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modernComment_2807_768C939D.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900" r:id="rId4"/>
    <p:sldMasterId id="2147483852" r:id="rId5"/>
    <p:sldMasterId id="2147483907" r:id="rId6"/>
  </p:sldMasterIdLst>
  <p:notesMasterIdLst>
    <p:notesMasterId r:id="rId47"/>
  </p:notesMasterIdLst>
  <p:handoutMasterIdLst>
    <p:handoutMasterId r:id="rId48"/>
  </p:handoutMasterIdLst>
  <p:sldIdLst>
    <p:sldId id="277" r:id="rId7"/>
    <p:sldId id="10247" r:id="rId8"/>
    <p:sldId id="280" r:id="rId9"/>
    <p:sldId id="286" r:id="rId10"/>
    <p:sldId id="284" r:id="rId11"/>
    <p:sldId id="287" r:id="rId12"/>
    <p:sldId id="285" r:id="rId13"/>
    <p:sldId id="291" r:id="rId14"/>
    <p:sldId id="290" r:id="rId15"/>
    <p:sldId id="289" r:id="rId16"/>
    <p:sldId id="327" r:id="rId17"/>
    <p:sldId id="296" r:id="rId18"/>
    <p:sldId id="297" r:id="rId19"/>
    <p:sldId id="294" r:id="rId20"/>
    <p:sldId id="293" r:id="rId21"/>
    <p:sldId id="301" r:id="rId22"/>
    <p:sldId id="300" r:id="rId23"/>
    <p:sldId id="299" r:id="rId24"/>
    <p:sldId id="292" r:id="rId25"/>
    <p:sldId id="298" r:id="rId26"/>
    <p:sldId id="305" r:id="rId27"/>
    <p:sldId id="304" r:id="rId28"/>
    <p:sldId id="312" r:id="rId29"/>
    <p:sldId id="307" r:id="rId30"/>
    <p:sldId id="303" r:id="rId31"/>
    <p:sldId id="306" r:id="rId32"/>
    <p:sldId id="308" r:id="rId33"/>
    <p:sldId id="311" r:id="rId34"/>
    <p:sldId id="309" r:id="rId35"/>
    <p:sldId id="315" r:id="rId36"/>
    <p:sldId id="316" r:id="rId37"/>
    <p:sldId id="314" r:id="rId38"/>
    <p:sldId id="317" r:id="rId39"/>
    <p:sldId id="2147475618" r:id="rId40"/>
    <p:sldId id="2147475619" r:id="rId41"/>
    <p:sldId id="319" r:id="rId42"/>
    <p:sldId id="318" r:id="rId43"/>
    <p:sldId id="322" r:id="rId44"/>
    <p:sldId id="323" r:id="rId45"/>
    <p:sldId id="281" r:id="rId46"/>
  </p:sldIdLst>
  <p:sldSz cx="12192000" cy="6858000"/>
  <p:notesSz cx="6858000" cy="9144000"/>
  <p:embeddedFontLst>
    <p:embeddedFont>
      <p:font typeface="Ellab Sans" panose="02000503000000020004" pitchFamily="2" charset="0"/>
      <p:regular r:id="rId49"/>
      <p:bold r:id="rId50"/>
      <p:italic r:id="rId51"/>
      <p:boldItalic r:id="rId52"/>
    </p:embeddedFont>
    <p:embeddedFont>
      <p:font typeface="Ellab Sans Light" panose="02000403000000020004" pitchFamily="2" charset="0"/>
      <p:regular r:id="rId53"/>
      <p:italic r:id="rId54"/>
    </p:embeddedFont>
    <p:embeddedFont>
      <p:font typeface="Ellab Sans SemiBold" panose="02000703000000020004" pitchFamily="2" charset="0"/>
      <p:bold r:id="rId55"/>
      <p:boldItalic r:id="rId56"/>
    </p:embeddedFont>
    <p:embeddedFont>
      <p:font typeface="Verdana" panose="020B0604030504040204" pitchFamily="34" charset="0"/>
      <p:regular r:id="rId57"/>
      <p:bold r:id="rId58"/>
      <p:italic r:id="rId59"/>
      <p:boldItalic r:id="rId60"/>
    </p:embeddedFont>
  </p:embeddedFontLst>
  <p:defaultTextStyle>
    <a:defPPr>
      <a:defRPr lang="da-DK"/>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521415D9-36F7-43E2-AB2F-B90AF26B5E84}">
      <p14:sectionLst xmlns:p14="http://schemas.microsoft.com/office/powerpoint/2010/main">
        <p14:section name="Ikke-navngivet sektion" id="{EFF1556F-0D05-8747-A1B2-8A18DD99C842}">
          <p14:sldIdLst>
            <p14:sldId id="277"/>
            <p14:sldId id="10247"/>
            <p14:sldId id="280"/>
            <p14:sldId id="286"/>
            <p14:sldId id="284"/>
            <p14:sldId id="287"/>
            <p14:sldId id="285"/>
            <p14:sldId id="291"/>
            <p14:sldId id="290"/>
            <p14:sldId id="289"/>
            <p14:sldId id="327"/>
            <p14:sldId id="296"/>
            <p14:sldId id="297"/>
            <p14:sldId id="294"/>
            <p14:sldId id="293"/>
            <p14:sldId id="301"/>
            <p14:sldId id="300"/>
          </p14:sldIdLst>
        </p14:section>
        <p14:section name="Untitled Section" id="{B731F53B-A5B2-458B-8571-E36A986EE0FC}">
          <p14:sldIdLst>
            <p14:sldId id="299"/>
            <p14:sldId id="292"/>
            <p14:sldId id="298"/>
            <p14:sldId id="305"/>
            <p14:sldId id="304"/>
            <p14:sldId id="312"/>
            <p14:sldId id="307"/>
            <p14:sldId id="303"/>
            <p14:sldId id="306"/>
            <p14:sldId id="308"/>
            <p14:sldId id="311"/>
            <p14:sldId id="309"/>
            <p14:sldId id="315"/>
            <p14:sldId id="316"/>
            <p14:sldId id="314"/>
            <p14:sldId id="317"/>
            <p14:sldId id="2147475618"/>
            <p14:sldId id="2147475619"/>
            <p14:sldId id="319"/>
            <p14:sldId id="318"/>
            <p14:sldId id="322"/>
            <p14:sldId id="323"/>
            <p14:sldId id="28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E25C0D-383D-4069-BB9F-436C5AB1BB87}" name="Thomas W. Flanagan" initials="TW" userId="S::twf@ellab.com::2859ba47-2415-45f6-8b6c-b1e23376e9ef" providerId="AD"/>
  <p188:author id="{660D5641-7714-E43B-4EDD-9B9EC585A4E2}" name="Andreas Kößler" initials="AK" userId="S::ako@ellab.com::00c157eb-ce4c-456e-be81-3056620022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C19F98-1EF6-4E2A-A837-383B4A4EC7E0}" v="685" dt="2025-07-18T10:45:24.476"/>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82"/>
  </p:normalViewPr>
  <p:slideViewPr>
    <p:cSldViewPr snapToGrid="0" showGuides="1">
      <p:cViewPr>
        <p:scale>
          <a:sx n="75" d="100"/>
          <a:sy n="75" d="100"/>
        </p:scale>
        <p:origin x="1224" y="750"/>
      </p:cViewPr>
      <p:guideLst>
        <p:guide orient="horz" pos="2160"/>
        <p:guide pos="3840"/>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5.fntdata"/><Relationship Id="rId58" Type="http://schemas.openxmlformats.org/officeDocument/2006/relationships/font" Target="fonts/font10.fntdata"/><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1.fntdata"/><Relationship Id="rId67" Type="http://schemas.microsoft.com/office/2018/10/relationships/authors" Targe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6.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4.fntdata"/><Relationship Id="rId60" Type="http://schemas.openxmlformats.org/officeDocument/2006/relationships/font" Target="fonts/font12.fntdata"/><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ksandra Szejko" userId="72bb44d8-1e0c-4109-be82-c57a4fb81907" providerId="ADAL" clId="{5AC19F98-1EF6-4E2A-A837-383B4A4EC7E0}"/>
    <pc:docChg chg="undo custSel addSld delSld modSld addSection delSection modSection">
      <pc:chgData name="Aleksandra Szejko" userId="72bb44d8-1e0c-4109-be82-c57a4fb81907" providerId="ADAL" clId="{5AC19F98-1EF6-4E2A-A837-383B4A4EC7E0}" dt="2025-07-18T10:45:24.476" v="1783"/>
      <pc:docMkLst>
        <pc:docMk/>
      </pc:docMkLst>
      <pc:sldChg chg="modSp del mod">
        <pc:chgData name="Aleksandra Szejko" userId="72bb44d8-1e0c-4109-be82-c57a4fb81907" providerId="ADAL" clId="{5AC19F98-1EF6-4E2A-A837-383B4A4EC7E0}" dt="2025-07-18T10:41:49.464" v="1737" actId="47"/>
        <pc:sldMkLst>
          <pc:docMk/>
          <pc:sldMk cId="3476465361" sldId="257"/>
        </pc:sldMkLst>
        <pc:spChg chg="mod">
          <ac:chgData name="Aleksandra Szejko" userId="72bb44d8-1e0c-4109-be82-c57a4fb81907" providerId="ADAL" clId="{5AC19F98-1EF6-4E2A-A837-383B4A4EC7E0}" dt="2025-07-18T07:15:22.418" v="91" actId="790"/>
          <ac:spMkLst>
            <pc:docMk/>
            <pc:sldMk cId="3476465361" sldId="257"/>
            <ac:spMk id="2" creationId="{6E258075-CA36-5BC5-C84D-B5A1E421B4E9}"/>
          </ac:spMkLst>
        </pc:spChg>
      </pc:sldChg>
      <pc:sldChg chg="modSp del mod">
        <pc:chgData name="Aleksandra Szejko" userId="72bb44d8-1e0c-4109-be82-c57a4fb81907" providerId="ADAL" clId="{5AC19F98-1EF6-4E2A-A837-383B4A4EC7E0}" dt="2025-07-18T10:38:00.362" v="1701" actId="47"/>
        <pc:sldMkLst>
          <pc:docMk/>
          <pc:sldMk cId="161243800" sldId="258"/>
        </pc:sldMkLst>
        <pc:spChg chg="mod">
          <ac:chgData name="Aleksandra Szejko" userId="72bb44d8-1e0c-4109-be82-c57a4fb81907" providerId="ADAL" clId="{5AC19F98-1EF6-4E2A-A837-383B4A4EC7E0}" dt="2025-07-18T07:15:22.418" v="91" actId="790"/>
          <ac:spMkLst>
            <pc:docMk/>
            <pc:sldMk cId="161243800" sldId="258"/>
            <ac:spMk id="2" creationId="{9E170C42-3F46-B368-AC55-D1C4BD215230}"/>
          </ac:spMkLst>
        </pc:spChg>
      </pc:sldChg>
      <pc:sldChg chg="modSp del mod">
        <pc:chgData name="Aleksandra Szejko" userId="72bb44d8-1e0c-4109-be82-c57a4fb81907" providerId="ADAL" clId="{5AC19F98-1EF6-4E2A-A837-383B4A4EC7E0}" dt="2025-07-18T10:32:52.222" v="1694" actId="47"/>
        <pc:sldMkLst>
          <pc:docMk/>
          <pc:sldMk cId="2019720142" sldId="259"/>
        </pc:sldMkLst>
        <pc:spChg chg="mod">
          <ac:chgData name="Aleksandra Szejko" userId="72bb44d8-1e0c-4109-be82-c57a4fb81907" providerId="ADAL" clId="{5AC19F98-1EF6-4E2A-A837-383B4A4EC7E0}" dt="2025-07-18T07:15:22.418" v="91" actId="790"/>
          <ac:spMkLst>
            <pc:docMk/>
            <pc:sldMk cId="2019720142" sldId="259"/>
            <ac:spMk id="2" creationId="{44769F6A-D83A-EF65-70B9-A03E39DF5ECD}"/>
          </ac:spMkLst>
        </pc:spChg>
      </pc:sldChg>
      <pc:sldChg chg="modSp del mod">
        <pc:chgData name="Aleksandra Szejko" userId="72bb44d8-1e0c-4109-be82-c57a4fb81907" providerId="ADAL" clId="{5AC19F98-1EF6-4E2A-A837-383B4A4EC7E0}" dt="2025-07-18T10:32:52.222" v="1694" actId="47"/>
        <pc:sldMkLst>
          <pc:docMk/>
          <pc:sldMk cId="4249952416" sldId="260"/>
        </pc:sldMkLst>
        <pc:spChg chg="mod">
          <ac:chgData name="Aleksandra Szejko" userId="72bb44d8-1e0c-4109-be82-c57a4fb81907" providerId="ADAL" clId="{5AC19F98-1EF6-4E2A-A837-383B4A4EC7E0}" dt="2025-07-18T07:15:22.418" v="91" actId="790"/>
          <ac:spMkLst>
            <pc:docMk/>
            <pc:sldMk cId="4249952416" sldId="260"/>
            <ac:spMk id="2" creationId="{A0441B0C-CFBC-B566-A41C-4C1CB8320C01}"/>
          </ac:spMkLst>
        </pc:spChg>
      </pc:sldChg>
      <pc:sldChg chg="modSp del mod">
        <pc:chgData name="Aleksandra Szejko" userId="72bb44d8-1e0c-4109-be82-c57a4fb81907" providerId="ADAL" clId="{5AC19F98-1EF6-4E2A-A837-383B4A4EC7E0}" dt="2025-07-18T10:32:52.222" v="1694" actId="47"/>
        <pc:sldMkLst>
          <pc:docMk/>
          <pc:sldMk cId="3982622854" sldId="261"/>
        </pc:sldMkLst>
        <pc:spChg chg="mod">
          <ac:chgData name="Aleksandra Szejko" userId="72bb44d8-1e0c-4109-be82-c57a4fb81907" providerId="ADAL" clId="{5AC19F98-1EF6-4E2A-A837-383B4A4EC7E0}" dt="2025-07-18T07:15:22.418" v="91" actId="790"/>
          <ac:spMkLst>
            <pc:docMk/>
            <pc:sldMk cId="3982622854" sldId="261"/>
            <ac:spMk id="2" creationId="{6F7FE295-1905-8DA6-6697-E9A2B95FE863}"/>
          </ac:spMkLst>
        </pc:spChg>
      </pc:sldChg>
      <pc:sldChg chg="del">
        <pc:chgData name="Aleksandra Szejko" userId="72bb44d8-1e0c-4109-be82-c57a4fb81907" providerId="ADAL" clId="{5AC19F98-1EF6-4E2A-A837-383B4A4EC7E0}" dt="2025-07-18T06:42:45.709" v="0" actId="47"/>
        <pc:sldMkLst>
          <pc:docMk/>
          <pc:sldMk cId="3991065397" sldId="262"/>
        </pc:sldMkLst>
      </pc:sldChg>
      <pc:sldChg chg="addSp delSp modSp del mod modClrScheme chgLayout">
        <pc:chgData name="Aleksandra Szejko" userId="72bb44d8-1e0c-4109-be82-c57a4fb81907" providerId="ADAL" clId="{5AC19F98-1EF6-4E2A-A837-383B4A4EC7E0}" dt="2025-07-18T06:55:57.834" v="76" actId="47"/>
        <pc:sldMkLst>
          <pc:docMk/>
          <pc:sldMk cId="2062685827" sldId="263"/>
        </pc:sldMkLst>
        <pc:spChg chg="del mod ord">
          <ac:chgData name="Aleksandra Szejko" userId="72bb44d8-1e0c-4109-be82-c57a4fb81907" providerId="ADAL" clId="{5AC19F98-1EF6-4E2A-A837-383B4A4EC7E0}" dt="2025-07-18T06:48:13.596" v="61" actId="700"/>
          <ac:spMkLst>
            <pc:docMk/>
            <pc:sldMk cId="2062685827" sldId="263"/>
            <ac:spMk id="2" creationId="{276A1F3D-6321-7644-254C-E4F89B5A0415}"/>
          </ac:spMkLst>
        </pc:spChg>
        <pc:spChg chg="del mod ord">
          <ac:chgData name="Aleksandra Szejko" userId="72bb44d8-1e0c-4109-be82-c57a4fb81907" providerId="ADAL" clId="{5AC19F98-1EF6-4E2A-A837-383B4A4EC7E0}" dt="2025-07-18T06:48:13.596" v="61" actId="700"/>
          <ac:spMkLst>
            <pc:docMk/>
            <pc:sldMk cId="2062685827" sldId="263"/>
            <ac:spMk id="3" creationId="{26949840-6907-D61A-83D4-205C0A65F8E0}"/>
          </ac:spMkLst>
        </pc:spChg>
        <pc:spChg chg="del mod ord">
          <ac:chgData name="Aleksandra Szejko" userId="72bb44d8-1e0c-4109-be82-c57a4fb81907" providerId="ADAL" clId="{5AC19F98-1EF6-4E2A-A837-383B4A4EC7E0}" dt="2025-07-18T06:48:13.596" v="61" actId="700"/>
          <ac:spMkLst>
            <pc:docMk/>
            <pc:sldMk cId="2062685827" sldId="263"/>
            <ac:spMk id="4" creationId="{FFB12D5D-EE1C-498F-1AE4-52A17648922D}"/>
          </ac:spMkLst>
        </pc:spChg>
        <pc:spChg chg="del">
          <ac:chgData name="Aleksandra Szejko" userId="72bb44d8-1e0c-4109-be82-c57a4fb81907" providerId="ADAL" clId="{5AC19F98-1EF6-4E2A-A837-383B4A4EC7E0}" dt="2025-07-18T06:48:13.596" v="61" actId="700"/>
          <ac:spMkLst>
            <pc:docMk/>
            <pc:sldMk cId="2062685827" sldId="263"/>
            <ac:spMk id="5" creationId="{61BBFBCC-9539-3C04-0E0A-F1652EEBDDA7}"/>
          </ac:spMkLst>
        </pc:spChg>
        <pc:spChg chg="add mod ord">
          <ac:chgData name="Aleksandra Szejko" userId="72bb44d8-1e0c-4109-be82-c57a4fb81907" providerId="ADAL" clId="{5AC19F98-1EF6-4E2A-A837-383B4A4EC7E0}" dt="2025-07-18T06:48:13.596" v="61" actId="700"/>
          <ac:spMkLst>
            <pc:docMk/>
            <pc:sldMk cId="2062685827" sldId="263"/>
            <ac:spMk id="6" creationId="{665E0B35-4B18-B39C-8206-1F7610F2AAB0}"/>
          </ac:spMkLst>
        </pc:spChg>
        <pc:spChg chg="add mod ord">
          <ac:chgData name="Aleksandra Szejko" userId="72bb44d8-1e0c-4109-be82-c57a4fb81907" providerId="ADAL" clId="{5AC19F98-1EF6-4E2A-A837-383B4A4EC7E0}" dt="2025-07-18T06:48:13.596" v="61" actId="700"/>
          <ac:spMkLst>
            <pc:docMk/>
            <pc:sldMk cId="2062685827" sldId="263"/>
            <ac:spMk id="7" creationId="{D6CF4ABD-F2B0-FEC0-88A4-1A45B2DE8615}"/>
          </ac:spMkLst>
        </pc:spChg>
        <pc:spChg chg="add mod ord">
          <ac:chgData name="Aleksandra Szejko" userId="72bb44d8-1e0c-4109-be82-c57a4fb81907" providerId="ADAL" clId="{5AC19F98-1EF6-4E2A-A837-383B4A4EC7E0}" dt="2025-07-18T06:48:13.596" v="61" actId="700"/>
          <ac:spMkLst>
            <pc:docMk/>
            <pc:sldMk cId="2062685827" sldId="263"/>
            <ac:spMk id="8" creationId="{24EA3647-0119-10AE-51BB-BE59EA8C309E}"/>
          </ac:spMkLst>
        </pc:spChg>
      </pc:sldChg>
      <pc:sldChg chg="addSp delSp modSp del mod modClrScheme chgLayout">
        <pc:chgData name="Aleksandra Szejko" userId="72bb44d8-1e0c-4109-be82-c57a4fb81907" providerId="ADAL" clId="{5AC19F98-1EF6-4E2A-A837-383B4A4EC7E0}" dt="2025-07-18T06:55:57.834" v="76" actId="47"/>
        <pc:sldMkLst>
          <pc:docMk/>
          <pc:sldMk cId="1895287053" sldId="264"/>
        </pc:sldMkLst>
        <pc:spChg chg="del mod ord">
          <ac:chgData name="Aleksandra Szejko" userId="72bb44d8-1e0c-4109-be82-c57a4fb81907" providerId="ADAL" clId="{5AC19F98-1EF6-4E2A-A837-383B4A4EC7E0}" dt="2025-07-18T06:48:13.596" v="61" actId="700"/>
          <ac:spMkLst>
            <pc:docMk/>
            <pc:sldMk cId="1895287053" sldId="264"/>
            <ac:spMk id="2" creationId="{E85D3DFA-A7F6-0D76-E3B7-366278C92E5F}"/>
          </ac:spMkLst>
        </pc:spChg>
        <pc:spChg chg="del mod ord">
          <ac:chgData name="Aleksandra Szejko" userId="72bb44d8-1e0c-4109-be82-c57a4fb81907" providerId="ADAL" clId="{5AC19F98-1EF6-4E2A-A837-383B4A4EC7E0}" dt="2025-07-18T06:48:13.596" v="61" actId="700"/>
          <ac:spMkLst>
            <pc:docMk/>
            <pc:sldMk cId="1895287053" sldId="264"/>
            <ac:spMk id="3" creationId="{72B7183F-297A-5E27-C49F-6225ADE67BF6}"/>
          </ac:spMkLst>
        </pc:spChg>
        <pc:spChg chg="del mod ord">
          <ac:chgData name="Aleksandra Szejko" userId="72bb44d8-1e0c-4109-be82-c57a4fb81907" providerId="ADAL" clId="{5AC19F98-1EF6-4E2A-A837-383B4A4EC7E0}" dt="2025-07-18T06:48:13.596" v="61" actId="700"/>
          <ac:spMkLst>
            <pc:docMk/>
            <pc:sldMk cId="1895287053" sldId="264"/>
            <ac:spMk id="4" creationId="{DF187246-608B-C4F9-DD5F-0A600041D7B0}"/>
          </ac:spMkLst>
        </pc:spChg>
        <pc:spChg chg="del">
          <ac:chgData name="Aleksandra Szejko" userId="72bb44d8-1e0c-4109-be82-c57a4fb81907" providerId="ADAL" clId="{5AC19F98-1EF6-4E2A-A837-383B4A4EC7E0}" dt="2025-07-18T06:48:13.596" v="61" actId="700"/>
          <ac:spMkLst>
            <pc:docMk/>
            <pc:sldMk cId="1895287053" sldId="264"/>
            <ac:spMk id="5" creationId="{0B5BD0D8-498A-D295-F5A1-FA18E9DC03F3}"/>
          </ac:spMkLst>
        </pc:spChg>
        <pc:spChg chg="add mod ord">
          <ac:chgData name="Aleksandra Szejko" userId="72bb44d8-1e0c-4109-be82-c57a4fb81907" providerId="ADAL" clId="{5AC19F98-1EF6-4E2A-A837-383B4A4EC7E0}" dt="2025-07-18T06:48:13.596" v="61" actId="700"/>
          <ac:spMkLst>
            <pc:docMk/>
            <pc:sldMk cId="1895287053" sldId="264"/>
            <ac:spMk id="6" creationId="{9EB402B6-890D-06D7-9B6F-F5CEBD7108A6}"/>
          </ac:spMkLst>
        </pc:spChg>
        <pc:spChg chg="add mod ord">
          <ac:chgData name="Aleksandra Szejko" userId="72bb44d8-1e0c-4109-be82-c57a4fb81907" providerId="ADAL" clId="{5AC19F98-1EF6-4E2A-A837-383B4A4EC7E0}" dt="2025-07-18T06:48:13.596" v="61" actId="700"/>
          <ac:spMkLst>
            <pc:docMk/>
            <pc:sldMk cId="1895287053" sldId="264"/>
            <ac:spMk id="7" creationId="{FD942E8D-204D-BE3D-D1B1-7B87015BAF89}"/>
          </ac:spMkLst>
        </pc:spChg>
        <pc:spChg chg="add mod ord">
          <ac:chgData name="Aleksandra Szejko" userId="72bb44d8-1e0c-4109-be82-c57a4fb81907" providerId="ADAL" clId="{5AC19F98-1EF6-4E2A-A837-383B4A4EC7E0}" dt="2025-07-18T06:48:13.596" v="61" actId="700"/>
          <ac:spMkLst>
            <pc:docMk/>
            <pc:sldMk cId="1895287053" sldId="264"/>
            <ac:spMk id="8" creationId="{1CE32EE6-1A32-DB7F-72C2-1DBB12D1B4AA}"/>
          </ac:spMkLst>
        </pc:spChg>
      </pc:sldChg>
      <pc:sldChg chg="addSp delSp modSp del mod modClrScheme chgLayout">
        <pc:chgData name="Aleksandra Szejko" userId="72bb44d8-1e0c-4109-be82-c57a4fb81907" providerId="ADAL" clId="{5AC19F98-1EF6-4E2A-A837-383B4A4EC7E0}" dt="2025-07-18T06:55:57.834" v="76" actId="47"/>
        <pc:sldMkLst>
          <pc:docMk/>
          <pc:sldMk cId="2310000406" sldId="265"/>
        </pc:sldMkLst>
        <pc:spChg chg="del mod ord">
          <ac:chgData name="Aleksandra Szejko" userId="72bb44d8-1e0c-4109-be82-c57a4fb81907" providerId="ADAL" clId="{5AC19F98-1EF6-4E2A-A837-383B4A4EC7E0}" dt="2025-07-18T06:48:13.596" v="61" actId="700"/>
          <ac:spMkLst>
            <pc:docMk/>
            <pc:sldMk cId="2310000406" sldId="265"/>
            <ac:spMk id="2" creationId="{E808EEFE-8390-229E-D282-A236E04D5D75}"/>
          </ac:spMkLst>
        </pc:spChg>
        <pc:spChg chg="del mod ord">
          <ac:chgData name="Aleksandra Szejko" userId="72bb44d8-1e0c-4109-be82-c57a4fb81907" providerId="ADAL" clId="{5AC19F98-1EF6-4E2A-A837-383B4A4EC7E0}" dt="2025-07-18T06:48:13.596" v="61" actId="700"/>
          <ac:spMkLst>
            <pc:docMk/>
            <pc:sldMk cId="2310000406" sldId="265"/>
            <ac:spMk id="3" creationId="{3EEC41B6-3287-84F2-B1AA-83BA434C4072}"/>
          </ac:spMkLst>
        </pc:spChg>
        <pc:spChg chg="del mod ord">
          <ac:chgData name="Aleksandra Szejko" userId="72bb44d8-1e0c-4109-be82-c57a4fb81907" providerId="ADAL" clId="{5AC19F98-1EF6-4E2A-A837-383B4A4EC7E0}" dt="2025-07-18T06:48:13.596" v="61" actId="700"/>
          <ac:spMkLst>
            <pc:docMk/>
            <pc:sldMk cId="2310000406" sldId="265"/>
            <ac:spMk id="4" creationId="{5980E89B-942F-420A-5F37-95EEBD9FB970}"/>
          </ac:spMkLst>
        </pc:spChg>
        <pc:spChg chg="del">
          <ac:chgData name="Aleksandra Szejko" userId="72bb44d8-1e0c-4109-be82-c57a4fb81907" providerId="ADAL" clId="{5AC19F98-1EF6-4E2A-A837-383B4A4EC7E0}" dt="2025-07-18T06:48:13.596" v="61" actId="700"/>
          <ac:spMkLst>
            <pc:docMk/>
            <pc:sldMk cId="2310000406" sldId="265"/>
            <ac:spMk id="5" creationId="{A869C855-CD50-55EC-736B-D02DA187C95C}"/>
          </ac:spMkLst>
        </pc:spChg>
        <pc:spChg chg="add mod ord">
          <ac:chgData name="Aleksandra Szejko" userId="72bb44d8-1e0c-4109-be82-c57a4fb81907" providerId="ADAL" clId="{5AC19F98-1EF6-4E2A-A837-383B4A4EC7E0}" dt="2025-07-18T06:48:13.596" v="61" actId="700"/>
          <ac:spMkLst>
            <pc:docMk/>
            <pc:sldMk cId="2310000406" sldId="265"/>
            <ac:spMk id="6" creationId="{7785D294-2793-2EA9-8E33-C47ED93EEBE1}"/>
          </ac:spMkLst>
        </pc:spChg>
        <pc:spChg chg="add mod ord">
          <ac:chgData name="Aleksandra Szejko" userId="72bb44d8-1e0c-4109-be82-c57a4fb81907" providerId="ADAL" clId="{5AC19F98-1EF6-4E2A-A837-383B4A4EC7E0}" dt="2025-07-18T06:48:13.596" v="61" actId="700"/>
          <ac:spMkLst>
            <pc:docMk/>
            <pc:sldMk cId="2310000406" sldId="265"/>
            <ac:spMk id="7" creationId="{C21839B2-B4A9-A77A-594F-591D50CE1A14}"/>
          </ac:spMkLst>
        </pc:spChg>
        <pc:spChg chg="add mod ord">
          <ac:chgData name="Aleksandra Szejko" userId="72bb44d8-1e0c-4109-be82-c57a4fb81907" providerId="ADAL" clId="{5AC19F98-1EF6-4E2A-A837-383B4A4EC7E0}" dt="2025-07-18T06:48:13.596" v="61" actId="700"/>
          <ac:spMkLst>
            <pc:docMk/>
            <pc:sldMk cId="2310000406" sldId="265"/>
            <ac:spMk id="8" creationId="{671E0580-628D-6019-BD2F-E81213DE1608}"/>
          </ac:spMkLst>
        </pc:spChg>
      </pc:sldChg>
      <pc:sldChg chg="addSp delSp modSp del mod modClrScheme chgLayout">
        <pc:chgData name="Aleksandra Szejko" userId="72bb44d8-1e0c-4109-be82-c57a4fb81907" providerId="ADAL" clId="{5AC19F98-1EF6-4E2A-A837-383B4A4EC7E0}" dt="2025-07-18T06:55:57.834" v="76" actId="47"/>
        <pc:sldMkLst>
          <pc:docMk/>
          <pc:sldMk cId="4028839503" sldId="266"/>
        </pc:sldMkLst>
        <pc:spChg chg="del mod ord">
          <ac:chgData name="Aleksandra Szejko" userId="72bb44d8-1e0c-4109-be82-c57a4fb81907" providerId="ADAL" clId="{5AC19F98-1EF6-4E2A-A837-383B4A4EC7E0}" dt="2025-07-18T06:48:13.596" v="61" actId="700"/>
          <ac:spMkLst>
            <pc:docMk/>
            <pc:sldMk cId="4028839503" sldId="266"/>
            <ac:spMk id="2" creationId="{60DE3FB0-6722-26E6-D6EC-8D82B8C9FC2B}"/>
          </ac:spMkLst>
        </pc:spChg>
        <pc:spChg chg="del mod ord">
          <ac:chgData name="Aleksandra Szejko" userId="72bb44d8-1e0c-4109-be82-c57a4fb81907" providerId="ADAL" clId="{5AC19F98-1EF6-4E2A-A837-383B4A4EC7E0}" dt="2025-07-18T06:48:13.596" v="61" actId="700"/>
          <ac:spMkLst>
            <pc:docMk/>
            <pc:sldMk cId="4028839503" sldId="266"/>
            <ac:spMk id="3" creationId="{F257575D-8E6A-6EAC-3DD0-BFA3C09D2885}"/>
          </ac:spMkLst>
        </pc:spChg>
        <pc:spChg chg="del mod ord">
          <ac:chgData name="Aleksandra Szejko" userId="72bb44d8-1e0c-4109-be82-c57a4fb81907" providerId="ADAL" clId="{5AC19F98-1EF6-4E2A-A837-383B4A4EC7E0}" dt="2025-07-18T06:48:13.596" v="61" actId="700"/>
          <ac:spMkLst>
            <pc:docMk/>
            <pc:sldMk cId="4028839503" sldId="266"/>
            <ac:spMk id="4" creationId="{1565C040-2B5F-EAEE-A23E-D49021E827EE}"/>
          </ac:spMkLst>
        </pc:spChg>
        <pc:spChg chg="add mod ord">
          <ac:chgData name="Aleksandra Szejko" userId="72bb44d8-1e0c-4109-be82-c57a4fb81907" providerId="ADAL" clId="{5AC19F98-1EF6-4E2A-A837-383B4A4EC7E0}" dt="2025-07-18T06:48:13.596" v="61" actId="700"/>
          <ac:spMkLst>
            <pc:docMk/>
            <pc:sldMk cId="4028839503" sldId="266"/>
            <ac:spMk id="5" creationId="{48C92CB2-C3A3-9D94-A0CC-F90E74FF660E}"/>
          </ac:spMkLst>
        </pc:spChg>
        <pc:spChg chg="add mod ord">
          <ac:chgData name="Aleksandra Szejko" userId="72bb44d8-1e0c-4109-be82-c57a4fb81907" providerId="ADAL" clId="{5AC19F98-1EF6-4E2A-A837-383B4A4EC7E0}" dt="2025-07-18T06:48:13.596" v="61" actId="700"/>
          <ac:spMkLst>
            <pc:docMk/>
            <pc:sldMk cId="4028839503" sldId="266"/>
            <ac:spMk id="6" creationId="{CC2708B8-C45B-71ED-3DD6-B339516A576A}"/>
          </ac:spMkLst>
        </pc:spChg>
        <pc:spChg chg="add mod ord">
          <ac:chgData name="Aleksandra Szejko" userId="72bb44d8-1e0c-4109-be82-c57a4fb81907" providerId="ADAL" clId="{5AC19F98-1EF6-4E2A-A837-383B4A4EC7E0}" dt="2025-07-18T06:48:13.596" v="61" actId="700"/>
          <ac:spMkLst>
            <pc:docMk/>
            <pc:sldMk cId="4028839503" sldId="266"/>
            <ac:spMk id="7" creationId="{4B0CCC18-9421-CCAC-E09F-4FFA50D2C916}"/>
          </ac:spMkLst>
        </pc:spChg>
      </pc:sldChg>
      <pc:sldChg chg="addSp delSp modSp del mod modClrScheme chgLayout">
        <pc:chgData name="Aleksandra Szejko" userId="72bb44d8-1e0c-4109-be82-c57a4fb81907" providerId="ADAL" clId="{5AC19F98-1EF6-4E2A-A837-383B4A4EC7E0}" dt="2025-07-18T06:55:57.834" v="76" actId="47"/>
        <pc:sldMkLst>
          <pc:docMk/>
          <pc:sldMk cId="3523430096" sldId="267"/>
        </pc:sldMkLst>
        <pc:spChg chg="del mod ord">
          <ac:chgData name="Aleksandra Szejko" userId="72bb44d8-1e0c-4109-be82-c57a4fb81907" providerId="ADAL" clId="{5AC19F98-1EF6-4E2A-A837-383B4A4EC7E0}" dt="2025-07-18T06:48:13.596" v="61" actId="700"/>
          <ac:spMkLst>
            <pc:docMk/>
            <pc:sldMk cId="3523430096" sldId="267"/>
            <ac:spMk id="2" creationId="{AB9282B4-9824-5C92-755D-362C70B847C5}"/>
          </ac:spMkLst>
        </pc:spChg>
        <pc:spChg chg="del mod ord">
          <ac:chgData name="Aleksandra Szejko" userId="72bb44d8-1e0c-4109-be82-c57a4fb81907" providerId="ADAL" clId="{5AC19F98-1EF6-4E2A-A837-383B4A4EC7E0}" dt="2025-07-18T06:48:13.596" v="61" actId="700"/>
          <ac:spMkLst>
            <pc:docMk/>
            <pc:sldMk cId="3523430096" sldId="267"/>
            <ac:spMk id="3" creationId="{614D3090-F5BB-3D85-A1F0-07060557E8B0}"/>
          </ac:spMkLst>
        </pc:spChg>
        <pc:spChg chg="add mod ord">
          <ac:chgData name="Aleksandra Szejko" userId="72bb44d8-1e0c-4109-be82-c57a4fb81907" providerId="ADAL" clId="{5AC19F98-1EF6-4E2A-A837-383B4A4EC7E0}" dt="2025-07-18T06:48:13.596" v="61" actId="700"/>
          <ac:spMkLst>
            <pc:docMk/>
            <pc:sldMk cId="3523430096" sldId="267"/>
            <ac:spMk id="4" creationId="{9461A648-DE8D-A115-6F6F-162A2C465303}"/>
          </ac:spMkLst>
        </pc:spChg>
        <pc:spChg chg="add mod ord">
          <ac:chgData name="Aleksandra Szejko" userId="72bb44d8-1e0c-4109-be82-c57a4fb81907" providerId="ADAL" clId="{5AC19F98-1EF6-4E2A-A837-383B4A4EC7E0}" dt="2025-07-18T06:48:13.596" v="61" actId="700"/>
          <ac:spMkLst>
            <pc:docMk/>
            <pc:sldMk cId="3523430096" sldId="267"/>
            <ac:spMk id="5" creationId="{D9D279E5-ADD5-8459-894E-3BAE14A85134}"/>
          </ac:spMkLst>
        </pc:spChg>
        <pc:spChg chg="add mod ord">
          <ac:chgData name="Aleksandra Szejko" userId="72bb44d8-1e0c-4109-be82-c57a4fb81907" providerId="ADAL" clId="{5AC19F98-1EF6-4E2A-A837-383B4A4EC7E0}" dt="2025-07-18T06:48:13.596" v="61" actId="700"/>
          <ac:spMkLst>
            <pc:docMk/>
            <pc:sldMk cId="3523430096" sldId="267"/>
            <ac:spMk id="6" creationId="{7E1E60AE-14FA-F9DE-681A-3560E35D358C}"/>
          </ac:spMkLst>
        </pc:spChg>
      </pc:sldChg>
      <pc:sldChg chg="addSp delSp modSp del mod modClrScheme chgLayout">
        <pc:chgData name="Aleksandra Szejko" userId="72bb44d8-1e0c-4109-be82-c57a4fb81907" providerId="ADAL" clId="{5AC19F98-1EF6-4E2A-A837-383B4A4EC7E0}" dt="2025-07-18T06:55:57.834" v="76" actId="47"/>
        <pc:sldMkLst>
          <pc:docMk/>
          <pc:sldMk cId="4219826934" sldId="268"/>
        </pc:sldMkLst>
        <pc:spChg chg="del mod ord">
          <ac:chgData name="Aleksandra Szejko" userId="72bb44d8-1e0c-4109-be82-c57a4fb81907" providerId="ADAL" clId="{5AC19F98-1EF6-4E2A-A837-383B4A4EC7E0}" dt="2025-07-18T06:48:13.596" v="61" actId="700"/>
          <ac:spMkLst>
            <pc:docMk/>
            <pc:sldMk cId="4219826934" sldId="268"/>
            <ac:spMk id="2" creationId="{6C1EC229-3787-68D6-9490-FB7F3F5D1F23}"/>
          </ac:spMkLst>
        </pc:spChg>
        <pc:spChg chg="del mod ord">
          <ac:chgData name="Aleksandra Szejko" userId="72bb44d8-1e0c-4109-be82-c57a4fb81907" providerId="ADAL" clId="{5AC19F98-1EF6-4E2A-A837-383B4A4EC7E0}" dt="2025-07-18T06:48:13.596" v="61" actId="700"/>
          <ac:spMkLst>
            <pc:docMk/>
            <pc:sldMk cId="4219826934" sldId="268"/>
            <ac:spMk id="3" creationId="{91C97CBA-2E55-3DFB-16C4-2508A367E86C}"/>
          </ac:spMkLst>
        </pc:spChg>
        <pc:spChg chg="add mod ord">
          <ac:chgData name="Aleksandra Szejko" userId="72bb44d8-1e0c-4109-be82-c57a4fb81907" providerId="ADAL" clId="{5AC19F98-1EF6-4E2A-A837-383B4A4EC7E0}" dt="2025-07-18T06:48:13.596" v="61" actId="700"/>
          <ac:spMkLst>
            <pc:docMk/>
            <pc:sldMk cId="4219826934" sldId="268"/>
            <ac:spMk id="4" creationId="{9BD2AEA7-E759-0E9C-FCDA-0C66F1FB0C93}"/>
          </ac:spMkLst>
        </pc:spChg>
        <pc:spChg chg="add mod ord">
          <ac:chgData name="Aleksandra Szejko" userId="72bb44d8-1e0c-4109-be82-c57a4fb81907" providerId="ADAL" clId="{5AC19F98-1EF6-4E2A-A837-383B4A4EC7E0}" dt="2025-07-18T06:48:13.596" v="61" actId="700"/>
          <ac:spMkLst>
            <pc:docMk/>
            <pc:sldMk cId="4219826934" sldId="268"/>
            <ac:spMk id="5" creationId="{6FC9BEA3-6B4C-3EDA-0C18-EC4098B1A088}"/>
          </ac:spMkLst>
        </pc:spChg>
        <pc:spChg chg="add mod ord">
          <ac:chgData name="Aleksandra Szejko" userId="72bb44d8-1e0c-4109-be82-c57a4fb81907" providerId="ADAL" clId="{5AC19F98-1EF6-4E2A-A837-383B4A4EC7E0}" dt="2025-07-18T06:48:13.596" v="61" actId="700"/>
          <ac:spMkLst>
            <pc:docMk/>
            <pc:sldMk cId="4219826934" sldId="268"/>
            <ac:spMk id="6" creationId="{24487103-03AD-C521-6067-25B8CB1E8197}"/>
          </ac:spMkLst>
        </pc:spChg>
      </pc:sldChg>
      <pc:sldChg chg="addSp delSp modSp del mod modClrScheme chgLayout">
        <pc:chgData name="Aleksandra Szejko" userId="72bb44d8-1e0c-4109-be82-c57a4fb81907" providerId="ADAL" clId="{5AC19F98-1EF6-4E2A-A837-383B4A4EC7E0}" dt="2025-07-18T06:55:57.834" v="76" actId="47"/>
        <pc:sldMkLst>
          <pc:docMk/>
          <pc:sldMk cId="1826979980" sldId="269"/>
        </pc:sldMkLst>
        <pc:spChg chg="del mod ord">
          <ac:chgData name="Aleksandra Szejko" userId="72bb44d8-1e0c-4109-be82-c57a4fb81907" providerId="ADAL" clId="{5AC19F98-1EF6-4E2A-A837-383B4A4EC7E0}" dt="2025-07-18T06:48:13.596" v="61" actId="700"/>
          <ac:spMkLst>
            <pc:docMk/>
            <pc:sldMk cId="1826979980" sldId="269"/>
            <ac:spMk id="2" creationId="{32BDC882-C86D-2E5B-595C-2BB27C7B00DC}"/>
          </ac:spMkLst>
        </pc:spChg>
        <pc:spChg chg="del mod ord">
          <ac:chgData name="Aleksandra Szejko" userId="72bb44d8-1e0c-4109-be82-c57a4fb81907" providerId="ADAL" clId="{5AC19F98-1EF6-4E2A-A837-383B4A4EC7E0}" dt="2025-07-18T06:48:13.596" v="61" actId="700"/>
          <ac:spMkLst>
            <pc:docMk/>
            <pc:sldMk cId="1826979980" sldId="269"/>
            <ac:spMk id="3" creationId="{3659305A-AEFB-D237-B1D5-B3A37D431686}"/>
          </ac:spMkLst>
        </pc:spChg>
        <pc:spChg chg="add mod ord">
          <ac:chgData name="Aleksandra Szejko" userId="72bb44d8-1e0c-4109-be82-c57a4fb81907" providerId="ADAL" clId="{5AC19F98-1EF6-4E2A-A837-383B4A4EC7E0}" dt="2025-07-18T06:48:13.596" v="61" actId="700"/>
          <ac:spMkLst>
            <pc:docMk/>
            <pc:sldMk cId="1826979980" sldId="269"/>
            <ac:spMk id="4" creationId="{15A15115-5095-9F71-E357-567599F9182A}"/>
          </ac:spMkLst>
        </pc:spChg>
        <pc:spChg chg="add mod ord">
          <ac:chgData name="Aleksandra Szejko" userId="72bb44d8-1e0c-4109-be82-c57a4fb81907" providerId="ADAL" clId="{5AC19F98-1EF6-4E2A-A837-383B4A4EC7E0}" dt="2025-07-18T06:48:13.596" v="61" actId="700"/>
          <ac:spMkLst>
            <pc:docMk/>
            <pc:sldMk cId="1826979980" sldId="269"/>
            <ac:spMk id="5" creationId="{8D7C18F9-0D07-B92B-6147-DE23B69B0E3C}"/>
          </ac:spMkLst>
        </pc:spChg>
        <pc:spChg chg="add mod ord">
          <ac:chgData name="Aleksandra Szejko" userId="72bb44d8-1e0c-4109-be82-c57a4fb81907" providerId="ADAL" clId="{5AC19F98-1EF6-4E2A-A837-383B4A4EC7E0}" dt="2025-07-18T06:48:13.596" v="61" actId="700"/>
          <ac:spMkLst>
            <pc:docMk/>
            <pc:sldMk cId="1826979980" sldId="269"/>
            <ac:spMk id="6" creationId="{79CA8AB8-D3FD-ACEB-CD4C-04BDB05B7C63}"/>
          </ac:spMkLst>
        </pc:spChg>
      </pc:sldChg>
      <pc:sldChg chg="addSp delSp modSp del mod modClrScheme chgLayout">
        <pc:chgData name="Aleksandra Szejko" userId="72bb44d8-1e0c-4109-be82-c57a4fb81907" providerId="ADAL" clId="{5AC19F98-1EF6-4E2A-A837-383B4A4EC7E0}" dt="2025-07-18T06:55:57.834" v="76" actId="47"/>
        <pc:sldMkLst>
          <pc:docMk/>
          <pc:sldMk cId="164212808" sldId="270"/>
        </pc:sldMkLst>
        <pc:spChg chg="del mod ord">
          <ac:chgData name="Aleksandra Szejko" userId="72bb44d8-1e0c-4109-be82-c57a4fb81907" providerId="ADAL" clId="{5AC19F98-1EF6-4E2A-A837-383B4A4EC7E0}" dt="2025-07-18T06:48:13.596" v="61" actId="700"/>
          <ac:spMkLst>
            <pc:docMk/>
            <pc:sldMk cId="164212808" sldId="270"/>
            <ac:spMk id="2" creationId="{495B8621-3CC0-3387-D494-38ADAEE00156}"/>
          </ac:spMkLst>
        </pc:spChg>
        <pc:spChg chg="del">
          <ac:chgData name="Aleksandra Szejko" userId="72bb44d8-1e0c-4109-be82-c57a4fb81907" providerId="ADAL" clId="{5AC19F98-1EF6-4E2A-A837-383B4A4EC7E0}" dt="2025-07-18T06:48:13.596" v="61" actId="700"/>
          <ac:spMkLst>
            <pc:docMk/>
            <pc:sldMk cId="164212808" sldId="270"/>
            <ac:spMk id="3" creationId="{44213D70-6B08-B34D-5D3E-4210A36E4439}"/>
          </ac:spMkLst>
        </pc:spChg>
        <pc:spChg chg="add mod ord">
          <ac:chgData name="Aleksandra Szejko" userId="72bb44d8-1e0c-4109-be82-c57a4fb81907" providerId="ADAL" clId="{5AC19F98-1EF6-4E2A-A837-383B4A4EC7E0}" dt="2025-07-18T06:48:13.596" v="61" actId="700"/>
          <ac:spMkLst>
            <pc:docMk/>
            <pc:sldMk cId="164212808" sldId="270"/>
            <ac:spMk id="4" creationId="{E0812341-0709-42C8-2F8C-224696670B47}"/>
          </ac:spMkLst>
        </pc:spChg>
        <pc:spChg chg="add mod ord">
          <ac:chgData name="Aleksandra Szejko" userId="72bb44d8-1e0c-4109-be82-c57a4fb81907" providerId="ADAL" clId="{5AC19F98-1EF6-4E2A-A837-383B4A4EC7E0}" dt="2025-07-18T06:48:13.596" v="61" actId="700"/>
          <ac:spMkLst>
            <pc:docMk/>
            <pc:sldMk cId="164212808" sldId="270"/>
            <ac:spMk id="5" creationId="{559AB8A8-A340-E5AA-220C-B2351A61A742}"/>
          </ac:spMkLst>
        </pc:spChg>
        <pc:spChg chg="add mod ord">
          <ac:chgData name="Aleksandra Szejko" userId="72bb44d8-1e0c-4109-be82-c57a4fb81907" providerId="ADAL" clId="{5AC19F98-1EF6-4E2A-A837-383B4A4EC7E0}" dt="2025-07-18T06:48:13.596" v="61" actId="700"/>
          <ac:spMkLst>
            <pc:docMk/>
            <pc:sldMk cId="164212808" sldId="270"/>
            <ac:spMk id="6" creationId="{532D0472-8D55-7EFF-1854-F2B3C96209E8}"/>
          </ac:spMkLst>
        </pc:spChg>
      </pc:sldChg>
      <pc:sldChg chg="addSp modSp del mod modClrScheme chgLayout">
        <pc:chgData name="Aleksandra Szejko" userId="72bb44d8-1e0c-4109-be82-c57a4fb81907" providerId="ADAL" clId="{5AC19F98-1EF6-4E2A-A837-383B4A4EC7E0}" dt="2025-07-18T06:55:57.834" v="76" actId="47"/>
        <pc:sldMkLst>
          <pc:docMk/>
          <pc:sldMk cId="1468695846" sldId="271"/>
        </pc:sldMkLst>
        <pc:spChg chg="add mod">
          <ac:chgData name="Aleksandra Szejko" userId="72bb44d8-1e0c-4109-be82-c57a4fb81907" providerId="ADAL" clId="{5AC19F98-1EF6-4E2A-A837-383B4A4EC7E0}" dt="2025-07-18T06:48:13.596" v="61" actId="700"/>
          <ac:spMkLst>
            <pc:docMk/>
            <pc:sldMk cId="1468695846" sldId="271"/>
            <ac:spMk id="2" creationId="{54DE1B07-5709-2F84-AEC0-DC44C961F852}"/>
          </ac:spMkLst>
        </pc:spChg>
        <pc:spChg chg="add mod">
          <ac:chgData name="Aleksandra Szejko" userId="72bb44d8-1e0c-4109-be82-c57a4fb81907" providerId="ADAL" clId="{5AC19F98-1EF6-4E2A-A837-383B4A4EC7E0}" dt="2025-07-18T06:48:13.596" v="61" actId="700"/>
          <ac:spMkLst>
            <pc:docMk/>
            <pc:sldMk cId="1468695846" sldId="271"/>
            <ac:spMk id="3" creationId="{43648C89-8AA6-EC0B-1D89-85132D770643}"/>
          </ac:spMkLst>
        </pc:spChg>
        <pc:spChg chg="add mod">
          <ac:chgData name="Aleksandra Szejko" userId="72bb44d8-1e0c-4109-be82-c57a4fb81907" providerId="ADAL" clId="{5AC19F98-1EF6-4E2A-A837-383B4A4EC7E0}" dt="2025-07-18T06:48:13.596" v="61" actId="700"/>
          <ac:spMkLst>
            <pc:docMk/>
            <pc:sldMk cId="1468695846" sldId="271"/>
            <ac:spMk id="4" creationId="{998A1A2D-1095-1DC6-D83A-12604FFD38EE}"/>
          </ac:spMkLst>
        </pc:spChg>
      </pc:sldChg>
      <pc:sldChg chg="addSp modSp del mod chgLayout">
        <pc:chgData name="Aleksandra Szejko" userId="72bb44d8-1e0c-4109-be82-c57a4fb81907" providerId="ADAL" clId="{5AC19F98-1EF6-4E2A-A837-383B4A4EC7E0}" dt="2025-07-18T10:20:57.040" v="1549" actId="47"/>
        <pc:sldMkLst>
          <pc:docMk/>
          <pc:sldMk cId="201334846" sldId="272"/>
        </pc:sldMkLst>
        <pc:spChg chg="add mod ord">
          <ac:chgData name="Aleksandra Szejko" userId="72bb44d8-1e0c-4109-be82-c57a4fb81907" providerId="ADAL" clId="{5AC19F98-1EF6-4E2A-A837-383B4A4EC7E0}" dt="2025-07-18T07:15:22.418" v="91" actId="790"/>
          <ac:spMkLst>
            <pc:docMk/>
            <pc:sldMk cId="201334846" sldId="272"/>
            <ac:spMk id="2" creationId="{BCB27B03-0737-B4CE-5B1A-8C34A8AB9B3C}"/>
          </ac:spMkLst>
        </pc:spChg>
        <pc:spChg chg="mod ord">
          <ac:chgData name="Aleksandra Szejko" userId="72bb44d8-1e0c-4109-be82-c57a4fb81907" providerId="ADAL" clId="{5AC19F98-1EF6-4E2A-A837-383B4A4EC7E0}" dt="2025-07-18T07:15:22.418" v="91" actId="790"/>
          <ac:spMkLst>
            <pc:docMk/>
            <pc:sldMk cId="201334846" sldId="272"/>
            <ac:spMk id="3" creationId="{41895FB1-8F46-5822-35A6-DCE26287FAB6}"/>
          </ac:spMkLst>
        </pc:spChg>
        <pc:spChg chg="add mod ord">
          <ac:chgData name="Aleksandra Szejko" userId="72bb44d8-1e0c-4109-be82-c57a4fb81907" providerId="ADAL" clId="{5AC19F98-1EF6-4E2A-A837-383B4A4EC7E0}" dt="2025-07-18T07:15:22.418" v="91" actId="790"/>
          <ac:spMkLst>
            <pc:docMk/>
            <pc:sldMk cId="201334846" sldId="272"/>
            <ac:spMk id="4" creationId="{314D397F-8469-02F5-48F4-FFF08B71DDA3}"/>
          </ac:spMkLst>
        </pc:spChg>
      </pc:sldChg>
      <pc:sldChg chg="del">
        <pc:chgData name="Aleksandra Szejko" userId="72bb44d8-1e0c-4109-be82-c57a4fb81907" providerId="ADAL" clId="{5AC19F98-1EF6-4E2A-A837-383B4A4EC7E0}" dt="2025-07-18T06:56:21.443" v="77" actId="47"/>
        <pc:sldMkLst>
          <pc:docMk/>
          <pc:sldMk cId="2003846039" sldId="273"/>
        </pc:sldMkLst>
      </pc:sldChg>
      <pc:sldChg chg="modSp del mod">
        <pc:chgData name="Aleksandra Szejko" userId="72bb44d8-1e0c-4109-be82-c57a4fb81907" providerId="ADAL" clId="{5AC19F98-1EF6-4E2A-A837-383B4A4EC7E0}" dt="2025-07-18T10:38:04.015" v="1702" actId="47"/>
        <pc:sldMkLst>
          <pc:docMk/>
          <pc:sldMk cId="1392095957" sldId="274"/>
        </pc:sldMkLst>
        <pc:spChg chg="mod">
          <ac:chgData name="Aleksandra Szejko" userId="72bb44d8-1e0c-4109-be82-c57a4fb81907" providerId="ADAL" clId="{5AC19F98-1EF6-4E2A-A837-383B4A4EC7E0}" dt="2025-07-18T07:15:22.418" v="91" actId="790"/>
          <ac:spMkLst>
            <pc:docMk/>
            <pc:sldMk cId="1392095957" sldId="274"/>
            <ac:spMk id="2" creationId="{CFF2A407-4A54-7CDC-FA51-57F97E205A9B}"/>
          </ac:spMkLst>
        </pc:spChg>
      </pc:sldChg>
      <pc:sldChg chg="addSp delSp modSp del mod modClrScheme chgLayout">
        <pc:chgData name="Aleksandra Szejko" userId="72bb44d8-1e0c-4109-be82-c57a4fb81907" providerId="ADAL" clId="{5AC19F98-1EF6-4E2A-A837-383B4A4EC7E0}" dt="2025-07-18T06:55:57.834" v="76" actId="47"/>
        <pc:sldMkLst>
          <pc:docMk/>
          <pc:sldMk cId="84105716" sldId="275"/>
        </pc:sldMkLst>
        <pc:spChg chg="del mod ord">
          <ac:chgData name="Aleksandra Szejko" userId="72bb44d8-1e0c-4109-be82-c57a4fb81907" providerId="ADAL" clId="{5AC19F98-1EF6-4E2A-A837-383B4A4EC7E0}" dt="2025-07-18T06:48:13.596" v="61" actId="700"/>
          <ac:spMkLst>
            <pc:docMk/>
            <pc:sldMk cId="84105716" sldId="275"/>
            <ac:spMk id="2" creationId="{9279524D-1D5B-2529-89C7-7B32D6D70B3A}"/>
          </ac:spMkLst>
        </pc:spChg>
        <pc:spChg chg="del mod ord">
          <ac:chgData name="Aleksandra Szejko" userId="72bb44d8-1e0c-4109-be82-c57a4fb81907" providerId="ADAL" clId="{5AC19F98-1EF6-4E2A-A837-383B4A4EC7E0}" dt="2025-07-18T06:48:13.596" v="61" actId="700"/>
          <ac:spMkLst>
            <pc:docMk/>
            <pc:sldMk cId="84105716" sldId="275"/>
            <ac:spMk id="3" creationId="{0AFB4CEA-940A-7118-4AC2-6ADFBA580FDA}"/>
          </ac:spMkLst>
        </pc:spChg>
        <pc:spChg chg="del mod ord">
          <ac:chgData name="Aleksandra Szejko" userId="72bb44d8-1e0c-4109-be82-c57a4fb81907" providerId="ADAL" clId="{5AC19F98-1EF6-4E2A-A837-383B4A4EC7E0}" dt="2025-07-18T06:48:13.596" v="61" actId="700"/>
          <ac:spMkLst>
            <pc:docMk/>
            <pc:sldMk cId="84105716" sldId="275"/>
            <ac:spMk id="4" creationId="{0D01816A-7D3B-5297-B0CC-C87C2981BCF9}"/>
          </ac:spMkLst>
        </pc:spChg>
        <pc:spChg chg="add mod ord">
          <ac:chgData name="Aleksandra Szejko" userId="72bb44d8-1e0c-4109-be82-c57a4fb81907" providerId="ADAL" clId="{5AC19F98-1EF6-4E2A-A837-383B4A4EC7E0}" dt="2025-07-18T06:48:13.596" v="61" actId="700"/>
          <ac:spMkLst>
            <pc:docMk/>
            <pc:sldMk cId="84105716" sldId="275"/>
            <ac:spMk id="5" creationId="{F1F4E589-7738-2399-33E5-06F05A83788C}"/>
          </ac:spMkLst>
        </pc:spChg>
        <pc:spChg chg="add mod ord">
          <ac:chgData name="Aleksandra Szejko" userId="72bb44d8-1e0c-4109-be82-c57a4fb81907" providerId="ADAL" clId="{5AC19F98-1EF6-4E2A-A837-383B4A4EC7E0}" dt="2025-07-18T06:48:13.596" v="61" actId="700"/>
          <ac:spMkLst>
            <pc:docMk/>
            <pc:sldMk cId="84105716" sldId="275"/>
            <ac:spMk id="6" creationId="{07ED93B9-EF58-C95D-4A42-8C7D1935EC62}"/>
          </ac:spMkLst>
        </pc:spChg>
        <pc:spChg chg="add mod ord">
          <ac:chgData name="Aleksandra Szejko" userId="72bb44d8-1e0c-4109-be82-c57a4fb81907" providerId="ADAL" clId="{5AC19F98-1EF6-4E2A-A837-383B4A4EC7E0}" dt="2025-07-18T06:48:13.596" v="61" actId="700"/>
          <ac:spMkLst>
            <pc:docMk/>
            <pc:sldMk cId="84105716" sldId="275"/>
            <ac:spMk id="7" creationId="{C8B8C5A1-D750-15CF-6E5C-B237C40E19C8}"/>
          </ac:spMkLst>
        </pc:spChg>
      </pc:sldChg>
      <pc:sldChg chg="addSp delSp modSp mod delAnim modAnim">
        <pc:chgData name="Aleksandra Szejko" userId="72bb44d8-1e0c-4109-be82-c57a4fb81907" providerId="ADAL" clId="{5AC19F98-1EF6-4E2A-A837-383B4A4EC7E0}" dt="2025-07-18T10:42:26.295" v="1742" actId="207"/>
        <pc:sldMkLst>
          <pc:docMk/>
          <pc:sldMk cId="0" sldId="277"/>
        </pc:sldMkLst>
        <pc:spChg chg="del mod">
          <ac:chgData name="Aleksandra Szejko" userId="72bb44d8-1e0c-4109-be82-c57a4fb81907" providerId="ADAL" clId="{5AC19F98-1EF6-4E2A-A837-383B4A4EC7E0}" dt="2025-07-18T10:41:57.434" v="1739" actId="478"/>
          <ac:spMkLst>
            <pc:docMk/>
            <pc:sldMk cId="0" sldId="277"/>
            <ac:spMk id="2" creationId="{C094609A-5791-E3C2-6CED-FDB741B95D14}"/>
          </ac:spMkLst>
        </pc:spChg>
        <pc:spChg chg="mod">
          <ac:chgData name="Aleksandra Szejko" userId="72bb44d8-1e0c-4109-be82-c57a4fb81907" providerId="ADAL" clId="{5AC19F98-1EF6-4E2A-A837-383B4A4EC7E0}" dt="2025-07-18T07:15:22.418" v="91" actId="790"/>
          <ac:spMkLst>
            <pc:docMk/>
            <pc:sldMk cId="0" sldId="277"/>
            <ac:spMk id="3" creationId="{5B425B76-AF96-4E42-8B49-03B8B46DAD18}"/>
          </ac:spMkLst>
        </pc:spChg>
        <pc:spChg chg="del mod">
          <ac:chgData name="Aleksandra Szejko" userId="72bb44d8-1e0c-4109-be82-c57a4fb81907" providerId="ADAL" clId="{5AC19F98-1EF6-4E2A-A837-383B4A4EC7E0}" dt="2025-07-18T10:32:59.311" v="1695" actId="478"/>
          <ac:spMkLst>
            <pc:docMk/>
            <pc:sldMk cId="0" sldId="277"/>
            <ac:spMk id="4" creationId="{19943239-A5F8-77A6-59A0-6B7B0BABC423}"/>
          </ac:spMkLst>
        </pc:spChg>
        <pc:spChg chg="add del mod">
          <ac:chgData name="Aleksandra Szejko" userId="72bb44d8-1e0c-4109-be82-c57a4fb81907" providerId="ADAL" clId="{5AC19F98-1EF6-4E2A-A837-383B4A4EC7E0}" dt="2025-07-18T10:40:03.177" v="1714"/>
          <ac:spMkLst>
            <pc:docMk/>
            <pc:sldMk cId="0" sldId="277"/>
            <ac:spMk id="5" creationId="{DF95D72D-F6CA-D586-FCE1-EB6CF10DEF6F}"/>
          </ac:spMkLst>
        </pc:spChg>
        <pc:spChg chg="add del">
          <ac:chgData name="Aleksandra Szejko" userId="72bb44d8-1e0c-4109-be82-c57a4fb81907" providerId="ADAL" clId="{5AC19F98-1EF6-4E2A-A837-383B4A4EC7E0}" dt="2025-07-18T10:40:03.177" v="1714"/>
          <ac:spMkLst>
            <pc:docMk/>
            <pc:sldMk cId="0" sldId="277"/>
            <ac:spMk id="6" creationId="{3D82570B-6097-45B9-7BB4-E81E1BB33128}"/>
          </ac:spMkLst>
        </pc:spChg>
        <pc:spChg chg="mod">
          <ac:chgData name="Aleksandra Szejko" userId="72bb44d8-1e0c-4109-be82-c57a4fb81907" providerId="ADAL" clId="{5AC19F98-1EF6-4E2A-A837-383B4A4EC7E0}" dt="2025-07-18T10:40:03.177" v="1714"/>
          <ac:spMkLst>
            <pc:docMk/>
            <pc:sldMk cId="0" sldId="277"/>
            <ac:spMk id="7" creationId="{C0334CF9-49EA-C2F5-DC90-774D29721605}"/>
          </ac:spMkLst>
        </pc:spChg>
        <pc:spChg chg="del mod">
          <ac:chgData name="Aleksandra Szejko" userId="72bb44d8-1e0c-4109-be82-c57a4fb81907" providerId="ADAL" clId="{5AC19F98-1EF6-4E2A-A837-383B4A4EC7E0}" dt="2025-07-18T10:41:29.064" v="1732" actId="478"/>
          <ac:spMkLst>
            <pc:docMk/>
            <pc:sldMk cId="0" sldId="277"/>
            <ac:spMk id="12" creationId="{11539DFB-CD88-7F8D-92CD-23D32DD126D2}"/>
          </ac:spMkLst>
        </pc:spChg>
        <pc:spChg chg="mod">
          <ac:chgData name="Aleksandra Szejko" userId="72bb44d8-1e0c-4109-be82-c57a4fb81907" providerId="ADAL" clId="{5AC19F98-1EF6-4E2A-A837-383B4A4EC7E0}" dt="2025-07-18T10:42:26.295" v="1742" actId="207"/>
          <ac:spMkLst>
            <pc:docMk/>
            <pc:sldMk cId="0" sldId="277"/>
            <ac:spMk id="13" creationId="{D19E736B-9982-1F5D-D4E9-439EA771AA98}"/>
          </ac:spMkLst>
        </pc:spChg>
        <pc:spChg chg="add del mod">
          <ac:chgData name="Aleksandra Szejko" userId="72bb44d8-1e0c-4109-be82-c57a4fb81907" providerId="ADAL" clId="{5AC19F98-1EF6-4E2A-A837-383B4A4EC7E0}" dt="2025-07-18T10:41:56.419" v="1738" actId="478"/>
          <ac:spMkLst>
            <pc:docMk/>
            <pc:sldMk cId="0" sldId="277"/>
            <ac:spMk id="14" creationId="{94EB0763-7F4F-F32A-301B-018D9E9822CC}"/>
          </ac:spMkLst>
        </pc:spChg>
        <pc:spChg chg="del mod">
          <ac:chgData name="Aleksandra Szejko" userId="72bb44d8-1e0c-4109-be82-c57a4fb81907" providerId="ADAL" clId="{5AC19F98-1EF6-4E2A-A837-383B4A4EC7E0}" dt="2025-07-18T10:41:30.634" v="1733" actId="478"/>
          <ac:spMkLst>
            <pc:docMk/>
            <pc:sldMk cId="0" sldId="277"/>
            <ac:spMk id="2050" creationId="{F853C127-AA46-4197-887E-FDE67F3B3C5A}"/>
          </ac:spMkLst>
        </pc:spChg>
        <pc:grpChg chg="add del mod">
          <ac:chgData name="Aleksandra Szejko" userId="72bb44d8-1e0c-4109-be82-c57a4fb81907" providerId="ADAL" clId="{5AC19F98-1EF6-4E2A-A837-383B4A4EC7E0}" dt="2025-07-18T10:41:29.064" v="1732" actId="478"/>
          <ac:grpSpMkLst>
            <pc:docMk/>
            <pc:sldMk cId="0" sldId="277"/>
            <ac:grpSpMk id="11" creationId="{5475204A-48D0-32EB-819D-10FD5FDDA460}"/>
          </ac:grpSpMkLst>
        </pc:grpChg>
        <pc:picChg chg="del mod ord">
          <ac:chgData name="Aleksandra Szejko" userId="72bb44d8-1e0c-4109-be82-c57a4fb81907" providerId="ADAL" clId="{5AC19F98-1EF6-4E2A-A837-383B4A4EC7E0}" dt="2025-07-18T10:40:43.582" v="1719" actId="478"/>
          <ac:picMkLst>
            <pc:docMk/>
            <pc:sldMk cId="0" sldId="277"/>
            <ac:picMk id="8" creationId="{237D8237-FE76-4623-91B2-0129295BBA31}"/>
          </ac:picMkLst>
        </pc:picChg>
        <pc:picChg chg="add mod">
          <ac:chgData name="Aleksandra Szejko" userId="72bb44d8-1e0c-4109-be82-c57a4fb81907" providerId="ADAL" clId="{5AC19F98-1EF6-4E2A-A837-383B4A4EC7E0}" dt="2025-07-18T10:40:53.929" v="1722" actId="1076"/>
          <ac:picMkLst>
            <pc:docMk/>
            <pc:sldMk cId="0" sldId="277"/>
            <ac:picMk id="10" creationId="{2F291AE4-DF17-5583-149A-E202ABC101E8}"/>
          </ac:picMkLst>
        </pc:picChg>
      </pc:sldChg>
      <pc:sldChg chg="addSp delSp modSp mod modTransition modClrScheme modAnim chgLayout">
        <pc:chgData name="Aleksandra Szejko" userId="72bb44d8-1e0c-4109-be82-c57a4fb81907" providerId="ADAL" clId="{5AC19F98-1EF6-4E2A-A837-383B4A4EC7E0}" dt="2025-07-18T10:43:35.281" v="1751"/>
        <pc:sldMkLst>
          <pc:docMk/>
          <pc:sldMk cId="2859890775" sldId="280"/>
        </pc:sldMkLst>
        <pc:spChg chg="add del mod ord">
          <ac:chgData name="Aleksandra Szejko" userId="72bb44d8-1e0c-4109-be82-c57a4fb81907" providerId="ADAL" clId="{5AC19F98-1EF6-4E2A-A837-383B4A4EC7E0}" dt="2025-07-18T07:15:10.810" v="90" actId="478"/>
          <ac:spMkLst>
            <pc:docMk/>
            <pc:sldMk cId="2859890775" sldId="280"/>
            <ac:spMk id="2" creationId="{82ED5DAB-2C1D-5CAE-AB46-4AE26A7D6E7D}"/>
          </ac:spMkLst>
        </pc:spChg>
        <pc:spChg chg="add del mod ord">
          <ac:chgData name="Aleksandra Szejko" userId="72bb44d8-1e0c-4109-be82-c57a4fb81907" providerId="ADAL" clId="{5AC19F98-1EF6-4E2A-A837-383B4A4EC7E0}" dt="2025-07-18T07:15:08.620" v="89" actId="478"/>
          <ac:spMkLst>
            <pc:docMk/>
            <pc:sldMk cId="2859890775" sldId="280"/>
            <ac:spMk id="3" creationId="{275DBB8C-FD5E-4AD9-748E-B1A65C0B51F5}"/>
          </ac:spMkLst>
        </pc:spChg>
        <pc:spChg chg="mod ord">
          <ac:chgData name="Aleksandra Szejko" userId="72bb44d8-1e0c-4109-be82-c57a4fb81907" providerId="ADAL" clId="{5AC19F98-1EF6-4E2A-A837-383B4A4EC7E0}" dt="2025-07-18T08:17:50.013" v="801" actId="20577"/>
          <ac:spMkLst>
            <pc:docMk/>
            <pc:sldMk cId="2859890775" sldId="280"/>
            <ac:spMk id="4" creationId="{4546441D-9605-41E6-9749-97058290FC35}"/>
          </ac:spMkLst>
        </pc:spChg>
        <pc:spChg chg="mod">
          <ac:chgData name="Aleksandra Szejko" userId="72bb44d8-1e0c-4109-be82-c57a4fb81907" providerId="ADAL" clId="{5AC19F98-1EF6-4E2A-A837-383B4A4EC7E0}" dt="2025-07-18T07:05:59.565" v="78" actId="113"/>
          <ac:spMkLst>
            <pc:docMk/>
            <pc:sldMk cId="2859890775" sldId="280"/>
            <ac:spMk id="16" creationId="{B2F314C0-42D1-4B2F-A0A1-2804BA3B53A8}"/>
          </ac:spMkLst>
        </pc:spChg>
        <pc:spChg chg="mod">
          <ac:chgData name="Aleksandra Szejko" userId="72bb44d8-1e0c-4109-be82-c57a4fb81907" providerId="ADAL" clId="{5AC19F98-1EF6-4E2A-A837-383B4A4EC7E0}" dt="2025-07-18T07:15:22.418" v="91" actId="790"/>
          <ac:spMkLst>
            <pc:docMk/>
            <pc:sldMk cId="2859890775" sldId="280"/>
            <ac:spMk id="17" creationId="{1BB12E05-A7F2-4510-A526-B809890FC2A5}"/>
          </ac:spMkLst>
        </pc:spChg>
        <pc:spChg chg="mod">
          <ac:chgData name="Aleksandra Szejko" userId="72bb44d8-1e0c-4109-be82-c57a4fb81907" providerId="ADAL" clId="{5AC19F98-1EF6-4E2A-A837-383B4A4EC7E0}" dt="2025-07-18T07:05:59.565" v="78" actId="113"/>
          <ac:spMkLst>
            <pc:docMk/>
            <pc:sldMk cId="2859890775" sldId="280"/>
            <ac:spMk id="18" creationId="{9C189A2F-21A7-455E-A31B-10966DFE7704}"/>
          </ac:spMkLst>
        </pc:spChg>
        <pc:spChg chg="mod">
          <ac:chgData name="Aleksandra Szejko" userId="72bb44d8-1e0c-4109-be82-c57a4fb81907" providerId="ADAL" clId="{5AC19F98-1EF6-4E2A-A837-383B4A4EC7E0}" dt="2025-07-18T07:15:22.418" v="91" actId="790"/>
          <ac:spMkLst>
            <pc:docMk/>
            <pc:sldMk cId="2859890775" sldId="280"/>
            <ac:spMk id="19" creationId="{8D660B73-E91A-411B-9E02-C1E4F70DCFFA}"/>
          </ac:spMkLst>
        </pc:spChg>
        <pc:spChg chg="mod">
          <ac:chgData name="Aleksandra Szejko" userId="72bb44d8-1e0c-4109-be82-c57a4fb81907" providerId="ADAL" clId="{5AC19F98-1EF6-4E2A-A837-383B4A4EC7E0}" dt="2025-07-18T07:15:22.418" v="91" actId="790"/>
          <ac:spMkLst>
            <pc:docMk/>
            <pc:sldMk cId="2859890775" sldId="280"/>
            <ac:spMk id="20" creationId="{45252E8D-3491-4B48-9F80-798D2A4B0910}"/>
          </ac:spMkLst>
        </pc:spChg>
        <pc:spChg chg="mod">
          <ac:chgData name="Aleksandra Szejko" userId="72bb44d8-1e0c-4109-be82-c57a4fb81907" providerId="ADAL" clId="{5AC19F98-1EF6-4E2A-A837-383B4A4EC7E0}" dt="2025-07-18T07:05:59.565" v="78" actId="113"/>
          <ac:spMkLst>
            <pc:docMk/>
            <pc:sldMk cId="2859890775" sldId="280"/>
            <ac:spMk id="21" creationId="{2FF18FA3-F76C-4907-83B4-17A5650DE827}"/>
          </ac:spMkLst>
        </pc:spChg>
        <pc:spChg chg="mod">
          <ac:chgData name="Aleksandra Szejko" userId="72bb44d8-1e0c-4109-be82-c57a4fb81907" providerId="ADAL" clId="{5AC19F98-1EF6-4E2A-A837-383B4A4EC7E0}" dt="2025-07-18T07:05:59.565" v="78" actId="113"/>
          <ac:spMkLst>
            <pc:docMk/>
            <pc:sldMk cId="2859890775" sldId="280"/>
            <ac:spMk id="22" creationId="{E5BE48C4-7000-4F89-8CEC-0D7C2A970FBE}"/>
          </ac:spMkLst>
        </pc:spChg>
        <pc:spChg chg="mod">
          <ac:chgData name="Aleksandra Szejko" userId="72bb44d8-1e0c-4109-be82-c57a4fb81907" providerId="ADAL" clId="{5AC19F98-1EF6-4E2A-A837-383B4A4EC7E0}" dt="2025-07-18T07:15:22.418" v="91" actId="790"/>
          <ac:spMkLst>
            <pc:docMk/>
            <pc:sldMk cId="2859890775" sldId="280"/>
            <ac:spMk id="23" creationId="{7BFD81A1-B1AB-41D7-8ECD-95E4CCBF4E9D}"/>
          </ac:spMkLst>
        </pc:spChg>
        <pc:spChg chg="mod">
          <ac:chgData name="Aleksandra Szejko" userId="72bb44d8-1e0c-4109-be82-c57a4fb81907" providerId="ADAL" clId="{5AC19F98-1EF6-4E2A-A837-383B4A4EC7E0}" dt="2025-07-18T07:05:59.565" v="78" actId="113"/>
          <ac:spMkLst>
            <pc:docMk/>
            <pc:sldMk cId="2859890775" sldId="280"/>
            <ac:spMk id="24" creationId="{BA3CC10B-B7CE-4FD7-B1B0-73A4283D2FE7}"/>
          </ac:spMkLst>
        </pc:spChg>
        <pc:spChg chg="mod">
          <ac:chgData name="Aleksandra Szejko" userId="72bb44d8-1e0c-4109-be82-c57a4fb81907" providerId="ADAL" clId="{5AC19F98-1EF6-4E2A-A837-383B4A4EC7E0}" dt="2025-07-18T07:14:46.201" v="82" actId="208"/>
          <ac:spMkLst>
            <pc:docMk/>
            <pc:sldMk cId="2859890775" sldId="280"/>
            <ac:spMk id="25" creationId="{EC84D788-B024-499F-B2E3-7AB3AAB34041}"/>
          </ac:spMkLst>
        </pc:spChg>
        <pc:spChg chg="mod">
          <ac:chgData name="Aleksandra Szejko" userId="72bb44d8-1e0c-4109-be82-c57a4fb81907" providerId="ADAL" clId="{5AC19F98-1EF6-4E2A-A837-383B4A4EC7E0}" dt="2025-07-18T07:14:31.798" v="80" actId="113"/>
          <ac:spMkLst>
            <pc:docMk/>
            <pc:sldMk cId="2859890775" sldId="280"/>
            <ac:spMk id="26" creationId="{49CAD04D-7FB4-4B1E-9BC8-8BC800F7BE20}"/>
          </ac:spMkLst>
        </pc:spChg>
        <pc:spChg chg="mod">
          <ac:chgData name="Aleksandra Szejko" userId="72bb44d8-1e0c-4109-be82-c57a4fb81907" providerId="ADAL" clId="{5AC19F98-1EF6-4E2A-A837-383B4A4EC7E0}" dt="2025-07-18T07:14:31.798" v="80" actId="113"/>
          <ac:spMkLst>
            <pc:docMk/>
            <pc:sldMk cId="2859890775" sldId="280"/>
            <ac:spMk id="27" creationId="{AA79FA76-8B3E-49E3-B648-C3EA3209BF35}"/>
          </ac:spMkLst>
        </pc:spChg>
        <pc:spChg chg="mod">
          <ac:chgData name="Aleksandra Szejko" userId="72bb44d8-1e0c-4109-be82-c57a4fb81907" providerId="ADAL" clId="{5AC19F98-1EF6-4E2A-A837-383B4A4EC7E0}" dt="2025-07-18T07:15:22.418" v="91" actId="790"/>
          <ac:spMkLst>
            <pc:docMk/>
            <pc:sldMk cId="2859890775" sldId="280"/>
            <ac:spMk id="28" creationId="{939C870F-1920-46EC-9354-AE112D24FB88}"/>
          </ac:spMkLst>
        </pc:spChg>
        <pc:spChg chg="mod">
          <ac:chgData name="Aleksandra Szejko" userId="72bb44d8-1e0c-4109-be82-c57a4fb81907" providerId="ADAL" clId="{5AC19F98-1EF6-4E2A-A837-383B4A4EC7E0}" dt="2025-07-18T07:15:22.418" v="91" actId="790"/>
          <ac:spMkLst>
            <pc:docMk/>
            <pc:sldMk cId="2859890775" sldId="280"/>
            <ac:spMk id="29" creationId="{949C0708-1CF7-4381-A445-1F08C72F3081}"/>
          </ac:spMkLst>
        </pc:spChg>
        <pc:spChg chg="mod">
          <ac:chgData name="Aleksandra Szejko" userId="72bb44d8-1e0c-4109-be82-c57a4fb81907" providerId="ADAL" clId="{5AC19F98-1EF6-4E2A-A837-383B4A4EC7E0}" dt="2025-07-18T07:14:31.798" v="80" actId="113"/>
          <ac:spMkLst>
            <pc:docMk/>
            <pc:sldMk cId="2859890775" sldId="280"/>
            <ac:spMk id="30" creationId="{63308FE5-DE32-4ABF-A8BB-5EF041722606}"/>
          </ac:spMkLst>
        </pc:spChg>
        <pc:spChg chg="mod">
          <ac:chgData name="Aleksandra Szejko" userId="72bb44d8-1e0c-4109-be82-c57a4fb81907" providerId="ADAL" clId="{5AC19F98-1EF6-4E2A-A837-383B4A4EC7E0}" dt="2025-07-18T07:14:31.798" v="80" actId="113"/>
          <ac:spMkLst>
            <pc:docMk/>
            <pc:sldMk cId="2859890775" sldId="280"/>
            <ac:spMk id="31" creationId="{FF122CC5-36ED-4403-98E9-3614762703A6}"/>
          </ac:spMkLst>
        </pc:spChg>
        <pc:spChg chg="mod">
          <ac:chgData name="Aleksandra Szejko" userId="72bb44d8-1e0c-4109-be82-c57a4fb81907" providerId="ADAL" clId="{5AC19F98-1EF6-4E2A-A837-383B4A4EC7E0}" dt="2025-07-18T07:15:22.418" v="91" actId="790"/>
          <ac:spMkLst>
            <pc:docMk/>
            <pc:sldMk cId="2859890775" sldId="280"/>
            <ac:spMk id="32" creationId="{F2523A89-89D8-4119-9C18-79BF0EBB43DD}"/>
          </ac:spMkLst>
        </pc:spChg>
        <pc:spChg chg="mod">
          <ac:chgData name="Aleksandra Szejko" userId="72bb44d8-1e0c-4109-be82-c57a4fb81907" providerId="ADAL" clId="{5AC19F98-1EF6-4E2A-A837-383B4A4EC7E0}" dt="2025-07-18T07:14:31.798" v="80" actId="113"/>
          <ac:spMkLst>
            <pc:docMk/>
            <pc:sldMk cId="2859890775" sldId="280"/>
            <ac:spMk id="33" creationId="{71F8F37A-C29E-4F3A-BBD9-03343269F01E}"/>
          </ac:spMkLst>
        </pc:spChg>
        <pc:spChg chg="mod">
          <ac:chgData name="Aleksandra Szejko" userId="72bb44d8-1e0c-4109-be82-c57a4fb81907" providerId="ADAL" clId="{5AC19F98-1EF6-4E2A-A837-383B4A4EC7E0}" dt="2025-07-18T07:15:22.418" v="91" actId="790"/>
          <ac:spMkLst>
            <pc:docMk/>
            <pc:sldMk cId="2859890775" sldId="280"/>
            <ac:spMk id="34" creationId="{BD2DB726-D1BF-4B08-A03C-D08F2AF49DD7}"/>
          </ac:spMkLst>
        </pc:spChg>
        <pc:spChg chg="mod">
          <ac:chgData name="Aleksandra Szejko" userId="72bb44d8-1e0c-4109-be82-c57a4fb81907" providerId="ADAL" clId="{5AC19F98-1EF6-4E2A-A837-383B4A4EC7E0}" dt="2025-07-18T07:05:59.565" v="78" actId="113"/>
          <ac:spMkLst>
            <pc:docMk/>
            <pc:sldMk cId="2859890775" sldId="280"/>
            <ac:spMk id="36" creationId="{61C47773-2DAC-46FA-9519-0DCA23542A27}"/>
          </ac:spMkLst>
        </pc:spChg>
        <pc:spChg chg="mod">
          <ac:chgData name="Aleksandra Szejko" userId="72bb44d8-1e0c-4109-be82-c57a4fb81907" providerId="ADAL" clId="{5AC19F98-1EF6-4E2A-A837-383B4A4EC7E0}" dt="2025-07-18T07:14:31.798" v="80" actId="113"/>
          <ac:spMkLst>
            <pc:docMk/>
            <pc:sldMk cId="2859890775" sldId="280"/>
            <ac:spMk id="37" creationId="{10222AEE-1D88-4ABC-A705-A2E27988A59D}"/>
          </ac:spMkLst>
        </pc:spChg>
        <pc:spChg chg="mod">
          <ac:chgData name="Aleksandra Szejko" userId="72bb44d8-1e0c-4109-be82-c57a4fb81907" providerId="ADAL" clId="{5AC19F98-1EF6-4E2A-A837-383B4A4EC7E0}" dt="2025-07-18T07:14:46.201" v="82" actId="208"/>
          <ac:spMkLst>
            <pc:docMk/>
            <pc:sldMk cId="2859890775" sldId="280"/>
            <ac:spMk id="38" creationId="{C23E17A6-7420-425D-958D-0CE35874EF1F}"/>
          </ac:spMkLst>
        </pc:spChg>
        <pc:spChg chg="mod">
          <ac:chgData name="Aleksandra Szejko" userId="72bb44d8-1e0c-4109-be82-c57a4fb81907" providerId="ADAL" clId="{5AC19F98-1EF6-4E2A-A837-383B4A4EC7E0}" dt="2025-07-18T07:15:22.418" v="91" actId="790"/>
          <ac:spMkLst>
            <pc:docMk/>
            <pc:sldMk cId="2859890775" sldId="280"/>
            <ac:spMk id="39" creationId="{0F253033-3986-4D71-BD23-AE6934CE34E5}"/>
          </ac:spMkLst>
        </pc:spChg>
        <pc:spChg chg="mod">
          <ac:chgData name="Aleksandra Szejko" userId="72bb44d8-1e0c-4109-be82-c57a4fb81907" providerId="ADAL" clId="{5AC19F98-1EF6-4E2A-A837-383B4A4EC7E0}" dt="2025-07-18T07:15:22.418" v="91" actId="790"/>
          <ac:spMkLst>
            <pc:docMk/>
            <pc:sldMk cId="2859890775" sldId="280"/>
            <ac:spMk id="40" creationId="{343502A1-498E-483E-9DD2-1CA71981BEE1}"/>
          </ac:spMkLst>
        </pc:spChg>
      </pc:sldChg>
      <pc:sldChg chg="addSp delSp modSp mod modTransition modClrScheme modAnim chgLayout">
        <pc:chgData name="Aleksandra Szejko" userId="72bb44d8-1e0c-4109-be82-c57a4fb81907" providerId="ADAL" clId="{5AC19F98-1EF6-4E2A-A837-383B4A4EC7E0}" dt="2025-07-18T10:45:24.476" v="1783"/>
        <pc:sldMkLst>
          <pc:docMk/>
          <pc:sldMk cId="2563813579" sldId="281"/>
        </pc:sldMkLst>
        <pc:spChg chg="add del mod ord">
          <ac:chgData name="Aleksandra Szejko" userId="72bb44d8-1e0c-4109-be82-c57a4fb81907" providerId="ADAL" clId="{5AC19F98-1EF6-4E2A-A837-383B4A4EC7E0}" dt="2025-07-18T10:22:18.754" v="1561" actId="478"/>
          <ac:spMkLst>
            <pc:docMk/>
            <pc:sldMk cId="2563813579" sldId="281"/>
            <ac:spMk id="2" creationId="{E2199988-54D9-B4E4-9FE1-49D075600338}"/>
          </ac:spMkLst>
        </pc:spChg>
        <pc:spChg chg="add mod">
          <ac:chgData name="Aleksandra Szejko" userId="72bb44d8-1e0c-4109-be82-c57a4fb81907" providerId="ADAL" clId="{5AC19F98-1EF6-4E2A-A837-383B4A4EC7E0}" dt="2025-07-18T10:31:56.106" v="1692" actId="1076"/>
          <ac:spMkLst>
            <pc:docMk/>
            <pc:sldMk cId="2563813579" sldId="281"/>
            <ac:spMk id="3" creationId="{3D30F766-ACA0-FD8C-98BD-AC8FEB6DD04D}"/>
          </ac:spMkLst>
        </pc:spChg>
        <pc:spChg chg="mod ord">
          <ac:chgData name="Aleksandra Szejko" userId="72bb44d8-1e0c-4109-be82-c57a4fb81907" providerId="ADAL" clId="{5AC19F98-1EF6-4E2A-A837-383B4A4EC7E0}" dt="2025-07-18T10:29:57.882" v="1672" actId="700"/>
          <ac:spMkLst>
            <pc:docMk/>
            <pc:sldMk cId="2563813579" sldId="281"/>
            <ac:spMk id="4" creationId="{C120F231-73F7-49F8-BEC2-8B64120DB06D}"/>
          </ac:spMkLst>
        </pc:spChg>
        <pc:spChg chg="mod ord">
          <ac:chgData name="Aleksandra Szejko" userId="72bb44d8-1e0c-4109-be82-c57a4fb81907" providerId="ADAL" clId="{5AC19F98-1EF6-4E2A-A837-383B4A4EC7E0}" dt="2025-07-18T10:31:56.106" v="1692" actId="1076"/>
          <ac:spMkLst>
            <pc:docMk/>
            <pc:sldMk cId="2563813579" sldId="281"/>
            <ac:spMk id="5" creationId="{5727FC0F-5128-4158-BBC0-3A662C2A5567}"/>
          </ac:spMkLst>
        </pc:spChg>
        <pc:spChg chg="add mod">
          <ac:chgData name="Aleksandra Szejko" userId="72bb44d8-1e0c-4109-be82-c57a4fb81907" providerId="ADAL" clId="{5AC19F98-1EF6-4E2A-A837-383B4A4EC7E0}" dt="2025-07-18T10:31:46.882" v="1691" actId="1076"/>
          <ac:spMkLst>
            <pc:docMk/>
            <pc:sldMk cId="2563813579" sldId="281"/>
            <ac:spMk id="6" creationId="{BC16DFA9-285B-CED3-D69B-0DC34AB42BEE}"/>
          </ac:spMkLst>
        </pc:spChg>
        <pc:spChg chg="add mod">
          <ac:chgData name="Aleksandra Szejko" userId="72bb44d8-1e0c-4109-be82-c57a4fb81907" providerId="ADAL" clId="{5AC19F98-1EF6-4E2A-A837-383B4A4EC7E0}" dt="2025-07-18T10:31:46.882" v="1691" actId="1076"/>
          <ac:spMkLst>
            <pc:docMk/>
            <pc:sldMk cId="2563813579" sldId="281"/>
            <ac:spMk id="7" creationId="{11A92D24-A8DE-7195-0747-3F80F2E924AF}"/>
          </ac:spMkLst>
        </pc:spChg>
        <pc:spChg chg="add mod">
          <ac:chgData name="Aleksandra Szejko" userId="72bb44d8-1e0c-4109-be82-c57a4fb81907" providerId="ADAL" clId="{5AC19F98-1EF6-4E2A-A837-383B4A4EC7E0}" dt="2025-07-18T10:30:40.879" v="1682" actId="1076"/>
          <ac:spMkLst>
            <pc:docMk/>
            <pc:sldMk cId="2563813579" sldId="281"/>
            <ac:spMk id="8" creationId="{53E6C533-F578-EF1D-9A54-89730F2F1494}"/>
          </ac:spMkLst>
        </pc:spChg>
        <pc:spChg chg="add del mod ord">
          <ac:chgData name="Aleksandra Szejko" userId="72bb44d8-1e0c-4109-be82-c57a4fb81907" providerId="ADAL" clId="{5AC19F98-1EF6-4E2A-A837-383B4A4EC7E0}" dt="2025-07-18T10:30:08.379" v="1674" actId="478"/>
          <ac:spMkLst>
            <pc:docMk/>
            <pc:sldMk cId="2563813579" sldId="281"/>
            <ac:spMk id="30" creationId="{B01A3503-980F-2208-EC09-BE60A875BAFB}"/>
          </ac:spMkLst>
        </pc:spChg>
        <pc:spChg chg="add mod ord">
          <ac:chgData name="Aleksandra Szejko" userId="72bb44d8-1e0c-4109-be82-c57a4fb81907" providerId="ADAL" clId="{5AC19F98-1EF6-4E2A-A837-383B4A4EC7E0}" dt="2025-07-18T10:31:56.106" v="1692" actId="1076"/>
          <ac:spMkLst>
            <pc:docMk/>
            <pc:sldMk cId="2563813579" sldId="281"/>
            <ac:spMk id="31" creationId="{45FDC07B-5C41-E227-00E5-07F19415D27E}"/>
          </ac:spMkLst>
        </pc:spChg>
        <pc:picChg chg="add mod">
          <ac:chgData name="Aleksandra Szejko" userId="72bb44d8-1e0c-4109-be82-c57a4fb81907" providerId="ADAL" clId="{5AC19F98-1EF6-4E2A-A837-383B4A4EC7E0}" dt="2025-07-18T10:30:48.200" v="1683" actId="207"/>
          <ac:picMkLst>
            <pc:docMk/>
            <pc:sldMk cId="2563813579" sldId="281"/>
            <ac:picMk id="24" creationId="{612375C5-3053-DB8D-9A97-4210AA87718B}"/>
          </ac:picMkLst>
        </pc:picChg>
        <pc:picChg chg="add mod">
          <ac:chgData name="Aleksandra Szejko" userId="72bb44d8-1e0c-4109-be82-c57a4fb81907" providerId="ADAL" clId="{5AC19F98-1EF6-4E2A-A837-383B4A4EC7E0}" dt="2025-07-18T10:31:56.106" v="1692" actId="1076"/>
          <ac:picMkLst>
            <pc:docMk/>
            <pc:sldMk cId="2563813579" sldId="281"/>
            <ac:picMk id="25" creationId="{EBD99144-DCE5-F849-588C-70240EF2AED1}"/>
          </ac:picMkLst>
        </pc:picChg>
        <pc:picChg chg="add mod">
          <ac:chgData name="Aleksandra Szejko" userId="72bb44d8-1e0c-4109-be82-c57a4fb81907" providerId="ADAL" clId="{5AC19F98-1EF6-4E2A-A837-383B4A4EC7E0}" dt="2025-07-18T10:31:56.106" v="1692" actId="1076"/>
          <ac:picMkLst>
            <pc:docMk/>
            <pc:sldMk cId="2563813579" sldId="281"/>
            <ac:picMk id="26" creationId="{B62A76B2-5EE7-3AD1-9736-B75561CEE918}"/>
          </ac:picMkLst>
        </pc:picChg>
        <pc:picChg chg="add mod">
          <ac:chgData name="Aleksandra Szejko" userId="72bb44d8-1e0c-4109-be82-c57a4fb81907" providerId="ADAL" clId="{5AC19F98-1EF6-4E2A-A837-383B4A4EC7E0}" dt="2025-07-18T10:31:46.882" v="1691" actId="1076"/>
          <ac:picMkLst>
            <pc:docMk/>
            <pc:sldMk cId="2563813579" sldId="281"/>
            <ac:picMk id="27" creationId="{CF54188C-09F2-F6DB-68B2-73B783AFBD01}"/>
          </ac:picMkLst>
        </pc:picChg>
        <pc:picChg chg="add mod">
          <ac:chgData name="Aleksandra Szejko" userId="72bb44d8-1e0c-4109-be82-c57a4fb81907" providerId="ADAL" clId="{5AC19F98-1EF6-4E2A-A837-383B4A4EC7E0}" dt="2025-07-18T10:31:46.882" v="1691" actId="1076"/>
          <ac:picMkLst>
            <pc:docMk/>
            <pc:sldMk cId="2563813579" sldId="281"/>
            <ac:picMk id="29" creationId="{F1E93E26-1374-9AC7-0E2C-595333B791D7}"/>
          </ac:picMkLst>
        </pc:picChg>
        <pc:cxnChg chg="add del mod">
          <ac:chgData name="Aleksandra Szejko" userId="72bb44d8-1e0c-4109-be82-c57a4fb81907" providerId="ADAL" clId="{5AC19F98-1EF6-4E2A-A837-383B4A4EC7E0}" dt="2025-07-18T10:25:49.360" v="1627" actId="478"/>
          <ac:cxnSpMkLst>
            <pc:docMk/>
            <pc:sldMk cId="2563813579" sldId="281"/>
            <ac:cxnSpMk id="9" creationId="{59D81BBC-0C7B-FA77-BE8C-9D61DFF2A4E1}"/>
          </ac:cxnSpMkLst>
        </pc:cxnChg>
        <pc:cxnChg chg="add del mod">
          <ac:chgData name="Aleksandra Szejko" userId="72bb44d8-1e0c-4109-be82-c57a4fb81907" providerId="ADAL" clId="{5AC19F98-1EF6-4E2A-A837-383B4A4EC7E0}" dt="2025-07-18T10:25:47.553" v="1625" actId="478"/>
          <ac:cxnSpMkLst>
            <pc:docMk/>
            <pc:sldMk cId="2563813579" sldId="281"/>
            <ac:cxnSpMk id="10" creationId="{AB1BBA04-99B8-6068-C0DC-FAABD02E35FB}"/>
          </ac:cxnSpMkLst>
        </pc:cxnChg>
        <pc:cxnChg chg="add del mod">
          <ac:chgData name="Aleksandra Szejko" userId="72bb44d8-1e0c-4109-be82-c57a4fb81907" providerId="ADAL" clId="{5AC19F98-1EF6-4E2A-A837-383B4A4EC7E0}" dt="2025-07-18T10:25:02.999" v="1616" actId="478"/>
          <ac:cxnSpMkLst>
            <pc:docMk/>
            <pc:sldMk cId="2563813579" sldId="281"/>
            <ac:cxnSpMk id="11" creationId="{54180B49-E679-B391-38D5-54CE013C2CDD}"/>
          </ac:cxnSpMkLst>
        </pc:cxnChg>
        <pc:cxnChg chg="add mod">
          <ac:chgData name="Aleksandra Szejko" userId="72bb44d8-1e0c-4109-be82-c57a4fb81907" providerId="ADAL" clId="{5AC19F98-1EF6-4E2A-A837-383B4A4EC7E0}" dt="2025-07-18T10:31:56.106" v="1692" actId="1076"/>
          <ac:cxnSpMkLst>
            <pc:docMk/>
            <pc:sldMk cId="2563813579" sldId="281"/>
            <ac:cxnSpMk id="14" creationId="{DC0179D9-8F36-4C47-30EC-A836D7A55EF3}"/>
          </ac:cxnSpMkLst>
        </pc:cxnChg>
        <pc:cxnChg chg="add del mod">
          <ac:chgData name="Aleksandra Szejko" userId="72bb44d8-1e0c-4109-be82-c57a4fb81907" providerId="ADAL" clId="{5AC19F98-1EF6-4E2A-A837-383B4A4EC7E0}" dt="2025-07-18T10:25:48.441" v="1626" actId="478"/>
          <ac:cxnSpMkLst>
            <pc:docMk/>
            <pc:sldMk cId="2563813579" sldId="281"/>
            <ac:cxnSpMk id="15" creationId="{D1B2116E-56FC-0226-A20E-EE41FFAE12C9}"/>
          </ac:cxnSpMkLst>
        </pc:cxnChg>
        <pc:cxnChg chg="add mod">
          <ac:chgData name="Aleksandra Szejko" userId="72bb44d8-1e0c-4109-be82-c57a4fb81907" providerId="ADAL" clId="{5AC19F98-1EF6-4E2A-A837-383B4A4EC7E0}" dt="2025-07-18T10:31:46.882" v="1691" actId="1076"/>
          <ac:cxnSpMkLst>
            <pc:docMk/>
            <pc:sldMk cId="2563813579" sldId="281"/>
            <ac:cxnSpMk id="21" creationId="{DEAA87E8-ED48-3D94-FE25-8A8622121122}"/>
          </ac:cxnSpMkLst>
        </pc:cxnChg>
        <pc:cxnChg chg="add mod">
          <ac:chgData name="Aleksandra Szejko" userId="72bb44d8-1e0c-4109-be82-c57a4fb81907" providerId="ADAL" clId="{5AC19F98-1EF6-4E2A-A837-383B4A4EC7E0}" dt="2025-07-18T10:31:27.835" v="1690" actId="208"/>
          <ac:cxnSpMkLst>
            <pc:docMk/>
            <pc:sldMk cId="2563813579" sldId="281"/>
            <ac:cxnSpMk id="22" creationId="{0AF38C47-4DED-1FAE-90A9-46032022B3A5}"/>
          </ac:cxnSpMkLst>
        </pc:cxnChg>
      </pc:sldChg>
      <pc:sldChg chg="addSp delSp modSp del mod modClrScheme chgLayout">
        <pc:chgData name="Aleksandra Szejko" userId="72bb44d8-1e0c-4109-be82-c57a4fb81907" providerId="ADAL" clId="{5AC19F98-1EF6-4E2A-A837-383B4A4EC7E0}" dt="2025-07-18T10:42:16.489" v="1741" actId="47"/>
        <pc:sldMkLst>
          <pc:docMk/>
          <pc:sldMk cId="2051163798" sldId="283"/>
        </pc:sldMkLst>
        <pc:spChg chg="add del mod ord">
          <ac:chgData name="Aleksandra Szejko" userId="72bb44d8-1e0c-4109-be82-c57a4fb81907" providerId="ADAL" clId="{5AC19F98-1EF6-4E2A-A837-383B4A4EC7E0}" dt="2025-07-18T07:18:02.491" v="112" actId="478"/>
          <ac:spMkLst>
            <pc:docMk/>
            <pc:sldMk cId="2051163798" sldId="283"/>
            <ac:spMk id="2" creationId="{3C89C708-EB10-D27F-F622-8A43BDFA1890}"/>
          </ac:spMkLst>
        </pc:spChg>
        <pc:spChg chg="mod ord">
          <ac:chgData name="Aleksandra Szejko" userId="72bb44d8-1e0c-4109-be82-c57a4fb81907" providerId="ADAL" clId="{5AC19F98-1EF6-4E2A-A837-383B4A4EC7E0}" dt="2025-07-18T07:15:22.418" v="91" actId="790"/>
          <ac:spMkLst>
            <pc:docMk/>
            <pc:sldMk cId="2051163798" sldId="283"/>
            <ac:spMk id="3" creationId="{34AD1E73-B596-4FEF-88F0-1E508CB59392}"/>
          </ac:spMkLst>
        </pc:spChg>
        <pc:spChg chg="add del mod ord">
          <ac:chgData name="Aleksandra Szejko" userId="72bb44d8-1e0c-4109-be82-c57a4fb81907" providerId="ADAL" clId="{5AC19F98-1EF6-4E2A-A837-383B4A4EC7E0}" dt="2025-07-18T07:18:04.452" v="113" actId="478"/>
          <ac:spMkLst>
            <pc:docMk/>
            <pc:sldMk cId="2051163798" sldId="283"/>
            <ac:spMk id="4" creationId="{1C6ADE6D-E881-CD97-1065-B46E37F2CE23}"/>
          </ac:spMkLst>
        </pc:spChg>
        <pc:spChg chg="mod">
          <ac:chgData name="Aleksandra Szejko" userId="72bb44d8-1e0c-4109-be82-c57a4fb81907" providerId="ADAL" clId="{5AC19F98-1EF6-4E2A-A837-383B4A4EC7E0}" dt="2025-07-18T07:17:18.169" v="104" actId="1076"/>
          <ac:spMkLst>
            <pc:docMk/>
            <pc:sldMk cId="2051163798" sldId="283"/>
            <ac:spMk id="5" creationId="{04DFB2FA-2435-4D30-8D7D-2DC14F152EC9}"/>
          </ac:spMkLst>
        </pc:spChg>
        <pc:spChg chg="mod">
          <ac:chgData name="Aleksandra Szejko" userId="72bb44d8-1e0c-4109-be82-c57a4fb81907" providerId="ADAL" clId="{5AC19F98-1EF6-4E2A-A837-383B4A4EC7E0}" dt="2025-07-18T07:17:15.461" v="103" actId="1076"/>
          <ac:spMkLst>
            <pc:docMk/>
            <pc:sldMk cId="2051163798" sldId="283"/>
            <ac:spMk id="8" creationId="{88594584-F981-4D11-B318-DAA1F711816B}"/>
          </ac:spMkLst>
        </pc:spChg>
        <pc:spChg chg="mod">
          <ac:chgData name="Aleksandra Szejko" userId="72bb44d8-1e0c-4109-be82-c57a4fb81907" providerId="ADAL" clId="{5AC19F98-1EF6-4E2A-A837-383B4A4EC7E0}" dt="2025-07-18T07:17:46.041" v="111" actId="207"/>
          <ac:spMkLst>
            <pc:docMk/>
            <pc:sldMk cId="2051163798" sldId="283"/>
            <ac:spMk id="9" creationId="{BC29D742-5C80-4BD8-B7EE-B672965D15FA}"/>
          </ac:spMkLst>
        </pc:spChg>
        <pc:spChg chg="add del mod">
          <ac:chgData name="Aleksandra Szejko" userId="72bb44d8-1e0c-4109-be82-c57a4fb81907" providerId="ADAL" clId="{5AC19F98-1EF6-4E2A-A837-383B4A4EC7E0}" dt="2025-07-18T07:16:43.219" v="102" actId="478"/>
          <ac:spMkLst>
            <pc:docMk/>
            <pc:sldMk cId="2051163798" sldId="283"/>
            <ac:spMk id="11" creationId="{4AE7595D-CCBF-CE08-2E1C-44A50D02F204}"/>
          </ac:spMkLst>
        </pc:spChg>
        <pc:picChg chg="mod">
          <ac:chgData name="Aleksandra Szejko" userId="72bb44d8-1e0c-4109-be82-c57a4fb81907" providerId="ADAL" clId="{5AC19F98-1EF6-4E2A-A837-383B4A4EC7E0}" dt="2025-07-18T07:17:20.838" v="105" actId="1076"/>
          <ac:picMkLst>
            <pc:docMk/>
            <pc:sldMk cId="2051163798" sldId="283"/>
            <ac:picMk id="6" creationId="{1E9DEA71-F882-4F0B-AE9B-6CEB5742705A}"/>
          </ac:picMkLst>
        </pc:picChg>
        <pc:picChg chg="mod">
          <ac:chgData name="Aleksandra Szejko" userId="72bb44d8-1e0c-4109-be82-c57a4fb81907" providerId="ADAL" clId="{5AC19F98-1EF6-4E2A-A837-383B4A4EC7E0}" dt="2025-07-18T10:42:05.302" v="1740" actId="1076"/>
          <ac:picMkLst>
            <pc:docMk/>
            <pc:sldMk cId="2051163798" sldId="283"/>
            <ac:picMk id="7" creationId="{04171D85-EA78-47DC-B8A0-580FB9B08919}"/>
          </ac:picMkLst>
        </pc:picChg>
        <pc:picChg chg="mod">
          <ac:chgData name="Aleksandra Szejko" userId="72bb44d8-1e0c-4109-be82-c57a4fb81907" providerId="ADAL" clId="{5AC19F98-1EF6-4E2A-A837-383B4A4EC7E0}" dt="2025-07-18T06:43:29.993" v="10" actId="1076"/>
          <ac:picMkLst>
            <pc:docMk/>
            <pc:sldMk cId="2051163798" sldId="283"/>
            <ac:picMk id="10" creationId="{8BF25B78-1CD1-4895-B746-FD7B6BD60C46}"/>
          </ac:picMkLst>
        </pc:picChg>
      </pc:sldChg>
      <pc:sldChg chg="addSp delSp modSp mod modTransition modClrScheme modAnim chgLayout">
        <pc:chgData name="Aleksandra Szejko" userId="72bb44d8-1e0c-4109-be82-c57a4fb81907" providerId="ADAL" clId="{5AC19F98-1EF6-4E2A-A837-383B4A4EC7E0}" dt="2025-07-18T10:43:16.748" v="1748"/>
        <pc:sldMkLst>
          <pc:docMk/>
          <pc:sldMk cId="960715107" sldId="284"/>
        </pc:sldMkLst>
        <pc:spChg chg="del mod">
          <ac:chgData name="Aleksandra Szejko" userId="72bb44d8-1e0c-4109-be82-c57a4fb81907" providerId="ADAL" clId="{5AC19F98-1EF6-4E2A-A837-383B4A4EC7E0}" dt="2025-07-18T08:18:46.362" v="814" actId="478"/>
          <ac:spMkLst>
            <pc:docMk/>
            <pc:sldMk cId="960715107" sldId="284"/>
            <ac:spMk id="2" creationId="{B4E202F2-4D2D-ABC3-CBCB-D1C8369302CE}"/>
          </ac:spMkLst>
        </pc:spChg>
        <pc:spChg chg="mod ord">
          <ac:chgData name="Aleksandra Szejko" userId="72bb44d8-1e0c-4109-be82-c57a4fb81907" providerId="ADAL" clId="{5AC19F98-1EF6-4E2A-A837-383B4A4EC7E0}" dt="2025-07-18T08:21:02.854" v="845" actId="167"/>
          <ac:spMkLst>
            <pc:docMk/>
            <pc:sldMk cId="960715107" sldId="284"/>
            <ac:spMk id="3" creationId="{CB67D4EF-3B34-44E9-8A13-79BE2E3ABEF6}"/>
          </ac:spMkLst>
        </pc:spChg>
        <pc:spChg chg="add mod ord">
          <ac:chgData name="Aleksandra Szejko" userId="72bb44d8-1e0c-4109-be82-c57a4fb81907" providerId="ADAL" clId="{5AC19F98-1EF6-4E2A-A837-383B4A4EC7E0}" dt="2025-07-18T07:15:22.418" v="91" actId="790"/>
          <ac:spMkLst>
            <pc:docMk/>
            <pc:sldMk cId="960715107" sldId="284"/>
            <ac:spMk id="4" creationId="{0969F633-EA92-BD0C-E99C-040C76B56C67}"/>
          </ac:spMkLst>
        </pc:spChg>
        <pc:spChg chg="add mod ord">
          <ac:chgData name="Aleksandra Szejko" userId="72bb44d8-1e0c-4109-be82-c57a4fb81907" providerId="ADAL" clId="{5AC19F98-1EF6-4E2A-A837-383B4A4EC7E0}" dt="2025-07-18T08:21:00.211" v="844" actId="167"/>
          <ac:spMkLst>
            <pc:docMk/>
            <pc:sldMk cId="960715107" sldId="284"/>
            <ac:spMk id="5" creationId="{E7F3E84B-277B-8ECA-3524-6F5A4783F8C6}"/>
          </ac:spMkLst>
        </pc:spChg>
        <pc:spChg chg="add mod">
          <ac:chgData name="Aleksandra Szejko" userId="72bb44d8-1e0c-4109-be82-c57a4fb81907" providerId="ADAL" clId="{5AC19F98-1EF6-4E2A-A837-383B4A4EC7E0}" dt="2025-07-18T08:20:44.336" v="839" actId="1076"/>
          <ac:spMkLst>
            <pc:docMk/>
            <pc:sldMk cId="960715107" sldId="284"/>
            <ac:spMk id="6" creationId="{C51F6C44-F0B2-7F49-19B5-7FF47B057DC8}"/>
          </ac:spMkLst>
        </pc:spChg>
        <pc:picChg chg="add mod">
          <ac:chgData name="Aleksandra Szejko" userId="72bb44d8-1e0c-4109-be82-c57a4fb81907" providerId="ADAL" clId="{5AC19F98-1EF6-4E2A-A837-383B4A4EC7E0}" dt="2025-07-18T08:21:16.144" v="846" actId="1076"/>
          <ac:picMkLst>
            <pc:docMk/>
            <pc:sldMk cId="960715107" sldId="284"/>
            <ac:picMk id="7" creationId="{13715107-B162-D072-98F8-4625726A2A4E}"/>
          </ac:picMkLst>
        </pc:picChg>
      </pc:sldChg>
      <pc:sldChg chg="addSp delSp modSp mod modTransition modClrScheme delAnim modAnim chgLayout">
        <pc:chgData name="Aleksandra Szejko" userId="72bb44d8-1e0c-4109-be82-c57a4fb81907" providerId="ADAL" clId="{5AC19F98-1EF6-4E2A-A837-383B4A4EC7E0}" dt="2025-07-18T10:45:24.476" v="1783"/>
        <pc:sldMkLst>
          <pc:docMk/>
          <pc:sldMk cId="3244770954" sldId="285"/>
        </pc:sldMkLst>
        <pc:spChg chg="add del mod ord">
          <ac:chgData name="Aleksandra Szejko" userId="72bb44d8-1e0c-4109-be82-c57a4fb81907" providerId="ADAL" clId="{5AC19F98-1EF6-4E2A-A837-383B4A4EC7E0}" dt="2025-07-18T08:28:53.901" v="887" actId="700"/>
          <ac:spMkLst>
            <pc:docMk/>
            <pc:sldMk cId="3244770954" sldId="285"/>
            <ac:spMk id="2" creationId="{3506AEA9-7B44-6C9F-C40F-22D4F522763B}"/>
          </ac:spMkLst>
        </pc:spChg>
        <pc:spChg chg="mod ord">
          <ac:chgData name="Aleksandra Szejko" userId="72bb44d8-1e0c-4109-be82-c57a4fb81907" providerId="ADAL" clId="{5AC19F98-1EF6-4E2A-A837-383B4A4EC7E0}" dt="2025-07-18T08:28:53.901" v="887" actId="700"/>
          <ac:spMkLst>
            <pc:docMk/>
            <pc:sldMk cId="3244770954" sldId="285"/>
            <ac:spMk id="3" creationId="{D17D2E1A-1ED4-4110-9155-D9447DF7E48A}"/>
          </ac:spMkLst>
        </pc:spChg>
        <pc:spChg chg="add del mod ord">
          <ac:chgData name="Aleksandra Szejko" userId="72bb44d8-1e0c-4109-be82-c57a4fb81907" providerId="ADAL" clId="{5AC19F98-1EF6-4E2A-A837-383B4A4EC7E0}" dt="2025-07-18T08:28:53.901" v="887" actId="700"/>
          <ac:spMkLst>
            <pc:docMk/>
            <pc:sldMk cId="3244770954" sldId="285"/>
            <ac:spMk id="4" creationId="{DD9394E5-52C3-91FF-6CF9-B6D83A9351FB}"/>
          </ac:spMkLst>
        </pc:spChg>
        <pc:spChg chg="add del mod ord">
          <ac:chgData name="Aleksandra Szejko" userId="72bb44d8-1e0c-4109-be82-c57a4fb81907" providerId="ADAL" clId="{5AC19F98-1EF6-4E2A-A837-383B4A4EC7E0}" dt="2025-07-18T08:28:09.960" v="878" actId="478"/>
          <ac:spMkLst>
            <pc:docMk/>
            <pc:sldMk cId="3244770954" sldId="285"/>
            <ac:spMk id="5" creationId="{0984FACD-044F-9FA3-A87F-702A74E0ED82}"/>
          </ac:spMkLst>
        </pc:spChg>
        <pc:spChg chg="mod">
          <ac:chgData name="Aleksandra Szejko" userId="72bb44d8-1e0c-4109-be82-c57a4fb81907" providerId="ADAL" clId="{5AC19F98-1EF6-4E2A-A837-383B4A4EC7E0}" dt="2025-07-18T08:28:22.421" v="883" actId="1076"/>
          <ac:spMkLst>
            <pc:docMk/>
            <pc:sldMk cId="3244770954" sldId="285"/>
            <ac:spMk id="6" creationId="{398B995B-BB71-4301-A8D2-16BA86C3270F}"/>
          </ac:spMkLst>
        </pc:spChg>
        <pc:spChg chg="add mod ord">
          <ac:chgData name="Aleksandra Szejko" userId="72bb44d8-1e0c-4109-be82-c57a4fb81907" providerId="ADAL" clId="{5AC19F98-1EF6-4E2A-A837-383B4A4EC7E0}" dt="2025-07-18T08:28:53.901" v="887" actId="700"/>
          <ac:spMkLst>
            <pc:docMk/>
            <pc:sldMk cId="3244770954" sldId="285"/>
            <ac:spMk id="13" creationId="{74E25A36-4612-15FC-53DD-FF29BD413E58}"/>
          </ac:spMkLst>
        </pc:spChg>
        <pc:spChg chg="add mod ord">
          <ac:chgData name="Aleksandra Szejko" userId="72bb44d8-1e0c-4109-be82-c57a4fb81907" providerId="ADAL" clId="{5AC19F98-1EF6-4E2A-A837-383B4A4EC7E0}" dt="2025-07-18T08:28:53.901" v="887" actId="700"/>
          <ac:spMkLst>
            <pc:docMk/>
            <pc:sldMk cId="3244770954" sldId="285"/>
            <ac:spMk id="14" creationId="{0DFF34EE-CD04-61E6-2FE3-95A801FDAF3E}"/>
          </ac:spMkLst>
        </pc:spChg>
        <pc:spChg chg="add mod ord">
          <ac:chgData name="Aleksandra Szejko" userId="72bb44d8-1e0c-4109-be82-c57a4fb81907" providerId="ADAL" clId="{5AC19F98-1EF6-4E2A-A837-383B4A4EC7E0}" dt="2025-07-18T08:28:53.901" v="887" actId="700"/>
          <ac:spMkLst>
            <pc:docMk/>
            <pc:sldMk cId="3244770954" sldId="285"/>
            <ac:spMk id="15" creationId="{DF55A78E-3AF6-F025-5F18-AEDCA799BB7D}"/>
          </ac:spMkLst>
        </pc:spChg>
        <pc:picChg chg="del mod">
          <ac:chgData name="Aleksandra Szejko" userId="72bb44d8-1e0c-4109-be82-c57a4fb81907" providerId="ADAL" clId="{5AC19F98-1EF6-4E2A-A837-383B4A4EC7E0}" dt="2025-07-18T08:28:03.178" v="874" actId="478"/>
          <ac:picMkLst>
            <pc:docMk/>
            <pc:sldMk cId="3244770954" sldId="285"/>
            <ac:picMk id="8" creationId="{F4800849-0885-44B5-8B97-36A94AC3A0B4}"/>
          </ac:picMkLst>
        </pc:picChg>
        <pc:picChg chg="add del mod">
          <ac:chgData name="Aleksandra Szejko" userId="72bb44d8-1e0c-4109-be82-c57a4fb81907" providerId="ADAL" clId="{5AC19F98-1EF6-4E2A-A837-383B4A4EC7E0}" dt="2025-07-18T08:28:04.263" v="875" actId="478"/>
          <ac:picMkLst>
            <pc:docMk/>
            <pc:sldMk cId="3244770954" sldId="285"/>
            <ac:picMk id="9" creationId="{13A03D24-06D4-2C21-7B0F-8A6C88590626}"/>
          </ac:picMkLst>
        </pc:picChg>
        <pc:picChg chg="del">
          <ac:chgData name="Aleksandra Szejko" userId="72bb44d8-1e0c-4109-be82-c57a4fb81907" providerId="ADAL" clId="{5AC19F98-1EF6-4E2A-A837-383B4A4EC7E0}" dt="2025-07-18T08:28:05.090" v="876" actId="478"/>
          <ac:picMkLst>
            <pc:docMk/>
            <pc:sldMk cId="3244770954" sldId="285"/>
            <ac:picMk id="10" creationId="{F1CC3F50-7D67-42BD-98D8-B3E86EF5A482}"/>
          </ac:picMkLst>
        </pc:picChg>
        <pc:picChg chg="add mod">
          <ac:chgData name="Aleksandra Szejko" userId="72bb44d8-1e0c-4109-be82-c57a4fb81907" providerId="ADAL" clId="{5AC19F98-1EF6-4E2A-A837-383B4A4EC7E0}" dt="2025-07-18T08:28:45.476" v="886" actId="1076"/>
          <ac:picMkLst>
            <pc:docMk/>
            <pc:sldMk cId="3244770954" sldId="285"/>
            <ac:picMk id="12" creationId="{AD3C39DC-683B-D7B3-8CEA-1F0CEAA8EDAB}"/>
          </ac:picMkLst>
        </pc:picChg>
      </pc:sldChg>
      <pc:sldChg chg="addSp delSp modSp mod modTransition modClrScheme delAnim modAnim chgLayout">
        <pc:chgData name="Aleksandra Szejko" userId="72bb44d8-1e0c-4109-be82-c57a4fb81907" providerId="ADAL" clId="{5AC19F98-1EF6-4E2A-A837-383B4A4EC7E0}" dt="2025-07-18T10:43:20.129" v="1749"/>
        <pc:sldMkLst>
          <pc:docMk/>
          <pc:sldMk cId="799368850" sldId="286"/>
        </pc:sldMkLst>
        <pc:spChg chg="add del mod ord">
          <ac:chgData name="Aleksandra Szejko" userId="72bb44d8-1e0c-4109-be82-c57a4fb81907" providerId="ADAL" clId="{5AC19F98-1EF6-4E2A-A837-383B4A4EC7E0}" dt="2025-07-18T08:18:04.653" v="802" actId="478"/>
          <ac:spMkLst>
            <pc:docMk/>
            <pc:sldMk cId="799368850" sldId="286"/>
            <ac:spMk id="2" creationId="{4C204567-71B0-6695-2D7D-5F57CECE5590}"/>
          </ac:spMkLst>
        </pc:spChg>
        <pc:spChg chg="mod ord">
          <ac:chgData name="Aleksandra Szejko" userId="72bb44d8-1e0c-4109-be82-c57a4fb81907" providerId="ADAL" clId="{5AC19F98-1EF6-4E2A-A837-383B4A4EC7E0}" dt="2025-07-18T07:15:22.418" v="91" actId="790"/>
          <ac:spMkLst>
            <pc:docMk/>
            <pc:sldMk cId="799368850" sldId="286"/>
            <ac:spMk id="3" creationId="{7971C132-C7B5-45E0-BCB8-5CAAE0373CE7}"/>
          </ac:spMkLst>
        </pc:spChg>
        <pc:spChg chg="del mod">
          <ac:chgData name="Aleksandra Szejko" userId="72bb44d8-1e0c-4109-be82-c57a4fb81907" providerId="ADAL" clId="{5AC19F98-1EF6-4E2A-A837-383B4A4EC7E0}" dt="2025-07-18T08:18:10.505" v="805" actId="478"/>
          <ac:spMkLst>
            <pc:docMk/>
            <pc:sldMk cId="799368850" sldId="286"/>
            <ac:spMk id="4" creationId="{A48A742D-FFC1-4E90-A656-AA30D0F9F652}"/>
          </ac:spMkLst>
        </pc:spChg>
        <pc:spChg chg="add mod ord">
          <ac:chgData name="Aleksandra Szejko" userId="72bb44d8-1e0c-4109-be82-c57a4fb81907" providerId="ADAL" clId="{5AC19F98-1EF6-4E2A-A837-383B4A4EC7E0}" dt="2025-07-18T08:20:56.956" v="843" actId="167"/>
          <ac:spMkLst>
            <pc:docMk/>
            <pc:sldMk cId="799368850" sldId="286"/>
            <ac:spMk id="5" creationId="{930B562E-7B5F-9473-1174-B5C4585F7E69}"/>
          </ac:spMkLst>
        </pc:spChg>
        <pc:spChg chg="add">
          <ac:chgData name="Aleksandra Szejko" userId="72bb44d8-1e0c-4109-be82-c57a4fb81907" providerId="ADAL" clId="{5AC19F98-1EF6-4E2A-A837-383B4A4EC7E0}" dt="2025-07-18T08:19:23.846" v="819" actId="11529"/>
          <ac:spMkLst>
            <pc:docMk/>
            <pc:sldMk cId="799368850" sldId="286"/>
            <ac:spMk id="6" creationId="{CF5A9AA4-8046-F6DB-E04C-336691E499DD}"/>
          </ac:spMkLst>
        </pc:spChg>
        <pc:picChg chg="add mod">
          <ac:chgData name="Aleksandra Szejko" userId="72bb44d8-1e0c-4109-be82-c57a4fb81907" providerId="ADAL" clId="{5AC19F98-1EF6-4E2A-A837-383B4A4EC7E0}" dt="2025-07-18T08:19:59.499" v="829" actId="1076"/>
          <ac:picMkLst>
            <pc:docMk/>
            <pc:sldMk cId="799368850" sldId="286"/>
            <ac:picMk id="8" creationId="{9E2B7104-E093-AA63-C3FB-B66450410EB1}"/>
          </ac:picMkLst>
        </pc:picChg>
      </pc:sldChg>
      <pc:sldChg chg="addSp delSp modSp mod modTransition modClrScheme modAnim chgLayout">
        <pc:chgData name="Aleksandra Szejko" userId="72bb44d8-1e0c-4109-be82-c57a4fb81907" providerId="ADAL" clId="{5AC19F98-1EF6-4E2A-A837-383B4A4EC7E0}" dt="2025-07-18T10:45:24.476" v="1783"/>
        <pc:sldMkLst>
          <pc:docMk/>
          <pc:sldMk cId="9535432" sldId="287"/>
        </pc:sldMkLst>
        <pc:spChg chg="del mod ord">
          <ac:chgData name="Aleksandra Szejko" userId="72bb44d8-1e0c-4109-be82-c57a4fb81907" providerId="ADAL" clId="{5AC19F98-1EF6-4E2A-A837-383B4A4EC7E0}" dt="2025-07-18T06:45:06.166" v="15" actId="700"/>
          <ac:spMkLst>
            <pc:docMk/>
            <pc:sldMk cId="9535432" sldId="287"/>
            <ac:spMk id="2" creationId="{A4166A5B-9A14-4EB4-9081-65E0AFB21192}"/>
          </ac:spMkLst>
        </pc:spChg>
        <pc:spChg chg="mod ord">
          <ac:chgData name="Aleksandra Szejko" userId="72bb44d8-1e0c-4109-be82-c57a4fb81907" providerId="ADAL" clId="{5AC19F98-1EF6-4E2A-A837-383B4A4EC7E0}" dt="2025-07-18T07:15:22.418" v="91" actId="790"/>
          <ac:spMkLst>
            <pc:docMk/>
            <pc:sldMk cId="9535432" sldId="287"/>
            <ac:spMk id="3" creationId="{FC14A58F-9F95-461C-9795-2F36D298B4BE}"/>
          </ac:spMkLst>
        </pc:spChg>
        <pc:spChg chg="add mod ord">
          <ac:chgData name="Aleksandra Szejko" userId="72bb44d8-1e0c-4109-be82-c57a4fb81907" providerId="ADAL" clId="{5AC19F98-1EF6-4E2A-A837-383B4A4EC7E0}" dt="2025-07-18T07:15:22.418" v="91" actId="790"/>
          <ac:spMkLst>
            <pc:docMk/>
            <pc:sldMk cId="9535432" sldId="287"/>
            <ac:spMk id="5" creationId="{99B011A3-B08F-EBD3-FAFD-F2E606D2A966}"/>
          </ac:spMkLst>
        </pc:spChg>
        <pc:spChg chg="add mod ord">
          <ac:chgData name="Aleksandra Szejko" userId="72bb44d8-1e0c-4109-be82-c57a4fb81907" providerId="ADAL" clId="{5AC19F98-1EF6-4E2A-A837-383B4A4EC7E0}" dt="2025-07-18T07:15:22.418" v="91" actId="790"/>
          <ac:spMkLst>
            <pc:docMk/>
            <pc:sldMk cId="9535432" sldId="287"/>
            <ac:spMk id="6" creationId="{FE634AC9-B36F-60FB-DD96-0D9D5B3BEBE1}"/>
          </ac:spMkLst>
        </pc:spChg>
        <pc:graphicFrameChg chg="mod modGraphic">
          <ac:chgData name="Aleksandra Szejko" userId="72bb44d8-1e0c-4109-be82-c57a4fb81907" providerId="ADAL" clId="{5AC19F98-1EF6-4E2A-A837-383B4A4EC7E0}" dt="2025-07-18T08:22:45.467" v="848" actId="20577"/>
          <ac:graphicFrameMkLst>
            <pc:docMk/>
            <pc:sldMk cId="9535432" sldId="287"/>
            <ac:graphicFrameMk id="4" creationId="{9881054D-FC74-4BA8-9A9A-D59CB5A3FF5C}"/>
          </ac:graphicFrameMkLst>
        </pc:graphicFrameChg>
      </pc:sldChg>
      <pc:sldChg chg="addSp delSp modSp mod modTransition modClrScheme modAnim chgLayout">
        <pc:chgData name="Aleksandra Szejko" userId="72bb44d8-1e0c-4109-be82-c57a4fb81907" providerId="ADAL" clId="{5AC19F98-1EF6-4E2A-A837-383B4A4EC7E0}" dt="2025-07-18T10:45:24.476" v="1783"/>
        <pc:sldMkLst>
          <pc:docMk/>
          <pc:sldMk cId="1969930072" sldId="289"/>
        </pc:sldMkLst>
        <pc:spChg chg="add mod ord">
          <ac:chgData name="Aleksandra Szejko" userId="72bb44d8-1e0c-4109-be82-c57a4fb81907" providerId="ADAL" clId="{5AC19F98-1EF6-4E2A-A837-383B4A4EC7E0}" dt="2025-07-18T07:15:22.418" v="91" actId="790"/>
          <ac:spMkLst>
            <pc:docMk/>
            <pc:sldMk cId="1969930072" sldId="289"/>
            <ac:spMk id="2" creationId="{1CC824FB-0369-B18F-C132-5BEFE7053CF0}"/>
          </ac:spMkLst>
        </pc:spChg>
        <pc:spChg chg="mod ord">
          <ac:chgData name="Aleksandra Szejko" userId="72bb44d8-1e0c-4109-be82-c57a4fb81907" providerId="ADAL" clId="{5AC19F98-1EF6-4E2A-A837-383B4A4EC7E0}" dt="2025-07-18T07:15:22.418" v="91" actId="790"/>
          <ac:spMkLst>
            <pc:docMk/>
            <pc:sldMk cId="1969930072" sldId="289"/>
            <ac:spMk id="3" creationId="{7D319575-6483-4A62-8D37-D841852CCC9D}"/>
          </ac:spMkLst>
        </pc:spChg>
        <pc:spChg chg="add del mod ord">
          <ac:chgData name="Aleksandra Szejko" userId="72bb44d8-1e0c-4109-be82-c57a4fb81907" providerId="ADAL" clId="{5AC19F98-1EF6-4E2A-A837-383B4A4EC7E0}" dt="2025-07-18T08:31:51.255" v="938" actId="478"/>
          <ac:spMkLst>
            <pc:docMk/>
            <pc:sldMk cId="1969930072" sldId="289"/>
            <ac:spMk id="4" creationId="{26CE53B5-2B43-DFF6-1ECE-BD97A240AE2E}"/>
          </ac:spMkLst>
        </pc:spChg>
        <pc:spChg chg="mod">
          <ac:chgData name="Aleksandra Szejko" userId="72bb44d8-1e0c-4109-be82-c57a4fb81907" providerId="ADAL" clId="{5AC19F98-1EF6-4E2A-A837-383B4A4EC7E0}" dt="2025-07-18T08:32:03.538" v="941" actId="1076"/>
          <ac:spMkLst>
            <pc:docMk/>
            <pc:sldMk cId="1969930072" sldId="289"/>
            <ac:spMk id="6" creationId="{3C3B33BC-8850-410F-A44A-EF0D342FC954}"/>
          </ac:spMkLst>
        </pc:spChg>
        <pc:spChg chg="mod">
          <ac:chgData name="Aleksandra Szejko" userId="72bb44d8-1e0c-4109-be82-c57a4fb81907" providerId="ADAL" clId="{5AC19F98-1EF6-4E2A-A837-383B4A4EC7E0}" dt="2025-07-18T08:32:03.538" v="941" actId="1076"/>
          <ac:spMkLst>
            <pc:docMk/>
            <pc:sldMk cId="1969930072" sldId="289"/>
            <ac:spMk id="7" creationId="{30407DF6-B3DE-4A3B-B34D-AE7F864A2343}"/>
          </ac:spMkLst>
        </pc:spChg>
        <pc:spChg chg="mod">
          <ac:chgData name="Aleksandra Szejko" userId="72bb44d8-1e0c-4109-be82-c57a4fb81907" providerId="ADAL" clId="{5AC19F98-1EF6-4E2A-A837-383B4A4EC7E0}" dt="2025-07-18T08:32:03.538" v="941" actId="1076"/>
          <ac:spMkLst>
            <pc:docMk/>
            <pc:sldMk cId="1969930072" sldId="289"/>
            <ac:spMk id="8" creationId="{DC1AE217-1A82-459A-BE4B-542BE4AE4466}"/>
          </ac:spMkLst>
        </pc:spChg>
        <pc:spChg chg="mod">
          <ac:chgData name="Aleksandra Szejko" userId="72bb44d8-1e0c-4109-be82-c57a4fb81907" providerId="ADAL" clId="{5AC19F98-1EF6-4E2A-A837-383B4A4EC7E0}" dt="2025-07-18T08:32:03.538" v="941" actId="1076"/>
          <ac:spMkLst>
            <pc:docMk/>
            <pc:sldMk cId="1969930072" sldId="289"/>
            <ac:spMk id="9" creationId="{31FEEA05-B353-418C-A897-D5F993D22C2F}"/>
          </ac:spMkLst>
        </pc:spChg>
        <pc:picChg chg="mod">
          <ac:chgData name="Aleksandra Szejko" userId="72bb44d8-1e0c-4109-be82-c57a4fb81907" providerId="ADAL" clId="{5AC19F98-1EF6-4E2A-A837-383B4A4EC7E0}" dt="2025-07-18T08:32:03.538" v="941" actId="1076"/>
          <ac:picMkLst>
            <pc:docMk/>
            <pc:sldMk cId="1969930072" sldId="289"/>
            <ac:picMk id="10" creationId="{C2184DD9-5C0C-4931-A9CF-EEAA808FA859}"/>
          </ac:picMkLst>
        </pc:picChg>
        <pc:picChg chg="mod">
          <ac:chgData name="Aleksandra Szejko" userId="72bb44d8-1e0c-4109-be82-c57a4fb81907" providerId="ADAL" clId="{5AC19F98-1EF6-4E2A-A837-383B4A4EC7E0}" dt="2025-07-18T08:32:03.538" v="941" actId="1076"/>
          <ac:picMkLst>
            <pc:docMk/>
            <pc:sldMk cId="1969930072" sldId="289"/>
            <ac:picMk id="11" creationId="{49D1D736-E096-4E30-B3DE-D65DB52B58A2}"/>
          </ac:picMkLst>
        </pc:picChg>
        <pc:picChg chg="mod">
          <ac:chgData name="Aleksandra Szejko" userId="72bb44d8-1e0c-4109-be82-c57a4fb81907" providerId="ADAL" clId="{5AC19F98-1EF6-4E2A-A837-383B4A4EC7E0}" dt="2025-07-18T08:32:03.538" v="941" actId="1076"/>
          <ac:picMkLst>
            <pc:docMk/>
            <pc:sldMk cId="1969930072" sldId="289"/>
            <ac:picMk id="12" creationId="{00ED5CD0-F77A-48EE-8456-35B199815C91}"/>
          </ac:picMkLst>
        </pc:picChg>
        <pc:picChg chg="mod">
          <ac:chgData name="Aleksandra Szejko" userId="72bb44d8-1e0c-4109-be82-c57a4fb81907" providerId="ADAL" clId="{5AC19F98-1EF6-4E2A-A837-383B4A4EC7E0}" dt="2025-07-18T08:32:03.538" v="941" actId="1076"/>
          <ac:picMkLst>
            <pc:docMk/>
            <pc:sldMk cId="1969930072" sldId="289"/>
            <ac:picMk id="13" creationId="{92E44A94-F104-4BA0-82B7-93897DFC8A25}"/>
          </ac:picMkLst>
        </pc:picChg>
      </pc:sldChg>
      <pc:sldChg chg="addSp delSp modSp mod modTransition modClrScheme modAnim chgLayout">
        <pc:chgData name="Aleksandra Szejko" userId="72bb44d8-1e0c-4109-be82-c57a4fb81907" providerId="ADAL" clId="{5AC19F98-1EF6-4E2A-A837-383B4A4EC7E0}" dt="2025-07-18T10:45:24.476" v="1783"/>
        <pc:sldMkLst>
          <pc:docMk/>
          <pc:sldMk cId="3967003925" sldId="290"/>
        </pc:sldMkLst>
        <pc:spChg chg="mod ord">
          <ac:chgData name="Aleksandra Szejko" userId="72bb44d8-1e0c-4109-be82-c57a4fb81907" providerId="ADAL" clId="{5AC19F98-1EF6-4E2A-A837-383B4A4EC7E0}" dt="2025-07-18T07:15:22.418" v="91" actId="790"/>
          <ac:spMkLst>
            <pc:docMk/>
            <pc:sldMk cId="3967003925" sldId="290"/>
            <ac:spMk id="2" creationId="{3D0DDF0F-8711-4B98-B516-AAD9704A4BD1}"/>
          </ac:spMkLst>
        </pc:spChg>
        <pc:spChg chg="mod ord">
          <ac:chgData name="Aleksandra Szejko" userId="72bb44d8-1e0c-4109-be82-c57a4fb81907" providerId="ADAL" clId="{5AC19F98-1EF6-4E2A-A837-383B4A4EC7E0}" dt="2025-07-18T08:29:36.816" v="897" actId="20577"/>
          <ac:spMkLst>
            <pc:docMk/>
            <pc:sldMk cId="3967003925" sldId="290"/>
            <ac:spMk id="3" creationId="{212BA2BF-7E5E-4058-8A65-F9B12B7208C1}"/>
          </ac:spMkLst>
        </pc:spChg>
        <pc:spChg chg="add del mod ord">
          <ac:chgData name="Aleksandra Szejko" userId="72bb44d8-1e0c-4109-be82-c57a4fb81907" providerId="ADAL" clId="{5AC19F98-1EF6-4E2A-A837-383B4A4EC7E0}" dt="2025-07-18T08:30:10.989" v="906" actId="478"/>
          <ac:spMkLst>
            <pc:docMk/>
            <pc:sldMk cId="3967003925" sldId="290"/>
            <ac:spMk id="8" creationId="{7F63C73E-4C6E-6FD6-DABE-3EC2C3B3C6C4}"/>
          </ac:spMkLst>
        </pc:spChg>
        <pc:spChg chg="mod">
          <ac:chgData name="Aleksandra Szejko" userId="72bb44d8-1e0c-4109-be82-c57a4fb81907" providerId="ADAL" clId="{5AC19F98-1EF6-4E2A-A837-383B4A4EC7E0}" dt="2025-07-18T08:30:52.205" v="924" actId="1076"/>
          <ac:spMkLst>
            <pc:docMk/>
            <pc:sldMk cId="3967003925" sldId="290"/>
            <ac:spMk id="9" creationId="{94D5DA0B-7709-4696-8972-9C34CB5EDBB9}"/>
          </ac:spMkLst>
        </pc:spChg>
        <pc:spChg chg="mod">
          <ac:chgData name="Aleksandra Szejko" userId="72bb44d8-1e0c-4109-be82-c57a4fb81907" providerId="ADAL" clId="{5AC19F98-1EF6-4E2A-A837-383B4A4EC7E0}" dt="2025-07-18T08:30:48.891" v="923" actId="1076"/>
          <ac:spMkLst>
            <pc:docMk/>
            <pc:sldMk cId="3967003925" sldId="290"/>
            <ac:spMk id="10" creationId="{DF6FE9BF-E6FA-4739-8FCF-84848116409D}"/>
          </ac:spMkLst>
        </pc:spChg>
        <pc:picChg chg="mod">
          <ac:chgData name="Aleksandra Szejko" userId="72bb44d8-1e0c-4109-be82-c57a4fb81907" providerId="ADAL" clId="{5AC19F98-1EF6-4E2A-A837-383B4A4EC7E0}" dt="2025-07-18T08:31:19.678" v="932" actId="1076"/>
          <ac:picMkLst>
            <pc:docMk/>
            <pc:sldMk cId="3967003925" sldId="290"/>
            <ac:picMk id="4" creationId="{4F09EFE9-E837-4E07-ACF0-5C7DAF435BA0}"/>
          </ac:picMkLst>
        </pc:picChg>
        <pc:picChg chg="mod">
          <ac:chgData name="Aleksandra Szejko" userId="72bb44d8-1e0c-4109-be82-c57a4fb81907" providerId="ADAL" clId="{5AC19F98-1EF6-4E2A-A837-383B4A4EC7E0}" dt="2025-07-18T08:31:17.464" v="931" actId="1076"/>
          <ac:picMkLst>
            <pc:docMk/>
            <pc:sldMk cId="3967003925" sldId="290"/>
            <ac:picMk id="5" creationId="{BC97FF22-D2A9-4D81-AC9F-AC0CAE55EB6F}"/>
          </ac:picMkLst>
        </pc:picChg>
        <pc:picChg chg="mod">
          <ac:chgData name="Aleksandra Szejko" userId="72bb44d8-1e0c-4109-be82-c57a4fb81907" providerId="ADAL" clId="{5AC19F98-1EF6-4E2A-A837-383B4A4EC7E0}" dt="2025-07-18T08:31:25.760" v="934" actId="1076"/>
          <ac:picMkLst>
            <pc:docMk/>
            <pc:sldMk cId="3967003925" sldId="290"/>
            <ac:picMk id="6" creationId="{0FB55808-BE19-4AED-8020-6FECC373B4B1}"/>
          </ac:picMkLst>
        </pc:picChg>
        <pc:picChg chg="mod">
          <ac:chgData name="Aleksandra Szejko" userId="72bb44d8-1e0c-4109-be82-c57a4fb81907" providerId="ADAL" clId="{5AC19F98-1EF6-4E2A-A837-383B4A4EC7E0}" dt="2025-07-18T08:50:01.767" v="1199" actId="1076"/>
          <ac:picMkLst>
            <pc:docMk/>
            <pc:sldMk cId="3967003925" sldId="290"/>
            <ac:picMk id="7" creationId="{E57A66F5-422E-4B11-8AA5-20A7BBF9ED20}"/>
          </ac:picMkLst>
        </pc:picChg>
      </pc:sldChg>
      <pc:sldChg chg="addSp modSp mod modTransition modClrScheme modAnim chgLayout">
        <pc:chgData name="Aleksandra Szejko" userId="72bb44d8-1e0c-4109-be82-c57a4fb81907" providerId="ADAL" clId="{5AC19F98-1EF6-4E2A-A837-383B4A4EC7E0}" dt="2025-07-18T10:45:24.476" v="1783"/>
        <pc:sldMkLst>
          <pc:docMk/>
          <pc:sldMk cId="3143270227" sldId="291"/>
        </pc:sldMkLst>
        <pc:spChg chg="add mod ord">
          <ac:chgData name="Aleksandra Szejko" userId="72bb44d8-1e0c-4109-be82-c57a4fb81907" providerId="ADAL" clId="{5AC19F98-1EF6-4E2A-A837-383B4A4EC7E0}" dt="2025-07-18T07:15:22.418" v="91" actId="790"/>
          <ac:spMkLst>
            <pc:docMk/>
            <pc:sldMk cId="3143270227" sldId="291"/>
            <ac:spMk id="2" creationId="{30DBE657-0BD2-427B-A66D-6681F14903FE}"/>
          </ac:spMkLst>
        </pc:spChg>
        <pc:spChg chg="mod ord">
          <ac:chgData name="Aleksandra Szejko" userId="72bb44d8-1e0c-4109-be82-c57a4fb81907" providerId="ADAL" clId="{5AC19F98-1EF6-4E2A-A837-383B4A4EC7E0}" dt="2025-07-18T07:15:22.418" v="91" actId="790"/>
          <ac:spMkLst>
            <pc:docMk/>
            <pc:sldMk cId="3143270227" sldId="291"/>
            <ac:spMk id="3" creationId="{FC2B7DB4-B9AF-4E5A-9ECA-6532509EB624}"/>
          </ac:spMkLst>
        </pc:spChg>
        <pc:spChg chg="mod">
          <ac:chgData name="Aleksandra Szejko" userId="72bb44d8-1e0c-4109-be82-c57a4fb81907" providerId="ADAL" clId="{5AC19F98-1EF6-4E2A-A837-383B4A4EC7E0}" dt="2025-07-18T08:29:26.433" v="896" actId="20577"/>
          <ac:spMkLst>
            <pc:docMk/>
            <pc:sldMk cId="3143270227" sldId="291"/>
            <ac:spMk id="10" creationId="{FDDF06E5-B74C-46D8-A4EF-AE07A50327C8}"/>
          </ac:spMkLst>
        </pc:spChg>
        <pc:spChg chg="add mod ord">
          <ac:chgData name="Aleksandra Szejko" userId="72bb44d8-1e0c-4109-be82-c57a4fb81907" providerId="ADAL" clId="{5AC19F98-1EF6-4E2A-A837-383B4A4EC7E0}" dt="2025-07-18T07:15:22.418" v="91" actId="790"/>
          <ac:spMkLst>
            <pc:docMk/>
            <pc:sldMk cId="3143270227" sldId="291"/>
            <ac:spMk id="11" creationId="{70A440BB-5220-649D-F4C8-AEA1A077113B}"/>
          </ac:spMkLst>
        </pc:spChg>
        <pc:picChg chg="mod ord">
          <ac:chgData name="Aleksandra Szejko" userId="72bb44d8-1e0c-4109-be82-c57a4fb81907" providerId="ADAL" clId="{5AC19F98-1EF6-4E2A-A837-383B4A4EC7E0}" dt="2025-07-18T06:46:17.977" v="29" actId="700"/>
          <ac:picMkLst>
            <pc:docMk/>
            <pc:sldMk cId="3143270227" sldId="291"/>
            <ac:picMk id="4" creationId="{102AC523-B955-4162-BF3E-9AD6C5BA5090}"/>
          </ac:picMkLst>
        </pc:picChg>
        <pc:picChg chg="mod">
          <ac:chgData name="Aleksandra Szejko" userId="72bb44d8-1e0c-4109-be82-c57a4fb81907" providerId="ADAL" clId="{5AC19F98-1EF6-4E2A-A837-383B4A4EC7E0}" dt="2025-07-18T08:29:17.945" v="889" actId="1076"/>
          <ac:picMkLst>
            <pc:docMk/>
            <pc:sldMk cId="3143270227" sldId="291"/>
            <ac:picMk id="5" creationId="{E685FF3E-089E-49E4-89C2-89E5BEDD4E5A}"/>
          </ac:picMkLst>
        </pc:picChg>
      </pc:sldChg>
      <pc:sldChg chg="addSp delSp modSp mod modTransition modClrScheme modAnim chgLayout">
        <pc:chgData name="Aleksandra Szejko" userId="72bb44d8-1e0c-4109-be82-c57a4fb81907" providerId="ADAL" clId="{5AC19F98-1EF6-4E2A-A837-383B4A4EC7E0}" dt="2025-07-18T10:45:24.476" v="1783"/>
        <pc:sldMkLst>
          <pc:docMk/>
          <pc:sldMk cId="1974283019" sldId="292"/>
        </pc:sldMkLst>
        <pc:spChg chg="mod ord">
          <ac:chgData name="Aleksandra Szejko" userId="72bb44d8-1e0c-4109-be82-c57a4fb81907" providerId="ADAL" clId="{5AC19F98-1EF6-4E2A-A837-383B4A4EC7E0}" dt="2025-07-18T08:40:00.796" v="1141" actId="14100"/>
          <ac:spMkLst>
            <pc:docMk/>
            <pc:sldMk cId="1974283019" sldId="292"/>
            <ac:spMk id="2" creationId="{0AA9BBC7-42E9-436D-BF40-775FA220CCD7}"/>
          </ac:spMkLst>
        </pc:spChg>
        <pc:spChg chg="mod ord">
          <ac:chgData name="Aleksandra Szejko" userId="72bb44d8-1e0c-4109-be82-c57a4fb81907" providerId="ADAL" clId="{5AC19F98-1EF6-4E2A-A837-383B4A4EC7E0}" dt="2025-07-18T07:15:22.418" v="91" actId="790"/>
          <ac:spMkLst>
            <pc:docMk/>
            <pc:sldMk cId="1974283019" sldId="292"/>
            <ac:spMk id="3" creationId="{62EB3602-E571-40BC-A0C8-3973D749B093}"/>
          </ac:spMkLst>
        </pc:spChg>
        <pc:spChg chg="mod">
          <ac:chgData name="Aleksandra Szejko" userId="72bb44d8-1e0c-4109-be82-c57a4fb81907" providerId="ADAL" clId="{5AC19F98-1EF6-4E2A-A837-383B4A4EC7E0}" dt="2025-07-18T08:40:04.515" v="1142" actId="1076"/>
          <ac:spMkLst>
            <pc:docMk/>
            <pc:sldMk cId="1974283019" sldId="292"/>
            <ac:spMk id="4" creationId="{E42F565C-FDE2-42C0-8D4C-6C34B0B67AF9}"/>
          </ac:spMkLst>
        </pc:spChg>
        <pc:spChg chg="add del mod ord">
          <ac:chgData name="Aleksandra Szejko" userId="72bb44d8-1e0c-4109-be82-c57a4fb81907" providerId="ADAL" clId="{5AC19F98-1EF6-4E2A-A837-383B4A4EC7E0}" dt="2025-07-18T08:39:49.674" v="1138" actId="478"/>
          <ac:spMkLst>
            <pc:docMk/>
            <pc:sldMk cId="1974283019" sldId="292"/>
            <ac:spMk id="5" creationId="{41D1D09A-369F-E9F6-F427-A14007B1BE38}"/>
          </ac:spMkLst>
        </pc:spChg>
        <pc:picChg chg="mod">
          <ac:chgData name="Aleksandra Szejko" userId="72bb44d8-1e0c-4109-be82-c57a4fb81907" providerId="ADAL" clId="{5AC19F98-1EF6-4E2A-A837-383B4A4EC7E0}" dt="2025-07-18T08:39:31.715" v="1132" actId="1076"/>
          <ac:picMkLst>
            <pc:docMk/>
            <pc:sldMk cId="1974283019" sldId="292"/>
            <ac:picMk id="6" creationId="{5B6CD960-9EA0-4FD8-BFA3-4CFAA60A23C2}"/>
          </ac:picMkLst>
        </pc:picChg>
        <pc:picChg chg="mod">
          <ac:chgData name="Aleksandra Szejko" userId="72bb44d8-1e0c-4109-be82-c57a4fb81907" providerId="ADAL" clId="{5AC19F98-1EF6-4E2A-A837-383B4A4EC7E0}" dt="2025-07-18T08:39:52.906" v="1139" actId="1076"/>
          <ac:picMkLst>
            <pc:docMk/>
            <pc:sldMk cId="1974283019" sldId="292"/>
            <ac:picMk id="7" creationId="{E332EFCC-06B3-441D-9390-479DEB61F0C1}"/>
          </ac:picMkLst>
        </pc:picChg>
      </pc:sldChg>
      <pc:sldChg chg="addSp modSp mod modTransition modClrScheme modAnim chgLayout">
        <pc:chgData name="Aleksandra Szejko" userId="72bb44d8-1e0c-4109-be82-c57a4fb81907" providerId="ADAL" clId="{5AC19F98-1EF6-4E2A-A837-383B4A4EC7E0}" dt="2025-07-18T10:45:24.476" v="1783"/>
        <pc:sldMkLst>
          <pc:docMk/>
          <pc:sldMk cId="3031273798" sldId="293"/>
        </pc:sldMkLst>
        <pc:spChg chg="add mod ord">
          <ac:chgData name="Aleksandra Szejko" userId="72bb44d8-1e0c-4109-be82-c57a4fb81907" providerId="ADAL" clId="{5AC19F98-1EF6-4E2A-A837-383B4A4EC7E0}" dt="2025-07-18T08:37:10.520" v="1087" actId="700"/>
          <ac:spMkLst>
            <pc:docMk/>
            <pc:sldMk cId="3031273798" sldId="293"/>
            <ac:spMk id="2" creationId="{AFF61B47-A10F-BA67-3AF5-9E3A78576725}"/>
          </ac:spMkLst>
        </pc:spChg>
        <pc:spChg chg="mod ord">
          <ac:chgData name="Aleksandra Szejko" userId="72bb44d8-1e0c-4109-be82-c57a4fb81907" providerId="ADAL" clId="{5AC19F98-1EF6-4E2A-A837-383B4A4EC7E0}" dt="2025-07-18T08:37:10.520" v="1087" actId="700"/>
          <ac:spMkLst>
            <pc:docMk/>
            <pc:sldMk cId="3031273798" sldId="293"/>
            <ac:spMk id="3" creationId="{5EFAC7E7-7815-430A-9989-299F0873B23D}"/>
          </ac:spMkLst>
        </pc:spChg>
        <pc:spChg chg="add mod ord">
          <ac:chgData name="Aleksandra Szejko" userId="72bb44d8-1e0c-4109-be82-c57a4fb81907" providerId="ADAL" clId="{5AC19F98-1EF6-4E2A-A837-383B4A4EC7E0}" dt="2025-07-18T08:37:10.520" v="1087" actId="700"/>
          <ac:spMkLst>
            <pc:docMk/>
            <pc:sldMk cId="3031273798" sldId="293"/>
            <ac:spMk id="4" creationId="{FC46BC96-CF44-EB71-F15F-52556D2C4206}"/>
          </ac:spMkLst>
        </pc:spChg>
        <pc:spChg chg="mod">
          <ac:chgData name="Aleksandra Szejko" userId="72bb44d8-1e0c-4109-be82-c57a4fb81907" providerId="ADAL" clId="{5AC19F98-1EF6-4E2A-A837-383B4A4EC7E0}" dt="2025-07-18T07:15:22.418" v="91" actId="790"/>
          <ac:spMkLst>
            <pc:docMk/>
            <pc:sldMk cId="3031273798" sldId="293"/>
            <ac:spMk id="5" creationId="{0A5002EF-F61D-4956-AD34-42218A21E3D1}"/>
          </ac:spMkLst>
        </pc:spChg>
        <pc:spChg chg="mod">
          <ac:chgData name="Aleksandra Szejko" userId="72bb44d8-1e0c-4109-be82-c57a4fb81907" providerId="ADAL" clId="{5AC19F98-1EF6-4E2A-A837-383B4A4EC7E0}" dt="2025-07-18T07:15:22.418" v="91" actId="790"/>
          <ac:spMkLst>
            <pc:docMk/>
            <pc:sldMk cId="3031273798" sldId="293"/>
            <ac:spMk id="6" creationId="{80F147DB-0123-4EFD-85C5-5255246D6959}"/>
          </ac:spMkLst>
        </pc:spChg>
        <pc:picChg chg="mod">
          <ac:chgData name="Aleksandra Szejko" userId="72bb44d8-1e0c-4109-be82-c57a4fb81907" providerId="ADAL" clId="{5AC19F98-1EF6-4E2A-A837-383B4A4EC7E0}" dt="2025-07-18T06:47:18.485" v="45" actId="167"/>
          <ac:picMkLst>
            <pc:docMk/>
            <pc:sldMk cId="3031273798" sldId="293"/>
            <ac:picMk id="7" creationId="{9B169087-4D46-4827-9182-76FA3E489160}"/>
          </ac:picMkLst>
        </pc:picChg>
        <pc:picChg chg="mod">
          <ac:chgData name="Aleksandra Szejko" userId="72bb44d8-1e0c-4109-be82-c57a4fb81907" providerId="ADAL" clId="{5AC19F98-1EF6-4E2A-A837-383B4A4EC7E0}" dt="2025-07-18T06:47:22.961" v="47" actId="1076"/>
          <ac:picMkLst>
            <pc:docMk/>
            <pc:sldMk cId="3031273798" sldId="293"/>
            <ac:picMk id="11" creationId="{44554159-784E-460C-B51A-0EBA69CB6762}"/>
          </ac:picMkLst>
        </pc:picChg>
      </pc:sldChg>
      <pc:sldChg chg="addSp delSp modSp mod modTransition modClrScheme modAnim chgLayout">
        <pc:chgData name="Aleksandra Szejko" userId="72bb44d8-1e0c-4109-be82-c57a4fb81907" providerId="ADAL" clId="{5AC19F98-1EF6-4E2A-A837-383B4A4EC7E0}" dt="2025-07-18T10:45:24.476" v="1783"/>
        <pc:sldMkLst>
          <pc:docMk/>
          <pc:sldMk cId="471151561" sldId="294"/>
        </pc:sldMkLst>
        <pc:spChg chg="del mod ord">
          <ac:chgData name="Aleksandra Szejko" userId="72bb44d8-1e0c-4109-be82-c57a4fb81907" providerId="ADAL" clId="{5AC19F98-1EF6-4E2A-A837-383B4A4EC7E0}" dt="2025-07-18T08:37:22.342" v="1089" actId="478"/>
          <ac:spMkLst>
            <pc:docMk/>
            <pc:sldMk cId="471151561" sldId="294"/>
            <ac:spMk id="2" creationId="{86F55F98-6638-4D1F-8E36-7510CE8372F7}"/>
          </ac:spMkLst>
        </pc:spChg>
        <pc:spChg chg="mod ord">
          <ac:chgData name="Aleksandra Szejko" userId="72bb44d8-1e0c-4109-be82-c57a4fb81907" providerId="ADAL" clId="{5AC19F98-1EF6-4E2A-A837-383B4A4EC7E0}" dt="2025-07-18T08:37:10.520" v="1087" actId="700"/>
          <ac:spMkLst>
            <pc:docMk/>
            <pc:sldMk cId="471151561" sldId="294"/>
            <ac:spMk id="3" creationId="{29F5BA5C-C9C3-4705-BFD5-D2A52E7DC987}"/>
          </ac:spMkLst>
        </pc:spChg>
        <pc:spChg chg="add mod ord">
          <ac:chgData name="Aleksandra Szejko" userId="72bb44d8-1e0c-4109-be82-c57a4fb81907" providerId="ADAL" clId="{5AC19F98-1EF6-4E2A-A837-383B4A4EC7E0}" dt="2025-07-18T08:37:28.894" v="1092" actId="1076"/>
          <ac:spMkLst>
            <pc:docMk/>
            <pc:sldMk cId="471151561" sldId="294"/>
            <ac:spMk id="4" creationId="{CF5D86AD-EAE3-4302-653C-F495CD5D2A60}"/>
          </ac:spMkLst>
        </pc:spChg>
        <pc:spChg chg="add mod">
          <ac:chgData name="Aleksandra Szejko" userId="72bb44d8-1e0c-4109-be82-c57a4fb81907" providerId="ADAL" clId="{5AC19F98-1EF6-4E2A-A837-383B4A4EC7E0}" dt="2025-07-18T08:37:22.342" v="1089" actId="478"/>
          <ac:spMkLst>
            <pc:docMk/>
            <pc:sldMk cId="471151561" sldId="294"/>
            <ac:spMk id="6" creationId="{36A7D028-11B5-5477-CABB-E0D68813E3B6}"/>
          </ac:spMkLst>
        </pc:spChg>
        <pc:spChg chg="add del mod ord">
          <ac:chgData name="Aleksandra Szejko" userId="72bb44d8-1e0c-4109-be82-c57a4fb81907" providerId="ADAL" clId="{5AC19F98-1EF6-4E2A-A837-383B4A4EC7E0}" dt="2025-07-18T08:53:57.399" v="1349" actId="478"/>
          <ac:spMkLst>
            <pc:docMk/>
            <pc:sldMk cId="471151561" sldId="294"/>
            <ac:spMk id="7" creationId="{1177C4AA-8058-B031-CAC6-3DFEF293B287}"/>
          </ac:spMkLst>
        </pc:spChg>
        <pc:picChg chg="mod">
          <ac:chgData name="Aleksandra Szejko" userId="72bb44d8-1e0c-4109-be82-c57a4fb81907" providerId="ADAL" clId="{5AC19F98-1EF6-4E2A-A837-383B4A4EC7E0}" dt="2025-07-18T06:47:08.094" v="42" actId="1076"/>
          <ac:picMkLst>
            <pc:docMk/>
            <pc:sldMk cId="471151561" sldId="294"/>
            <ac:picMk id="5" creationId="{E01BB780-1D64-40EB-8715-C10AC4154C8F}"/>
          </ac:picMkLst>
        </pc:picChg>
      </pc:sldChg>
      <pc:sldChg chg="addSp delSp modSp mod modTransition modClrScheme addAnim delAnim modAnim chgLayout">
        <pc:chgData name="Aleksandra Szejko" userId="72bb44d8-1e0c-4109-be82-c57a4fb81907" providerId="ADAL" clId="{5AC19F98-1EF6-4E2A-A837-383B4A4EC7E0}" dt="2025-07-18T10:45:24.476" v="1783"/>
        <pc:sldMkLst>
          <pc:docMk/>
          <pc:sldMk cId="1501401416" sldId="296"/>
        </pc:sldMkLst>
        <pc:spChg chg="del mod ord">
          <ac:chgData name="Aleksandra Szejko" userId="72bb44d8-1e0c-4109-be82-c57a4fb81907" providerId="ADAL" clId="{5AC19F98-1EF6-4E2A-A837-383B4A4EC7E0}" dt="2025-07-18T08:32:40.332" v="947" actId="478"/>
          <ac:spMkLst>
            <pc:docMk/>
            <pc:sldMk cId="1501401416" sldId="296"/>
            <ac:spMk id="2" creationId="{84ED3FBA-3165-4447-84F8-E7B900C2A499}"/>
          </ac:spMkLst>
        </pc:spChg>
        <pc:spChg chg="mod ord">
          <ac:chgData name="Aleksandra Szejko" userId="72bb44d8-1e0c-4109-be82-c57a4fb81907" providerId="ADAL" clId="{5AC19F98-1EF6-4E2A-A837-383B4A4EC7E0}" dt="2025-07-18T07:15:22.418" v="91" actId="790"/>
          <ac:spMkLst>
            <pc:docMk/>
            <pc:sldMk cId="1501401416" sldId="296"/>
            <ac:spMk id="3" creationId="{4FF512CE-E10D-449F-8380-4EEC046641FF}"/>
          </ac:spMkLst>
        </pc:spChg>
        <pc:spChg chg="add del mod">
          <ac:chgData name="Aleksandra Szejko" userId="72bb44d8-1e0c-4109-be82-c57a4fb81907" providerId="ADAL" clId="{5AC19F98-1EF6-4E2A-A837-383B4A4EC7E0}" dt="2025-07-18T06:46:33.961" v="34" actId="6264"/>
          <ac:spMkLst>
            <pc:docMk/>
            <pc:sldMk cId="1501401416" sldId="296"/>
            <ac:spMk id="7" creationId="{9D644119-2D5F-E448-C5CE-FF3CCD21BFE3}"/>
          </ac:spMkLst>
        </pc:spChg>
        <pc:spChg chg="add del mod">
          <ac:chgData name="Aleksandra Szejko" userId="72bb44d8-1e0c-4109-be82-c57a4fb81907" providerId="ADAL" clId="{5AC19F98-1EF6-4E2A-A837-383B4A4EC7E0}" dt="2025-07-18T06:46:33.961" v="34" actId="6264"/>
          <ac:spMkLst>
            <pc:docMk/>
            <pc:sldMk cId="1501401416" sldId="296"/>
            <ac:spMk id="8" creationId="{2012085E-5AA5-ED76-C239-C389BF48508E}"/>
          </ac:spMkLst>
        </pc:spChg>
        <pc:spChg chg="add mod ord">
          <ac:chgData name="Aleksandra Szejko" userId="72bb44d8-1e0c-4109-be82-c57a4fb81907" providerId="ADAL" clId="{5AC19F98-1EF6-4E2A-A837-383B4A4EC7E0}" dt="2025-07-18T08:35:59.536" v="1078" actId="403"/>
          <ac:spMkLst>
            <pc:docMk/>
            <pc:sldMk cId="1501401416" sldId="296"/>
            <ac:spMk id="9" creationId="{A213014A-F27A-789D-D4D0-5E88EEC0A31A}"/>
          </ac:spMkLst>
        </pc:spChg>
        <pc:spChg chg="add mod">
          <ac:chgData name="Aleksandra Szejko" userId="72bb44d8-1e0c-4109-be82-c57a4fb81907" providerId="ADAL" clId="{5AC19F98-1EF6-4E2A-A837-383B4A4EC7E0}" dt="2025-07-18T08:36:02.748" v="1079" actId="14100"/>
          <ac:spMkLst>
            <pc:docMk/>
            <pc:sldMk cId="1501401416" sldId="296"/>
            <ac:spMk id="10" creationId="{8C6E93AF-F3A1-6ED2-06F6-931C45BEB48F}"/>
          </ac:spMkLst>
        </pc:spChg>
        <pc:spChg chg="add mod">
          <ac:chgData name="Aleksandra Szejko" userId="72bb44d8-1e0c-4109-be82-c57a4fb81907" providerId="ADAL" clId="{5AC19F98-1EF6-4E2A-A837-383B4A4EC7E0}" dt="2025-07-18T08:35:45.831" v="1073" actId="207"/>
          <ac:spMkLst>
            <pc:docMk/>
            <pc:sldMk cId="1501401416" sldId="296"/>
            <ac:spMk id="11" creationId="{14AFE7F6-9B33-9642-CB86-13687057140B}"/>
          </ac:spMkLst>
        </pc:spChg>
        <pc:spChg chg="add mod">
          <ac:chgData name="Aleksandra Szejko" userId="72bb44d8-1e0c-4109-be82-c57a4fb81907" providerId="ADAL" clId="{5AC19F98-1EF6-4E2A-A837-383B4A4EC7E0}" dt="2025-07-18T08:36:12.026" v="1081" actId="1076"/>
          <ac:spMkLst>
            <pc:docMk/>
            <pc:sldMk cId="1501401416" sldId="296"/>
            <ac:spMk id="12" creationId="{BDF94D82-1B77-187C-18A5-735130BDE716}"/>
          </ac:spMkLst>
        </pc:spChg>
        <pc:picChg chg="mod">
          <ac:chgData name="Aleksandra Szejko" userId="72bb44d8-1e0c-4109-be82-c57a4fb81907" providerId="ADAL" clId="{5AC19F98-1EF6-4E2A-A837-383B4A4EC7E0}" dt="2025-07-18T08:33:28.568" v="970" actId="1076"/>
          <ac:picMkLst>
            <pc:docMk/>
            <pc:sldMk cId="1501401416" sldId="296"/>
            <ac:picMk id="4" creationId="{3CD2291F-FC4F-40E3-9196-D15262CD5506}"/>
          </ac:picMkLst>
        </pc:picChg>
        <pc:picChg chg="mod">
          <ac:chgData name="Aleksandra Szejko" userId="72bb44d8-1e0c-4109-be82-c57a4fb81907" providerId="ADAL" clId="{5AC19F98-1EF6-4E2A-A837-383B4A4EC7E0}" dt="2025-07-18T08:33:37.313" v="972" actId="1076"/>
          <ac:picMkLst>
            <pc:docMk/>
            <pc:sldMk cId="1501401416" sldId="296"/>
            <ac:picMk id="5" creationId="{F86A7E44-79AB-4423-9064-A8451BB61E39}"/>
          </ac:picMkLst>
        </pc:picChg>
        <pc:picChg chg="mod">
          <ac:chgData name="Aleksandra Szejko" userId="72bb44d8-1e0c-4109-be82-c57a4fb81907" providerId="ADAL" clId="{5AC19F98-1EF6-4E2A-A837-383B4A4EC7E0}" dt="2025-07-18T08:33:49.171" v="976" actId="1076"/>
          <ac:picMkLst>
            <pc:docMk/>
            <pc:sldMk cId="1501401416" sldId="296"/>
            <ac:picMk id="6" creationId="{3DC69ED3-09C9-4ED3-9C21-894C41A437CC}"/>
          </ac:picMkLst>
        </pc:picChg>
        <pc:cxnChg chg="add del mod">
          <ac:chgData name="Aleksandra Szejko" userId="72bb44d8-1e0c-4109-be82-c57a4fb81907" providerId="ADAL" clId="{5AC19F98-1EF6-4E2A-A837-383B4A4EC7E0}" dt="2025-07-18T08:36:36.386" v="1083" actId="478"/>
          <ac:cxnSpMkLst>
            <pc:docMk/>
            <pc:sldMk cId="1501401416" sldId="296"/>
            <ac:cxnSpMk id="14" creationId="{31807652-0B30-2E9D-379F-320F64EA5364}"/>
          </ac:cxnSpMkLst>
        </pc:cxnChg>
      </pc:sldChg>
      <pc:sldChg chg="addSp modSp mod modTransition modClrScheme modAnim chgLayout">
        <pc:chgData name="Aleksandra Szejko" userId="72bb44d8-1e0c-4109-be82-c57a4fb81907" providerId="ADAL" clId="{5AC19F98-1EF6-4E2A-A837-383B4A4EC7E0}" dt="2025-07-18T10:45:24.476" v="1783"/>
        <pc:sldMkLst>
          <pc:docMk/>
          <pc:sldMk cId="3743431315" sldId="297"/>
        </pc:sldMkLst>
        <pc:spChg chg="add mod ord">
          <ac:chgData name="Aleksandra Szejko" userId="72bb44d8-1e0c-4109-be82-c57a4fb81907" providerId="ADAL" clId="{5AC19F98-1EF6-4E2A-A837-383B4A4EC7E0}" dt="2025-07-18T07:15:22.418" v="91" actId="790"/>
          <ac:spMkLst>
            <pc:docMk/>
            <pc:sldMk cId="3743431315" sldId="297"/>
            <ac:spMk id="2" creationId="{B9CCE8A7-56A0-CEAA-4F27-25DE45D348DC}"/>
          </ac:spMkLst>
        </pc:spChg>
        <pc:spChg chg="mod ord">
          <ac:chgData name="Aleksandra Szejko" userId="72bb44d8-1e0c-4109-be82-c57a4fb81907" providerId="ADAL" clId="{5AC19F98-1EF6-4E2A-A837-383B4A4EC7E0}" dt="2025-07-18T07:15:22.418" v="91" actId="790"/>
          <ac:spMkLst>
            <pc:docMk/>
            <pc:sldMk cId="3743431315" sldId="297"/>
            <ac:spMk id="3" creationId="{7D319575-6483-4A62-8D37-D841852CCC9D}"/>
          </ac:spMkLst>
        </pc:spChg>
        <pc:spChg chg="add mod ord">
          <ac:chgData name="Aleksandra Szejko" userId="72bb44d8-1e0c-4109-be82-c57a4fb81907" providerId="ADAL" clId="{5AC19F98-1EF6-4E2A-A837-383B4A4EC7E0}" dt="2025-07-18T07:15:22.418" v="91" actId="790"/>
          <ac:spMkLst>
            <pc:docMk/>
            <pc:sldMk cId="3743431315" sldId="297"/>
            <ac:spMk id="4" creationId="{84D6A12A-8F7C-1683-2768-A12A3EBC6376}"/>
          </ac:spMkLst>
        </pc:spChg>
        <pc:spChg chg="add mod ord">
          <ac:chgData name="Aleksandra Szejko" userId="72bb44d8-1e0c-4109-be82-c57a4fb81907" providerId="ADAL" clId="{5AC19F98-1EF6-4E2A-A837-383B4A4EC7E0}" dt="2025-07-18T08:53:38.487" v="1346" actId="1076"/>
          <ac:spMkLst>
            <pc:docMk/>
            <pc:sldMk cId="3743431315" sldId="297"/>
            <ac:spMk id="5" creationId="{FA72A6A9-99F9-4DDE-59F2-F702A9F35EB4}"/>
          </ac:spMkLst>
        </pc:spChg>
        <pc:spChg chg="mod">
          <ac:chgData name="Aleksandra Szejko" userId="72bb44d8-1e0c-4109-be82-c57a4fb81907" providerId="ADAL" clId="{5AC19F98-1EF6-4E2A-A837-383B4A4EC7E0}" dt="2025-07-18T08:36:58.604" v="1086" actId="1076"/>
          <ac:spMkLst>
            <pc:docMk/>
            <pc:sldMk cId="3743431315" sldId="297"/>
            <ac:spMk id="9" creationId="{31FEEA05-B353-418C-A897-D5F993D22C2F}"/>
          </ac:spMkLst>
        </pc:spChg>
        <pc:picChg chg="mod ord">
          <ac:chgData name="Aleksandra Szejko" userId="72bb44d8-1e0c-4109-be82-c57a4fb81907" providerId="ADAL" clId="{5AC19F98-1EF6-4E2A-A837-383B4A4EC7E0}" dt="2025-07-18T08:52:52.091" v="1200" actId="166"/>
          <ac:picMkLst>
            <pc:docMk/>
            <pc:sldMk cId="3743431315" sldId="297"/>
            <ac:picMk id="20" creationId="{B32C1EC7-F404-45C1-98BA-21809658CB26}"/>
          </ac:picMkLst>
        </pc:picChg>
      </pc:sldChg>
      <pc:sldChg chg="addSp modSp mod modTransition modClrScheme modAnim chgLayout">
        <pc:chgData name="Aleksandra Szejko" userId="72bb44d8-1e0c-4109-be82-c57a4fb81907" providerId="ADAL" clId="{5AC19F98-1EF6-4E2A-A837-383B4A4EC7E0}" dt="2025-07-18T10:45:24.476" v="1783"/>
        <pc:sldMkLst>
          <pc:docMk/>
          <pc:sldMk cId="4084578651" sldId="298"/>
        </pc:sldMkLst>
        <pc:spChg chg="add mod ord">
          <ac:chgData name="Aleksandra Szejko" userId="72bb44d8-1e0c-4109-be82-c57a4fb81907" providerId="ADAL" clId="{5AC19F98-1EF6-4E2A-A837-383B4A4EC7E0}" dt="2025-07-18T07:15:22.418" v="91" actId="790"/>
          <ac:spMkLst>
            <pc:docMk/>
            <pc:sldMk cId="4084578651" sldId="298"/>
            <ac:spMk id="2" creationId="{3A928F4F-56C2-B729-DC4E-F52618FA1C55}"/>
          </ac:spMkLst>
        </pc:spChg>
        <pc:spChg chg="mod ord">
          <ac:chgData name="Aleksandra Szejko" userId="72bb44d8-1e0c-4109-be82-c57a4fb81907" providerId="ADAL" clId="{5AC19F98-1EF6-4E2A-A837-383B4A4EC7E0}" dt="2025-07-18T07:15:22.418" v="91" actId="790"/>
          <ac:spMkLst>
            <pc:docMk/>
            <pc:sldMk cId="4084578651" sldId="298"/>
            <ac:spMk id="3" creationId="{A3C47FFC-3E62-485A-BF9C-5E30CC1AB3CA}"/>
          </ac:spMkLst>
        </pc:spChg>
        <pc:spChg chg="mod">
          <ac:chgData name="Aleksandra Szejko" userId="72bb44d8-1e0c-4109-be82-c57a4fb81907" providerId="ADAL" clId="{5AC19F98-1EF6-4E2A-A837-383B4A4EC7E0}" dt="2025-07-18T08:40:16.829" v="1143" actId="207"/>
          <ac:spMkLst>
            <pc:docMk/>
            <pc:sldMk cId="4084578651" sldId="298"/>
            <ac:spMk id="4" creationId="{319BBD97-2456-47ED-A4A6-4794F1459826}"/>
          </ac:spMkLst>
        </pc:spChg>
        <pc:spChg chg="mod">
          <ac:chgData name="Aleksandra Szejko" userId="72bb44d8-1e0c-4109-be82-c57a4fb81907" providerId="ADAL" clId="{5AC19F98-1EF6-4E2A-A837-383B4A4EC7E0}" dt="2025-07-18T08:40:21.406" v="1144" actId="207"/>
          <ac:spMkLst>
            <pc:docMk/>
            <pc:sldMk cId="4084578651" sldId="298"/>
            <ac:spMk id="5" creationId="{86252713-5368-4F97-8562-1E43FF788EBD}"/>
          </ac:spMkLst>
        </pc:spChg>
        <pc:spChg chg="add mod ord">
          <ac:chgData name="Aleksandra Szejko" userId="72bb44d8-1e0c-4109-be82-c57a4fb81907" providerId="ADAL" clId="{5AC19F98-1EF6-4E2A-A837-383B4A4EC7E0}" dt="2025-07-18T07:15:22.418" v="91" actId="790"/>
          <ac:spMkLst>
            <pc:docMk/>
            <pc:sldMk cId="4084578651" sldId="298"/>
            <ac:spMk id="6" creationId="{76937652-D6AE-F1A7-1A5A-07CA92DB68D0}"/>
          </ac:spMkLst>
        </pc:spChg>
      </pc:sldChg>
      <pc:sldChg chg="addSp modSp mod modTransition modClrScheme modAnim chgLayout">
        <pc:chgData name="Aleksandra Szejko" userId="72bb44d8-1e0c-4109-be82-c57a4fb81907" providerId="ADAL" clId="{5AC19F98-1EF6-4E2A-A837-383B4A4EC7E0}" dt="2025-07-18T10:45:24.476" v="1783"/>
        <pc:sldMkLst>
          <pc:docMk/>
          <pc:sldMk cId="2307800099" sldId="299"/>
        </pc:sldMkLst>
        <pc:spChg chg="add mod ord">
          <ac:chgData name="Aleksandra Szejko" userId="72bb44d8-1e0c-4109-be82-c57a4fb81907" providerId="ADAL" clId="{5AC19F98-1EF6-4E2A-A837-383B4A4EC7E0}" dt="2025-07-18T07:15:22.418" v="91" actId="790"/>
          <ac:spMkLst>
            <pc:docMk/>
            <pc:sldMk cId="2307800099" sldId="299"/>
            <ac:spMk id="2" creationId="{0EADD37E-0832-7FE0-167E-74CF6EFF7DF2}"/>
          </ac:spMkLst>
        </pc:spChg>
        <pc:spChg chg="mod ord">
          <ac:chgData name="Aleksandra Szejko" userId="72bb44d8-1e0c-4109-be82-c57a4fb81907" providerId="ADAL" clId="{5AC19F98-1EF6-4E2A-A837-383B4A4EC7E0}" dt="2025-07-18T07:15:22.418" v="91" actId="790"/>
          <ac:spMkLst>
            <pc:docMk/>
            <pc:sldMk cId="2307800099" sldId="299"/>
            <ac:spMk id="3" creationId="{DCB3426A-56EF-4570-912C-D26DDDA8B666}"/>
          </ac:spMkLst>
        </pc:spChg>
        <pc:spChg chg="add mod ord">
          <ac:chgData name="Aleksandra Szejko" userId="72bb44d8-1e0c-4109-be82-c57a4fb81907" providerId="ADAL" clId="{5AC19F98-1EF6-4E2A-A837-383B4A4EC7E0}" dt="2025-07-18T07:15:22.418" v="91" actId="790"/>
          <ac:spMkLst>
            <pc:docMk/>
            <pc:sldMk cId="2307800099" sldId="299"/>
            <ac:spMk id="4" creationId="{1ED943DD-403A-E436-5573-570EAC83896B}"/>
          </ac:spMkLst>
        </pc:spChg>
        <pc:spChg chg="mod">
          <ac:chgData name="Aleksandra Szejko" userId="72bb44d8-1e0c-4109-be82-c57a4fb81907" providerId="ADAL" clId="{5AC19F98-1EF6-4E2A-A837-383B4A4EC7E0}" dt="2025-07-18T07:15:22.418" v="91" actId="790"/>
          <ac:spMkLst>
            <pc:docMk/>
            <pc:sldMk cId="2307800099" sldId="299"/>
            <ac:spMk id="9" creationId="{4E67642E-DF8B-4B35-BCAC-58EE1B24CE49}"/>
          </ac:spMkLst>
        </pc:spChg>
      </pc:sldChg>
      <pc:sldChg chg="addSp delSp modSp mod modTransition modClrScheme delAnim modAnim chgLayout">
        <pc:chgData name="Aleksandra Szejko" userId="72bb44d8-1e0c-4109-be82-c57a4fb81907" providerId="ADAL" clId="{5AC19F98-1EF6-4E2A-A837-383B4A4EC7E0}" dt="2025-07-18T10:45:24.476" v="1783"/>
        <pc:sldMkLst>
          <pc:docMk/>
          <pc:sldMk cId="122722086" sldId="300"/>
        </pc:sldMkLst>
        <pc:spChg chg="add mod ord">
          <ac:chgData name="Aleksandra Szejko" userId="72bb44d8-1e0c-4109-be82-c57a4fb81907" providerId="ADAL" clId="{5AC19F98-1EF6-4E2A-A837-383B4A4EC7E0}" dt="2025-07-18T07:15:22.418" v="91" actId="790"/>
          <ac:spMkLst>
            <pc:docMk/>
            <pc:sldMk cId="122722086" sldId="300"/>
            <ac:spMk id="2" creationId="{AB51E035-38A9-1D63-85E0-2DBB2C30C5B7}"/>
          </ac:spMkLst>
        </pc:spChg>
        <pc:spChg chg="mod ord">
          <ac:chgData name="Aleksandra Szejko" userId="72bb44d8-1e0c-4109-be82-c57a4fb81907" providerId="ADAL" clId="{5AC19F98-1EF6-4E2A-A837-383B4A4EC7E0}" dt="2025-07-18T07:15:22.418" v="91" actId="790"/>
          <ac:spMkLst>
            <pc:docMk/>
            <pc:sldMk cId="122722086" sldId="300"/>
            <ac:spMk id="3" creationId="{01923C7F-D813-44FF-BC12-4E90713B4573}"/>
          </ac:spMkLst>
        </pc:spChg>
        <pc:spChg chg="del mod">
          <ac:chgData name="Aleksandra Szejko" userId="72bb44d8-1e0c-4109-be82-c57a4fb81907" providerId="ADAL" clId="{5AC19F98-1EF6-4E2A-A837-383B4A4EC7E0}" dt="2025-07-18T06:47:59.891" v="58"/>
          <ac:spMkLst>
            <pc:docMk/>
            <pc:sldMk cId="122722086" sldId="300"/>
            <ac:spMk id="5" creationId="{CB4ED327-FAE8-432C-969C-4C2C9BF8CAF9}"/>
          </ac:spMkLst>
        </pc:spChg>
        <pc:spChg chg="mod">
          <ac:chgData name="Aleksandra Szejko" userId="72bb44d8-1e0c-4109-be82-c57a4fb81907" providerId="ADAL" clId="{5AC19F98-1EF6-4E2A-A837-383B4A4EC7E0}" dt="2025-07-18T08:38:23.936" v="1113" actId="20577"/>
          <ac:spMkLst>
            <pc:docMk/>
            <pc:sldMk cId="122722086" sldId="300"/>
            <ac:spMk id="6" creationId="{E421821B-569B-4599-BCD9-48917F92C4A7}"/>
          </ac:spMkLst>
        </pc:spChg>
        <pc:spChg chg="mod">
          <ac:chgData name="Aleksandra Szejko" userId="72bb44d8-1e0c-4109-be82-c57a4fb81907" providerId="ADAL" clId="{5AC19F98-1EF6-4E2A-A837-383B4A4EC7E0}" dt="2025-07-18T08:38:53.750" v="1128" actId="1076"/>
          <ac:spMkLst>
            <pc:docMk/>
            <pc:sldMk cId="122722086" sldId="300"/>
            <ac:spMk id="7" creationId="{CD8DB1F0-B236-4BFE-98EC-186170ACB4D2}"/>
          </ac:spMkLst>
        </pc:spChg>
        <pc:spChg chg="add del mod ord">
          <ac:chgData name="Aleksandra Szejko" userId="72bb44d8-1e0c-4109-be82-c57a4fb81907" providerId="ADAL" clId="{5AC19F98-1EF6-4E2A-A837-383B4A4EC7E0}" dt="2025-07-18T08:38:41.816" v="1125" actId="478"/>
          <ac:spMkLst>
            <pc:docMk/>
            <pc:sldMk cId="122722086" sldId="300"/>
            <ac:spMk id="8" creationId="{D2E1A8C3-B83B-D545-D68E-3450241E5326}"/>
          </ac:spMkLst>
        </pc:spChg>
        <pc:picChg chg="mod ord">
          <ac:chgData name="Aleksandra Szejko" userId="72bb44d8-1e0c-4109-be82-c57a4fb81907" providerId="ADAL" clId="{5AC19F98-1EF6-4E2A-A837-383B4A4EC7E0}" dt="2025-07-18T08:38:48.312" v="1127" actId="1076"/>
          <ac:picMkLst>
            <pc:docMk/>
            <pc:sldMk cId="122722086" sldId="300"/>
            <ac:picMk id="4" creationId="{46E59476-05D8-4D31-A771-11AB675BC3DA}"/>
          </ac:picMkLst>
        </pc:picChg>
      </pc:sldChg>
      <pc:sldChg chg="addSp modSp mod modTransition modClrScheme modAnim chgLayout">
        <pc:chgData name="Aleksandra Szejko" userId="72bb44d8-1e0c-4109-be82-c57a4fb81907" providerId="ADAL" clId="{5AC19F98-1EF6-4E2A-A837-383B4A4EC7E0}" dt="2025-07-18T10:45:24.476" v="1783"/>
        <pc:sldMkLst>
          <pc:docMk/>
          <pc:sldMk cId="871256358" sldId="301"/>
        </pc:sldMkLst>
        <pc:spChg chg="mod ord">
          <ac:chgData name="Aleksandra Szejko" userId="72bb44d8-1e0c-4109-be82-c57a4fb81907" providerId="ADAL" clId="{5AC19F98-1EF6-4E2A-A837-383B4A4EC7E0}" dt="2025-07-18T08:38:03.259" v="1100" actId="207"/>
          <ac:spMkLst>
            <pc:docMk/>
            <pc:sldMk cId="871256358" sldId="301"/>
            <ac:spMk id="2" creationId="{D229FA61-E9E1-4CD0-B0C2-A011893C2315}"/>
          </ac:spMkLst>
        </pc:spChg>
        <pc:spChg chg="mod ord">
          <ac:chgData name="Aleksandra Szejko" userId="72bb44d8-1e0c-4109-be82-c57a4fb81907" providerId="ADAL" clId="{5AC19F98-1EF6-4E2A-A837-383B4A4EC7E0}" dt="2025-07-18T08:37:51.828" v="1099" actId="20577"/>
          <ac:spMkLst>
            <pc:docMk/>
            <pc:sldMk cId="871256358" sldId="301"/>
            <ac:spMk id="3" creationId="{3C59D4DC-CA83-4FE3-B4C1-5531A9598E5B}"/>
          </ac:spMkLst>
        </pc:spChg>
        <pc:spChg chg="add mod ord">
          <ac:chgData name="Aleksandra Szejko" userId="72bb44d8-1e0c-4109-be82-c57a4fb81907" providerId="ADAL" clId="{5AC19F98-1EF6-4E2A-A837-383B4A4EC7E0}" dt="2025-07-18T07:15:22.418" v="91" actId="790"/>
          <ac:spMkLst>
            <pc:docMk/>
            <pc:sldMk cId="871256358" sldId="301"/>
            <ac:spMk id="9" creationId="{4817BACD-FF35-B72A-664A-76AA9F8BFA71}"/>
          </ac:spMkLst>
        </pc:spChg>
      </pc:sldChg>
      <pc:sldChg chg="addSp modSp mod modTransition modClrScheme modAnim chgLayout">
        <pc:chgData name="Aleksandra Szejko" userId="72bb44d8-1e0c-4109-be82-c57a4fb81907" providerId="ADAL" clId="{5AC19F98-1EF6-4E2A-A837-383B4A4EC7E0}" dt="2025-07-18T10:45:24.476" v="1783"/>
        <pc:sldMkLst>
          <pc:docMk/>
          <pc:sldMk cId="1442828158" sldId="303"/>
        </pc:sldMkLst>
        <pc:spChg chg="add mod ord">
          <ac:chgData name="Aleksandra Szejko" userId="72bb44d8-1e0c-4109-be82-c57a4fb81907" providerId="ADAL" clId="{5AC19F98-1EF6-4E2A-A837-383B4A4EC7E0}" dt="2025-07-18T07:15:22.418" v="91" actId="790"/>
          <ac:spMkLst>
            <pc:docMk/>
            <pc:sldMk cId="1442828158" sldId="303"/>
            <ac:spMk id="2" creationId="{8F96E5D7-E261-4FB3-5283-C2D0A7A136B8}"/>
          </ac:spMkLst>
        </pc:spChg>
        <pc:spChg chg="mod ord">
          <ac:chgData name="Aleksandra Szejko" userId="72bb44d8-1e0c-4109-be82-c57a4fb81907" providerId="ADAL" clId="{5AC19F98-1EF6-4E2A-A837-383B4A4EC7E0}" dt="2025-07-18T07:15:22.418" v="91" actId="790"/>
          <ac:spMkLst>
            <pc:docMk/>
            <pc:sldMk cId="1442828158" sldId="303"/>
            <ac:spMk id="3" creationId="{21778D2D-8FB1-4A71-8294-52B6C9207FEC}"/>
          </ac:spMkLst>
        </pc:spChg>
        <pc:spChg chg="add mod ord">
          <ac:chgData name="Aleksandra Szejko" userId="72bb44d8-1e0c-4109-be82-c57a4fb81907" providerId="ADAL" clId="{5AC19F98-1EF6-4E2A-A837-383B4A4EC7E0}" dt="2025-07-18T07:15:22.418" v="91" actId="790"/>
          <ac:spMkLst>
            <pc:docMk/>
            <pc:sldMk cId="1442828158" sldId="303"/>
            <ac:spMk id="5" creationId="{17B54DE5-7631-BDFC-D1C3-1B2EC7B4A9A1}"/>
          </ac:spMkLst>
        </pc:spChg>
        <pc:spChg chg="mod">
          <ac:chgData name="Aleksandra Szejko" userId="72bb44d8-1e0c-4109-be82-c57a4fb81907" providerId="ADAL" clId="{5AC19F98-1EF6-4E2A-A837-383B4A4EC7E0}" dt="2025-07-18T08:47:35.426" v="1196" actId="1076"/>
          <ac:spMkLst>
            <pc:docMk/>
            <pc:sldMk cId="1442828158" sldId="303"/>
            <ac:spMk id="6" creationId="{D594D0A9-C310-44EB-9BF0-D6CCC6D82620}"/>
          </ac:spMkLst>
        </pc:spChg>
        <pc:graphicFrameChg chg="modGraphic">
          <ac:chgData name="Aleksandra Szejko" userId="72bb44d8-1e0c-4109-be82-c57a4fb81907" providerId="ADAL" clId="{5AC19F98-1EF6-4E2A-A837-383B4A4EC7E0}" dt="2025-07-18T07:15:22.418" v="91" actId="790"/>
          <ac:graphicFrameMkLst>
            <pc:docMk/>
            <pc:sldMk cId="1442828158" sldId="303"/>
            <ac:graphicFrameMk id="7" creationId="{83DA7077-6026-4F8D-9875-BCE819010C53}"/>
          </ac:graphicFrameMkLst>
        </pc:graphicFrameChg>
        <pc:picChg chg="mod">
          <ac:chgData name="Aleksandra Szejko" userId="72bb44d8-1e0c-4109-be82-c57a4fb81907" providerId="ADAL" clId="{5AC19F98-1EF6-4E2A-A837-383B4A4EC7E0}" dt="2025-07-18T08:47:42.340" v="1197" actId="1076"/>
          <ac:picMkLst>
            <pc:docMk/>
            <pc:sldMk cId="1442828158" sldId="303"/>
            <ac:picMk id="4" creationId="{385EB709-B9A8-4AA5-9824-64B488DEDE43}"/>
          </ac:picMkLst>
        </pc:picChg>
      </pc:sldChg>
      <pc:sldChg chg="addSp modSp mod modTransition modClrScheme modAnim chgLayout">
        <pc:chgData name="Aleksandra Szejko" userId="72bb44d8-1e0c-4109-be82-c57a4fb81907" providerId="ADAL" clId="{5AC19F98-1EF6-4E2A-A837-383B4A4EC7E0}" dt="2025-07-18T10:45:24.476" v="1783"/>
        <pc:sldMkLst>
          <pc:docMk/>
          <pc:sldMk cId="3194141677" sldId="304"/>
        </pc:sldMkLst>
        <pc:spChg chg="add mod ord">
          <ac:chgData name="Aleksandra Szejko" userId="72bb44d8-1e0c-4109-be82-c57a4fb81907" providerId="ADAL" clId="{5AC19F98-1EF6-4E2A-A837-383B4A4EC7E0}" dt="2025-07-18T07:15:22.418" v="91" actId="790"/>
          <ac:spMkLst>
            <pc:docMk/>
            <pc:sldMk cId="3194141677" sldId="304"/>
            <ac:spMk id="2" creationId="{83E24592-E316-3931-8C03-7746ABFF9051}"/>
          </ac:spMkLst>
        </pc:spChg>
        <pc:spChg chg="mod ord">
          <ac:chgData name="Aleksandra Szejko" userId="72bb44d8-1e0c-4109-be82-c57a4fb81907" providerId="ADAL" clId="{5AC19F98-1EF6-4E2A-A837-383B4A4EC7E0}" dt="2025-07-18T08:44:07.659" v="1147" actId="20577"/>
          <ac:spMkLst>
            <pc:docMk/>
            <pc:sldMk cId="3194141677" sldId="304"/>
            <ac:spMk id="3" creationId="{7686C954-5697-4537-AB64-CA9B44DB3261}"/>
          </ac:spMkLst>
        </pc:spChg>
        <pc:spChg chg="mod">
          <ac:chgData name="Aleksandra Szejko" userId="72bb44d8-1e0c-4109-be82-c57a4fb81907" providerId="ADAL" clId="{5AC19F98-1EF6-4E2A-A837-383B4A4EC7E0}" dt="2025-07-18T08:44:13.078" v="1148" actId="1076"/>
          <ac:spMkLst>
            <pc:docMk/>
            <pc:sldMk cId="3194141677" sldId="304"/>
            <ac:spMk id="4" creationId="{B4013AFC-8726-4911-8543-541811956013}"/>
          </ac:spMkLst>
        </pc:spChg>
        <pc:spChg chg="mod">
          <ac:chgData name="Aleksandra Szejko" userId="72bb44d8-1e0c-4109-be82-c57a4fb81907" providerId="ADAL" clId="{5AC19F98-1EF6-4E2A-A837-383B4A4EC7E0}" dt="2025-07-18T08:44:30.935" v="1154" actId="1076"/>
          <ac:spMkLst>
            <pc:docMk/>
            <pc:sldMk cId="3194141677" sldId="304"/>
            <ac:spMk id="5" creationId="{3927B98F-5E06-410F-A2E5-F2579E2AE84B}"/>
          </ac:spMkLst>
        </pc:spChg>
        <pc:spChg chg="add mod ord">
          <ac:chgData name="Aleksandra Szejko" userId="72bb44d8-1e0c-4109-be82-c57a4fb81907" providerId="ADAL" clId="{5AC19F98-1EF6-4E2A-A837-383B4A4EC7E0}" dt="2025-07-18T07:15:22.418" v="91" actId="790"/>
          <ac:spMkLst>
            <pc:docMk/>
            <pc:sldMk cId="3194141677" sldId="304"/>
            <ac:spMk id="6" creationId="{7F29E4EF-EDA2-F815-BE25-E9C1C866ADE2}"/>
          </ac:spMkLst>
        </pc:spChg>
        <pc:picChg chg="mod ord">
          <ac:chgData name="Aleksandra Szejko" userId="72bb44d8-1e0c-4109-be82-c57a4fb81907" providerId="ADAL" clId="{5AC19F98-1EF6-4E2A-A837-383B4A4EC7E0}" dt="2025-07-18T08:44:33.005" v="1155" actId="1076"/>
          <ac:picMkLst>
            <pc:docMk/>
            <pc:sldMk cId="3194141677" sldId="304"/>
            <ac:picMk id="7" creationId="{F7505231-C036-4B1F-AC72-47BE1BC6E436}"/>
          </ac:picMkLst>
        </pc:picChg>
        <pc:picChg chg="mod">
          <ac:chgData name="Aleksandra Szejko" userId="72bb44d8-1e0c-4109-be82-c57a4fb81907" providerId="ADAL" clId="{5AC19F98-1EF6-4E2A-A837-383B4A4EC7E0}" dt="2025-07-18T08:44:20.300" v="1151" actId="1076"/>
          <ac:picMkLst>
            <pc:docMk/>
            <pc:sldMk cId="3194141677" sldId="304"/>
            <ac:picMk id="10" creationId="{B8D009ED-7F26-4499-BE0D-C5242A9F715F}"/>
          </ac:picMkLst>
        </pc:picChg>
        <pc:picChg chg="mod">
          <ac:chgData name="Aleksandra Szejko" userId="72bb44d8-1e0c-4109-be82-c57a4fb81907" providerId="ADAL" clId="{5AC19F98-1EF6-4E2A-A837-383B4A4EC7E0}" dt="2025-07-18T08:44:36.215" v="1156" actId="1076"/>
          <ac:picMkLst>
            <pc:docMk/>
            <pc:sldMk cId="3194141677" sldId="304"/>
            <ac:picMk id="12" creationId="{7715275C-5384-4DAA-A960-9325EE7B8754}"/>
          </ac:picMkLst>
        </pc:picChg>
      </pc:sldChg>
      <pc:sldChg chg="addSp modSp mod modTransition modClrScheme modAnim chgLayout">
        <pc:chgData name="Aleksandra Szejko" userId="72bb44d8-1e0c-4109-be82-c57a4fb81907" providerId="ADAL" clId="{5AC19F98-1EF6-4E2A-A837-383B4A4EC7E0}" dt="2025-07-18T10:45:24.476" v="1783"/>
        <pc:sldMkLst>
          <pc:docMk/>
          <pc:sldMk cId="3032589479" sldId="305"/>
        </pc:sldMkLst>
        <pc:spChg chg="add mod ord">
          <ac:chgData name="Aleksandra Szejko" userId="72bb44d8-1e0c-4109-be82-c57a4fb81907" providerId="ADAL" clId="{5AC19F98-1EF6-4E2A-A837-383B4A4EC7E0}" dt="2025-07-18T07:15:22.418" v="91" actId="790"/>
          <ac:spMkLst>
            <pc:docMk/>
            <pc:sldMk cId="3032589479" sldId="305"/>
            <ac:spMk id="2" creationId="{80E5E930-E9C4-7F07-F91F-84B42D6CF1ED}"/>
          </ac:spMkLst>
        </pc:spChg>
        <pc:spChg chg="mod ord">
          <ac:chgData name="Aleksandra Szejko" userId="72bb44d8-1e0c-4109-be82-c57a4fb81907" providerId="ADAL" clId="{5AC19F98-1EF6-4E2A-A837-383B4A4EC7E0}" dt="2025-07-18T07:15:22.418" v="91" actId="790"/>
          <ac:spMkLst>
            <pc:docMk/>
            <pc:sldMk cId="3032589479" sldId="305"/>
            <ac:spMk id="3" creationId="{EAC0DE05-F643-4437-B2CF-D43287C796F1}"/>
          </ac:spMkLst>
        </pc:spChg>
        <pc:spChg chg="mod">
          <ac:chgData name="Aleksandra Szejko" userId="72bb44d8-1e0c-4109-be82-c57a4fb81907" providerId="ADAL" clId="{5AC19F98-1EF6-4E2A-A837-383B4A4EC7E0}" dt="2025-07-18T07:15:22.418" v="91" actId="790"/>
          <ac:spMkLst>
            <pc:docMk/>
            <pc:sldMk cId="3032589479" sldId="305"/>
            <ac:spMk id="5" creationId="{6BFFB35E-FD54-4DF3-AD9A-CE9AD8288FF7}"/>
          </ac:spMkLst>
        </pc:spChg>
        <pc:spChg chg="mod">
          <ac:chgData name="Aleksandra Szejko" userId="72bb44d8-1e0c-4109-be82-c57a4fb81907" providerId="ADAL" clId="{5AC19F98-1EF6-4E2A-A837-383B4A4EC7E0}" dt="2025-07-18T07:15:22.418" v="91" actId="790"/>
          <ac:spMkLst>
            <pc:docMk/>
            <pc:sldMk cId="3032589479" sldId="305"/>
            <ac:spMk id="7" creationId="{1329575C-0A12-47ED-ADE5-ED1B7E1BDF0B}"/>
          </ac:spMkLst>
        </pc:spChg>
        <pc:spChg chg="add mod ord">
          <ac:chgData name="Aleksandra Szejko" userId="72bb44d8-1e0c-4109-be82-c57a4fb81907" providerId="ADAL" clId="{5AC19F98-1EF6-4E2A-A837-383B4A4EC7E0}" dt="2025-07-18T07:15:22.418" v="91" actId="790"/>
          <ac:spMkLst>
            <pc:docMk/>
            <pc:sldMk cId="3032589479" sldId="305"/>
            <ac:spMk id="8" creationId="{68402F00-D8BB-F04E-F1C0-CC59027E1C13}"/>
          </ac:spMkLst>
        </pc:spChg>
        <pc:picChg chg="mod">
          <ac:chgData name="Aleksandra Szejko" userId="72bb44d8-1e0c-4109-be82-c57a4fb81907" providerId="ADAL" clId="{5AC19F98-1EF6-4E2A-A837-383B4A4EC7E0}" dt="2025-07-18T08:43:45.597" v="1145" actId="1076"/>
          <ac:picMkLst>
            <pc:docMk/>
            <pc:sldMk cId="3032589479" sldId="305"/>
            <ac:picMk id="4" creationId="{99A95EA3-A968-4AA4-B44B-B6AB015033DF}"/>
          </ac:picMkLst>
        </pc:picChg>
      </pc:sldChg>
      <pc:sldChg chg="addSp modSp mod modTransition modClrScheme modAnim chgLayout">
        <pc:chgData name="Aleksandra Szejko" userId="72bb44d8-1e0c-4109-be82-c57a4fb81907" providerId="ADAL" clId="{5AC19F98-1EF6-4E2A-A837-383B4A4EC7E0}" dt="2025-07-18T10:45:24.476" v="1783"/>
        <pc:sldMkLst>
          <pc:docMk/>
          <pc:sldMk cId="2071745918" sldId="306"/>
        </pc:sldMkLst>
        <pc:spChg chg="add mod ord">
          <ac:chgData name="Aleksandra Szejko" userId="72bb44d8-1e0c-4109-be82-c57a4fb81907" providerId="ADAL" clId="{5AC19F98-1EF6-4E2A-A837-383B4A4EC7E0}" dt="2025-07-18T07:15:22.418" v="91" actId="790"/>
          <ac:spMkLst>
            <pc:docMk/>
            <pc:sldMk cId="2071745918" sldId="306"/>
            <ac:spMk id="2" creationId="{8DFC67FC-B166-1C63-775D-1D0FB9138A79}"/>
          </ac:spMkLst>
        </pc:spChg>
        <pc:spChg chg="mod ord">
          <ac:chgData name="Aleksandra Szejko" userId="72bb44d8-1e0c-4109-be82-c57a4fb81907" providerId="ADAL" clId="{5AC19F98-1EF6-4E2A-A837-383B4A4EC7E0}" dt="2025-07-18T07:15:22.418" v="91" actId="790"/>
          <ac:spMkLst>
            <pc:docMk/>
            <pc:sldMk cId="2071745918" sldId="306"/>
            <ac:spMk id="3" creationId="{55488C53-E8A8-4D62-A179-74C68BFED291}"/>
          </ac:spMkLst>
        </pc:spChg>
        <pc:spChg chg="add mod ord">
          <ac:chgData name="Aleksandra Szejko" userId="72bb44d8-1e0c-4109-be82-c57a4fb81907" providerId="ADAL" clId="{5AC19F98-1EF6-4E2A-A837-383B4A4EC7E0}" dt="2025-07-18T07:15:22.418" v="91" actId="790"/>
          <ac:spMkLst>
            <pc:docMk/>
            <pc:sldMk cId="2071745918" sldId="306"/>
            <ac:spMk id="6" creationId="{AD90F339-A58D-A218-B780-9237B974DF3E}"/>
          </ac:spMkLst>
        </pc:spChg>
        <pc:spChg chg="mod">
          <ac:chgData name="Aleksandra Szejko" userId="72bb44d8-1e0c-4109-be82-c57a4fb81907" providerId="ADAL" clId="{5AC19F98-1EF6-4E2A-A837-383B4A4EC7E0}" dt="2025-07-18T07:15:22.418" v="91" actId="790"/>
          <ac:spMkLst>
            <pc:docMk/>
            <pc:sldMk cId="2071745918" sldId="306"/>
            <ac:spMk id="7" creationId="{EED69D78-B394-4B4F-9C47-50EB564E3605}"/>
          </ac:spMkLst>
        </pc:spChg>
        <pc:spChg chg="mod">
          <ac:chgData name="Aleksandra Szejko" userId="72bb44d8-1e0c-4109-be82-c57a4fb81907" providerId="ADAL" clId="{5AC19F98-1EF6-4E2A-A837-383B4A4EC7E0}" dt="2025-07-18T09:26:50.726" v="1350" actId="20577"/>
          <ac:spMkLst>
            <pc:docMk/>
            <pc:sldMk cId="2071745918" sldId="306"/>
            <ac:spMk id="8" creationId="{C40972F4-4BC3-4C97-85AE-25589A4B95A0}"/>
          </ac:spMkLst>
        </pc:spChg>
        <pc:graphicFrameChg chg="modGraphic">
          <ac:chgData name="Aleksandra Szejko" userId="72bb44d8-1e0c-4109-be82-c57a4fb81907" providerId="ADAL" clId="{5AC19F98-1EF6-4E2A-A837-383B4A4EC7E0}" dt="2025-07-18T07:15:22.418" v="91" actId="790"/>
          <ac:graphicFrameMkLst>
            <pc:docMk/>
            <pc:sldMk cId="2071745918" sldId="306"/>
            <ac:graphicFrameMk id="9" creationId="{5F83785C-6D99-4C9C-A725-97B7D0252D41}"/>
          </ac:graphicFrameMkLst>
        </pc:graphicFrameChg>
      </pc:sldChg>
      <pc:sldChg chg="addSp modSp mod modTransition modClrScheme modAnim chgLayout">
        <pc:chgData name="Aleksandra Szejko" userId="72bb44d8-1e0c-4109-be82-c57a4fb81907" providerId="ADAL" clId="{5AC19F98-1EF6-4E2A-A837-383B4A4EC7E0}" dt="2025-07-18T10:45:24.476" v="1783"/>
        <pc:sldMkLst>
          <pc:docMk/>
          <pc:sldMk cId="1365082302" sldId="307"/>
        </pc:sldMkLst>
        <pc:spChg chg="add mod ord">
          <ac:chgData name="Aleksandra Szejko" userId="72bb44d8-1e0c-4109-be82-c57a4fb81907" providerId="ADAL" clId="{5AC19F98-1EF6-4E2A-A837-383B4A4EC7E0}" dt="2025-07-18T07:15:22.418" v="91" actId="790"/>
          <ac:spMkLst>
            <pc:docMk/>
            <pc:sldMk cId="1365082302" sldId="307"/>
            <ac:spMk id="2" creationId="{7A19AA1C-39C4-5A48-94E6-47550D998B67}"/>
          </ac:spMkLst>
        </pc:spChg>
        <pc:spChg chg="mod ord">
          <ac:chgData name="Aleksandra Szejko" userId="72bb44d8-1e0c-4109-be82-c57a4fb81907" providerId="ADAL" clId="{5AC19F98-1EF6-4E2A-A837-383B4A4EC7E0}" dt="2025-07-18T07:15:22.418" v="91" actId="790"/>
          <ac:spMkLst>
            <pc:docMk/>
            <pc:sldMk cId="1365082302" sldId="307"/>
            <ac:spMk id="3" creationId="{D1CFE307-0450-4B25-BA87-E7D5D58E0EAE}"/>
          </ac:spMkLst>
        </pc:spChg>
        <pc:spChg chg="mod">
          <ac:chgData name="Aleksandra Szejko" userId="72bb44d8-1e0c-4109-be82-c57a4fb81907" providerId="ADAL" clId="{5AC19F98-1EF6-4E2A-A837-383B4A4EC7E0}" dt="2025-07-18T08:46:11.025" v="1187" actId="1076"/>
          <ac:spMkLst>
            <pc:docMk/>
            <pc:sldMk cId="1365082302" sldId="307"/>
            <ac:spMk id="5" creationId="{D2DD0BBB-70ED-4D58-A140-4AA55EEAABA9}"/>
          </ac:spMkLst>
        </pc:spChg>
        <pc:spChg chg="add mod ord">
          <ac:chgData name="Aleksandra Szejko" userId="72bb44d8-1e0c-4109-be82-c57a4fb81907" providerId="ADAL" clId="{5AC19F98-1EF6-4E2A-A837-383B4A4EC7E0}" dt="2025-07-18T07:15:22.418" v="91" actId="790"/>
          <ac:spMkLst>
            <pc:docMk/>
            <pc:sldMk cId="1365082302" sldId="307"/>
            <ac:spMk id="6" creationId="{C3F52694-2C58-7AED-CFBD-76E4D98B0B33}"/>
          </ac:spMkLst>
        </pc:spChg>
        <pc:graphicFrameChg chg="mod modGraphic">
          <ac:chgData name="Aleksandra Szejko" userId="72bb44d8-1e0c-4109-be82-c57a4fb81907" providerId="ADAL" clId="{5AC19F98-1EF6-4E2A-A837-383B4A4EC7E0}" dt="2025-07-18T08:47:17.196" v="1195" actId="13243"/>
          <ac:graphicFrameMkLst>
            <pc:docMk/>
            <pc:sldMk cId="1365082302" sldId="307"/>
            <ac:graphicFrameMk id="4" creationId="{95C4ED78-02BF-416E-AA48-3847D9431EEA}"/>
          </ac:graphicFrameMkLst>
        </pc:graphicFrameChg>
      </pc:sldChg>
      <pc:sldChg chg="addSp modSp mod modTransition modClrScheme modAnim chgLayout">
        <pc:chgData name="Aleksandra Szejko" userId="72bb44d8-1e0c-4109-be82-c57a4fb81907" providerId="ADAL" clId="{5AC19F98-1EF6-4E2A-A837-383B4A4EC7E0}" dt="2025-07-18T10:45:24.476" v="1783"/>
        <pc:sldMkLst>
          <pc:docMk/>
          <pc:sldMk cId="46900984" sldId="308"/>
        </pc:sldMkLst>
        <pc:spChg chg="add mod ord">
          <ac:chgData name="Aleksandra Szejko" userId="72bb44d8-1e0c-4109-be82-c57a4fb81907" providerId="ADAL" clId="{5AC19F98-1EF6-4E2A-A837-383B4A4EC7E0}" dt="2025-07-18T07:15:22.418" v="91" actId="790"/>
          <ac:spMkLst>
            <pc:docMk/>
            <pc:sldMk cId="46900984" sldId="308"/>
            <ac:spMk id="2" creationId="{C73CD3E4-CE70-5B19-2D8F-1F1CEA5ACA81}"/>
          </ac:spMkLst>
        </pc:spChg>
        <pc:spChg chg="mod ord">
          <ac:chgData name="Aleksandra Szejko" userId="72bb44d8-1e0c-4109-be82-c57a4fb81907" providerId="ADAL" clId="{5AC19F98-1EF6-4E2A-A837-383B4A4EC7E0}" dt="2025-07-18T07:15:22.418" v="91" actId="790"/>
          <ac:spMkLst>
            <pc:docMk/>
            <pc:sldMk cId="46900984" sldId="308"/>
            <ac:spMk id="3" creationId="{8DFBB4B6-17E4-46FC-82C2-04C728F7209A}"/>
          </ac:spMkLst>
        </pc:spChg>
        <pc:spChg chg="add mod ord">
          <ac:chgData name="Aleksandra Szejko" userId="72bb44d8-1e0c-4109-be82-c57a4fb81907" providerId="ADAL" clId="{5AC19F98-1EF6-4E2A-A837-383B4A4EC7E0}" dt="2025-07-18T07:15:22.418" v="91" actId="790"/>
          <ac:spMkLst>
            <pc:docMk/>
            <pc:sldMk cId="46900984" sldId="308"/>
            <ac:spMk id="7" creationId="{E17F643A-45DD-93A0-594A-9142B3AE133C}"/>
          </ac:spMkLst>
        </pc:spChg>
        <pc:picChg chg="mod">
          <ac:chgData name="Aleksandra Szejko" userId="72bb44d8-1e0c-4109-be82-c57a4fb81907" providerId="ADAL" clId="{5AC19F98-1EF6-4E2A-A837-383B4A4EC7E0}" dt="2025-07-18T09:26:55.356" v="1351" actId="1076"/>
          <ac:picMkLst>
            <pc:docMk/>
            <pc:sldMk cId="46900984" sldId="308"/>
            <ac:picMk id="4" creationId="{259B8E35-C21F-43BC-965F-D8B13CED8B1A}"/>
          </ac:picMkLst>
        </pc:picChg>
      </pc:sldChg>
      <pc:sldChg chg="addSp modSp mod modTransition modClrScheme modAnim chgLayout">
        <pc:chgData name="Aleksandra Szejko" userId="72bb44d8-1e0c-4109-be82-c57a4fb81907" providerId="ADAL" clId="{5AC19F98-1EF6-4E2A-A837-383B4A4EC7E0}" dt="2025-07-18T10:45:24.476" v="1783"/>
        <pc:sldMkLst>
          <pc:docMk/>
          <pc:sldMk cId="2605357475" sldId="309"/>
        </pc:sldMkLst>
        <pc:spChg chg="add mod ord">
          <ac:chgData name="Aleksandra Szejko" userId="72bb44d8-1e0c-4109-be82-c57a4fb81907" providerId="ADAL" clId="{5AC19F98-1EF6-4E2A-A837-383B4A4EC7E0}" dt="2025-07-18T07:15:22.418" v="91" actId="790"/>
          <ac:spMkLst>
            <pc:docMk/>
            <pc:sldMk cId="2605357475" sldId="309"/>
            <ac:spMk id="2" creationId="{5F32D8B6-4E47-5FEE-E6C1-29D08D028445}"/>
          </ac:spMkLst>
        </pc:spChg>
        <pc:spChg chg="mod ord">
          <ac:chgData name="Aleksandra Szejko" userId="72bb44d8-1e0c-4109-be82-c57a4fb81907" providerId="ADAL" clId="{5AC19F98-1EF6-4E2A-A837-383B4A4EC7E0}" dt="2025-07-18T07:15:22.418" v="91" actId="790"/>
          <ac:spMkLst>
            <pc:docMk/>
            <pc:sldMk cId="2605357475" sldId="309"/>
            <ac:spMk id="3" creationId="{27DA91B1-49E4-4181-B00E-CFF066418C7E}"/>
          </ac:spMkLst>
        </pc:spChg>
        <pc:spChg chg="mod">
          <ac:chgData name="Aleksandra Szejko" userId="72bb44d8-1e0c-4109-be82-c57a4fb81907" providerId="ADAL" clId="{5AC19F98-1EF6-4E2A-A837-383B4A4EC7E0}" dt="2025-07-18T10:32:28.621" v="1693" actId="12"/>
          <ac:spMkLst>
            <pc:docMk/>
            <pc:sldMk cId="2605357475" sldId="309"/>
            <ac:spMk id="4" creationId="{4025CCE9-8EBD-4CC2-B92D-62A03F30E955}"/>
          </ac:spMkLst>
        </pc:spChg>
        <pc:spChg chg="add mod ord">
          <ac:chgData name="Aleksandra Szejko" userId="72bb44d8-1e0c-4109-be82-c57a4fb81907" providerId="ADAL" clId="{5AC19F98-1EF6-4E2A-A837-383B4A4EC7E0}" dt="2025-07-18T07:15:22.418" v="91" actId="790"/>
          <ac:spMkLst>
            <pc:docMk/>
            <pc:sldMk cId="2605357475" sldId="309"/>
            <ac:spMk id="6" creationId="{A57AE744-A481-B9CD-F3BB-E9FE630ABB9E}"/>
          </ac:spMkLst>
        </pc:spChg>
      </pc:sldChg>
      <pc:sldChg chg="addSp delSp modSp mod modTransition modClrScheme addAnim delAnim modAnim chgLayout">
        <pc:chgData name="Aleksandra Szejko" userId="72bb44d8-1e0c-4109-be82-c57a4fb81907" providerId="ADAL" clId="{5AC19F98-1EF6-4E2A-A837-383B4A4EC7E0}" dt="2025-07-18T10:45:24.476" v="1783"/>
        <pc:sldMkLst>
          <pc:docMk/>
          <pc:sldMk cId="1301342591" sldId="311"/>
        </pc:sldMkLst>
        <pc:spChg chg="add del mod ord">
          <ac:chgData name="Aleksandra Szejko" userId="72bb44d8-1e0c-4109-be82-c57a4fb81907" providerId="ADAL" clId="{5AC19F98-1EF6-4E2A-A837-383B4A4EC7E0}" dt="2025-07-18T09:27:40.217" v="1360" actId="478"/>
          <ac:spMkLst>
            <pc:docMk/>
            <pc:sldMk cId="1301342591" sldId="311"/>
            <ac:spMk id="2" creationId="{D7C50517-11EA-08A2-32A9-03A90709C896}"/>
          </ac:spMkLst>
        </pc:spChg>
        <pc:spChg chg="mod ord">
          <ac:chgData name="Aleksandra Szejko" userId="72bb44d8-1e0c-4109-be82-c57a4fb81907" providerId="ADAL" clId="{5AC19F98-1EF6-4E2A-A837-383B4A4EC7E0}" dt="2025-07-18T07:15:22.418" v="91" actId="790"/>
          <ac:spMkLst>
            <pc:docMk/>
            <pc:sldMk cId="1301342591" sldId="311"/>
            <ac:spMk id="3" creationId="{8BC64FD8-5A6D-45CD-9E17-4F2D94403F28}"/>
          </ac:spMkLst>
        </pc:spChg>
        <pc:spChg chg="add del mod ord">
          <ac:chgData name="Aleksandra Szejko" userId="72bb44d8-1e0c-4109-be82-c57a4fb81907" providerId="ADAL" clId="{5AC19F98-1EF6-4E2A-A837-383B4A4EC7E0}" dt="2025-07-18T09:27:22.574" v="1353" actId="478"/>
          <ac:spMkLst>
            <pc:docMk/>
            <pc:sldMk cId="1301342591" sldId="311"/>
            <ac:spMk id="4" creationId="{674B81F3-B67D-C9D8-11BE-56E39E91216B}"/>
          </ac:spMkLst>
        </pc:spChg>
        <pc:spChg chg="mod">
          <ac:chgData name="Aleksandra Szejko" userId="72bb44d8-1e0c-4109-be82-c57a4fb81907" providerId="ADAL" clId="{5AC19F98-1EF6-4E2A-A837-383B4A4EC7E0}" dt="2025-07-18T09:27:34.250" v="1357" actId="1076"/>
          <ac:spMkLst>
            <pc:docMk/>
            <pc:sldMk cId="1301342591" sldId="311"/>
            <ac:spMk id="6" creationId="{F46D8F69-5A54-4327-8655-7E986074F83B}"/>
          </ac:spMkLst>
        </pc:spChg>
        <pc:spChg chg="add del mod">
          <ac:chgData name="Aleksandra Szejko" userId="72bb44d8-1e0c-4109-be82-c57a4fb81907" providerId="ADAL" clId="{5AC19F98-1EF6-4E2A-A837-383B4A4EC7E0}" dt="2025-07-18T09:27:44.046" v="1361" actId="1076"/>
          <ac:spMkLst>
            <pc:docMk/>
            <pc:sldMk cId="1301342591" sldId="311"/>
            <ac:spMk id="8" creationId="{64FD4C4C-D7FB-445C-8916-15EE9ECAD2E6}"/>
          </ac:spMkLst>
        </pc:spChg>
        <pc:picChg chg="mod">
          <ac:chgData name="Aleksandra Szejko" userId="72bb44d8-1e0c-4109-be82-c57a4fb81907" providerId="ADAL" clId="{5AC19F98-1EF6-4E2A-A837-383B4A4EC7E0}" dt="2025-07-18T09:27:32.106" v="1356" actId="1076"/>
          <ac:picMkLst>
            <pc:docMk/>
            <pc:sldMk cId="1301342591" sldId="311"/>
            <ac:picMk id="5" creationId="{1DD172AD-37C8-4DD2-B8E7-246EA19F3E78}"/>
          </ac:picMkLst>
        </pc:picChg>
      </pc:sldChg>
      <pc:sldChg chg="addSp modSp mod modTransition modClrScheme modAnim chgLayout">
        <pc:chgData name="Aleksandra Szejko" userId="72bb44d8-1e0c-4109-be82-c57a4fb81907" providerId="ADAL" clId="{5AC19F98-1EF6-4E2A-A837-383B4A4EC7E0}" dt="2025-07-18T10:45:24.476" v="1783"/>
        <pc:sldMkLst>
          <pc:docMk/>
          <pc:sldMk cId="3515145070" sldId="312"/>
        </pc:sldMkLst>
        <pc:spChg chg="mod">
          <ac:chgData name="Aleksandra Szejko" userId="72bb44d8-1e0c-4109-be82-c57a4fb81907" providerId="ADAL" clId="{5AC19F98-1EF6-4E2A-A837-383B4A4EC7E0}" dt="2025-07-18T08:45:18.473" v="1164" actId="1076"/>
          <ac:spMkLst>
            <pc:docMk/>
            <pc:sldMk cId="3515145070" sldId="312"/>
            <ac:spMk id="2" creationId="{393204D0-A58F-4E9F-AC7A-8743B22AC545}"/>
          </ac:spMkLst>
        </pc:spChg>
        <pc:spChg chg="mod ord">
          <ac:chgData name="Aleksandra Szejko" userId="72bb44d8-1e0c-4109-be82-c57a4fb81907" providerId="ADAL" clId="{5AC19F98-1EF6-4E2A-A837-383B4A4EC7E0}" dt="2025-07-18T08:45:44.172" v="1183" actId="20577"/>
          <ac:spMkLst>
            <pc:docMk/>
            <pc:sldMk cId="3515145070" sldId="312"/>
            <ac:spMk id="3" creationId="{828C30BD-FED9-4649-A80B-7AB48821C4CB}"/>
          </ac:spMkLst>
        </pc:spChg>
        <pc:spChg chg="add mod ord">
          <ac:chgData name="Aleksandra Szejko" userId="72bb44d8-1e0c-4109-be82-c57a4fb81907" providerId="ADAL" clId="{5AC19F98-1EF6-4E2A-A837-383B4A4EC7E0}" dt="2025-07-18T07:15:22.418" v="91" actId="790"/>
          <ac:spMkLst>
            <pc:docMk/>
            <pc:sldMk cId="3515145070" sldId="312"/>
            <ac:spMk id="5" creationId="{F8B43A22-9CBD-5758-DC5C-C18A9FB1A661}"/>
          </ac:spMkLst>
        </pc:spChg>
        <pc:spChg chg="add mod ord">
          <ac:chgData name="Aleksandra Szejko" userId="72bb44d8-1e0c-4109-be82-c57a4fb81907" providerId="ADAL" clId="{5AC19F98-1EF6-4E2A-A837-383B4A4EC7E0}" dt="2025-07-18T07:15:22.418" v="91" actId="790"/>
          <ac:spMkLst>
            <pc:docMk/>
            <pc:sldMk cId="3515145070" sldId="312"/>
            <ac:spMk id="6" creationId="{9B3F9B63-EC94-C0F9-A8AB-22226272C95E}"/>
          </ac:spMkLst>
        </pc:spChg>
        <pc:graphicFrameChg chg="mod modGraphic">
          <ac:chgData name="Aleksandra Szejko" userId="72bb44d8-1e0c-4109-be82-c57a4fb81907" providerId="ADAL" clId="{5AC19F98-1EF6-4E2A-A837-383B4A4EC7E0}" dt="2025-07-18T08:45:23.437" v="1165" actId="1076"/>
          <ac:graphicFrameMkLst>
            <pc:docMk/>
            <pc:sldMk cId="3515145070" sldId="312"/>
            <ac:graphicFrameMk id="4" creationId="{375C9805-359E-42C9-8339-E356FECDC696}"/>
          </ac:graphicFrameMkLst>
        </pc:graphicFrameChg>
      </pc:sldChg>
      <pc:sldChg chg="addSp delSp modSp del mod modClrScheme chgLayout">
        <pc:chgData name="Aleksandra Szejko" userId="72bb44d8-1e0c-4109-be82-c57a4fb81907" providerId="ADAL" clId="{5AC19F98-1EF6-4E2A-A837-383B4A4EC7E0}" dt="2025-07-18T10:17:06.441" v="1428" actId="47"/>
        <pc:sldMkLst>
          <pc:docMk/>
          <pc:sldMk cId="2265348179" sldId="313"/>
        </pc:sldMkLst>
        <pc:spChg chg="add mod ord">
          <ac:chgData name="Aleksandra Szejko" userId="72bb44d8-1e0c-4109-be82-c57a4fb81907" providerId="ADAL" clId="{5AC19F98-1EF6-4E2A-A837-383B4A4EC7E0}" dt="2025-07-18T07:15:22.418" v="91" actId="790"/>
          <ac:spMkLst>
            <pc:docMk/>
            <pc:sldMk cId="2265348179" sldId="313"/>
            <ac:spMk id="2" creationId="{2E437633-C7A1-23E1-6E53-68096CC98A45}"/>
          </ac:spMkLst>
        </pc:spChg>
        <pc:spChg chg="mod ord">
          <ac:chgData name="Aleksandra Szejko" userId="72bb44d8-1e0c-4109-be82-c57a4fb81907" providerId="ADAL" clId="{5AC19F98-1EF6-4E2A-A837-383B4A4EC7E0}" dt="2025-07-18T07:15:22.418" v="91" actId="790"/>
          <ac:spMkLst>
            <pc:docMk/>
            <pc:sldMk cId="2265348179" sldId="313"/>
            <ac:spMk id="3" creationId="{C53C12E0-7397-4700-A5D4-75584258985E}"/>
          </ac:spMkLst>
        </pc:spChg>
        <pc:spChg chg="mod">
          <ac:chgData name="Aleksandra Szejko" userId="72bb44d8-1e0c-4109-be82-c57a4fb81907" providerId="ADAL" clId="{5AC19F98-1EF6-4E2A-A837-383B4A4EC7E0}" dt="2025-07-18T10:14:17.919" v="1366" actId="207"/>
          <ac:spMkLst>
            <pc:docMk/>
            <pc:sldMk cId="2265348179" sldId="313"/>
            <ac:spMk id="4" creationId="{BB27566C-FDDE-47B6-8B02-918B0DAF1A4E}"/>
          </ac:spMkLst>
        </pc:spChg>
        <pc:spChg chg="add del mod ord">
          <ac:chgData name="Aleksandra Szejko" userId="72bb44d8-1e0c-4109-be82-c57a4fb81907" providerId="ADAL" clId="{5AC19F98-1EF6-4E2A-A837-383B4A4EC7E0}" dt="2025-07-18T10:14:21.688" v="1367" actId="478"/>
          <ac:spMkLst>
            <pc:docMk/>
            <pc:sldMk cId="2265348179" sldId="313"/>
            <ac:spMk id="5" creationId="{E5535225-1699-80CF-AA8D-BF0787A2C846}"/>
          </ac:spMkLst>
        </pc:spChg>
      </pc:sldChg>
      <pc:sldChg chg="addSp modSp mod modTransition modClrScheme modAnim chgLayout">
        <pc:chgData name="Aleksandra Szejko" userId="72bb44d8-1e0c-4109-be82-c57a4fb81907" providerId="ADAL" clId="{5AC19F98-1EF6-4E2A-A837-383B4A4EC7E0}" dt="2025-07-18T10:45:24.476" v="1783"/>
        <pc:sldMkLst>
          <pc:docMk/>
          <pc:sldMk cId="2237510957" sldId="314"/>
        </pc:sldMkLst>
        <pc:spChg chg="add mod ord">
          <ac:chgData name="Aleksandra Szejko" userId="72bb44d8-1e0c-4109-be82-c57a4fb81907" providerId="ADAL" clId="{5AC19F98-1EF6-4E2A-A837-383B4A4EC7E0}" dt="2025-07-18T07:15:22.418" v="91" actId="790"/>
          <ac:spMkLst>
            <pc:docMk/>
            <pc:sldMk cId="2237510957" sldId="314"/>
            <ac:spMk id="2" creationId="{9F1B2F6D-A37F-F88A-2AF5-F0BF48ED990B}"/>
          </ac:spMkLst>
        </pc:spChg>
        <pc:spChg chg="mod ord">
          <ac:chgData name="Aleksandra Szejko" userId="72bb44d8-1e0c-4109-be82-c57a4fb81907" providerId="ADAL" clId="{5AC19F98-1EF6-4E2A-A837-383B4A4EC7E0}" dt="2025-07-18T07:15:22.418" v="91" actId="790"/>
          <ac:spMkLst>
            <pc:docMk/>
            <pc:sldMk cId="2237510957" sldId="314"/>
            <ac:spMk id="3" creationId="{4D53E713-CEB2-4777-9F05-310A75C94FA6}"/>
          </ac:spMkLst>
        </pc:spChg>
        <pc:spChg chg="mod">
          <ac:chgData name="Aleksandra Szejko" userId="72bb44d8-1e0c-4109-be82-c57a4fb81907" providerId="ADAL" clId="{5AC19F98-1EF6-4E2A-A837-383B4A4EC7E0}" dt="2025-07-18T10:13:57.221" v="1362" actId="1076"/>
          <ac:spMkLst>
            <pc:docMk/>
            <pc:sldMk cId="2237510957" sldId="314"/>
            <ac:spMk id="4" creationId="{9E691D33-BA4F-4CAF-8208-BC5EAFA11952}"/>
          </ac:spMkLst>
        </pc:spChg>
        <pc:spChg chg="add mod ord">
          <ac:chgData name="Aleksandra Szejko" userId="72bb44d8-1e0c-4109-be82-c57a4fb81907" providerId="ADAL" clId="{5AC19F98-1EF6-4E2A-A837-383B4A4EC7E0}" dt="2025-07-18T07:15:22.418" v="91" actId="790"/>
          <ac:spMkLst>
            <pc:docMk/>
            <pc:sldMk cId="2237510957" sldId="314"/>
            <ac:spMk id="5" creationId="{73C5E5E8-9F88-291F-4EC2-AEC9063D349F}"/>
          </ac:spMkLst>
        </pc:spChg>
      </pc:sldChg>
      <pc:sldChg chg="addSp modSp mod modTransition modClrScheme modAnim chgLayout">
        <pc:chgData name="Aleksandra Szejko" userId="72bb44d8-1e0c-4109-be82-c57a4fb81907" providerId="ADAL" clId="{5AC19F98-1EF6-4E2A-A837-383B4A4EC7E0}" dt="2025-07-18T10:45:24.476" v="1783"/>
        <pc:sldMkLst>
          <pc:docMk/>
          <pc:sldMk cId="3330029670" sldId="315"/>
        </pc:sldMkLst>
        <pc:spChg chg="add mod ord">
          <ac:chgData name="Aleksandra Szejko" userId="72bb44d8-1e0c-4109-be82-c57a4fb81907" providerId="ADAL" clId="{5AC19F98-1EF6-4E2A-A837-383B4A4EC7E0}" dt="2025-07-18T07:15:22.418" v="91" actId="790"/>
          <ac:spMkLst>
            <pc:docMk/>
            <pc:sldMk cId="3330029670" sldId="315"/>
            <ac:spMk id="2" creationId="{4F841E38-8104-FDA6-B750-223F5EF097A5}"/>
          </ac:spMkLst>
        </pc:spChg>
        <pc:spChg chg="mod ord">
          <ac:chgData name="Aleksandra Szejko" userId="72bb44d8-1e0c-4109-be82-c57a4fb81907" providerId="ADAL" clId="{5AC19F98-1EF6-4E2A-A837-383B4A4EC7E0}" dt="2025-07-18T07:15:22.418" v="91" actId="790"/>
          <ac:spMkLst>
            <pc:docMk/>
            <pc:sldMk cId="3330029670" sldId="315"/>
            <ac:spMk id="3" creationId="{D2240D4B-BD2A-44A9-9866-7D56A0A18E2B}"/>
          </ac:spMkLst>
        </pc:spChg>
        <pc:spChg chg="add mod ord">
          <ac:chgData name="Aleksandra Szejko" userId="72bb44d8-1e0c-4109-be82-c57a4fb81907" providerId="ADAL" clId="{5AC19F98-1EF6-4E2A-A837-383B4A4EC7E0}" dt="2025-07-18T07:15:22.418" v="91" actId="790"/>
          <ac:spMkLst>
            <pc:docMk/>
            <pc:sldMk cId="3330029670" sldId="315"/>
            <ac:spMk id="4" creationId="{7CB0F42D-52A9-2BEA-1754-D67A8FD8E963}"/>
          </ac:spMkLst>
        </pc:spChg>
        <pc:spChg chg="mod">
          <ac:chgData name="Aleksandra Szejko" userId="72bb44d8-1e0c-4109-be82-c57a4fb81907" providerId="ADAL" clId="{5AC19F98-1EF6-4E2A-A837-383B4A4EC7E0}" dt="2025-07-18T07:15:22.418" v="91" actId="790"/>
          <ac:spMkLst>
            <pc:docMk/>
            <pc:sldMk cId="3330029670" sldId="315"/>
            <ac:spMk id="15" creationId="{D33DE800-9BD4-4418-BDA1-B3870D18FEDE}"/>
          </ac:spMkLst>
        </pc:spChg>
      </pc:sldChg>
      <pc:sldChg chg="addSp modSp mod modTransition modClrScheme modAnim chgLayout">
        <pc:chgData name="Aleksandra Szejko" userId="72bb44d8-1e0c-4109-be82-c57a4fb81907" providerId="ADAL" clId="{5AC19F98-1EF6-4E2A-A837-383B4A4EC7E0}" dt="2025-07-18T10:45:24.476" v="1783"/>
        <pc:sldMkLst>
          <pc:docMk/>
          <pc:sldMk cId="890248344" sldId="316"/>
        </pc:sldMkLst>
        <pc:spChg chg="add mod ord">
          <ac:chgData name="Aleksandra Szejko" userId="72bb44d8-1e0c-4109-be82-c57a4fb81907" providerId="ADAL" clId="{5AC19F98-1EF6-4E2A-A837-383B4A4EC7E0}" dt="2025-07-18T07:15:22.418" v="91" actId="790"/>
          <ac:spMkLst>
            <pc:docMk/>
            <pc:sldMk cId="890248344" sldId="316"/>
            <ac:spMk id="2" creationId="{4BD37CA6-E94B-E1BF-8A39-B54531F51EFF}"/>
          </ac:spMkLst>
        </pc:spChg>
        <pc:spChg chg="mod ord">
          <ac:chgData name="Aleksandra Szejko" userId="72bb44d8-1e0c-4109-be82-c57a4fb81907" providerId="ADAL" clId="{5AC19F98-1EF6-4E2A-A837-383B4A4EC7E0}" dt="2025-07-18T07:15:22.418" v="91" actId="790"/>
          <ac:spMkLst>
            <pc:docMk/>
            <pc:sldMk cId="890248344" sldId="316"/>
            <ac:spMk id="3" creationId="{744E8244-55B9-4468-B46F-DC07B7FE8BEB}"/>
          </ac:spMkLst>
        </pc:spChg>
        <pc:spChg chg="mod">
          <ac:chgData name="Aleksandra Szejko" userId="72bb44d8-1e0c-4109-be82-c57a4fb81907" providerId="ADAL" clId="{5AC19F98-1EF6-4E2A-A837-383B4A4EC7E0}" dt="2025-07-18T07:15:22.418" v="91" actId="790"/>
          <ac:spMkLst>
            <pc:docMk/>
            <pc:sldMk cId="890248344" sldId="316"/>
            <ac:spMk id="5" creationId="{FBD9E0F8-86E5-40F5-A102-8871C42A3282}"/>
          </ac:spMkLst>
        </pc:spChg>
        <pc:spChg chg="add mod ord">
          <ac:chgData name="Aleksandra Szejko" userId="72bb44d8-1e0c-4109-be82-c57a4fb81907" providerId="ADAL" clId="{5AC19F98-1EF6-4E2A-A837-383B4A4EC7E0}" dt="2025-07-18T07:15:22.418" v="91" actId="790"/>
          <ac:spMkLst>
            <pc:docMk/>
            <pc:sldMk cId="890248344" sldId="316"/>
            <ac:spMk id="6" creationId="{00482841-9597-3601-1AAD-B6419C746451}"/>
          </ac:spMkLst>
        </pc:spChg>
      </pc:sldChg>
      <pc:sldChg chg="addSp modSp mod modTransition modClrScheme modAnim chgLayout">
        <pc:chgData name="Aleksandra Szejko" userId="72bb44d8-1e0c-4109-be82-c57a4fb81907" providerId="ADAL" clId="{5AC19F98-1EF6-4E2A-A837-383B4A4EC7E0}" dt="2025-07-18T10:45:24.476" v="1783"/>
        <pc:sldMkLst>
          <pc:docMk/>
          <pc:sldMk cId="2050488472" sldId="317"/>
        </pc:sldMkLst>
        <pc:spChg chg="add mod ord">
          <ac:chgData name="Aleksandra Szejko" userId="72bb44d8-1e0c-4109-be82-c57a4fb81907" providerId="ADAL" clId="{5AC19F98-1EF6-4E2A-A837-383B4A4EC7E0}" dt="2025-07-18T07:15:22.418" v="91" actId="790"/>
          <ac:spMkLst>
            <pc:docMk/>
            <pc:sldMk cId="2050488472" sldId="317"/>
            <ac:spMk id="2" creationId="{D37E6FD5-5602-E822-F13A-026670165E71}"/>
          </ac:spMkLst>
        </pc:spChg>
        <pc:spChg chg="mod ord">
          <ac:chgData name="Aleksandra Szejko" userId="72bb44d8-1e0c-4109-be82-c57a4fb81907" providerId="ADAL" clId="{5AC19F98-1EF6-4E2A-A837-383B4A4EC7E0}" dt="2025-07-18T07:15:22.418" v="91" actId="790"/>
          <ac:spMkLst>
            <pc:docMk/>
            <pc:sldMk cId="2050488472" sldId="317"/>
            <ac:spMk id="3" creationId="{9264CC3F-22CD-4B80-BC64-49CCC9F8C348}"/>
          </ac:spMkLst>
        </pc:spChg>
        <pc:spChg chg="add mod ord">
          <ac:chgData name="Aleksandra Szejko" userId="72bb44d8-1e0c-4109-be82-c57a4fb81907" providerId="ADAL" clId="{5AC19F98-1EF6-4E2A-A837-383B4A4EC7E0}" dt="2025-07-18T07:15:22.418" v="91" actId="790"/>
          <ac:spMkLst>
            <pc:docMk/>
            <pc:sldMk cId="2050488472" sldId="317"/>
            <ac:spMk id="5" creationId="{221DC454-AF99-9C73-6653-271F8169AA3A}"/>
          </ac:spMkLst>
        </pc:spChg>
        <pc:picChg chg="mod">
          <ac:chgData name="Aleksandra Szejko" userId="72bb44d8-1e0c-4109-be82-c57a4fb81907" providerId="ADAL" clId="{5AC19F98-1EF6-4E2A-A837-383B4A4EC7E0}" dt="2025-07-18T10:14:00.002" v="1363" actId="1076"/>
          <ac:picMkLst>
            <pc:docMk/>
            <pc:sldMk cId="2050488472" sldId="317"/>
            <ac:picMk id="4" creationId="{12C68109-2CB9-48CD-AB88-EE8CDA62A82A}"/>
          </ac:picMkLst>
        </pc:picChg>
      </pc:sldChg>
      <pc:sldChg chg="addSp modSp mod modTransition modClrScheme modAnim chgLayout">
        <pc:chgData name="Aleksandra Szejko" userId="72bb44d8-1e0c-4109-be82-c57a4fb81907" providerId="ADAL" clId="{5AC19F98-1EF6-4E2A-A837-383B4A4EC7E0}" dt="2025-07-18T10:45:24.476" v="1783"/>
        <pc:sldMkLst>
          <pc:docMk/>
          <pc:sldMk cId="2050169651" sldId="318"/>
        </pc:sldMkLst>
        <pc:spChg chg="add mod ord">
          <ac:chgData name="Aleksandra Szejko" userId="72bb44d8-1e0c-4109-be82-c57a4fb81907" providerId="ADAL" clId="{5AC19F98-1EF6-4E2A-A837-383B4A4EC7E0}" dt="2025-07-18T07:15:22.418" v="91" actId="790"/>
          <ac:spMkLst>
            <pc:docMk/>
            <pc:sldMk cId="2050169651" sldId="318"/>
            <ac:spMk id="2" creationId="{866806E4-712D-3E7B-ABEC-3FAC90EE87B7}"/>
          </ac:spMkLst>
        </pc:spChg>
        <pc:spChg chg="mod ord">
          <ac:chgData name="Aleksandra Szejko" userId="72bb44d8-1e0c-4109-be82-c57a4fb81907" providerId="ADAL" clId="{5AC19F98-1EF6-4E2A-A837-383B4A4EC7E0}" dt="2025-07-18T07:15:22.418" v="91" actId="790"/>
          <ac:spMkLst>
            <pc:docMk/>
            <pc:sldMk cId="2050169651" sldId="318"/>
            <ac:spMk id="3" creationId="{EDCD056A-8C50-4467-9B7D-934C21A7BD7F}"/>
          </ac:spMkLst>
        </pc:spChg>
        <pc:spChg chg="add mod ord">
          <ac:chgData name="Aleksandra Szejko" userId="72bb44d8-1e0c-4109-be82-c57a4fb81907" providerId="ADAL" clId="{5AC19F98-1EF6-4E2A-A837-383B4A4EC7E0}" dt="2025-07-18T07:15:22.418" v="91" actId="790"/>
          <ac:spMkLst>
            <pc:docMk/>
            <pc:sldMk cId="2050169651" sldId="318"/>
            <ac:spMk id="4" creationId="{0278B4F1-BD65-3499-6BC6-5F59E296193F}"/>
          </ac:spMkLst>
        </pc:spChg>
        <pc:spChg chg="mod">
          <ac:chgData name="Aleksandra Szejko" userId="72bb44d8-1e0c-4109-be82-c57a4fb81907" providerId="ADAL" clId="{5AC19F98-1EF6-4E2A-A837-383B4A4EC7E0}" dt="2025-07-18T07:15:22.418" v="91" actId="790"/>
          <ac:spMkLst>
            <pc:docMk/>
            <pc:sldMk cId="2050169651" sldId="318"/>
            <ac:spMk id="5" creationId="{768FDB95-929A-44CF-A557-C9F5FF129B93}"/>
          </ac:spMkLst>
        </pc:spChg>
        <pc:spChg chg="add mod ord">
          <ac:chgData name="Aleksandra Szejko" userId="72bb44d8-1e0c-4109-be82-c57a4fb81907" providerId="ADAL" clId="{5AC19F98-1EF6-4E2A-A837-383B4A4EC7E0}" dt="2025-07-18T10:20:12.262" v="1540" actId="34135"/>
          <ac:spMkLst>
            <pc:docMk/>
            <pc:sldMk cId="2050169651" sldId="318"/>
            <ac:spMk id="9" creationId="{1384FD24-3906-0CFA-303E-A803A8B05110}"/>
          </ac:spMkLst>
        </pc:spChg>
        <pc:spChg chg="mod">
          <ac:chgData name="Aleksandra Szejko" userId="72bb44d8-1e0c-4109-be82-c57a4fb81907" providerId="ADAL" clId="{5AC19F98-1EF6-4E2A-A837-383B4A4EC7E0}" dt="2025-07-18T07:15:22.418" v="91" actId="790"/>
          <ac:spMkLst>
            <pc:docMk/>
            <pc:sldMk cId="2050169651" sldId="318"/>
            <ac:spMk id="10" creationId="{74A20A2D-288C-45A5-8E13-AA1FD474EDF5}"/>
          </ac:spMkLst>
        </pc:spChg>
        <pc:spChg chg="add mod ord">
          <ac:chgData name="Aleksandra Szejko" userId="72bb44d8-1e0c-4109-be82-c57a4fb81907" providerId="ADAL" clId="{5AC19F98-1EF6-4E2A-A837-383B4A4EC7E0}" dt="2025-07-18T10:20:12.262" v="1540" actId="34135"/>
          <ac:spMkLst>
            <pc:docMk/>
            <pc:sldMk cId="2050169651" sldId="318"/>
            <ac:spMk id="11" creationId="{42FD418A-EBC6-E827-1F0F-BCC515183689}"/>
          </ac:spMkLst>
        </pc:spChg>
        <pc:graphicFrameChg chg="mod ord">
          <ac:chgData name="Aleksandra Szejko" userId="72bb44d8-1e0c-4109-be82-c57a4fb81907" providerId="ADAL" clId="{5AC19F98-1EF6-4E2A-A837-383B4A4EC7E0}" dt="2025-07-18T06:48:13.596" v="61" actId="700"/>
          <ac:graphicFrameMkLst>
            <pc:docMk/>
            <pc:sldMk cId="2050169651" sldId="318"/>
            <ac:graphicFrameMk id="6" creationId="{856ABC43-AF52-4482-889D-DD096EB3423D}"/>
          </ac:graphicFrameMkLst>
        </pc:graphicFrameChg>
      </pc:sldChg>
      <pc:sldChg chg="addSp modSp mod modTransition modClrScheme modAnim chgLayout">
        <pc:chgData name="Aleksandra Szejko" userId="72bb44d8-1e0c-4109-be82-c57a4fb81907" providerId="ADAL" clId="{5AC19F98-1EF6-4E2A-A837-383B4A4EC7E0}" dt="2025-07-18T10:45:24.476" v="1783"/>
        <pc:sldMkLst>
          <pc:docMk/>
          <pc:sldMk cId="2658584475" sldId="319"/>
        </pc:sldMkLst>
        <pc:spChg chg="add mod ord">
          <ac:chgData name="Aleksandra Szejko" userId="72bb44d8-1e0c-4109-be82-c57a4fb81907" providerId="ADAL" clId="{5AC19F98-1EF6-4E2A-A837-383B4A4EC7E0}" dt="2025-07-18T07:15:22.418" v="91" actId="790"/>
          <ac:spMkLst>
            <pc:docMk/>
            <pc:sldMk cId="2658584475" sldId="319"/>
            <ac:spMk id="2" creationId="{A0FE2380-10E4-3432-702D-C3CC5FDA676A}"/>
          </ac:spMkLst>
        </pc:spChg>
        <pc:spChg chg="mod ord">
          <ac:chgData name="Aleksandra Szejko" userId="72bb44d8-1e0c-4109-be82-c57a4fb81907" providerId="ADAL" clId="{5AC19F98-1EF6-4E2A-A837-383B4A4EC7E0}" dt="2025-07-18T07:15:22.418" v="91" actId="790"/>
          <ac:spMkLst>
            <pc:docMk/>
            <pc:sldMk cId="2658584475" sldId="319"/>
            <ac:spMk id="3" creationId="{C137E7C5-4CA6-4438-AB94-FFB46827334F}"/>
          </ac:spMkLst>
        </pc:spChg>
        <pc:spChg chg="mod">
          <ac:chgData name="Aleksandra Szejko" userId="72bb44d8-1e0c-4109-be82-c57a4fb81907" providerId="ADAL" clId="{5AC19F98-1EF6-4E2A-A837-383B4A4EC7E0}" dt="2025-07-18T07:15:22.418" v="91" actId="790"/>
          <ac:spMkLst>
            <pc:docMk/>
            <pc:sldMk cId="2658584475" sldId="319"/>
            <ac:spMk id="4" creationId="{7F74C9E9-88F4-4FB8-8B5C-D40F9EE1BBAC}"/>
          </ac:spMkLst>
        </pc:spChg>
        <pc:spChg chg="mod">
          <ac:chgData name="Aleksandra Szejko" userId="72bb44d8-1e0c-4109-be82-c57a4fb81907" providerId="ADAL" clId="{5AC19F98-1EF6-4E2A-A837-383B4A4EC7E0}" dt="2025-07-18T07:15:22.418" v="91" actId="790"/>
          <ac:spMkLst>
            <pc:docMk/>
            <pc:sldMk cId="2658584475" sldId="319"/>
            <ac:spMk id="5" creationId="{FF2EBDB4-A9C2-4EE2-A183-28703AEF373C}"/>
          </ac:spMkLst>
        </pc:spChg>
        <pc:spChg chg="add mod ord">
          <ac:chgData name="Aleksandra Szejko" userId="72bb44d8-1e0c-4109-be82-c57a4fb81907" providerId="ADAL" clId="{5AC19F98-1EF6-4E2A-A837-383B4A4EC7E0}" dt="2025-07-18T07:15:22.418" v="91" actId="790"/>
          <ac:spMkLst>
            <pc:docMk/>
            <pc:sldMk cId="2658584475" sldId="319"/>
            <ac:spMk id="10" creationId="{34DF87A4-3CE7-1B86-061E-AC2988BB1CF1}"/>
          </ac:spMkLst>
        </pc:spChg>
        <pc:spChg chg="add mod ord">
          <ac:chgData name="Aleksandra Szejko" userId="72bb44d8-1e0c-4109-be82-c57a4fb81907" providerId="ADAL" clId="{5AC19F98-1EF6-4E2A-A837-383B4A4EC7E0}" dt="2025-07-18T10:19:46.168" v="1535" actId="34135"/>
          <ac:spMkLst>
            <pc:docMk/>
            <pc:sldMk cId="2658584475" sldId="319"/>
            <ac:spMk id="11" creationId="{D4828694-4B25-4231-4A10-0CE1E72EFF2E}"/>
          </ac:spMkLst>
        </pc:spChg>
        <pc:spChg chg="add mod ord">
          <ac:chgData name="Aleksandra Szejko" userId="72bb44d8-1e0c-4109-be82-c57a4fb81907" providerId="ADAL" clId="{5AC19F98-1EF6-4E2A-A837-383B4A4EC7E0}" dt="2025-07-18T10:19:46.168" v="1535" actId="34135"/>
          <ac:spMkLst>
            <pc:docMk/>
            <pc:sldMk cId="2658584475" sldId="319"/>
            <ac:spMk id="12" creationId="{638E10F5-9002-1C47-BA99-49FDD7FED6D9}"/>
          </ac:spMkLst>
        </pc:spChg>
        <pc:picChg chg="mod">
          <ac:chgData name="Aleksandra Szejko" userId="72bb44d8-1e0c-4109-be82-c57a4fb81907" providerId="ADAL" clId="{5AC19F98-1EF6-4E2A-A837-383B4A4EC7E0}" dt="2025-07-18T06:55:09.267" v="70" actId="14100"/>
          <ac:picMkLst>
            <pc:docMk/>
            <pc:sldMk cId="2658584475" sldId="319"/>
            <ac:picMk id="6" creationId="{E971906E-698C-4856-B345-313DC3D32787}"/>
          </ac:picMkLst>
        </pc:picChg>
        <pc:picChg chg="mod">
          <ac:chgData name="Aleksandra Szejko" userId="72bb44d8-1e0c-4109-be82-c57a4fb81907" providerId="ADAL" clId="{5AC19F98-1EF6-4E2A-A837-383B4A4EC7E0}" dt="2025-07-18T06:54:57.808" v="67" actId="14100"/>
          <ac:picMkLst>
            <pc:docMk/>
            <pc:sldMk cId="2658584475" sldId="319"/>
            <ac:picMk id="7" creationId="{82E3D588-7B78-48E6-AABF-0619FA18992F}"/>
          </ac:picMkLst>
        </pc:picChg>
        <pc:picChg chg="mod">
          <ac:chgData name="Aleksandra Szejko" userId="72bb44d8-1e0c-4109-be82-c57a4fb81907" providerId="ADAL" clId="{5AC19F98-1EF6-4E2A-A837-383B4A4EC7E0}" dt="2025-07-18T06:55:06.905" v="69" actId="14100"/>
          <ac:picMkLst>
            <pc:docMk/>
            <pc:sldMk cId="2658584475" sldId="319"/>
            <ac:picMk id="9" creationId="{2DD0A188-61B6-449C-82B2-DF1C23F61043}"/>
          </ac:picMkLst>
        </pc:picChg>
      </pc:sldChg>
      <pc:sldChg chg="addSp modSp del mod modClrScheme chgLayout">
        <pc:chgData name="Aleksandra Szejko" userId="72bb44d8-1e0c-4109-be82-c57a4fb81907" providerId="ADAL" clId="{5AC19F98-1EF6-4E2A-A837-383B4A4EC7E0}" dt="2025-07-18T10:19:17.112" v="1529" actId="47"/>
        <pc:sldMkLst>
          <pc:docMk/>
          <pc:sldMk cId="1176469158" sldId="320"/>
        </pc:sldMkLst>
        <pc:spChg chg="add mod ord">
          <ac:chgData name="Aleksandra Szejko" userId="72bb44d8-1e0c-4109-be82-c57a4fb81907" providerId="ADAL" clId="{5AC19F98-1EF6-4E2A-A837-383B4A4EC7E0}" dt="2025-07-18T07:15:22.418" v="91" actId="790"/>
          <ac:spMkLst>
            <pc:docMk/>
            <pc:sldMk cId="1176469158" sldId="320"/>
            <ac:spMk id="2" creationId="{E98F7515-A2AC-740D-4ECD-16BAADA6E541}"/>
          </ac:spMkLst>
        </pc:spChg>
        <pc:spChg chg="mod ord">
          <ac:chgData name="Aleksandra Szejko" userId="72bb44d8-1e0c-4109-be82-c57a4fb81907" providerId="ADAL" clId="{5AC19F98-1EF6-4E2A-A837-383B4A4EC7E0}" dt="2025-07-18T07:15:22.418" v="91" actId="790"/>
          <ac:spMkLst>
            <pc:docMk/>
            <pc:sldMk cId="1176469158" sldId="320"/>
            <ac:spMk id="3" creationId="{AFF35398-35E7-48A2-B440-999AE123C9BF}"/>
          </ac:spMkLst>
        </pc:spChg>
        <pc:spChg chg="mod">
          <ac:chgData name="Aleksandra Szejko" userId="72bb44d8-1e0c-4109-be82-c57a4fb81907" providerId="ADAL" clId="{5AC19F98-1EF6-4E2A-A837-383B4A4EC7E0}" dt="2025-07-18T10:14:32.072" v="1369" actId="207"/>
          <ac:spMkLst>
            <pc:docMk/>
            <pc:sldMk cId="1176469158" sldId="320"/>
            <ac:spMk id="4" creationId="{082258AB-CBDA-48AE-B15C-05CC3F80E774}"/>
          </ac:spMkLst>
        </pc:spChg>
        <pc:spChg chg="add mod ord">
          <ac:chgData name="Aleksandra Szejko" userId="72bb44d8-1e0c-4109-be82-c57a4fb81907" providerId="ADAL" clId="{5AC19F98-1EF6-4E2A-A837-383B4A4EC7E0}" dt="2025-07-18T07:15:22.418" v="91" actId="790"/>
          <ac:spMkLst>
            <pc:docMk/>
            <pc:sldMk cId="1176469158" sldId="320"/>
            <ac:spMk id="7" creationId="{B9450C54-A4F1-AE0D-49F8-FA44B1EBE43A}"/>
          </ac:spMkLst>
        </pc:spChg>
        <pc:picChg chg="mod">
          <ac:chgData name="Aleksandra Szejko" userId="72bb44d8-1e0c-4109-be82-c57a4fb81907" providerId="ADAL" clId="{5AC19F98-1EF6-4E2A-A837-383B4A4EC7E0}" dt="2025-07-18T06:55:36.079" v="75" actId="14100"/>
          <ac:picMkLst>
            <pc:docMk/>
            <pc:sldMk cId="1176469158" sldId="320"/>
            <ac:picMk id="5" creationId="{1C44829E-11DE-4AB1-9417-0367CC809EF3}"/>
          </ac:picMkLst>
        </pc:picChg>
        <pc:picChg chg="mod">
          <ac:chgData name="Aleksandra Szejko" userId="72bb44d8-1e0c-4109-be82-c57a4fb81907" providerId="ADAL" clId="{5AC19F98-1EF6-4E2A-A837-383B4A4EC7E0}" dt="2025-07-18T06:55:33.464" v="74" actId="14100"/>
          <ac:picMkLst>
            <pc:docMk/>
            <pc:sldMk cId="1176469158" sldId="320"/>
            <ac:picMk id="6" creationId="{E5463D7C-67AA-4788-BD90-28E6FF07374A}"/>
          </ac:picMkLst>
        </pc:picChg>
      </pc:sldChg>
      <pc:sldChg chg="addSp modSp mod modTransition modClrScheme chgLayout">
        <pc:chgData name="Aleksandra Szejko" userId="72bb44d8-1e0c-4109-be82-c57a4fb81907" providerId="ADAL" clId="{5AC19F98-1EF6-4E2A-A837-383B4A4EC7E0}" dt="2025-07-18T10:45:24.476" v="1783"/>
        <pc:sldMkLst>
          <pc:docMk/>
          <pc:sldMk cId="2880861567" sldId="322"/>
        </pc:sldMkLst>
        <pc:spChg chg="add mod ord">
          <ac:chgData name="Aleksandra Szejko" userId="72bb44d8-1e0c-4109-be82-c57a4fb81907" providerId="ADAL" clId="{5AC19F98-1EF6-4E2A-A837-383B4A4EC7E0}" dt="2025-07-18T07:15:22.418" v="91" actId="790"/>
          <ac:spMkLst>
            <pc:docMk/>
            <pc:sldMk cId="2880861567" sldId="322"/>
            <ac:spMk id="2" creationId="{7B86027F-2168-A295-3D0E-018D51577055}"/>
          </ac:spMkLst>
        </pc:spChg>
        <pc:spChg chg="mod ord">
          <ac:chgData name="Aleksandra Szejko" userId="72bb44d8-1e0c-4109-be82-c57a4fb81907" providerId="ADAL" clId="{5AC19F98-1EF6-4E2A-A837-383B4A4EC7E0}" dt="2025-07-18T07:15:22.418" v="91" actId="790"/>
          <ac:spMkLst>
            <pc:docMk/>
            <pc:sldMk cId="2880861567" sldId="322"/>
            <ac:spMk id="3" creationId="{A89F10DC-7AAD-40D8-A444-B9198029E9A5}"/>
          </ac:spMkLst>
        </pc:spChg>
        <pc:spChg chg="add mod ord">
          <ac:chgData name="Aleksandra Szejko" userId="72bb44d8-1e0c-4109-be82-c57a4fb81907" providerId="ADAL" clId="{5AC19F98-1EF6-4E2A-A837-383B4A4EC7E0}" dt="2025-07-18T07:15:22.418" v="91" actId="790"/>
          <ac:spMkLst>
            <pc:docMk/>
            <pc:sldMk cId="2880861567" sldId="322"/>
            <ac:spMk id="8" creationId="{B53A8793-AE23-114F-3263-1115932B3564}"/>
          </ac:spMkLst>
        </pc:spChg>
        <pc:spChg chg="add mod ord">
          <ac:chgData name="Aleksandra Szejko" userId="72bb44d8-1e0c-4109-be82-c57a4fb81907" providerId="ADAL" clId="{5AC19F98-1EF6-4E2A-A837-383B4A4EC7E0}" dt="2025-07-18T10:20:29.598" v="1544" actId="34135"/>
          <ac:spMkLst>
            <pc:docMk/>
            <pc:sldMk cId="2880861567" sldId="322"/>
            <ac:spMk id="9" creationId="{591142F1-09A9-9F0C-73B9-6AED4DF20348}"/>
          </ac:spMkLst>
        </pc:spChg>
        <pc:spChg chg="add mod ord">
          <ac:chgData name="Aleksandra Szejko" userId="72bb44d8-1e0c-4109-be82-c57a4fb81907" providerId="ADAL" clId="{5AC19F98-1EF6-4E2A-A837-383B4A4EC7E0}" dt="2025-07-18T10:20:29.598" v="1544" actId="34135"/>
          <ac:spMkLst>
            <pc:docMk/>
            <pc:sldMk cId="2880861567" sldId="322"/>
            <ac:spMk id="10" creationId="{D3B0F9C3-67A0-D0D0-276A-45991D1BC6BC}"/>
          </ac:spMkLst>
        </pc:spChg>
      </pc:sldChg>
      <pc:sldChg chg="addSp delSp modSp mod modTransition modClrScheme modAnim chgLayout">
        <pc:chgData name="Aleksandra Szejko" userId="72bb44d8-1e0c-4109-be82-c57a4fb81907" providerId="ADAL" clId="{5AC19F98-1EF6-4E2A-A837-383B4A4EC7E0}" dt="2025-07-18T10:45:24.476" v="1783"/>
        <pc:sldMkLst>
          <pc:docMk/>
          <pc:sldMk cId="3305525961" sldId="323"/>
        </pc:sldMkLst>
        <pc:spChg chg="add del mod ord">
          <ac:chgData name="Aleksandra Szejko" userId="72bb44d8-1e0c-4109-be82-c57a4fb81907" providerId="ADAL" clId="{5AC19F98-1EF6-4E2A-A837-383B4A4EC7E0}" dt="2025-07-18T07:15:22.418" v="91" actId="790"/>
          <ac:spMkLst>
            <pc:docMk/>
            <pc:sldMk cId="3305525961" sldId="323"/>
            <ac:spMk id="2" creationId="{D12DC198-47B9-27EB-E986-655371E38FCA}"/>
          </ac:spMkLst>
        </pc:spChg>
        <pc:spChg chg="mod ord">
          <ac:chgData name="Aleksandra Szejko" userId="72bb44d8-1e0c-4109-be82-c57a4fb81907" providerId="ADAL" clId="{5AC19F98-1EF6-4E2A-A837-383B4A4EC7E0}" dt="2025-07-18T07:15:22.418" v="91" actId="790"/>
          <ac:spMkLst>
            <pc:docMk/>
            <pc:sldMk cId="3305525961" sldId="323"/>
            <ac:spMk id="3" creationId="{58223A47-1026-42D6-A21D-6B62AD088EBC}"/>
          </ac:spMkLst>
        </pc:spChg>
        <pc:spChg chg="mod">
          <ac:chgData name="Aleksandra Szejko" userId="72bb44d8-1e0c-4109-be82-c57a4fb81907" providerId="ADAL" clId="{5AC19F98-1EF6-4E2A-A837-383B4A4EC7E0}" dt="2025-07-18T07:15:22.418" v="91" actId="790"/>
          <ac:spMkLst>
            <pc:docMk/>
            <pc:sldMk cId="3305525961" sldId="323"/>
            <ac:spMk id="4" creationId="{51C89066-F58E-4224-A7BB-49C4FDAB2E25}"/>
          </ac:spMkLst>
        </pc:spChg>
        <pc:spChg chg="add del mod ord">
          <ac:chgData name="Aleksandra Szejko" userId="72bb44d8-1e0c-4109-be82-c57a4fb81907" providerId="ADAL" clId="{5AC19F98-1EF6-4E2A-A837-383B4A4EC7E0}" dt="2025-07-18T07:15:22.418" v="91" actId="790"/>
          <ac:spMkLst>
            <pc:docMk/>
            <pc:sldMk cId="3305525961" sldId="323"/>
            <ac:spMk id="8" creationId="{4D9CC77E-EC01-AEB7-FDA0-1AD75AD987C9}"/>
          </ac:spMkLst>
        </pc:spChg>
        <pc:spChg chg="add del mod ord">
          <ac:chgData name="Aleksandra Szejko" userId="72bb44d8-1e0c-4109-be82-c57a4fb81907" providerId="ADAL" clId="{5AC19F98-1EF6-4E2A-A837-383B4A4EC7E0}" dt="2025-07-18T06:48:40.913" v="64" actId="700"/>
          <ac:spMkLst>
            <pc:docMk/>
            <pc:sldMk cId="3305525961" sldId="323"/>
            <ac:spMk id="9" creationId="{339F5AE5-4A89-1EFE-F5F4-30AEEEF7960F}"/>
          </ac:spMkLst>
        </pc:spChg>
        <pc:spChg chg="add del mod ord">
          <ac:chgData name="Aleksandra Szejko" userId="72bb44d8-1e0c-4109-be82-c57a4fb81907" providerId="ADAL" clId="{5AC19F98-1EF6-4E2A-A837-383B4A4EC7E0}" dt="2025-07-18T06:48:40.913" v="64" actId="700"/>
          <ac:spMkLst>
            <pc:docMk/>
            <pc:sldMk cId="3305525961" sldId="323"/>
            <ac:spMk id="10" creationId="{553FF305-43E2-FAB3-8673-B7FE1DA081C0}"/>
          </ac:spMkLst>
        </pc:spChg>
        <pc:spChg chg="add mod ord">
          <ac:chgData name="Aleksandra Szejko" userId="72bb44d8-1e0c-4109-be82-c57a4fb81907" providerId="ADAL" clId="{5AC19F98-1EF6-4E2A-A837-383B4A4EC7E0}" dt="2025-07-18T10:20:42.333" v="1548" actId="34135"/>
          <ac:spMkLst>
            <pc:docMk/>
            <pc:sldMk cId="3305525961" sldId="323"/>
            <ac:spMk id="11" creationId="{18D9ABF8-F412-805E-41CC-48B8570491A4}"/>
          </ac:spMkLst>
        </pc:spChg>
        <pc:spChg chg="add mod ord">
          <ac:chgData name="Aleksandra Szejko" userId="72bb44d8-1e0c-4109-be82-c57a4fb81907" providerId="ADAL" clId="{5AC19F98-1EF6-4E2A-A837-383B4A4EC7E0}" dt="2025-07-18T10:20:42.333" v="1548" actId="34135"/>
          <ac:spMkLst>
            <pc:docMk/>
            <pc:sldMk cId="3305525961" sldId="323"/>
            <ac:spMk id="12" creationId="{EC87822F-47F8-B898-BB3E-4D8807157612}"/>
          </ac:spMkLst>
        </pc:spChg>
      </pc:sldChg>
      <pc:sldChg chg="addSp modSp mod modTransition modClrScheme modAnim chgLayout">
        <pc:chgData name="Aleksandra Szejko" userId="72bb44d8-1e0c-4109-be82-c57a4fb81907" providerId="ADAL" clId="{5AC19F98-1EF6-4E2A-A837-383B4A4EC7E0}" dt="2025-07-18T10:45:24.476" v="1783"/>
        <pc:sldMkLst>
          <pc:docMk/>
          <pc:sldMk cId="3302403060" sldId="327"/>
        </pc:sldMkLst>
        <pc:spChg chg="add mod ord">
          <ac:chgData name="Aleksandra Szejko" userId="72bb44d8-1e0c-4109-be82-c57a4fb81907" providerId="ADAL" clId="{5AC19F98-1EF6-4E2A-A837-383B4A4EC7E0}" dt="2025-07-18T07:15:22.418" v="91" actId="790"/>
          <ac:spMkLst>
            <pc:docMk/>
            <pc:sldMk cId="3302403060" sldId="327"/>
            <ac:spMk id="2" creationId="{248540D3-A63A-FBDE-946E-BA918D029182}"/>
          </ac:spMkLst>
        </pc:spChg>
        <pc:spChg chg="mod ord">
          <ac:chgData name="Aleksandra Szejko" userId="72bb44d8-1e0c-4109-be82-c57a4fb81907" providerId="ADAL" clId="{5AC19F98-1EF6-4E2A-A837-383B4A4EC7E0}" dt="2025-07-18T08:32:23.897" v="944" actId="20577"/>
          <ac:spMkLst>
            <pc:docMk/>
            <pc:sldMk cId="3302403060" sldId="327"/>
            <ac:spMk id="3" creationId="{F9177B36-DFEB-47D7-9A75-3625F22C6F5E}"/>
          </ac:spMkLst>
        </pc:spChg>
        <pc:spChg chg="mod">
          <ac:chgData name="Aleksandra Szejko" userId="72bb44d8-1e0c-4109-be82-c57a4fb81907" providerId="ADAL" clId="{5AC19F98-1EF6-4E2A-A837-383B4A4EC7E0}" dt="2025-07-18T08:32:18.157" v="942" actId="1076"/>
          <ac:spMkLst>
            <pc:docMk/>
            <pc:sldMk cId="3302403060" sldId="327"/>
            <ac:spMk id="4" creationId="{75A88797-4F38-4010-A9F2-472ECE344429}"/>
          </ac:spMkLst>
        </pc:spChg>
        <pc:spChg chg="mod">
          <ac:chgData name="Aleksandra Szejko" userId="72bb44d8-1e0c-4109-be82-c57a4fb81907" providerId="ADAL" clId="{5AC19F98-1EF6-4E2A-A837-383B4A4EC7E0}" dt="2025-07-18T07:15:22.418" v="91" actId="790"/>
          <ac:spMkLst>
            <pc:docMk/>
            <pc:sldMk cId="3302403060" sldId="327"/>
            <ac:spMk id="5" creationId="{FAAFFB25-0F7D-45DE-815B-6A744DFCABB3}"/>
          </ac:spMkLst>
        </pc:spChg>
        <pc:spChg chg="add mod ord">
          <ac:chgData name="Aleksandra Szejko" userId="72bb44d8-1e0c-4109-be82-c57a4fb81907" providerId="ADAL" clId="{5AC19F98-1EF6-4E2A-A837-383B4A4EC7E0}" dt="2025-07-18T07:15:22.418" v="91" actId="790"/>
          <ac:spMkLst>
            <pc:docMk/>
            <pc:sldMk cId="3302403060" sldId="327"/>
            <ac:spMk id="6" creationId="{7FDF7FCB-FB32-D7DD-D1F6-AC124FADE961}"/>
          </ac:spMkLst>
        </pc:spChg>
      </pc:sldChg>
      <pc:sldChg chg="addSp delSp modSp add mod modTransition setBg delAnim modAnim">
        <pc:chgData name="Aleksandra Szejko" userId="72bb44d8-1e0c-4109-be82-c57a4fb81907" providerId="ADAL" clId="{5AC19F98-1EF6-4E2A-A837-383B4A4EC7E0}" dt="2025-07-18T10:42:41.255" v="1743"/>
        <pc:sldMkLst>
          <pc:docMk/>
          <pc:sldMk cId="1988924317" sldId="10247"/>
        </pc:sldMkLst>
        <pc:spChg chg="del mod">
          <ac:chgData name="Aleksandra Szejko" userId="72bb44d8-1e0c-4109-be82-c57a4fb81907" providerId="ADAL" clId="{5AC19F98-1EF6-4E2A-A837-383B4A4EC7E0}" dt="2025-07-18T07:31:17.399" v="690" actId="478"/>
          <ac:spMkLst>
            <pc:docMk/>
            <pc:sldMk cId="1988924317" sldId="10247"/>
            <ac:spMk id="2" creationId="{AF7E312C-517D-9247-AEAC-C0CDB6F203EA}"/>
          </ac:spMkLst>
        </pc:spChg>
        <pc:spChg chg="del">
          <ac:chgData name="Aleksandra Szejko" userId="72bb44d8-1e0c-4109-be82-c57a4fb81907" providerId="ADAL" clId="{5AC19F98-1EF6-4E2A-A837-383B4A4EC7E0}" dt="2025-07-18T07:27:18.599" v="621" actId="478"/>
          <ac:spMkLst>
            <pc:docMk/>
            <pc:sldMk cId="1988924317" sldId="10247"/>
            <ac:spMk id="3" creationId="{B005F419-7C6F-3169-9D26-2EC9C817E974}"/>
          </ac:spMkLst>
        </pc:spChg>
        <pc:spChg chg="del">
          <ac:chgData name="Aleksandra Szejko" userId="72bb44d8-1e0c-4109-be82-c57a4fb81907" providerId="ADAL" clId="{5AC19F98-1EF6-4E2A-A837-383B4A4EC7E0}" dt="2025-07-18T07:19:22.669" v="116" actId="478"/>
          <ac:spMkLst>
            <pc:docMk/>
            <pc:sldMk cId="1988924317" sldId="10247"/>
            <ac:spMk id="6" creationId="{ED298855-B30A-C60D-A9EE-0975582FF320}"/>
          </ac:spMkLst>
        </pc:spChg>
        <pc:spChg chg="add del mod">
          <ac:chgData name="Aleksandra Szejko" userId="72bb44d8-1e0c-4109-be82-c57a4fb81907" providerId="ADAL" clId="{5AC19F98-1EF6-4E2A-A837-383B4A4EC7E0}" dt="2025-07-18T07:27:07.473" v="620" actId="478"/>
          <ac:spMkLst>
            <pc:docMk/>
            <pc:sldMk cId="1988924317" sldId="10247"/>
            <ac:spMk id="7" creationId="{27E595D5-1E45-481E-B6EE-7CB0E00DA072}"/>
          </ac:spMkLst>
        </pc:spChg>
        <pc:spChg chg="add mod">
          <ac:chgData name="Aleksandra Szejko" userId="72bb44d8-1e0c-4109-be82-c57a4fb81907" providerId="ADAL" clId="{5AC19F98-1EF6-4E2A-A837-383B4A4EC7E0}" dt="2025-07-18T08:17:18.448" v="797" actId="1076"/>
          <ac:spMkLst>
            <pc:docMk/>
            <pc:sldMk cId="1988924317" sldId="10247"/>
            <ac:spMk id="8" creationId="{DC5C1F12-5300-A40E-8E98-CB5F4538F103}"/>
          </ac:spMkLst>
        </pc:spChg>
        <pc:spChg chg="del">
          <ac:chgData name="Aleksandra Szejko" userId="72bb44d8-1e0c-4109-be82-c57a4fb81907" providerId="ADAL" clId="{5AC19F98-1EF6-4E2A-A837-383B4A4EC7E0}" dt="2025-07-18T07:19:22.669" v="116" actId="478"/>
          <ac:spMkLst>
            <pc:docMk/>
            <pc:sldMk cId="1988924317" sldId="10247"/>
            <ac:spMk id="10" creationId="{5EA49CC2-163D-C409-4EC3-8B08220E1996}"/>
          </ac:spMkLst>
        </pc:spChg>
        <pc:spChg chg="add mod ord">
          <ac:chgData name="Aleksandra Szejko" userId="72bb44d8-1e0c-4109-be82-c57a4fb81907" providerId="ADAL" clId="{5AC19F98-1EF6-4E2A-A837-383B4A4EC7E0}" dt="2025-07-18T08:17:07.961" v="796" actId="1076"/>
          <ac:spMkLst>
            <pc:docMk/>
            <pc:sldMk cId="1988924317" sldId="10247"/>
            <ac:spMk id="12" creationId="{FB70910B-E889-15F0-1AC0-42471DDFA6EB}"/>
          </ac:spMkLst>
        </pc:spChg>
        <pc:spChg chg="add del mod">
          <ac:chgData name="Aleksandra Szejko" userId="72bb44d8-1e0c-4109-be82-c57a4fb81907" providerId="ADAL" clId="{5AC19F98-1EF6-4E2A-A837-383B4A4EC7E0}" dt="2025-07-18T07:28:47.171" v="656" actId="478"/>
          <ac:spMkLst>
            <pc:docMk/>
            <pc:sldMk cId="1988924317" sldId="10247"/>
            <ac:spMk id="13" creationId="{AD1418A2-6EE1-CFB9-F830-989870EB9846}"/>
          </ac:spMkLst>
        </pc:spChg>
        <pc:spChg chg="del">
          <ac:chgData name="Aleksandra Szejko" userId="72bb44d8-1e0c-4109-be82-c57a4fb81907" providerId="ADAL" clId="{5AC19F98-1EF6-4E2A-A837-383B4A4EC7E0}" dt="2025-07-18T07:19:22.669" v="116" actId="478"/>
          <ac:spMkLst>
            <pc:docMk/>
            <pc:sldMk cId="1988924317" sldId="10247"/>
            <ac:spMk id="14" creationId="{2342F9B9-67A9-B854-2FE7-23A2B27D1858}"/>
          </ac:spMkLst>
        </pc:spChg>
        <pc:spChg chg="del">
          <ac:chgData name="Aleksandra Szejko" userId="72bb44d8-1e0c-4109-be82-c57a4fb81907" providerId="ADAL" clId="{5AC19F98-1EF6-4E2A-A837-383B4A4EC7E0}" dt="2025-07-18T07:19:22.669" v="116" actId="478"/>
          <ac:spMkLst>
            <pc:docMk/>
            <pc:sldMk cId="1988924317" sldId="10247"/>
            <ac:spMk id="18" creationId="{845B22E4-2F6B-7DAD-295E-CAFBD0323647}"/>
          </ac:spMkLst>
        </pc:spChg>
        <pc:spChg chg="del mod">
          <ac:chgData name="Aleksandra Szejko" userId="72bb44d8-1e0c-4109-be82-c57a4fb81907" providerId="ADAL" clId="{5AC19F98-1EF6-4E2A-A837-383B4A4EC7E0}" dt="2025-07-18T07:24:50.021" v="591" actId="478"/>
          <ac:spMkLst>
            <pc:docMk/>
            <pc:sldMk cId="1988924317" sldId="10247"/>
            <ac:spMk id="19" creationId="{5E686D91-CF68-C846-09F1-34698C58F3D7}"/>
          </ac:spMkLst>
        </pc:spChg>
        <pc:spChg chg="add mod">
          <ac:chgData name="Aleksandra Szejko" userId="72bb44d8-1e0c-4109-be82-c57a4fb81907" providerId="ADAL" clId="{5AC19F98-1EF6-4E2A-A837-383B4A4EC7E0}" dt="2025-07-18T08:17:18.448" v="797" actId="1076"/>
          <ac:spMkLst>
            <pc:docMk/>
            <pc:sldMk cId="1988924317" sldId="10247"/>
            <ac:spMk id="20" creationId="{D0219F52-A0CD-CB75-1407-C438DE9A5C9B}"/>
          </ac:spMkLst>
        </pc:spChg>
        <pc:spChg chg="mod">
          <ac:chgData name="Aleksandra Szejko" userId="72bb44d8-1e0c-4109-be82-c57a4fb81907" providerId="ADAL" clId="{5AC19F98-1EF6-4E2A-A837-383B4A4EC7E0}" dt="2025-07-18T08:17:18.448" v="797" actId="1076"/>
          <ac:spMkLst>
            <pc:docMk/>
            <pc:sldMk cId="1988924317" sldId="10247"/>
            <ac:spMk id="21" creationId="{C58CB1C0-4CE5-CE0F-FA5F-AC4200C765CE}"/>
          </ac:spMkLst>
        </pc:spChg>
        <pc:spChg chg="add mod">
          <ac:chgData name="Aleksandra Szejko" userId="72bb44d8-1e0c-4109-be82-c57a4fb81907" providerId="ADAL" clId="{5AC19F98-1EF6-4E2A-A837-383B4A4EC7E0}" dt="2025-07-18T08:17:18.448" v="797" actId="1076"/>
          <ac:spMkLst>
            <pc:docMk/>
            <pc:sldMk cId="1988924317" sldId="10247"/>
            <ac:spMk id="22" creationId="{96EF4357-22F4-9861-B90D-4D3092D42FA9}"/>
          </ac:spMkLst>
        </pc:spChg>
        <pc:spChg chg="del mod">
          <ac:chgData name="Aleksandra Szejko" userId="72bb44d8-1e0c-4109-be82-c57a4fb81907" providerId="ADAL" clId="{5AC19F98-1EF6-4E2A-A837-383B4A4EC7E0}" dt="2025-07-18T08:03:39.137" v="783" actId="478"/>
          <ac:spMkLst>
            <pc:docMk/>
            <pc:sldMk cId="1988924317" sldId="10247"/>
            <ac:spMk id="23" creationId="{81C5D13B-35FB-7B93-C82C-46B66D68BE86}"/>
          </ac:spMkLst>
        </pc:spChg>
        <pc:spChg chg="add mod">
          <ac:chgData name="Aleksandra Szejko" userId="72bb44d8-1e0c-4109-be82-c57a4fb81907" providerId="ADAL" clId="{5AC19F98-1EF6-4E2A-A837-383B4A4EC7E0}" dt="2025-07-18T08:17:18.448" v="797" actId="1076"/>
          <ac:spMkLst>
            <pc:docMk/>
            <pc:sldMk cId="1988924317" sldId="10247"/>
            <ac:spMk id="24" creationId="{BB432B8C-2567-CF0B-038B-95BE48BB7F50}"/>
          </ac:spMkLst>
        </pc:spChg>
        <pc:spChg chg="del">
          <ac:chgData name="Aleksandra Szejko" userId="72bb44d8-1e0c-4109-be82-c57a4fb81907" providerId="ADAL" clId="{5AC19F98-1EF6-4E2A-A837-383B4A4EC7E0}" dt="2025-07-18T07:19:22.669" v="116" actId="478"/>
          <ac:spMkLst>
            <pc:docMk/>
            <pc:sldMk cId="1988924317" sldId="10247"/>
            <ac:spMk id="25" creationId="{4F11E236-5E98-3434-5803-0F08667A035F}"/>
          </ac:spMkLst>
        </pc:spChg>
        <pc:spChg chg="add mod">
          <ac:chgData name="Aleksandra Szejko" userId="72bb44d8-1e0c-4109-be82-c57a4fb81907" providerId="ADAL" clId="{5AC19F98-1EF6-4E2A-A837-383B4A4EC7E0}" dt="2025-07-18T08:17:18.448" v="797" actId="1076"/>
          <ac:spMkLst>
            <pc:docMk/>
            <pc:sldMk cId="1988924317" sldId="10247"/>
            <ac:spMk id="26" creationId="{EA371464-6C1F-BEB2-9798-D082AAC1DF9C}"/>
          </ac:spMkLst>
        </pc:spChg>
        <pc:spChg chg="del">
          <ac:chgData name="Aleksandra Szejko" userId="72bb44d8-1e0c-4109-be82-c57a4fb81907" providerId="ADAL" clId="{5AC19F98-1EF6-4E2A-A837-383B4A4EC7E0}" dt="2025-07-18T07:19:22.669" v="116" actId="478"/>
          <ac:spMkLst>
            <pc:docMk/>
            <pc:sldMk cId="1988924317" sldId="10247"/>
            <ac:spMk id="27" creationId="{C28041B5-E8E9-DC2D-730A-197AF9F1C88A}"/>
          </ac:spMkLst>
        </pc:spChg>
        <pc:spChg chg="add mod">
          <ac:chgData name="Aleksandra Szejko" userId="72bb44d8-1e0c-4109-be82-c57a4fb81907" providerId="ADAL" clId="{5AC19F98-1EF6-4E2A-A837-383B4A4EC7E0}" dt="2025-07-18T08:02:47.397" v="774" actId="1076"/>
          <ac:spMkLst>
            <pc:docMk/>
            <pc:sldMk cId="1988924317" sldId="10247"/>
            <ac:spMk id="28" creationId="{E4DED184-AF4B-629C-E75C-5F18553BFC25}"/>
          </ac:spMkLst>
        </pc:spChg>
        <pc:spChg chg="del">
          <ac:chgData name="Aleksandra Szejko" userId="72bb44d8-1e0c-4109-be82-c57a4fb81907" providerId="ADAL" clId="{5AC19F98-1EF6-4E2A-A837-383B4A4EC7E0}" dt="2025-07-18T07:19:22.669" v="116" actId="478"/>
          <ac:spMkLst>
            <pc:docMk/>
            <pc:sldMk cId="1988924317" sldId="10247"/>
            <ac:spMk id="30" creationId="{A18C2996-7237-C33D-8B47-AA4CD152C2AB}"/>
          </ac:spMkLst>
        </pc:spChg>
        <pc:spChg chg="del">
          <ac:chgData name="Aleksandra Szejko" userId="72bb44d8-1e0c-4109-be82-c57a4fb81907" providerId="ADAL" clId="{5AC19F98-1EF6-4E2A-A837-383B4A4EC7E0}" dt="2025-07-18T07:19:22.669" v="116" actId="478"/>
          <ac:spMkLst>
            <pc:docMk/>
            <pc:sldMk cId="1988924317" sldId="10247"/>
            <ac:spMk id="34" creationId="{FD17CE86-6922-839E-BBE0-254BE951F73D}"/>
          </ac:spMkLst>
        </pc:spChg>
        <pc:spChg chg="add mod">
          <ac:chgData name="Aleksandra Szejko" userId="72bb44d8-1e0c-4109-be82-c57a4fb81907" providerId="ADAL" clId="{5AC19F98-1EF6-4E2A-A837-383B4A4EC7E0}" dt="2025-07-18T07:33:48.323" v="737" actId="1076"/>
          <ac:spMkLst>
            <pc:docMk/>
            <pc:sldMk cId="1988924317" sldId="10247"/>
            <ac:spMk id="37" creationId="{BE9D9A17-CA2B-ED5A-5BBC-576E820C90A0}"/>
          </ac:spMkLst>
        </pc:spChg>
        <pc:spChg chg="add mod">
          <ac:chgData name="Aleksandra Szejko" userId="72bb44d8-1e0c-4109-be82-c57a4fb81907" providerId="ADAL" clId="{5AC19F98-1EF6-4E2A-A837-383B4A4EC7E0}" dt="2025-07-18T07:33:55.698" v="738" actId="14100"/>
          <ac:spMkLst>
            <pc:docMk/>
            <pc:sldMk cId="1988924317" sldId="10247"/>
            <ac:spMk id="38" creationId="{DC7E8E4C-6957-6771-4891-D991DE482C4E}"/>
          </ac:spMkLst>
        </pc:spChg>
        <pc:spChg chg="add mod">
          <ac:chgData name="Aleksandra Szejko" userId="72bb44d8-1e0c-4109-be82-c57a4fb81907" providerId="ADAL" clId="{5AC19F98-1EF6-4E2A-A837-383B4A4EC7E0}" dt="2025-07-18T08:01:43.758" v="761" actId="1076"/>
          <ac:spMkLst>
            <pc:docMk/>
            <pc:sldMk cId="1988924317" sldId="10247"/>
            <ac:spMk id="39" creationId="{3B1B236B-36D0-851F-A655-D25C69BD92C5}"/>
          </ac:spMkLst>
        </pc:spChg>
        <pc:spChg chg="del">
          <ac:chgData name="Aleksandra Szejko" userId="72bb44d8-1e0c-4109-be82-c57a4fb81907" providerId="ADAL" clId="{5AC19F98-1EF6-4E2A-A837-383B4A4EC7E0}" dt="2025-07-18T07:19:22.669" v="116" actId="478"/>
          <ac:spMkLst>
            <pc:docMk/>
            <pc:sldMk cId="1988924317" sldId="10247"/>
            <ac:spMk id="40" creationId="{08037FD9-4895-A9A1-3122-892E07008358}"/>
          </ac:spMkLst>
        </pc:spChg>
        <pc:spChg chg="add mod">
          <ac:chgData name="Aleksandra Szejko" userId="72bb44d8-1e0c-4109-be82-c57a4fb81907" providerId="ADAL" clId="{5AC19F98-1EF6-4E2A-A837-383B4A4EC7E0}" dt="2025-07-18T08:01:47.170" v="762" actId="1076"/>
          <ac:spMkLst>
            <pc:docMk/>
            <pc:sldMk cId="1988924317" sldId="10247"/>
            <ac:spMk id="41" creationId="{90A24765-6929-D6B5-FB3D-96FD34CD6EF3}"/>
          </ac:spMkLst>
        </pc:spChg>
        <pc:spChg chg="mod">
          <ac:chgData name="Aleksandra Szejko" userId="72bb44d8-1e0c-4109-be82-c57a4fb81907" providerId="ADAL" clId="{5AC19F98-1EF6-4E2A-A837-383B4A4EC7E0}" dt="2025-07-18T07:27:05.017" v="619"/>
          <ac:spMkLst>
            <pc:docMk/>
            <pc:sldMk cId="1988924317" sldId="10247"/>
            <ac:spMk id="42" creationId="{F7EC45B0-B91E-7788-15B5-83DD6192D24F}"/>
          </ac:spMkLst>
        </pc:spChg>
        <pc:spChg chg="del">
          <ac:chgData name="Aleksandra Szejko" userId="72bb44d8-1e0c-4109-be82-c57a4fb81907" providerId="ADAL" clId="{5AC19F98-1EF6-4E2A-A837-383B4A4EC7E0}" dt="2025-07-18T07:19:22.669" v="116" actId="478"/>
          <ac:spMkLst>
            <pc:docMk/>
            <pc:sldMk cId="1988924317" sldId="10247"/>
            <ac:spMk id="49" creationId="{2059515E-6C5B-4388-1253-79D5C9844107}"/>
          </ac:spMkLst>
        </pc:spChg>
        <pc:grpChg chg="del">
          <ac:chgData name="Aleksandra Szejko" userId="72bb44d8-1e0c-4109-be82-c57a4fb81907" providerId="ADAL" clId="{5AC19F98-1EF6-4E2A-A837-383B4A4EC7E0}" dt="2025-07-18T07:19:24.402" v="117" actId="478"/>
          <ac:grpSpMkLst>
            <pc:docMk/>
            <pc:sldMk cId="1988924317" sldId="10247"/>
            <ac:grpSpMk id="33" creationId="{704B9019-11FA-42ED-063A-8BC648606551}"/>
          </ac:grpSpMkLst>
        </pc:grpChg>
        <pc:picChg chg="add del mod">
          <ac:chgData name="Aleksandra Szejko" userId="72bb44d8-1e0c-4109-be82-c57a4fb81907" providerId="ADAL" clId="{5AC19F98-1EF6-4E2A-A837-383B4A4EC7E0}" dt="2025-07-18T08:03:11.238" v="779" actId="478"/>
          <ac:picMkLst>
            <pc:docMk/>
            <pc:sldMk cId="1988924317" sldId="10247"/>
            <ac:picMk id="9" creationId="{7B6B28EA-69F7-8FAA-D2C0-1931EE0832DE}"/>
          </ac:picMkLst>
        </pc:picChg>
        <pc:picChg chg="add del mod">
          <ac:chgData name="Aleksandra Szejko" userId="72bb44d8-1e0c-4109-be82-c57a4fb81907" providerId="ADAL" clId="{5AC19F98-1EF6-4E2A-A837-383B4A4EC7E0}" dt="2025-07-18T08:15:59.259" v="793" actId="478"/>
          <ac:picMkLst>
            <pc:docMk/>
            <pc:sldMk cId="1988924317" sldId="10247"/>
            <ac:picMk id="11" creationId="{39996E52-D0BF-0F2E-1D5F-D41984098A70}"/>
          </ac:picMkLst>
        </pc:picChg>
        <pc:picChg chg="add mod">
          <ac:chgData name="Aleksandra Szejko" userId="72bb44d8-1e0c-4109-be82-c57a4fb81907" providerId="ADAL" clId="{5AC19F98-1EF6-4E2A-A837-383B4A4EC7E0}" dt="2025-07-18T08:17:01.478" v="794" actId="1076"/>
          <ac:picMkLst>
            <pc:docMk/>
            <pc:sldMk cId="1988924317" sldId="10247"/>
            <ac:picMk id="16" creationId="{6EB263EA-4C19-1A63-6845-4B68A1CA58D8}"/>
          </ac:picMkLst>
        </pc:picChg>
        <pc:picChg chg="add del mod">
          <ac:chgData name="Aleksandra Szejko" userId="72bb44d8-1e0c-4109-be82-c57a4fb81907" providerId="ADAL" clId="{5AC19F98-1EF6-4E2A-A837-383B4A4EC7E0}" dt="2025-07-18T08:02:54.558" v="775" actId="478"/>
          <ac:picMkLst>
            <pc:docMk/>
            <pc:sldMk cId="1988924317" sldId="10247"/>
            <ac:picMk id="50" creationId="{B2CB1163-C62F-0C72-658A-01A854096009}"/>
          </ac:picMkLst>
        </pc:picChg>
        <pc:picChg chg="add mod">
          <ac:chgData name="Aleksandra Szejko" userId="72bb44d8-1e0c-4109-be82-c57a4fb81907" providerId="ADAL" clId="{5AC19F98-1EF6-4E2A-A837-383B4A4EC7E0}" dt="2025-07-18T08:03:04.462" v="778" actId="14100"/>
          <ac:picMkLst>
            <pc:docMk/>
            <pc:sldMk cId="1988924317" sldId="10247"/>
            <ac:picMk id="53" creationId="{8B075F57-736F-5C8E-FE7E-A1E983BFA8FA}"/>
          </ac:picMkLst>
        </pc:picChg>
        <pc:picChg chg="add mod">
          <ac:chgData name="Aleksandra Szejko" userId="72bb44d8-1e0c-4109-be82-c57a4fb81907" providerId="ADAL" clId="{5AC19F98-1EF6-4E2A-A837-383B4A4EC7E0}" dt="2025-07-18T08:01:39.703" v="760" actId="207"/>
          <ac:picMkLst>
            <pc:docMk/>
            <pc:sldMk cId="1988924317" sldId="10247"/>
            <ac:picMk id="55" creationId="{8A9F9B36-594F-B955-EF92-5A50F05F26B0}"/>
          </ac:picMkLst>
        </pc:picChg>
        <pc:picChg chg="add mod">
          <ac:chgData name="Aleksandra Szejko" userId="72bb44d8-1e0c-4109-be82-c57a4fb81907" providerId="ADAL" clId="{5AC19F98-1EF6-4E2A-A837-383B4A4EC7E0}" dt="2025-07-18T08:02:09.687" v="766" actId="1076"/>
          <ac:picMkLst>
            <pc:docMk/>
            <pc:sldMk cId="1988924317" sldId="10247"/>
            <ac:picMk id="57" creationId="{F773F5B6-759A-8108-9195-AD80B4DA5D04}"/>
          </ac:picMkLst>
        </pc:picChg>
        <pc:picChg chg="add mod">
          <ac:chgData name="Aleksandra Szejko" userId="72bb44d8-1e0c-4109-be82-c57a4fb81907" providerId="ADAL" clId="{5AC19F98-1EF6-4E2A-A837-383B4A4EC7E0}" dt="2025-07-18T08:02:40.264" v="772" actId="1076"/>
          <ac:picMkLst>
            <pc:docMk/>
            <pc:sldMk cId="1988924317" sldId="10247"/>
            <ac:picMk id="59" creationId="{E13F756C-3065-6DE6-8A7A-CBF2807A4E6B}"/>
          </ac:picMkLst>
        </pc:picChg>
        <pc:picChg chg="add mod">
          <ac:chgData name="Aleksandra Szejko" userId="72bb44d8-1e0c-4109-be82-c57a4fb81907" providerId="ADAL" clId="{5AC19F98-1EF6-4E2A-A837-383B4A4EC7E0}" dt="2025-07-18T08:17:23.616" v="798" actId="1076"/>
          <ac:picMkLst>
            <pc:docMk/>
            <pc:sldMk cId="1988924317" sldId="10247"/>
            <ac:picMk id="61" creationId="{E233E997-4DD7-5B39-B073-918B894FF01D}"/>
          </ac:picMkLst>
        </pc:picChg>
        <pc:cxnChg chg="add mod">
          <ac:chgData name="Aleksandra Szejko" userId="72bb44d8-1e0c-4109-be82-c57a4fb81907" providerId="ADAL" clId="{5AC19F98-1EF6-4E2A-A837-383B4A4EC7E0}" dt="2025-07-18T07:33:39.197" v="735" actId="1076"/>
          <ac:cxnSpMkLst>
            <pc:docMk/>
            <pc:sldMk cId="1988924317" sldId="10247"/>
            <ac:cxnSpMk id="44" creationId="{7317344C-2806-DE8B-E1B7-15E0F9EC5380}"/>
          </ac:cxnSpMkLst>
        </pc:cxnChg>
        <pc:cxnChg chg="add mod">
          <ac:chgData name="Aleksandra Szejko" userId="72bb44d8-1e0c-4109-be82-c57a4fb81907" providerId="ADAL" clId="{5AC19F98-1EF6-4E2A-A837-383B4A4EC7E0}" dt="2025-07-18T08:02:14.907" v="767" actId="1076"/>
          <ac:cxnSpMkLst>
            <pc:docMk/>
            <pc:sldMk cId="1988924317" sldId="10247"/>
            <ac:cxnSpMk id="45" creationId="{425EFB6F-8D45-99C3-28B7-3D63FD550101}"/>
          </ac:cxnSpMkLst>
        </pc:cxnChg>
        <pc:cxnChg chg="add mod">
          <ac:chgData name="Aleksandra Szejko" userId="72bb44d8-1e0c-4109-be82-c57a4fb81907" providerId="ADAL" clId="{5AC19F98-1EF6-4E2A-A837-383B4A4EC7E0}" dt="2025-07-18T08:02:17.283" v="768" actId="1076"/>
          <ac:cxnSpMkLst>
            <pc:docMk/>
            <pc:sldMk cId="1988924317" sldId="10247"/>
            <ac:cxnSpMk id="46" creationId="{F372E28A-FC03-0A19-288F-0DCF0CA3D5D5}"/>
          </ac:cxnSpMkLst>
        </pc:cxnChg>
        <pc:cxnChg chg="add del mod">
          <ac:chgData name="Aleksandra Szejko" userId="72bb44d8-1e0c-4109-be82-c57a4fb81907" providerId="ADAL" clId="{5AC19F98-1EF6-4E2A-A837-383B4A4EC7E0}" dt="2025-07-18T07:30:59.914" v="689" actId="478"/>
          <ac:cxnSpMkLst>
            <pc:docMk/>
            <pc:sldMk cId="1988924317" sldId="10247"/>
            <ac:cxnSpMk id="47" creationId="{EB5E900D-50F6-C2EF-50AB-9002B810FDC5}"/>
          </ac:cxnSpMkLst>
        </pc:cxnChg>
      </pc:sldChg>
      <pc:sldChg chg="addSp delSp modSp add mod modTransition setBg delAnim modAnim">
        <pc:chgData name="Aleksandra Szejko" userId="72bb44d8-1e0c-4109-be82-c57a4fb81907" providerId="ADAL" clId="{5AC19F98-1EF6-4E2A-A837-383B4A4EC7E0}" dt="2025-07-18T10:45:24.476" v="1783"/>
        <pc:sldMkLst>
          <pc:docMk/>
          <pc:sldMk cId="3155421695" sldId="2147475618"/>
        </pc:sldMkLst>
        <pc:spChg chg="mod">
          <ac:chgData name="Aleksandra Szejko" userId="72bb44d8-1e0c-4109-be82-c57a4fb81907" providerId="ADAL" clId="{5AC19F98-1EF6-4E2A-A837-383B4A4EC7E0}" dt="2025-07-18T10:16:41.531" v="1422" actId="1076"/>
          <ac:spMkLst>
            <pc:docMk/>
            <pc:sldMk cId="3155421695" sldId="2147475618"/>
            <ac:spMk id="3" creationId="{347E149F-5A1C-372E-4B89-DF5ABF1318AE}"/>
          </ac:spMkLst>
        </pc:spChg>
        <pc:spChg chg="mod">
          <ac:chgData name="Aleksandra Szejko" userId="72bb44d8-1e0c-4109-be82-c57a4fb81907" providerId="ADAL" clId="{5AC19F98-1EF6-4E2A-A837-383B4A4EC7E0}" dt="2025-07-18T10:16:31.540" v="1420"/>
          <ac:spMkLst>
            <pc:docMk/>
            <pc:sldMk cId="3155421695" sldId="2147475618"/>
            <ac:spMk id="4" creationId="{FA0B67EC-9D78-2FE9-66DD-901F28F443C2}"/>
          </ac:spMkLst>
        </pc:spChg>
        <pc:spChg chg="del">
          <ac:chgData name="Aleksandra Szejko" userId="72bb44d8-1e0c-4109-be82-c57a4fb81907" providerId="ADAL" clId="{5AC19F98-1EF6-4E2A-A837-383B4A4EC7E0}" dt="2025-07-18T10:15:31.440" v="1405" actId="478"/>
          <ac:spMkLst>
            <pc:docMk/>
            <pc:sldMk cId="3155421695" sldId="2147475618"/>
            <ac:spMk id="5" creationId="{FE4D7330-832F-E4CD-DCC4-5F429E3BFF9F}"/>
          </ac:spMkLst>
        </pc:spChg>
        <pc:spChg chg="del">
          <ac:chgData name="Aleksandra Szejko" userId="72bb44d8-1e0c-4109-be82-c57a4fb81907" providerId="ADAL" clId="{5AC19F98-1EF6-4E2A-A837-383B4A4EC7E0}" dt="2025-07-18T10:16:34.991" v="1421" actId="478"/>
          <ac:spMkLst>
            <pc:docMk/>
            <pc:sldMk cId="3155421695" sldId="2147475618"/>
            <ac:spMk id="6" creationId="{1EF2D81A-5B53-8213-EB3E-FB0DC0047BDB}"/>
          </ac:spMkLst>
        </pc:spChg>
        <pc:spChg chg="mod">
          <ac:chgData name="Aleksandra Szejko" userId="72bb44d8-1e0c-4109-be82-c57a4fb81907" providerId="ADAL" clId="{5AC19F98-1EF6-4E2A-A837-383B4A4EC7E0}" dt="2025-07-18T10:16:41.531" v="1422" actId="1076"/>
          <ac:spMkLst>
            <pc:docMk/>
            <pc:sldMk cId="3155421695" sldId="2147475618"/>
            <ac:spMk id="7" creationId="{243593A2-0BBA-AACE-154E-1BE1BABCB0A2}"/>
          </ac:spMkLst>
        </pc:spChg>
        <pc:spChg chg="mod">
          <ac:chgData name="Aleksandra Szejko" userId="72bb44d8-1e0c-4109-be82-c57a4fb81907" providerId="ADAL" clId="{5AC19F98-1EF6-4E2A-A837-383B4A4EC7E0}" dt="2025-07-18T10:16:41.531" v="1422" actId="1076"/>
          <ac:spMkLst>
            <pc:docMk/>
            <pc:sldMk cId="3155421695" sldId="2147475618"/>
            <ac:spMk id="8" creationId="{584DEED2-E5FB-6619-D117-BF5372A4540D}"/>
          </ac:spMkLst>
        </pc:spChg>
        <pc:spChg chg="del">
          <ac:chgData name="Aleksandra Szejko" userId="72bb44d8-1e0c-4109-be82-c57a4fb81907" providerId="ADAL" clId="{5AC19F98-1EF6-4E2A-A837-383B4A4EC7E0}" dt="2025-07-18T10:15:28.763" v="1404" actId="478"/>
          <ac:spMkLst>
            <pc:docMk/>
            <pc:sldMk cId="3155421695" sldId="2147475618"/>
            <ac:spMk id="9" creationId="{A0F00010-19C3-9A08-2F26-BCA813BECA65}"/>
          </ac:spMkLst>
        </pc:spChg>
        <pc:spChg chg="mod">
          <ac:chgData name="Aleksandra Szejko" userId="72bb44d8-1e0c-4109-be82-c57a4fb81907" providerId="ADAL" clId="{5AC19F98-1EF6-4E2A-A837-383B4A4EC7E0}" dt="2025-07-18T10:16:41.531" v="1422" actId="1076"/>
          <ac:spMkLst>
            <pc:docMk/>
            <pc:sldMk cId="3155421695" sldId="2147475618"/>
            <ac:spMk id="10" creationId="{E8437EF2-F554-1021-D2C5-99578DE67F5E}"/>
          </ac:spMkLst>
        </pc:spChg>
        <pc:spChg chg="add mod">
          <ac:chgData name="Aleksandra Szejko" userId="72bb44d8-1e0c-4109-be82-c57a4fb81907" providerId="ADAL" clId="{5AC19F98-1EF6-4E2A-A837-383B4A4EC7E0}" dt="2025-07-18T10:16:34.991" v="1421" actId="478"/>
          <ac:spMkLst>
            <pc:docMk/>
            <pc:sldMk cId="3155421695" sldId="2147475618"/>
            <ac:spMk id="12" creationId="{688BAAAD-6645-C496-2886-9CA0FA2C97F4}"/>
          </ac:spMkLst>
        </pc:spChg>
        <pc:spChg chg="add del">
          <ac:chgData name="Aleksandra Szejko" userId="72bb44d8-1e0c-4109-be82-c57a4fb81907" providerId="ADAL" clId="{5AC19F98-1EF6-4E2A-A837-383B4A4EC7E0}" dt="2025-07-18T10:16:14.696" v="1415" actId="478"/>
          <ac:spMkLst>
            <pc:docMk/>
            <pc:sldMk cId="3155421695" sldId="2147475618"/>
            <ac:spMk id="19" creationId="{52221C44-2E5C-11F6-D74B-CDC2B7BB030E}"/>
          </ac:spMkLst>
        </pc:spChg>
        <pc:picChg chg="add mod">
          <ac:chgData name="Aleksandra Szejko" userId="72bb44d8-1e0c-4109-be82-c57a4fb81907" providerId="ADAL" clId="{5AC19F98-1EF6-4E2A-A837-383B4A4EC7E0}" dt="2025-07-18T10:17:00.786" v="1427" actId="1076"/>
          <ac:picMkLst>
            <pc:docMk/>
            <pc:sldMk cId="3155421695" sldId="2147475618"/>
            <ac:picMk id="2" creationId="{75F72F1B-19BC-3186-D92B-8130FF623E4A}"/>
          </ac:picMkLst>
        </pc:picChg>
        <pc:picChg chg="del">
          <ac:chgData name="Aleksandra Szejko" userId="72bb44d8-1e0c-4109-be82-c57a4fb81907" providerId="ADAL" clId="{5AC19F98-1EF6-4E2A-A837-383B4A4EC7E0}" dt="2025-07-18T10:16:16.102" v="1416" actId="478"/>
          <ac:picMkLst>
            <pc:docMk/>
            <pc:sldMk cId="3155421695" sldId="2147475618"/>
            <ac:picMk id="25" creationId="{53765109-1483-4F3B-299E-32F05FB9E788}"/>
          </ac:picMkLst>
        </pc:picChg>
        <pc:cxnChg chg="mod">
          <ac:chgData name="Aleksandra Szejko" userId="72bb44d8-1e0c-4109-be82-c57a4fb81907" providerId="ADAL" clId="{5AC19F98-1EF6-4E2A-A837-383B4A4EC7E0}" dt="2025-07-18T10:16:41.531" v="1422" actId="1076"/>
          <ac:cxnSpMkLst>
            <pc:docMk/>
            <pc:sldMk cId="3155421695" sldId="2147475618"/>
            <ac:cxnSpMk id="26" creationId="{A3819011-82CB-4A38-65E9-D8D51B3DED4D}"/>
          </ac:cxnSpMkLst>
        </pc:cxnChg>
        <pc:cxnChg chg="del">
          <ac:chgData name="Aleksandra Szejko" userId="72bb44d8-1e0c-4109-be82-c57a4fb81907" providerId="ADAL" clId="{5AC19F98-1EF6-4E2A-A837-383B4A4EC7E0}" dt="2025-07-18T10:15:32.305" v="1406" actId="478"/>
          <ac:cxnSpMkLst>
            <pc:docMk/>
            <pc:sldMk cId="3155421695" sldId="2147475618"/>
            <ac:cxnSpMk id="27" creationId="{57E28F8C-9110-5C56-0FE2-B043BC395662}"/>
          </ac:cxnSpMkLst>
        </pc:cxnChg>
        <pc:cxnChg chg="mod">
          <ac:chgData name="Aleksandra Szejko" userId="72bb44d8-1e0c-4109-be82-c57a4fb81907" providerId="ADAL" clId="{5AC19F98-1EF6-4E2A-A837-383B4A4EC7E0}" dt="2025-07-18T10:16:41.531" v="1422" actId="1076"/>
          <ac:cxnSpMkLst>
            <pc:docMk/>
            <pc:sldMk cId="3155421695" sldId="2147475618"/>
            <ac:cxnSpMk id="28" creationId="{FF98D1C6-42D0-C29F-E4B0-270464521BA0}"/>
          </ac:cxnSpMkLst>
        </pc:cxnChg>
      </pc:sldChg>
      <pc:sldChg chg="addSp delSp modSp add mod modTransition delAnim modAnim">
        <pc:chgData name="Aleksandra Szejko" userId="72bb44d8-1e0c-4109-be82-c57a4fb81907" providerId="ADAL" clId="{5AC19F98-1EF6-4E2A-A837-383B4A4EC7E0}" dt="2025-07-18T10:45:24.476" v="1783"/>
        <pc:sldMkLst>
          <pc:docMk/>
          <pc:sldMk cId="2321005000" sldId="2147475619"/>
        </pc:sldMkLst>
        <pc:spChg chg="mod">
          <ac:chgData name="Aleksandra Szejko" userId="72bb44d8-1e0c-4109-be82-c57a4fb81907" providerId="ADAL" clId="{5AC19F98-1EF6-4E2A-A837-383B4A4EC7E0}" dt="2025-07-18T10:17:29.222" v="1431"/>
          <ac:spMkLst>
            <pc:docMk/>
            <pc:sldMk cId="2321005000" sldId="2147475619"/>
            <ac:spMk id="3" creationId="{106907DC-5CBD-8AE4-C66A-66FB07DA24C8}"/>
          </ac:spMkLst>
        </pc:spChg>
        <pc:spChg chg="mod">
          <ac:chgData name="Aleksandra Szejko" userId="72bb44d8-1e0c-4109-be82-c57a4fb81907" providerId="ADAL" clId="{5AC19F98-1EF6-4E2A-A837-383B4A4EC7E0}" dt="2025-07-18T10:19:56.562" v="1537" actId="1076"/>
          <ac:spMkLst>
            <pc:docMk/>
            <pc:sldMk cId="2321005000" sldId="2147475619"/>
            <ac:spMk id="4" creationId="{F67532C4-6383-56B8-E9C4-B588B9932A1C}"/>
          </ac:spMkLst>
        </pc:spChg>
        <pc:spChg chg="mod">
          <ac:chgData name="Aleksandra Szejko" userId="72bb44d8-1e0c-4109-be82-c57a4fb81907" providerId="ADAL" clId="{5AC19F98-1EF6-4E2A-A837-383B4A4EC7E0}" dt="2025-07-18T10:17:36.219" v="1433" actId="20577"/>
          <ac:spMkLst>
            <pc:docMk/>
            <pc:sldMk cId="2321005000" sldId="2147475619"/>
            <ac:spMk id="7" creationId="{34673FF7-F3F3-4E31-7059-5266EEA96CA2}"/>
          </ac:spMkLst>
        </pc:spChg>
        <pc:spChg chg="del">
          <ac:chgData name="Aleksandra Szejko" userId="72bb44d8-1e0c-4109-be82-c57a4fb81907" providerId="ADAL" clId="{5AC19F98-1EF6-4E2A-A837-383B4A4EC7E0}" dt="2025-07-18T10:19:25.208" v="1530" actId="478"/>
          <ac:spMkLst>
            <pc:docMk/>
            <pc:sldMk cId="2321005000" sldId="2147475619"/>
            <ac:spMk id="12" creationId="{C36A8274-9B39-3D3A-A623-AFEF1E37D08F}"/>
          </ac:spMkLst>
        </pc:spChg>
        <pc:picChg chg="del">
          <ac:chgData name="Aleksandra Szejko" userId="72bb44d8-1e0c-4109-be82-c57a4fb81907" providerId="ADAL" clId="{5AC19F98-1EF6-4E2A-A837-383B4A4EC7E0}" dt="2025-07-18T10:17:53.160" v="1438" actId="478"/>
          <ac:picMkLst>
            <pc:docMk/>
            <pc:sldMk cId="2321005000" sldId="2147475619"/>
            <ac:picMk id="2" creationId="{57242918-538F-1202-7AC9-45A6CEC8775D}"/>
          </ac:picMkLst>
        </pc:picChg>
        <pc:picChg chg="add mod">
          <ac:chgData name="Aleksandra Szejko" userId="72bb44d8-1e0c-4109-be82-c57a4fb81907" providerId="ADAL" clId="{5AC19F98-1EF6-4E2A-A837-383B4A4EC7E0}" dt="2025-07-18T10:19:09.691" v="1528" actId="1366"/>
          <ac:picMkLst>
            <pc:docMk/>
            <pc:sldMk cId="2321005000" sldId="2147475619"/>
            <ac:picMk id="5" creationId="{CE369D63-6E77-73BC-7CCF-36085F275A1C}"/>
          </ac:picMkLst>
        </pc:picChg>
        <pc:picChg chg="add mod">
          <ac:chgData name="Aleksandra Szejko" userId="72bb44d8-1e0c-4109-be82-c57a4fb81907" providerId="ADAL" clId="{5AC19F98-1EF6-4E2A-A837-383B4A4EC7E0}" dt="2025-07-18T10:18:54.224" v="1527"/>
          <ac:picMkLst>
            <pc:docMk/>
            <pc:sldMk cId="2321005000" sldId="2147475619"/>
            <ac:picMk id="6" creationId="{6E4D83E9-FA8B-ACCA-8482-3FF4547E20DA}"/>
          </ac:picMkLst>
        </pc:picChg>
      </pc:sldChg>
      <pc:sldChg chg="modSp add del setBg">
        <pc:chgData name="Aleksandra Szejko" userId="72bb44d8-1e0c-4109-be82-c57a4fb81907" providerId="ADAL" clId="{5AC19F98-1EF6-4E2A-A837-383B4A4EC7E0}" dt="2025-07-18T10:29:28.664" v="1670" actId="47"/>
        <pc:sldMkLst>
          <pc:docMk/>
          <pc:sldMk cId="3050498697" sldId="2147475620"/>
        </pc:sldMkLst>
        <pc:spChg chg="mod">
          <ac:chgData name="Aleksandra Szejko" userId="72bb44d8-1e0c-4109-be82-c57a4fb81907" providerId="ADAL" clId="{5AC19F98-1EF6-4E2A-A837-383B4A4EC7E0}" dt="2025-07-18T10:21:54.223" v="1559" actId="207"/>
          <ac:spMkLst>
            <pc:docMk/>
            <pc:sldMk cId="3050498697" sldId="2147475620"/>
            <ac:spMk id="4" creationId="{C52FD976-6DAE-C5D8-F37A-21392EA646FA}"/>
          </ac:spMkLst>
        </pc:spChg>
        <pc:spChg chg="mod">
          <ac:chgData name="Aleksandra Szejko" userId="72bb44d8-1e0c-4109-be82-c57a4fb81907" providerId="ADAL" clId="{5AC19F98-1EF6-4E2A-A837-383B4A4EC7E0}" dt="2025-07-18T10:21:54.223" v="1559" actId="207"/>
          <ac:spMkLst>
            <pc:docMk/>
            <pc:sldMk cId="3050498697" sldId="2147475620"/>
            <ac:spMk id="8" creationId="{30D42AFC-C3E5-8E2B-E227-AA8B2CFE5463}"/>
          </ac:spMkLst>
        </pc:spChg>
        <pc:spChg chg="mod">
          <ac:chgData name="Aleksandra Szejko" userId="72bb44d8-1e0c-4109-be82-c57a4fb81907" providerId="ADAL" clId="{5AC19F98-1EF6-4E2A-A837-383B4A4EC7E0}" dt="2025-07-18T10:21:54.223" v="1559" actId="207"/>
          <ac:spMkLst>
            <pc:docMk/>
            <pc:sldMk cId="3050498697" sldId="2147475620"/>
            <ac:spMk id="12" creationId="{3154C3CF-EDE4-52FC-83C5-2B8D9C2105B2}"/>
          </ac:spMkLst>
        </pc:spChg>
        <pc:spChg chg="mod">
          <ac:chgData name="Aleksandra Szejko" userId="72bb44d8-1e0c-4109-be82-c57a4fb81907" providerId="ADAL" clId="{5AC19F98-1EF6-4E2A-A837-383B4A4EC7E0}" dt="2025-07-18T10:21:54.223" v="1559" actId="207"/>
          <ac:spMkLst>
            <pc:docMk/>
            <pc:sldMk cId="3050498697" sldId="2147475620"/>
            <ac:spMk id="20" creationId="{39CE901F-AE0B-5634-6CE6-C0D769255A99}"/>
          </ac:spMkLst>
        </pc:spChg>
        <pc:spChg chg="mod">
          <ac:chgData name="Aleksandra Szejko" userId="72bb44d8-1e0c-4109-be82-c57a4fb81907" providerId="ADAL" clId="{5AC19F98-1EF6-4E2A-A837-383B4A4EC7E0}" dt="2025-07-18T10:21:54.223" v="1559" actId="207"/>
          <ac:spMkLst>
            <pc:docMk/>
            <pc:sldMk cId="3050498697" sldId="2147475620"/>
            <ac:spMk id="21" creationId="{A08CD067-E166-6229-6DAE-C127D30279E9}"/>
          </ac:spMkLst>
        </pc:spChg>
        <pc:spChg chg="mod">
          <ac:chgData name="Aleksandra Szejko" userId="72bb44d8-1e0c-4109-be82-c57a4fb81907" providerId="ADAL" clId="{5AC19F98-1EF6-4E2A-A837-383B4A4EC7E0}" dt="2025-07-18T10:21:54.223" v="1559" actId="207"/>
          <ac:spMkLst>
            <pc:docMk/>
            <pc:sldMk cId="3050498697" sldId="2147475620"/>
            <ac:spMk id="22" creationId="{C70E5B95-17AB-19E2-9C7C-B1DB78C6DE3C}"/>
          </ac:spMkLst>
        </pc:spChg>
        <pc:spChg chg="mod">
          <ac:chgData name="Aleksandra Szejko" userId="72bb44d8-1e0c-4109-be82-c57a4fb81907" providerId="ADAL" clId="{5AC19F98-1EF6-4E2A-A837-383B4A4EC7E0}" dt="2025-07-18T10:21:54.223" v="1559" actId="207"/>
          <ac:spMkLst>
            <pc:docMk/>
            <pc:sldMk cId="3050498697" sldId="2147475620"/>
            <ac:spMk id="24" creationId="{AE628D9D-2B2A-5EAB-9866-6692870E3CED}"/>
          </ac:spMkLst>
        </pc:spChg>
        <pc:spChg chg="mod">
          <ac:chgData name="Aleksandra Szejko" userId="72bb44d8-1e0c-4109-be82-c57a4fb81907" providerId="ADAL" clId="{5AC19F98-1EF6-4E2A-A837-383B4A4EC7E0}" dt="2025-07-18T10:21:54.223" v="1559" actId="207"/>
          <ac:spMkLst>
            <pc:docMk/>
            <pc:sldMk cId="3050498697" sldId="2147475620"/>
            <ac:spMk id="26" creationId="{7F614C4D-6E54-4BB5-DBC4-52439D26C921}"/>
          </ac:spMkLst>
        </pc:spChg>
        <pc:spChg chg="mod">
          <ac:chgData name="Aleksandra Szejko" userId="72bb44d8-1e0c-4109-be82-c57a4fb81907" providerId="ADAL" clId="{5AC19F98-1EF6-4E2A-A837-383B4A4EC7E0}" dt="2025-07-18T10:21:54.223" v="1559" actId="207"/>
          <ac:spMkLst>
            <pc:docMk/>
            <pc:sldMk cId="3050498697" sldId="2147475620"/>
            <ac:spMk id="37" creationId="{B9D17D3A-B119-3F95-1DDB-603000C678CF}"/>
          </ac:spMkLst>
        </pc:spChg>
        <pc:spChg chg="mod">
          <ac:chgData name="Aleksandra Szejko" userId="72bb44d8-1e0c-4109-be82-c57a4fb81907" providerId="ADAL" clId="{5AC19F98-1EF6-4E2A-A837-383B4A4EC7E0}" dt="2025-07-18T10:21:54.223" v="1559" actId="207"/>
          <ac:spMkLst>
            <pc:docMk/>
            <pc:sldMk cId="3050498697" sldId="2147475620"/>
            <ac:spMk id="41" creationId="{738296E2-18D2-242A-F354-F16EE13C952E}"/>
          </ac:spMkLst>
        </pc:spChg>
      </pc:sldChg>
    </pc:docChg>
  </pc:docChgLst>
</pc:chgInfo>
</file>

<file path=ppt/comments/modernComment_2807_768C939D.xml><?xml version="1.0" encoding="utf-8"?>
<p188:cmLst xmlns:a="http://schemas.openxmlformats.org/drawingml/2006/main" xmlns:r="http://schemas.openxmlformats.org/officeDocument/2006/relationships" xmlns:p188="http://schemas.microsoft.com/office/powerpoint/2018/8/main">
  <p188:cm id="{000C51A5-390E-4C38-BAF4-5778DA739405}" authorId="{660D5641-7714-E43B-4EDD-9B9EC585A4E2}" status="resolved" created="2025-07-01T12:32:39.801">
    <pc:sldMkLst xmlns:pc="http://schemas.microsoft.com/office/powerpoint/2013/main/command">
      <pc:docMk/>
      <pc:sldMk cId="1988924317" sldId="10247"/>
    </pc:sldMkLst>
    <p188:txBody>
      <a:bodyPr/>
      <a:lstStyle/>
      <a:p>
        <a:r>
          <a:rPr lang="en-US"/>
          <a:t>Key message missing</a:t>
        </a:r>
      </a:p>
    </p188:txBody>
  </p188:cm>
  <p188:cm id="{9EC40842-F54C-445A-9B02-C9F060C03E3E}" authorId="{0CE25C0D-383D-4069-BB9F-436C5AB1BB87}" status="resolved" created="2025-07-02T11:19:54.670">
    <ac:deMkLst xmlns:ac="http://schemas.microsoft.com/office/drawing/2013/main/command">
      <pc:docMk xmlns:pc="http://schemas.microsoft.com/office/powerpoint/2013/main/command"/>
      <pc:sldMk xmlns:pc="http://schemas.microsoft.com/office/powerpoint/2013/main/command" cId="1988924317" sldId="10247"/>
      <ac:spMk id="3" creationId="{B005F419-7C6F-3169-9D26-2EC9C817E974}"/>
    </ac:deMkLst>
    <p188:txBody>
      <a:bodyPr/>
      <a:lstStyle/>
      <a:p>
        <a:r>
          <a:rPr lang="da-DK"/>
          <a:t>Maybe change this up a bit to having the title of the slide focus on the factual aspect like:
“Validation Software” or “Validation Software Designed for Efficiency”
And then have the sub-heading adding the value, like: “Everyday mapping made quicker with ValSuite”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5059432E-F7F7-21CD-BF99-27DBE878B5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da-DK" dirty="0">
              <a:latin typeface="Ellab Sans" panose="02000503000000020004" pitchFamily="2" charset="0"/>
            </a:endParaRPr>
          </a:p>
        </p:txBody>
      </p:sp>
      <p:sp>
        <p:nvSpPr>
          <p:cNvPr id="3" name="Pladsholder til dato 2">
            <a:extLst>
              <a:ext uri="{FF2B5EF4-FFF2-40B4-BE49-F238E27FC236}">
                <a16:creationId xmlns:a16="http://schemas.microsoft.com/office/drawing/2014/main" id="{A6F6D48D-6D58-7445-0C02-8529149D2F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0B0AE310-B012-674C-8A21-80655F57D4E0}" type="datetimeFigureOut">
              <a:rPr lang="da-DK">
                <a:latin typeface="Ellab Sans" panose="02000503000000020004" pitchFamily="2" charset="0"/>
              </a:rPr>
              <a:pPr>
                <a:defRPr/>
              </a:pPr>
              <a:t>18-07-2025</a:t>
            </a:fld>
            <a:endParaRPr lang="da-DK" dirty="0">
              <a:latin typeface="Ellab Sans" panose="02000503000000020004" pitchFamily="2" charset="0"/>
            </a:endParaRPr>
          </a:p>
        </p:txBody>
      </p:sp>
      <p:sp>
        <p:nvSpPr>
          <p:cNvPr id="4" name="Pladsholder til sidefod 3">
            <a:extLst>
              <a:ext uri="{FF2B5EF4-FFF2-40B4-BE49-F238E27FC236}">
                <a16:creationId xmlns:a16="http://schemas.microsoft.com/office/drawing/2014/main" id="{B170C1B7-A827-80EA-9006-39EC43743F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da-DK" dirty="0">
              <a:latin typeface="Ellab Sans" panose="02000503000000020004" pitchFamily="2" charset="0"/>
            </a:endParaRPr>
          </a:p>
        </p:txBody>
      </p:sp>
      <p:sp>
        <p:nvSpPr>
          <p:cNvPr id="5" name="Pladsholder til slidenummer 4">
            <a:extLst>
              <a:ext uri="{FF2B5EF4-FFF2-40B4-BE49-F238E27FC236}">
                <a16:creationId xmlns:a16="http://schemas.microsoft.com/office/drawing/2014/main" id="{9DC846A4-6D5A-89D1-D05A-24055E0A1D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A8A2EB59-D83D-7A45-98D9-85F928BE1804}" type="slidenum">
              <a:rPr lang="da-DK">
                <a:latin typeface="Ellab Sans" panose="02000503000000020004" pitchFamily="2" charset="0"/>
              </a:rPr>
              <a:pPr>
                <a:defRPr/>
              </a:pPr>
              <a:t>‹#›</a:t>
            </a:fld>
            <a:endParaRPr lang="da-DK" dirty="0">
              <a:latin typeface="Ellab Sans" panose="02000503000000020004" pitchFamily="2"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92DE11E4-B5D1-F19A-DCE8-2E248CB45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Ellab Sans" panose="02000503000000020004" pitchFamily="2" charset="0"/>
              </a:defRPr>
            </a:lvl1pPr>
          </a:lstStyle>
          <a:p>
            <a:pPr>
              <a:defRPr/>
            </a:pPr>
            <a:endParaRPr lang="da-DK" dirty="0"/>
          </a:p>
        </p:txBody>
      </p:sp>
      <p:sp>
        <p:nvSpPr>
          <p:cNvPr id="3" name="Pladsholder til dato 2">
            <a:extLst>
              <a:ext uri="{FF2B5EF4-FFF2-40B4-BE49-F238E27FC236}">
                <a16:creationId xmlns:a16="http://schemas.microsoft.com/office/drawing/2014/main" id="{9DFADC95-83CC-16AD-BCB9-3375A34DB3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atin typeface="Ellab Sans" panose="02000503000000020004" pitchFamily="2" charset="0"/>
              </a:defRPr>
            </a:lvl1pPr>
          </a:lstStyle>
          <a:p>
            <a:pPr>
              <a:defRPr/>
            </a:pPr>
            <a:fld id="{AAFF2690-4DF5-C147-9830-1EEC22D7D0B2}" type="datetimeFigureOut">
              <a:rPr lang="da-DK" smtClean="0"/>
              <a:pPr>
                <a:defRPr/>
              </a:pPr>
              <a:t>18-07-2025</a:t>
            </a:fld>
            <a:endParaRPr lang="da-DK" dirty="0"/>
          </a:p>
        </p:txBody>
      </p:sp>
      <p:sp>
        <p:nvSpPr>
          <p:cNvPr id="4" name="Pladsholder til slidebillede 3">
            <a:extLst>
              <a:ext uri="{FF2B5EF4-FFF2-40B4-BE49-F238E27FC236}">
                <a16:creationId xmlns:a16="http://schemas.microsoft.com/office/drawing/2014/main" id="{044BB79E-78C4-EDDA-CC0B-15D2F7EE3B0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a-DK" noProof="0" dirty="0"/>
          </a:p>
        </p:txBody>
      </p:sp>
      <p:sp>
        <p:nvSpPr>
          <p:cNvPr id="5" name="Pladsholder til noter 4">
            <a:extLst>
              <a:ext uri="{FF2B5EF4-FFF2-40B4-BE49-F238E27FC236}">
                <a16:creationId xmlns:a16="http://schemas.microsoft.com/office/drawing/2014/main" id="{56FD0AF4-84CB-1B48-C099-F4F75666C3E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6" name="Pladsholder til sidefod 5">
            <a:extLst>
              <a:ext uri="{FF2B5EF4-FFF2-40B4-BE49-F238E27FC236}">
                <a16:creationId xmlns:a16="http://schemas.microsoft.com/office/drawing/2014/main" id="{4350BC10-2840-688B-8C79-DD0C0C4DA7B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Ellab Sans" panose="02000503000000020004" pitchFamily="2" charset="0"/>
              </a:defRPr>
            </a:lvl1pPr>
          </a:lstStyle>
          <a:p>
            <a:pPr>
              <a:defRPr/>
            </a:pPr>
            <a:endParaRPr lang="da-DK" dirty="0"/>
          </a:p>
        </p:txBody>
      </p:sp>
      <p:sp>
        <p:nvSpPr>
          <p:cNvPr id="7" name="Pladsholder til slidenummer 6">
            <a:extLst>
              <a:ext uri="{FF2B5EF4-FFF2-40B4-BE49-F238E27FC236}">
                <a16:creationId xmlns:a16="http://schemas.microsoft.com/office/drawing/2014/main" id="{D941D331-EA74-6095-250E-BF55BB2110D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smtClean="0">
                <a:latin typeface="Ellab Sans" panose="02000503000000020004" pitchFamily="2" charset="0"/>
              </a:defRPr>
            </a:lvl1pPr>
          </a:lstStyle>
          <a:p>
            <a:pPr>
              <a:defRPr/>
            </a:pPr>
            <a:fld id="{BC49A242-0154-F74C-A511-93BF6AB15D8C}" type="slidenum">
              <a:rPr lang="da-DK" smtClean="0"/>
              <a:pPr>
                <a:defRPr/>
              </a:pPr>
              <a:t>‹#›</a:t>
            </a:fld>
            <a:endParaRPr lang="da-DK" dirty="0"/>
          </a:p>
        </p:txBody>
      </p:sp>
    </p:spTree>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Ellab Sans" panose="02000503000000020004" pitchFamily="2" charset="0"/>
        <a:ea typeface="+mn-ea"/>
        <a:cs typeface="+mn-cs"/>
      </a:defRPr>
    </a:lvl1pPr>
    <a:lvl2pPr marL="457200" algn="l" rtl="0" fontAlgn="base">
      <a:spcBef>
        <a:spcPct val="30000"/>
      </a:spcBef>
      <a:spcAft>
        <a:spcPct val="0"/>
      </a:spcAft>
      <a:defRPr sz="1200" kern="1200">
        <a:solidFill>
          <a:schemeClr val="tx1"/>
        </a:solidFill>
        <a:latin typeface="Ellab Sans" panose="02000503000000020004" pitchFamily="2" charset="0"/>
        <a:ea typeface="+mn-ea"/>
        <a:cs typeface="+mn-cs"/>
      </a:defRPr>
    </a:lvl2pPr>
    <a:lvl3pPr marL="914400" algn="l" rtl="0" fontAlgn="base">
      <a:spcBef>
        <a:spcPct val="30000"/>
      </a:spcBef>
      <a:spcAft>
        <a:spcPct val="0"/>
      </a:spcAft>
      <a:defRPr sz="1200" kern="1200">
        <a:solidFill>
          <a:schemeClr val="tx1"/>
        </a:solidFill>
        <a:latin typeface="Ellab Sans" panose="02000503000000020004" pitchFamily="2" charset="0"/>
        <a:ea typeface="+mn-ea"/>
        <a:cs typeface="+mn-cs"/>
      </a:defRPr>
    </a:lvl3pPr>
    <a:lvl4pPr marL="1371600" algn="l" rtl="0" fontAlgn="base">
      <a:spcBef>
        <a:spcPct val="30000"/>
      </a:spcBef>
      <a:spcAft>
        <a:spcPct val="0"/>
      </a:spcAft>
      <a:defRPr sz="1200" kern="1200">
        <a:solidFill>
          <a:schemeClr val="tx1"/>
        </a:solidFill>
        <a:latin typeface="Ellab Sans" panose="02000503000000020004" pitchFamily="2" charset="0"/>
        <a:ea typeface="+mn-ea"/>
        <a:cs typeface="+mn-cs"/>
      </a:defRPr>
    </a:lvl4pPr>
    <a:lvl5pPr marL="1828800" algn="l" rtl="0" fontAlgn="base">
      <a:spcBef>
        <a:spcPct val="30000"/>
      </a:spcBef>
      <a:spcAft>
        <a:spcPct val="0"/>
      </a:spcAft>
      <a:defRPr sz="1200" kern="1200">
        <a:solidFill>
          <a:schemeClr val="tx1"/>
        </a:solidFill>
        <a:latin typeface="Ellab Sans"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41417-FC4B-7E12-CA6D-D91448365F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8544A7-F8BF-AEBA-0ECE-BF7F777FB7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24B02F-2D23-F3F5-226B-2F8F72EDD439}"/>
              </a:ext>
            </a:extLst>
          </p:cNvPr>
          <p:cNvSpPr>
            <a:spLocks noGrp="1"/>
          </p:cNvSpPr>
          <p:nvPr>
            <p:ph type="body" idx="1"/>
          </p:nvPr>
        </p:nvSpPr>
        <p:spPr/>
        <p:txBody>
          <a:bodyPr/>
          <a:lstStyle/>
          <a:p>
            <a:r>
              <a:rPr lang="en-US" dirty="0">
                <a:latin typeface="Ellab Sans"/>
                <a:ea typeface="Ellab Sans"/>
              </a:rPr>
              <a:t>All those services if done by our teams or the customers teams, are supported by  the best software on the market for thermal validation projects. </a:t>
            </a:r>
          </a:p>
          <a:p>
            <a:pPr marL="171450" indent="-171450">
              <a:buFont typeface="Calibri"/>
              <a:buChar char="-"/>
            </a:pPr>
            <a:r>
              <a:rPr lang="en-US" dirty="0">
                <a:latin typeface="Ellab Sans"/>
                <a:ea typeface="Ellab Sans"/>
              </a:rPr>
              <a:t>Easy setup and various installation options to meet the customers requirements. </a:t>
            </a:r>
          </a:p>
          <a:p>
            <a:pPr marL="171450" indent="-171450">
              <a:buFont typeface="Calibri"/>
              <a:buChar char="-"/>
            </a:pPr>
            <a:r>
              <a:rPr lang="en-US" dirty="0">
                <a:latin typeface="Ellab Sans"/>
                <a:ea typeface="Ellab Sans"/>
              </a:rPr>
              <a:t>Compliant to the global standards. </a:t>
            </a:r>
          </a:p>
          <a:p>
            <a:pPr marL="171450" indent="-171450">
              <a:buFont typeface="Calibri"/>
              <a:buChar char="-"/>
            </a:pPr>
            <a:r>
              <a:rPr lang="en-US" dirty="0">
                <a:latin typeface="Ellab Sans"/>
                <a:ea typeface="Ellab Sans"/>
              </a:rPr>
              <a:t>Quick results &amp; fast evaluation as well as compatibility with 3rd party validation software like KNEAT.</a:t>
            </a:r>
            <a:endParaRPr lang="en-US" dirty="0">
              <a:ea typeface="Ellab Sans"/>
            </a:endParaRPr>
          </a:p>
          <a:p>
            <a:pPr marL="171450" indent="-171450">
              <a:buFont typeface="Calibri"/>
              <a:buChar char="-"/>
            </a:pPr>
            <a:r>
              <a:rPr lang="en-US" dirty="0">
                <a:latin typeface="Ellab Sans"/>
                <a:ea typeface="Ellab Sans"/>
              </a:rPr>
              <a:t>A real time saver, as you can repeat studies easily or start them with out any setup. You also can work offline and at the same time do reports somewhere else with the dual dynamic installation. </a:t>
            </a:r>
          </a:p>
          <a:p>
            <a:pPr marL="171450" indent="-171450">
              <a:buFont typeface="Calibri"/>
              <a:buChar char="-"/>
            </a:pPr>
            <a:endParaRPr lang="en-US" dirty="0">
              <a:ea typeface="Ellab Sans"/>
            </a:endParaRPr>
          </a:p>
        </p:txBody>
      </p:sp>
      <p:sp>
        <p:nvSpPr>
          <p:cNvPr id="4" name="Slide Number Placeholder 3">
            <a:extLst>
              <a:ext uri="{FF2B5EF4-FFF2-40B4-BE49-F238E27FC236}">
                <a16:creationId xmlns:a16="http://schemas.microsoft.com/office/drawing/2014/main" id="{725EB816-EF42-DD00-7454-54832210F573}"/>
              </a:ext>
            </a:extLst>
          </p:cNvPr>
          <p:cNvSpPr>
            <a:spLocks noGrp="1"/>
          </p:cNvSpPr>
          <p:nvPr>
            <p:ph type="sldNum" sz="quarter" idx="5"/>
          </p:nvPr>
        </p:nvSpPr>
        <p:spPr/>
        <p:txBody>
          <a:bodyPr/>
          <a:lstStyle/>
          <a:p>
            <a:pPr>
              <a:defRPr/>
            </a:pPr>
            <a:fld id="{BC49A242-0154-F74C-A511-93BF6AB15D8C}" type="slidenum">
              <a:rPr lang="da-DK" smtClean="0"/>
              <a:pPr>
                <a:defRPr/>
              </a:pPr>
              <a:t>2</a:t>
            </a:fld>
            <a:endParaRPr lang="da-DK"/>
          </a:p>
        </p:txBody>
      </p:sp>
    </p:spTree>
    <p:extLst>
      <p:ext uri="{BB962C8B-B14F-4D97-AF65-F5344CB8AC3E}">
        <p14:creationId xmlns:p14="http://schemas.microsoft.com/office/powerpoint/2010/main" val="3171924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a:solidFill>
                  <a:srgbClr val="000000"/>
                </a:solidFill>
              </a:rPr>
              <a:t>*</a:t>
            </a:r>
            <a:r>
              <a:rPr lang="de-DE" sz="1200" baseline="30000">
                <a:solidFill>
                  <a:srgbClr val="000000"/>
                </a:solidFill>
              </a:rPr>
              <a:t>1 </a:t>
            </a:r>
            <a:r>
              <a:rPr lang="de-DE" sz="1200">
                <a:solidFill>
                  <a:srgbClr val="000000"/>
                </a:solidFill>
              </a:rPr>
              <a:t>Bei 121 °C / 10 Sek. Taktrate / 1 Temperatur Sensor</a:t>
            </a:r>
          </a:p>
          <a:p>
            <a:r>
              <a:rPr lang="de-DE" sz="1200">
                <a:solidFill>
                  <a:srgbClr val="000000"/>
                </a:solidFill>
              </a:rPr>
              <a:t>*</a:t>
            </a:r>
            <a:r>
              <a:rPr lang="de-DE" sz="1200" baseline="30000">
                <a:solidFill>
                  <a:srgbClr val="000000"/>
                </a:solidFill>
              </a:rPr>
              <a:t>2 </a:t>
            </a:r>
            <a:r>
              <a:rPr lang="de-DE" sz="1200">
                <a:solidFill>
                  <a:srgbClr val="000000"/>
                </a:solidFill>
              </a:rPr>
              <a:t>Bei 40 °C / 2 Min. Taktrate / CO2 Sensor</a:t>
            </a:r>
          </a:p>
          <a:p>
            <a:r>
              <a:rPr lang="de-DE" sz="1200">
                <a:solidFill>
                  <a:srgbClr val="000000"/>
                </a:solidFill>
              </a:rPr>
              <a:t>*</a:t>
            </a:r>
            <a:r>
              <a:rPr lang="de-DE" sz="1200" baseline="30000">
                <a:solidFill>
                  <a:srgbClr val="000000"/>
                </a:solidFill>
              </a:rPr>
              <a:t>3 </a:t>
            </a:r>
            <a:r>
              <a:rPr lang="de-DE" sz="1200">
                <a:solidFill>
                  <a:srgbClr val="000000"/>
                </a:solidFill>
              </a:rPr>
              <a:t>2nd Gen</a:t>
            </a:r>
          </a:p>
          <a:p>
            <a:r>
              <a:rPr lang="de-DE" sz="1200">
                <a:solidFill>
                  <a:srgbClr val="000000"/>
                </a:solidFill>
              </a:rPr>
              <a:t>*</a:t>
            </a:r>
            <a:r>
              <a:rPr lang="de-DE" sz="1200" baseline="30000">
                <a:solidFill>
                  <a:srgbClr val="000000"/>
                </a:solidFill>
              </a:rPr>
              <a:t>4 </a:t>
            </a:r>
            <a:r>
              <a:rPr lang="de-DE" sz="1200">
                <a:solidFill>
                  <a:srgbClr val="000000"/>
                </a:solidFill>
              </a:rPr>
              <a:t>Bei -80 °C / 15 Sek. Taktrate</a:t>
            </a:r>
          </a:p>
          <a:p>
            <a:endParaRPr lang="de-DE"/>
          </a:p>
        </p:txBody>
      </p:sp>
      <p:sp>
        <p:nvSpPr>
          <p:cNvPr id="4" name="Foliennummernplatzhalter 3"/>
          <p:cNvSpPr>
            <a:spLocks noGrp="1"/>
          </p:cNvSpPr>
          <p:nvPr>
            <p:ph type="sldNum" sz="quarter" idx="5"/>
          </p:nvPr>
        </p:nvSpPr>
        <p:spPr/>
        <p:txBody>
          <a:bodyPr/>
          <a:lstStyle/>
          <a:p>
            <a:fld id="{E6F66AE7-A582-4786-9D35-F9F2D156C007}" type="slidenum">
              <a:rPr lang="de-DE" smtClean="0"/>
              <a:t>23</a:t>
            </a:fld>
            <a:endParaRPr lang="de-DE"/>
          </a:p>
        </p:txBody>
      </p:sp>
    </p:spTree>
    <p:extLst>
      <p:ext uri="{BB962C8B-B14F-4D97-AF65-F5344CB8AC3E}">
        <p14:creationId xmlns:p14="http://schemas.microsoft.com/office/powerpoint/2010/main" val="3342474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70A89-9F7E-EEA7-A419-FE61027D2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A4FA18-CD89-7953-0494-B202D19817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360204-F77C-BA1A-01BC-8118E3B45A56}"/>
              </a:ext>
            </a:extLst>
          </p:cNvPr>
          <p:cNvSpPr>
            <a:spLocks noGrp="1"/>
          </p:cNvSpPr>
          <p:nvPr>
            <p:ph type="body" idx="1"/>
          </p:nvPr>
        </p:nvSpPr>
        <p:spPr/>
        <p:txBody>
          <a:bodyPr/>
          <a:lstStyle/>
          <a:p>
            <a:r>
              <a:rPr lang="en-GB"/>
              <a:t>Customer: Merck &amp; Co.</a:t>
            </a:r>
            <a:endParaRPr lang="da-DK"/>
          </a:p>
        </p:txBody>
      </p:sp>
    </p:spTree>
    <p:extLst>
      <p:ext uri="{BB962C8B-B14F-4D97-AF65-F5344CB8AC3E}">
        <p14:creationId xmlns:p14="http://schemas.microsoft.com/office/powerpoint/2010/main" val="3785489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ED1EA-741F-3E9A-A982-913056E69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8644C-8485-581F-23CA-2012B2B375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1CEACC-CF4B-7973-7A63-17D80A3E9A0A}"/>
              </a:ext>
            </a:extLst>
          </p:cNvPr>
          <p:cNvSpPr>
            <a:spLocks noGrp="1"/>
          </p:cNvSpPr>
          <p:nvPr>
            <p:ph type="body" idx="1"/>
          </p:nvPr>
        </p:nvSpPr>
        <p:spPr/>
        <p:txBody>
          <a:bodyPr/>
          <a:lstStyle/>
          <a:p>
            <a:r>
              <a:rPr lang="en-GB"/>
              <a:t>Customer: Merck &amp; Co.</a:t>
            </a:r>
            <a:endParaRPr lang="da-DK"/>
          </a:p>
        </p:txBody>
      </p:sp>
    </p:spTree>
    <p:extLst>
      <p:ext uri="{BB962C8B-B14F-4D97-AF65-F5344CB8AC3E}">
        <p14:creationId xmlns:p14="http://schemas.microsoft.com/office/powerpoint/2010/main" val="32609812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image" Target="../media/image16.jp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svg"/><Relationship Id="rId2" Type="http://schemas.openxmlformats.org/officeDocument/2006/relationships/image" Target="../media/image25.jp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hyperlink" Target="https://www.linkedin.com/company/ellab/" TargetMode="External"/><Relationship Id="rId4" Type="http://schemas.openxmlformats.org/officeDocument/2006/relationships/hyperlink" Target="https://www.ellab.com/"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2741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content slide 3">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5404473" y="2520000"/>
            <a:ext cx="6452565" cy="3645850"/>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sp>
        <p:nvSpPr>
          <p:cNvPr id="27" name="Pladsholder til tekst 3"/>
          <p:cNvSpPr>
            <a:spLocks noGrp="1"/>
          </p:cNvSpPr>
          <p:nvPr>
            <p:ph type="body" sz="half" idx="2"/>
          </p:nvPr>
        </p:nvSpPr>
        <p:spPr>
          <a:xfrm>
            <a:off x="5404474" y="1566000"/>
            <a:ext cx="6452564"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5392998" y="965049"/>
            <a:ext cx="6464040" cy="360000"/>
          </a:xfrm>
        </p:spPr>
        <p:txBody>
          <a:bodyPr wrap="square">
            <a:noAutofit/>
          </a:bodyPr>
          <a:lstStyle>
            <a:lvl1pPr>
              <a:lnSpc>
                <a:spcPts val="3800"/>
              </a:lnSpc>
              <a:defRPr sz="3600"/>
            </a:lvl1pPr>
          </a:lstStyle>
          <a:p>
            <a:r>
              <a:rPr lang="da-DK" dirty="0"/>
              <a:t>Klik for at redigere titeltypografien i masteren</a:t>
            </a:r>
          </a:p>
        </p:txBody>
      </p:sp>
      <p:sp>
        <p:nvSpPr>
          <p:cNvPr id="9" name="Pladsholder til billede 8">
            <a:extLst>
              <a:ext uri="{FF2B5EF4-FFF2-40B4-BE49-F238E27FC236}">
                <a16:creationId xmlns:a16="http://schemas.microsoft.com/office/drawing/2014/main" id="{4C2D7A45-F5DF-7918-0C72-44D531DB7095}"/>
              </a:ext>
            </a:extLst>
          </p:cNvPr>
          <p:cNvSpPr>
            <a:spLocks noGrp="1"/>
          </p:cNvSpPr>
          <p:nvPr>
            <p:ph type="pic" sz="quarter" idx="14"/>
          </p:nvPr>
        </p:nvSpPr>
        <p:spPr>
          <a:xfrm>
            <a:off x="371475" y="936000"/>
            <a:ext cx="4324350" cy="5229850"/>
          </a:xfrm>
        </p:spPr>
        <p:txBody>
          <a:bodyPr/>
          <a:lstStyle/>
          <a:p>
            <a:r>
              <a:rPr lang="da-DK"/>
              <a:t>Klik på ikonet for at tilføje et billede</a:t>
            </a:r>
            <a:endParaRPr lang="da-DK" dirty="0"/>
          </a:p>
        </p:txBody>
      </p:sp>
      <p:pic>
        <p:nvPicPr>
          <p:cNvPr id="5" name="Billede 5">
            <a:extLst>
              <a:ext uri="{FF2B5EF4-FFF2-40B4-BE49-F238E27FC236}">
                <a16:creationId xmlns:a16="http://schemas.microsoft.com/office/drawing/2014/main" id="{AD4D8A8E-012A-80EF-4E00-3E736B28E8A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4275201149"/>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content slide 4">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Pladsholder til tekst 3"/>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dirty="0"/>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0"/>
            <a:ext cx="11497038" cy="360000"/>
          </a:xfrm>
        </p:spPr>
        <p:txBody>
          <a:bodyPr wrap="square">
            <a:noAutofit/>
          </a:bodyPr>
          <a:lstStyle>
            <a:lvl1pPr>
              <a:lnSpc>
                <a:spcPts val="3800"/>
              </a:lnSpc>
              <a:defRPr sz="3600"/>
            </a:lvl1pPr>
          </a:lstStyle>
          <a:p>
            <a:r>
              <a:rPr lang="da-DK" dirty="0"/>
              <a:t>Klik for at redigere titeltypografien i masteren</a:t>
            </a:r>
          </a:p>
        </p:txBody>
      </p:sp>
      <p:sp>
        <p:nvSpPr>
          <p:cNvPr id="5" name="Pladsholder til indhold 4">
            <a:extLst>
              <a:ext uri="{FF2B5EF4-FFF2-40B4-BE49-F238E27FC236}">
                <a16:creationId xmlns:a16="http://schemas.microsoft.com/office/drawing/2014/main" id="{48C364EF-8BA1-3690-B05C-45C03F05CCAB}"/>
              </a:ext>
            </a:extLst>
          </p:cNvPr>
          <p:cNvSpPr>
            <a:spLocks noGrp="1"/>
          </p:cNvSpPr>
          <p:nvPr>
            <p:ph sz="quarter" idx="14"/>
          </p:nvPr>
        </p:nvSpPr>
        <p:spPr>
          <a:xfrm>
            <a:off x="371474" y="2520000"/>
            <a:ext cx="5400000" cy="3645850"/>
          </a:xfrm>
        </p:spPr>
        <p:txBody>
          <a:bodyPr/>
          <a:lstStyle>
            <a:lvl1pPr>
              <a:lnSpc>
                <a:spcPts val="1600"/>
              </a:lnSpc>
              <a:defRPr sz="1400" b="0"/>
            </a:lvl1pPr>
          </a:lstStyle>
          <a:p>
            <a:pPr lvl="0"/>
            <a:r>
              <a:rPr lang="da-DK" dirty="0"/>
              <a:t>Klik for at redigere teksttypografierne i masteren</a:t>
            </a:r>
          </a:p>
        </p:txBody>
      </p:sp>
      <p:sp>
        <p:nvSpPr>
          <p:cNvPr id="6" name="Pladsholder til indhold 4">
            <a:extLst>
              <a:ext uri="{FF2B5EF4-FFF2-40B4-BE49-F238E27FC236}">
                <a16:creationId xmlns:a16="http://schemas.microsoft.com/office/drawing/2014/main" id="{2ABA36BD-9324-6825-8DB4-BA7CC7BCF5EC}"/>
              </a:ext>
            </a:extLst>
          </p:cNvPr>
          <p:cNvSpPr>
            <a:spLocks noGrp="1"/>
          </p:cNvSpPr>
          <p:nvPr>
            <p:ph sz="quarter" idx="15"/>
          </p:nvPr>
        </p:nvSpPr>
        <p:spPr>
          <a:xfrm>
            <a:off x="6457038" y="2520000"/>
            <a:ext cx="5400000" cy="3645850"/>
          </a:xfrm>
        </p:spPr>
        <p:txBody>
          <a:bodyPr/>
          <a:lstStyle>
            <a:lvl1pPr>
              <a:lnSpc>
                <a:spcPts val="1600"/>
              </a:lnSpc>
              <a:defRPr sz="1400" b="0"/>
            </a:lvl1pPr>
          </a:lstStyle>
          <a:p>
            <a:pPr lvl="0"/>
            <a:r>
              <a:rPr lang="da-DK"/>
              <a:t>Klik for at redigere teksttypografierne i masteren</a:t>
            </a:r>
          </a:p>
        </p:txBody>
      </p:sp>
      <p:pic>
        <p:nvPicPr>
          <p:cNvPr id="4" name="Billede 5">
            <a:extLst>
              <a:ext uri="{FF2B5EF4-FFF2-40B4-BE49-F238E27FC236}">
                <a16:creationId xmlns:a16="http://schemas.microsoft.com/office/drawing/2014/main" id="{32144073-8049-9F66-3EC9-D55F7E8C60B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50109819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ront pag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4" y="1628800"/>
            <a:ext cx="8630477" cy="504056"/>
          </a:xfrm>
        </p:spPr>
        <p:txBody>
          <a:bodyPr/>
          <a:lstStyle>
            <a:lvl1pPr marL="0" indent="0" algn="l">
              <a:buNone/>
              <a:defRPr sz="1800">
                <a:solidFill>
                  <a:srgbClr val="000000"/>
                </a:solidFill>
                <a:latin typeface="+mn-lt"/>
                <a:ea typeface="Ellab Sans" panose="02000503000000020004" pitchFamily="2" charset="0"/>
                <a:cs typeface="Ellab Sans" panose="02000503000000020004"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
        <p:nvSpPr>
          <p:cNvPr id="2" name="Rectangle 1">
            <a:extLst>
              <a:ext uri="{FF2B5EF4-FFF2-40B4-BE49-F238E27FC236}">
                <a16:creationId xmlns:a16="http://schemas.microsoft.com/office/drawing/2014/main" id="{F4EF1400-15D2-4027-92E2-FF45230BB7DF}"/>
              </a:ext>
            </a:extLst>
          </p:cNvPr>
          <p:cNvSpPr/>
          <p:nvPr userDrawn="1"/>
        </p:nvSpPr>
        <p:spPr>
          <a:xfrm>
            <a:off x="5903984" y="6525344"/>
            <a:ext cx="5952661" cy="288032"/>
          </a:xfrm>
          <a:prstGeom prst="rect">
            <a:avLst/>
          </a:prstGeom>
          <a:solidFill>
            <a:srgbClr val="1F6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850912F-A237-4809-AD5A-6CB82F2F130A}"/>
              </a:ext>
            </a:extLst>
          </p:cNvPr>
          <p:cNvSpPr>
            <a:spLocks noGrp="1"/>
          </p:cNvSpPr>
          <p:nvPr>
            <p:ph type="title"/>
          </p:nvPr>
        </p:nvSpPr>
        <p:spPr>
          <a:xfrm>
            <a:off x="1295466" y="332656"/>
            <a:ext cx="9334433" cy="829394"/>
          </a:xfrm>
          <a:prstGeom prst="rect">
            <a:avLst/>
          </a:prstGeom>
        </p:spPr>
        <p:txBody>
          <a:bodyPr anchor="ctr"/>
          <a:lstStyle>
            <a:lvl1pPr>
              <a:defRPr sz="2800" b="0">
                <a:solidFill>
                  <a:srgbClr val="1F6898"/>
                </a:solidFill>
                <a:latin typeface="+mj-lt"/>
                <a:ea typeface="Ellab Sans" panose="02000503000000020004" pitchFamily="2" charset="0"/>
                <a:cs typeface="Ellab Sans" panose="02000503000000020004" pitchFamily="2" charset="0"/>
              </a:defRPr>
            </a:lvl1pPr>
          </a:lstStyle>
          <a:p>
            <a:r>
              <a:rPr lang="en-US" dirty="0"/>
              <a:t>Click to edit Master title style</a:t>
            </a:r>
          </a:p>
        </p:txBody>
      </p:sp>
    </p:spTree>
    <p:extLst>
      <p:ext uri="{BB962C8B-B14F-4D97-AF65-F5344CB8AC3E}">
        <p14:creationId xmlns:p14="http://schemas.microsoft.com/office/powerpoint/2010/main" val="42264812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801">
          <p15:clr>
            <a:srgbClr val="FBAE40"/>
          </p15:clr>
        </p15:guide>
        <p15:guide id="4" pos="726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481BB9-6F60-4E7C-BE23-6A0DA1203B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391" y="3184755"/>
            <a:ext cx="3867150" cy="3284690"/>
          </a:xfrm>
          <a:prstGeom prst="rect">
            <a:avLst/>
          </a:prstGeom>
        </p:spPr>
      </p:pic>
      <p:sp>
        <p:nvSpPr>
          <p:cNvPr id="3" name="Content Placeholder 2"/>
          <p:cNvSpPr>
            <a:spLocks noGrp="1"/>
          </p:cNvSpPr>
          <p:nvPr>
            <p:ph idx="1" hasCustomPrompt="1"/>
          </p:nvPr>
        </p:nvSpPr>
        <p:spPr>
          <a:xfrm>
            <a:off x="1295472" y="1556544"/>
            <a:ext cx="10273141" cy="3744912"/>
          </a:xfrm>
        </p:spPr>
        <p:txBody>
          <a:bodyPr/>
          <a:lstStyle>
            <a:lvl1pPr>
              <a:lnSpc>
                <a:spcPct val="100000"/>
              </a:lnSpc>
              <a:spcBef>
                <a:spcPts val="600"/>
              </a:spcBef>
              <a:spcAft>
                <a:spcPts val="600"/>
              </a:spcAft>
              <a:buClr>
                <a:srgbClr val="1F6898"/>
              </a:buClr>
              <a:buFont typeface="Arial" pitchFamily="34" charset="0"/>
              <a:buChar char="•"/>
              <a:defRPr>
                <a:solidFill>
                  <a:srgbClr val="000000"/>
                </a:solidFill>
                <a:latin typeface="+mn-lt"/>
                <a:ea typeface="Ellab Sans" panose="02000503000000020004" pitchFamily="2" charset="0"/>
                <a:cs typeface="Ellab Sans" panose="02000503000000020004" pitchFamily="2" charset="0"/>
              </a:defRPr>
            </a:lvl1pPr>
            <a:lvl2pPr>
              <a:lnSpc>
                <a:spcPct val="100000"/>
              </a:lnSpc>
              <a:spcBef>
                <a:spcPts val="600"/>
              </a:spcBef>
              <a:spcAft>
                <a:spcPts val="600"/>
              </a:spcAft>
              <a:buClr>
                <a:srgbClr val="1F6898"/>
              </a:buClr>
              <a:buFont typeface="Arial" pitchFamily="34" charset="0"/>
              <a:buChar char="•"/>
              <a:defRPr>
                <a:solidFill>
                  <a:srgbClr val="000000"/>
                </a:solidFill>
                <a:latin typeface="+mn-lt"/>
                <a:ea typeface="Ellab Sans" panose="02000503000000020004" pitchFamily="2" charset="0"/>
                <a:cs typeface="Ellab Sans" panose="02000503000000020004" pitchFamily="2" charset="0"/>
              </a:defRPr>
            </a:lvl2pPr>
            <a:lvl3pPr>
              <a:lnSpc>
                <a:spcPct val="100000"/>
              </a:lnSpc>
              <a:spcBef>
                <a:spcPts val="600"/>
              </a:spcBef>
              <a:spcAft>
                <a:spcPts val="600"/>
              </a:spcAft>
              <a:buClr>
                <a:srgbClr val="1F6898"/>
              </a:buClr>
              <a:buFont typeface="Arial" pitchFamily="34" charset="0"/>
              <a:buChar char="•"/>
              <a:defRPr>
                <a:solidFill>
                  <a:srgbClr val="000000"/>
                </a:solidFill>
                <a:latin typeface="+mn-lt"/>
                <a:ea typeface="Ellab Sans" panose="02000503000000020004" pitchFamily="2" charset="0"/>
                <a:cs typeface="Ellab Sans" panose="02000503000000020004" pitchFamily="2" charset="0"/>
              </a:defRPr>
            </a:lvl3pPr>
            <a:lvl4pPr>
              <a:lnSpc>
                <a:spcPct val="100000"/>
              </a:lnSpc>
              <a:spcBef>
                <a:spcPts val="600"/>
              </a:spcBef>
              <a:spcAft>
                <a:spcPts val="600"/>
              </a:spcAft>
              <a:buClr>
                <a:srgbClr val="1F6898"/>
              </a:buClr>
              <a:buFont typeface="Arial" pitchFamily="34" charset="0"/>
              <a:buChar char="•"/>
              <a:defRPr>
                <a:solidFill>
                  <a:srgbClr val="000000"/>
                </a:solidFill>
                <a:latin typeface="Verdana" panose="020B0604030504040204" pitchFamily="34" charset="0"/>
                <a:ea typeface="Verdana" pitchFamily="34" charset="0"/>
                <a:cs typeface="Arial" panose="020B0604020202020204" pitchFamily="34" charset="0"/>
              </a:defRPr>
            </a:lvl4pPr>
            <a:lvl5pPr>
              <a:lnSpc>
                <a:spcPct val="100000"/>
              </a:lnSpc>
              <a:spcBef>
                <a:spcPts val="600"/>
              </a:spcBef>
              <a:spcAft>
                <a:spcPts val="600"/>
              </a:spcAft>
              <a:buClr>
                <a:srgbClr val="1F6898"/>
              </a:buClr>
              <a:buFont typeface="Arial" pitchFamily="34" charset="0"/>
              <a:buChar char="•"/>
              <a:defRPr>
                <a:solidFill>
                  <a:srgbClr val="000000"/>
                </a:solidFill>
                <a:latin typeface="Verdana" panose="020B0604030504040204" pitchFamily="34" charset="0"/>
                <a:ea typeface="Verdana"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Title 1">
            <a:extLst>
              <a:ext uri="{FF2B5EF4-FFF2-40B4-BE49-F238E27FC236}">
                <a16:creationId xmlns:a16="http://schemas.microsoft.com/office/drawing/2014/main" id="{12685B91-4842-4E6D-9DA5-0294C398CD51}"/>
              </a:ext>
            </a:extLst>
          </p:cNvPr>
          <p:cNvSpPr>
            <a:spLocks noGrp="1"/>
          </p:cNvSpPr>
          <p:nvPr>
            <p:ph type="title"/>
          </p:nvPr>
        </p:nvSpPr>
        <p:spPr>
          <a:xfrm>
            <a:off x="1295467" y="332656"/>
            <a:ext cx="8331200" cy="829394"/>
          </a:xfrm>
          <a:prstGeom prst="rect">
            <a:avLst/>
          </a:prstGeom>
        </p:spPr>
        <p:txBody>
          <a:bodyPr anchor="ctr"/>
          <a:lstStyle>
            <a:lvl1pPr>
              <a:defRPr sz="2800" b="0">
                <a:solidFill>
                  <a:srgbClr val="1F6898"/>
                </a:solidFill>
                <a:latin typeface="+mj-lt"/>
                <a:ea typeface="Ellab Sans" panose="02000503000000020004" pitchFamily="2" charset="0"/>
                <a:cs typeface="Ellab Sans" panose="02000503000000020004" pitchFamily="2" charset="0"/>
              </a:defRPr>
            </a:lvl1pPr>
          </a:lstStyle>
          <a:p>
            <a:r>
              <a:rPr lang="en-US" dirty="0"/>
              <a:t>Click to edit Master title style</a:t>
            </a:r>
          </a:p>
        </p:txBody>
      </p:sp>
    </p:spTree>
    <p:extLst>
      <p:ext uri="{BB962C8B-B14F-4D97-AF65-F5344CB8AC3E}">
        <p14:creationId xmlns:p14="http://schemas.microsoft.com/office/powerpoint/2010/main" val="1350487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87">
          <p15:clr>
            <a:srgbClr val="FBAE40"/>
          </p15:clr>
        </p15:guide>
        <p15:guide id="4" pos="816">
          <p15:clr>
            <a:srgbClr val="FBAE40"/>
          </p15:clr>
        </p15:guide>
        <p15:guide id="5" orient="horz" pos="164">
          <p15:clr>
            <a:srgbClr val="FBAE40"/>
          </p15:clr>
        </p15:guide>
        <p15:guide id="6" orient="horz" pos="73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dark blue">
    <p:bg>
      <p:bgPr>
        <a:solidFill>
          <a:schemeClr val="tx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E42792-7D13-C021-931E-6B6395283508}"/>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222748" y="693053"/>
            <a:ext cx="1746504" cy="5151082"/>
          </a:xfrm>
          <a:prstGeom prst="rect">
            <a:avLst/>
          </a:prstGeom>
        </p:spPr>
      </p:pic>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hasCustomPrompt="1"/>
          </p:nvPr>
        </p:nvSpPr>
        <p:spPr>
          <a:xfrm>
            <a:off x="371475" y="3868069"/>
            <a:ext cx="4237101" cy="205184"/>
          </a:xfrm>
        </p:spPr>
        <p:txBody>
          <a:bodyPr wrap="square">
            <a:sp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dirty="0"/>
              <a:t>Body Text</a:t>
            </a:r>
          </a:p>
        </p:txBody>
      </p:sp>
      <p:sp>
        <p:nvSpPr>
          <p:cNvPr id="27" name="Pladsholder til tekst 3"/>
          <p:cNvSpPr>
            <a:spLocks noGrp="1"/>
          </p:cNvSpPr>
          <p:nvPr>
            <p:ph type="body" sz="half" idx="2" hasCustomPrompt="1"/>
          </p:nvPr>
        </p:nvSpPr>
        <p:spPr>
          <a:xfrm>
            <a:off x="371475" y="3026546"/>
            <a:ext cx="4237101" cy="314510"/>
          </a:xfrm>
        </p:spPr>
        <p:txBody>
          <a:bodyPr wrap="square">
            <a:spAutoFit/>
          </a:bodyPr>
          <a:lstStyle>
            <a:lvl1pPr marL="0" indent="0">
              <a:lnSpc>
                <a:spcPts val="2600"/>
              </a:lnSpc>
              <a:buNone/>
              <a:defRPr sz="21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dirty="0"/>
              <a:t>Subtitle</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59999" y="1728000"/>
            <a:ext cx="4248577" cy="1102866"/>
          </a:xfrm>
        </p:spPr>
        <p:txBody>
          <a:bodyPr wrap="square">
            <a:spAutoFit/>
          </a:bodyPr>
          <a:lstStyle>
            <a:lvl1pPr>
              <a:defRPr>
                <a:solidFill>
                  <a:schemeClr val="bg1"/>
                </a:solidFill>
              </a:defRPr>
            </a:lvl1pPr>
          </a:lstStyle>
          <a:p>
            <a:r>
              <a:rPr lang="en-US" noProof="0" dirty="0"/>
              <a:t>Insert Your Title Here</a:t>
            </a:r>
          </a:p>
        </p:txBody>
      </p:sp>
      <p:pic>
        <p:nvPicPr>
          <p:cNvPr id="4" name="Billede 5">
            <a:extLst>
              <a:ext uri="{FF2B5EF4-FFF2-40B4-BE49-F238E27FC236}">
                <a16:creationId xmlns:a16="http://schemas.microsoft.com/office/drawing/2014/main" id="{5448ED32-B925-AA4A-EF8E-139E026961B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59523472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reaker slide cy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E42792-7D13-C021-931E-6B6395283508}"/>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222748" y="693053"/>
            <a:ext cx="1746504" cy="5151082"/>
          </a:xfrm>
          <a:prstGeom prst="rect">
            <a:avLst/>
          </a:prstGeom>
        </p:spPr>
      </p:pic>
      <p:sp>
        <p:nvSpPr>
          <p:cNvPr id="2" name="Pladsholder til tekst 3"/>
          <p:cNvSpPr>
            <a:spLocks noGrp="1"/>
          </p:cNvSpPr>
          <p:nvPr>
            <p:ph type="body" sz="half" idx="10" hasCustomPrompt="1"/>
          </p:nvPr>
        </p:nvSpPr>
        <p:spPr>
          <a:xfrm>
            <a:off x="371475" y="3868069"/>
            <a:ext cx="4237101" cy="205184"/>
          </a:xfrm>
        </p:spPr>
        <p:txBody>
          <a:bodyPr wrap="square">
            <a:sp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Body </a:t>
            </a:r>
            <a:r>
              <a:rPr lang="da-DK" dirty="0" err="1"/>
              <a:t>text</a:t>
            </a:r>
            <a:endParaRPr lang="da-DK" dirty="0"/>
          </a:p>
        </p:txBody>
      </p:sp>
      <p:sp>
        <p:nvSpPr>
          <p:cNvPr id="27" name="Pladsholder til tekst 3"/>
          <p:cNvSpPr>
            <a:spLocks noGrp="1"/>
          </p:cNvSpPr>
          <p:nvPr>
            <p:ph type="body" sz="half" idx="2" hasCustomPrompt="1"/>
          </p:nvPr>
        </p:nvSpPr>
        <p:spPr>
          <a:xfrm>
            <a:off x="371475" y="3026546"/>
            <a:ext cx="4237101" cy="314510"/>
          </a:xfrm>
        </p:spPr>
        <p:txBody>
          <a:bodyPr wrap="square">
            <a:spAutoFit/>
          </a:bodyPr>
          <a:lstStyle>
            <a:lvl1pPr marL="0" indent="0">
              <a:lnSpc>
                <a:spcPts val="2600"/>
              </a:lnSpc>
              <a:buNone/>
              <a:defRPr sz="2100" b="1">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err="1"/>
              <a:t>Subtitle</a:t>
            </a:r>
            <a:endParaRPr lang="da-DK" dirty="0"/>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59999" y="1728000"/>
            <a:ext cx="4248577" cy="1102866"/>
          </a:xfrm>
        </p:spPr>
        <p:txBody>
          <a:bodyPr wrap="square">
            <a:spAutoFit/>
          </a:bodyPr>
          <a:lstStyle>
            <a:lvl1pPr>
              <a:defRPr>
                <a:solidFill>
                  <a:schemeClr val="bg1"/>
                </a:solidFill>
              </a:defRPr>
            </a:lvl1pPr>
          </a:lstStyle>
          <a:p>
            <a:r>
              <a:rPr lang="en-US" noProof="0" dirty="0"/>
              <a:t>Insert Your Title Here</a:t>
            </a:r>
            <a:endParaRPr lang="da-DK" dirty="0"/>
          </a:p>
        </p:txBody>
      </p:sp>
      <p:pic>
        <p:nvPicPr>
          <p:cNvPr id="7" name="Billede 1">
            <a:extLst>
              <a:ext uri="{FF2B5EF4-FFF2-40B4-BE49-F238E27FC236}">
                <a16:creationId xmlns:a16="http://schemas.microsoft.com/office/drawing/2014/main" id="{A42DB8ED-5D3C-6FA8-0BBF-D50FE7DAEBF7}"/>
              </a:ext>
            </a:extLst>
          </p:cNvPr>
          <p:cNvPicPr>
            <a:picLocks noChangeAspect="1" noChangeArrowheads="1"/>
          </p:cNvPicPr>
          <p:nvPr userDrawn="1"/>
        </p:nvPicPr>
        <p:blipFill>
          <a:blip r:embed="rId5"/>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5">
            <a:extLst>
              <a:ext uri="{FF2B5EF4-FFF2-40B4-BE49-F238E27FC236}">
                <a16:creationId xmlns:a16="http://schemas.microsoft.com/office/drawing/2014/main" id="{0C08EC35-69EE-AD1E-CB40-57F679FBF14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320739987"/>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slide 1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dirty="0"/>
              <a:t>Insert Your Title Here</a:t>
            </a:r>
            <a:br>
              <a:rPr lang="en-US" noProof="0" dirty="0"/>
            </a:br>
            <a:r>
              <a:rPr lang="en-US" noProof="0" dirty="0"/>
              <a:t>Up to </a:t>
            </a:r>
            <a:br>
              <a:rPr lang="en-US" noProof="0" dirty="0"/>
            </a:br>
            <a:r>
              <a:rPr lang="en-US" noProof="0" dirty="0"/>
              <a:t>3 lines</a:t>
            </a:r>
            <a:endParaRPr lang="da-DK" dirty="0"/>
          </a:p>
        </p:txBody>
      </p:sp>
      <p:sp>
        <p:nvSpPr>
          <p:cNvPr id="2" name="Pladsholder til tekst 3">
            <a:extLst>
              <a:ext uri="{FF2B5EF4-FFF2-40B4-BE49-F238E27FC236}">
                <a16:creationId xmlns:a16="http://schemas.microsoft.com/office/drawing/2014/main" id="{4137AC0D-7540-76C8-C1AE-A09D24A2CA8A}"/>
              </a:ext>
            </a:extLst>
          </p:cNvPr>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pic>
        <p:nvPicPr>
          <p:cNvPr id="4" name="Billede 5">
            <a:extLst>
              <a:ext uri="{FF2B5EF4-FFF2-40B4-BE49-F238E27FC236}">
                <a16:creationId xmlns:a16="http://schemas.microsoft.com/office/drawing/2014/main" id="{32ADEE3F-41B3-E072-2393-677D26B9C47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228690182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slide 2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dirty="0"/>
              <a:t>Insert Your Title Here</a:t>
            </a:r>
            <a:br>
              <a:rPr lang="en-US" noProof="0" dirty="0"/>
            </a:br>
            <a:r>
              <a:rPr lang="en-US" noProof="0" dirty="0"/>
              <a:t>Up to </a:t>
            </a:r>
            <a:br>
              <a:rPr lang="en-US" noProof="0" dirty="0"/>
            </a:br>
            <a:r>
              <a:rPr lang="en-US" noProof="0" dirty="0"/>
              <a:t>3 lines</a:t>
            </a:r>
            <a:endParaRPr lang="da-DK" dirty="0"/>
          </a:p>
        </p:txBody>
      </p:sp>
      <p:sp>
        <p:nvSpPr>
          <p:cNvPr id="2" name="Pladsholder til tekst 3">
            <a:extLst>
              <a:ext uri="{FF2B5EF4-FFF2-40B4-BE49-F238E27FC236}">
                <a16:creationId xmlns:a16="http://schemas.microsoft.com/office/drawing/2014/main" id="{29B56DD9-5B8D-56AE-78E5-C66BDAE7814B}"/>
              </a:ext>
            </a:extLst>
          </p:cNvPr>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pic>
        <p:nvPicPr>
          <p:cNvPr id="4" name="Billede 5">
            <a:extLst>
              <a:ext uri="{FF2B5EF4-FFF2-40B4-BE49-F238E27FC236}">
                <a16:creationId xmlns:a16="http://schemas.microsoft.com/office/drawing/2014/main" id="{D4BDF3EF-1FCD-1E2C-99AF-BEF35A92BD1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862924041"/>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slide 3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dirty="0"/>
              <a:t>Insert Your Title Here</a:t>
            </a:r>
            <a:br>
              <a:rPr lang="en-US" noProof="0" dirty="0"/>
            </a:br>
            <a:r>
              <a:rPr lang="en-US" noProof="0" dirty="0"/>
              <a:t>Up to </a:t>
            </a:r>
            <a:br>
              <a:rPr lang="en-US" noProof="0" dirty="0"/>
            </a:br>
            <a:r>
              <a:rPr lang="en-US" noProof="0" dirty="0"/>
              <a:t>3 lines</a:t>
            </a:r>
            <a:endParaRPr lang="da-DK" dirty="0"/>
          </a:p>
        </p:txBody>
      </p:sp>
      <p:pic>
        <p:nvPicPr>
          <p:cNvPr id="4" name="Billede 5">
            <a:extLst>
              <a:ext uri="{FF2B5EF4-FFF2-40B4-BE49-F238E27FC236}">
                <a16:creationId xmlns:a16="http://schemas.microsoft.com/office/drawing/2014/main" id="{7016FFF3-4074-E198-B0F4-80A26178A06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2348706008"/>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944563"/>
            <a:ext cx="11497038" cy="1102866"/>
          </a:xfrm>
        </p:spPr>
        <p:txBody>
          <a:bodyPr wrap="square">
            <a:spAutoFit/>
          </a:bodyPr>
          <a:lstStyle>
            <a:lvl1pPr>
              <a:defRPr>
                <a:solidFill>
                  <a:schemeClr val="bg1"/>
                </a:solidFill>
              </a:defRPr>
            </a:lvl1pPr>
          </a:lstStyle>
          <a:p>
            <a:r>
              <a:rPr lang="en-US" noProof="0" dirty="0"/>
              <a:t>Insert Your Title Here</a:t>
            </a:r>
            <a:br>
              <a:rPr lang="en-US" noProof="0" dirty="0"/>
            </a:br>
            <a:r>
              <a:rPr lang="en-US" noProof="0" dirty="0"/>
              <a:t>Up to 2 lines</a:t>
            </a:r>
            <a:endParaRPr lang="da-DK" dirty="0"/>
          </a:p>
        </p:txBody>
      </p:sp>
      <p:sp>
        <p:nvSpPr>
          <p:cNvPr id="5" name="Pladsholder til medieklip 4">
            <a:extLst>
              <a:ext uri="{FF2B5EF4-FFF2-40B4-BE49-F238E27FC236}">
                <a16:creationId xmlns:a16="http://schemas.microsoft.com/office/drawing/2014/main" id="{59F1AD72-C172-CBE2-C555-993FF5F511DE}"/>
              </a:ext>
            </a:extLst>
          </p:cNvPr>
          <p:cNvSpPr>
            <a:spLocks noGrp="1"/>
          </p:cNvSpPr>
          <p:nvPr>
            <p:ph type="media" sz="quarter" idx="14"/>
          </p:nvPr>
        </p:nvSpPr>
        <p:spPr>
          <a:xfrm>
            <a:off x="2840451" y="2257805"/>
            <a:ext cx="6511098" cy="3896428"/>
          </a:xfrm>
        </p:spPr>
        <p:txBody>
          <a:bodyPr/>
          <a:lstStyle/>
          <a:p>
            <a:r>
              <a:rPr lang="da-DK"/>
              <a:t>Klik på ikonet for at tilføje et medie</a:t>
            </a:r>
          </a:p>
        </p:txBody>
      </p:sp>
      <p:pic>
        <p:nvPicPr>
          <p:cNvPr id="2" name="Billede 5">
            <a:extLst>
              <a:ext uri="{FF2B5EF4-FFF2-40B4-BE49-F238E27FC236}">
                <a16:creationId xmlns:a16="http://schemas.microsoft.com/office/drawing/2014/main" id="{E881B0EB-12D2-9055-F003-E560E963C07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001279497"/>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Sl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da-DK" dirty="0" err="1"/>
              <a:t>Insert</a:t>
            </a:r>
            <a:r>
              <a:rPr lang="da-DK" dirty="0"/>
              <a:t> </a:t>
            </a:r>
            <a:r>
              <a:rPr lang="da-DK" dirty="0" err="1"/>
              <a:t>Your</a:t>
            </a:r>
            <a:r>
              <a:rPr lang="da-DK" dirty="0"/>
              <a:t> Title Here</a:t>
            </a:r>
          </a:p>
        </p:txBody>
      </p:sp>
    </p:spTree>
    <p:extLst>
      <p:ext uri="{BB962C8B-B14F-4D97-AF65-F5344CB8AC3E}">
        <p14:creationId xmlns:p14="http://schemas.microsoft.com/office/powerpoint/2010/main" val="254620637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 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Billede 1">
            <a:extLst>
              <a:ext uri="{FF2B5EF4-FFF2-40B4-BE49-F238E27FC236}">
                <a16:creationId xmlns:a16="http://schemas.microsoft.com/office/drawing/2014/main" id="{AD0F86D2-6CBC-B132-2F53-416B3C9BD645}"/>
              </a:ext>
            </a:extLst>
          </p:cNvPr>
          <p:cNvPicPr>
            <a:picLocks noChangeAspect="1" noChangeArrowheads="1"/>
          </p:cNvPicPr>
          <p:nvPr userDrawn="1"/>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a:hlinkClick r:id="rId4"/>
            <a:extLst>
              <a:ext uri="{FF2B5EF4-FFF2-40B4-BE49-F238E27FC236}">
                <a16:creationId xmlns:a16="http://schemas.microsoft.com/office/drawing/2014/main" id="{C59D8A96-938A-E83F-A089-2B4359555F33}"/>
              </a:ext>
            </a:extLst>
          </p:cNvPr>
          <p:cNvSpPr/>
          <p:nvPr userDrawn="1"/>
        </p:nvSpPr>
        <p:spPr>
          <a:xfrm>
            <a:off x="1725853" y="4426665"/>
            <a:ext cx="2502435" cy="2482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hlinkClick r:id="rId5"/>
            <a:extLst>
              <a:ext uri="{FF2B5EF4-FFF2-40B4-BE49-F238E27FC236}">
                <a16:creationId xmlns:a16="http://schemas.microsoft.com/office/drawing/2014/main" id="{9226D4BF-70A2-3657-700D-D60918386FCE}"/>
              </a:ext>
            </a:extLst>
          </p:cNvPr>
          <p:cNvSpPr/>
          <p:nvPr userDrawn="1"/>
        </p:nvSpPr>
        <p:spPr>
          <a:xfrm>
            <a:off x="1725853" y="4805464"/>
            <a:ext cx="4000496" cy="2788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 name="Billede 5">
            <a:extLst>
              <a:ext uri="{FF2B5EF4-FFF2-40B4-BE49-F238E27FC236}">
                <a16:creationId xmlns:a16="http://schemas.microsoft.com/office/drawing/2014/main" id="{74F8FD49-2D02-8955-23DE-BA689703FB0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3500975419"/>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Slide 3">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en-US" noProof="0" dirty="0"/>
              <a:t>Insert Your Title Here</a:t>
            </a:r>
          </a:p>
        </p:txBody>
      </p:sp>
    </p:spTree>
    <p:extLst>
      <p:ext uri="{BB962C8B-B14F-4D97-AF65-F5344CB8AC3E}">
        <p14:creationId xmlns:p14="http://schemas.microsoft.com/office/powerpoint/2010/main" val="18080825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Slide 4">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en-US" noProof="0" dirty="0"/>
              <a:t>Insert Your Title Here</a:t>
            </a:r>
          </a:p>
        </p:txBody>
      </p:sp>
    </p:spTree>
    <p:extLst>
      <p:ext uri="{BB962C8B-B14F-4D97-AF65-F5344CB8AC3E}">
        <p14:creationId xmlns:p14="http://schemas.microsoft.com/office/powerpoint/2010/main" val="61139069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dirty="0"/>
              <a:t>Insert Your Title Here</a:t>
            </a:r>
          </a:p>
        </p:txBody>
      </p:sp>
    </p:spTree>
    <p:extLst>
      <p:ext uri="{BB962C8B-B14F-4D97-AF65-F5344CB8AC3E}">
        <p14:creationId xmlns:p14="http://schemas.microsoft.com/office/powerpoint/2010/main" val="384968060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dirty="0"/>
              <a:t>Insert Your Title Here</a:t>
            </a:r>
          </a:p>
        </p:txBody>
      </p:sp>
    </p:spTree>
    <p:extLst>
      <p:ext uri="{BB962C8B-B14F-4D97-AF65-F5344CB8AC3E}">
        <p14:creationId xmlns:p14="http://schemas.microsoft.com/office/powerpoint/2010/main" val="305279792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dirty="0"/>
              <a:t>Insert Your Title Here</a:t>
            </a:r>
          </a:p>
        </p:txBody>
      </p:sp>
    </p:spTree>
    <p:extLst>
      <p:ext uri="{BB962C8B-B14F-4D97-AF65-F5344CB8AC3E}">
        <p14:creationId xmlns:p14="http://schemas.microsoft.com/office/powerpoint/2010/main" val="24287760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content slide 1">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4" y="2520000"/>
            <a:ext cx="11485563" cy="3645850"/>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1"/>
            <a:ext cx="11497038" cy="365126"/>
          </a:xfrm>
        </p:spPr>
        <p:txBody>
          <a:bodyPr>
            <a:noAutofit/>
          </a:bodyPr>
          <a:lstStyle>
            <a:lvl1pPr>
              <a:lnSpc>
                <a:spcPts val="3800"/>
              </a:lnSpc>
              <a:defRPr sz="3600"/>
            </a:lvl1pPr>
          </a:lstStyle>
          <a:p>
            <a:r>
              <a:rPr lang="da-DK" dirty="0"/>
              <a:t>Klik for at redigere titeltypografien i masteren</a:t>
            </a:r>
          </a:p>
        </p:txBody>
      </p:sp>
      <p:sp>
        <p:nvSpPr>
          <p:cNvPr id="4" name="Pladsholder til tekst 3">
            <a:extLst>
              <a:ext uri="{FF2B5EF4-FFF2-40B4-BE49-F238E27FC236}">
                <a16:creationId xmlns:a16="http://schemas.microsoft.com/office/drawing/2014/main" id="{29433069-D272-B607-8B74-A7D7FC4E2331}"/>
              </a:ext>
            </a:extLst>
          </p:cNvPr>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dirty="0"/>
          </a:p>
        </p:txBody>
      </p:sp>
      <p:pic>
        <p:nvPicPr>
          <p:cNvPr id="6" name="Billede 5">
            <a:extLst>
              <a:ext uri="{FF2B5EF4-FFF2-40B4-BE49-F238E27FC236}">
                <a16:creationId xmlns:a16="http://schemas.microsoft.com/office/drawing/2014/main" id="{C6876B20-1E4A-5FDF-79AA-90606B7B7E0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302702077"/>
      </p:ext>
    </p:extLst>
  </p:cSld>
  <p:clrMapOvr>
    <a:masterClrMapping/>
  </p:clrMapOvr>
  <p:extLst>
    <p:ext uri="{DCECCB84-F9BA-43D5-87BE-67443E8EF086}">
      <p15:sldGuideLst xmlns:p15="http://schemas.microsoft.com/office/powerpoint/2012/main">
        <p15:guide id="1" orient="horz" pos="4156" userDrawn="1">
          <p15:clr>
            <a:srgbClr val="FBAE40"/>
          </p15:clr>
        </p15:guide>
        <p15:guide id="2" orient="horz" pos="420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content slide 2">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2520000"/>
            <a:ext cx="6464040" cy="3644964"/>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sp>
        <p:nvSpPr>
          <p:cNvPr id="27" name="Pladsholder til tekst 3"/>
          <p:cNvSpPr>
            <a:spLocks noGrp="1"/>
          </p:cNvSpPr>
          <p:nvPr>
            <p:ph type="body" sz="half" idx="2"/>
          </p:nvPr>
        </p:nvSpPr>
        <p:spPr>
          <a:xfrm>
            <a:off x="371476" y="1566000"/>
            <a:ext cx="6464040"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0"/>
            <a:ext cx="6464040" cy="365125"/>
          </a:xfrm>
        </p:spPr>
        <p:txBody>
          <a:bodyPr wrap="square">
            <a:noAutofit/>
          </a:bodyPr>
          <a:lstStyle>
            <a:lvl1pPr>
              <a:lnSpc>
                <a:spcPts val="3800"/>
              </a:lnSpc>
              <a:defRPr sz="3600"/>
            </a:lvl1pPr>
          </a:lstStyle>
          <a:p>
            <a:r>
              <a:rPr lang="da-DK" dirty="0"/>
              <a:t>Klik for at redigere titeltypografien i masteren</a:t>
            </a:r>
          </a:p>
        </p:txBody>
      </p:sp>
      <p:sp>
        <p:nvSpPr>
          <p:cNvPr id="9" name="Pladsholder til billede 8">
            <a:extLst>
              <a:ext uri="{FF2B5EF4-FFF2-40B4-BE49-F238E27FC236}">
                <a16:creationId xmlns:a16="http://schemas.microsoft.com/office/drawing/2014/main" id="{4C2D7A45-F5DF-7918-0C72-44D531DB7095}"/>
              </a:ext>
            </a:extLst>
          </p:cNvPr>
          <p:cNvSpPr>
            <a:spLocks noGrp="1"/>
          </p:cNvSpPr>
          <p:nvPr>
            <p:ph type="pic" sz="quarter" idx="14"/>
          </p:nvPr>
        </p:nvSpPr>
        <p:spPr>
          <a:xfrm>
            <a:off x="7532688" y="935999"/>
            <a:ext cx="4324350" cy="5228965"/>
          </a:xfrm>
        </p:spPr>
        <p:txBody>
          <a:bodyPr/>
          <a:lstStyle/>
          <a:p>
            <a:r>
              <a:rPr lang="da-DK"/>
              <a:t>Klik på ikonet for at tilføje et billede</a:t>
            </a:r>
            <a:endParaRPr lang="da-DK" dirty="0"/>
          </a:p>
        </p:txBody>
      </p:sp>
      <p:pic>
        <p:nvPicPr>
          <p:cNvPr id="4" name="Billede 5">
            <a:extLst>
              <a:ext uri="{FF2B5EF4-FFF2-40B4-BE49-F238E27FC236}">
                <a16:creationId xmlns:a16="http://schemas.microsoft.com/office/drawing/2014/main" id="{FE58F630-A0D5-4635-7102-2A2F6E3C831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3321893462"/>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dirty="0"/>
              <a:t>Click to add text</a:t>
            </a:r>
          </a:p>
          <a:p>
            <a:pPr lvl="1"/>
            <a:r>
              <a:rPr lang="en-US" altLang="da-DK" noProof="0" dirty="0"/>
              <a:t>Second level</a:t>
            </a:r>
          </a:p>
          <a:p>
            <a:pPr lvl="2"/>
            <a:r>
              <a:rPr lang="en-US" altLang="da-DK" noProof="0" dirty="0"/>
              <a:t>Third level</a:t>
            </a:r>
          </a:p>
          <a:p>
            <a:pPr lvl="3"/>
            <a:r>
              <a:rPr lang="en-US" altLang="da-DK" noProof="0" dirty="0"/>
              <a:t>Fourth level</a:t>
            </a:r>
          </a:p>
          <a:p>
            <a:pPr lvl="4"/>
            <a:r>
              <a:rPr lang="en-US" altLang="da-DK" noProof="0" dirty="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dirty="0"/>
              <a:t>Click to add text</a:t>
            </a:r>
          </a:p>
        </p:txBody>
      </p:sp>
    </p:spTree>
    <p:extLst>
      <p:ext uri="{BB962C8B-B14F-4D97-AF65-F5344CB8AC3E}">
        <p14:creationId xmlns:p14="http://schemas.microsoft.com/office/powerpoint/2010/main" val="3046822313"/>
      </p:ext>
    </p:extLst>
  </p:cSld>
  <p:clrMap bg1="lt1" tx1="dk1" bg2="lt2" tx2="dk2" accent1="accent1" accent2="accent2" accent3="accent3" accent4="accent4" accent5="accent5" accent6="accent6" hlink="hlink" folHlink="folHlink"/>
  <p:sldLayoutIdLst>
    <p:sldLayoutId id="2147483901" r:id="rId1"/>
    <p:sldLayoutId id="2147483918" r:id="rId2"/>
    <p:sldLayoutId id="2147483902" r:id="rId3"/>
    <p:sldLayoutId id="2147483903" r:id="rId4"/>
    <p:sldLayoutId id="2147483904" r:id="rId5"/>
    <p:sldLayoutId id="2147483905" r:id="rId6"/>
    <p:sldLayoutId id="2147483906" r:id="rId7"/>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8" orient="horz" pos="1412" userDrawn="1">
          <p15:clr>
            <a:srgbClr val="F26B43"/>
          </p15:clr>
        </p15:guide>
        <p15:guide id="9" orient="horz" pos="278" userDrawn="1">
          <p15:clr>
            <a:srgbClr val="F26B43"/>
          </p15:clr>
        </p15:guide>
        <p15:guide id="10" orient="horz" pos="3884" userDrawn="1">
          <p15:clr>
            <a:srgbClr val="F26B43"/>
          </p15:clr>
        </p15:guide>
        <p15:guide id="11" orient="horz" pos="10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dirty="0"/>
              <a:t>Click to add text</a:t>
            </a:r>
          </a:p>
          <a:p>
            <a:pPr lvl="1"/>
            <a:r>
              <a:rPr lang="en-US" altLang="da-DK" noProof="0" dirty="0"/>
              <a:t>Second level</a:t>
            </a:r>
          </a:p>
          <a:p>
            <a:pPr lvl="2"/>
            <a:r>
              <a:rPr lang="en-US" altLang="da-DK" noProof="0" dirty="0"/>
              <a:t>Third level</a:t>
            </a:r>
          </a:p>
          <a:p>
            <a:pPr lvl="3"/>
            <a:r>
              <a:rPr lang="en-US" altLang="da-DK" noProof="0" dirty="0"/>
              <a:t>Fourth level</a:t>
            </a:r>
          </a:p>
          <a:p>
            <a:pPr lvl="4"/>
            <a:r>
              <a:rPr lang="en-US" altLang="da-DK" noProof="0" dirty="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dirty="0"/>
              <a:t>Click to add text</a:t>
            </a:r>
          </a:p>
        </p:txBody>
      </p:sp>
      <p:sp>
        <p:nvSpPr>
          <p:cNvPr id="2" name="Tekstfelt 1">
            <a:extLst>
              <a:ext uri="{FF2B5EF4-FFF2-40B4-BE49-F238E27FC236}">
                <a16:creationId xmlns:a16="http://schemas.microsoft.com/office/drawing/2014/main" id="{1E9F2AEA-39CB-64E8-EFC7-15F8793B04D6}"/>
              </a:ext>
            </a:extLst>
          </p:cNvPr>
          <p:cNvSpPr txBox="1"/>
          <p:nvPr userDrawn="1"/>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accent1"/>
                </a:solidFill>
                <a:latin typeface="+mn-lt"/>
              </a:rPr>
              <a:pPr algn="r">
                <a:lnSpc>
                  <a:spcPts val="1600"/>
                </a:lnSpc>
              </a:pPr>
              <a:t>‹#›</a:t>
            </a:fld>
            <a:endParaRPr lang="da-DK" sz="1400" dirty="0">
              <a:solidFill>
                <a:schemeClr val="accent1"/>
              </a:solidFill>
              <a:latin typeface="+mn-lt"/>
            </a:endParaRPr>
          </a:p>
        </p:txBody>
      </p:sp>
    </p:spTree>
    <p:extLst>
      <p:ext uri="{BB962C8B-B14F-4D97-AF65-F5344CB8AC3E}">
        <p14:creationId xmlns:p14="http://schemas.microsoft.com/office/powerpoint/2010/main" val="166638926"/>
      </p:ext>
    </p:extLst>
  </p:cSld>
  <p:clrMap bg1="lt1" tx1="dk1" bg2="lt2" tx2="dk2" accent1="accent1" accent2="accent2" accent3="accent3" accent4="accent4" accent5="accent5" accent6="accent6" hlink="hlink" folHlink="folHlink"/>
  <p:sldLayoutIdLst>
    <p:sldLayoutId id="2147483856" r:id="rId1"/>
    <p:sldLayoutId id="2147483887" r:id="rId2"/>
    <p:sldLayoutId id="2147483889" r:id="rId3"/>
    <p:sldLayoutId id="2147483888" r:id="rId4"/>
    <p:sldLayoutId id="2147483920" r:id="rId5"/>
    <p:sldLayoutId id="2147483921" r:id="rId6"/>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93"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9" orient="horz" pos="278" userDrawn="1">
          <p15:clr>
            <a:srgbClr val="F26B43"/>
          </p15:clr>
        </p15:guide>
        <p15:guide id="10" orient="horz" pos="3884" userDrawn="1">
          <p15:clr>
            <a:srgbClr val="F26B43"/>
          </p15:clr>
        </p15:guide>
        <p15:guide id="11" orient="horz" pos="98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dirty="0"/>
              <a:t>Click to add text</a:t>
            </a:r>
          </a:p>
          <a:p>
            <a:pPr lvl="1"/>
            <a:r>
              <a:rPr lang="en-US" altLang="da-DK" noProof="0" dirty="0"/>
              <a:t>Second level</a:t>
            </a:r>
          </a:p>
          <a:p>
            <a:pPr lvl="2"/>
            <a:r>
              <a:rPr lang="en-US" altLang="da-DK" noProof="0" dirty="0"/>
              <a:t>Third level</a:t>
            </a:r>
          </a:p>
          <a:p>
            <a:pPr lvl="3"/>
            <a:r>
              <a:rPr lang="en-US" altLang="da-DK" noProof="0" dirty="0"/>
              <a:t>Fourth level</a:t>
            </a:r>
          </a:p>
          <a:p>
            <a:pPr lvl="4"/>
            <a:r>
              <a:rPr lang="en-US" altLang="da-DK" noProof="0" dirty="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dirty="0"/>
              <a:t>Click to add text</a:t>
            </a:r>
          </a:p>
        </p:txBody>
      </p:sp>
      <p:sp>
        <p:nvSpPr>
          <p:cNvPr id="2" name="Tekstfelt 1">
            <a:extLst>
              <a:ext uri="{FF2B5EF4-FFF2-40B4-BE49-F238E27FC236}">
                <a16:creationId xmlns:a16="http://schemas.microsoft.com/office/drawing/2014/main" id="{1E9F2AEA-39CB-64E8-EFC7-15F8793B04D6}"/>
              </a:ext>
            </a:extLst>
          </p:cNvPr>
          <p:cNvSpPr txBox="1"/>
          <p:nvPr userDrawn="1"/>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bg2"/>
                </a:solidFill>
                <a:latin typeface="+mn-lt"/>
              </a:rPr>
              <a:pPr algn="r">
                <a:lnSpc>
                  <a:spcPts val="1600"/>
                </a:lnSpc>
              </a:pPr>
              <a:t>‹#›</a:t>
            </a:fld>
            <a:endParaRPr lang="da-DK" sz="1400" dirty="0">
              <a:solidFill>
                <a:schemeClr val="bg2"/>
              </a:solidFill>
              <a:latin typeface="+mn-lt"/>
            </a:endParaRPr>
          </a:p>
        </p:txBody>
      </p:sp>
    </p:spTree>
    <p:extLst>
      <p:ext uri="{BB962C8B-B14F-4D97-AF65-F5344CB8AC3E}">
        <p14:creationId xmlns:p14="http://schemas.microsoft.com/office/powerpoint/2010/main" val="2861826084"/>
      </p:ext>
    </p:extLst>
  </p:cSld>
  <p:clrMap bg1="lt1" tx1="dk1" bg2="lt2" tx2="dk2" accent1="accent1" accent2="accent2" accent3="accent3" accent4="accent4" accent5="accent5" accent6="accent6" hlink="hlink" folHlink="folHlink"/>
  <p:sldLayoutIdLst>
    <p:sldLayoutId id="2147483912" r:id="rId1"/>
    <p:sldLayoutId id="2147483919" r:id="rId2"/>
    <p:sldLayoutId id="2147483913" r:id="rId3"/>
    <p:sldLayoutId id="2147483914" r:id="rId4"/>
    <p:sldLayoutId id="2147483915" r:id="rId5"/>
    <p:sldLayoutId id="2147483916" r:id="rId6"/>
    <p:sldLayoutId id="2147483917" r:id="rId7"/>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8" orient="horz" pos="1412" userDrawn="1">
          <p15:clr>
            <a:srgbClr val="F26B43"/>
          </p15:clr>
        </p15:guide>
        <p15:guide id="9" orient="horz" pos="278" userDrawn="1">
          <p15:clr>
            <a:srgbClr val="F26B43"/>
          </p15:clr>
        </p15:guide>
        <p15:guide id="10" orient="horz" pos="3884" userDrawn="1">
          <p15:clr>
            <a:srgbClr val="F26B43"/>
          </p15:clr>
        </p15:guide>
        <p15:guide id="11"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8.xml"/><Relationship Id="rId5" Type="http://schemas.openxmlformats.org/officeDocument/2006/relationships/image" Target="../media/image59.jpeg"/><Relationship Id="rId4" Type="http://schemas.openxmlformats.org/officeDocument/2006/relationships/image" Target="../media/image58.jpeg"/></Relationships>
</file>

<file path=ppt/slides/_rels/slide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xml"/><Relationship Id="rId4" Type="http://schemas.openxmlformats.org/officeDocument/2006/relationships/image" Target="../media/image62.jpe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63.jpeg"/><Relationship Id="rId1" Type="http://schemas.openxmlformats.org/officeDocument/2006/relationships/slideLayout" Target="../slideLayouts/slideLayout8.xml"/><Relationship Id="rId4" Type="http://schemas.openxmlformats.org/officeDocument/2006/relationships/image" Target="../media/image64.jpeg"/></Relationships>
</file>

<file path=ppt/slides/_rels/slide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microsoft.com/office/2018/10/relationships/comments" Target="../comments/modernComment_2807_768C939D.xml"/><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png"/><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8.xml"/><Relationship Id="rId5" Type="http://schemas.openxmlformats.org/officeDocument/2006/relationships/image" Target="../media/image77.jpe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8.xml"/><Relationship Id="rId4" Type="http://schemas.openxmlformats.org/officeDocument/2006/relationships/image" Target="../media/image8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8.xml"/><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8.xml"/><Relationship Id="rId5" Type="http://schemas.openxmlformats.org/officeDocument/2006/relationships/image" Target="../media/image93.png"/><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00.jpeg"/><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8.xml"/><Relationship Id="rId5" Type="http://schemas.openxmlformats.org/officeDocument/2006/relationships/image" Target="../media/image104.jpeg"/><Relationship Id="rId4" Type="http://schemas.openxmlformats.org/officeDocument/2006/relationships/image" Target="../media/image103.jpe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oleObject" Target="../embeddings/oleObject1.bin"/><Relationship Id="rId1" Type="http://schemas.openxmlformats.org/officeDocument/2006/relationships/slideLayout" Target="../slideLayouts/slideLayout8.xml"/><Relationship Id="rId4" Type="http://schemas.openxmlformats.org/officeDocument/2006/relationships/image" Target="../media/image106.jpe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09.png"/></Relationships>
</file>

<file path=ppt/slides/_rels/slide3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8.xml"/><Relationship Id="rId4" Type="http://schemas.openxmlformats.org/officeDocument/2006/relationships/image" Target="../media/image113.jpeg"/></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5.svg"/><Relationship Id="rId7" Type="http://schemas.openxmlformats.org/officeDocument/2006/relationships/image" Target="../media/image118.png"/><Relationship Id="rId2" Type="http://schemas.openxmlformats.org/officeDocument/2006/relationships/image" Target="../media/image114.png"/><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117.svg"/><Relationship Id="rId10" Type="http://schemas.openxmlformats.org/officeDocument/2006/relationships/image" Target="../media/image121.svg"/><Relationship Id="rId4" Type="http://schemas.openxmlformats.org/officeDocument/2006/relationships/image" Target="../media/image116.png"/><Relationship Id="rId9" Type="http://schemas.openxmlformats.org/officeDocument/2006/relationships/image" Target="../media/image120.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8.xml"/><Relationship Id="rId5" Type="http://schemas.openxmlformats.org/officeDocument/2006/relationships/image" Target="../media/image55.jpeg"/><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eu-api.asm.skype.com/v1/objects/0-weu-d7-3816f1269455cb205f1b6c4a2a818731/views/imgpsh_mobile_save">
            <a:extLst>
              <a:ext uri="{FF2B5EF4-FFF2-40B4-BE49-F238E27FC236}">
                <a16:creationId xmlns:a16="http://schemas.microsoft.com/office/drawing/2014/main" id="{5B425B76-AF96-4E42-8B49-03B8B46DAD18}"/>
              </a:ext>
            </a:extLst>
          </p:cNvPr>
          <p:cNvSpPr>
            <a:spLocks noChangeAspect="1" noChangeArrowheads="1"/>
          </p:cNvSpPr>
          <p:nvPr/>
        </p:nvSpPr>
        <p:spPr bwMode="auto">
          <a:xfrm>
            <a:off x="2522538" y="0"/>
            <a:ext cx="7145337"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latin typeface="Ellab Sans" panose="02000503000000020004" pitchFamily="2" charset="0"/>
            </a:endParaRPr>
          </a:p>
        </p:txBody>
      </p:sp>
      <p:sp>
        <p:nvSpPr>
          <p:cNvPr id="7" name="Freeform: Shape 6">
            <a:extLst>
              <a:ext uri="{FF2B5EF4-FFF2-40B4-BE49-F238E27FC236}">
                <a16:creationId xmlns:a16="http://schemas.microsoft.com/office/drawing/2014/main" id="{C0334CF9-49EA-C2F5-DC90-774D29721605}"/>
              </a:ext>
            </a:extLst>
          </p:cNvPr>
          <p:cNvSpPr/>
          <p:nvPr/>
        </p:nvSpPr>
        <p:spPr>
          <a:xfrm>
            <a:off x="1425850" y="1"/>
            <a:ext cx="10766150" cy="6858000"/>
          </a:xfrm>
          <a:custGeom>
            <a:avLst/>
            <a:gdLst>
              <a:gd name="connsiteX0" fmla="*/ 10766150 w 10766150"/>
              <a:gd name="connsiteY0" fmla="*/ 0 h 6858000"/>
              <a:gd name="connsiteX1" fmla="*/ 10766150 w 10766150"/>
              <a:gd name="connsiteY1" fmla="*/ 6677893 h 6858000"/>
              <a:gd name="connsiteX2" fmla="*/ 10766150 w 10766150"/>
              <a:gd name="connsiteY2" fmla="*/ 6858000 h 6858000"/>
              <a:gd name="connsiteX3" fmla="*/ 0 w 107661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66150" h="6858000">
                <a:moveTo>
                  <a:pt x="10766150" y="0"/>
                </a:moveTo>
                <a:lnTo>
                  <a:pt x="10766150" y="6677893"/>
                </a:lnTo>
                <a:lnTo>
                  <a:pt x="10766150" y="6858000"/>
                </a:lnTo>
                <a:lnTo>
                  <a:pt x="0" y="685800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Picture 9" descr="A white device with three metal tubes&#10;&#10;AI-generated content may be incorrect.">
            <a:extLst>
              <a:ext uri="{FF2B5EF4-FFF2-40B4-BE49-F238E27FC236}">
                <a16:creationId xmlns:a16="http://schemas.microsoft.com/office/drawing/2014/main" id="{2F291AE4-DF17-5583-149A-E202ABC101E8}"/>
              </a:ext>
            </a:extLst>
          </p:cNvPr>
          <p:cNvPicPr>
            <a:picLocks noChangeAspect="1"/>
          </p:cNvPicPr>
          <p:nvPr/>
        </p:nvPicPr>
        <p:blipFill>
          <a:blip r:embed="rId2"/>
          <a:stretch>
            <a:fillRect/>
          </a:stretch>
        </p:blipFill>
        <p:spPr>
          <a:xfrm>
            <a:off x="5757223" y="152400"/>
            <a:ext cx="6720059" cy="6858000"/>
          </a:xfrm>
          <a:prstGeom prst="rect">
            <a:avLst/>
          </a:prstGeom>
        </p:spPr>
      </p:pic>
      <p:sp>
        <p:nvSpPr>
          <p:cNvPr id="13" name="TextBox 6">
            <a:extLst>
              <a:ext uri="{FF2B5EF4-FFF2-40B4-BE49-F238E27FC236}">
                <a16:creationId xmlns:a16="http://schemas.microsoft.com/office/drawing/2014/main" id="{D19E736B-9982-1F5D-D4E9-439EA771AA98}"/>
              </a:ext>
            </a:extLst>
          </p:cNvPr>
          <p:cNvSpPr txBox="1"/>
          <p:nvPr/>
        </p:nvSpPr>
        <p:spPr>
          <a:xfrm>
            <a:off x="795455" y="1646179"/>
            <a:ext cx="5592163" cy="2862322"/>
          </a:xfrm>
          <a:prstGeom prst="rect">
            <a:avLst/>
          </a:prstGeom>
          <a:noFill/>
        </p:spPr>
        <p:txBody>
          <a:bodyPr wrap="square" rtlCol="0">
            <a:spAutoFit/>
          </a:bodyPr>
          <a:lstStyle/>
          <a:p>
            <a:r>
              <a:rPr lang="en-US" sz="6000" b="1" dirty="0">
                <a:solidFill>
                  <a:schemeClr val="tx2"/>
                </a:solidFill>
                <a:latin typeface="+mj-lt"/>
              </a:rPr>
              <a:t>TrackSense® </a:t>
            </a:r>
            <a:r>
              <a:rPr lang="en-US" sz="6000" b="1" dirty="0">
                <a:solidFill>
                  <a:schemeClr val="accent1"/>
                </a:solidFill>
                <a:latin typeface="+mj-lt"/>
              </a:rPr>
              <a:t>Wireless </a:t>
            </a:r>
            <a:r>
              <a:rPr lang="en-US" sz="6000" b="1" dirty="0">
                <a:solidFill>
                  <a:schemeClr val="tx2"/>
                </a:solidFill>
                <a:latin typeface="+mj-lt"/>
              </a:rPr>
              <a:t>Data Loggers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92E44A94-F104-4BA0-82B7-93897DFC8A25}"/>
              </a:ext>
            </a:extLst>
          </p:cNvPr>
          <p:cNvPicPr>
            <a:picLocks noChangeAspect="1"/>
          </p:cNvPicPr>
          <p:nvPr/>
        </p:nvPicPr>
        <p:blipFill>
          <a:blip r:embed="rId2">
            <a:extLst>
              <a:ext uri="{28A0092B-C50C-407E-A947-70E740481C1C}">
                <a14:useLocalDpi xmlns:a14="http://schemas.microsoft.com/office/drawing/2010/main" val="0"/>
              </a:ext>
            </a:extLst>
          </a:blip>
          <a:srcRect l="39191" t="3162" r="9325" b="31512"/>
          <a:stretch>
            <a:fillRect/>
          </a:stretch>
        </p:blipFill>
        <p:spPr bwMode="auto">
          <a:xfrm>
            <a:off x="6476503" y="4031510"/>
            <a:ext cx="129698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a:extLst>
              <a:ext uri="{FF2B5EF4-FFF2-40B4-BE49-F238E27FC236}">
                <a16:creationId xmlns:a16="http://schemas.microsoft.com/office/drawing/2014/main" id="{00ED5CD0-F77A-48EE-8456-35B199815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281" t="12698" r="36411" b="54358"/>
          <a:stretch>
            <a:fillRect/>
          </a:stretch>
        </p:blipFill>
        <p:spPr bwMode="auto">
          <a:xfrm>
            <a:off x="6583846" y="1722068"/>
            <a:ext cx="1476375"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id="{C2184DD9-5C0C-4931-A9CF-EEAA808FA8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4321" t="15685" r="35696" b="42836"/>
          <a:stretch>
            <a:fillRect/>
          </a:stretch>
        </p:blipFill>
        <p:spPr bwMode="auto">
          <a:xfrm>
            <a:off x="1010156" y="1639517"/>
            <a:ext cx="1195388"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a:extLst>
              <a:ext uri="{FF2B5EF4-FFF2-40B4-BE49-F238E27FC236}">
                <a16:creationId xmlns:a16="http://schemas.microsoft.com/office/drawing/2014/main" id="{49D1D736-E096-4E30-B3DE-D65DB52B5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4839" t="35185" r="24675" b="31879"/>
          <a:stretch>
            <a:fillRect/>
          </a:stretch>
        </p:blipFill>
        <p:spPr bwMode="auto">
          <a:xfrm>
            <a:off x="1080800" y="3921834"/>
            <a:ext cx="10541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2">
            <a:extLst>
              <a:ext uri="{FF2B5EF4-FFF2-40B4-BE49-F238E27FC236}">
                <a16:creationId xmlns:a16="http://schemas.microsoft.com/office/drawing/2014/main" id="{7D319575-6483-4A62-8D37-D841852CCC9D}"/>
              </a:ext>
            </a:extLst>
          </p:cNvPr>
          <p:cNvSpPr>
            <a:spLocks noGrp="1"/>
          </p:cNvSpPr>
          <p:nvPr>
            <p:ph type="title"/>
          </p:nvPr>
        </p:nvSpPr>
        <p:spPr/>
        <p:txBody>
          <a:bodyPr/>
          <a:lstStyle/>
          <a:p>
            <a:r>
              <a:rPr lang="en-US" noProof="0" dirty="0">
                <a:latin typeface="+mn-lt"/>
              </a:rPr>
              <a:t>Flexible Temperature sensors</a:t>
            </a:r>
          </a:p>
        </p:txBody>
      </p:sp>
      <p:sp>
        <p:nvSpPr>
          <p:cNvPr id="2" name="Text Placeholder 1">
            <a:extLst>
              <a:ext uri="{FF2B5EF4-FFF2-40B4-BE49-F238E27FC236}">
                <a16:creationId xmlns:a16="http://schemas.microsoft.com/office/drawing/2014/main" id="{1CC824FB-0369-B18F-C132-5BEFE7053CF0}"/>
              </a:ext>
            </a:extLst>
          </p:cNvPr>
          <p:cNvSpPr>
            <a:spLocks noGrp="1"/>
          </p:cNvSpPr>
          <p:nvPr>
            <p:ph type="body" sz="half" idx="2"/>
          </p:nvPr>
        </p:nvSpPr>
        <p:spPr/>
        <p:txBody>
          <a:bodyPr/>
          <a:lstStyle/>
          <a:p>
            <a:endParaRPr lang="en-US" noProof="0" dirty="0"/>
          </a:p>
        </p:txBody>
      </p:sp>
      <p:sp>
        <p:nvSpPr>
          <p:cNvPr id="6" name="Textfeld 5">
            <a:extLst>
              <a:ext uri="{FF2B5EF4-FFF2-40B4-BE49-F238E27FC236}">
                <a16:creationId xmlns:a16="http://schemas.microsoft.com/office/drawing/2014/main" id="{3C3B33BC-8850-410F-A44A-EF0D342FC954}"/>
              </a:ext>
            </a:extLst>
          </p:cNvPr>
          <p:cNvSpPr txBox="1"/>
          <p:nvPr/>
        </p:nvSpPr>
        <p:spPr>
          <a:xfrm>
            <a:off x="2254732" y="1839404"/>
            <a:ext cx="4646657" cy="1200329"/>
          </a:xfrm>
          <a:prstGeom prst="rect">
            <a:avLst/>
          </a:prstGeom>
          <a:noFill/>
        </p:spPr>
        <p:txBody>
          <a:bodyPr wrap="square" rtlCol="0">
            <a:spAutoFit/>
          </a:bodyPr>
          <a:lstStyle/>
          <a:p>
            <a:r>
              <a:rPr lang="en-US" b="1" noProof="0" dirty="0">
                <a:solidFill>
                  <a:schemeClr val="tx2"/>
                </a:solidFill>
                <a:latin typeface="Ellab Sans" panose="02000503000000020004" pitchFamily="2" charset="0"/>
              </a:rPr>
              <a:t>Smart flex. Single-/Double sensor</a:t>
            </a:r>
            <a:endParaRPr lang="en-US" noProof="0" dirty="0">
              <a:latin typeface="Ellab Sans" panose="02000503000000020004" pitchFamily="2" charset="0"/>
            </a:endParaRPr>
          </a:p>
          <a:p>
            <a:pPr marL="285750" indent="-285750">
              <a:buFont typeface="Arial" panose="020B0604020202020204" pitchFamily="34" charset="0"/>
              <a:buChar char="•"/>
            </a:pPr>
            <a:r>
              <a:rPr lang="en-US" noProof="0" dirty="0">
                <a:latin typeface="Ellab Sans" panose="02000503000000020004" pitchFamily="2" charset="0"/>
              </a:rPr>
              <a:t>PTFE</a:t>
            </a:r>
          </a:p>
          <a:p>
            <a:pPr marL="285750" indent="-285750">
              <a:buFont typeface="Arial" panose="020B0604020202020204" pitchFamily="34" charset="0"/>
              <a:buChar char="•"/>
            </a:pPr>
            <a:r>
              <a:rPr lang="en-US" noProof="0" dirty="0">
                <a:latin typeface="Ellab Sans" panose="02000503000000020004" pitchFamily="2" charset="0"/>
              </a:rPr>
              <a:t>-196 to +140 °C</a:t>
            </a:r>
          </a:p>
          <a:p>
            <a:pPr marL="285750" indent="-285750">
              <a:buFont typeface="Arial" panose="020B0604020202020204" pitchFamily="34" charset="0"/>
              <a:buChar char="•"/>
            </a:pPr>
            <a:r>
              <a:rPr lang="en-US" noProof="0" dirty="0">
                <a:latin typeface="Ellab Sans" panose="02000503000000020004" pitchFamily="2" charset="0"/>
              </a:rPr>
              <a:t>Ø1.8 mm</a:t>
            </a:r>
            <a:endParaRPr lang="en-US" noProof="0" dirty="0">
              <a:solidFill>
                <a:schemeClr val="tx2"/>
              </a:solidFill>
              <a:latin typeface="Ellab Sans" panose="02000503000000020004" pitchFamily="2" charset="0"/>
            </a:endParaRPr>
          </a:p>
        </p:txBody>
      </p:sp>
      <p:sp>
        <p:nvSpPr>
          <p:cNvPr id="7" name="Textfeld 6">
            <a:extLst>
              <a:ext uri="{FF2B5EF4-FFF2-40B4-BE49-F238E27FC236}">
                <a16:creationId xmlns:a16="http://schemas.microsoft.com/office/drawing/2014/main" id="{30407DF6-B3DE-4A3B-B34D-AE7F864A2343}"/>
              </a:ext>
            </a:extLst>
          </p:cNvPr>
          <p:cNvSpPr txBox="1"/>
          <p:nvPr/>
        </p:nvSpPr>
        <p:spPr>
          <a:xfrm>
            <a:off x="8145967" y="1839404"/>
            <a:ext cx="4646657" cy="1200329"/>
          </a:xfrm>
          <a:prstGeom prst="rect">
            <a:avLst/>
          </a:prstGeom>
          <a:noFill/>
        </p:spPr>
        <p:txBody>
          <a:bodyPr wrap="square" rtlCol="0">
            <a:spAutoFit/>
          </a:bodyPr>
          <a:lstStyle/>
          <a:p>
            <a:r>
              <a:rPr lang="en-US" b="1" noProof="0" dirty="0">
                <a:solidFill>
                  <a:schemeClr val="tx2"/>
                </a:solidFill>
                <a:latin typeface="Ellab Sans" panose="02000503000000020004" pitchFamily="2" charset="0"/>
              </a:rPr>
              <a:t>Low temperature sensor</a:t>
            </a:r>
            <a:endParaRPr lang="en-US" noProof="0" dirty="0">
              <a:latin typeface="Ellab Sans" panose="02000503000000020004" pitchFamily="2" charset="0"/>
            </a:endParaRPr>
          </a:p>
          <a:p>
            <a:pPr marL="285750" indent="-285750">
              <a:buFont typeface="Arial" panose="020B0604020202020204" pitchFamily="34" charset="0"/>
              <a:buChar char="•"/>
            </a:pPr>
            <a:r>
              <a:rPr lang="en-US" noProof="0" dirty="0">
                <a:latin typeface="Ellab Sans" panose="02000503000000020004" pitchFamily="2" charset="0"/>
              </a:rPr>
              <a:t>PTFE</a:t>
            </a:r>
          </a:p>
          <a:p>
            <a:pPr marL="285750" indent="-285750">
              <a:buFont typeface="Arial" panose="020B0604020202020204" pitchFamily="34" charset="0"/>
              <a:buChar char="•"/>
            </a:pPr>
            <a:r>
              <a:rPr lang="en-US" noProof="0" dirty="0">
                <a:latin typeface="Ellab Sans" panose="02000503000000020004" pitchFamily="2" charset="0"/>
              </a:rPr>
              <a:t>-196 to +100 °C</a:t>
            </a:r>
          </a:p>
          <a:p>
            <a:pPr marL="285750" indent="-285750">
              <a:buFont typeface="Arial" panose="020B0604020202020204" pitchFamily="34" charset="0"/>
              <a:buChar char="•"/>
            </a:pPr>
            <a:r>
              <a:rPr lang="en-US" noProof="0" dirty="0">
                <a:latin typeface="Ellab Sans" panose="02000503000000020004" pitchFamily="2" charset="0"/>
              </a:rPr>
              <a:t>Ø1.2 mm</a:t>
            </a:r>
            <a:endParaRPr lang="en-US" noProof="0" dirty="0">
              <a:solidFill>
                <a:schemeClr val="tx2"/>
              </a:solidFill>
              <a:latin typeface="Ellab Sans" panose="02000503000000020004" pitchFamily="2" charset="0"/>
            </a:endParaRPr>
          </a:p>
        </p:txBody>
      </p:sp>
      <p:sp>
        <p:nvSpPr>
          <p:cNvPr id="8" name="Textfeld 7">
            <a:extLst>
              <a:ext uri="{FF2B5EF4-FFF2-40B4-BE49-F238E27FC236}">
                <a16:creationId xmlns:a16="http://schemas.microsoft.com/office/drawing/2014/main" id="{DC1AE217-1A82-459A-BE4B-542BE4AE4466}"/>
              </a:ext>
            </a:extLst>
          </p:cNvPr>
          <p:cNvSpPr txBox="1"/>
          <p:nvPr/>
        </p:nvSpPr>
        <p:spPr>
          <a:xfrm>
            <a:off x="2254734" y="4271084"/>
            <a:ext cx="4646655" cy="1200329"/>
          </a:xfrm>
          <a:prstGeom prst="rect">
            <a:avLst/>
          </a:prstGeom>
          <a:noFill/>
        </p:spPr>
        <p:txBody>
          <a:bodyPr wrap="square" rtlCol="0">
            <a:spAutoFit/>
          </a:bodyPr>
          <a:lstStyle/>
          <a:p>
            <a:r>
              <a:rPr lang="en-US" b="1" noProof="0" dirty="0">
                <a:solidFill>
                  <a:schemeClr val="tx2"/>
                </a:solidFill>
                <a:latin typeface="Ellab Sans" panose="02000503000000020004" pitchFamily="2" charset="0"/>
              </a:rPr>
              <a:t>Semi flex. Single-/Double sensor</a:t>
            </a:r>
            <a:endParaRPr lang="en-US" noProof="0" dirty="0">
              <a:latin typeface="Ellab Sans" panose="02000503000000020004" pitchFamily="2" charset="0"/>
            </a:endParaRPr>
          </a:p>
          <a:p>
            <a:pPr marL="285750" indent="-285750">
              <a:buFont typeface="Arial" panose="020B0604020202020204" pitchFamily="34" charset="0"/>
              <a:buChar char="•"/>
            </a:pPr>
            <a:r>
              <a:rPr lang="en-US" noProof="0" dirty="0">
                <a:latin typeface="Ellab Sans" panose="02000503000000020004" pitchFamily="2" charset="0"/>
              </a:rPr>
              <a:t>Stainless steel</a:t>
            </a:r>
          </a:p>
          <a:p>
            <a:pPr marL="285750" indent="-285750">
              <a:buFont typeface="Arial" panose="020B0604020202020204" pitchFamily="34" charset="0"/>
              <a:buChar char="•"/>
            </a:pPr>
            <a:r>
              <a:rPr lang="en-US" noProof="0" dirty="0">
                <a:latin typeface="Ellab Sans" panose="02000503000000020004" pitchFamily="2" charset="0"/>
              </a:rPr>
              <a:t>-196 to +150 °C</a:t>
            </a:r>
          </a:p>
          <a:p>
            <a:pPr marL="285750" indent="-285750">
              <a:buFont typeface="Arial" panose="020B0604020202020204" pitchFamily="34" charset="0"/>
              <a:buChar char="•"/>
            </a:pPr>
            <a:r>
              <a:rPr lang="en-US" noProof="0" dirty="0">
                <a:latin typeface="Ellab Sans" panose="02000503000000020004" pitchFamily="2" charset="0"/>
              </a:rPr>
              <a:t>Ø1.5 mm</a:t>
            </a:r>
            <a:endParaRPr lang="en-US" noProof="0" dirty="0">
              <a:solidFill>
                <a:schemeClr val="tx2"/>
              </a:solidFill>
              <a:latin typeface="Ellab Sans" panose="02000503000000020004" pitchFamily="2" charset="0"/>
            </a:endParaRPr>
          </a:p>
        </p:txBody>
      </p:sp>
      <p:sp>
        <p:nvSpPr>
          <p:cNvPr id="9" name="Textfeld 8">
            <a:extLst>
              <a:ext uri="{FF2B5EF4-FFF2-40B4-BE49-F238E27FC236}">
                <a16:creationId xmlns:a16="http://schemas.microsoft.com/office/drawing/2014/main" id="{31FEEA05-B353-418C-A897-D5F993D22C2F}"/>
              </a:ext>
            </a:extLst>
          </p:cNvPr>
          <p:cNvSpPr txBox="1"/>
          <p:nvPr/>
        </p:nvSpPr>
        <p:spPr>
          <a:xfrm>
            <a:off x="8145967" y="4271084"/>
            <a:ext cx="4646656" cy="1200329"/>
          </a:xfrm>
          <a:prstGeom prst="rect">
            <a:avLst/>
          </a:prstGeom>
          <a:noFill/>
        </p:spPr>
        <p:txBody>
          <a:bodyPr wrap="square" rtlCol="0">
            <a:spAutoFit/>
          </a:bodyPr>
          <a:lstStyle/>
          <a:p>
            <a:r>
              <a:rPr lang="en-US" b="1" noProof="0" dirty="0">
                <a:solidFill>
                  <a:schemeClr val="tx2"/>
                </a:solidFill>
                <a:latin typeface="Ellab Sans" panose="02000503000000020004" pitchFamily="2" charset="0"/>
              </a:rPr>
              <a:t>High temperature sensor</a:t>
            </a:r>
            <a:endParaRPr lang="en-US" noProof="0" dirty="0">
              <a:latin typeface="Ellab Sans" panose="02000503000000020004" pitchFamily="2" charset="0"/>
            </a:endParaRPr>
          </a:p>
          <a:p>
            <a:pPr marL="285750" indent="-285750">
              <a:buFont typeface="Arial" panose="020B0604020202020204" pitchFamily="34" charset="0"/>
              <a:buChar char="•"/>
            </a:pPr>
            <a:r>
              <a:rPr lang="en-US" noProof="0" dirty="0">
                <a:latin typeface="Ellab Sans" panose="02000503000000020004" pitchFamily="2" charset="0"/>
              </a:rPr>
              <a:t>Stainless steel</a:t>
            </a:r>
          </a:p>
          <a:p>
            <a:pPr marL="285750" indent="-285750">
              <a:buFont typeface="Arial" panose="020B0604020202020204" pitchFamily="34" charset="0"/>
              <a:buChar char="•"/>
            </a:pPr>
            <a:r>
              <a:rPr lang="en-US" noProof="0" dirty="0">
                <a:latin typeface="Ellab Sans" panose="02000503000000020004" pitchFamily="2" charset="0"/>
              </a:rPr>
              <a:t>0 to 400 °C</a:t>
            </a:r>
          </a:p>
          <a:p>
            <a:pPr marL="285750" indent="-285750">
              <a:buFont typeface="Arial" panose="020B0604020202020204" pitchFamily="34" charset="0"/>
              <a:buChar char="•"/>
            </a:pPr>
            <a:r>
              <a:rPr lang="en-US" noProof="0" dirty="0">
                <a:latin typeface="Ellab Sans" panose="02000503000000020004" pitchFamily="2" charset="0"/>
              </a:rPr>
              <a:t>Ø2 mm</a:t>
            </a:r>
            <a:endParaRPr lang="en-US" noProof="0" dirty="0">
              <a:solidFill>
                <a:schemeClr val="tx2"/>
              </a:solidFill>
              <a:latin typeface="Ellab Sans" panose="02000503000000020004" pitchFamily="2" charset="0"/>
            </a:endParaRPr>
          </a:p>
        </p:txBody>
      </p:sp>
    </p:spTree>
    <p:extLst>
      <p:ext uri="{BB962C8B-B14F-4D97-AF65-F5344CB8AC3E}">
        <p14:creationId xmlns:p14="http://schemas.microsoft.com/office/powerpoint/2010/main" val="19699300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DF7FCB-FB32-D7DD-D1F6-AC124FADE961}"/>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F9177B36-DFEB-47D7-9A75-3625F22C6F5E}"/>
              </a:ext>
            </a:extLst>
          </p:cNvPr>
          <p:cNvSpPr>
            <a:spLocks noGrp="1"/>
          </p:cNvSpPr>
          <p:nvPr>
            <p:ph type="title"/>
          </p:nvPr>
        </p:nvSpPr>
        <p:spPr/>
        <p:txBody>
          <a:bodyPr/>
          <a:lstStyle/>
          <a:p>
            <a:r>
              <a:rPr lang="en-US" noProof="0" dirty="0"/>
              <a:t>Thermocouple</a:t>
            </a:r>
            <a:r>
              <a:rPr lang="en-US" dirty="0">
                <a:latin typeface="+mn-lt"/>
              </a:rPr>
              <a:t> </a:t>
            </a:r>
            <a:r>
              <a:rPr lang="en-US" noProof="0" dirty="0">
                <a:latin typeface="+mn-lt"/>
              </a:rPr>
              <a:t>Sensor</a:t>
            </a:r>
          </a:p>
        </p:txBody>
      </p:sp>
      <p:sp>
        <p:nvSpPr>
          <p:cNvPr id="2" name="Text Placeholder 1">
            <a:extLst>
              <a:ext uri="{FF2B5EF4-FFF2-40B4-BE49-F238E27FC236}">
                <a16:creationId xmlns:a16="http://schemas.microsoft.com/office/drawing/2014/main" id="{248540D3-A63A-FBDE-946E-BA918D029182}"/>
              </a:ext>
            </a:extLst>
          </p:cNvPr>
          <p:cNvSpPr>
            <a:spLocks noGrp="1"/>
          </p:cNvSpPr>
          <p:nvPr>
            <p:ph type="body" sz="half" idx="2"/>
          </p:nvPr>
        </p:nvSpPr>
        <p:spPr/>
        <p:txBody>
          <a:bodyPr/>
          <a:lstStyle/>
          <a:p>
            <a:endParaRPr lang="en-US" noProof="0" dirty="0"/>
          </a:p>
        </p:txBody>
      </p:sp>
      <p:sp>
        <p:nvSpPr>
          <p:cNvPr id="5" name="Textfeld 4">
            <a:extLst>
              <a:ext uri="{FF2B5EF4-FFF2-40B4-BE49-F238E27FC236}">
                <a16:creationId xmlns:a16="http://schemas.microsoft.com/office/drawing/2014/main" id="{FAAFFB25-0F7D-45DE-815B-6A744DFCABB3}"/>
              </a:ext>
            </a:extLst>
          </p:cNvPr>
          <p:cNvSpPr txBox="1"/>
          <p:nvPr/>
        </p:nvSpPr>
        <p:spPr>
          <a:xfrm>
            <a:off x="1295467" y="5282214"/>
            <a:ext cx="10395752" cy="369332"/>
          </a:xfrm>
          <a:prstGeom prst="rect">
            <a:avLst/>
          </a:prstGeom>
          <a:noFill/>
        </p:spPr>
        <p:txBody>
          <a:bodyPr wrap="square" rtlCol="0">
            <a:spAutoFit/>
          </a:bodyPr>
          <a:lstStyle/>
          <a:p>
            <a:pPr algn="ctr"/>
            <a:r>
              <a:rPr lang="en-US" noProof="0" dirty="0">
                <a:latin typeface="Ellab Sans" panose="02000503000000020004" pitchFamily="2" charset="0"/>
              </a:rPr>
              <a:t>Replaceable probe tip using screwdriver</a:t>
            </a:r>
            <a:endParaRPr lang="en-US" noProof="0" dirty="0">
              <a:solidFill>
                <a:schemeClr val="tx2"/>
              </a:solidFill>
              <a:latin typeface="Ellab Sans" panose="02000503000000020004" pitchFamily="2" charset="0"/>
            </a:endParaRPr>
          </a:p>
        </p:txBody>
      </p:sp>
      <p:pic>
        <p:nvPicPr>
          <p:cNvPr id="7" name="Grafik 6">
            <a:extLst>
              <a:ext uri="{FF2B5EF4-FFF2-40B4-BE49-F238E27FC236}">
                <a16:creationId xmlns:a16="http://schemas.microsoft.com/office/drawing/2014/main" id="{96492AD6-EEE3-418D-8AAA-E321F250C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2148" y="2082267"/>
            <a:ext cx="4219852" cy="3016677"/>
          </a:xfrm>
          <a:prstGeom prst="rect">
            <a:avLst/>
          </a:prstGeom>
        </p:spPr>
      </p:pic>
      <p:pic>
        <p:nvPicPr>
          <p:cNvPr id="9" name="Grafik 8" descr="Ein Bild, das drinnen enthält.&#10;&#10;Automatisch generierte Beschreibung">
            <a:extLst>
              <a:ext uri="{FF2B5EF4-FFF2-40B4-BE49-F238E27FC236}">
                <a16:creationId xmlns:a16="http://schemas.microsoft.com/office/drawing/2014/main" id="{5AEB0366-8289-4967-88EA-DD576DDC401A}"/>
              </a:ext>
            </a:extLst>
          </p:cNvPr>
          <p:cNvPicPr>
            <a:picLocks noChangeAspect="1"/>
          </p:cNvPicPr>
          <p:nvPr/>
        </p:nvPicPr>
        <p:blipFill rotWithShape="1">
          <a:blip r:embed="rId3">
            <a:extLst>
              <a:ext uri="{28A0092B-C50C-407E-A947-70E740481C1C}">
                <a14:useLocalDpi xmlns:a14="http://schemas.microsoft.com/office/drawing/2010/main" val="0"/>
              </a:ext>
            </a:extLst>
          </a:blip>
          <a:srcRect l="8742" t="10227" r="17756"/>
          <a:stretch/>
        </p:blipFill>
        <p:spPr>
          <a:xfrm>
            <a:off x="6469670" y="1345320"/>
            <a:ext cx="3382394" cy="2754131"/>
          </a:xfrm>
          <a:prstGeom prst="rect">
            <a:avLst/>
          </a:prstGeom>
        </p:spPr>
      </p:pic>
      <p:sp>
        <p:nvSpPr>
          <p:cNvPr id="4" name="Textfeld 3">
            <a:extLst>
              <a:ext uri="{FF2B5EF4-FFF2-40B4-BE49-F238E27FC236}">
                <a16:creationId xmlns:a16="http://schemas.microsoft.com/office/drawing/2014/main" id="{75A88797-4F38-4010-A9F2-472ECE344429}"/>
              </a:ext>
            </a:extLst>
          </p:cNvPr>
          <p:cNvSpPr txBox="1"/>
          <p:nvPr/>
        </p:nvSpPr>
        <p:spPr>
          <a:xfrm>
            <a:off x="371474" y="2458846"/>
            <a:ext cx="6676681" cy="923330"/>
          </a:xfrm>
          <a:prstGeom prst="rect">
            <a:avLst/>
          </a:prstGeom>
          <a:noFill/>
        </p:spPr>
        <p:txBody>
          <a:bodyPr wrap="square" rtlCol="0">
            <a:spAutoFit/>
          </a:bodyPr>
          <a:lstStyle/>
          <a:p>
            <a:r>
              <a:rPr lang="en-US" noProof="0" dirty="0">
                <a:solidFill>
                  <a:schemeClr val="tx2"/>
                </a:solidFill>
                <a:latin typeface="Ellab Sans" panose="02000503000000020004" pitchFamily="2" charset="0"/>
              </a:rPr>
              <a:t>Temperature Range logger exposed: -50 to 62 °C</a:t>
            </a:r>
          </a:p>
          <a:p>
            <a:r>
              <a:rPr lang="en-US" noProof="0" dirty="0">
                <a:solidFill>
                  <a:schemeClr val="tx2"/>
                </a:solidFill>
                <a:latin typeface="Ellab Sans" panose="02000503000000020004" pitchFamily="2" charset="0"/>
              </a:rPr>
              <a:t>Temperature Range only thermocouple: -50 bis 400 °C</a:t>
            </a:r>
          </a:p>
          <a:p>
            <a:r>
              <a:rPr lang="en-US" noProof="0" dirty="0">
                <a:latin typeface="Ellab Sans" panose="02000503000000020004" pitchFamily="2" charset="0"/>
              </a:rPr>
              <a:t>Accuracy: ±0.3 °C</a:t>
            </a:r>
            <a:endParaRPr lang="en-US" noProof="0" dirty="0">
              <a:solidFill>
                <a:schemeClr val="tx2"/>
              </a:solidFill>
              <a:latin typeface="Ellab Sans" panose="02000503000000020004" pitchFamily="2" charset="0"/>
            </a:endParaRPr>
          </a:p>
        </p:txBody>
      </p:sp>
      <p:pic>
        <p:nvPicPr>
          <p:cNvPr id="11" name="Grafik 10">
            <a:extLst>
              <a:ext uri="{FF2B5EF4-FFF2-40B4-BE49-F238E27FC236}">
                <a16:creationId xmlns:a16="http://schemas.microsoft.com/office/drawing/2014/main" id="{D1C70AA6-8052-415A-830D-480DB20012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177" y="3694354"/>
            <a:ext cx="3775259" cy="1415014"/>
          </a:xfrm>
          <a:prstGeom prst="rect">
            <a:avLst/>
          </a:prstGeom>
        </p:spPr>
      </p:pic>
    </p:spTree>
    <p:extLst>
      <p:ext uri="{BB962C8B-B14F-4D97-AF65-F5344CB8AC3E}">
        <p14:creationId xmlns:p14="http://schemas.microsoft.com/office/powerpoint/2010/main" val="33024030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213014A-F27A-789D-D4D0-5E88EEC0A31A}"/>
              </a:ext>
            </a:extLst>
          </p:cNvPr>
          <p:cNvSpPr>
            <a:spLocks noGrp="1"/>
          </p:cNvSpPr>
          <p:nvPr>
            <p:ph type="body" sz="half" idx="10"/>
          </p:nvPr>
        </p:nvSpPr>
        <p:spPr>
          <a:xfrm>
            <a:off x="1207432" y="2376112"/>
            <a:ext cx="2525549" cy="532334"/>
          </a:xfrm>
        </p:spPr>
        <p:txBody>
          <a:bodyPr>
            <a:noAutofit/>
          </a:bodyPr>
          <a:lstStyle/>
          <a:p>
            <a:pPr lvl="0"/>
            <a:r>
              <a:rPr lang="en-US" sz="1600" b="1" dirty="0">
                <a:solidFill>
                  <a:schemeClr val="accent1"/>
                </a:solidFill>
              </a:rPr>
              <a:t>Pressure sensor</a:t>
            </a:r>
          </a:p>
          <a:p>
            <a:pPr lvl="0"/>
            <a:r>
              <a:rPr lang="en-US" dirty="0"/>
              <a:t>Pressure: 10 mBar to 4, 6 or 8 Bar abs, Accuracy: ±0.25% FS</a:t>
            </a:r>
          </a:p>
        </p:txBody>
      </p:sp>
      <p:sp>
        <p:nvSpPr>
          <p:cNvPr id="3" name="Titel 2">
            <a:extLst>
              <a:ext uri="{FF2B5EF4-FFF2-40B4-BE49-F238E27FC236}">
                <a16:creationId xmlns:a16="http://schemas.microsoft.com/office/drawing/2014/main" id="{4FF512CE-E10D-449F-8380-4EEC046641FF}"/>
              </a:ext>
            </a:extLst>
          </p:cNvPr>
          <p:cNvSpPr>
            <a:spLocks noGrp="1"/>
          </p:cNvSpPr>
          <p:nvPr>
            <p:ph type="title"/>
          </p:nvPr>
        </p:nvSpPr>
        <p:spPr/>
        <p:txBody>
          <a:bodyPr/>
          <a:lstStyle/>
          <a:p>
            <a:r>
              <a:rPr lang="en-US" noProof="0" dirty="0"/>
              <a:t>Pressure &amp; Temperature Sensors</a:t>
            </a:r>
            <a:endParaRPr lang="en-US" noProof="0" dirty="0">
              <a:latin typeface="+mn-lt"/>
            </a:endParaRPr>
          </a:p>
        </p:txBody>
      </p:sp>
      <p:pic>
        <p:nvPicPr>
          <p:cNvPr id="4" name="Picture 8">
            <a:extLst>
              <a:ext uri="{FF2B5EF4-FFF2-40B4-BE49-F238E27FC236}">
                <a16:creationId xmlns:a16="http://schemas.microsoft.com/office/drawing/2014/main" id="{3CD2291F-FC4F-40E3-9196-D15262CD5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324" t="34058" r="47038" b="49638"/>
          <a:stretch>
            <a:fillRect/>
          </a:stretch>
        </p:blipFill>
        <p:spPr bwMode="auto">
          <a:xfrm>
            <a:off x="937049" y="3517641"/>
            <a:ext cx="2665304" cy="334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F86A7E44-79AB-4423-9064-A8451BB61E39}"/>
              </a:ext>
            </a:extLst>
          </p:cNvPr>
          <p:cNvPicPr>
            <a:picLocks noChangeAspect="1"/>
          </p:cNvPicPr>
          <p:nvPr/>
        </p:nvPicPr>
        <p:blipFill>
          <a:blip r:embed="rId3">
            <a:extLst>
              <a:ext uri="{28A0092B-C50C-407E-A947-70E740481C1C}">
                <a14:useLocalDpi xmlns:a14="http://schemas.microsoft.com/office/drawing/2010/main" val="0"/>
              </a:ext>
            </a:extLst>
          </a:blip>
          <a:srcRect l="37674" t="38907" r="38907" b="31511"/>
          <a:stretch>
            <a:fillRect/>
          </a:stretch>
        </p:blipFill>
        <p:spPr bwMode="auto">
          <a:xfrm>
            <a:off x="4085972" y="3319075"/>
            <a:ext cx="2800323" cy="35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a:extLst>
              <a:ext uri="{FF2B5EF4-FFF2-40B4-BE49-F238E27FC236}">
                <a16:creationId xmlns:a16="http://schemas.microsoft.com/office/drawing/2014/main" id="{3DC69ED3-09C9-4ED3-9C21-894C41A437CC}"/>
              </a:ext>
            </a:extLst>
          </p:cNvPr>
          <p:cNvPicPr>
            <a:picLocks noChangeAspect="1"/>
          </p:cNvPicPr>
          <p:nvPr/>
        </p:nvPicPr>
        <p:blipFill>
          <a:blip r:embed="rId4">
            <a:extLst>
              <a:ext uri="{28A0092B-C50C-407E-A947-70E740481C1C}">
                <a14:useLocalDpi xmlns:a14="http://schemas.microsoft.com/office/drawing/2010/main" val="0"/>
              </a:ext>
            </a:extLst>
          </a:blip>
          <a:srcRect l="38907" t="45068" r="38907" b="31511"/>
          <a:stretch>
            <a:fillRect/>
          </a:stretch>
        </p:blipFill>
        <p:spPr bwMode="auto">
          <a:xfrm>
            <a:off x="8164350" y="4046652"/>
            <a:ext cx="2665303" cy="2811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8">
            <a:extLst>
              <a:ext uri="{FF2B5EF4-FFF2-40B4-BE49-F238E27FC236}">
                <a16:creationId xmlns:a16="http://schemas.microsoft.com/office/drawing/2014/main" id="{8C6E93AF-F3A1-6ED2-06F6-931C45BEB48F}"/>
              </a:ext>
            </a:extLst>
          </p:cNvPr>
          <p:cNvSpPr txBox="1">
            <a:spLocks/>
          </p:cNvSpPr>
          <p:nvPr/>
        </p:nvSpPr>
        <p:spPr bwMode="auto">
          <a:xfrm>
            <a:off x="4383638" y="2165006"/>
            <a:ext cx="3254835" cy="148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b="1" dirty="0">
              <a:solidFill>
                <a:schemeClr val="accent1"/>
              </a:solidFill>
              <a:latin typeface="Ellab Sans" panose="02000503000000020004" pitchFamily="2" charset="0"/>
            </a:endParaRPr>
          </a:p>
          <a:p>
            <a:r>
              <a:rPr lang="en-US" sz="1600" b="1" dirty="0">
                <a:solidFill>
                  <a:schemeClr val="accent1"/>
                </a:solidFill>
              </a:rPr>
              <a:t>Pressure-/Temperature sensor</a:t>
            </a:r>
          </a:p>
          <a:p>
            <a:r>
              <a:rPr lang="en-US" dirty="0"/>
              <a:t>Temperature: 0 to 150 °C, Accuracy: ±0.5 °C</a:t>
            </a:r>
          </a:p>
        </p:txBody>
      </p:sp>
      <p:sp>
        <p:nvSpPr>
          <p:cNvPr id="11" name="Text Placeholder 8">
            <a:extLst>
              <a:ext uri="{FF2B5EF4-FFF2-40B4-BE49-F238E27FC236}">
                <a16:creationId xmlns:a16="http://schemas.microsoft.com/office/drawing/2014/main" id="{14AFE7F6-9B33-9642-CB86-13687057140B}"/>
              </a:ext>
            </a:extLst>
          </p:cNvPr>
          <p:cNvSpPr txBox="1">
            <a:spLocks/>
          </p:cNvSpPr>
          <p:nvPr/>
        </p:nvSpPr>
        <p:spPr bwMode="auto">
          <a:xfrm>
            <a:off x="8164350" y="2165006"/>
            <a:ext cx="3344267" cy="95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solidFill>
                <a:srgbClr val="1F6898"/>
              </a:solidFill>
              <a:latin typeface="+mj-lt"/>
            </a:endParaRPr>
          </a:p>
          <a:p>
            <a:r>
              <a:rPr lang="en-US" sz="1600" b="1" dirty="0">
                <a:solidFill>
                  <a:schemeClr val="accent1"/>
                </a:solidFill>
                <a:latin typeface="+mj-lt"/>
              </a:rPr>
              <a:t>Vacuum &amp; Temperature Sensor</a:t>
            </a:r>
          </a:p>
          <a:p>
            <a:r>
              <a:rPr lang="en-US" dirty="0">
                <a:latin typeface="+mj-lt"/>
              </a:rPr>
              <a:t>Pressure: 0.0001 to 1,000 mBar, Accuracy: ±15–20% depending on range</a:t>
            </a:r>
          </a:p>
        </p:txBody>
      </p:sp>
      <p:sp>
        <p:nvSpPr>
          <p:cNvPr id="12" name="Text Placeholder 8">
            <a:extLst>
              <a:ext uri="{FF2B5EF4-FFF2-40B4-BE49-F238E27FC236}">
                <a16:creationId xmlns:a16="http://schemas.microsoft.com/office/drawing/2014/main" id="{BDF94D82-1B77-187C-18A5-735130BDE716}"/>
              </a:ext>
            </a:extLst>
          </p:cNvPr>
          <p:cNvSpPr txBox="1">
            <a:spLocks/>
          </p:cNvSpPr>
          <p:nvPr/>
        </p:nvSpPr>
        <p:spPr bwMode="auto">
          <a:xfrm>
            <a:off x="4383638" y="2908446"/>
            <a:ext cx="3651998" cy="8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1000" dirty="0">
              <a:solidFill>
                <a:srgbClr val="1F6898"/>
              </a:solidFill>
              <a:latin typeface="Ellab Sans" panose="02000503000000020004" pitchFamily="2" charset="0"/>
            </a:endParaRPr>
          </a:p>
          <a:p>
            <a:r>
              <a:rPr lang="en-US" sz="1000" dirty="0">
                <a:latin typeface="Ellab Sans" panose="02000503000000020004" pitchFamily="2" charset="0"/>
              </a:rPr>
              <a:t>Pressure accuracy: 0,0005 mbar to 0,001 mbar: ±20 %  </a:t>
            </a:r>
          </a:p>
          <a:p>
            <a:r>
              <a:rPr lang="en-US" sz="1000" dirty="0">
                <a:latin typeface="Ellab Sans" panose="02000503000000020004" pitchFamily="2" charset="0"/>
              </a:rPr>
              <a:t>	                0,001   mbar to 100 mbar: ±15 %</a:t>
            </a:r>
          </a:p>
          <a:p>
            <a:r>
              <a:rPr lang="en-US" sz="1000" dirty="0">
                <a:latin typeface="Ellab Sans" panose="02000503000000020004" pitchFamily="2" charset="0"/>
              </a:rPr>
              <a:t>	                100 mbar to 1.000 mbar: ±20 % </a:t>
            </a:r>
            <a:endParaRPr lang="en-US" sz="1000" dirty="0"/>
          </a:p>
          <a:p>
            <a:endParaRPr lang="en-US" dirty="0"/>
          </a:p>
        </p:txBody>
      </p:sp>
    </p:spTree>
    <p:extLst>
      <p:ext uri="{BB962C8B-B14F-4D97-AF65-F5344CB8AC3E}">
        <p14:creationId xmlns:p14="http://schemas.microsoft.com/office/powerpoint/2010/main" val="15014014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A72A6A9-99F9-4DDE-59F2-F702A9F35EB4}"/>
              </a:ext>
            </a:extLst>
          </p:cNvPr>
          <p:cNvSpPr/>
          <p:nvPr/>
        </p:nvSpPr>
        <p:spPr>
          <a:xfrm>
            <a:off x="6224482" y="1926000"/>
            <a:ext cx="8756612" cy="8756612"/>
          </a:xfrm>
          <a:prstGeom prst="ellipse">
            <a:avLst/>
          </a:prstGeom>
          <a:gradFill flip="none" rotWithShape="1">
            <a:gsLst>
              <a:gs pos="69000">
                <a:schemeClr val="bg1">
                  <a:alpha val="0"/>
                </a:schemeClr>
              </a:gs>
              <a:gs pos="4000">
                <a:schemeClr val="accent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84D6A12A-8F7C-1683-2768-A12A3EBC6376}"/>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7D319575-6483-4A62-8D37-D841852CCC9D}"/>
              </a:ext>
            </a:extLst>
          </p:cNvPr>
          <p:cNvSpPr>
            <a:spLocks noGrp="1"/>
          </p:cNvSpPr>
          <p:nvPr>
            <p:ph type="title"/>
          </p:nvPr>
        </p:nvSpPr>
        <p:spPr/>
        <p:txBody>
          <a:bodyPr/>
          <a:lstStyle/>
          <a:p>
            <a:r>
              <a:rPr lang="en-US" noProof="0" dirty="0"/>
              <a:t>Humidity &amp; Temperature Sensor</a:t>
            </a:r>
            <a:endParaRPr lang="en-US" noProof="0" dirty="0">
              <a:latin typeface="+mn-lt"/>
            </a:endParaRPr>
          </a:p>
        </p:txBody>
      </p:sp>
      <p:sp>
        <p:nvSpPr>
          <p:cNvPr id="2" name="Text Placeholder 1">
            <a:extLst>
              <a:ext uri="{FF2B5EF4-FFF2-40B4-BE49-F238E27FC236}">
                <a16:creationId xmlns:a16="http://schemas.microsoft.com/office/drawing/2014/main" id="{B9CCE8A7-56A0-CEAA-4F27-25DE45D348DC}"/>
              </a:ext>
            </a:extLst>
          </p:cNvPr>
          <p:cNvSpPr>
            <a:spLocks noGrp="1"/>
          </p:cNvSpPr>
          <p:nvPr>
            <p:ph type="body" sz="half" idx="2"/>
          </p:nvPr>
        </p:nvSpPr>
        <p:spPr/>
        <p:txBody>
          <a:bodyPr/>
          <a:lstStyle/>
          <a:p>
            <a:endParaRPr lang="en-US" noProof="0" dirty="0"/>
          </a:p>
        </p:txBody>
      </p:sp>
      <p:sp>
        <p:nvSpPr>
          <p:cNvPr id="9" name="Textfeld 8">
            <a:extLst>
              <a:ext uri="{FF2B5EF4-FFF2-40B4-BE49-F238E27FC236}">
                <a16:creationId xmlns:a16="http://schemas.microsoft.com/office/drawing/2014/main" id="{31FEEA05-B353-418C-A897-D5F993D22C2F}"/>
              </a:ext>
            </a:extLst>
          </p:cNvPr>
          <p:cNvSpPr txBox="1"/>
          <p:nvPr/>
        </p:nvSpPr>
        <p:spPr>
          <a:xfrm>
            <a:off x="230517" y="2991668"/>
            <a:ext cx="8404533" cy="874663"/>
          </a:xfrm>
          <a:prstGeom prst="rect">
            <a:avLst/>
          </a:prstGeom>
          <a:noFill/>
        </p:spPr>
        <p:txBody>
          <a:bodyPr wrap="square" rtlCol="0">
            <a:spAutoFit/>
          </a:bodyPr>
          <a:lstStyle/>
          <a:p>
            <a:pPr algn="r">
              <a:lnSpc>
                <a:spcPct val="150000"/>
              </a:lnSpc>
            </a:pPr>
            <a:r>
              <a:rPr lang="en-US" noProof="0" dirty="0">
                <a:latin typeface="Ellab Sans" panose="02000503000000020004" pitchFamily="2" charset="0"/>
              </a:rPr>
              <a:t>Humidity: 0–100% RH, Accuracy: ±0.2%</a:t>
            </a:r>
            <a:endParaRPr lang="en-US" noProof="0" dirty="0">
              <a:solidFill>
                <a:schemeClr val="tx2"/>
              </a:solidFill>
              <a:latin typeface="Ellab Sans" panose="02000503000000020004" pitchFamily="2" charset="0"/>
            </a:endParaRPr>
          </a:p>
          <a:p>
            <a:pPr algn="r">
              <a:lnSpc>
                <a:spcPct val="150000"/>
              </a:lnSpc>
            </a:pPr>
            <a:r>
              <a:rPr lang="en-US" noProof="0" dirty="0">
                <a:latin typeface="Ellab Sans" panose="02000503000000020004" pitchFamily="2" charset="0"/>
              </a:rPr>
              <a:t>Temperature: 0–90 °C, Accuracy: ±0.1 °C</a:t>
            </a:r>
          </a:p>
        </p:txBody>
      </p:sp>
      <p:pic>
        <p:nvPicPr>
          <p:cNvPr id="20" name="Grafik 19">
            <a:extLst>
              <a:ext uri="{FF2B5EF4-FFF2-40B4-BE49-F238E27FC236}">
                <a16:creationId xmlns:a16="http://schemas.microsoft.com/office/drawing/2014/main" id="{B32C1EC7-F404-45C1-98BA-21809658CB26}"/>
              </a:ext>
            </a:extLst>
          </p:cNvPr>
          <p:cNvPicPr>
            <a:picLocks noChangeAspect="1"/>
          </p:cNvPicPr>
          <p:nvPr/>
        </p:nvPicPr>
        <p:blipFill rotWithShape="1">
          <a:blip r:embed="rId2">
            <a:extLst>
              <a:ext uri="{28A0092B-C50C-407E-A947-70E740481C1C}">
                <a14:useLocalDpi xmlns:a14="http://schemas.microsoft.com/office/drawing/2010/main" val="0"/>
              </a:ext>
            </a:extLst>
          </a:blip>
          <a:srcRect l="42907" t="20405" r="41340" b="46525"/>
          <a:stretch/>
        </p:blipFill>
        <p:spPr>
          <a:xfrm>
            <a:off x="7610476" y="1082915"/>
            <a:ext cx="4126516" cy="5775085"/>
          </a:xfrm>
          <a:prstGeom prst="rect">
            <a:avLst/>
          </a:prstGeom>
        </p:spPr>
      </p:pic>
    </p:spTree>
    <p:extLst>
      <p:ext uri="{BB962C8B-B14F-4D97-AF65-F5344CB8AC3E}">
        <p14:creationId xmlns:p14="http://schemas.microsoft.com/office/powerpoint/2010/main" val="37434313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5D86AD-EAE3-4302-653C-F495CD5D2A60}"/>
              </a:ext>
            </a:extLst>
          </p:cNvPr>
          <p:cNvSpPr>
            <a:spLocks noGrp="1"/>
          </p:cNvSpPr>
          <p:nvPr>
            <p:ph type="body" sz="half" idx="10"/>
          </p:nvPr>
        </p:nvSpPr>
        <p:spPr>
          <a:xfrm>
            <a:off x="5845383" y="2749076"/>
            <a:ext cx="2390199" cy="3645850"/>
          </a:xfrm>
        </p:spPr>
        <p:txBody>
          <a:bodyPr/>
          <a:lstStyle/>
          <a:p>
            <a:pPr algn="r"/>
            <a:endParaRPr lang="en-US" b="1" dirty="0"/>
          </a:p>
          <a:p>
            <a:pPr algn="r"/>
            <a:r>
              <a:rPr lang="en-US" b="1" dirty="0"/>
              <a:t>Variant 1:  </a:t>
            </a:r>
          </a:p>
          <a:p>
            <a:pPr algn="r"/>
            <a:r>
              <a:rPr lang="en-US" dirty="0"/>
              <a:t>0–200 µS/cm</a:t>
            </a:r>
          </a:p>
          <a:p>
            <a:pPr algn="r"/>
            <a:r>
              <a:rPr lang="en-US" dirty="0"/>
              <a:t>Temp Range: 0–100 °C</a:t>
            </a:r>
            <a:endParaRPr lang="en-US" dirty="0">
              <a:latin typeface="Ellab Sans" panose="02000503000000020004" pitchFamily="2" charset="0"/>
            </a:endParaRPr>
          </a:p>
          <a:p>
            <a:pPr lvl="0" algn="r"/>
            <a:endParaRPr lang="en-US" dirty="0">
              <a:latin typeface="Ellab Sans" panose="02000503000000020004" pitchFamily="2" charset="0"/>
            </a:endParaRPr>
          </a:p>
          <a:p>
            <a:pPr algn="r"/>
            <a:r>
              <a:rPr lang="en-US" b="1" dirty="0"/>
              <a:t>Variant 2:  </a:t>
            </a:r>
          </a:p>
          <a:p>
            <a:pPr algn="r">
              <a:lnSpc>
                <a:spcPct val="150000"/>
              </a:lnSpc>
            </a:pPr>
            <a:r>
              <a:rPr lang="en-US" dirty="0"/>
              <a:t>200–2000 µS/cm</a:t>
            </a:r>
          </a:p>
          <a:p>
            <a:pPr algn="r">
              <a:lnSpc>
                <a:spcPct val="150000"/>
              </a:lnSpc>
            </a:pPr>
            <a:r>
              <a:rPr lang="en-US" dirty="0"/>
              <a:t>Temp Range: 0–100 °C</a:t>
            </a:r>
            <a:endParaRPr lang="en-US" dirty="0">
              <a:latin typeface="Ellab Sans" panose="02000503000000020004" pitchFamily="2" charset="0"/>
            </a:endParaRPr>
          </a:p>
          <a:p>
            <a:pPr algn="r"/>
            <a:endParaRPr lang="en-US" dirty="0"/>
          </a:p>
        </p:txBody>
      </p:sp>
      <p:sp>
        <p:nvSpPr>
          <p:cNvPr id="3" name="Titel 2">
            <a:extLst>
              <a:ext uri="{FF2B5EF4-FFF2-40B4-BE49-F238E27FC236}">
                <a16:creationId xmlns:a16="http://schemas.microsoft.com/office/drawing/2014/main" id="{29F5BA5C-C9C3-4705-BFD5-D2A52E7DC987}"/>
              </a:ext>
            </a:extLst>
          </p:cNvPr>
          <p:cNvSpPr>
            <a:spLocks noGrp="1"/>
          </p:cNvSpPr>
          <p:nvPr>
            <p:ph type="title"/>
          </p:nvPr>
        </p:nvSpPr>
        <p:spPr/>
        <p:txBody>
          <a:bodyPr/>
          <a:lstStyle/>
          <a:p>
            <a:r>
              <a:rPr lang="en-US" b="1" noProof="0" dirty="0"/>
              <a:t>Conductivity &amp; Temperature</a:t>
            </a:r>
            <a:endParaRPr lang="en-US" noProof="0" dirty="0"/>
          </a:p>
        </p:txBody>
      </p:sp>
      <p:pic>
        <p:nvPicPr>
          <p:cNvPr id="5" name="Grafik 4">
            <a:extLst>
              <a:ext uri="{FF2B5EF4-FFF2-40B4-BE49-F238E27FC236}">
                <a16:creationId xmlns:a16="http://schemas.microsoft.com/office/drawing/2014/main" id="{E01BB780-1D64-40EB-8715-C10AC4154C8F}"/>
              </a:ext>
            </a:extLst>
          </p:cNvPr>
          <p:cNvPicPr>
            <a:picLocks noChangeAspect="1"/>
          </p:cNvPicPr>
          <p:nvPr/>
        </p:nvPicPr>
        <p:blipFill>
          <a:blip r:embed="rId2">
            <a:extLst>
              <a:ext uri="{28A0092B-C50C-407E-A947-70E740481C1C}">
                <a14:useLocalDpi xmlns:a14="http://schemas.microsoft.com/office/drawing/2010/main" val="0"/>
              </a:ext>
            </a:extLst>
          </a:blip>
          <a:srcRect l="42125" t="27090" r="42125" b="31673"/>
          <a:stretch>
            <a:fillRect/>
          </a:stretch>
        </p:blipFill>
        <p:spPr bwMode="auto">
          <a:xfrm>
            <a:off x="8235582" y="2437731"/>
            <a:ext cx="2782169" cy="442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a:extLst>
              <a:ext uri="{FF2B5EF4-FFF2-40B4-BE49-F238E27FC236}">
                <a16:creationId xmlns:a16="http://schemas.microsoft.com/office/drawing/2014/main" id="{36A7D028-11B5-5477-CABB-E0D68813E3B6}"/>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711515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B169087-4D46-4827-9182-76FA3E489160}"/>
              </a:ext>
            </a:extLst>
          </p:cNvPr>
          <p:cNvPicPr>
            <a:picLocks noChangeAspect="1"/>
          </p:cNvPicPr>
          <p:nvPr/>
        </p:nvPicPr>
        <p:blipFill>
          <a:blip r:embed="rId2">
            <a:extLst>
              <a:ext uri="{28A0092B-C50C-407E-A947-70E740481C1C}">
                <a14:useLocalDpi xmlns:a14="http://schemas.microsoft.com/office/drawing/2010/main" val="0"/>
              </a:ext>
            </a:extLst>
          </a:blip>
          <a:srcRect l="30280" t="-536" b="2"/>
          <a:stretch>
            <a:fillRect/>
          </a:stretch>
        </p:blipFill>
        <p:spPr bwMode="auto">
          <a:xfrm>
            <a:off x="1256914" y="1390688"/>
            <a:ext cx="3792676" cy="54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a:extLst>
              <a:ext uri="{FF2B5EF4-FFF2-40B4-BE49-F238E27FC236}">
                <a16:creationId xmlns:a16="http://schemas.microsoft.com/office/drawing/2014/main" id="{FC46BC96-CF44-EB71-F15F-52556D2C4206}"/>
              </a:ext>
            </a:extLst>
          </p:cNvPr>
          <p:cNvSpPr>
            <a:spLocks noGrp="1"/>
          </p:cNvSpPr>
          <p:nvPr>
            <p:ph type="body" sz="half" idx="10"/>
          </p:nvPr>
        </p:nvSpPr>
        <p:spPr/>
        <p:txBody>
          <a:bodyPr/>
          <a:lstStyle/>
          <a:p>
            <a:endParaRPr lang="en-US"/>
          </a:p>
        </p:txBody>
      </p:sp>
      <p:sp>
        <p:nvSpPr>
          <p:cNvPr id="3" name="Titel 2">
            <a:extLst>
              <a:ext uri="{FF2B5EF4-FFF2-40B4-BE49-F238E27FC236}">
                <a16:creationId xmlns:a16="http://schemas.microsoft.com/office/drawing/2014/main" id="{5EFAC7E7-7815-430A-9989-299F0873B23D}"/>
              </a:ext>
            </a:extLst>
          </p:cNvPr>
          <p:cNvSpPr>
            <a:spLocks noGrp="1"/>
          </p:cNvSpPr>
          <p:nvPr>
            <p:ph type="title"/>
          </p:nvPr>
        </p:nvSpPr>
        <p:spPr/>
        <p:txBody>
          <a:bodyPr/>
          <a:lstStyle/>
          <a:p>
            <a:r>
              <a:rPr lang="en-US" noProof="0" dirty="0">
                <a:latin typeface="+mn-lt"/>
              </a:rPr>
              <a:t>CO2 Sensor &amp; </a:t>
            </a:r>
            <a:r>
              <a:rPr lang="en-US" noProof="0" dirty="0" err="1">
                <a:latin typeface="+mn-lt"/>
              </a:rPr>
              <a:t>Automarker</a:t>
            </a:r>
            <a:r>
              <a:rPr lang="en-US" noProof="0" dirty="0">
                <a:latin typeface="+mn-lt"/>
              </a:rPr>
              <a:t> Sensor</a:t>
            </a:r>
          </a:p>
        </p:txBody>
      </p:sp>
      <p:sp>
        <p:nvSpPr>
          <p:cNvPr id="2" name="Text Placeholder 1">
            <a:extLst>
              <a:ext uri="{FF2B5EF4-FFF2-40B4-BE49-F238E27FC236}">
                <a16:creationId xmlns:a16="http://schemas.microsoft.com/office/drawing/2014/main" id="{AFF61B47-A10F-BA67-3AF5-9E3A78576725}"/>
              </a:ext>
            </a:extLst>
          </p:cNvPr>
          <p:cNvSpPr>
            <a:spLocks noGrp="1"/>
          </p:cNvSpPr>
          <p:nvPr>
            <p:ph type="body" sz="half" idx="2"/>
          </p:nvPr>
        </p:nvSpPr>
        <p:spPr/>
        <p:txBody>
          <a:bodyPr/>
          <a:lstStyle/>
          <a:p>
            <a:endParaRPr lang="en-US"/>
          </a:p>
        </p:txBody>
      </p:sp>
      <p:sp>
        <p:nvSpPr>
          <p:cNvPr id="5" name="Textfeld 4">
            <a:extLst>
              <a:ext uri="{FF2B5EF4-FFF2-40B4-BE49-F238E27FC236}">
                <a16:creationId xmlns:a16="http://schemas.microsoft.com/office/drawing/2014/main" id="{0A5002EF-F61D-4956-AD34-42218A21E3D1}"/>
              </a:ext>
            </a:extLst>
          </p:cNvPr>
          <p:cNvSpPr txBox="1"/>
          <p:nvPr/>
        </p:nvSpPr>
        <p:spPr>
          <a:xfrm>
            <a:off x="2544451" y="2607323"/>
            <a:ext cx="1875150" cy="1477328"/>
          </a:xfrm>
          <a:prstGeom prst="rect">
            <a:avLst/>
          </a:prstGeom>
          <a:noFill/>
        </p:spPr>
        <p:txBody>
          <a:bodyPr wrap="square" rtlCol="0">
            <a:spAutoFit/>
          </a:bodyPr>
          <a:lstStyle/>
          <a:p>
            <a:pPr>
              <a:buClr>
                <a:srgbClr val="166695"/>
              </a:buClr>
              <a:buSzPct val="60000"/>
              <a:buNone/>
            </a:pPr>
            <a:r>
              <a:rPr lang="en-US" b="1" noProof="0" dirty="0" err="1">
                <a:solidFill>
                  <a:schemeClr val="tx2"/>
                </a:solidFill>
                <a:latin typeface="Ellab Sans" panose="02000503000000020004" pitchFamily="2" charset="0"/>
              </a:rPr>
              <a:t>Automarker</a:t>
            </a:r>
            <a:r>
              <a:rPr lang="en-US" b="1" noProof="0" dirty="0">
                <a:solidFill>
                  <a:schemeClr val="tx2"/>
                </a:solidFill>
                <a:latin typeface="Ellab Sans" panose="02000503000000020004" pitchFamily="2" charset="0"/>
              </a:rPr>
              <a:t>-Sensor</a:t>
            </a:r>
          </a:p>
          <a:p>
            <a:pPr>
              <a:buClr>
                <a:srgbClr val="166695"/>
              </a:buClr>
              <a:buSzPct val="60000"/>
              <a:buNone/>
            </a:pPr>
            <a:r>
              <a:rPr lang="en-US" noProof="0" dirty="0">
                <a:latin typeface="Ellab Sans" panose="02000503000000020004" pitchFamily="2" charset="0"/>
              </a:rPr>
              <a:t>Logs events during studies (time markers)</a:t>
            </a:r>
          </a:p>
        </p:txBody>
      </p:sp>
      <p:sp>
        <p:nvSpPr>
          <p:cNvPr id="6" name="Textfeld 5">
            <a:extLst>
              <a:ext uri="{FF2B5EF4-FFF2-40B4-BE49-F238E27FC236}">
                <a16:creationId xmlns:a16="http://schemas.microsoft.com/office/drawing/2014/main" id="{80F147DB-0123-4EFD-85C5-5255246D6959}"/>
              </a:ext>
            </a:extLst>
          </p:cNvPr>
          <p:cNvSpPr txBox="1"/>
          <p:nvPr/>
        </p:nvSpPr>
        <p:spPr>
          <a:xfrm>
            <a:off x="6699819" y="1960992"/>
            <a:ext cx="4828606" cy="646331"/>
          </a:xfrm>
          <a:prstGeom prst="rect">
            <a:avLst/>
          </a:prstGeom>
          <a:noFill/>
        </p:spPr>
        <p:txBody>
          <a:bodyPr wrap="square" rtlCol="0">
            <a:spAutoFit/>
          </a:bodyPr>
          <a:lstStyle/>
          <a:p>
            <a:pPr>
              <a:buClr>
                <a:srgbClr val="166695"/>
              </a:buClr>
              <a:buSzPct val="60000"/>
              <a:buNone/>
            </a:pPr>
            <a:r>
              <a:rPr lang="en-US" b="1" noProof="0" dirty="0">
                <a:solidFill>
                  <a:schemeClr val="tx2"/>
                </a:solidFill>
                <a:latin typeface="Ellab Sans" panose="02000503000000020004" pitchFamily="2" charset="0"/>
              </a:rPr>
              <a:t>CO2 Sensor</a:t>
            </a:r>
          </a:p>
          <a:p>
            <a:pPr>
              <a:buClr>
                <a:srgbClr val="166695"/>
              </a:buClr>
              <a:buSzPct val="60000"/>
              <a:buNone/>
            </a:pPr>
            <a:r>
              <a:rPr lang="en-US" noProof="0" dirty="0">
                <a:latin typeface="Ellab Sans" panose="02000503000000020004" pitchFamily="2" charset="0"/>
              </a:rPr>
              <a:t>CO₂: 0–18% (only with Basic L Logger)</a:t>
            </a:r>
          </a:p>
        </p:txBody>
      </p:sp>
      <p:pic>
        <p:nvPicPr>
          <p:cNvPr id="11" name="Grafik 10" descr="Ein Bild, das drinnen, Tasse, sitzend, Tisch enthält.&#10;&#10;Automatisch generierte Beschreibung">
            <a:extLst>
              <a:ext uri="{FF2B5EF4-FFF2-40B4-BE49-F238E27FC236}">
                <a16:creationId xmlns:a16="http://schemas.microsoft.com/office/drawing/2014/main" id="{44554159-784E-460C-B51A-0EBA69CB6762}"/>
              </a:ext>
            </a:extLst>
          </p:cNvPr>
          <p:cNvPicPr>
            <a:picLocks noChangeAspect="1"/>
          </p:cNvPicPr>
          <p:nvPr/>
        </p:nvPicPr>
        <p:blipFill rotWithShape="1">
          <a:blip r:embed="rId3">
            <a:extLst>
              <a:ext uri="{28A0092B-C50C-407E-A947-70E740481C1C}">
                <a14:useLocalDpi xmlns:a14="http://schemas.microsoft.com/office/drawing/2010/main" val="0"/>
              </a:ext>
            </a:extLst>
          </a:blip>
          <a:srcRect l="20760" t="55833" r="62964" b="8738"/>
          <a:stretch/>
        </p:blipFill>
        <p:spPr>
          <a:xfrm>
            <a:off x="7622900" y="2891570"/>
            <a:ext cx="2549800" cy="3815744"/>
          </a:xfrm>
          <a:prstGeom prst="rect">
            <a:avLst/>
          </a:prstGeom>
        </p:spPr>
      </p:pic>
    </p:spTree>
    <p:extLst>
      <p:ext uri="{BB962C8B-B14F-4D97-AF65-F5344CB8AC3E}">
        <p14:creationId xmlns:p14="http://schemas.microsoft.com/office/powerpoint/2010/main" val="30312737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817BACD-FF35-B72A-664A-76AA9F8BFA71}"/>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3C59D4DC-CA83-4FE3-B4C1-5531A9598E5B}"/>
              </a:ext>
            </a:extLst>
          </p:cNvPr>
          <p:cNvSpPr>
            <a:spLocks noGrp="1"/>
          </p:cNvSpPr>
          <p:nvPr>
            <p:ph type="title"/>
          </p:nvPr>
        </p:nvSpPr>
        <p:spPr/>
        <p:txBody>
          <a:bodyPr/>
          <a:lstStyle/>
          <a:p>
            <a:r>
              <a:rPr lang="en-US" noProof="0" dirty="0">
                <a:latin typeface="+mn-lt"/>
              </a:rPr>
              <a:t>Integrated Sensors</a:t>
            </a:r>
          </a:p>
        </p:txBody>
      </p:sp>
      <p:sp>
        <p:nvSpPr>
          <p:cNvPr id="2" name="Inhaltsplatzhalter 1">
            <a:extLst>
              <a:ext uri="{FF2B5EF4-FFF2-40B4-BE49-F238E27FC236}">
                <a16:creationId xmlns:a16="http://schemas.microsoft.com/office/drawing/2014/main" id="{D229FA61-E9E1-4CD0-B0C2-A011893C2315}"/>
              </a:ext>
            </a:extLst>
          </p:cNvPr>
          <p:cNvSpPr>
            <a:spLocks noGrp="1"/>
          </p:cNvSpPr>
          <p:nvPr>
            <p:ph type="body" sz="half" idx="2"/>
          </p:nvPr>
        </p:nvSpPr>
        <p:spPr>
          <a:xfrm>
            <a:off x="371475" y="4903931"/>
            <a:ext cx="11485562" cy="720000"/>
          </a:xfrm>
        </p:spPr>
        <p:txBody>
          <a:bodyPr/>
          <a:lstStyle/>
          <a:p>
            <a:pPr marL="0" indent="0" algn="ctr">
              <a:buNone/>
            </a:pPr>
            <a:r>
              <a:rPr lang="en-US" sz="1800" noProof="0" dirty="0">
                <a:solidFill>
                  <a:schemeClr val="tx2"/>
                </a:solidFill>
              </a:rPr>
              <a:t>The Sensor Element and Logger are one unit and can´t be exchanged.</a:t>
            </a:r>
          </a:p>
          <a:p>
            <a:pPr marL="0" indent="0" algn="ctr">
              <a:buNone/>
            </a:pPr>
            <a:r>
              <a:rPr lang="en-US" sz="1800" noProof="0" dirty="0">
                <a:solidFill>
                  <a:schemeClr val="tx2"/>
                </a:solidFill>
              </a:rPr>
              <a:t>(only available as single sensors) </a:t>
            </a:r>
          </a:p>
        </p:txBody>
      </p:sp>
      <p:pic>
        <p:nvPicPr>
          <p:cNvPr id="4" name="Grafik 3">
            <a:extLst>
              <a:ext uri="{FF2B5EF4-FFF2-40B4-BE49-F238E27FC236}">
                <a16:creationId xmlns:a16="http://schemas.microsoft.com/office/drawing/2014/main" id="{A98732FC-10C7-4A5E-8C46-77C1310188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36840" y="1431315"/>
            <a:ext cx="859026" cy="330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7A274B33-7A97-46EA-9518-7A41DA7149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1715" y="1451575"/>
            <a:ext cx="901110" cy="331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a:extLst>
              <a:ext uri="{FF2B5EF4-FFF2-40B4-BE49-F238E27FC236}">
                <a16:creationId xmlns:a16="http://schemas.microsoft.com/office/drawing/2014/main" id="{401273A1-8800-4F0D-895C-8716D5A137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21203" y="1467960"/>
            <a:ext cx="844171" cy="332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a:extLst>
              <a:ext uri="{FF2B5EF4-FFF2-40B4-BE49-F238E27FC236}">
                <a16:creationId xmlns:a16="http://schemas.microsoft.com/office/drawing/2014/main" id="{E853F929-02CC-4799-B491-9882DACFA2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48302" y="1468130"/>
            <a:ext cx="564431" cy="325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a:extLst>
              <a:ext uri="{FF2B5EF4-FFF2-40B4-BE49-F238E27FC236}">
                <a16:creationId xmlns:a16="http://schemas.microsoft.com/office/drawing/2014/main" id="{0320863F-0029-4F78-B03D-AA35E0AF35E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05540" y="1454485"/>
            <a:ext cx="710491" cy="32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12563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fade">
                                      <p:cBhvr>
                                        <p:cTn id="32" dur="1000"/>
                                        <p:tgtEl>
                                          <p:spTgt spid="2">
                                            <p:txEl>
                                              <p:pRg st="0" end="0"/>
                                            </p:txEl>
                                          </p:spTgt>
                                        </p:tgtEl>
                                      </p:cBhvr>
                                    </p:animEffect>
                                    <p:anim calcmode="lin" valueType="num">
                                      <p:cBhvr>
                                        <p:cTn id="3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Effect transition="in" filter="fade">
                                      <p:cBhvr>
                                        <p:cTn id="37" dur="1000"/>
                                        <p:tgtEl>
                                          <p:spTgt spid="2">
                                            <p:txEl>
                                              <p:pRg st="1" end="1"/>
                                            </p:txEl>
                                          </p:spTgt>
                                        </p:tgtEl>
                                      </p:cBhvr>
                                    </p:animEffect>
                                    <p:anim calcmode="lin" valueType="num">
                                      <p:cBhvr>
                                        <p:cTn id="3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1923C7F-D813-44FF-BC12-4E90713B4573}"/>
              </a:ext>
            </a:extLst>
          </p:cNvPr>
          <p:cNvSpPr>
            <a:spLocks noGrp="1"/>
          </p:cNvSpPr>
          <p:nvPr>
            <p:ph type="title"/>
          </p:nvPr>
        </p:nvSpPr>
        <p:spPr/>
        <p:txBody>
          <a:bodyPr/>
          <a:lstStyle/>
          <a:p>
            <a:r>
              <a:rPr lang="en-US" noProof="0" dirty="0">
                <a:latin typeface="+mn-lt"/>
              </a:rPr>
              <a:t>TrackSense</a:t>
            </a:r>
            <a:r>
              <a:rPr lang="en-US" b="1" baseline="30000" noProof="0" dirty="0">
                <a:latin typeface="+mn-lt"/>
              </a:rPr>
              <a:t>®</a:t>
            </a:r>
            <a:r>
              <a:rPr lang="en-US" noProof="0" dirty="0">
                <a:latin typeface="+mn-lt"/>
              </a:rPr>
              <a:t> Compact Logger</a:t>
            </a:r>
          </a:p>
        </p:txBody>
      </p:sp>
      <p:sp>
        <p:nvSpPr>
          <p:cNvPr id="2" name="Text Placeholder 1">
            <a:extLst>
              <a:ext uri="{FF2B5EF4-FFF2-40B4-BE49-F238E27FC236}">
                <a16:creationId xmlns:a16="http://schemas.microsoft.com/office/drawing/2014/main" id="{AB51E035-38A9-1D63-85E0-2DBB2C30C5B7}"/>
              </a:ext>
            </a:extLst>
          </p:cNvPr>
          <p:cNvSpPr>
            <a:spLocks noGrp="1"/>
          </p:cNvSpPr>
          <p:nvPr>
            <p:ph type="body" sz="half" idx="2"/>
          </p:nvPr>
        </p:nvSpPr>
        <p:spPr/>
        <p:txBody>
          <a:bodyPr/>
          <a:lstStyle/>
          <a:p>
            <a:r>
              <a:rPr lang="en-US" noProof="0" dirty="0"/>
              <a:t>A cost-effective solution for users who do not require replaceable sensors.</a:t>
            </a:r>
          </a:p>
          <a:p>
            <a:endParaRPr lang="en-US" noProof="0" dirty="0"/>
          </a:p>
        </p:txBody>
      </p:sp>
      <p:pic>
        <p:nvPicPr>
          <p:cNvPr id="4" name="Inhaltsplatzhalter 3">
            <a:extLst>
              <a:ext uri="{FF2B5EF4-FFF2-40B4-BE49-F238E27FC236}">
                <a16:creationId xmlns:a16="http://schemas.microsoft.com/office/drawing/2014/main" id="{46E59476-05D8-4D31-A771-11AB675BC3DA}"/>
              </a:ext>
            </a:extLst>
          </p:cNvPr>
          <p:cNvPicPr>
            <a:picLocks noGrp="1" noChangeAspect="1"/>
          </p:cNvPicPr>
          <p:nvPr>
            <p:ph idx="4294967295"/>
          </p:nvPr>
        </p:nvPicPr>
        <p:blipFill>
          <a:blip r:embed="rId2"/>
          <a:stretch>
            <a:fillRect/>
          </a:stretch>
        </p:blipFill>
        <p:spPr>
          <a:xfrm>
            <a:off x="1514186" y="2583077"/>
            <a:ext cx="8969086" cy="3915897"/>
          </a:xfrm>
          <a:prstGeom prst="rect">
            <a:avLst/>
          </a:prstGeom>
        </p:spPr>
      </p:pic>
      <p:sp>
        <p:nvSpPr>
          <p:cNvPr id="6" name="Textfeld 5">
            <a:extLst>
              <a:ext uri="{FF2B5EF4-FFF2-40B4-BE49-F238E27FC236}">
                <a16:creationId xmlns:a16="http://schemas.microsoft.com/office/drawing/2014/main" id="{E421821B-569B-4599-BCD9-48917F92C4A7}"/>
              </a:ext>
            </a:extLst>
          </p:cNvPr>
          <p:cNvSpPr txBox="1"/>
          <p:nvPr/>
        </p:nvSpPr>
        <p:spPr>
          <a:xfrm>
            <a:off x="1295467" y="2140369"/>
            <a:ext cx="4800533" cy="1200329"/>
          </a:xfrm>
          <a:prstGeom prst="rect">
            <a:avLst/>
          </a:prstGeom>
          <a:noFill/>
        </p:spPr>
        <p:txBody>
          <a:bodyPr wrap="square" rtlCol="0">
            <a:spAutoFit/>
          </a:bodyPr>
          <a:lstStyle/>
          <a:p>
            <a:r>
              <a:rPr lang="en-US" b="1" noProof="0" dirty="0">
                <a:solidFill>
                  <a:schemeClr val="tx2"/>
                </a:solidFill>
                <a:latin typeface="Ellab Sans" panose="02000503000000020004" pitchFamily="2" charset="0"/>
              </a:rPr>
              <a:t>Temperature Data Logger</a:t>
            </a:r>
            <a:endParaRPr lang="en-US" noProof="0" dirty="0">
              <a:solidFill>
                <a:schemeClr val="tx2"/>
              </a:solidFill>
              <a:latin typeface="Ellab Sans" panose="02000503000000020004" pitchFamily="2" charset="0"/>
            </a:endParaRPr>
          </a:p>
          <a:p>
            <a:pPr marL="285750" indent="-285750">
              <a:buFont typeface="Arial" panose="020B0604020202020204" pitchFamily="34" charset="0"/>
              <a:buChar char="•"/>
            </a:pPr>
            <a:r>
              <a:rPr lang="en-US" noProof="0" dirty="0">
                <a:latin typeface="Ellab Sans" panose="02000503000000020004" pitchFamily="2" charset="0"/>
              </a:rPr>
              <a:t>-30 to +140 °C</a:t>
            </a:r>
          </a:p>
          <a:p>
            <a:pPr marL="285750" indent="-285750">
              <a:buFont typeface="Arial" panose="020B0604020202020204" pitchFamily="34" charset="0"/>
              <a:buChar char="•"/>
            </a:pPr>
            <a:r>
              <a:rPr lang="en-US" noProof="0" dirty="0">
                <a:latin typeface="Ellab Sans" panose="02000503000000020004" pitchFamily="2" charset="0"/>
              </a:rPr>
              <a:t>Accuracy: ±0.1 °C</a:t>
            </a:r>
          </a:p>
          <a:p>
            <a:pPr marL="285750" indent="-285750">
              <a:buFont typeface="Arial" panose="020B0604020202020204" pitchFamily="34" charset="0"/>
              <a:buChar char="•"/>
            </a:pPr>
            <a:r>
              <a:rPr lang="en-US" noProof="0" dirty="0">
                <a:latin typeface="Ellab Sans" panose="02000503000000020004" pitchFamily="2" charset="0"/>
              </a:rPr>
              <a:t>30,000 points</a:t>
            </a:r>
            <a:endParaRPr lang="en-US" noProof="0" dirty="0">
              <a:solidFill>
                <a:schemeClr val="tx2"/>
              </a:solidFill>
              <a:latin typeface="Ellab Sans" panose="02000503000000020004" pitchFamily="2" charset="0"/>
            </a:endParaRPr>
          </a:p>
        </p:txBody>
      </p:sp>
      <p:sp>
        <p:nvSpPr>
          <p:cNvPr id="7" name="Textfeld 6">
            <a:extLst>
              <a:ext uri="{FF2B5EF4-FFF2-40B4-BE49-F238E27FC236}">
                <a16:creationId xmlns:a16="http://schemas.microsoft.com/office/drawing/2014/main" id="{CD8DB1F0-B236-4BFE-98EC-186170ACB4D2}"/>
              </a:ext>
            </a:extLst>
          </p:cNvPr>
          <p:cNvSpPr txBox="1"/>
          <p:nvPr/>
        </p:nvSpPr>
        <p:spPr>
          <a:xfrm>
            <a:off x="8063346" y="2137902"/>
            <a:ext cx="6096000" cy="1200329"/>
          </a:xfrm>
          <a:prstGeom prst="rect">
            <a:avLst/>
          </a:prstGeom>
          <a:noFill/>
        </p:spPr>
        <p:txBody>
          <a:bodyPr wrap="square" rtlCol="0">
            <a:spAutoFit/>
          </a:bodyPr>
          <a:lstStyle/>
          <a:p>
            <a:r>
              <a:rPr lang="en-US" b="1" noProof="0" dirty="0">
                <a:solidFill>
                  <a:schemeClr val="tx2"/>
                </a:solidFill>
                <a:latin typeface="Ellab Sans" panose="02000503000000020004" pitchFamily="2" charset="0"/>
              </a:rPr>
              <a:t>Pressure Logger</a:t>
            </a:r>
            <a:endParaRPr lang="en-US" noProof="0" dirty="0">
              <a:solidFill>
                <a:schemeClr val="tx2"/>
              </a:solidFill>
              <a:latin typeface="Ellab Sans" panose="02000503000000020004" pitchFamily="2" charset="0"/>
            </a:endParaRPr>
          </a:p>
          <a:p>
            <a:pPr marL="285750" indent="-285750">
              <a:buFont typeface="Arial" panose="020B0604020202020204" pitchFamily="34" charset="0"/>
              <a:buChar char="•"/>
            </a:pPr>
            <a:r>
              <a:rPr lang="en-US" noProof="0" dirty="0">
                <a:latin typeface="Ellab Sans" panose="02000503000000020004" pitchFamily="2" charset="0"/>
              </a:rPr>
              <a:t>10 mBar to 6 Bar</a:t>
            </a:r>
          </a:p>
          <a:p>
            <a:pPr marL="285750" indent="-285750">
              <a:buFont typeface="Arial" panose="020B0604020202020204" pitchFamily="34" charset="0"/>
              <a:buChar char="•"/>
            </a:pPr>
            <a:r>
              <a:rPr lang="en-US" noProof="0" dirty="0">
                <a:latin typeface="Ellab Sans" panose="02000503000000020004" pitchFamily="2" charset="0"/>
              </a:rPr>
              <a:t>Accuracy: ±0.25% FS</a:t>
            </a:r>
          </a:p>
          <a:p>
            <a:pPr marL="285750" indent="-285750">
              <a:buFont typeface="Arial" panose="020B0604020202020204" pitchFamily="34" charset="0"/>
              <a:buChar char="•"/>
            </a:pPr>
            <a:r>
              <a:rPr lang="en-US" noProof="0" dirty="0">
                <a:latin typeface="Ellab Sans" panose="02000503000000020004" pitchFamily="2" charset="0"/>
              </a:rPr>
              <a:t>5,000 points</a:t>
            </a:r>
            <a:endParaRPr lang="en-US" noProof="0" dirty="0">
              <a:solidFill>
                <a:schemeClr val="tx2"/>
              </a:solidFill>
              <a:latin typeface="Ellab Sans" panose="02000503000000020004" pitchFamily="2" charset="0"/>
            </a:endParaRPr>
          </a:p>
        </p:txBody>
      </p:sp>
    </p:spTree>
    <p:extLst>
      <p:ext uri="{BB962C8B-B14F-4D97-AF65-F5344CB8AC3E}">
        <p14:creationId xmlns:p14="http://schemas.microsoft.com/office/powerpoint/2010/main" val="1227220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D943DD-403A-E436-5573-570EAC83896B}"/>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DCB3426A-56EF-4570-912C-D26DDDA8B666}"/>
              </a:ext>
            </a:extLst>
          </p:cNvPr>
          <p:cNvSpPr>
            <a:spLocks noGrp="1"/>
          </p:cNvSpPr>
          <p:nvPr>
            <p:ph type="title"/>
          </p:nvPr>
        </p:nvSpPr>
        <p:spPr/>
        <p:txBody>
          <a:bodyPr/>
          <a:lstStyle/>
          <a:p>
            <a:r>
              <a:rPr lang="en-US" noProof="0" dirty="0">
                <a:latin typeface="+mn-lt"/>
              </a:rPr>
              <a:t>TrackSense</a:t>
            </a:r>
            <a:r>
              <a:rPr lang="en-US" b="1" baseline="30000" noProof="0" dirty="0">
                <a:latin typeface="+mn-lt"/>
              </a:rPr>
              <a:t>®</a:t>
            </a:r>
            <a:r>
              <a:rPr lang="en-US" noProof="0" dirty="0">
                <a:latin typeface="+mn-lt"/>
              </a:rPr>
              <a:t> Frigo Logger</a:t>
            </a:r>
          </a:p>
        </p:txBody>
      </p:sp>
      <p:sp>
        <p:nvSpPr>
          <p:cNvPr id="2" name="Text Placeholder 1">
            <a:extLst>
              <a:ext uri="{FF2B5EF4-FFF2-40B4-BE49-F238E27FC236}">
                <a16:creationId xmlns:a16="http://schemas.microsoft.com/office/drawing/2014/main" id="{0EADD37E-0832-7FE0-167E-74CF6EFF7DF2}"/>
              </a:ext>
            </a:extLst>
          </p:cNvPr>
          <p:cNvSpPr>
            <a:spLocks noGrp="1"/>
          </p:cNvSpPr>
          <p:nvPr>
            <p:ph type="body" sz="half" idx="2"/>
          </p:nvPr>
        </p:nvSpPr>
        <p:spPr/>
        <p:txBody>
          <a:bodyPr/>
          <a:lstStyle/>
          <a:p>
            <a:endParaRPr lang="en-US" noProof="0" dirty="0"/>
          </a:p>
        </p:txBody>
      </p:sp>
      <p:pic>
        <p:nvPicPr>
          <p:cNvPr id="7" name="Grafik 6">
            <a:extLst>
              <a:ext uri="{FF2B5EF4-FFF2-40B4-BE49-F238E27FC236}">
                <a16:creationId xmlns:a16="http://schemas.microsoft.com/office/drawing/2014/main" id="{8FD6AE50-EB07-4EC8-A8BE-56A85B881138}"/>
              </a:ext>
            </a:extLst>
          </p:cNvPr>
          <p:cNvPicPr>
            <a:picLocks noChangeAspect="1"/>
          </p:cNvPicPr>
          <p:nvPr/>
        </p:nvPicPr>
        <p:blipFill>
          <a:blip r:embed="rId2"/>
          <a:stretch>
            <a:fillRect/>
          </a:stretch>
        </p:blipFill>
        <p:spPr>
          <a:xfrm>
            <a:off x="7988169" y="3062795"/>
            <a:ext cx="3887774" cy="3462549"/>
          </a:xfrm>
          <a:prstGeom prst="rect">
            <a:avLst/>
          </a:prstGeom>
        </p:spPr>
      </p:pic>
      <p:sp>
        <p:nvSpPr>
          <p:cNvPr id="9" name="Textfeld 8">
            <a:extLst>
              <a:ext uri="{FF2B5EF4-FFF2-40B4-BE49-F238E27FC236}">
                <a16:creationId xmlns:a16="http://schemas.microsoft.com/office/drawing/2014/main" id="{4E67642E-DF8B-4B35-BCAC-58EE1B24CE49}"/>
              </a:ext>
            </a:extLst>
          </p:cNvPr>
          <p:cNvSpPr txBox="1"/>
          <p:nvPr/>
        </p:nvSpPr>
        <p:spPr>
          <a:xfrm>
            <a:off x="1295466" y="1784412"/>
            <a:ext cx="6836480" cy="3330399"/>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noProof="0" dirty="0">
                <a:solidFill>
                  <a:schemeClr val="tx2"/>
                </a:solidFill>
                <a:latin typeface="Ellab Sans" panose="02000503000000020004" pitchFamily="2" charset="0"/>
              </a:rPr>
              <a:t>Temp: -90 to +85 °C </a:t>
            </a:r>
          </a:p>
          <a:p>
            <a:pPr marL="285750" indent="-285750">
              <a:lnSpc>
                <a:spcPct val="200000"/>
              </a:lnSpc>
              <a:buFont typeface="Arial" panose="020B0604020202020204" pitchFamily="34" charset="0"/>
              <a:buChar char="•"/>
            </a:pPr>
            <a:r>
              <a:rPr lang="en-US" noProof="0" dirty="0">
                <a:solidFill>
                  <a:schemeClr val="tx2"/>
                </a:solidFill>
                <a:latin typeface="Ellab Sans" panose="02000503000000020004" pitchFamily="2" charset="0"/>
              </a:rPr>
              <a:t>Accuracy: ±0.1 °C</a:t>
            </a:r>
          </a:p>
          <a:p>
            <a:pPr marL="285750" indent="-285750">
              <a:lnSpc>
                <a:spcPct val="200000"/>
              </a:lnSpc>
              <a:buFont typeface="Arial" panose="020B0604020202020204" pitchFamily="34" charset="0"/>
              <a:buChar char="•"/>
            </a:pPr>
            <a:r>
              <a:rPr lang="en-US" noProof="0" dirty="0">
                <a:solidFill>
                  <a:schemeClr val="tx2"/>
                </a:solidFill>
                <a:latin typeface="Ellab Sans" panose="02000503000000020004" pitchFamily="2" charset="0"/>
              </a:rPr>
              <a:t>60,000 points</a:t>
            </a:r>
          </a:p>
          <a:p>
            <a:pPr marL="285750" indent="-285750">
              <a:lnSpc>
                <a:spcPct val="200000"/>
              </a:lnSpc>
              <a:buFont typeface="Arial" panose="020B0604020202020204" pitchFamily="34" charset="0"/>
              <a:buChar char="•"/>
            </a:pPr>
            <a:r>
              <a:rPr lang="en-US" noProof="0" dirty="0">
                <a:solidFill>
                  <a:schemeClr val="tx2"/>
                </a:solidFill>
                <a:latin typeface="Ellab Sans" panose="02000503000000020004" pitchFamily="2" charset="0"/>
              </a:rPr>
              <a:t>TSF battery for long-term use (up to 12 months)</a:t>
            </a:r>
          </a:p>
          <a:p>
            <a:pPr marL="285750" indent="-285750">
              <a:lnSpc>
                <a:spcPct val="200000"/>
              </a:lnSpc>
              <a:buFont typeface="Arial" panose="020B0604020202020204" pitchFamily="34" charset="0"/>
              <a:buChar char="•"/>
            </a:pPr>
            <a:r>
              <a:rPr lang="en-US" noProof="0" dirty="0">
                <a:solidFill>
                  <a:schemeClr val="tx2"/>
                </a:solidFill>
                <a:latin typeface="Ellab Sans" panose="02000503000000020004" pitchFamily="2" charset="0"/>
              </a:rPr>
              <a:t>LED indicator for activity</a:t>
            </a:r>
          </a:p>
          <a:p>
            <a:pPr marL="285750" indent="-285750">
              <a:lnSpc>
                <a:spcPct val="200000"/>
              </a:lnSpc>
              <a:buFont typeface="Arial" panose="020B0604020202020204" pitchFamily="34" charset="0"/>
              <a:buChar char="•"/>
            </a:pPr>
            <a:r>
              <a:rPr lang="en-US" noProof="0" dirty="0">
                <a:solidFill>
                  <a:schemeClr val="tx2"/>
                </a:solidFill>
                <a:latin typeface="Ellab Sans" panose="02000503000000020004" pitchFamily="2" charset="0"/>
              </a:rPr>
              <a:t>Ideal for: refrigerators, freezers, incubators, water baths</a:t>
            </a:r>
          </a:p>
        </p:txBody>
      </p:sp>
    </p:spTree>
    <p:extLst>
      <p:ext uri="{BB962C8B-B14F-4D97-AF65-F5344CB8AC3E}">
        <p14:creationId xmlns:p14="http://schemas.microsoft.com/office/powerpoint/2010/main" val="23078000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Objekt, drinnen enthält.&#10;&#10;Automatisch generierte Beschreibung">
            <a:extLst>
              <a:ext uri="{FF2B5EF4-FFF2-40B4-BE49-F238E27FC236}">
                <a16:creationId xmlns:a16="http://schemas.microsoft.com/office/drawing/2014/main" id="{5B6CD960-9EA0-4FD8-BFA3-4CFAA60A23C2}"/>
              </a:ext>
            </a:extLst>
          </p:cNvPr>
          <p:cNvPicPr>
            <a:picLocks noChangeAspect="1"/>
          </p:cNvPicPr>
          <p:nvPr/>
        </p:nvPicPr>
        <p:blipFill rotWithShape="1">
          <a:blip r:embed="rId2">
            <a:extLst>
              <a:ext uri="{28A0092B-C50C-407E-A947-70E740481C1C}">
                <a14:useLocalDpi xmlns:a14="http://schemas.microsoft.com/office/drawing/2010/main" val="0"/>
              </a:ext>
            </a:extLst>
          </a:blip>
          <a:srcRect l="28094" t="14240" r="22573" b="34110"/>
          <a:stretch/>
        </p:blipFill>
        <p:spPr>
          <a:xfrm>
            <a:off x="1006764" y="1437583"/>
            <a:ext cx="7492171" cy="5253735"/>
          </a:xfrm>
          <a:prstGeom prst="rect">
            <a:avLst/>
          </a:prstGeom>
        </p:spPr>
      </p:pic>
      <p:pic>
        <p:nvPicPr>
          <p:cNvPr id="7" name="Picture 8">
            <a:extLst>
              <a:ext uri="{FF2B5EF4-FFF2-40B4-BE49-F238E27FC236}">
                <a16:creationId xmlns:a16="http://schemas.microsoft.com/office/drawing/2014/main" id="{E332EFCC-06B3-441D-9390-479DEB61F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6798" y="2071314"/>
            <a:ext cx="3734335" cy="3986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2">
            <a:extLst>
              <a:ext uri="{FF2B5EF4-FFF2-40B4-BE49-F238E27FC236}">
                <a16:creationId xmlns:a16="http://schemas.microsoft.com/office/drawing/2014/main" id="{62EB3602-E571-40BC-A0C8-3973D749B093}"/>
              </a:ext>
            </a:extLst>
          </p:cNvPr>
          <p:cNvSpPr>
            <a:spLocks noGrp="1"/>
          </p:cNvSpPr>
          <p:nvPr>
            <p:ph type="title"/>
          </p:nvPr>
        </p:nvSpPr>
        <p:spPr/>
        <p:txBody>
          <a:bodyPr/>
          <a:lstStyle/>
          <a:p>
            <a:r>
              <a:rPr lang="en-US" noProof="0" dirty="0"/>
              <a:t>TrackSense</a:t>
            </a:r>
            <a:r>
              <a:rPr lang="en-US" b="1" baseline="30000" noProof="0" dirty="0"/>
              <a:t>®</a:t>
            </a:r>
            <a:r>
              <a:rPr lang="en-US" noProof="0" dirty="0"/>
              <a:t> Pro Mini Logger</a:t>
            </a:r>
          </a:p>
        </p:txBody>
      </p:sp>
      <p:sp>
        <p:nvSpPr>
          <p:cNvPr id="2" name="Inhaltsplatzhalter 1">
            <a:extLst>
              <a:ext uri="{FF2B5EF4-FFF2-40B4-BE49-F238E27FC236}">
                <a16:creationId xmlns:a16="http://schemas.microsoft.com/office/drawing/2014/main" id="{0AA9BBC7-42E9-436D-BF40-775FA220CCD7}"/>
              </a:ext>
            </a:extLst>
          </p:cNvPr>
          <p:cNvSpPr>
            <a:spLocks noGrp="1"/>
          </p:cNvSpPr>
          <p:nvPr>
            <p:ph type="body" sz="half" idx="2"/>
          </p:nvPr>
        </p:nvSpPr>
        <p:spPr>
          <a:xfrm>
            <a:off x="4458962" y="1619591"/>
            <a:ext cx="5048932" cy="720000"/>
          </a:xfrm>
        </p:spPr>
        <p:txBody>
          <a:bodyPr/>
          <a:lstStyle/>
          <a:p>
            <a:pPr>
              <a:lnSpc>
                <a:spcPct val="120000"/>
              </a:lnSpc>
              <a:spcBef>
                <a:spcPct val="0"/>
              </a:spcBef>
              <a:buClr>
                <a:srgbClr val="166695"/>
              </a:buClr>
              <a:buSzPct val="60000"/>
              <a:buFontTx/>
              <a:buNone/>
            </a:pPr>
            <a:r>
              <a:rPr lang="en-US" noProof="0" dirty="0"/>
              <a:t>The mini-logger was developed for processes where a small size plays an important role in avoiding thermal conduction errors. (ideal for pharmaceutical applications)</a:t>
            </a:r>
          </a:p>
        </p:txBody>
      </p:sp>
      <p:sp>
        <p:nvSpPr>
          <p:cNvPr id="4" name="Textfeld 3">
            <a:extLst>
              <a:ext uri="{FF2B5EF4-FFF2-40B4-BE49-F238E27FC236}">
                <a16:creationId xmlns:a16="http://schemas.microsoft.com/office/drawing/2014/main" id="{E42F565C-FDE2-42C0-8D4C-6C34B0B67AF9}"/>
              </a:ext>
            </a:extLst>
          </p:cNvPr>
          <p:cNvSpPr txBox="1"/>
          <p:nvPr/>
        </p:nvSpPr>
        <p:spPr>
          <a:xfrm>
            <a:off x="4458962" y="2973697"/>
            <a:ext cx="10192238" cy="170303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noProof="0" dirty="0">
                <a:latin typeface="Ellab Sans" panose="02000503000000020004" pitchFamily="2" charset="0"/>
              </a:rPr>
              <a:t>Temp: 0 to +140 °C</a:t>
            </a:r>
          </a:p>
          <a:p>
            <a:pPr marL="285750" indent="-285750">
              <a:lnSpc>
                <a:spcPct val="150000"/>
              </a:lnSpc>
              <a:buFont typeface="Arial" panose="020B0604020202020204" pitchFamily="34" charset="0"/>
              <a:buChar char="•"/>
            </a:pPr>
            <a:r>
              <a:rPr lang="en-US" noProof="0" dirty="0">
                <a:latin typeface="Ellab Sans" panose="02000503000000020004" pitchFamily="2" charset="0"/>
              </a:rPr>
              <a:t>Accuracy: ±0.05 °C</a:t>
            </a:r>
          </a:p>
          <a:p>
            <a:pPr marL="285750" indent="-285750">
              <a:lnSpc>
                <a:spcPct val="150000"/>
              </a:lnSpc>
              <a:buFont typeface="Arial" panose="020B0604020202020204" pitchFamily="34" charset="0"/>
              <a:buChar char="•"/>
            </a:pPr>
            <a:r>
              <a:rPr lang="en-US" noProof="0" dirty="0">
                <a:latin typeface="Ellab Sans" panose="02000503000000020004" pitchFamily="2" charset="0"/>
              </a:rPr>
              <a:t>30,000 points</a:t>
            </a:r>
          </a:p>
          <a:p>
            <a:pPr marL="285750" indent="-285750">
              <a:lnSpc>
                <a:spcPct val="150000"/>
              </a:lnSpc>
              <a:buFont typeface="Arial" panose="020B0604020202020204" pitchFamily="34" charset="0"/>
              <a:buChar char="•"/>
            </a:pPr>
            <a:r>
              <a:rPr lang="en-US" noProof="0" dirty="0">
                <a:latin typeface="Ellab Sans" panose="02000503000000020004" pitchFamily="2" charset="0"/>
              </a:rPr>
              <a:t>Small size ideal for pharma use</a:t>
            </a:r>
          </a:p>
        </p:txBody>
      </p:sp>
    </p:spTree>
    <p:extLst>
      <p:ext uri="{BB962C8B-B14F-4D97-AF65-F5344CB8AC3E}">
        <p14:creationId xmlns:p14="http://schemas.microsoft.com/office/powerpoint/2010/main" val="19742830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6984ABE7-554A-3225-BB14-0D8FEB612604}"/>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C58CB1C0-4CE5-CE0F-FA5F-AC4200C765CE}"/>
              </a:ext>
            </a:extLst>
          </p:cNvPr>
          <p:cNvSpPr/>
          <p:nvPr/>
        </p:nvSpPr>
        <p:spPr>
          <a:xfrm>
            <a:off x="7477740" y="4558977"/>
            <a:ext cx="1765952" cy="511073"/>
          </a:xfrm>
          <a:prstGeom prst="roundRect">
            <a:avLst>
              <a:gd name="adj" fmla="val 0"/>
            </a:avLst>
          </a:prstGeom>
          <a:gradFill>
            <a:gsLst>
              <a:gs pos="0">
                <a:schemeClr val="accent1">
                  <a:lumMod val="5000"/>
                  <a:lumOff val="95000"/>
                  <a:alpha val="0"/>
                </a:schemeClr>
              </a:gs>
              <a:gs pos="97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Temperature</a:t>
            </a:r>
          </a:p>
        </p:txBody>
      </p:sp>
      <p:sp>
        <p:nvSpPr>
          <p:cNvPr id="42" name="Title 41">
            <a:extLst>
              <a:ext uri="{FF2B5EF4-FFF2-40B4-BE49-F238E27FC236}">
                <a16:creationId xmlns:a16="http://schemas.microsoft.com/office/drawing/2014/main" id="{F7EC45B0-B91E-7788-15B5-83DD6192D24F}"/>
              </a:ext>
            </a:extLst>
          </p:cNvPr>
          <p:cNvSpPr>
            <a:spLocks noGrp="1"/>
          </p:cNvSpPr>
          <p:nvPr>
            <p:ph type="title"/>
          </p:nvPr>
        </p:nvSpPr>
        <p:spPr/>
        <p:txBody>
          <a:bodyPr/>
          <a:lstStyle/>
          <a:p>
            <a:r>
              <a:rPr lang="en-US" dirty="0">
                <a:solidFill>
                  <a:schemeClr val="bg2"/>
                </a:solidFill>
                <a:ea typeface="Ellab Sans"/>
              </a:rPr>
              <a:t>TrackSense® Data Logger System</a:t>
            </a:r>
          </a:p>
        </p:txBody>
      </p:sp>
      <p:sp>
        <p:nvSpPr>
          <p:cNvPr id="4" name="TextBox 3">
            <a:extLst>
              <a:ext uri="{FF2B5EF4-FFF2-40B4-BE49-F238E27FC236}">
                <a16:creationId xmlns:a16="http://schemas.microsoft.com/office/drawing/2014/main" id="{0E55603F-89E9-0EC1-B3FC-44AD324485E1}"/>
              </a:ext>
            </a:extLst>
          </p:cNvPr>
          <p:cNvSpPr txBox="1"/>
          <p:nvPr/>
        </p:nvSpPr>
        <p:spPr>
          <a:xfrm>
            <a:off x="76057" y="6339397"/>
            <a:ext cx="1279420" cy="415498"/>
          </a:xfrm>
          <a:prstGeom prst="rect">
            <a:avLst/>
          </a:prstGeom>
          <a:noFill/>
        </p:spPr>
        <p:txBody>
          <a:bodyPr wrap="square" rtlCol="0">
            <a:spAutoFit/>
          </a:bodyPr>
          <a:lstStyle/>
          <a:p>
            <a:r>
              <a:rPr lang="en-US" sz="700">
                <a:solidFill>
                  <a:schemeClr val="accent1"/>
                </a:solidFill>
                <a:latin typeface="Ellab Sans SemiBold" panose="02000503000000020004" pitchFamily="2" charset="0"/>
                <a:ea typeface="Ellab Sans SemiBold" panose="02000503000000020004" pitchFamily="2" charset="0"/>
                <a:cs typeface="Ellab Sans SemiBold" panose="02000503000000020004" pitchFamily="2" charset="0"/>
              </a:rPr>
              <a:t>Your Life Science</a:t>
            </a:r>
          </a:p>
          <a:p>
            <a:r>
              <a:rPr lang="en-US" sz="700">
                <a:solidFill>
                  <a:schemeClr val="accent1"/>
                </a:solidFill>
                <a:latin typeface="Ellab Sans SemiBold" panose="02000503000000020004" pitchFamily="2" charset="0"/>
                <a:ea typeface="Ellab Sans SemiBold" panose="02000503000000020004" pitchFamily="2" charset="0"/>
                <a:cs typeface="Ellab Sans SemiBold" panose="02000503000000020004" pitchFamily="2" charset="0"/>
              </a:rPr>
              <a:t>Compliance</a:t>
            </a:r>
          </a:p>
          <a:p>
            <a:r>
              <a:rPr lang="en-US" sz="700">
                <a:solidFill>
                  <a:schemeClr val="bg2"/>
                </a:solidFill>
                <a:latin typeface="Ellab Sans SemiBold" panose="02000503000000020004" pitchFamily="2" charset="0"/>
                <a:ea typeface="Ellab Sans SemiBold" panose="02000503000000020004" pitchFamily="2" charset="0"/>
                <a:cs typeface="Ellab Sans SemiBold" panose="02000503000000020004" pitchFamily="2" charset="0"/>
              </a:rPr>
              <a:t>Partner</a:t>
            </a:r>
          </a:p>
        </p:txBody>
      </p:sp>
      <p:sp>
        <p:nvSpPr>
          <p:cNvPr id="8" name="Inhaltsplatzhalter 2">
            <a:extLst>
              <a:ext uri="{FF2B5EF4-FFF2-40B4-BE49-F238E27FC236}">
                <a16:creationId xmlns:a16="http://schemas.microsoft.com/office/drawing/2014/main" id="{DC5C1F12-5300-A40E-8E98-CB5F4538F103}"/>
              </a:ext>
            </a:extLst>
          </p:cNvPr>
          <p:cNvSpPr txBox="1">
            <a:spLocks/>
          </p:cNvSpPr>
          <p:nvPr/>
        </p:nvSpPr>
        <p:spPr>
          <a:xfrm>
            <a:off x="7422823" y="4083390"/>
            <a:ext cx="3785869" cy="4139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noProof="0" dirty="0">
                <a:solidFill>
                  <a:schemeClr val="accent1"/>
                </a:solidFill>
                <a:latin typeface="Ellab Sans" panose="02000503000000020004" pitchFamily="2" charset="0"/>
                <a:cs typeface="Ellab Sans" panose="02000503000000020004" pitchFamily="2" charset="0"/>
              </a:rPr>
              <a:t>Measured Parameters</a:t>
            </a:r>
            <a:endParaRPr lang="en-US" noProof="0" dirty="0">
              <a:solidFill>
                <a:schemeClr val="accent1"/>
              </a:solidFill>
              <a:latin typeface="Ellab Sans" panose="02000503000000020004" pitchFamily="2" charset="0"/>
              <a:cs typeface="Ellab Sans" panose="02000503000000020004" pitchFamily="2" charset="0"/>
            </a:endParaRPr>
          </a:p>
        </p:txBody>
      </p:sp>
      <p:pic>
        <p:nvPicPr>
          <p:cNvPr id="16" name="Picture 2" descr="Bildergebnis fÃ¼r fda 21 cfr part 11">
            <a:extLst>
              <a:ext uri="{FF2B5EF4-FFF2-40B4-BE49-F238E27FC236}">
                <a16:creationId xmlns:a16="http://schemas.microsoft.com/office/drawing/2014/main" id="{6EB263EA-4C19-1A63-6845-4B68A1CA58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4108" y="251762"/>
            <a:ext cx="801687"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D0219F52-A0CD-CB75-1407-C438DE9A5C9B}"/>
              </a:ext>
            </a:extLst>
          </p:cNvPr>
          <p:cNvSpPr/>
          <p:nvPr/>
        </p:nvSpPr>
        <p:spPr>
          <a:xfrm>
            <a:off x="9326096" y="4568468"/>
            <a:ext cx="2505046" cy="511073"/>
          </a:xfrm>
          <a:prstGeom prst="roundRect">
            <a:avLst>
              <a:gd name="adj" fmla="val 0"/>
            </a:avLst>
          </a:prstGeom>
          <a:gradFill>
            <a:gsLst>
              <a:gs pos="100000">
                <a:schemeClr val="accent1">
                  <a:lumMod val="5000"/>
                  <a:lumOff val="95000"/>
                  <a:alpha val="0"/>
                </a:schemeClr>
              </a:gs>
              <a:gs pos="0">
                <a:schemeClr val="accent1">
                  <a:alpha val="49000"/>
                </a:schemeClr>
              </a:gs>
            </a:gsLst>
            <a:lin ang="2700000" scaled="0"/>
          </a:gradFill>
          <a:ln w="12700">
            <a:gradFill>
              <a:gsLst>
                <a:gs pos="32000">
                  <a:schemeClr val="accent1">
                    <a:lumMod val="5000"/>
                    <a:lumOff val="95000"/>
                    <a:alpha val="0"/>
                  </a:schemeClr>
                </a:gs>
                <a:gs pos="100000">
                  <a:schemeClr val="accent1"/>
                </a:gs>
              </a:gsLst>
              <a:lin ang="108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Pressure/Vacuum</a:t>
            </a:r>
          </a:p>
        </p:txBody>
      </p:sp>
      <p:sp>
        <p:nvSpPr>
          <p:cNvPr id="22" name="Rectangle: Rounded Corners 21">
            <a:extLst>
              <a:ext uri="{FF2B5EF4-FFF2-40B4-BE49-F238E27FC236}">
                <a16:creationId xmlns:a16="http://schemas.microsoft.com/office/drawing/2014/main" id="{96EF4357-22F4-9861-B90D-4D3092D42FA9}"/>
              </a:ext>
            </a:extLst>
          </p:cNvPr>
          <p:cNvSpPr/>
          <p:nvPr/>
        </p:nvSpPr>
        <p:spPr>
          <a:xfrm>
            <a:off x="8254085" y="5181601"/>
            <a:ext cx="1962150" cy="511073"/>
          </a:xfrm>
          <a:prstGeom prst="roundRect">
            <a:avLst>
              <a:gd name="adj" fmla="val 0"/>
            </a:avLst>
          </a:prstGeom>
          <a:gradFill>
            <a:gsLst>
              <a:gs pos="0">
                <a:schemeClr val="accent1">
                  <a:lumMod val="5000"/>
                  <a:lumOff val="95000"/>
                  <a:alpha val="0"/>
                </a:schemeClr>
              </a:gs>
              <a:gs pos="100000">
                <a:schemeClr val="accent1">
                  <a:alpha val="49000"/>
                </a:schemeClr>
              </a:gs>
            </a:gsLst>
            <a:lin ang="144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Conductivity</a:t>
            </a:r>
          </a:p>
        </p:txBody>
      </p:sp>
      <p:sp>
        <p:nvSpPr>
          <p:cNvPr id="24" name="Rectangle: Rounded Corners 23">
            <a:extLst>
              <a:ext uri="{FF2B5EF4-FFF2-40B4-BE49-F238E27FC236}">
                <a16:creationId xmlns:a16="http://schemas.microsoft.com/office/drawing/2014/main" id="{BB432B8C-2567-CF0B-038B-95BE48BB7F50}"/>
              </a:ext>
            </a:extLst>
          </p:cNvPr>
          <p:cNvSpPr/>
          <p:nvPr/>
        </p:nvSpPr>
        <p:spPr>
          <a:xfrm>
            <a:off x="10258425" y="5181602"/>
            <a:ext cx="1572717" cy="511073"/>
          </a:xfrm>
          <a:prstGeom prst="roundRect">
            <a:avLst>
              <a:gd name="adj" fmla="val 0"/>
            </a:avLst>
          </a:prstGeom>
          <a:gradFill>
            <a:gsLst>
              <a:gs pos="91000">
                <a:schemeClr val="accent1">
                  <a:lumMod val="5000"/>
                  <a:lumOff val="95000"/>
                  <a:alpha val="0"/>
                </a:schemeClr>
              </a:gs>
              <a:gs pos="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Humidity</a:t>
            </a:r>
          </a:p>
        </p:txBody>
      </p:sp>
      <p:sp>
        <p:nvSpPr>
          <p:cNvPr id="26" name="Rectangle: Rounded Corners 25">
            <a:extLst>
              <a:ext uri="{FF2B5EF4-FFF2-40B4-BE49-F238E27FC236}">
                <a16:creationId xmlns:a16="http://schemas.microsoft.com/office/drawing/2014/main" id="{EA371464-6C1F-BEB2-9798-D082AAC1DF9C}"/>
              </a:ext>
            </a:extLst>
          </p:cNvPr>
          <p:cNvSpPr/>
          <p:nvPr/>
        </p:nvSpPr>
        <p:spPr>
          <a:xfrm>
            <a:off x="7477740" y="5174858"/>
            <a:ext cx="732810" cy="511073"/>
          </a:xfrm>
          <a:prstGeom prst="roundRect">
            <a:avLst>
              <a:gd name="adj" fmla="val 0"/>
            </a:avLst>
          </a:prstGeom>
          <a:gradFill>
            <a:gsLst>
              <a:gs pos="0">
                <a:schemeClr val="accent1">
                  <a:lumMod val="5000"/>
                  <a:lumOff val="95000"/>
                  <a:alpha val="0"/>
                </a:schemeClr>
              </a:gs>
              <a:gs pos="100000">
                <a:schemeClr val="accent1">
                  <a:alpha val="49000"/>
                </a:schemeClr>
              </a:gs>
            </a:gsLst>
            <a:lin ang="192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CO₂</a:t>
            </a:r>
          </a:p>
        </p:txBody>
      </p:sp>
      <p:sp>
        <p:nvSpPr>
          <p:cNvPr id="28" name="Textfeld 8">
            <a:extLst>
              <a:ext uri="{FF2B5EF4-FFF2-40B4-BE49-F238E27FC236}">
                <a16:creationId xmlns:a16="http://schemas.microsoft.com/office/drawing/2014/main" id="{E4DED184-AF4B-629C-E75C-5F18553BFC25}"/>
              </a:ext>
            </a:extLst>
          </p:cNvPr>
          <p:cNvSpPr txBox="1"/>
          <p:nvPr/>
        </p:nvSpPr>
        <p:spPr>
          <a:xfrm>
            <a:off x="551143" y="2770263"/>
            <a:ext cx="3126360" cy="93871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nchor="ctr">
            <a:spAutoFit/>
          </a:bodyPr>
          <a:lstStyle/>
          <a:p>
            <a:pPr lvl="0">
              <a:spcBef>
                <a:spcPts val="600"/>
              </a:spcBef>
              <a:buClr>
                <a:schemeClr val="accent1"/>
              </a:buClr>
            </a:pPr>
            <a:r>
              <a:rPr lang="en-US" b="1" noProof="0" dirty="0">
                <a:solidFill>
                  <a:schemeClr val="bg2"/>
                </a:solidFill>
                <a:latin typeface="Ellab Sans" panose="02000503000000020004" pitchFamily="2" charset="0"/>
              </a:rPr>
              <a:t>Compact Design: </a:t>
            </a:r>
          </a:p>
          <a:p>
            <a:pPr lvl="0">
              <a:spcBef>
                <a:spcPts val="600"/>
              </a:spcBef>
              <a:buClr>
                <a:schemeClr val="accent1"/>
              </a:buClr>
            </a:pPr>
            <a:r>
              <a:rPr lang="en-US" sz="1600" noProof="0" dirty="0">
                <a:solidFill>
                  <a:schemeClr val="bg2"/>
                </a:solidFill>
                <a:latin typeface="Ellab Sans" panose="02000503000000020004" pitchFamily="2" charset="0"/>
              </a:rPr>
              <a:t>Industry-leading stability with stainless steel housing</a:t>
            </a:r>
            <a:endParaRPr lang="en-US" noProof="0" dirty="0">
              <a:solidFill>
                <a:schemeClr val="bg2"/>
              </a:solidFill>
              <a:latin typeface="Ellab Sans" panose="02000503000000020004" pitchFamily="2" charset="0"/>
            </a:endParaRPr>
          </a:p>
        </p:txBody>
      </p:sp>
      <p:sp>
        <p:nvSpPr>
          <p:cNvPr id="37" name="Textfeld 8">
            <a:extLst>
              <a:ext uri="{FF2B5EF4-FFF2-40B4-BE49-F238E27FC236}">
                <a16:creationId xmlns:a16="http://schemas.microsoft.com/office/drawing/2014/main" id="{BE9D9A17-CA2B-ED5A-5BBC-576E820C90A0}"/>
              </a:ext>
            </a:extLst>
          </p:cNvPr>
          <p:cNvSpPr txBox="1"/>
          <p:nvPr/>
        </p:nvSpPr>
        <p:spPr>
          <a:xfrm>
            <a:off x="451839" y="1867107"/>
            <a:ext cx="2756776" cy="52322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nchor="ctr">
            <a:spAutoFit/>
          </a:bodyPr>
          <a:lstStyle/>
          <a:p>
            <a:pPr>
              <a:spcBef>
                <a:spcPts val="600"/>
              </a:spcBef>
              <a:defRPr/>
            </a:pPr>
            <a:r>
              <a:rPr lang="en-US" sz="2800" b="1" noProof="0" dirty="0">
                <a:solidFill>
                  <a:schemeClr val="accent1"/>
                </a:solidFill>
                <a:latin typeface="Ellab Sans" panose="02000503000000020004" pitchFamily="2" charset="0"/>
                <a:cs typeface="Ellab Sans" panose="02000503000000020004" pitchFamily="2" charset="0"/>
              </a:rPr>
              <a:t>Key Features</a:t>
            </a:r>
          </a:p>
        </p:txBody>
      </p:sp>
      <p:sp>
        <p:nvSpPr>
          <p:cNvPr id="12" name="Inhaltsplatzhalter 2">
            <a:extLst>
              <a:ext uri="{FF2B5EF4-FFF2-40B4-BE49-F238E27FC236}">
                <a16:creationId xmlns:a16="http://schemas.microsoft.com/office/drawing/2014/main" id="{FB70910B-E889-15F0-1AC0-42471DDFA6EB}"/>
              </a:ext>
            </a:extLst>
          </p:cNvPr>
          <p:cNvSpPr txBox="1">
            <a:spLocks/>
          </p:cNvSpPr>
          <p:nvPr/>
        </p:nvSpPr>
        <p:spPr>
          <a:xfrm>
            <a:off x="281554" y="4083390"/>
            <a:ext cx="3665538" cy="1568450"/>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ller" panose="02000503030000020004"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ller" panose="02000503030000020004" pitchFamily="2"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ller" panose="02000503030000020004" pitchFamily="2"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ller" panose="02000503030000020004" pitchFamily="2"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ller" panose="0200050303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noProof="0" dirty="0">
                <a:solidFill>
                  <a:schemeClr val="accent1"/>
                </a:solidFill>
                <a:latin typeface="+mj-lt"/>
              </a:rPr>
              <a:t>Sky Radio Technology</a:t>
            </a:r>
          </a:p>
          <a:p>
            <a:pPr marL="0" indent="0">
              <a:buNone/>
            </a:pPr>
            <a:endParaRPr lang="en-US" sz="1800" noProof="0" dirty="0">
              <a:solidFill>
                <a:schemeClr val="accent1"/>
              </a:solidFill>
              <a:latin typeface="+mj-lt"/>
            </a:endParaRPr>
          </a:p>
          <a:p>
            <a:pPr>
              <a:buClr>
                <a:schemeClr val="accent1"/>
              </a:buClr>
            </a:pPr>
            <a:r>
              <a:rPr lang="en-US" sz="1600" noProof="0" dirty="0">
                <a:solidFill>
                  <a:schemeClr val="bg2"/>
                </a:solidFill>
                <a:latin typeface="+mj-lt"/>
              </a:rPr>
              <a:t>Wireless data transmission</a:t>
            </a:r>
          </a:p>
          <a:p>
            <a:pPr>
              <a:buClr>
                <a:schemeClr val="accent1"/>
              </a:buClr>
            </a:pPr>
            <a:r>
              <a:rPr lang="en-US" sz="1600" noProof="0" dirty="0">
                <a:solidFill>
                  <a:schemeClr val="bg2"/>
                </a:solidFill>
                <a:latin typeface="+mj-lt"/>
              </a:rPr>
              <a:t>Online start and stop</a:t>
            </a:r>
          </a:p>
          <a:p>
            <a:pPr>
              <a:buClr>
                <a:schemeClr val="accent1"/>
              </a:buClr>
            </a:pPr>
            <a:r>
              <a:rPr lang="en-US" sz="1600" noProof="0" dirty="0">
                <a:solidFill>
                  <a:schemeClr val="bg2"/>
                </a:solidFill>
                <a:latin typeface="+mj-lt"/>
              </a:rPr>
              <a:t>No data loss</a:t>
            </a:r>
          </a:p>
          <a:p>
            <a:pPr>
              <a:buClr>
                <a:schemeClr val="accent1"/>
              </a:buClr>
            </a:pPr>
            <a:r>
              <a:rPr lang="en-US" sz="1600" noProof="0" dirty="0">
                <a:solidFill>
                  <a:schemeClr val="bg2"/>
                </a:solidFill>
                <a:latin typeface="+mj-lt"/>
              </a:rPr>
              <a:t>Alarm functionality</a:t>
            </a:r>
          </a:p>
          <a:p>
            <a:pPr marL="0" indent="0">
              <a:spcAft>
                <a:spcPts val="0"/>
              </a:spcAft>
              <a:buNone/>
              <a:defRPr/>
            </a:pPr>
            <a:endParaRPr lang="en-US" sz="1800" b="1" noProof="0" dirty="0">
              <a:solidFill>
                <a:srgbClr val="000000"/>
              </a:solidFill>
              <a:latin typeface="+mj-lt"/>
              <a:cs typeface="Ellab Sans" panose="02000503000000020004" pitchFamily="2" charset="0"/>
            </a:endParaRPr>
          </a:p>
        </p:txBody>
      </p:sp>
      <p:sp>
        <p:nvSpPr>
          <p:cNvPr id="38" name="Textfeld 8">
            <a:extLst>
              <a:ext uri="{FF2B5EF4-FFF2-40B4-BE49-F238E27FC236}">
                <a16:creationId xmlns:a16="http://schemas.microsoft.com/office/drawing/2014/main" id="{DC7E8E4C-6957-6771-4891-D991DE482C4E}"/>
              </a:ext>
            </a:extLst>
          </p:cNvPr>
          <p:cNvSpPr txBox="1"/>
          <p:nvPr/>
        </p:nvSpPr>
        <p:spPr>
          <a:xfrm>
            <a:off x="4286251" y="2751531"/>
            <a:ext cx="2662171" cy="646331"/>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nchor="ctr">
            <a:spAutoFit/>
          </a:bodyPr>
          <a:lstStyle/>
          <a:p>
            <a:pPr lvl="0">
              <a:spcBef>
                <a:spcPts val="600"/>
              </a:spcBef>
              <a:buClr>
                <a:schemeClr val="accent1"/>
              </a:buClr>
            </a:pPr>
            <a:r>
              <a:rPr lang="en-US" b="1" dirty="0">
                <a:solidFill>
                  <a:schemeClr val="bg2"/>
                </a:solidFill>
                <a:latin typeface="Ellab Sans" panose="02000503000000020004" pitchFamily="2" charset="0"/>
              </a:rPr>
              <a:t>Exceptional accuracy: ±0.05 °C</a:t>
            </a:r>
          </a:p>
        </p:txBody>
      </p:sp>
      <p:sp>
        <p:nvSpPr>
          <p:cNvPr id="39" name="Textfeld 8">
            <a:extLst>
              <a:ext uri="{FF2B5EF4-FFF2-40B4-BE49-F238E27FC236}">
                <a16:creationId xmlns:a16="http://schemas.microsoft.com/office/drawing/2014/main" id="{3B1B236B-36D0-851F-A655-D25C69BD92C5}"/>
              </a:ext>
            </a:extLst>
          </p:cNvPr>
          <p:cNvSpPr txBox="1"/>
          <p:nvPr/>
        </p:nvSpPr>
        <p:spPr>
          <a:xfrm>
            <a:off x="7299882" y="2751530"/>
            <a:ext cx="2146159" cy="646331"/>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nchor="ctr">
            <a:spAutoFit/>
          </a:bodyPr>
          <a:lstStyle/>
          <a:p>
            <a:pPr lvl="0">
              <a:spcBef>
                <a:spcPts val="600"/>
              </a:spcBef>
              <a:buClr>
                <a:schemeClr val="accent1"/>
              </a:buClr>
            </a:pPr>
            <a:r>
              <a:rPr lang="en-US" b="1" dirty="0">
                <a:solidFill>
                  <a:schemeClr val="bg2"/>
                </a:solidFill>
                <a:latin typeface="Ellab Sans" panose="02000503000000020004" pitchFamily="2" charset="0"/>
              </a:rPr>
              <a:t>Interchangeable sensors</a:t>
            </a:r>
          </a:p>
        </p:txBody>
      </p:sp>
      <p:sp>
        <p:nvSpPr>
          <p:cNvPr id="41" name="Textfeld 8">
            <a:extLst>
              <a:ext uri="{FF2B5EF4-FFF2-40B4-BE49-F238E27FC236}">
                <a16:creationId xmlns:a16="http://schemas.microsoft.com/office/drawing/2014/main" id="{90A24765-6929-D6B5-FB3D-96FD34CD6EF3}"/>
              </a:ext>
            </a:extLst>
          </p:cNvPr>
          <p:cNvSpPr txBox="1"/>
          <p:nvPr/>
        </p:nvSpPr>
        <p:spPr>
          <a:xfrm>
            <a:off x="9824301" y="2777957"/>
            <a:ext cx="2247306" cy="92333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nchor="ctr">
            <a:spAutoFit/>
          </a:bodyPr>
          <a:lstStyle/>
          <a:p>
            <a:pPr lvl="0">
              <a:spcBef>
                <a:spcPts val="600"/>
              </a:spcBef>
              <a:buClr>
                <a:schemeClr val="accent1"/>
              </a:buClr>
            </a:pPr>
            <a:r>
              <a:rPr lang="en-US" b="1" dirty="0">
                <a:solidFill>
                  <a:schemeClr val="bg2"/>
                </a:solidFill>
                <a:latin typeface="Ellab Sans" panose="02000503000000020004" pitchFamily="2" charset="0"/>
              </a:rPr>
              <a:t>Measurement range from -196 to +400 °C</a:t>
            </a:r>
          </a:p>
        </p:txBody>
      </p:sp>
      <p:cxnSp>
        <p:nvCxnSpPr>
          <p:cNvPr id="44" name="Straight Connector 43">
            <a:extLst>
              <a:ext uri="{FF2B5EF4-FFF2-40B4-BE49-F238E27FC236}">
                <a16:creationId xmlns:a16="http://schemas.microsoft.com/office/drawing/2014/main" id="{7317344C-2806-DE8B-E1B7-15E0F9EC5380}"/>
              </a:ext>
            </a:extLst>
          </p:cNvPr>
          <p:cNvCxnSpPr/>
          <p:nvPr/>
        </p:nvCxnSpPr>
        <p:spPr>
          <a:xfrm>
            <a:off x="9344074" y="2639220"/>
            <a:ext cx="0" cy="1266825"/>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25EFB6F-8D45-99C3-28B7-3D63FD550101}"/>
              </a:ext>
            </a:extLst>
          </p:cNvPr>
          <p:cNvCxnSpPr/>
          <p:nvPr/>
        </p:nvCxnSpPr>
        <p:spPr>
          <a:xfrm>
            <a:off x="6718741" y="2639220"/>
            <a:ext cx="0" cy="1266825"/>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F372E28A-FC03-0A19-288F-0DCF0CA3D5D5}"/>
              </a:ext>
            </a:extLst>
          </p:cNvPr>
          <p:cNvCxnSpPr/>
          <p:nvPr/>
        </p:nvCxnSpPr>
        <p:spPr>
          <a:xfrm>
            <a:off x="3749636" y="2639220"/>
            <a:ext cx="0" cy="1266825"/>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53" name="Graphic 52" descr="Ruler with solid fill">
            <a:extLst>
              <a:ext uri="{FF2B5EF4-FFF2-40B4-BE49-F238E27FC236}">
                <a16:creationId xmlns:a16="http://schemas.microsoft.com/office/drawing/2014/main" id="{8B075F57-736F-5C8E-FE7E-A1E983BFA8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649127">
            <a:off x="179659" y="2840369"/>
            <a:ext cx="466625" cy="466625"/>
          </a:xfrm>
          <a:prstGeom prst="rect">
            <a:avLst/>
          </a:prstGeom>
        </p:spPr>
      </p:pic>
      <p:pic>
        <p:nvPicPr>
          <p:cNvPr id="55" name="Graphic 54" descr="Transfer with solid fill">
            <a:extLst>
              <a:ext uri="{FF2B5EF4-FFF2-40B4-BE49-F238E27FC236}">
                <a16:creationId xmlns:a16="http://schemas.microsoft.com/office/drawing/2014/main" id="{8A9F9B36-594F-B955-EF92-5A50F05F26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6803006" y="2822425"/>
            <a:ext cx="504540" cy="504540"/>
          </a:xfrm>
          <a:prstGeom prst="rect">
            <a:avLst/>
          </a:prstGeom>
        </p:spPr>
      </p:pic>
      <p:pic>
        <p:nvPicPr>
          <p:cNvPr id="57" name="Graphic 56" descr="Thermometer with solid fill">
            <a:extLst>
              <a:ext uri="{FF2B5EF4-FFF2-40B4-BE49-F238E27FC236}">
                <a16:creationId xmlns:a16="http://schemas.microsoft.com/office/drawing/2014/main" id="{F773F5B6-759A-8108-9195-AD80B4DA5D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94131" y="2844322"/>
            <a:ext cx="580115" cy="580115"/>
          </a:xfrm>
          <a:prstGeom prst="rect">
            <a:avLst/>
          </a:prstGeom>
        </p:spPr>
      </p:pic>
      <p:pic>
        <p:nvPicPr>
          <p:cNvPr id="59" name="Graphic 58" descr="Bullseye with solid fill">
            <a:extLst>
              <a:ext uri="{FF2B5EF4-FFF2-40B4-BE49-F238E27FC236}">
                <a16:creationId xmlns:a16="http://schemas.microsoft.com/office/drawing/2014/main" id="{E13F756C-3065-6DE6-8A7A-CBF2807A4E6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21770" y="2820904"/>
            <a:ext cx="543277" cy="543277"/>
          </a:xfrm>
          <a:prstGeom prst="rect">
            <a:avLst/>
          </a:prstGeom>
        </p:spPr>
      </p:pic>
      <p:pic>
        <p:nvPicPr>
          <p:cNvPr id="61" name="Picture 60" descr="A close-up of a wireless device&#10;&#10;AI-generated content may be incorrect.">
            <a:extLst>
              <a:ext uri="{FF2B5EF4-FFF2-40B4-BE49-F238E27FC236}">
                <a16:creationId xmlns:a16="http://schemas.microsoft.com/office/drawing/2014/main" id="{E233E997-4DD7-5B39-B073-918B894FF01D}"/>
              </a:ext>
            </a:extLst>
          </p:cNvPr>
          <p:cNvPicPr>
            <a:picLocks noChangeAspect="1"/>
          </p:cNvPicPr>
          <p:nvPr/>
        </p:nvPicPr>
        <p:blipFill>
          <a:blip r:embed="rId13"/>
          <a:stretch>
            <a:fillRect/>
          </a:stretch>
        </p:blipFill>
        <p:spPr>
          <a:xfrm>
            <a:off x="2416311" y="3924778"/>
            <a:ext cx="5755370" cy="4116671"/>
          </a:xfrm>
          <a:prstGeom prst="rect">
            <a:avLst/>
          </a:prstGeom>
        </p:spPr>
      </p:pic>
    </p:spTree>
    <p:extLst>
      <p:ext uri="{BB962C8B-B14F-4D97-AF65-F5344CB8AC3E}">
        <p14:creationId xmlns:p14="http://schemas.microsoft.com/office/powerpoint/2010/main" val="19889243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1000"/>
                                        <p:tgtEl>
                                          <p:spTgt spid="12">
                                            <p:txEl>
                                              <p:pRg st="2" end="2"/>
                                            </p:txEl>
                                          </p:spTgt>
                                        </p:tgtEl>
                                      </p:cBhvr>
                                    </p:animEffect>
                                    <p:anim calcmode="lin" valueType="num">
                                      <p:cBhvr>
                                        <p:cTn id="1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1000"/>
                                        <p:tgtEl>
                                          <p:spTgt spid="12">
                                            <p:txEl>
                                              <p:pRg st="3" end="3"/>
                                            </p:txEl>
                                          </p:spTgt>
                                        </p:tgtEl>
                                      </p:cBhvr>
                                    </p:animEffect>
                                    <p:anim calcmode="lin" valueType="num">
                                      <p:cBhvr>
                                        <p:cTn id="23"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1000"/>
                                        <p:tgtEl>
                                          <p:spTgt spid="12">
                                            <p:txEl>
                                              <p:pRg st="4" end="4"/>
                                            </p:txEl>
                                          </p:spTgt>
                                        </p:tgtEl>
                                      </p:cBhvr>
                                    </p:animEffect>
                                    <p:anim calcmode="lin" valueType="num">
                                      <p:cBhvr>
                                        <p:cTn id="28"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1000"/>
                                        <p:tgtEl>
                                          <p:spTgt spid="12">
                                            <p:txEl>
                                              <p:pRg st="5" end="5"/>
                                            </p:txEl>
                                          </p:spTgt>
                                        </p:tgtEl>
                                      </p:cBhvr>
                                    </p:animEffect>
                                    <p:anim calcmode="lin" valueType="num">
                                      <p:cBhvr>
                                        <p:cTn id="33"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1000"/>
                                        <p:tgtEl>
                                          <p:spTgt spid="38"/>
                                        </p:tgtEl>
                                      </p:cBhvr>
                                    </p:animEffect>
                                    <p:anim calcmode="lin" valueType="num">
                                      <p:cBhvr>
                                        <p:cTn id="48" dur="1000" fill="hold"/>
                                        <p:tgtEl>
                                          <p:spTgt spid="38"/>
                                        </p:tgtEl>
                                        <p:attrNameLst>
                                          <p:attrName>ppt_x</p:attrName>
                                        </p:attrNameLst>
                                      </p:cBhvr>
                                      <p:tavLst>
                                        <p:tav tm="0">
                                          <p:val>
                                            <p:strVal val="#ppt_x"/>
                                          </p:val>
                                        </p:tav>
                                        <p:tav tm="100000">
                                          <p:val>
                                            <p:strVal val="#ppt_x"/>
                                          </p:val>
                                        </p:tav>
                                      </p:tavLst>
                                    </p:anim>
                                    <p:anim calcmode="lin" valueType="num">
                                      <p:cBhvr>
                                        <p:cTn id="49" dur="1000" fill="hold"/>
                                        <p:tgtEl>
                                          <p:spTgt spid="3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1000"/>
                                        <p:tgtEl>
                                          <p:spTgt spid="39"/>
                                        </p:tgtEl>
                                      </p:cBhvr>
                                    </p:animEffect>
                                    <p:anim calcmode="lin" valueType="num">
                                      <p:cBhvr>
                                        <p:cTn id="53" dur="1000" fill="hold"/>
                                        <p:tgtEl>
                                          <p:spTgt spid="39"/>
                                        </p:tgtEl>
                                        <p:attrNameLst>
                                          <p:attrName>ppt_x</p:attrName>
                                        </p:attrNameLst>
                                      </p:cBhvr>
                                      <p:tavLst>
                                        <p:tav tm="0">
                                          <p:val>
                                            <p:strVal val="#ppt_x"/>
                                          </p:val>
                                        </p:tav>
                                        <p:tav tm="100000">
                                          <p:val>
                                            <p:strVal val="#ppt_x"/>
                                          </p:val>
                                        </p:tav>
                                      </p:tavLst>
                                    </p:anim>
                                    <p:anim calcmode="lin" valueType="num">
                                      <p:cBhvr>
                                        <p:cTn id="54" dur="1000" fill="hold"/>
                                        <p:tgtEl>
                                          <p:spTgt spid="3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1000"/>
                                        <p:tgtEl>
                                          <p:spTgt spid="41"/>
                                        </p:tgtEl>
                                      </p:cBhvr>
                                    </p:animEffect>
                                    <p:anim calcmode="lin" valueType="num">
                                      <p:cBhvr>
                                        <p:cTn id="58" dur="1000" fill="hold"/>
                                        <p:tgtEl>
                                          <p:spTgt spid="41"/>
                                        </p:tgtEl>
                                        <p:attrNameLst>
                                          <p:attrName>ppt_x</p:attrName>
                                        </p:attrNameLst>
                                      </p:cBhvr>
                                      <p:tavLst>
                                        <p:tav tm="0">
                                          <p:val>
                                            <p:strVal val="#ppt_x"/>
                                          </p:val>
                                        </p:tav>
                                        <p:tav tm="100000">
                                          <p:val>
                                            <p:strVal val="#ppt_x"/>
                                          </p:val>
                                        </p:tav>
                                      </p:tavLst>
                                    </p:anim>
                                    <p:anim calcmode="lin" valueType="num">
                                      <p:cBhvr>
                                        <p:cTn id="5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28" grpId="0"/>
      <p:bldP spid="37" grpId="0"/>
      <p:bldP spid="12" grpId="0" uiExpand="1" build="p"/>
      <p:bldP spid="38" grpId="0"/>
      <p:bldP spid="39" grpId="0"/>
      <p:bldP spid="41" grpId="0"/>
    </p:bldLst>
  </p:timing>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6937652-D6AE-F1A7-1A5A-07CA92DB68D0}"/>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A3C47FFC-3E62-485A-BF9C-5E30CC1AB3CA}"/>
              </a:ext>
            </a:extLst>
          </p:cNvPr>
          <p:cNvSpPr>
            <a:spLocks noGrp="1"/>
          </p:cNvSpPr>
          <p:nvPr>
            <p:ph type="title"/>
          </p:nvPr>
        </p:nvSpPr>
        <p:spPr/>
        <p:txBody>
          <a:bodyPr/>
          <a:lstStyle/>
          <a:p>
            <a:r>
              <a:rPr lang="en-US" noProof="0" dirty="0">
                <a:latin typeface="+mn-lt"/>
              </a:rPr>
              <a:t>TrackSense</a:t>
            </a:r>
            <a:r>
              <a:rPr lang="en-US" b="1" baseline="30000" noProof="0" dirty="0">
                <a:latin typeface="+mn-lt"/>
              </a:rPr>
              <a:t>®</a:t>
            </a:r>
            <a:r>
              <a:rPr lang="en-US" noProof="0" dirty="0">
                <a:latin typeface="+mn-lt"/>
              </a:rPr>
              <a:t> Pro Micro Logger</a:t>
            </a:r>
          </a:p>
        </p:txBody>
      </p:sp>
      <p:sp>
        <p:nvSpPr>
          <p:cNvPr id="2" name="Text Placeholder 1">
            <a:extLst>
              <a:ext uri="{FF2B5EF4-FFF2-40B4-BE49-F238E27FC236}">
                <a16:creationId xmlns:a16="http://schemas.microsoft.com/office/drawing/2014/main" id="{3A928F4F-56C2-B729-DC4E-F52618FA1C55}"/>
              </a:ext>
            </a:extLst>
          </p:cNvPr>
          <p:cNvSpPr>
            <a:spLocks noGrp="1"/>
          </p:cNvSpPr>
          <p:nvPr>
            <p:ph type="body" sz="half" idx="2"/>
          </p:nvPr>
        </p:nvSpPr>
        <p:spPr/>
        <p:txBody>
          <a:bodyPr/>
          <a:lstStyle/>
          <a:p>
            <a:endParaRPr lang="en-US" noProof="0" dirty="0"/>
          </a:p>
        </p:txBody>
      </p:sp>
      <p:sp>
        <p:nvSpPr>
          <p:cNvPr id="4" name="Textfeld 3">
            <a:extLst>
              <a:ext uri="{FF2B5EF4-FFF2-40B4-BE49-F238E27FC236}">
                <a16:creationId xmlns:a16="http://schemas.microsoft.com/office/drawing/2014/main" id="{319BBD97-2456-47ED-A4A6-4794F1459826}"/>
              </a:ext>
            </a:extLst>
          </p:cNvPr>
          <p:cNvSpPr txBox="1"/>
          <p:nvPr/>
        </p:nvSpPr>
        <p:spPr>
          <a:xfrm>
            <a:off x="1295467" y="1784412"/>
            <a:ext cx="4800533" cy="1200329"/>
          </a:xfrm>
          <a:prstGeom prst="rect">
            <a:avLst/>
          </a:prstGeom>
          <a:noFill/>
        </p:spPr>
        <p:txBody>
          <a:bodyPr wrap="square" rtlCol="0">
            <a:spAutoFit/>
          </a:bodyPr>
          <a:lstStyle/>
          <a:p>
            <a:r>
              <a:rPr lang="en-US" b="1" noProof="0" dirty="0">
                <a:solidFill>
                  <a:schemeClr val="accent1"/>
                </a:solidFill>
                <a:latin typeface="Ellab Sans" panose="02000503000000020004" pitchFamily="2" charset="0"/>
              </a:rPr>
              <a:t>Temperature logger</a:t>
            </a:r>
          </a:p>
          <a:p>
            <a:pPr marL="285750" indent="-285750">
              <a:buFont typeface="Arial" panose="020B0604020202020204" pitchFamily="34" charset="0"/>
              <a:buChar char="•"/>
            </a:pPr>
            <a:r>
              <a:rPr lang="en-US" noProof="0" dirty="0">
                <a:latin typeface="Ellab Sans" panose="02000503000000020004" pitchFamily="2" charset="0"/>
              </a:rPr>
              <a:t>Temp: -20 to +140 °C</a:t>
            </a:r>
          </a:p>
          <a:p>
            <a:pPr marL="285750" indent="-285750">
              <a:buFont typeface="Arial" panose="020B0604020202020204" pitchFamily="34" charset="0"/>
              <a:buChar char="•"/>
            </a:pPr>
            <a:r>
              <a:rPr lang="en-US" noProof="0" dirty="0">
                <a:latin typeface="Ellab Sans" panose="02000503000000020004" pitchFamily="2" charset="0"/>
              </a:rPr>
              <a:t>Accuracy: ±0.05 °C</a:t>
            </a:r>
          </a:p>
          <a:p>
            <a:pPr marL="285750" indent="-285750">
              <a:buFont typeface="Arial" panose="020B0604020202020204" pitchFamily="34" charset="0"/>
              <a:buChar char="•"/>
            </a:pPr>
            <a:r>
              <a:rPr lang="en-US" noProof="0" dirty="0">
                <a:latin typeface="Ellab Sans" panose="02000503000000020004" pitchFamily="2" charset="0"/>
              </a:rPr>
              <a:t>14,500 points</a:t>
            </a:r>
            <a:endParaRPr lang="en-US" noProof="0" dirty="0">
              <a:solidFill>
                <a:schemeClr val="tx2"/>
              </a:solidFill>
              <a:latin typeface="Ellab Sans" panose="02000503000000020004" pitchFamily="2" charset="0"/>
            </a:endParaRPr>
          </a:p>
        </p:txBody>
      </p:sp>
      <p:sp>
        <p:nvSpPr>
          <p:cNvPr id="5" name="Textfeld 4">
            <a:extLst>
              <a:ext uri="{FF2B5EF4-FFF2-40B4-BE49-F238E27FC236}">
                <a16:creationId xmlns:a16="http://schemas.microsoft.com/office/drawing/2014/main" id="{86252713-5368-4F97-8562-1E43FF788EBD}"/>
              </a:ext>
            </a:extLst>
          </p:cNvPr>
          <p:cNvSpPr txBox="1"/>
          <p:nvPr/>
        </p:nvSpPr>
        <p:spPr>
          <a:xfrm>
            <a:off x="6096000" y="1784412"/>
            <a:ext cx="6096000" cy="1200329"/>
          </a:xfrm>
          <a:prstGeom prst="rect">
            <a:avLst/>
          </a:prstGeom>
          <a:noFill/>
        </p:spPr>
        <p:txBody>
          <a:bodyPr wrap="square" rtlCol="0">
            <a:spAutoFit/>
          </a:bodyPr>
          <a:lstStyle/>
          <a:p>
            <a:r>
              <a:rPr lang="en-US" b="1" noProof="0" dirty="0">
                <a:solidFill>
                  <a:schemeClr val="accent1"/>
                </a:solidFill>
                <a:latin typeface="Ellab Sans" panose="02000503000000020004" pitchFamily="2" charset="0"/>
              </a:rPr>
              <a:t>Pressure-/Temperature logger</a:t>
            </a:r>
          </a:p>
          <a:p>
            <a:pPr marL="285750" indent="-285750">
              <a:buFont typeface="Arial" panose="020B0604020202020204" pitchFamily="34" charset="0"/>
              <a:buChar char="•"/>
            </a:pPr>
            <a:r>
              <a:rPr lang="en-US" noProof="0" dirty="0">
                <a:latin typeface="Ellab Sans" panose="02000503000000020004" pitchFamily="2" charset="0"/>
              </a:rPr>
              <a:t>10 mBar to 6 Bar</a:t>
            </a:r>
          </a:p>
          <a:p>
            <a:pPr marL="285750" indent="-285750">
              <a:buFont typeface="Arial" panose="020B0604020202020204" pitchFamily="34" charset="0"/>
              <a:buChar char="•"/>
            </a:pPr>
            <a:r>
              <a:rPr lang="en-US" noProof="0" dirty="0">
                <a:latin typeface="Ellab Sans" panose="02000503000000020004" pitchFamily="2" charset="0"/>
              </a:rPr>
              <a:t>Accuracy: ±0.25% FS</a:t>
            </a:r>
          </a:p>
          <a:p>
            <a:pPr marL="285750" indent="-285750">
              <a:buFont typeface="Arial" panose="020B0604020202020204" pitchFamily="34" charset="0"/>
              <a:buChar char="•"/>
            </a:pPr>
            <a:r>
              <a:rPr lang="en-US" noProof="0" dirty="0">
                <a:latin typeface="Ellab Sans" panose="02000503000000020004" pitchFamily="2" charset="0"/>
              </a:rPr>
              <a:t>30,000 points</a:t>
            </a:r>
            <a:endParaRPr lang="en-US" noProof="0" dirty="0">
              <a:solidFill>
                <a:schemeClr val="tx2"/>
              </a:solidFill>
              <a:latin typeface="Ellab Sans" panose="02000503000000020004" pitchFamily="2" charset="0"/>
            </a:endParaRPr>
          </a:p>
        </p:txBody>
      </p:sp>
      <p:pic>
        <p:nvPicPr>
          <p:cNvPr id="7" name="Grafik 6" descr="Ein Bild, das Objekt enthält.&#10;&#10;Automatisch generierte Beschreibung">
            <a:extLst>
              <a:ext uri="{FF2B5EF4-FFF2-40B4-BE49-F238E27FC236}">
                <a16:creationId xmlns:a16="http://schemas.microsoft.com/office/drawing/2014/main" id="{C0EE7338-E81A-4FDD-BED2-4AF2CD493522}"/>
              </a:ext>
            </a:extLst>
          </p:cNvPr>
          <p:cNvPicPr>
            <a:picLocks noChangeAspect="1"/>
          </p:cNvPicPr>
          <p:nvPr/>
        </p:nvPicPr>
        <p:blipFill rotWithShape="1">
          <a:blip r:embed="rId2">
            <a:extLst>
              <a:ext uri="{28A0092B-C50C-407E-A947-70E740481C1C}">
                <a14:useLocalDpi xmlns:a14="http://schemas.microsoft.com/office/drawing/2010/main" val="0"/>
              </a:ext>
            </a:extLst>
          </a:blip>
          <a:srcRect l="41560" t="36828" r="41030" b="36189"/>
          <a:stretch/>
        </p:blipFill>
        <p:spPr>
          <a:xfrm>
            <a:off x="2388538" y="4612697"/>
            <a:ext cx="823806" cy="1647616"/>
          </a:xfrm>
          <a:prstGeom prst="rect">
            <a:avLst/>
          </a:prstGeom>
        </p:spPr>
      </p:pic>
      <p:pic>
        <p:nvPicPr>
          <p:cNvPr id="10" name="Grafik 9">
            <a:extLst>
              <a:ext uri="{FF2B5EF4-FFF2-40B4-BE49-F238E27FC236}">
                <a16:creationId xmlns:a16="http://schemas.microsoft.com/office/drawing/2014/main" id="{5DE1302D-9F68-4D49-AC34-D16D00B18D95}"/>
              </a:ext>
            </a:extLst>
          </p:cNvPr>
          <p:cNvPicPr>
            <a:picLocks noChangeAspect="1"/>
          </p:cNvPicPr>
          <p:nvPr/>
        </p:nvPicPr>
        <p:blipFill>
          <a:blip r:embed="rId3">
            <a:extLst>
              <a:ext uri="{28A0092B-C50C-407E-A947-70E740481C1C}">
                <a14:useLocalDpi xmlns:a14="http://schemas.microsoft.com/office/drawing/2010/main" val="0"/>
              </a:ext>
            </a:extLst>
          </a:blip>
          <a:srcRect l="42606" t="69720" r="42604" b="1929"/>
          <a:stretch>
            <a:fillRect/>
          </a:stretch>
        </p:blipFill>
        <p:spPr bwMode="auto">
          <a:xfrm>
            <a:off x="7321420" y="4857494"/>
            <a:ext cx="732682" cy="140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a:extLst>
              <a:ext uri="{FF2B5EF4-FFF2-40B4-BE49-F238E27FC236}">
                <a16:creationId xmlns:a16="http://schemas.microsoft.com/office/drawing/2014/main" id="{9F75A41F-94B4-48CA-91FE-E790B978CF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9557" y="3345663"/>
            <a:ext cx="1203325"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Grafik 16" descr="Ein Bild, das drinnen, Foto enthält.&#10;&#10;Automatisch generierte Beschreibung">
            <a:extLst>
              <a:ext uri="{FF2B5EF4-FFF2-40B4-BE49-F238E27FC236}">
                <a16:creationId xmlns:a16="http://schemas.microsoft.com/office/drawing/2014/main" id="{B8E5D8C0-A7EF-43A5-A97A-35F44B4E84CE}"/>
              </a:ext>
            </a:extLst>
          </p:cNvPr>
          <p:cNvPicPr>
            <a:picLocks noChangeAspect="1"/>
          </p:cNvPicPr>
          <p:nvPr/>
        </p:nvPicPr>
        <p:blipFill rotWithShape="1">
          <a:blip r:embed="rId5">
            <a:extLst>
              <a:ext uri="{28A0092B-C50C-407E-A947-70E740481C1C}">
                <a14:useLocalDpi xmlns:a14="http://schemas.microsoft.com/office/drawing/2010/main" val="0"/>
              </a:ext>
            </a:extLst>
          </a:blip>
          <a:srcRect l="19539" t="19531" r="20170" b="15728"/>
          <a:stretch/>
        </p:blipFill>
        <p:spPr>
          <a:xfrm rot="16200000">
            <a:off x="3108416" y="3761785"/>
            <a:ext cx="2914652" cy="2082403"/>
          </a:xfrm>
          <a:prstGeom prst="rect">
            <a:avLst/>
          </a:prstGeom>
        </p:spPr>
      </p:pic>
    </p:spTree>
    <p:extLst>
      <p:ext uri="{BB962C8B-B14F-4D97-AF65-F5344CB8AC3E}">
        <p14:creationId xmlns:p14="http://schemas.microsoft.com/office/powerpoint/2010/main" val="40845786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1000"/>
                                        <p:tgtEl>
                                          <p:spTgt spid="4">
                                            <p:txEl>
                                              <p:pRg st="0" end="0"/>
                                            </p:txEl>
                                          </p:spTgt>
                                        </p:tgtEl>
                                      </p:cBhvr>
                                    </p:animEffect>
                                    <p:anim calcmode="lin" valueType="num">
                                      <p:cBhvr>
                                        <p:cTn id="2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1000"/>
                                        <p:tgtEl>
                                          <p:spTgt spid="4">
                                            <p:txEl>
                                              <p:pRg st="1" end="1"/>
                                            </p:txEl>
                                          </p:spTgt>
                                        </p:tgtEl>
                                      </p:cBhvr>
                                    </p:animEffect>
                                    <p:anim calcmode="lin" valueType="num">
                                      <p:cBhvr>
                                        <p:cTn id="3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1000"/>
                                        <p:tgtEl>
                                          <p:spTgt spid="4">
                                            <p:txEl>
                                              <p:pRg st="2" end="2"/>
                                            </p:txEl>
                                          </p:spTgt>
                                        </p:tgtEl>
                                      </p:cBhvr>
                                    </p:animEffect>
                                    <p:anim calcmode="lin" valueType="num">
                                      <p:cBhvr>
                                        <p:cTn id="3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fade">
                                      <p:cBhvr>
                                        <p:cTn id="42" dur="1000"/>
                                        <p:tgtEl>
                                          <p:spTgt spid="4">
                                            <p:txEl>
                                              <p:pRg st="3" end="3"/>
                                            </p:txEl>
                                          </p:spTgt>
                                        </p:tgtEl>
                                      </p:cBhvr>
                                    </p:animEffect>
                                    <p:anim calcmode="lin" valueType="num">
                                      <p:cBhvr>
                                        <p:cTn id="4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Effect transition="in" filter="fade">
                                      <p:cBhvr>
                                        <p:cTn id="47" dur="1000"/>
                                        <p:tgtEl>
                                          <p:spTgt spid="5">
                                            <p:txEl>
                                              <p:pRg st="0" end="0"/>
                                            </p:txEl>
                                          </p:spTgt>
                                        </p:tgtEl>
                                      </p:cBhvr>
                                    </p:animEffect>
                                    <p:anim calcmode="lin" valueType="num">
                                      <p:cBhvr>
                                        <p:cTn id="4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
                                            <p:txEl>
                                              <p:pRg st="1" end="1"/>
                                            </p:txEl>
                                          </p:spTgt>
                                        </p:tgtEl>
                                        <p:attrNameLst>
                                          <p:attrName>style.visibility</p:attrName>
                                        </p:attrNameLst>
                                      </p:cBhvr>
                                      <p:to>
                                        <p:strVal val="visible"/>
                                      </p:to>
                                    </p:set>
                                    <p:animEffect transition="in" filter="fade">
                                      <p:cBhvr>
                                        <p:cTn id="52" dur="1000"/>
                                        <p:tgtEl>
                                          <p:spTgt spid="5">
                                            <p:txEl>
                                              <p:pRg st="1" end="1"/>
                                            </p:txEl>
                                          </p:spTgt>
                                        </p:tgtEl>
                                      </p:cBhvr>
                                    </p:animEffect>
                                    <p:anim calcmode="lin" valueType="num">
                                      <p:cBhvr>
                                        <p:cTn id="5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5">
                                            <p:txEl>
                                              <p:pRg st="2" end="2"/>
                                            </p:txEl>
                                          </p:spTgt>
                                        </p:tgtEl>
                                        <p:attrNameLst>
                                          <p:attrName>style.visibility</p:attrName>
                                        </p:attrNameLst>
                                      </p:cBhvr>
                                      <p:to>
                                        <p:strVal val="visible"/>
                                      </p:to>
                                    </p:set>
                                    <p:animEffect transition="in" filter="fade">
                                      <p:cBhvr>
                                        <p:cTn id="57" dur="1000"/>
                                        <p:tgtEl>
                                          <p:spTgt spid="5">
                                            <p:txEl>
                                              <p:pRg st="2" end="2"/>
                                            </p:txEl>
                                          </p:spTgt>
                                        </p:tgtEl>
                                      </p:cBhvr>
                                    </p:animEffect>
                                    <p:anim calcmode="lin" valueType="num">
                                      <p:cBhvr>
                                        <p:cTn id="5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5">
                                            <p:txEl>
                                              <p:pRg st="3" end="3"/>
                                            </p:txEl>
                                          </p:spTgt>
                                        </p:tgtEl>
                                        <p:attrNameLst>
                                          <p:attrName>style.visibility</p:attrName>
                                        </p:attrNameLst>
                                      </p:cBhvr>
                                      <p:to>
                                        <p:strVal val="visible"/>
                                      </p:to>
                                    </p:set>
                                    <p:animEffect transition="in" filter="fade">
                                      <p:cBhvr>
                                        <p:cTn id="62" dur="1000"/>
                                        <p:tgtEl>
                                          <p:spTgt spid="5">
                                            <p:txEl>
                                              <p:pRg st="3" end="3"/>
                                            </p:txEl>
                                          </p:spTgt>
                                        </p:tgtEl>
                                      </p:cBhvr>
                                    </p:animEffect>
                                    <p:anim calcmode="lin" valueType="num">
                                      <p:cBhvr>
                                        <p:cTn id="6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6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8402F00-D8BB-F04E-F1C0-CC59027E1C13}"/>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EAC0DE05-F643-4437-B2CF-D43287C796F1}"/>
              </a:ext>
            </a:extLst>
          </p:cNvPr>
          <p:cNvSpPr>
            <a:spLocks noGrp="1"/>
          </p:cNvSpPr>
          <p:nvPr>
            <p:ph type="title"/>
          </p:nvPr>
        </p:nvSpPr>
        <p:spPr/>
        <p:txBody>
          <a:bodyPr/>
          <a:lstStyle/>
          <a:p>
            <a:r>
              <a:rPr lang="en-US" noProof="0" dirty="0"/>
              <a:t>TrackSense</a:t>
            </a:r>
            <a:r>
              <a:rPr lang="en-US" b="1" baseline="30000" noProof="0" dirty="0"/>
              <a:t>®</a:t>
            </a:r>
            <a:r>
              <a:rPr lang="en-US" noProof="0" dirty="0"/>
              <a:t> Pro LAB Logger</a:t>
            </a:r>
          </a:p>
        </p:txBody>
      </p:sp>
      <p:sp>
        <p:nvSpPr>
          <p:cNvPr id="2" name="Text Placeholder 1">
            <a:extLst>
              <a:ext uri="{FF2B5EF4-FFF2-40B4-BE49-F238E27FC236}">
                <a16:creationId xmlns:a16="http://schemas.microsoft.com/office/drawing/2014/main" id="{80E5E930-E9C4-7F07-F91F-84B42D6CF1ED}"/>
              </a:ext>
            </a:extLst>
          </p:cNvPr>
          <p:cNvSpPr>
            <a:spLocks noGrp="1"/>
          </p:cNvSpPr>
          <p:nvPr>
            <p:ph type="body" sz="half" idx="2"/>
          </p:nvPr>
        </p:nvSpPr>
        <p:spPr/>
        <p:txBody>
          <a:bodyPr/>
          <a:lstStyle/>
          <a:p>
            <a:endParaRPr lang="en-US" noProof="0" dirty="0"/>
          </a:p>
        </p:txBody>
      </p:sp>
      <p:pic>
        <p:nvPicPr>
          <p:cNvPr id="4" name="Picture 7" descr="labloggere">
            <a:extLst>
              <a:ext uri="{FF2B5EF4-FFF2-40B4-BE49-F238E27FC236}">
                <a16:creationId xmlns:a16="http://schemas.microsoft.com/office/drawing/2014/main" id="{99A95EA3-A968-4AA4-B44B-B6AB01503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21" t="4807" r="3650"/>
          <a:stretch>
            <a:fillRect/>
          </a:stretch>
        </p:blipFill>
        <p:spPr bwMode="auto">
          <a:xfrm>
            <a:off x="1053035" y="3095474"/>
            <a:ext cx="2713167" cy="187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6BFFB35E-FD54-4DF3-AD9A-CE9AD8288FF7}"/>
              </a:ext>
            </a:extLst>
          </p:cNvPr>
          <p:cNvSpPr txBox="1"/>
          <p:nvPr/>
        </p:nvSpPr>
        <p:spPr>
          <a:xfrm>
            <a:off x="4741976" y="1581436"/>
            <a:ext cx="7628878" cy="923330"/>
          </a:xfrm>
          <a:prstGeom prst="rect">
            <a:avLst/>
          </a:prstGeom>
          <a:noFill/>
        </p:spPr>
        <p:txBody>
          <a:bodyPr wrap="square" rtlCol="0">
            <a:spAutoFit/>
          </a:bodyPr>
          <a:lstStyle/>
          <a:p>
            <a:r>
              <a:rPr lang="en-US" noProof="0" dirty="0">
                <a:latin typeface="Ellab Sans" panose="02000503000000020004" pitchFamily="2" charset="0"/>
              </a:rPr>
              <a:t>For temperature and humidity measurements</a:t>
            </a:r>
          </a:p>
          <a:p>
            <a:endParaRPr lang="en-US" noProof="0" dirty="0">
              <a:latin typeface="Ellab Sans" panose="02000503000000020004" pitchFamily="2" charset="0"/>
            </a:endParaRPr>
          </a:p>
          <a:p>
            <a:r>
              <a:rPr lang="en-US" noProof="0" dirty="0">
                <a:latin typeface="Ellab Sans" panose="02000503000000020004" pitchFamily="2" charset="0"/>
              </a:rPr>
              <a:t>Including LED alarm function:</a:t>
            </a:r>
            <a:endParaRPr lang="en-US" noProof="0" dirty="0">
              <a:solidFill>
                <a:schemeClr val="tx2"/>
              </a:solidFill>
              <a:latin typeface="Ellab Sans" panose="02000503000000020004" pitchFamily="2" charset="0"/>
            </a:endParaRPr>
          </a:p>
        </p:txBody>
      </p:sp>
      <p:pic>
        <p:nvPicPr>
          <p:cNvPr id="6" name="Picture 4">
            <a:extLst>
              <a:ext uri="{FF2B5EF4-FFF2-40B4-BE49-F238E27FC236}">
                <a16:creationId xmlns:a16="http://schemas.microsoft.com/office/drawing/2014/main" id="{1B562CE6-5231-4971-AE05-118B248AA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171" y="2690602"/>
            <a:ext cx="4555470" cy="258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a:extLst>
              <a:ext uri="{FF2B5EF4-FFF2-40B4-BE49-F238E27FC236}">
                <a16:creationId xmlns:a16="http://schemas.microsoft.com/office/drawing/2014/main" id="{1329575C-0A12-47ED-ADE5-ED1B7E1BDF0B}"/>
              </a:ext>
            </a:extLst>
          </p:cNvPr>
          <p:cNvSpPr txBox="1"/>
          <p:nvPr/>
        </p:nvSpPr>
        <p:spPr>
          <a:xfrm>
            <a:off x="1597980" y="5582560"/>
            <a:ext cx="9676660" cy="646331"/>
          </a:xfrm>
          <a:prstGeom prst="rect">
            <a:avLst/>
          </a:prstGeom>
          <a:noFill/>
        </p:spPr>
        <p:txBody>
          <a:bodyPr wrap="square" rtlCol="0">
            <a:spAutoFit/>
          </a:bodyPr>
          <a:lstStyle/>
          <a:p>
            <a:pPr algn="ctr"/>
            <a:r>
              <a:rPr lang="en-US" noProof="0" dirty="0">
                <a:latin typeface="Ellab Sans" panose="02000503000000020004" pitchFamily="2" charset="0"/>
              </a:rPr>
              <a:t>Ideal for monitoring temperature or humidity in long-term stability applications or during the validation of cleaning and disinfection systems.</a:t>
            </a:r>
            <a:endParaRPr lang="en-US" noProof="0" dirty="0">
              <a:solidFill>
                <a:schemeClr val="tx2"/>
              </a:solidFill>
              <a:latin typeface="Ellab Sans" panose="02000503000000020004" pitchFamily="2" charset="0"/>
            </a:endParaRPr>
          </a:p>
        </p:txBody>
      </p:sp>
    </p:spTree>
    <p:extLst>
      <p:ext uri="{BB962C8B-B14F-4D97-AF65-F5344CB8AC3E}">
        <p14:creationId xmlns:p14="http://schemas.microsoft.com/office/powerpoint/2010/main" val="30325894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1000"/>
                                        <p:tgtEl>
                                          <p:spTgt spid="7">
                                            <p:txEl>
                                              <p:pRg st="0" end="0"/>
                                            </p:txEl>
                                          </p:spTgt>
                                        </p:tgtEl>
                                      </p:cBhvr>
                                    </p:animEffect>
                                    <p:anim calcmode="lin" valueType="num">
                                      <p:cBhvr>
                                        <p:cTn id="2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29E4EF-EDA2-F815-BE25-E9C1C866ADE2}"/>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7686C954-5697-4537-AB64-CA9B44DB3261}"/>
              </a:ext>
            </a:extLst>
          </p:cNvPr>
          <p:cNvSpPr>
            <a:spLocks noGrp="1"/>
          </p:cNvSpPr>
          <p:nvPr>
            <p:ph type="title"/>
          </p:nvPr>
        </p:nvSpPr>
        <p:spPr/>
        <p:txBody>
          <a:bodyPr/>
          <a:lstStyle/>
          <a:p>
            <a:r>
              <a:rPr lang="en-US" noProof="0" dirty="0">
                <a:latin typeface="+mn-lt"/>
              </a:rPr>
              <a:t>TrackSense</a:t>
            </a:r>
            <a:r>
              <a:rPr lang="en-US" b="1" baseline="30000" noProof="0" dirty="0">
                <a:latin typeface="+mn-lt"/>
              </a:rPr>
              <a:t>®</a:t>
            </a:r>
            <a:r>
              <a:rPr lang="en-US" noProof="0" dirty="0">
                <a:latin typeface="+mn-lt"/>
              </a:rPr>
              <a:t> Pro Lab Logger</a:t>
            </a:r>
          </a:p>
        </p:txBody>
      </p:sp>
      <p:sp>
        <p:nvSpPr>
          <p:cNvPr id="2" name="Text Placeholder 1">
            <a:extLst>
              <a:ext uri="{FF2B5EF4-FFF2-40B4-BE49-F238E27FC236}">
                <a16:creationId xmlns:a16="http://schemas.microsoft.com/office/drawing/2014/main" id="{83E24592-E316-3931-8C03-7746ABFF9051}"/>
              </a:ext>
            </a:extLst>
          </p:cNvPr>
          <p:cNvSpPr>
            <a:spLocks noGrp="1"/>
          </p:cNvSpPr>
          <p:nvPr>
            <p:ph type="body" sz="half" idx="2"/>
          </p:nvPr>
        </p:nvSpPr>
        <p:spPr/>
        <p:txBody>
          <a:bodyPr/>
          <a:lstStyle/>
          <a:p>
            <a:endParaRPr lang="en-US" noProof="0" dirty="0"/>
          </a:p>
        </p:txBody>
      </p:sp>
      <p:sp>
        <p:nvSpPr>
          <p:cNvPr id="4" name="Textfeld 3">
            <a:extLst>
              <a:ext uri="{FF2B5EF4-FFF2-40B4-BE49-F238E27FC236}">
                <a16:creationId xmlns:a16="http://schemas.microsoft.com/office/drawing/2014/main" id="{B4013AFC-8726-4911-8543-541811956013}"/>
              </a:ext>
            </a:extLst>
          </p:cNvPr>
          <p:cNvSpPr txBox="1"/>
          <p:nvPr/>
        </p:nvSpPr>
        <p:spPr>
          <a:xfrm>
            <a:off x="3171361" y="2240318"/>
            <a:ext cx="5849278" cy="1200329"/>
          </a:xfrm>
          <a:prstGeom prst="rect">
            <a:avLst/>
          </a:prstGeom>
          <a:noFill/>
        </p:spPr>
        <p:txBody>
          <a:bodyPr wrap="square" rtlCol="0">
            <a:spAutoFit/>
          </a:bodyPr>
          <a:lstStyle/>
          <a:p>
            <a:r>
              <a:rPr lang="en-US" b="1" noProof="0" dirty="0">
                <a:solidFill>
                  <a:schemeClr val="tx2"/>
                </a:solidFill>
                <a:latin typeface="Ellab Sans" panose="02000503000000020004" pitchFamily="2" charset="0"/>
              </a:rPr>
              <a:t>Temperature logger</a:t>
            </a:r>
          </a:p>
          <a:p>
            <a:pPr marL="285750" indent="-285750">
              <a:buFont typeface="Arial" panose="020B0604020202020204" pitchFamily="34" charset="0"/>
              <a:buChar char="•"/>
            </a:pPr>
            <a:r>
              <a:rPr lang="en-US" noProof="0" dirty="0">
                <a:latin typeface="Ellab Sans" panose="02000503000000020004" pitchFamily="2" charset="0"/>
              </a:rPr>
              <a:t>Temp: -30 to +100 °C</a:t>
            </a:r>
          </a:p>
          <a:p>
            <a:pPr marL="285750" indent="-285750">
              <a:buFont typeface="Arial" panose="020B0604020202020204" pitchFamily="34" charset="0"/>
              <a:buChar char="•"/>
            </a:pPr>
            <a:r>
              <a:rPr lang="en-US" noProof="0" dirty="0">
                <a:latin typeface="Ellab Sans" panose="02000503000000020004" pitchFamily="2" charset="0"/>
              </a:rPr>
              <a:t>Accuracy: ±0.1 °C</a:t>
            </a:r>
          </a:p>
          <a:p>
            <a:pPr marL="285750" indent="-285750">
              <a:buFont typeface="Arial" panose="020B0604020202020204" pitchFamily="34" charset="0"/>
              <a:buChar char="•"/>
            </a:pPr>
            <a:r>
              <a:rPr lang="en-US" noProof="0" dirty="0">
                <a:latin typeface="Ellab Sans" panose="02000503000000020004" pitchFamily="2" charset="0"/>
              </a:rPr>
              <a:t>120,000 points</a:t>
            </a:r>
            <a:endParaRPr lang="en-US" noProof="0" dirty="0">
              <a:solidFill>
                <a:schemeClr val="tx2"/>
              </a:solidFill>
              <a:latin typeface="Ellab Sans" panose="02000503000000020004" pitchFamily="2" charset="0"/>
            </a:endParaRPr>
          </a:p>
        </p:txBody>
      </p:sp>
      <p:sp>
        <p:nvSpPr>
          <p:cNvPr id="5" name="Textfeld 4">
            <a:extLst>
              <a:ext uri="{FF2B5EF4-FFF2-40B4-BE49-F238E27FC236}">
                <a16:creationId xmlns:a16="http://schemas.microsoft.com/office/drawing/2014/main" id="{3927B98F-5E06-410F-A2E5-F2579E2AE84B}"/>
              </a:ext>
            </a:extLst>
          </p:cNvPr>
          <p:cNvSpPr txBox="1"/>
          <p:nvPr/>
        </p:nvSpPr>
        <p:spPr>
          <a:xfrm>
            <a:off x="6764306" y="4342925"/>
            <a:ext cx="6896844" cy="1477328"/>
          </a:xfrm>
          <a:prstGeom prst="rect">
            <a:avLst/>
          </a:prstGeom>
          <a:noFill/>
        </p:spPr>
        <p:txBody>
          <a:bodyPr wrap="square" rtlCol="0">
            <a:spAutoFit/>
          </a:bodyPr>
          <a:lstStyle/>
          <a:p>
            <a:r>
              <a:rPr lang="en-US" b="1" noProof="0" dirty="0">
                <a:solidFill>
                  <a:schemeClr val="tx2"/>
                </a:solidFill>
                <a:latin typeface="Ellab Sans" panose="02000503000000020004" pitchFamily="2" charset="0"/>
              </a:rPr>
              <a:t>Humidity-/Temperature logger</a:t>
            </a:r>
          </a:p>
          <a:p>
            <a:pPr marL="285750" indent="-285750">
              <a:buFont typeface="Arial" panose="020B0604020202020204" pitchFamily="34" charset="0"/>
              <a:buChar char="•"/>
            </a:pPr>
            <a:r>
              <a:rPr lang="en-US" noProof="0" dirty="0">
                <a:latin typeface="Ellab Sans" panose="02000503000000020004" pitchFamily="2" charset="0"/>
              </a:rPr>
              <a:t>Humidity: 0–100% RH</a:t>
            </a:r>
          </a:p>
          <a:p>
            <a:pPr marL="285750" indent="-285750">
              <a:buFont typeface="Arial" panose="020B0604020202020204" pitchFamily="34" charset="0"/>
              <a:buChar char="•"/>
            </a:pPr>
            <a:r>
              <a:rPr lang="en-US" noProof="0" dirty="0">
                <a:latin typeface="Ellab Sans" panose="02000503000000020004" pitchFamily="2" charset="0"/>
              </a:rPr>
              <a:t>Accuracy: ±2% RH</a:t>
            </a:r>
          </a:p>
          <a:p>
            <a:pPr marL="285750" indent="-285750">
              <a:buFont typeface="Arial" panose="020B0604020202020204" pitchFamily="34" charset="0"/>
              <a:buChar char="•"/>
            </a:pPr>
            <a:r>
              <a:rPr lang="en-US" noProof="0" dirty="0">
                <a:latin typeface="Ellab Sans" panose="02000503000000020004" pitchFamily="2" charset="0"/>
              </a:rPr>
              <a:t>30,000 points/channel</a:t>
            </a:r>
            <a:endParaRPr lang="en-US" b="1" noProof="0" dirty="0">
              <a:solidFill>
                <a:schemeClr val="tx2"/>
              </a:solidFill>
              <a:latin typeface="Ellab Sans" panose="02000503000000020004" pitchFamily="2" charset="0"/>
            </a:endParaRPr>
          </a:p>
          <a:p>
            <a:endParaRPr lang="en-US" noProof="0" dirty="0">
              <a:solidFill>
                <a:schemeClr val="tx2"/>
              </a:solidFill>
              <a:latin typeface="Ellab Sans" panose="02000503000000020004" pitchFamily="2" charset="0"/>
            </a:endParaRPr>
          </a:p>
        </p:txBody>
      </p:sp>
      <p:pic>
        <p:nvPicPr>
          <p:cNvPr id="10" name="Grafik 9">
            <a:extLst>
              <a:ext uri="{FF2B5EF4-FFF2-40B4-BE49-F238E27FC236}">
                <a16:creationId xmlns:a16="http://schemas.microsoft.com/office/drawing/2014/main" id="{B8D009ED-7F26-4499-BE0D-C5242A9F715F}"/>
              </a:ext>
            </a:extLst>
          </p:cNvPr>
          <p:cNvPicPr>
            <a:picLocks noChangeAspect="1"/>
          </p:cNvPicPr>
          <p:nvPr/>
        </p:nvPicPr>
        <p:blipFill rotWithShape="1">
          <a:blip r:embed="rId2">
            <a:extLst>
              <a:ext uri="{28A0092B-C50C-407E-A947-70E740481C1C}">
                <a14:useLocalDpi xmlns:a14="http://schemas.microsoft.com/office/drawing/2010/main" val="0"/>
              </a:ext>
            </a:extLst>
          </a:blip>
          <a:srcRect l="44453" t="57993" r="35809" b="18965"/>
          <a:stretch/>
        </p:blipFill>
        <p:spPr>
          <a:xfrm>
            <a:off x="792934" y="2581426"/>
            <a:ext cx="971377" cy="1695148"/>
          </a:xfrm>
          <a:prstGeom prst="rect">
            <a:avLst/>
          </a:prstGeom>
        </p:spPr>
      </p:pic>
      <p:pic>
        <p:nvPicPr>
          <p:cNvPr id="12" name="Grafik 11" descr="Ein Bild, das Himmel, Uhr enthält.&#10;&#10;Automatisch generierte Beschreibung">
            <a:extLst>
              <a:ext uri="{FF2B5EF4-FFF2-40B4-BE49-F238E27FC236}">
                <a16:creationId xmlns:a16="http://schemas.microsoft.com/office/drawing/2014/main" id="{7715275C-5384-4DAA-A960-9325EE7B8754}"/>
              </a:ext>
            </a:extLst>
          </p:cNvPr>
          <p:cNvPicPr>
            <a:picLocks noChangeAspect="1"/>
          </p:cNvPicPr>
          <p:nvPr/>
        </p:nvPicPr>
        <p:blipFill rotWithShape="1">
          <a:blip r:embed="rId3">
            <a:extLst>
              <a:ext uri="{28A0092B-C50C-407E-A947-70E740481C1C}">
                <a14:useLocalDpi xmlns:a14="http://schemas.microsoft.com/office/drawing/2010/main" val="0"/>
              </a:ext>
            </a:extLst>
          </a:blip>
          <a:srcRect l="40583" t="48704" r="38325" b="16376"/>
          <a:stretch/>
        </p:blipFill>
        <p:spPr>
          <a:xfrm>
            <a:off x="1834750" y="1539792"/>
            <a:ext cx="1105042" cy="2734727"/>
          </a:xfrm>
          <a:prstGeom prst="rect">
            <a:avLst/>
          </a:prstGeom>
        </p:spPr>
      </p:pic>
      <p:pic>
        <p:nvPicPr>
          <p:cNvPr id="7" name="Grafik 6" descr="Ein Bild, das Toilettenartikel enthält.&#10;&#10;Automatisch generierte Beschreibung">
            <a:extLst>
              <a:ext uri="{FF2B5EF4-FFF2-40B4-BE49-F238E27FC236}">
                <a16:creationId xmlns:a16="http://schemas.microsoft.com/office/drawing/2014/main" id="{F7505231-C036-4B1F-AC72-47BE1BC6E436}"/>
              </a:ext>
            </a:extLst>
          </p:cNvPr>
          <p:cNvPicPr>
            <a:picLocks noChangeAspect="1"/>
          </p:cNvPicPr>
          <p:nvPr/>
        </p:nvPicPr>
        <p:blipFill rotWithShape="1">
          <a:blip r:embed="rId4">
            <a:extLst>
              <a:ext uri="{28A0092B-C50C-407E-A947-70E740481C1C}">
                <a14:useLocalDpi xmlns:a14="http://schemas.microsoft.com/office/drawing/2010/main" val="0"/>
              </a:ext>
            </a:extLst>
          </a:blip>
          <a:srcRect l="37447" t="1942" r="36714" b="2654"/>
          <a:stretch/>
        </p:blipFill>
        <p:spPr>
          <a:xfrm>
            <a:off x="5427695" y="3750843"/>
            <a:ext cx="1105042" cy="2661491"/>
          </a:xfrm>
          <a:prstGeom prst="rect">
            <a:avLst/>
          </a:prstGeom>
        </p:spPr>
      </p:pic>
    </p:spTree>
    <p:extLst>
      <p:ext uri="{BB962C8B-B14F-4D97-AF65-F5344CB8AC3E}">
        <p14:creationId xmlns:p14="http://schemas.microsoft.com/office/powerpoint/2010/main" val="31941416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B3F9B63-EC94-C0F9-A8AB-22226272C95E}"/>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828C30BD-FED9-4649-A80B-7AB48821C4CB}"/>
              </a:ext>
            </a:extLst>
          </p:cNvPr>
          <p:cNvSpPr>
            <a:spLocks noGrp="1"/>
          </p:cNvSpPr>
          <p:nvPr>
            <p:ph type="title"/>
          </p:nvPr>
        </p:nvSpPr>
        <p:spPr/>
        <p:txBody>
          <a:bodyPr/>
          <a:lstStyle/>
          <a:p>
            <a:r>
              <a:rPr lang="en-US" noProof="0" dirty="0"/>
              <a:t>Specifications Overview</a:t>
            </a:r>
          </a:p>
        </p:txBody>
      </p:sp>
      <p:sp>
        <p:nvSpPr>
          <p:cNvPr id="5" name="Text Placeholder 4">
            <a:extLst>
              <a:ext uri="{FF2B5EF4-FFF2-40B4-BE49-F238E27FC236}">
                <a16:creationId xmlns:a16="http://schemas.microsoft.com/office/drawing/2014/main" id="{F8B43A22-9CBD-5758-DC5C-C18A9FB1A661}"/>
              </a:ext>
            </a:extLst>
          </p:cNvPr>
          <p:cNvSpPr>
            <a:spLocks noGrp="1"/>
          </p:cNvSpPr>
          <p:nvPr>
            <p:ph type="body" sz="half" idx="2"/>
          </p:nvPr>
        </p:nvSpPr>
        <p:spPr/>
        <p:txBody>
          <a:bodyPr/>
          <a:lstStyle/>
          <a:p>
            <a:endParaRPr lang="en-US" noProof="0" dirty="0"/>
          </a:p>
        </p:txBody>
      </p:sp>
      <p:graphicFrame>
        <p:nvGraphicFramePr>
          <p:cNvPr id="4" name="Tabelle 3">
            <a:extLst>
              <a:ext uri="{FF2B5EF4-FFF2-40B4-BE49-F238E27FC236}">
                <a16:creationId xmlns:a16="http://schemas.microsoft.com/office/drawing/2014/main" id="{375C9805-359E-42C9-8339-E356FECDC696}"/>
              </a:ext>
            </a:extLst>
          </p:cNvPr>
          <p:cNvGraphicFramePr>
            <a:graphicFrameLocks noGrp="1"/>
          </p:cNvGraphicFramePr>
          <p:nvPr>
            <p:extLst>
              <p:ext uri="{D42A27DB-BD31-4B8C-83A1-F6EECF244321}">
                <p14:modId xmlns:p14="http://schemas.microsoft.com/office/powerpoint/2010/main" val="2576627169"/>
              </p:ext>
            </p:extLst>
          </p:nvPr>
        </p:nvGraphicFramePr>
        <p:xfrm>
          <a:off x="371474" y="1535127"/>
          <a:ext cx="8709211" cy="4579297"/>
        </p:xfrm>
        <a:graphic>
          <a:graphicData uri="http://schemas.openxmlformats.org/drawingml/2006/table">
            <a:tbl>
              <a:tblPr bandRow="1">
                <a:tableStyleId>{9DCAF9ED-07DC-4A11-8D7F-57B35C25682E}</a:tableStyleId>
              </a:tblPr>
              <a:tblGrid>
                <a:gridCol w="2584383">
                  <a:extLst>
                    <a:ext uri="{9D8B030D-6E8A-4147-A177-3AD203B41FA5}">
                      <a16:colId xmlns:a16="http://schemas.microsoft.com/office/drawing/2014/main" val="2636148310"/>
                    </a:ext>
                  </a:extLst>
                </a:gridCol>
                <a:gridCol w="1369329">
                  <a:extLst>
                    <a:ext uri="{9D8B030D-6E8A-4147-A177-3AD203B41FA5}">
                      <a16:colId xmlns:a16="http://schemas.microsoft.com/office/drawing/2014/main" val="944603099"/>
                    </a:ext>
                  </a:extLst>
                </a:gridCol>
                <a:gridCol w="1533323">
                  <a:extLst>
                    <a:ext uri="{9D8B030D-6E8A-4147-A177-3AD203B41FA5}">
                      <a16:colId xmlns:a16="http://schemas.microsoft.com/office/drawing/2014/main" val="1275438462"/>
                    </a:ext>
                  </a:extLst>
                </a:gridCol>
                <a:gridCol w="1535014">
                  <a:extLst>
                    <a:ext uri="{9D8B030D-6E8A-4147-A177-3AD203B41FA5}">
                      <a16:colId xmlns:a16="http://schemas.microsoft.com/office/drawing/2014/main" val="3161984885"/>
                    </a:ext>
                  </a:extLst>
                </a:gridCol>
                <a:gridCol w="1687162">
                  <a:extLst>
                    <a:ext uri="{9D8B030D-6E8A-4147-A177-3AD203B41FA5}">
                      <a16:colId xmlns:a16="http://schemas.microsoft.com/office/drawing/2014/main" val="4111571572"/>
                    </a:ext>
                  </a:extLst>
                </a:gridCol>
              </a:tblGrid>
              <a:tr h="582852">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200" b="1" u="none" strike="noStrike" cap="none" normalizeH="0" baseline="0" noProof="0" dirty="0">
                          <a:ln>
                            <a:noFill/>
                          </a:ln>
                          <a:solidFill>
                            <a:schemeClr val="tx2"/>
                          </a:solidFill>
                          <a:effectLst/>
                        </a:rPr>
                        <a:t>Logger</a:t>
                      </a:r>
                      <a:endParaRPr kumimoji="0" lang="en-US" sz="1200" b="1"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200" b="1" u="none" strike="noStrike" cap="none" normalizeH="0" baseline="0" noProof="0" dirty="0">
                          <a:ln>
                            <a:noFill/>
                          </a:ln>
                          <a:solidFill>
                            <a:schemeClr val="tx2"/>
                          </a:solidFill>
                          <a:effectLst/>
                        </a:rPr>
                        <a:t>dimensions (mm)</a:t>
                      </a:r>
                      <a:endParaRPr kumimoji="0" lang="en-US" sz="1200" b="1"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200" b="1" u="none" strike="noStrike" cap="none" normalizeH="0" baseline="0" noProof="0" dirty="0">
                          <a:ln>
                            <a:noFill/>
                          </a:ln>
                          <a:solidFill>
                            <a:schemeClr val="tx2"/>
                          </a:solidFill>
                          <a:effectLst/>
                        </a:rPr>
                        <a:t>Data Storage</a:t>
                      </a:r>
                      <a:endParaRPr kumimoji="0" lang="en-US" sz="1200" b="1"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200" b="1" u="none" strike="noStrike" cap="none" normalizeH="0" baseline="0" noProof="0" dirty="0">
                          <a:ln>
                            <a:noFill/>
                          </a:ln>
                          <a:solidFill>
                            <a:schemeClr val="tx2"/>
                          </a:solidFill>
                          <a:effectLst/>
                        </a:rPr>
                        <a:t>Battery Lifetime (h)</a:t>
                      </a:r>
                      <a:endParaRPr kumimoji="0" lang="en-US" sz="1200" b="1"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200" b="1" u="none" strike="noStrike" cap="none" normalizeH="0" baseline="0" noProof="0" dirty="0">
                          <a:ln>
                            <a:noFill/>
                          </a:ln>
                          <a:solidFill>
                            <a:schemeClr val="tx2"/>
                          </a:solidFill>
                          <a:effectLst/>
                        </a:rPr>
                        <a:t>Temperature range</a:t>
                      </a:r>
                      <a:br>
                        <a:rPr kumimoji="0" lang="en-US" sz="1200" b="1" u="none" strike="noStrike" cap="none" normalizeH="0" baseline="0" noProof="0" dirty="0">
                          <a:ln>
                            <a:noFill/>
                          </a:ln>
                          <a:solidFill>
                            <a:schemeClr val="tx2"/>
                          </a:solidFill>
                          <a:effectLst/>
                        </a:rPr>
                      </a:br>
                      <a:r>
                        <a:rPr kumimoji="0" lang="en-US" sz="1200" b="1" u="none" strike="noStrike" cap="none" normalizeH="0" baseline="0" noProof="0" dirty="0">
                          <a:ln>
                            <a:noFill/>
                          </a:ln>
                          <a:solidFill>
                            <a:schemeClr val="tx2"/>
                          </a:solidFill>
                          <a:effectLst/>
                        </a:rPr>
                        <a:t>(°C) </a:t>
                      </a:r>
                      <a:endParaRPr kumimoji="0" lang="en-US" sz="1200" b="1" i="0" u="none" strike="noStrike" cap="none" normalizeH="0" baseline="0" noProof="0" dirty="0">
                        <a:ln>
                          <a:noFill/>
                        </a:ln>
                        <a:solidFill>
                          <a:schemeClr val="tx2"/>
                        </a:solidFill>
                        <a:effectLst/>
                        <a:latin typeface="+mn-lt"/>
                      </a:endParaRPr>
                    </a:p>
                  </a:txBody>
                  <a:tcPr marT="45713" marB="45713" horzOverflow="overflow"/>
                </a:tc>
                <a:extLst>
                  <a:ext uri="{0D108BD9-81ED-4DB2-BD59-A6C34878D82A}">
                    <a16:rowId xmlns:a16="http://schemas.microsoft.com/office/drawing/2014/main" val="695944147"/>
                  </a:ext>
                </a:extLst>
              </a:tr>
              <a:tr h="229412">
                <a:tc>
                  <a:txBody>
                    <a:bodyPr/>
                    <a:lstStyle/>
                    <a:p>
                      <a:pPr marL="0" marR="0" lvl="0" indent="0" algn="l"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200" b="1" u="none" strike="noStrike" cap="none" normalizeH="0" baseline="0" noProof="0" dirty="0">
                          <a:ln>
                            <a:noFill/>
                          </a:ln>
                          <a:solidFill>
                            <a:schemeClr val="tx2"/>
                          </a:solidFill>
                          <a:effectLst/>
                        </a:rPr>
                        <a:t>TrackSense</a:t>
                      </a:r>
                      <a:r>
                        <a:rPr kumimoji="0" lang="en-US" sz="1200" b="1" u="none" strike="noStrike" cap="none" normalizeH="0" baseline="30000" noProof="0" dirty="0">
                          <a:ln>
                            <a:noFill/>
                          </a:ln>
                          <a:solidFill>
                            <a:schemeClr val="tx2"/>
                          </a:solidFill>
                          <a:effectLst/>
                        </a:rPr>
                        <a:t>®</a:t>
                      </a:r>
                      <a:r>
                        <a:rPr kumimoji="0" lang="en-US" sz="1200" b="1" u="none" strike="noStrike" cap="none" normalizeH="0" baseline="0" noProof="0" dirty="0">
                          <a:ln>
                            <a:noFill/>
                          </a:ln>
                          <a:solidFill>
                            <a:schemeClr val="tx2"/>
                          </a:solidFill>
                          <a:effectLst/>
                        </a:rPr>
                        <a:t> Pro XL</a:t>
                      </a:r>
                      <a:endParaRPr kumimoji="0" lang="en-US" sz="1200" b="1"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25 x  68,8</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120.000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3.000*</a:t>
                      </a:r>
                      <a:r>
                        <a:rPr kumimoji="0" lang="en-US" sz="1000" b="0" u="none" strike="noStrike" cap="none" normalizeH="0" baseline="30000" noProof="0" dirty="0">
                          <a:ln>
                            <a:noFill/>
                          </a:ln>
                          <a:solidFill>
                            <a:schemeClr val="tx2"/>
                          </a:solidFill>
                          <a:effectLst/>
                        </a:rPr>
                        <a:t>1</a:t>
                      </a:r>
                      <a:endParaRPr kumimoji="0" lang="en-US" sz="1000" b="0" i="0" u="none" strike="noStrike" cap="none" normalizeH="0" baseline="3000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-80 bis +150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extLst>
                  <a:ext uri="{0D108BD9-81ED-4DB2-BD59-A6C34878D82A}">
                    <a16:rowId xmlns:a16="http://schemas.microsoft.com/office/drawing/2014/main" val="2629869141"/>
                  </a:ext>
                </a:extLst>
              </a:tr>
              <a:tr h="160909">
                <a:tc>
                  <a:txBody>
                    <a:bodyPr/>
                    <a:lstStyle/>
                    <a:p>
                      <a:pPr marL="0" marR="0" lvl="0" indent="0" algn="l"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200" b="1" u="none" strike="noStrike" cap="none" normalizeH="0" baseline="0" noProof="0" dirty="0">
                          <a:ln>
                            <a:noFill/>
                          </a:ln>
                          <a:solidFill>
                            <a:schemeClr val="tx2"/>
                          </a:solidFill>
                          <a:effectLst/>
                        </a:rPr>
                        <a:t>TrackSense</a:t>
                      </a:r>
                      <a:r>
                        <a:rPr kumimoji="0" lang="en-US" sz="1200" b="1" u="none" strike="noStrike" cap="none" normalizeH="0" baseline="30000" noProof="0" dirty="0">
                          <a:ln>
                            <a:noFill/>
                          </a:ln>
                          <a:solidFill>
                            <a:schemeClr val="tx2"/>
                          </a:solidFill>
                          <a:effectLst/>
                        </a:rPr>
                        <a:t>®</a:t>
                      </a:r>
                      <a:r>
                        <a:rPr kumimoji="0" lang="en-US" sz="1200" b="1" u="none" strike="noStrike" cap="none" normalizeH="0" baseline="0" noProof="0" dirty="0">
                          <a:ln>
                            <a:noFill/>
                          </a:ln>
                          <a:solidFill>
                            <a:schemeClr val="tx2"/>
                          </a:solidFill>
                          <a:effectLst/>
                        </a:rPr>
                        <a:t> Pro X</a:t>
                      </a:r>
                      <a:endParaRPr kumimoji="0" lang="en-US" sz="1200" b="1"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25 x  43,5</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120.000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2.000*</a:t>
                      </a:r>
                      <a:r>
                        <a:rPr kumimoji="0" lang="en-US" sz="1000" b="0" u="none" strike="noStrike" cap="none" normalizeH="0" baseline="30000" noProof="0" dirty="0">
                          <a:ln>
                            <a:noFill/>
                          </a:ln>
                          <a:solidFill>
                            <a:schemeClr val="tx2"/>
                          </a:solidFill>
                          <a:effectLst/>
                        </a:rPr>
                        <a:t>1</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-80 bis +150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extLst>
                  <a:ext uri="{0D108BD9-81ED-4DB2-BD59-A6C34878D82A}">
                    <a16:rowId xmlns:a16="http://schemas.microsoft.com/office/drawing/2014/main" val="61844328"/>
                  </a:ext>
                </a:extLst>
              </a:tr>
              <a:tr h="0">
                <a:tc>
                  <a:txBody>
                    <a:bodyPr/>
                    <a:lstStyle/>
                    <a:p>
                      <a:pPr marL="0" marR="0" lvl="0" indent="0" algn="l"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200" b="1" u="none" strike="noStrike" cap="none" normalizeH="0" baseline="0" noProof="0" dirty="0">
                          <a:ln>
                            <a:noFill/>
                          </a:ln>
                          <a:solidFill>
                            <a:schemeClr val="tx2"/>
                          </a:solidFill>
                          <a:effectLst/>
                        </a:rPr>
                        <a:t>TrackSense</a:t>
                      </a:r>
                      <a:r>
                        <a:rPr kumimoji="0" lang="en-US" sz="1200" b="1" u="none" strike="noStrike" cap="none" normalizeH="0" baseline="30000" noProof="0" dirty="0">
                          <a:ln>
                            <a:noFill/>
                          </a:ln>
                          <a:solidFill>
                            <a:schemeClr val="tx2"/>
                          </a:solidFill>
                          <a:effectLst/>
                        </a:rPr>
                        <a:t>®</a:t>
                      </a:r>
                      <a:r>
                        <a:rPr kumimoji="0" lang="en-US" sz="1200" b="1" u="none" strike="noStrike" cap="none" normalizeH="0" baseline="0" noProof="0" dirty="0">
                          <a:ln>
                            <a:noFill/>
                          </a:ln>
                          <a:solidFill>
                            <a:schemeClr val="tx2"/>
                          </a:solidFill>
                          <a:effectLst/>
                        </a:rPr>
                        <a:t> Pro</a:t>
                      </a:r>
                      <a:endParaRPr kumimoji="0" lang="en-US" sz="1200" b="1"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25 x  43,5</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120.000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2.000*</a:t>
                      </a:r>
                      <a:r>
                        <a:rPr kumimoji="0" lang="en-US" sz="1000" b="0" u="none" strike="noStrike" cap="none" normalizeH="0" baseline="30000" noProof="0" dirty="0">
                          <a:ln>
                            <a:noFill/>
                          </a:ln>
                          <a:solidFill>
                            <a:schemeClr val="tx2"/>
                          </a:solidFill>
                          <a:effectLst/>
                        </a:rPr>
                        <a:t>1</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-50 bis +150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extLst>
                  <a:ext uri="{0D108BD9-81ED-4DB2-BD59-A6C34878D82A}">
                    <a16:rowId xmlns:a16="http://schemas.microsoft.com/office/drawing/2014/main" val="1860144503"/>
                  </a:ext>
                </a:extLst>
              </a:tr>
              <a:tr h="0">
                <a:tc>
                  <a:txBody>
                    <a:bodyPr/>
                    <a:lstStyle/>
                    <a:p>
                      <a:pPr marL="0" marR="0" lvl="0" indent="0" algn="l"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200" b="1" u="none" strike="noStrike" cap="none" normalizeH="0" baseline="0" noProof="0" dirty="0">
                          <a:ln>
                            <a:noFill/>
                          </a:ln>
                          <a:solidFill>
                            <a:schemeClr val="tx2"/>
                          </a:solidFill>
                          <a:effectLst/>
                        </a:rPr>
                        <a:t>TrackSense</a:t>
                      </a:r>
                      <a:r>
                        <a:rPr kumimoji="0" lang="en-US" sz="1200" b="1" u="none" strike="noStrike" cap="none" normalizeH="0" baseline="30000" noProof="0" dirty="0">
                          <a:ln>
                            <a:noFill/>
                          </a:ln>
                          <a:solidFill>
                            <a:schemeClr val="tx2"/>
                          </a:solidFill>
                          <a:effectLst/>
                        </a:rPr>
                        <a:t>®</a:t>
                      </a:r>
                      <a:r>
                        <a:rPr kumimoji="0" lang="en-US" sz="1200" b="1" u="none" strike="noStrike" cap="none" normalizeH="0" baseline="0" noProof="0" dirty="0">
                          <a:ln>
                            <a:noFill/>
                          </a:ln>
                          <a:solidFill>
                            <a:schemeClr val="tx2"/>
                          </a:solidFill>
                          <a:effectLst/>
                        </a:rPr>
                        <a:t> Pro Basic</a:t>
                      </a:r>
                      <a:endParaRPr kumimoji="0" lang="en-US" sz="1200" b="1"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25 x  43,5</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120.000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2.000*</a:t>
                      </a:r>
                      <a:r>
                        <a:rPr kumimoji="0" lang="en-US" sz="1000" b="0" u="none" strike="noStrike" cap="none" normalizeH="0" baseline="30000" noProof="0" dirty="0">
                          <a:ln>
                            <a:noFill/>
                          </a:ln>
                          <a:solidFill>
                            <a:schemeClr val="tx2"/>
                          </a:solidFill>
                          <a:effectLst/>
                        </a:rPr>
                        <a:t>1</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-30 bis +105</a:t>
                      </a:r>
                      <a:endParaRPr kumimoji="0" lang="en-US" sz="1000" b="0" i="0" u="none" strike="noStrike" cap="none" normalizeH="0" baseline="0" noProof="0" dirty="0">
                        <a:ln>
                          <a:noFill/>
                        </a:ln>
                        <a:solidFill>
                          <a:schemeClr val="tx2"/>
                        </a:solidFill>
                        <a:effectLst/>
                        <a:latin typeface="+mn-lt"/>
                      </a:endParaRPr>
                    </a:p>
                  </a:txBody>
                  <a:tcPr marT="45713" marB="45713" horzOverflow="overflow"/>
                </a:tc>
                <a:extLst>
                  <a:ext uri="{0D108BD9-81ED-4DB2-BD59-A6C34878D82A}">
                    <a16:rowId xmlns:a16="http://schemas.microsoft.com/office/drawing/2014/main" val="3911475200"/>
                  </a:ext>
                </a:extLst>
              </a:tr>
              <a:tr h="0">
                <a:tc>
                  <a:txBody>
                    <a:bodyPr/>
                    <a:lstStyle/>
                    <a:p>
                      <a:pPr marL="0" marR="0" lvl="0" indent="0" algn="l" defTabSz="914400" rtl="0" eaLnBrk="0" fontAlgn="base" latinLnBrk="0" hangingPunct="0">
                        <a:lnSpc>
                          <a:spcPct val="120000"/>
                        </a:lnSpc>
                        <a:spcBef>
                          <a:spcPct val="20000"/>
                        </a:spcBef>
                        <a:spcAft>
                          <a:spcPct val="0"/>
                        </a:spcAft>
                        <a:buClr>
                          <a:srgbClr val="CE1141"/>
                        </a:buClr>
                        <a:buSzPct val="60000"/>
                        <a:buFont typeface="Wingdings" pitchFamily="2" charset="2"/>
                        <a:buNone/>
                        <a:tabLst/>
                        <a:defRPr/>
                      </a:pPr>
                      <a:r>
                        <a:rPr kumimoji="0" lang="en-US" sz="1200" b="1" u="none" strike="noStrike" cap="none" normalizeH="0" baseline="0" noProof="0" dirty="0">
                          <a:ln>
                            <a:noFill/>
                          </a:ln>
                          <a:solidFill>
                            <a:schemeClr val="tx2"/>
                          </a:solidFill>
                          <a:effectLst/>
                        </a:rPr>
                        <a:t>TrackSense</a:t>
                      </a:r>
                      <a:r>
                        <a:rPr kumimoji="0" lang="en-US" sz="1200" b="1" u="none" strike="noStrike" cap="none" normalizeH="0" baseline="30000" noProof="0" dirty="0">
                          <a:ln>
                            <a:noFill/>
                          </a:ln>
                          <a:solidFill>
                            <a:schemeClr val="tx2"/>
                          </a:solidFill>
                          <a:effectLst/>
                        </a:rPr>
                        <a:t>®</a:t>
                      </a:r>
                      <a:r>
                        <a:rPr kumimoji="0" lang="en-US" sz="1200" b="1" u="none" strike="noStrike" cap="none" normalizeH="0" baseline="0" noProof="0" dirty="0">
                          <a:ln>
                            <a:noFill/>
                          </a:ln>
                          <a:solidFill>
                            <a:schemeClr val="tx2"/>
                          </a:solidFill>
                          <a:effectLst/>
                        </a:rPr>
                        <a:t> Pro Basic L</a:t>
                      </a:r>
                      <a:endParaRPr kumimoji="0" lang="en-US" sz="1200" b="1"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defRPr/>
                      </a:pPr>
                      <a:r>
                        <a:rPr kumimoji="0" lang="en-US" sz="1000" b="0" u="none" strike="noStrike" cap="none" normalizeH="0" baseline="0" noProof="0" dirty="0">
                          <a:ln>
                            <a:noFill/>
                          </a:ln>
                          <a:solidFill>
                            <a:schemeClr val="tx2"/>
                          </a:solidFill>
                          <a:effectLst/>
                        </a:rPr>
                        <a:t>25 x  68,8</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defRPr/>
                      </a:pPr>
                      <a:r>
                        <a:rPr kumimoji="0" lang="en-US" sz="1000" b="0" u="none" strike="noStrike" cap="none" normalizeH="0" baseline="0" noProof="0" dirty="0">
                          <a:ln>
                            <a:noFill/>
                          </a:ln>
                          <a:solidFill>
                            <a:schemeClr val="tx2"/>
                          </a:solidFill>
                          <a:effectLst/>
                        </a:rPr>
                        <a:t>120.000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150*</a:t>
                      </a:r>
                      <a:r>
                        <a:rPr kumimoji="0" lang="en-US" sz="1000" b="0" u="none" strike="noStrike" cap="none" normalizeH="0" baseline="30000" noProof="0" dirty="0">
                          <a:ln>
                            <a:noFill/>
                          </a:ln>
                          <a:solidFill>
                            <a:schemeClr val="tx2"/>
                          </a:solidFill>
                          <a:effectLst/>
                        </a:rPr>
                        <a:t>2</a:t>
                      </a:r>
                      <a:endParaRPr kumimoji="0" lang="en-US" sz="1000" b="0" i="0" u="none" strike="noStrike" cap="none" normalizeH="0" baseline="3000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-30 bis +85</a:t>
                      </a:r>
                      <a:endParaRPr kumimoji="0" lang="en-US" sz="1000" b="0" i="0" u="none" strike="noStrike" cap="none" normalizeH="0" baseline="0" noProof="0" dirty="0">
                        <a:ln>
                          <a:noFill/>
                        </a:ln>
                        <a:solidFill>
                          <a:schemeClr val="tx2"/>
                        </a:solidFill>
                        <a:effectLst/>
                        <a:latin typeface="+mn-lt"/>
                      </a:endParaRPr>
                    </a:p>
                  </a:txBody>
                  <a:tcPr marT="45713" marB="45713" horzOverflow="overflow"/>
                </a:tc>
                <a:extLst>
                  <a:ext uri="{0D108BD9-81ED-4DB2-BD59-A6C34878D82A}">
                    <a16:rowId xmlns:a16="http://schemas.microsoft.com/office/drawing/2014/main" val="1283101916"/>
                  </a:ext>
                </a:extLst>
              </a:tr>
              <a:tr h="134547">
                <a:tc>
                  <a:txBody>
                    <a:bodyPr/>
                    <a:lstStyle/>
                    <a:p>
                      <a:pPr marL="0" marR="0" lvl="0" indent="0" algn="l" defTabSz="914400" rtl="0" eaLnBrk="0" fontAlgn="base" latinLnBrk="0" hangingPunct="0">
                        <a:lnSpc>
                          <a:spcPct val="120000"/>
                        </a:lnSpc>
                        <a:spcBef>
                          <a:spcPct val="20000"/>
                        </a:spcBef>
                        <a:spcAft>
                          <a:spcPct val="0"/>
                        </a:spcAft>
                        <a:buClr>
                          <a:srgbClr val="CE1141"/>
                        </a:buClr>
                        <a:buSzPct val="60000"/>
                        <a:buFont typeface="Wingdings" pitchFamily="2" charset="2"/>
                        <a:buNone/>
                        <a:tabLst/>
                        <a:defRPr/>
                      </a:pPr>
                      <a:r>
                        <a:rPr kumimoji="0" lang="en-US" sz="1200" b="1" u="none" strike="noStrike" cap="none" normalizeH="0" baseline="0" noProof="0" dirty="0">
                          <a:ln>
                            <a:noFill/>
                          </a:ln>
                          <a:solidFill>
                            <a:schemeClr val="tx2"/>
                          </a:solidFill>
                          <a:effectLst/>
                        </a:rPr>
                        <a:t>TrackSense</a:t>
                      </a:r>
                      <a:r>
                        <a:rPr kumimoji="0" lang="en-US" sz="1200" b="1" u="none" strike="noStrike" cap="none" normalizeH="0" baseline="30000" noProof="0" dirty="0">
                          <a:ln>
                            <a:noFill/>
                          </a:ln>
                          <a:solidFill>
                            <a:schemeClr val="tx2"/>
                          </a:solidFill>
                          <a:effectLst/>
                        </a:rPr>
                        <a:t>®</a:t>
                      </a:r>
                      <a:r>
                        <a:rPr kumimoji="0" lang="en-US" sz="1200" b="1" u="none" strike="noStrike" cap="none" normalizeH="0" baseline="0" noProof="0" dirty="0">
                          <a:ln>
                            <a:noFill/>
                          </a:ln>
                          <a:solidFill>
                            <a:schemeClr val="tx2"/>
                          </a:solidFill>
                          <a:effectLst/>
                        </a:rPr>
                        <a:t> Pro Mini 2G</a:t>
                      </a:r>
                      <a:endParaRPr kumimoji="0" lang="en-US" sz="1200" b="1"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20 x 12</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30.000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200*</a:t>
                      </a:r>
                      <a:r>
                        <a:rPr kumimoji="0" lang="en-US" sz="1000" b="0" u="none" strike="noStrike" cap="none" normalizeH="0" baseline="30000" noProof="0" dirty="0">
                          <a:ln>
                            <a:noFill/>
                          </a:ln>
                          <a:solidFill>
                            <a:schemeClr val="tx2"/>
                          </a:solidFill>
                          <a:effectLst/>
                        </a:rPr>
                        <a:t>3</a:t>
                      </a:r>
                      <a:endParaRPr kumimoji="0" lang="en-US" sz="1000" b="0" i="0" u="none" strike="noStrike" cap="none" normalizeH="0" baseline="3000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defRPr/>
                      </a:pPr>
                      <a:r>
                        <a:rPr kumimoji="0" lang="en-US" sz="1000" b="0" u="none" strike="noStrike" cap="none" normalizeH="0" baseline="0" noProof="0" dirty="0">
                          <a:ln>
                            <a:noFill/>
                          </a:ln>
                          <a:solidFill>
                            <a:schemeClr val="tx2"/>
                          </a:solidFill>
                          <a:effectLst/>
                        </a:rPr>
                        <a:t>0 bis +140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extLst>
                  <a:ext uri="{0D108BD9-81ED-4DB2-BD59-A6C34878D82A}">
                    <a16:rowId xmlns:a16="http://schemas.microsoft.com/office/drawing/2014/main" val="153655818"/>
                  </a:ext>
                </a:extLst>
              </a:tr>
              <a:tr h="0">
                <a:tc>
                  <a:txBody>
                    <a:bodyPr/>
                    <a:lstStyle/>
                    <a:p>
                      <a:pPr marL="0" marR="0" lvl="0" indent="0" algn="l"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200" b="1" u="none" strike="noStrike" cap="none" normalizeH="0" baseline="0" noProof="0" dirty="0">
                          <a:ln>
                            <a:noFill/>
                          </a:ln>
                          <a:solidFill>
                            <a:schemeClr val="tx2"/>
                          </a:solidFill>
                          <a:effectLst/>
                        </a:rPr>
                        <a:t>TrackSense</a:t>
                      </a:r>
                      <a:r>
                        <a:rPr kumimoji="0" lang="en-US" sz="1200" b="1" u="none" strike="noStrike" cap="none" normalizeH="0" baseline="30000" noProof="0" dirty="0">
                          <a:ln>
                            <a:noFill/>
                          </a:ln>
                          <a:solidFill>
                            <a:schemeClr val="tx2"/>
                          </a:solidFill>
                          <a:effectLst/>
                        </a:rPr>
                        <a:t>®</a:t>
                      </a:r>
                      <a:r>
                        <a:rPr kumimoji="0" lang="en-US" sz="1200" b="1" u="none" strike="noStrike" cap="none" normalizeH="0" baseline="0" noProof="0" dirty="0">
                          <a:ln>
                            <a:noFill/>
                          </a:ln>
                          <a:solidFill>
                            <a:schemeClr val="tx2"/>
                          </a:solidFill>
                          <a:effectLst/>
                        </a:rPr>
                        <a:t> Pro Micro </a:t>
                      </a:r>
                      <a:r>
                        <a:rPr kumimoji="0" lang="en-US" sz="1000" b="0" u="none" strike="noStrike" kern="1200" cap="none" normalizeH="0" baseline="0" noProof="0" dirty="0">
                          <a:ln>
                            <a:noFill/>
                          </a:ln>
                          <a:solidFill>
                            <a:schemeClr val="tx2"/>
                          </a:solidFill>
                          <a:effectLst/>
                        </a:rPr>
                        <a:t>(TMP)</a:t>
                      </a:r>
                      <a:endParaRPr kumimoji="0" lang="en-US" sz="1000" b="0" i="0" u="none" strike="noStrike" kern="1200" cap="none" normalizeH="0" baseline="0" noProof="0" dirty="0">
                        <a:ln>
                          <a:noFill/>
                        </a:ln>
                        <a:solidFill>
                          <a:schemeClr val="tx2"/>
                        </a:solidFill>
                        <a:effectLst/>
                        <a:latin typeface="+mn-lt"/>
                        <a:ea typeface="+mn-ea"/>
                        <a:cs typeface="+mn-cs"/>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15 x 22</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14.500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75</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-20 bis +140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extLst>
                  <a:ext uri="{0D108BD9-81ED-4DB2-BD59-A6C34878D82A}">
                    <a16:rowId xmlns:a16="http://schemas.microsoft.com/office/drawing/2014/main" val="1623260803"/>
                  </a:ext>
                </a:extLst>
              </a:tr>
              <a:tr h="0">
                <a:tc>
                  <a:txBody>
                    <a:bodyPr/>
                    <a:lstStyle/>
                    <a:p>
                      <a:pPr marL="0" marR="0" lvl="0" indent="0" algn="l" defTabSz="914400" rtl="0" eaLnBrk="0" fontAlgn="base" latinLnBrk="0" hangingPunct="0">
                        <a:lnSpc>
                          <a:spcPct val="120000"/>
                        </a:lnSpc>
                        <a:spcBef>
                          <a:spcPct val="20000"/>
                        </a:spcBef>
                        <a:spcAft>
                          <a:spcPct val="0"/>
                        </a:spcAft>
                        <a:buClr>
                          <a:srgbClr val="CE1141"/>
                        </a:buClr>
                        <a:buSzPct val="60000"/>
                        <a:buFont typeface="Wingdings" pitchFamily="2" charset="2"/>
                        <a:buNone/>
                        <a:tabLst/>
                        <a:defRPr/>
                      </a:pPr>
                      <a:r>
                        <a:rPr kumimoji="0" lang="en-US" sz="1200" b="1" u="none" strike="noStrike" cap="none" normalizeH="0" baseline="0" noProof="0" dirty="0">
                          <a:ln>
                            <a:noFill/>
                          </a:ln>
                          <a:solidFill>
                            <a:schemeClr val="tx2"/>
                          </a:solidFill>
                          <a:effectLst/>
                        </a:rPr>
                        <a:t>TrackSense</a:t>
                      </a:r>
                      <a:r>
                        <a:rPr kumimoji="0" lang="en-US" sz="1200" b="1" u="none" strike="noStrike" cap="none" normalizeH="0" baseline="30000" noProof="0" dirty="0">
                          <a:ln>
                            <a:noFill/>
                          </a:ln>
                          <a:solidFill>
                            <a:schemeClr val="tx2"/>
                          </a:solidFill>
                          <a:effectLst/>
                        </a:rPr>
                        <a:t>®</a:t>
                      </a:r>
                      <a:r>
                        <a:rPr kumimoji="0" lang="en-US" sz="1200" b="1" u="none" strike="noStrike" cap="none" normalizeH="0" baseline="0" noProof="0" dirty="0">
                          <a:ln>
                            <a:noFill/>
                          </a:ln>
                          <a:solidFill>
                            <a:schemeClr val="tx2"/>
                          </a:solidFill>
                          <a:effectLst/>
                        </a:rPr>
                        <a:t> Pro Micro </a:t>
                      </a:r>
                      <a:r>
                        <a:rPr kumimoji="0" lang="en-US" sz="1050" b="0" u="none" strike="noStrike" kern="1200" cap="none" normalizeH="0" baseline="0" noProof="0" dirty="0">
                          <a:ln>
                            <a:noFill/>
                          </a:ln>
                          <a:solidFill>
                            <a:schemeClr val="tx2"/>
                          </a:solidFill>
                          <a:effectLst/>
                        </a:rPr>
                        <a:t>(PRS/TMP)</a:t>
                      </a:r>
                      <a:endParaRPr kumimoji="0" lang="en-US" sz="1050" b="0" i="0" u="none" strike="noStrike" kern="1200" cap="none" normalizeH="0" baseline="0" noProof="0" dirty="0">
                        <a:ln>
                          <a:noFill/>
                        </a:ln>
                        <a:solidFill>
                          <a:schemeClr val="tx2"/>
                        </a:solidFill>
                        <a:effectLst/>
                        <a:latin typeface="+mn-lt"/>
                        <a:ea typeface="+mn-ea"/>
                        <a:cs typeface="+mn-cs"/>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15 x 30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30.000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50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-20 bis +140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extLst>
                  <a:ext uri="{0D108BD9-81ED-4DB2-BD59-A6C34878D82A}">
                    <a16:rowId xmlns:a16="http://schemas.microsoft.com/office/drawing/2014/main" val="1337455828"/>
                  </a:ext>
                </a:extLst>
              </a:tr>
              <a:tr h="0">
                <a:tc>
                  <a:txBody>
                    <a:bodyPr/>
                    <a:lstStyle/>
                    <a:p>
                      <a:pPr marL="0" marR="0" lvl="0" indent="0" algn="l"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200" b="1" u="none" strike="noStrike" cap="none" normalizeH="0" baseline="0" noProof="0" dirty="0">
                          <a:ln>
                            <a:noFill/>
                          </a:ln>
                          <a:solidFill>
                            <a:schemeClr val="tx2"/>
                          </a:solidFill>
                          <a:effectLst/>
                        </a:rPr>
                        <a:t>TrackSense</a:t>
                      </a:r>
                      <a:r>
                        <a:rPr kumimoji="0" lang="en-US" sz="1200" b="1" u="none" strike="noStrike" cap="none" normalizeH="0" baseline="30000" noProof="0" dirty="0">
                          <a:ln>
                            <a:noFill/>
                          </a:ln>
                          <a:solidFill>
                            <a:schemeClr val="tx2"/>
                          </a:solidFill>
                          <a:effectLst/>
                        </a:rPr>
                        <a:t>®</a:t>
                      </a:r>
                      <a:r>
                        <a:rPr kumimoji="0" lang="en-US" sz="1200" b="1" u="none" strike="noStrike" cap="none" normalizeH="0" baseline="0" noProof="0" dirty="0">
                          <a:ln>
                            <a:noFill/>
                          </a:ln>
                          <a:solidFill>
                            <a:schemeClr val="tx2"/>
                          </a:solidFill>
                          <a:effectLst/>
                        </a:rPr>
                        <a:t> Lab</a:t>
                      </a:r>
                      <a:endParaRPr kumimoji="0" lang="en-US" sz="1200" b="1"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25 x 43,5</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60.000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2.000*</a:t>
                      </a:r>
                      <a:r>
                        <a:rPr kumimoji="0" lang="en-US" sz="1000" b="0" u="none" strike="noStrike" cap="none" normalizeH="0" baseline="30000" noProof="0" dirty="0">
                          <a:ln>
                            <a:noFill/>
                          </a:ln>
                          <a:solidFill>
                            <a:schemeClr val="tx2"/>
                          </a:solidFill>
                          <a:effectLst/>
                        </a:rPr>
                        <a:t>1</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-30 bis +100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extLst>
                  <a:ext uri="{0D108BD9-81ED-4DB2-BD59-A6C34878D82A}">
                    <a16:rowId xmlns:a16="http://schemas.microsoft.com/office/drawing/2014/main" val="1787681538"/>
                  </a:ext>
                </a:extLst>
              </a:tr>
              <a:tr h="0">
                <a:tc>
                  <a:txBody>
                    <a:bodyPr/>
                    <a:lstStyle/>
                    <a:p>
                      <a:pPr marL="0" marR="0" lvl="0" indent="0" algn="l"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200" b="1" u="none" strike="noStrike" cap="none" normalizeH="0" baseline="0" noProof="0" dirty="0">
                          <a:ln>
                            <a:noFill/>
                          </a:ln>
                          <a:solidFill>
                            <a:schemeClr val="tx2"/>
                          </a:solidFill>
                          <a:effectLst/>
                        </a:rPr>
                        <a:t>TrackSense</a:t>
                      </a:r>
                      <a:r>
                        <a:rPr kumimoji="0" lang="en-US" sz="1200" b="1" u="none" strike="noStrike" cap="none" normalizeH="0" baseline="30000" noProof="0" dirty="0">
                          <a:ln>
                            <a:noFill/>
                          </a:ln>
                          <a:solidFill>
                            <a:schemeClr val="tx2"/>
                          </a:solidFill>
                          <a:effectLst/>
                        </a:rPr>
                        <a:t>®</a:t>
                      </a:r>
                      <a:r>
                        <a:rPr kumimoji="0" lang="en-US" sz="1200" b="1" u="none" strike="noStrike" cap="none" normalizeH="0" baseline="0" noProof="0" dirty="0">
                          <a:ln>
                            <a:noFill/>
                          </a:ln>
                          <a:solidFill>
                            <a:schemeClr val="tx2"/>
                          </a:solidFill>
                          <a:effectLst/>
                        </a:rPr>
                        <a:t> Pro Compact</a:t>
                      </a:r>
                      <a:endParaRPr kumimoji="0" lang="en-US" sz="1200" b="1"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25 x 35</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30.000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2.000*</a:t>
                      </a:r>
                      <a:r>
                        <a:rPr kumimoji="0" lang="en-US" sz="1000" b="0" u="none" strike="noStrike" cap="none" normalizeH="0" baseline="30000" noProof="0" dirty="0">
                          <a:ln>
                            <a:noFill/>
                          </a:ln>
                          <a:solidFill>
                            <a:schemeClr val="tx2"/>
                          </a:solidFill>
                          <a:effectLst/>
                        </a:rPr>
                        <a:t>1</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-30 bis +140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extLst>
                  <a:ext uri="{0D108BD9-81ED-4DB2-BD59-A6C34878D82A}">
                    <a16:rowId xmlns:a16="http://schemas.microsoft.com/office/drawing/2014/main" val="2245423660"/>
                  </a:ext>
                </a:extLst>
              </a:tr>
              <a:tr h="134932">
                <a:tc>
                  <a:txBody>
                    <a:bodyPr/>
                    <a:lstStyle/>
                    <a:p>
                      <a:pPr marL="0" marR="0" lvl="0" indent="0" algn="l" defTabSz="914400" rtl="0" eaLnBrk="0" fontAlgn="base" latinLnBrk="0" hangingPunct="0">
                        <a:lnSpc>
                          <a:spcPct val="120000"/>
                        </a:lnSpc>
                        <a:spcBef>
                          <a:spcPct val="20000"/>
                        </a:spcBef>
                        <a:spcAft>
                          <a:spcPct val="0"/>
                        </a:spcAft>
                        <a:buClr>
                          <a:srgbClr val="CE1141"/>
                        </a:buClr>
                        <a:buSzPct val="60000"/>
                        <a:buFont typeface="Wingdings" pitchFamily="2" charset="2"/>
                        <a:buNone/>
                        <a:tabLst/>
                        <a:defRPr/>
                      </a:pPr>
                      <a:r>
                        <a:rPr kumimoji="0" lang="en-US" sz="1200" b="1" u="none" strike="noStrike" cap="none" normalizeH="0" baseline="0" noProof="0" dirty="0">
                          <a:ln>
                            <a:noFill/>
                          </a:ln>
                          <a:solidFill>
                            <a:schemeClr val="tx2"/>
                          </a:solidFill>
                          <a:effectLst/>
                        </a:rPr>
                        <a:t>TrackSense</a:t>
                      </a:r>
                      <a:r>
                        <a:rPr kumimoji="0" lang="en-US" sz="1200" b="1" u="none" strike="noStrike" cap="none" normalizeH="0" baseline="30000" noProof="0" dirty="0">
                          <a:ln>
                            <a:noFill/>
                          </a:ln>
                          <a:solidFill>
                            <a:schemeClr val="tx2"/>
                          </a:solidFill>
                          <a:effectLst/>
                        </a:rPr>
                        <a:t>®</a:t>
                      </a:r>
                      <a:r>
                        <a:rPr kumimoji="0" lang="en-US" sz="1200" b="1" u="none" strike="noStrike" cap="none" normalizeH="0" baseline="0" noProof="0" dirty="0">
                          <a:ln>
                            <a:noFill/>
                          </a:ln>
                          <a:solidFill>
                            <a:schemeClr val="tx2"/>
                          </a:solidFill>
                          <a:effectLst/>
                        </a:rPr>
                        <a:t> Pro Compact X</a:t>
                      </a:r>
                      <a:endParaRPr kumimoji="0" lang="en-US" sz="1200" b="1"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defRPr/>
                      </a:pPr>
                      <a:r>
                        <a:rPr kumimoji="0" lang="en-US" sz="1000" b="0" u="none" strike="noStrike" cap="none" normalizeH="0" baseline="0" noProof="0" dirty="0">
                          <a:ln>
                            <a:noFill/>
                          </a:ln>
                          <a:solidFill>
                            <a:schemeClr val="tx2"/>
                          </a:solidFill>
                          <a:effectLst/>
                        </a:rPr>
                        <a:t>25 x 35</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30.000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defRPr/>
                      </a:pPr>
                      <a:r>
                        <a:rPr kumimoji="0" lang="en-US" sz="1000" b="0" u="none" strike="noStrike" cap="none" normalizeH="0" baseline="0" noProof="0" dirty="0">
                          <a:ln>
                            <a:noFill/>
                          </a:ln>
                          <a:solidFill>
                            <a:schemeClr val="tx2"/>
                          </a:solidFill>
                          <a:effectLst/>
                        </a:rPr>
                        <a:t>2.000*</a:t>
                      </a:r>
                      <a:r>
                        <a:rPr kumimoji="0" lang="en-US" sz="1000" b="0" u="none" strike="noStrike" cap="none" normalizeH="0" baseline="30000" noProof="0" dirty="0">
                          <a:ln>
                            <a:noFill/>
                          </a:ln>
                          <a:solidFill>
                            <a:schemeClr val="tx2"/>
                          </a:solidFill>
                          <a:effectLst/>
                        </a:rPr>
                        <a:t>1</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-50 bis +140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extLst>
                  <a:ext uri="{0D108BD9-81ED-4DB2-BD59-A6C34878D82A}">
                    <a16:rowId xmlns:a16="http://schemas.microsoft.com/office/drawing/2014/main" val="4070961800"/>
                  </a:ext>
                </a:extLst>
              </a:tr>
              <a:tr h="161679">
                <a:tc>
                  <a:txBody>
                    <a:bodyPr/>
                    <a:lstStyle/>
                    <a:p>
                      <a:pPr marL="0" marR="0" lvl="0" indent="0" algn="l" defTabSz="914400" rtl="0" eaLnBrk="0" fontAlgn="base" latinLnBrk="0" hangingPunct="0">
                        <a:lnSpc>
                          <a:spcPct val="120000"/>
                        </a:lnSpc>
                        <a:spcBef>
                          <a:spcPct val="20000"/>
                        </a:spcBef>
                        <a:spcAft>
                          <a:spcPct val="0"/>
                        </a:spcAft>
                        <a:buClr>
                          <a:srgbClr val="CE1141"/>
                        </a:buClr>
                        <a:buSzPct val="60000"/>
                        <a:buFont typeface="Wingdings" pitchFamily="2" charset="2"/>
                        <a:buNone/>
                        <a:tabLst/>
                        <a:defRPr/>
                      </a:pPr>
                      <a:r>
                        <a:rPr kumimoji="0" lang="en-US" sz="1200" b="1" u="none" strike="noStrike" cap="none" normalizeH="0" baseline="0" noProof="0" dirty="0">
                          <a:ln>
                            <a:noFill/>
                          </a:ln>
                          <a:solidFill>
                            <a:schemeClr val="tx2"/>
                          </a:solidFill>
                          <a:effectLst/>
                        </a:rPr>
                        <a:t>TrackSense</a:t>
                      </a:r>
                      <a:r>
                        <a:rPr kumimoji="0" lang="en-US" sz="1200" b="1" u="none" strike="noStrike" cap="none" normalizeH="0" baseline="30000" noProof="0" dirty="0">
                          <a:ln>
                            <a:noFill/>
                          </a:ln>
                          <a:solidFill>
                            <a:schemeClr val="tx2"/>
                          </a:solidFill>
                          <a:effectLst/>
                        </a:rPr>
                        <a:t>®</a:t>
                      </a:r>
                      <a:r>
                        <a:rPr kumimoji="0" lang="en-US" sz="1200" b="1" u="none" strike="noStrike" cap="none" normalizeH="0" baseline="0" noProof="0" dirty="0">
                          <a:ln>
                            <a:noFill/>
                          </a:ln>
                          <a:solidFill>
                            <a:schemeClr val="tx2"/>
                          </a:solidFill>
                          <a:effectLst/>
                        </a:rPr>
                        <a:t> Pro Compact UX</a:t>
                      </a:r>
                      <a:endParaRPr kumimoji="0" lang="en-US" sz="1200" b="1"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defRPr/>
                      </a:pPr>
                      <a:r>
                        <a:rPr kumimoji="0" lang="en-US" sz="1000" b="0" u="none" strike="noStrike" cap="none" normalizeH="0" baseline="0" noProof="0" dirty="0">
                          <a:ln>
                            <a:noFill/>
                          </a:ln>
                          <a:solidFill>
                            <a:schemeClr val="tx2"/>
                          </a:solidFill>
                          <a:effectLst/>
                        </a:rPr>
                        <a:t>25 x 60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60.000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defRPr/>
                      </a:pPr>
                      <a:r>
                        <a:rPr kumimoji="0" lang="en-US" sz="1000" b="0" u="none" strike="noStrike" cap="none" normalizeH="0" baseline="0" noProof="0" dirty="0">
                          <a:ln>
                            <a:noFill/>
                          </a:ln>
                          <a:solidFill>
                            <a:schemeClr val="tx2"/>
                          </a:solidFill>
                          <a:effectLst/>
                        </a:rPr>
                        <a:t>3.000*</a:t>
                      </a:r>
                      <a:r>
                        <a:rPr kumimoji="0" lang="en-US" sz="1000" b="0" u="none" strike="noStrike" cap="none" normalizeH="0" baseline="30000" noProof="0" dirty="0">
                          <a:ln>
                            <a:noFill/>
                          </a:ln>
                          <a:solidFill>
                            <a:schemeClr val="tx2"/>
                          </a:solidFill>
                          <a:effectLst/>
                        </a:rPr>
                        <a:t>1</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-80 bis +140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extLst>
                  <a:ext uri="{0D108BD9-81ED-4DB2-BD59-A6C34878D82A}">
                    <a16:rowId xmlns:a16="http://schemas.microsoft.com/office/drawing/2014/main" val="407267965"/>
                  </a:ext>
                </a:extLst>
              </a:tr>
              <a:tr h="175726">
                <a:tc>
                  <a:txBody>
                    <a:bodyPr/>
                    <a:lstStyle/>
                    <a:p>
                      <a:pPr marL="0" marR="0" lvl="0" indent="0" algn="l"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200" b="1" u="none" strike="noStrike" cap="none" normalizeH="0" baseline="0" noProof="0" dirty="0">
                          <a:ln>
                            <a:noFill/>
                          </a:ln>
                          <a:solidFill>
                            <a:schemeClr val="tx2"/>
                          </a:solidFill>
                          <a:effectLst/>
                        </a:rPr>
                        <a:t>TrackSense</a:t>
                      </a:r>
                      <a:r>
                        <a:rPr kumimoji="0" lang="en-US" sz="1200" b="1" u="none" strike="noStrike" cap="none" normalizeH="0" baseline="30000" noProof="0" dirty="0">
                          <a:ln>
                            <a:noFill/>
                          </a:ln>
                          <a:solidFill>
                            <a:schemeClr val="tx2"/>
                          </a:solidFill>
                          <a:effectLst/>
                        </a:rPr>
                        <a:t>®</a:t>
                      </a:r>
                      <a:r>
                        <a:rPr kumimoji="0" lang="en-US" sz="1200" b="1" u="none" strike="noStrike" cap="none" normalizeH="0" baseline="0" noProof="0" dirty="0">
                          <a:ln>
                            <a:noFill/>
                          </a:ln>
                          <a:solidFill>
                            <a:schemeClr val="tx2"/>
                          </a:solidFill>
                          <a:effectLst/>
                        </a:rPr>
                        <a:t> Frigo</a:t>
                      </a:r>
                      <a:endParaRPr kumimoji="0" lang="en-US" sz="1200" b="1"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25 x 60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60.000</a:t>
                      </a:r>
                      <a:endParaRPr kumimoji="0" lang="en-US" sz="1000" b="0" i="0" u="none" strike="noStrike" cap="none" normalizeH="0" baseline="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3.000*</a:t>
                      </a:r>
                      <a:r>
                        <a:rPr kumimoji="0" lang="en-US" sz="1000" b="0" u="none" strike="noStrike" cap="none" normalizeH="0" baseline="30000" noProof="0" dirty="0">
                          <a:ln>
                            <a:noFill/>
                          </a:ln>
                          <a:solidFill>
                            <a:schemeClr val="tx2"/>
                          </a:solidFill>
                          <a:effectLst/>
                        </a:rPr>
                        <a:t>4</a:t>
                      </a:r>
                      <a:endParaRPr kumimoji="0" lang="en-US" sz="1000" b="0" i="0" u="none" strike="noStrike" cap="none" normalizeH="0" baseline="30000" noProof="0" dirty="0">
                        <a:ln>
                          <a:noFill/>
                        </a:ln>
                        <a:solidFill>
                          <a:schemeClr val="tx2"/>
                        </a:solidFill>
                        <a:effectLst/>
                        <a:latin typeface="+mn-lt"/>
                      </a:endParaRPr>
                    </a:p>
                  </a:txBody>
                  <a:tcPr marT="45713" marB="45713" horzOverflow="overflow"/>
                </a:tc>
                <a:tc>
                  <a:txBody>
                    <a:bodyPr/>
                    <a:lstStyle/>
                    <a:p>
                      <a:pPr marL="0" marR="0" lvl="0" indent="0" algn="ctr" defTabSz="914400" rtl="0" eaLnBrk="0" fontAlgn="base" latinLnBrk="0" hangingPunct="0">
                        <a:lnSpc>
                          <a:spcPct val="120000"/>
                        </a:lnSpc>
                        <a:spcBef>
                          <a:spcPct val="20000"/>
                        </a:spcBef>
                        <a:spcAft>
                          <a:spcPct val="0"/>
                        </a:spcAft>
                        <a:buClr>
                          <a:srgbClr val="CE1141"/>
                        </a:buClr>
                        <a:buSzPct val="60000"/>
                        <a:buFont typeface="Wingdings" pitchFamily="2" charset="2"/>
                        <a:buNone/>
                        <a:tabLst/>
                      </a:pPr>
                      <a:r>
                        <a:rPr kumimoji="0" lang="en-US" sz="1000" b="0" u="none" strike="noStrike" cap="none" normalizeH="0" baseline="0" noProof="0" dirty="0">
                          <a:ln>
                            <a:noFill/>
                          </a:ln>
                          <a:solidFill>
                            <a:schemeClr val="tx2"/>
                          </a:solidFill>
                          <a:effectLst/>
                        </a:rPr>
                        <a:t>-90 bis +85</a:t>
                      </a:r>
                      <a:endParaRPr kumimoji="0" lang="en-US" sz="1000" b="0" i="0" u="none" strike="noStrike" cap="none" normalizeH="0" baseline="0" noProof="0" dirty="0">
                        <a:ln>
                          <a:noFill/>
                        </a:ln>
                        <a:solidFill>
                          <a:schemeClr val="tx2"/>
                        </a:solidFill>
                        <a:effectLst/>
                        <a:latin typeface="+mn-lt"/>
                      </a:endParaRPr>
                    </a:p>
                  </a:txBody>
                  <a:tcPr marT="45713" marB="45713" horzOverflow="overflow"/>
                </a:tc>
                <a:extLst>
                  <a:ext uri="{0D108BD9-81ED-4DB2-BD59-A6C34878D82A}">
                    <a16:rowId xmlns:a16="http://schemas.microsoft.com/office/drawing/2014/main" val="162876137"/>
                  </a:ext>
                </a:extLst>
              </a:tr>
            </a:tbl>
          </a:graphicData>
        </a:graphic>
      </p:graphicFrame>
      <p:sp>
        <p:nvSpPr>
          <p:cNvPr id="2" name="Textfeld 1">
            <a:extLst>
              <a:ext uri="{FF2B5EF4-FFF2-40B4-BE49-F238E27FC236}">
                <a16:creationId xmlns:a16="http://schemas.microsoft.com/office/drawing/2014/main" id="{393204D0-A58F-4E9F-AC7A-8743B22AC545}"/>
              </a:ext>
            </a:extLst>
          </p:cNvPr>
          <p:cNvSpPr txBox="1"/>
          <p:nvPr/>
        </p:nvSpPr>
        <p:spPr>
          <a:xfrm>
            <a:off x="7991830" y="6165850"/>
            <a:ext cx="3144746" cy="584775"/>
          </a:xfrm>
          <a:prstGeom prst="rect">
            <a:avLst/>
          </a:prstGeom>
          <a:noFill/>
        </p:spPr>
        <p:txBody>
          <a:bodyPr wrap="square" rtlCol="0">
            <a:spAutoFit/>
          </a:bodyPr>
          <a:lstStyle/>
          <a:p>
            <a:r>
              <a:rPr lang="en-US" sz="800" noProof="0" dirty="0">
                <a:solidFill>
                  <a:srgbClr val="000000"/>
                </a:solidFill>
                <a:latin typeface="Ellab Sans" panose="02000503000000020004" pitchFamily="2" charset="0"/>
              </a:rPr>
              <a:t>*</a:t>
            </a:r>
            <a:r>
              <a:rPr lang="en-US" sz="800" baseline="30000" noProof="0" dirty="0">
                <a:solidFill>
                  <a:srgbClr val="000000"/>
                </a:solidFill>
                <a:latin typeface="Ellab Sans" panose="02000503000000020004" pitchFamily="2" charset="0"/>
              </a:rPr>
              <a:t>1 </a:t>
            </a:r>
            <a:r>
              <a:rPr lang="en-US" sz="800" noProof="0" dirty="0">
                <a:solidFill>
                  <a:srgbClr val="000000"/>
                </a:solidFill>
                <a:latin typeface="Ellab Sans" panose="02000503000000020004" pitchFamily="2" charset="0"/>
              </a:rPr>
              <a:t>121 °C / 10 Sec. </a:t>
            </a:r>
            <a:r>
              <a:rPr lang="en-US" sz="800" noProof="0" dirty="0" err="1">
                <a:solidFill>
                  <a:srgbClr val="000000"/>
                </a:solidFill>
                <a:latin typeface="Ellab Sans" panose="02000503000000020004" pitchFamily="2" charset="0"/>
              </a:rPr>
              <a:t>samplerate</a:t>
            </a:r>
            <a:r>
              <a:rPr lang="en-US" sz="800" noProof="0" dirty="0">
                <a:solidFill>
                  <a:srgbClr val="000000"/>
                </a:solidFill>
                <a:latin typeface="Ellab Sans" panose="02000503000000020004" pitchFamily="2" charset="0"/>
              </a:rPr>
              <a:t> / 1 Temperature Sensor</a:t>
            </a:r>
          </a:p>
          <a:p>
            <a:r>
              <a:rPr lang="en-US" sz="800" noProof="0" dirty="0">
                <a:solidFill>
                  <a:srgbClr val="000000"/>
                </a:solidFill>
                <a:latin typeface="Ellab Sans" panose="02000503000000020004" pitchFamily="2" charset="0"/>
              </a:rPr>
              <a:t>*</a:t>
            </a:r>
            <a:r>
              <a:rPr lang="en-US" sz="800" baseline="30000" noProof="0" dirty="0">
                <a:solidFill>
                  <a:srgbClr val="000000"/>
                </a:solidFill>
                <a:latin typeface="Ellab Sans" panose="02000503000000020004" pitchFamily="2" charset="0"/>
              </a:rPr>
              <a:t>2 </a:t>
            </a:r>
            <a:r>
              <a:rPr lang="en-US" sz="800" noProof="0" dirty="0">
                <a:solidFill>
                  <a:srgbClr val="000000"/>
                </a:solidFill>
                <a:latin typeface="Ellab Sans" panose="02000503000000020004" pitchFamily="2" charset="0"/>
              </a:rPr>
              <a:t>40 °C / 2 Min. </a:t>
            </a:r>
            <a:r>
              <a:rPr lang="en-US" sz="800" noProof="0" dirty="0" err="1">
                <a:solidFill>
                  <a:srgbClr val="000000"/>
                </a:solidFill>
                <a:latin typeface="Ellab Sans" panose="02000503000000020004" pitchFamily="2" charset="0"/>
              </a:rPr>
              <a:t>samplerate</a:t>
            </a:r>
            <a:r>
              <a:rPr lang="en-US" sz="800" noProof="0" dirty="0">
                <a:solidFill>
                  <a:srgbClr val="000000"/>
                </a:solidFill>
                <a:latin typeface="Ellab Sans" panose="02000503000000020004" pitchFamily="2" charset="0"/>
              </a:rPr>
              <a:t> / CO2 Sensor</a:t>
            </a:r>
          </a:p>
          <a:p>
            <a:r>
              <a:rPr lang="en-US" sz="800" noProof="0" dirty="0">
                <a:solidFill>
                  <a:srgbClr val="000000"/>
                </a:solidFill>
                <a:latin typeface="Ellab Sans" panose="02000503000000020004" pitchFamily="2" charset="0"/>
              </a:rPr>
              <a:t>*</a:t>
            </a:r>
            <a:r>
              <a:rPr lang="en-US" sz="800" baseline="30000" noProof="0" dirty="0">
                <a:solidFill>
                  <a:srgbClr val="000000"/>
                </a:solidFill>
                <a:latin typeface="Ellab Sans" panose="02000503000000020004" pitchFamily="2" charset="0"/>
              </a:rPr>
              <a:t>3 </a:t>
            </a:r>
            <a:r>
              <a:rPr lang="en-US" sz="800" noProof="0" dirty="0">
                <a:solidFill>
                  <a:srgbClr val="000000"/>
                </a:solidFill>
                <a:latin typeface="Ellab Sans" panose="02000503000000020004" pitchFamily="2" charset="0"/>
              </a:rPr>
              <a:t>2nd Gen</a:t>
            </a:r>
          </a:p>
          <a:p>
            <a:r>
              <a:rPr lang="en-US" sz="800" noProof="0" dirty="0">
                <a:solidFill>
                  <a:srgbClr val="000000"/>
                </a:solidFill>
                <a:latin typeface="Ellab Sans" panose="02000503000000020004" pitchFamily="2" charset="0"/>
              </a:rPr>
              <a:t>*</a:t>
            </a:r>
            <a:r>
              <a:rPr lang="en-US" sz="800" baseline="30000" noProof="0" dirty="0">
                <a:solidFill>
                  <a:srgbClr val="000000"/>
                </a:solidFill>
                <a:latin typeface="Ellab Sans" panose="02000503000000020004" pitchFamily="2" charset="0"/>
              </a:rPr>
              <a:t>4 </a:t>
            </a:r>
            <a:r>
              <a:rPr lang="en-US" sz="800" noProof="0" dirty="0">
                <a:solidFill>
                  <a:srgbClr val="000000"/>
                </a:solidFill>
                <a:latin typeface="Ellab Sans" panose="02000503000000020004" pitchFamily="2" charset="0"/>
              </a:rPr>
              <a:t>-80 °C / 15 Sek. </a:t>
            </a:r>
            <a:r>
              <a:rPr lang="en-US" sz="800" noProof="0" dirty="0" err="1">
                <a:solidFill>
                  <a:srgbClr val="000000"/>
                </a:solidFill>
                <a:latin typeface="Ellab Sans" panose="02000503000000020004" pitchFamily="2" charset="0"/>
              </a:rPr>
              <a:t>Samplerate</a:t>
            </a:r>
            <a:endParaRPr lang="en-US" sz="800" noProof="0" dirty="0">
              <a:solidFill>
                <a:srgbClr val="000000"/>
              </a:solidFill>
              <a:latin typeface="Ellab Sans" panose="02000503000000020004" pitchFamily="2" charset="0"/>
            </a:endParaRPr>
          </a:p>
        </p:txBody>
      </p:sp>
    </p:spTree>
    <p:extLst>
      <p:ext uri="{BB962C8B-B14F-4D97-AF65-F5344CB8AC3E}">
        <p14:creationId xmlns:p14="http://schemas.microsoft.com/office/powerpoint/2010/main" val="35151450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3F52694-2C58-7AED-CFBD-76E4D98B0B33}"/>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D1CFE307-0450-4B25-BA87-E7D5D58E0EAE}"/>
              </a:ext>
            </a:extLst>
          </p:cNvPr>
          <p:cNvSpPr>
            <a:spLocks noGrp="1"/>
          </p:cNvSpPr>
          <p:nvPr>
            <p:ph type="title"/>
          </p:nvPr>
        </p:nvSpPr>
        <p:spPr/>
        <p:txBody>
          <a:bodyPr/>
          <a:lstStyle/>
          <a:p>
            <a:r>
              <a:rPr lang="en-US" noProof="0" dirty="0"/>
              <a:t>The most important applications</a:t>
            </a:r>
          </a:p>
        </p:txBody>
      </p:sp>
      <p:sp>
        <p:nvSpPr>
          <p:cNvPr id="2" name="Text Placeholder 1">
            <a:extLst>
              <a:ext uri="{FF2B5EF4-FFF2-40B4-BE49-F238E27FC236}">
                <a16:creationId xmlns:a16="http://schemas.microsoft.com/office/drawing/2014/main" id="{7A19AA1C-39C4-5A48-94E6-47550D998B67}"/>
              </a:ext>
            </a:extLst>
          </p:cNvPr>
          <p:cNvSpPr>
            <a:spLocks noGrp="1"/>
          </p:cNvSpPr>
          <p:nvPr>
            <p:ph type="body" sz="half" idx="2"/>
          </p:nvPr>
        </p:nvSpPr>
        <p:spPr/>
        <p:txBody>
          <a:bodyPr/>
          <a:lstStyle/>
          <a:p>
            <a:endParaRPr lang="en-US" noProof="0" dirty="0"/>
          </a:p>
        </p:txBody>
      </p:sp>
      <p:graphicFrame>
        <p:nvGraphicFramePr>
          <p:cNvPr id="4" name="Tabelle 3">
            <a:extLst>
              <a:ext uri="{FF2B5EF4-FFF2-40B4-BE49-F238E27FC236}">
                <a16:creationId xmlns:a16="http://schemas.microsoft.com/office/drawing/2014/main" id="{95C4ED78-02BF-416E-AA48-3847D9431EEA}"/>
              </a:ext>
            </a:extLst>
          </p:cNvPr>
          <p:cNvGraphicFramePr>
            <a:graphicFrameLocks noGrp="1"/>
          </p:cNvGraphicFramePr>
          <p:nvPr>
            <p:extLst>
              <p:ext uri="{D42A27DB-BD31-4B8C-83A1-F6EECF244321}">
                <p14:modId xmlns:p14="http://schemas.microsoft.com/office/powerpoint/2010/main" val="887895472"/>
              </p:ext>
            </p:extLst>
          </p:nvPr>
        </p:nvGraphicFramePr>
        <p:xfrm>
          <a:off x="360000" y="1507804"/>
          <a:ext cx="9236582" cy="4617861"/>
        </p:xfrm>
        <a:graphic>
          <a:graphicData uri="http://schemas.openxmlformats.org/drawingml/2006/table">
            <a:tbl>
              <a:tblPr bandRow="1">
                <a:tableStyleId>{5C22544A-7EE6-4342-B048-85BDC9FD1C3A}</a:tableStyleId>
              </a:tblPr>
              <a:tblGrid>
                <a:gridCol w="1581048">
                  <a:extLst>
                    <a:ext uri="{9D8B030D-6E8A-4147-A177-3AD203B41FA5}">
                      <a16:colId xmlns:a16="http://schemas.microsoft.com/office/drawing/2014/main" val="3453897960"/>
                    </a:ext>
                  </a:extLst>
                </a:gridCol>
                <a:gridCol w="718411">
                  <a:extLst>
                    <a:ext uri="{9D8B030D-6E8A-4147-A177-3AD203B41FA5}">
                      <a16:colId xmlns:a16="http://schemas.microsoft.com/office/drawing/2014/main" val="3206010490"/>
                    </a:ext>
                  </a:extLst>
                </a:gridCol>
                <a:gridCol w="700135">
                  <a:extLst>
                    <a:ext uri="{9D8B030D-6E8A-4147-A177-3AD203B41FA5}">
                      <a16:colId xmlns:a16="http://schemas.microsoft.com/office/drawing/2014/main" val="181496822"/>
                    </a:ext>
                  </a:extLst>
                </a:gridCol>
                <a:gridCol w="732252">
                  <a:extLst>
                    <a:ext uri="{9D8B030D-6E8A-4147-A177-3AD203B41FA5}">
                      <a16:colId xmlns:a16="http://schemas.microsoft.com/office/drawing/2014/main" val="95766941"/>
                    </a:ext>
                  </a:extLst>
                </a:gridCol>
                <a:gridCol w="635903">
                  <a:extLst>
                    <a:ext uri="{9D8B030D-6E8A-4147-A177-3AD203B41FA5}">
                      <a16:colId xmlns:a16="http://schemas.microsoft.com/office/drawing/2014/main" val="1684715972"/>
                    </a:ext>
                  </a:extLst>
                </a:gridCol>
                <a:gridCol w="648750">
                  <a:extLst>
                    <a:ext uri="{9D8B030D-6E8A-4147-A177-3AD203B41FA5}">
                      <a16:colId xmlns:a16="http://schemas.microsoft.com/office/drawing/2014/main" val="2506643874"/>
                    </a:ext>
                  </a:extLst>
                </a:gridCol>
                <a:gridCol w="661595">
                  <a:extLst>
                    <a:ext uri="{9D8B030D-6E8A-4147-A177-3AD203B41FA5}">
                      <a16:colId xmlns:a16="http://schemas.microsoft.com/office/drawing/2014/main" val="4110334806"/>
                    </a:ext>
                  </a:extLst>
                </a:gridCol>
                <a:gridCol w="648750">
                  <a:extLst>
                    <a:ext uri="{9D8B030D-6E8A-4147-A177-3AD203B41FA5}">
                      <a16:colId xmlns:a16="http://schemas.microsoft.com/office/drawing/2014/main" val="2559881948"/>
                    </a:ext>
                  </a:extLst>
                </a:gridCol>
                <a:gridCol w="674442">
                  <a:extLst>
                    <a:ext uri="{9D8B030D-6E8A-4147-A177-3AD203B41FA5}">
                      <a16:colId xmlns:a16="http://schemas.microsoft.com/office/drawing/2014/main" val="503579689"/>
                    </a:ext>
                  </a:extLst>
                </a:gridCol>
                <a:gridCol w="655173">
                  <a:extLst>
                    <a:ext uri="{9D8B030D-6E8A-4147-A177-3AD203B41FA5}">
                      <a16:colId xmlns:a16="http://schemas.microsoft.com/office/drawing/2014/main" val="1006701726"/>
                    </a:ext>
                  </a:extLst>
                </a:gridCol>
                <a:gridCol w="822178">
                  <a:extLst>
                    <a:ext uri="{9D8B030D-6E8A-4147-A177-3AD203B41FA5}">
                      <a16:colId xmlns:a16="http://schemas.microsoft.com/office/drawing/2014/main" val="280363108"/>
                    </a:ext>
                  </a:extLst>
                </a:gridCol>
                <a:gridCol w="757945">
                  <a:extLst>
                    <a:ext uri="{9D8B030D-6E8A-4147-A177-3AD203B41FA5}">
                      <a16:colId xmlns:a16="http://schemas.microsoft.com/office/drawing/2014/main" val="4092882388"/>
                    </a:ext>
                  </a:extLst>
                </a:gridCol>
              </a:tblGrid>
              <a:tr h="475728">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Application</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TS Lab</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TSP Micro</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TSP Mini</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TSP Basic</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TSP</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TSP 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defRPr/>
                      </a:pPr>
                      <a:r>
                        <a:rPr kumimoji="0" lang="en-US" sz="1100" b="1" u="none" strike="noStrike" cap="none" normalizeH="0" baseline="0" noProof="0" dirty="0">
                          <a:ln>
                            <a:noFill/>
                          </a:ln>
                          <a:solidFill>
                            <a:schemeClr val="tx2"/>
                          </a:solidFill>
                          <a:effectLst/>
                        </a:rPr>
                        <a:t>TSP XL</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Com-pact</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Com-pact 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defRPr/>
                      </a:pPr>
                      <a:r>
                        <a:rPr kumimoji="0" lang="en-US" sz="1100" b="1" u="none" strike="noStrike" cap="none" normalizeH="0" baseline="0" noProof="0" dirty="0">
                          <a:ln>
                            <a:noFill/>
                          </a:ln>
                          <a:solidFill>
                            <a:schemeClr val="tx2"/>
                          </a:solidFill>
                          <a:effectLst/>
                        </a:rPr>
                        <a:t>Com-pact UX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Frigo</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extLst>
                  <a:ext uri="{0D108BD9-81ED-4DB2-BD59-A6C34878D82A}">
                    <a16:rowId xmlns:a16="http://schemas.microsoft.com/office/drawing/2014/main" val="3404618242"/>
                  </a:ext>
                </a:extLst>
              </a:tr>
              <a:tr h="372253">
                <a:tc>
                  <a:txBody>
                    <a:bodyPr/>
                    <a:lstStyle/>
                    <a:p>
                      <a:pPr marL="0" marR="0" lvl="0" indent="0" algn="l" defTabSz="914400" rtl="0" eaLnBrk="1" fontAlgn="base" latinLnBrk="0" hangingPunct="1">
                        <a:lnSpc>
                          <a:spcPct val="120000"/>
                        </a:lnSpc>
                        <a:spcBef>
                          <a:spcPct val="20000"/>
                        </a:spcBef>
                        <a:spcAft>
                          <a:spcPct val="0"/>
                        </a:spcAft>
                        <a:buClrTx/>
                        <a:buSzPct val="60000"/>
                        <a:buFontTx/>
                        <a:buNone/>
                        <a:tabLst/>
                      </a:pPr>
                      <a:r>
                        <a:rPr kumimoji="0" lang="en-US" sz="900" b="0" u="none" strike="noStrike" cap="none" normalizeH="0" baseline="0" noProof="0" dirty="0">
                          <a:ln>
                            <a:noFill/>
                          </a:ln>
                          <a:solidFill>
                            <a:schemeClr val="tx2"/>
                          </a:solidFill>
                          <a:effectLst/>
                        </a:rPr>
                        <a:t>Autoclave</a:t>
                      </a:r>
                      <a:endParaRPr kumimoji="0" lang="en-US" sz="9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extLst>
                  <a:ext uri="{0D108BD9-81ED-4DB2-BD59-A6C34878D82A}">
                    <a16:rowId xmlns:a16="http://schemas.microsoft.com/office/drawing/2014/main" val="1360653639"/>
                  </a:ext>
                </a:extLst>
              </a:tr>
              <a:tr h="378912">
                <a:tc>
                  <a:txBody>
                    <a:bodyPr/>
                    <a:lstStyle/>
                    <a:p>
                      <a:pPr marL="0" marR="0" lvl="0" indent="0" algn="l" defTabSz="914400" rtl="0" eaLnBrk="1" fontAlgn="base" latinLnBrk="0" hangingPunct="1">
                        <a:lnSpc>
                          <a:spcPct val="120000"/>
                        </a:lnSpc>
                        <a:spcBef>
                          <a:spcPct val="20000"/>
                        </a:spcBef>
                        <a:spcAft>
                          <a:spcPct val="0"/>
                        </a:spcAft>
                        <a:buClrTx/>
                        <a:buSzPct val="60000"/>
                        <a:buFontTx/>
                        <a:buNone/>
                        <a:tabLst/>
                      </a:pPr>
                      <a:r>
                        <a:rPr kumimoji="0" lang="en-US" sz="900" b="0" u="none" strike="noStrike" cap="none" normalizeH="0" baseline="0" noProof="0" dirty="0">
                          <a:ln>
                            <a:noFill/>
                          </a:ln>
                          <a:solidFill>
                            <a:schemeClr val="tx2"/>
                          </a:solidFill>
                          <a:effectLst/>
                        </a:rPr>
                        <a:t>Vacuum-Autoclave</a:t>
                      </a:r>
                      <a:endParaRPr kumimoji="0" lang="en-US" sz="9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extLst>
                  <a:ext uri="{0D108BD9-81ED-4DB2-BD59-A6C34878D82A}">
                    <a16:rowId xmlns:a16="http://schemas.microsoft.com/office/drawing/2014/main" val="3126327396"/>
                  </a:ext>
                </a:extLst>
              </a:tr>
              <a:tr h="361636">
                <a:tc>
                  <a:txBody>
                    <a:bodyPr/>
                    <a:lstStyle/>
                    <a:p>
                      <a:pPr marL="0" marR="0" lvl="0" indent="0" algn="l" defTabSz="914400" rtl="0" eaLnBrk="1" fontAlgn="base" latinLnBrk="0" hangingPunct="1">
                        <a:lnSpc>
                          <a:spcPct val="120000"/>
                        </a:lnSpc>
                        <a:spcBef>
                          <a:spcPct val="20000"/>
                        </a:spcBef>
                        <a:spcAft>
                          <a:spcPct val="0"/>
                        </a:spcAft>
                        <a:buClrTx/>
                        <a:buSzPct val="60000"/>
                        <a:buFontTx/>
                        <a:buNone/>
                        <a:tabLst/>
                      </a:pPr>
                      <a:r>
                        <a:rPr kumimoji="0" lang="en-US" sz="900" b="0" u="none" strike="noStrike" cap="none" normalizeH="0" baseline="0" noProof="0" dirty="0" err="1">
                          <a:ln>
                            <a:noFill/>
                          </a:ln>
                          <a:solidFill>
                            <a:schemeClr val="tx2"/>
                          </a:solidFill>
                          <a:effectLst/>
                        </a:rPr>
                        <a:t>EtO</a:t>
                      </a:r>
                      <a:r>
                        <a:rPr kumimoji="0" lang="en-US" sz="900" b="0" u="none" strike="noStrike" cap="none" normalizeH="0" baseline="0" noProof="0" dirty="0">
                          <a:ln>
                            <a:noFill/>
                          </a:ln>
                          <a:solidFill>
                            <a:schemeClr val="tx2"/>
                          </a:solidFill>
                          <a:effectLst/>
                        </a:rPr>
                        <a:t> Autoclave </a:t>
                      </a:r>
                      <a:endParaRPr kumimoji="0" lang="en-US" sz="9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extLst>
                  <a:ext uri="{0D108BD9-81ED-4DB2-BD59-A6C34878D82A}">
                    <a16:rowId xmlns:a16="http://schemas.microsoft.com/office/drawing/2014/main" val="3995544807"/>
                  </a:ext>
                </a:extLst>
              </a:tr>
              <a:tr h="335993">
                <a:tc>
                  <a:txBody>
                    <a:bodyPr/>
                    <a:lstStyle/>
                    <a:p>
                      <a:pPr marL="0" marR="0" lvl="0" indent="0" algn="l" defTabSz="914400" rtl="0" eaLnBrk="1" fontAlgn="base" latinLnBrk="0" hangingPunct="1">
                        <a:lnSpc>
                          <a:spcPct val="120000"/>
                        </a:lnSpc>
                        <a:spcBef>
                          <a:spcPct val="20000"/>
                        </a:spcBef>
                        <a:spcAft>
                          <a:spcPct val="0"/>
                        </a:spcAft>
                        <a:buClrTx/>
                        <a:buSzPct val="60000"/>
                        <a:buFontTx/>
                        <a:buNone/>
                        <a:tabLst/>
                      </a:pPr>
                      <a:r>
                        <a:rPr kumimoji="0" lang="en-US" sz="900" b="0" u="none" strike="noStrike" cap="none" normalizeH="0" baseline="0" noProof="0" dirty="0">
                          <a:ln>
                            <a:noFill/>
                          </a:ln>
                          <a:solidFill>
                            <a:schemeClr val="tx2"/>
                          </a:solidFill>
                          <a:effectLst/>
                        </a:rPr>
                        <a:t>Rotations-Autoclave</a:t>
                      </a:r>
                      <a:endParaRPr kumimoji="0" lang="en-US" sz="9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extLst>
                  <a:ext uri="{0D108BD9-81ED-4DB2-BD59-A6C34878D82A}">
                    <a16:rowId xmlns:a16="http://schemas.microsoft.com/office/drawing/2014/main" val="4054045527"/>
                  </a:ext>
                </a:extLst>
              </a:tr>
              <a:tr h="382546">
                <a:tc>
                  <a:txBody>
                    <a:bodyPr/>
                    <a:lstStyle/>
                    <a:p>
                      <a:pPr marL="0" marR="0" lvl="0" indent="0" algn="l" defTabSz="914400" rtl="0" eaLnBrk="1" fontAlgn="base" latinLnBrk="0" hangingPunct="1">
                        <a:lnSpc>
                          <a:spcPct val="120000"/>
                        </a:lnSpc>
                        <a:spcBef>
                          <a:spcPct val="20000"/>
                        </a:spcBef>
                        <a:spcAft>
                          <a:spcPct val="0"/>
                        </a:spcAft>
                        <a:buClrTx/>
                        <a:buSzPct val="60000"/>
                        <a:buFontTx/>
                        <a:buNone/>
                        <a:tabLst/>
                      </a:pPr>
                      <a:r>
                        <a:rPr lang="en-US" sz="1000" b="0" kern="1200" noProof="0" dirty="0">
                          <a:solidFill>
                            <a:schemeClr val="tx1"/>
                          </a:solidFill>
                          <a:effectLst/>
                        </a:rPr>
                        <a:t>Cleaning and disinfection device</a:t>
                      </a:r>
                      <a:endParaRPr kumimoji="0" lang="en-US" sz="3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extLst>
                  <a:ext uri="{0D108BD9-81ED-4DB2-BD59-A6C34878D82A}">
                    <a16:rowId xmlns:a16="http://schemas.microsoft.com/office/drawing/2014/main" val="1443036671"/>
                  </a:ext>
                </a:extLst>
              </a:tr>
              <a:tr h="395611">
                <a:tc>
                  <a:txBody>
                    <a:bodyPr/>
                    <a:lstStyle/>
                    <a:p>
                      <a:pPr marL="0" marR="0" lvl="0" indent="0" algn="l" defTabSz="914400" rtl="0" eaLnBrk="1" fontAlgn="base" latinLnBrk="0" hangingPunct="1">
                        <a:lnSpc>
                          <a:spcPct val="120000"/>
                        </a:lnSpc>
                        <a:spcBef>
                          <a:spcPct val="20000"/>
                        </a:spcBef>
                        <a:spcAft>
                          <a:spcPct val="0"/>
                        </a:spcAft>
                        <a:buClrTx/>
                        <a:buSzPct val="60000"/>
                        <a:buFontTx/>
                        <a:buNone/>
                        <a:tabLst/>
                      </a:pPr>
                      <a:r>
                        <a:rPr kumimoji="0" lang="en-US" sz="900" b="0" u="none" strike="noStrike" cap="none" normalizeH="0" baseline="0" noProof="0" dirty="0">
                          <a:ln>
                            <a:noFill/>
                          </a:ln>
                          <a:solidFill>
                            <a:schemeClr val="tx2"/>
                          </a:solidFill>
                          <a:effectLst/>
                        </a:rPr>
                        <a:t>Oven (over +150 °C)</a:t>
                      </a:r>
                      <a:endParaRPr kumimoji="0" lang="en-US" sz="9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defRPr/>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defRPr/>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defRPr/>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defRPr/>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defRPr/>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defRPr/>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defRPr/>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extLst>
                  <a:ext uri="{0D108BD9-81ED-4DB2-BD59-A6C34878D82A}">
                    <a16:rowId xmlns:a16="http://schemas.microsoft.com/office/drawing/2014/main" val="2848768177"/>
                  </a:ext>
                </a:extLst>
              </a:tr>
              <a:tr h="373968">
                <a:tc>
                  <a:txBody>
                    <a:bodyPr/>
                    <a:lstStyle/>
                    <a:p>
                      <a:pPr marL="0" marR="0" lvl="0" indent="0" algn="l" defTabSz="914400" rtl="0" eaLnBrk="1" fontAlgn="base" latinLnBrk="0" hangingPunct="1">
                        <a:lnSpc>
                          <a:spcPct val="120000"/>
                        </a:lnSpc>
                        <a:spcBef>
                          <a:spcPct val="20000"/>
                        </a:spcBef>
                        <a:spcAft>
                          <a:spcPct val="0"/>
                        </a:spcAft>
                        <a:buClrTx/>
                        <a:buSzPct val="60000"/>
                        <a:buFontTx/>
                        <a:buNone/>
                        <a:tabLst/>
                      </a:pPr>
                      <a:r>
                        <a:rPr kumimoji="0" lang="en-US" sz="900" b="0" u="none" strike="noStrike" cap="none" normalizeH="0" baseline="0" noProof="0" dirty="0">
                          <a:ln>
                            <a:noFill/>
                          </a:ln>
                          <a:solidFill>
                            <a:schemeClr val="tx2"/>
                          </a:solidFill>
                          <a:effectLst/>
                        </a:rPr>
                        <a:t>Incubator</a:t>
                      </a:r>
                      <a:endParaRPr kumimoji="0" lang="en-US" sz="9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extLst>
                  <a:ext uri="{0D108BD9-81ED-4DB2-BD59-A6C34878D82A}">
                    <a16:rowId xmlns:a16="http://schemas.microsoft.com/office/drawing/2014/main" val="1166225502"/>
                  </a:ext>
                </a:extLst>
              </a:tr>
              <a:tr h="373968">
                <a:tc>
                  <a:txBody>
                    <a:bodyPr/>
                    <a:lstStyle/>
                    <a:p>
                      <a:pPr marL="0" marR="0" lvl="0" indent="0" algn="l" defTabSz="914400" rtl="0" eaLnBrk="1" fontAlgn="base" latinLnBrk="0" hangingPunct="1">
                        <a:lnSpc>
                          <a:spcPct val="120000"/>
                        </a:lnSpc>
                        <a:spcBef>
                          <a:spcPct val="20000"/>
                        </a:spcBef>
                        <a:spcAft>
                          <a:spcPct val="0"/>
                        </a:spcAft>
                        <a:buClrTx/>
                        <a:buSzPct val="60000"/>
                        <a:buFontTx/>
                        <a:buNone/>
                        <a:tabLst/>
                      </a:pPr>
                      <a:r>
                        <a:rPr kumimoji="0" lang="en-US" sz="900" b="0" u="none" strike="noStrike" cap="none" normalizeH="0" baseline="0" noProof="0" dirty="0">
                          <a:ln>
                            <a:noFill/>
                          </a:ln>
                          <a:solidFill>
                            <a:schemeClr val="tx2"/>
                          </a:solidFill>
                          <a:effectLst/>
                        </a:rPr>
                        <a:t>Fridges</a:t>
                      </a:r>
                      <a:endParaRPr kumimoji="0" lang="en-US" sz="9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extLst>
                  <a:ext uri="{0D108BD9-81ED-4DB2-BD59-A6C34878D82A}">
                    <a16:rowId xmlns:a16="http://schemas.microsoft.com/office/drawing/2014/main" val="636724842"/>
                  </a:ext>
                </a:extLst>
              </a:tr>
              <a:tr h="335993">
                <a:tc>
                  <a:txBody>
                    <a:bodyPr/>
                    <a:lstStyle/>
                    <a:p>
                      <a:pPr marL="0" marR="0" lvl="0" indent="0" algn="l" defTabSz="914400" rtl="0" eaLnBrk="1" fontAlgn="base" latinLnBrk="0" hangingPunct="1">
                        <a:lnSpc>
                          <a:spcPct val="120000"/>
                        </a:lnSpc>
                        <a:spcBef>
                          <a:spcPct val="20000"/>
                        </a:spcBef>
                        <a:spcAft>
                          <a:spcPct val="0"/>
                        </a:spcAft>
                        <a:buClrTx/>
                        <a:buSzPct val="60000"/>
                        <a:buFontTx/>
                        <a:buNone/>
                        <a:tabLst/>
                      </a:pPr>
                      <a:r>
                        <a:rPr kumimoji="0" lang="en-US" sz="900" b="0" u="none" strike="noStrike" cap="none" normalizeH="0" baseline="0" noProof="0" dirty="0">
                          <a:ln>
                            <a:noFill/>
                          </a:ln>
                          <a:solidFill>
                            <a:schemeClr val="tx2"/>
                          </a:solidFill>
                          <a:effectLst/>
                        </a:rPr>
                        <a:t>-40 °C Freezer</a:t>
                      </a:r>
                      <a:endParaRPr kumimoji="0" lang="en-US" sz="9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defRPr/>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extLst>
                  <a:ext uri="{0D108BD9-81ED-4DB2-BD59-A6C34878D82A}">
                    <a16:rowId xmlns:a16="http://schemas.microsoft.com/office/drawing/2014/main" val="2257509313"/>
                  </a:ext>
                </a:extLst>
              </a:tr>
              <a:tr h="389079">
                <a:tc>
                  <a:txBody>
                    <a:bodyPr/>
                    <a:lstStyle/>
                    <a:p>
                      <a:pPr marL="0" marR="0" lvl="0" indent="0" algn="l" defTabSz="914400" rtl="0" eaLnBrk="1" fontAlgn="base" latinLnBrk="0" hangingPunct="1">
                        <a:lnSpc>
                          <a:spcPct val="120000"/>
                        </a:lnSpc>
                        <a:spcBef>
                          <a:spcPct val="20000"/>
                        </a:spcBef>
                        <a:spcAft>
                          <a:spcPct val="0"/>
                        </a:spcAft>
                        <a:buClrTx/>
                        <a:buSzPct val="60000"/>
                        <a:buFontTx/>
                        <a:buNone/>
                        <a:tabLst/>
                      </a:pPr>
                      <a:r>
                        <a:rPr kumimoji="0" lang="en-US" sz="900" b="0" u="none" strike="noStrike" cap="none" normalizeH="0" baseline="0" noProof="0" dirty="0">
                          <a:ln>
                            <a:noFill/>
                          </a:ln>
                          <a:solidFill>
                            <a:schemeClr val="tx2"/>
                          </a:solidFill>
                          <a:effectLst/>
                        </a:rPr>
                        <a:t>-80 °C Freezer</a:t>
                      </a:r>
                      <a:endParaRPr kumimoji="0" lang="en-US" sz="9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defRPr/>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extLst>
                  <a:ext uri="{0D108BD9-81ED-4DB2-BD59-A6C34878D82A}">
                    <a16:rowId xmlns:a16="http://schemas.microsoft.com/office/drawing/2014/main" val="3431270952"/>
                  </a:ext>
                </a:extLst>
              </a:tr>
              <a:tr h="389079">
                <a:tc>
                  <a:txBody>
                    <a:bodyPr/>
                    <a:lstStyle/>
                    <a:p>
                      <a:pPr marL="0" marR="0" lvl="0" indent="0" algn="l" defTabSz="914400" rtl="0" eaLnBrk="1" fontAlgn="base" latinLnBrk="0" hangingPunct="1">
                        <a:lnSpc>
                          <a:spcPct val="120000"/>
                        </a:lnSpc>
                        <a:spcBef>
                          <a:spcPct val="20000"/>
                        </a:spcBef>
                        <a:spcAft>
                          <a:spcPct val="0"/>
                        </a:spcAft>
                        <a:buClrTx/>
                        <a:buSzPct val="60000"/>
                        <a:buFontTx/>
                        <a:buNone/>
                        <a:tabLst/>
                      </a:pPr>
                      <a:r>
                        <a:rPr kumimoji="0" lang="en-US" sz="900" b="0" u="none" strike="noStrike" cap="none" normalizeH="0" baseline="0" noProof="0" dirty="0">
                          <a:ln>
                            <a:noFill/>
                          </a:ln>
                          <a:solidFill>
                            <a:schemeClr val="tx2"/>
                          </a:solidFill>
                          <a:effectLst/>
                        </a:rPr>
                        <a:t>-90 °C Freezer</a:t>
                      </a:r>
                      <a:endParaRPr kumimoji="0" lang="en-US" sz="9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0"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defRPr/>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tc>
                  <a:txBody>
                    <a:bodyPr/>
                    <a:lstStyle/>
                    <a:p>
                      <a:pPr marL="0" marR="0" lvl="0" indent="0" algn="ctr" defTabSz="914400" rtl="0" eaLnBrk="1" fontAlgn="base" latinLnBrk="0" hangingPunct="1">
                        <a:lnSpc>
                          <a:spcPct val="120000"/>
                        </a:lnSpc>
                        <a:spcBef>
                          <a:spcPct val="20000"/>
                        </a:spcBef>
                        <a:spcAft>
                          <a:spcPct val="0"/>
                        </a:spcAft>
                        <a:buClrTx/>
                        <a:buSzPct val="60000"/>
                        <a:buFontTx/>
                        <a:buNone/>
                        <a:tabLst/>
                      </a:pPr>
                      <a:r>
                        <a:rPr kumimoji="0" lang="en-US" sz="1100" b="1" u="none" strike="noStrike" cap="none" normalizeH="0" baseline="0" noProof="0" dirty="0">
                          <a:ln>
                            <a:noFill/>
                          </a:ln>
                          <a:solidFill>
                            <a:schemeClr val="tx2"/>
                          </a:solidFill>
                          <a:effectLst/>
                        </a:rPr>
                        <a:t>x</a:t>
                      </a:r>
                      <a:endParaRPr kumimoji="0" lang="en-US" sz="1100" b="1" i="0" u="none" strike="noStrike" cap="none" normalizeH="0" baseline="0" noProof="0" dirty="0">
                        <a:ln>
                          <a:noFill/>
                        </a:ln>
                        <a:solidFill>
                          <a:schemeClr val="tx2"/>
                        </a:solidFill>
                        <a:effectLst/>
                        <a:latin typeface="+mn-lt"/>
                      </a:endParaRPr>
                    </a:p>
                  </a:txBody>
                  <a:tcPr marL="85260" marR="85260" marT="42624" marB="42624" anchor="ctr" horzOverflow="overflow"/>
                </a:tc>
                <a:extLst>
                  <a:ext uri="{0D108BD9-81ED-4DB2-BD59-A6C34878D82A}">
                    <a16:rowId xmlns:a16="http://schemas.microsoft.com/office/drawing/2014/main" val="311007017"/>
                  </a:ext>
                </a:extLst>
              </a:tr>
            </a:tbl>
          </a:graphicData>
        </a:graphic>
      </p:graphicFrame>
      <p:sp>
        <p:nvSpPr>
          <p:cNvPr id="5" name="Text Box 417">
            <a:extLst>
              <a:ext uri="{FF2B5EF4-FFF2-40B4-BE49-F238E27FC236}">
                <a16:creationId xmlns:a16="http://schemas.microsoft.com/office/drawing/2014/main" id="{D2DD0BBB-70ED-4D58-A140-4AA55EEAABA9}"/>
              </a:ext>
            </a:extLst>
          </p:cNvPr>
          <p:cNvSpPr txBox="1">
            <a:spLocks noChangeArrowheads="1"/>
          </p:cNvSpPr>
          <p:nvPr/>
        </p:nvSpPr>
        <p:spPr bwMode="auto">
          <a:xfrm>
            <a:off x="6408965" y="6377336"/>
            <a:ext cx="2597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ller" panose="02000503030000020004" pitchFamily="2" charset="0"/>
              </a:defRPr>
            </a:lvl1pPr>
            <a:lvl2pPr marL="742950" indent="-285750">
              <a:spcBef>
                <a:spcPct val="20000"/>
              </a:spcBef>
              <a:buFont typeface="Arial" panose="020B0604020202020204" pitchFamily="34" charset="0"/>
              <a:buChar char="–"/>
              <a:defRPr sz="2800">
                <a:solidFill>
                  <a:schemeClr val="tx1"/>
                </a:solidFill>
                <a:latin typeface="Aller" panose="02000503030000020004" pitchFamily="2" charset="0"/>
              </a:defRPr>
            </a:lvl2pPr>
            <a:lvl3pPr marL="1143000" indent="-228600">
              <a:spcBef>
                <a:spcPct val="20000"/>
              </a:spcBef>
              <a:buFont typeface="Arial" panose="020B0604020202020204" pitchFamily="34" charset="0"/>
              <a:buChar char="•"/>
              <a:defRPr sz="2400">
                <a:solidFill>
                  <a:schemeClr val="tx1"/>
                </a:solidFill>
                <a:latin typeface="Aller" panose="02000503030000020004" pitchFamily="2" charset="0"/>
              </a:defRPr>
            </a:lvl3pPr>
            <a:lvl4pPr marL="1600200" indent="-228600">
              <a:spcBef>
                <a:spcPct val="20000"/>
              </a:spcBef>
              <a:buFont typeface="Arial" panose="020B0604020202020204" pitchFamily="34" charset="0"/>
              <a:buChar char="–"/>
              <a:defRPr sz="2000">
                <a:solidFill>
                  <a:schemeClr val="tx1"/>
                </a:solidFill>
                <a:latin typeface="Aller" panose="02000503030000020004" pitchFamily="2" charset="0"/>
              </a:defRPr>
            </a:lvl4pPr>
            <a:lvl5pPr marL="2057400" indent="-228600">
              <a:spcBef>
                <a:spcPct val="20000"/>
              </a:spcBef>
              <a:buFont typeface="Arial" panose="020B0604020202020204" pitchFamily="34" charset="0"/>
              <a:buChar char="»"/>
              <a:defRPr sz="2000">
                <a:solidFill>
                  <a:schemeClr val="tx1"/>
                </a:solidFill>
                <a:latin typeface="Aller" panose="02000503030000020004"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9pPr>
          </a:lstStyle>
          <a:p>
            <a:pPr eaLnBrk="1" hangingPunct="1">
              <a:spcBef>
                <a:spcPct val="0"/>
              </a:spcBef>
              <a:buFontTx/>
              <a:buNone/>
            </a:pPr>
            <a:r>
              <a:rPr lang="en-US" sz="1200" noProof="0" dirty="0"/>
              <a:t>* Requires the use of a thermal barrier</a:t>
            </a:r>
            <a:endParaRPr lang="en-US" sz="100" noProof="0" dirty="0">
              <a:solidFill>
                <a:schemeClr val="tx2"/>
              </a:solidFill>
              <a:latin typeface="Ellab Sans" panose="02000503000000020004" pitchFamily="2" charset="0"/>
            </a:endParaRPr>
          </a:p>
        </p:txBody>
      </p:sp>
    </p:spTree>
    <p:extLst>
      <p:ext uri="{BB962C8B-B14F-4D97-AF65-F5344CB8AC3E}">
        <p14:creationId xmlns:p14="http://schemas.microsoft.com/office/powerpoint/2010/main" val="13650823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7B54DE5-7631-BDFC-D1C3-1B2EC7B4A9A1}"/>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21778D2D-8FB1-4A71-8294-52B6C9207FEC}"/>
              </a:ext>
            </a:extLst>
          </p:cNvPr>
          <p:cNvSpPr>
            <a:spLocks noGrp="1"/>
          </p:cNvSpPr>
          <p:nvPr>
            <p:ph type="title"/>
          </p:nvPr>
        </p:nvSpPr>
        <p:spPr/>
        <p:txBody>
          <a:bodyPr/>
          <a:lstStyle/>
          <a:p>
            <a:r>
              <a:rPr lang="en-US" noProof="0" dirty="0"/>
              <a:t>Sky System – Real-Time Data Transmission</a:t>
            </a:r>
          </a:p>
        </p:txBody>
      </p:sp>
      <p:sp>
        <p:nvSpPr>
          <p:cNvPr id="2" name="Text Placeholder 1">
            <a:extLst>
              <a:ext uri="{FF2B5EF4-FFF2-40B4-BE49-F238E27FC236}">
                <a16:creationId xmlns:a16="http://schemas.microsoft.com/office/drawing/2014/main" id="{8F96E5D7-E261-4FB3-5283-C2D0A7A136B8}"/>
              </a:ext>
            </a:extLst>
          </p:cNvPr>
          <p:cNvSpPr>
            <a:spLocks noGrp="1"/>
          </p:cNvSpPr>
          <p:nvPr>
            <p:ph type="body" sz="half" idx="2"/>
          </p:nvPr>
        </p:nvSpPr>
        <p:spPr/>
        <p:txBody>
          <a:bodyPr/>
          <a:lstStyle/>
          <a:p>
            <a:endParaRPr lang="en-US" noProof="0" dirty="0"/>
          </a:p>
        </p:txBody>
      </p:sp>
      <p:pic>
        <p:nvPicPr>
          <p:cNvPr id="4" name="Grafik 3">
            <a:extLst>
              <a:ext uri="{FF2B5EF4-FFF2-40B4-BE49-F238E27FC236}">
                <a16:creationId xmlns:a16="http://schemas.microsoft.com/office/drawing/2014/main" id="{385EB709-B9A8-4AA5-9824-64B488DEDE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91" b="98364" l="19875" r="82750">
                        <a14:foregroundMark x1="23875" y1="65091" x2="21375" y2="81636"/>
                        <a14:foregroundMark x1="21375" y1="81636" x2="29375" y2="92364"/>
                        <a14:foregroundMark x1="29375" y1="92364" x2="59375" y2="92909"/>
                        <a14:foregroundMark x1="59375" y1="92909" x2="62875" y2="92545"/>
                        <a14:foregroundMark x1="22875" y1="67091" x2="20875" y2="83818"/>
                        <a14:foregroundMark x1="20875" y1="83818" x2="23250" y2="92545"/>
                        <a14:foregroundMark x1="22250" y1="70182" x2="21500" y2="86909"/>
                        <a14:foregroundMark x1="21500" y1="86909" x2="23125" y2="92000"/>
                        <a14:foregroundMark x1="29625" y1="91818" x2="54125" y2="98182"/>
                        <a14:foregroundMark x1="54125" y1="98182" x2="66375" y2="98545"/>
                        <a14:foregroundMark x1="66375" y1="98545" x2="72750" y2="95273"/>
                        <a14:foregroundMark x1="71625" y1="95273" x2="80000" y2="84909"/>
                        <a14:foregroundMark x1="80000" y1="84909" x2="71250" y2="71091"/>
                        <a14:foregroundMark x1="71250" y1="71091" x2="80125" y2="71636"/>
                        <a14:foregroundMark x1="49625" y1="2545" x2="50875" y2="12727"/>
                        <a14:foregroundMark x1="49875" y1="2545" x2="50625" y2="38000"/>
                        <a14:foregroundMark x1="50625" y1="38000" x2="51875" y2="46545"/>
                        <a14:foregroundMark x1="48875" y1="2909" x2="54875" y2="17636"/>
                        <a14:foregroundMark x1="54875" y1="17636" x2="58250" y2="54000"/>
                        <a14:foregroundMark x1="58250" y1="54000" x2="57375" y2="66000"/>
                        <a14:foregroundMark x1="51000" y1="2545" x2="47000" y2="18000"/>
                        <a14:foregroundMark x1="47000" y1="18000" x2="47000" y2="67455"/>
                        <a14:foregroundMark x1="46625" y1="2364" x2="56875" y2="9455"/>
                        <a14:foregroundMark x1="56875" y1="9455" x2="62375" y2="69455"/>
                        <a14:foregroundMark x1="50625" y1="2364" x2="54000" y2="7273"/>
                        <a14:foregroundMark x1="49000" y1="2364" x2="48000" y2="14182"/>
                        <a14:foregroundMark x1="49250" y1="1091" x2="52375" y2="1091"/>
                        <a14:foregroundMark x1="51625" y1="63091" x2="28375" y2="62364"/>
                        <a14:foregroundMark x1="28375" y1="62364" x2="21500" y2="70182"/>
                        <a14:foregroundMark x1="27500" y1="63636" x2="20750" y2="75818"/>
                        <a14:foregroundMark x1="20750" y1="75818" x2="20875" y2="91455"/>
                        <a14:foregroundMark x1="20875" y1="91455" x2="30625" y2="98727"/>
                        <a14:foregroundMark x1="30625" y1="98727" x2="41875" y2="97818"/>
                        <a14:foregroundMark x1="41875" y1="97818" x2="52000" y2="98727"/>
                        <a14:foregroundMark x1="29125" y1="61818" x2="21125" y2="72364"/>
                        <a14:foregroundMark x1="21125" y1="72364" x2="21125" y2="72364"/>
                        <a14:foregroundMark x1="28875" y1="63818" x2="22875" y2="62727"/>
                        <a14:foregroundMark x1="25125" y1="63273" x2="20250" y2="66727"/>
                        <a14:foregroundMark x1="22750" y1="64545" x2="19875" y2="74909"/>
                        <a14:foregroundMark x1="20875" y1="70000" x2="20250" y2="84727"/>
                        <a14:foregroundMark x1="20125" y1="84727" x2="21500" y2="94727"/>
                        <a14:foregroundMark x1="72250" y1="96909" x2="82625" y2="92364"/>
                        <a14:foregroundMark x1="82625" y1="92364" x2="82750" y2="84545"/>
                        <a14:foregroundMark x1="61000" y1="61273" x2="71875" y2="63091"/>
                        <a14:foregroundMark x1="71875" y1="63091" x2="81000" y2="73455"/>
                        <a14:foregroundMark x1="81000" y1="73455" x2="81125" y2="89455"/>
                        <a14:foregroundMark x1="71250" y1="63636" x2="80000" y2="69636"/>
                        <a14:foregroundMark x1="78625" y1="71091" x2="74750" y2="63091"/>
                        <a14:foregroundMark x1="79000" y1="67636" x2="71750" y2="63091"/>
                      </a14:backgroundRemoval>
                    </a14:imgEffect>
                  </a14:imgLayer>
                </a14:imgProps>
              </a:ext>
              <a:ext uri="{28A0092B-C50C-407E-A947-70E740481C1C}">
                <a14:useLocalDpi xmlns:a14="http://schemas.microsoft.com/office/drawing/2010/main" val="0"/>
              </a:ext>
            </a:extLst>
          </a:blip>
          <a:srcRect l="19289" t="-400" r="19289"/>
          <a:stretch>
            <a:fillRect/>
          </a:stretch>
        </p:blipFill>
        <p:spPr bwMode="auto">
          <a:xfrm>
            <a:off x="3119550" y="3114426"/>
            <a:ext cx="2732087"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D594D0A9-C310-44EB-9BF0-D6CCC6D82620}"/>
              </a:ext>
            </a:extLst>
          </p:cNvPr>
          <p:cNvSpPr txBox="1"/>
          <p:nvPr/>
        </p:nvSpPr>
        <p:spPr>
          <a:xfrm>
            <a:off x="403241" y="2501199"/>
            <a:ext cx="4439508" cy="923330"/>
          </a:xfrm>
          <a:prstGeom prst="rect">
            <a:avLst/>
          </a:prstGeom>
          <a:noFill/>
        </p:spPr>
        <p:txBody>
          <a:bodyPr wrap="square" rtlCol="0">
            <a:spAutoFit/>
          </a:bodyPr>
          <a:lstStyle/>
          <a:p>
            <a:r>
              <a:rPr lang="en-US" b="1" noProof="0" dirty="0">
                <a:solidFill>
                  <a:schemeClr val="tx2"/>
                </a:solidFill>
                <a:latin typeface="Ellab Sans" panose="02000503000000020004" pitchFamily="2" charset="0"/>
              </a:rPr>
              <a:t>Sky Access Point</a:t>
            </a:r>
          </a:p>
          <a:p>
            <a:pPr marL="285750" indent="-285750">
              <a:buFont typeface="Arial" panose="020B0604020202020204" pitchFamily="34" charset="0"/>
              <a:buChar char="•"/>
            </a:pPr>
            <a:r>
              <a:rPr lang="en-US" b="1" noProof="0" dirty="0">
                <a:solidFill>
                  <a:schemeClr val="tx2"/>
                </a:solidFill>
                <a:latin typeface="Ellab Sans" panose="02000503000000020004" pitchFamily="2" charset="0"/>
              </a:rPr>
              <a:t>Enables remote start/stop</a:t>
            </a:r>
          </a:p>
          <a:p>
            <a:pPr marL="285750" indent="-285750">
              <a:buFont typeface="Arial" panose="020B0604020202020204" pitchFamily="34" charset="0"/>
              <a:buChar char="•"/>
            </a:pPr>
            <a:r>
              <a:rPr lang="en-US" b="1" noProof="0" dirty="0">
                <a:solidFill>
                  <a:schemeClr val="tx2"/>
                </a:solidFill>
                <a:latin typeface="Ellab Sans" panose="02000503000000020004" pitchFamily="2" charset="0"/>
              </a:rPr>
              <a:t>Continuous process monitoring</a:t>
            </a:r>
          </a:p>
        </p:txBody>
      </p:sp>
      <p:graphicFrame>
        <p:nvGraphicFramePr>
          <p:cNvPr id="7" name="Tabelle 6">
            <a:extLst>
              <a:ext uri="{FF2B5EF4-FFF2-40B4-BE49-F238E27FC236}">
                <a16:creationId xmlns:a16="http://schemas.microsoft.com/office/drawing/2014/main" id="{83DA7077-6026-4F8D-9875-BCE819010C53}"/>
              </a:ext>
            </a:extLst>
          </p:cNvPr>
          <p:cNvGraphicFramePr>
            <a:graphicFrameLocks noGrp="1"/>
          </p:cNvGraphicFramePr>
          <p:nvPr>
            <p:extLst>
              <p:ext uri="{D42A27DB-BD31-4B8C-83A1-F6EECF244321}">
                <p14:modId xmlns:p14="http://schemas.microsoft.com/office/powerpoint/2010/main" val="1246789282"/>
              </p:ext>
            </p:extLst>
          </p:nvPr>
        </p:nvGraphicFramePr>
        <p:xfrm>
          <a:off x="6099048" y="1741202"/>
          <a:ext cx="5903562" cy="4224590"/>
        </p:xfrm>
        <a:graphic>
          <a:graphicData uri="http://schemas.openxmlformats.org/drawingml/2006/table">
            <a:tbl>
              <a:tblPr bandRow="1">
                <a:tableStyleId>{BC89EF96-8CEA-46FF-86C4-4CE0E7609802}</a:tableStyleId>
              </a:tblPr>
              <a:tblGrid>
                <a:gridCol w="1837589">
                  <a:extLst>
                    <a:ext uri="{9D8B030D-6E8A-4147-A177-3AD203B41FA5}">
                      <a16:colId xmlns:a16="http://schemas.microsoft.com/office/drawing/2014/main" val="391406983"/>
                    </a:ext>
                  </a:extLst>
                </a:gridCol>
                <a:gridCol w="4065973">
                  <a:extLst>
                    <a:ext uri="{9D8B030D-6E8A-4147-A177-3AD203B41FA5}">
                      <a16:colId xmlns:a16="http://schemas.microsoft.com/office/drawing/2014/main" val="3693238334"/>
                    </a:ext>
                  </a:extLst>
                </a:gridCol>
              </a:tblGrid>
              <a:tr h="548626">
                <a:tc>
                  <a:txBody>
                    <a:bodyPr/>
                    <a:lstStyle/>
                    <a:p>
                      <a:r>
                        <a:rPr lang="en-US" sz="1400" noProof="0" dirty="0">
                          <a:solidFill>
                            <a:schemeClr val="tx2"/>
                          </a:solidFill>
                        </a:rPr>
                        <a:t>Operating Temperature</a:t>
                      </a:r>
                    </a:p>
                  </a:txBody>
                  <a:tcPr>
                    <a:lnB w="12700" cap="flat" cmpd="sng" algn="ctr">
                      <a:solidFill>
                        <a:schemeClr val="tx1"/>
                      </a:solidFill>
                      <a:prstDash val="solid"/>
                      <a:round/>
                      <a:headEnd type="none" w="med" len="med"/>
                      <a:tailEnd type="none" w="med" len="med"/>
                    </a:lnB>
                  </a:tcPr>
                </a:tc>
                <a:tc>
                  <a:txBody>
                    <a:bodyPr/>
                    <a:lstStyle/>
                    <a:p>
                      <a:r>
                        <a:rPr lang="en-US" sz="1400" noProof="0" dirty="0">
                          <a:solidFill>
                            <a:schemeClr val="tx2"/>
                          </a:solidFill>
                        </a:rPr>
                        <a:t>5 bis 50 °C</a:t>
                      </a:r>
                    </a:p>
                  </a:txBody>
                  <a:tcPr/>
                </a:tc>
                <a:extLst>
                  <a:ext uri="{0D108BD9-81ED-4DB2-BD59-A6C34878D82A}">
                    <a16:rowId xmlns:a16="http://schemas.microsoft.com/office/drawing/2014/main" val="2891195099"/>
                  </a:ext>
                </a:extLst>
              </a:tr>
              <a:tr h="548626">
                <a:tc>
                  <a:txBody>
                    <a:bodyPr/>
                    <a:lstStyle/>
                    <a:p>
                      <a:r>
                        <a:rPr lang="en-US" sz="1400" noProof="0" dirty="0">
                          <a:solidFill>
                            <a:schemeClr val="tx2"/>
                          </a:solidFill>
                        </a:rPr>
                        <a:t>Environment</a:t>
                      </a:r>
                    </a:p>
                  </a:txBody>
                  <a:tcPr>
                    <a:lnT w="12700" cap="flat" cmpd="sng" algn="ctr">
                      <a:solidFill>
                        <a:schemeClr val="tx1"/>
                      </a:solidFill>
                      <a:prstDash val="solid"/>
                      <a:round/>
                      <a:headEnd type="none" w="med" len="med"/>
                      <a:tailEnd type="none" w="med" len="med"/>
                    </a:lnT>
                  </a:tcPr>
                </a:tc>
                <a:tc>
                  <a:txBody>
                    <a:bodyPr/>
                    <a:lstStyle/>
                    <a:p>
                      <a:r>
                        <a:rPr lang="en-US" sz="1400" noProof="0" dirty="0">
                          <a:solidFill>
                            <a:schemeClr val="tx2"/>
                          </a:solidFill>
                        </a:rPr>
                        <a:t>0 bis 90 % RH, non condensing</a:t>
                      </a:r>
                    </a:p>
                  </a:txBody>
                  <a:tcPr/>
                </a:tc>
                <a:extLst>
                  <a:ext uri="{0D108BD9-81ED-4DB2-BD59-A6C34878D82A}">
                    <a16:rowId xmlns:a16="http://schemas.microsoft.com/office/drawing/2014/main" val="3126693336"/>
                  </a:ext>
                </a:extLst>
              </a:tr>
              <a:tr h="740730">
                <a:tc>
                  <a:txBody>
                    <a:bodyPr/>
                    <a:lstStyle/>
                    <a:p>
                      <a:r>
                        <a:rPr lang="en-US" sz="1400" noProof="0" dirty="0">
                          <a:solidFill>
                            <a:schemeClr val="tx2"/>
                          </a:solidFill>
                        </a:rPr>
                        <a:t>Capacity</a:t>
                      </a:r>
                    </a:p>
                  </a:txBody>
                  <a:tcPr/>
                </a:tc>
                <a:tc>
                  <a:txBody>
                    <a:bodyPr/>
                    <a:lstStyle/>
                    <a:p>
                      <a:r>
                        <a:rPr lang="en-US" sz="1400" noProof="0" dirty="0">
                          <a:solidFill>
                            <a:schemeClr val="tx2"/>
                          </a:solidFill>
                        </a:rPr>
                        <a:t>1 to 4 Sky Access Points per study/process</a:t>
                      </a:r>
                    </a:p>
                    <a:p>
                      <a:r>
                        <a:rPr lang="en-US" sz="1400" noProof="0" dirty="0">
                          <a:solidFill>
                            <a:schemeClr val="tx2"/>
                          </a:solidFill>
                        </a:rPr>
                        <a:t>up to 64 Sky Modules (Loggers) / 128 channels</a:t>
                      </a:r>
                    </a:p>
                  </a:txBody>
                  <a:tcPr/>
                </a:tc>
                <a:extLst>
                  <a:ext uri="{0D108BD9-81ED-4DB2-BD59-A6C34878D82A}">
                    <a16:rowId xmlns:a16="http://schemas.microsoft.com/office/drawing/2014/main" val="3134937247"/>
                  </a:ext>
                </a:extLst>
              </a:tr>
              <a:tr h="740730">
                <a:tc>
                  <a:txBody>
                    <a:bodyPr/>
                    <a:lstStyle/>
                    <a:p>
                      <a:r>
                        <a:rPr lang="en-US" sz="1400" noProof="0" dirty="0">
                          <a:solidFill>
                            <a:schemeClr val="tx2"/>
                          </a:solidFill>
                        </a:rPr>
                        <a:t>Transmission rate </a:t>
                      </a:r>
                    </a:p>
                  </a:txBody>
                  <a:tcPr/>
                </a:tc>
                <a:tc>
                  <a:txBody>
                    <a:bodyPr/>
                    <a:lstStyle/>
                    <a:p>
                      <a:r>
                        <a:rPr lang="en-US" sz="1400" noProof="0" dirty="0">
                          <a:solidFill>
                            <a:schemeClr val="tx2"/>
                          </a:solidFill>
                        </a:rPr>
                        <a:t>5, 10 or 60 seconds for 16 sky modules </a:t>
                      </a:r>
                    </a:p>
                    <a:p>
                      <a:r>
                        <a:rPr lang="en-US" sz="1400" noProof="0" dirty="0">
                          <a:solidFill>
                            <a:schemeClr val="tx2"/>
                          </a:solidFill>
                        </a:rPr>
                        <a:t>10 or 60 seconds for 32/64 sky modules</a:t>
                      </a:r>
                    </a:p>
                  </a:txBody>
                  <a:tcPr/>
                </a:tc>
                <a:extLst>
                  <a:ext uri="{0D108BD9-81ED-4DB2-BD59-A6C34878D82A}">
                    <a16:rowId xmlns:a16="http://schemas.microsoft.com/office/drawing/2014/main" val="720787131"/>
                  </a:ext>
                </a:extLst>
              </a:tr>
              <a:tr h="548626">
                <a:tc>
                  <a:txBody>
                    <a:bodyPr/>
                    <a:lstStyle/>
                    <a:p>
                      <a:r>
                        <a:rPr lang="en-US" sz="1400" noProof="0" dirty="0">
                          <a:solidFill>
                            <a:schemeClr val="tx2"/>
                          </a:solidFill>
                        </a:rPr>
                        <a:t>PC-Connection</a:t>
                      </a:r>
                    </a:p>
                  </a:txBody>
                  <a:tcPr/>
                </a:tc>
                <a:tc>
                  <a:txBody>
                    <a:bodyPr/>
                    <a:lstStyle/>
                    <a:p>
                      <a:r>
                        <a:rPr lang="en-US" sz="1400" noProof="0" dirty="0">
                          <a:solidFill>
                            <a:schemeClr val="tx2"/>
                          </a:solidFill>
                        </a:rPr>
                        <a:t>PC-connection via Ethernet or USB</a:t>
                      </a:r>
                    </a:p>
                  </a:txBody>
                  <a:tcPr/>
                </a:tc>
                <a:extLst>
                  <a:ext uri="{0D108BD9-81ED-4DB2-BD59-A6C34878D82A}">
                    <a16:rowId xmlns:a16="http://schemas.microsoft.com/office/drawing/2014/main" val="2345059040"/>
                  </a:ext>
                </a:extLst>
              </a:tr>
              <a:tr h="548626">
                <a:tc>
                  <a:txBody>
                    <a:bodyPr/>
                    <a:lstStyle/>
                    <a:p>
                      <a:r>
                        <a:rPr lang="en-US" sz="1400" noProof="0" dirty="0">
                          <a:solidFill>
                            <a:schemeClr val="tx2"/>
                          </a:solidFill>
                        </a:rPr>
                        <a:t>Power supply</a:t>
                      </a:r>
                    </a:p>
                  </a:txBody>
                  <a:tcPr/>
                </a:tc>
                <a:tc>
                  <a:txBody>
                    <a:bodyPr/>
                    <a:lstStyle/>
                    <a:p>
                      <a:r>
                        <a:rPr lang="en-US" sz="1400" noProof="0" dirty="0">
                          <a:solidFill>
                            <a:schemeClr val="tx2"/>
                          </a:solidFill>
                        </a:rPr>
                        <a:t>USB Link </a:t>
                      </a:r>
                      <a:r>
                        <a:rPr lang="en-US" sz="1400" noProof="0" dirty="0" err="1">
                          <a:solidFill>
                            <a:schemeClr val="tx2"/>
                          </a:solidFill>
                        </a:rPr>
                        <a:t>oder</a:t>
                      </a:r>
                      <a:r>
                        <a:rPr lang="en-US" sz="1400" noProof="0" dirty="0">
                          <a:solidFill>
                            <a:schemeClr val="tx2"/>
                          </a:solidFill>
                        </a:rPr>
                        <a:t> 12-36 VDC Supply</a:t>
                      </a:r>
                    </a:p>
                  </a:txBody>
                  <a:tcPr/>
                </a:tc>
                <a:extLst>
                  <a:ext uri="{0D108BD9-81ED-4DB2-BD59-A6C34878D82A}">
                    <a16:rowId xmlns:a16="http://schemas.microsoft.com/office/drawing/2014/main" val="1906018001"/>
                  </a:ext>
                </a:extLst>
              </a:tr>
              <a:tr h="548626">
                <a:tc>
                  <a:txBody>
                    <a:bodyPr/>
                    <a:lstStyle/>
                    <a:p>
                      <a:pPr marL="0" algn="l" defTabSz="914400" rtl="0" eaLnBrk="1" latinLnBrk="0" hangingPunct="1"/>
                      <a:r>
                        <a:rPr lang="en-US" sz="1400" kern="1200" noProof="0" dirty="0">
                          <a:solidFill>
                            <a:schemeClr val="tx2"/>
                          </a:solidFill>
                          <a:latin typeface="+mn-lt"/>
                          <a:ea typeface="+mn-ea"/>
                          <a:cs typeface="+mn-cs"/>
                        </a:rPr>
                        <a:t>status indicator</a:t>
                      </a:r>
                    </a:p>
                  </a:txBody>
                  <a:tcPr/>
                </a:tc>
                <a:tc>
                  <a:txBody>
                    <a:bodyPr/>
                    <a:lstStyle/>
                    <a:p>
                      <a:r>
                        <a:rPr lang="en-US" sz="1400" noProof="0" dirty="0">
                          <a:solidFill>
                            <a:schemeClr val="tx2"/>
                          </a:solidFill>
                        </a:rPr>
                        <a:t>LED</a:t>
                      </a:r>
                    </a:p>
                  </a:txBody>
                  <a:tcPr/>
                </a:tc>
                <a:extLst>
                  <a:ext uri="{0D108BD9-81ED-4DB2-BD59-A6C34878D82A}">
                    <a16:rowId xmlns:a16="http://schemas.microsoft.com/office/drawing/2014/main" val="3084389995"/>
                  </a:ext>
                </a:extLst>
              </a:tr>
            </a:tbl>
          </a:graphicData>
        </a:graphic>
      </p:graphicFrame>
    </p:spTree>
    <p:extLst>
      <p:ext uri="{BB962C8B-B14F-4D97-AF65-F5344CB8AC3E}">
        <p14:creationId xmlns:p14="http://schemas.microsoft.com/office/powerpoint/2010/main" val="14428281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D90F339-A58D-A218-B780-9237B974DF3E}"/>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55488C53-E8A8-4D62-A179-74C68BFED291}"/>
              </a:ext>
            </a:extLst>
          </p:cNvPr>
          <p:cNvSpPr>
            <a:spLocks noGrp="1"/>
          </p:cNvSpPr>
          <p:nvPr>
            <p:ph type="title"/>
          </p:nvPr>
        </p:nvSpPr>
        <p:spPr/>
        <p:txBody>
          <a:bodyPr/>
          <a:lstStyle/>
          <a:p>
            <a:r>
              <a:rPr lang="en-US" noProof="0" dirty="0"/>
              <a:t>Sky System – Real-Time Data Transmission</a:t>
            </a:r>
          </a:p>
        </p:txBody>
      </p:sp>
      <p:sp>
        <p:nvSpPr>
          <p:cNvPr id="2" name="Text Placeholder 1">
            <a:extLst>
              <a:ext uri="{FF2B5EF4-FFF2-40B4-BE49-F238E27FC236}">
                <a16:creationId xmlns:a16="http://schemas.microsoft.com/office/drawing/2014/main" id="{8DFC67FC-B166-1C63-775D-1D0FB9138A79}"/>
              </a:ext>
            </a:extLst>
          </p:cNvPr>
          <p:cNvSpPr>
            <a:spLocks noGrp="1"/>
          </p:cNvSpPr>
          <p:nvPr>
            <p:ph type="body" sz="half" idx="2"/>
          </p:nvPr>
        </p:nvSpPr>
        <p:spPr/>
        <p:txBody>
          <a:bodyPr/>
          <a:lstStyle/>
          <a:p>
            <a:endParaRPr lang="en-US" noProof="0" dirty="0"/>
          </a:p>
        </p:txBody>
      </p:sp>
      <p:pic>
        <p:nvPicPr>
          <p:cNvPr id="4" name="Grafik 2">
            <a:extLst>
              <a:ext uri="{FF2B5EF4-FFF2-40B4-BE49-F238E27FC236}">
                <a16:creationId xmlns:a16="http://schemas.microsoft.com/office/drawing/2014/main" id="{2466976D-E1F3-457E-A4C3-AEE21F5250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51812" y="3429000"/>
            <a:ext cx="3957944" cy="272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erade Verbindung mit Pfeil 4">
            <a:extLst>
              <a:ext uri="{FF2B5EF4-FFF2-40B4-BE49-F238E27FC236}">
                <a16:creationId xmlns:a16="http://schemas.microsoft.com/office/drawing/2014/main" id="{30B01ADB-0EED-4C82-AA22-50B1BAEE867B}"/>
              </a:ext>
            </a:extLst>
          </p:cNvPr>
          <p:cNvCxnSpPr>
            <a:cxnSpLocks/>
          </p:cNvCxnSpPr>
          <p:nvPr/>
        </p:nvCxnSpPr>
        <p:spPr>
          <a:xfrm flipV="1">
            <a:off x="3107183" y="5095783"/>
            <a:ext cx="763481"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EED69D78-B394-4B4F-9C47-50EB564E3605}"/>
              </a:ext>
            </a:extLst>
          </p:cNvPr>
          <p:cNvSpPr txBox="1"/>
          <p:nvPr/>
        </p:nvSpPr>
        <p:spPr>
          <a:xfrm>
            <a:off x="1852821" y="5161316"/>
            <a:ext cx="1305017" cy="646331"/>
          </a:xfrm>
          <a:prstGeom prst="rect">
            <a:avLst/>
          </a:prstGeom>
          <a:noFill/>
        </p:spPr>
        <p:txBody>
          <a:bodyPr wrap="square" rtlCol="0">
            <a:spAutoFit/>
          </a:bodyPr>
          <a:lstStyle/>
          <a:p>
            <a:r>
              <a:rPr lang="en-US" noProof="0" dirty="0">
                <a:solidFill>
                  <a:schemeClr val="tx2"/>
                </a:solidFill>
                <a:latin typeface="Ellab Sans" panose="02000503000000020004" pitchFamily="2" charset="0"/>
              </a:rPr>
              <a:t>Sky Modul</a:t>
            </a:r>
          </a:p>
        </p:txBody>
      </p:sp>
      <p:sp>
        <p:nvSpPr>
          <p:cNvPr id="8" name="Textfeld 7">
            <a:extLst>
              <a:ext uri="{FF2B5EF4-FFF2-40B4-BE49-F238E27FC236}">
                <a16:creationId xmlns:a16="http://schemas.microsoft.com/office/drawing/2014/main" id="{C40972F4-4BC3-4C97-85AE-25589A4B95A0}"/>
              </a:ext>
            </a:extLst>
          </p:cNvPr>
          <p:cNvSpPr txBox="1"/>
          <p:nvPr/>
        </p:nvSpPr>
        <p:spPr>
          <a:xfrm>
            <a:off x="1295466" y="1659846"/>
            <a:ext cx="5314290" cy="1200329"/>
          </a:xfrm>
          <a:prstGeom prst="rect">
            <a:avLst/>
          </a:prstGeom>
          <a:noFill/>
        </p:spPr>
        <p:txBody>
          <a:bodyPr wrap="square" rtlCol="0">
            <a:spAutoFit/>
          </a:bodyPr>
          <a:lstStyle/>
          <a:p>
            <a:r>
              <a:rPr lang="en-US" b="1" noProof="0" dirty="0">
                <a:solidFill>
                  <a:schemeClr val="tx2"/>
                </a:solidFill>
                <a:latin typeface="Ellab Sans" panose="02000503000000020004" pitchFamily="2" charset="0"/>
              </a:rPr>
              <a:t>Sky Module</a:t>
            </a:r>
          </a:p>
          <a:p>
            <a:pPr marL="285750" indent="-285750">
              <a:buFont typeface="Arial" panose="020B0604020202020204" pitchFamily="34" charset="0"/>
              <a:buChar char="•"/>
            </a:pPr>
            <a:r>
              <a:rPr lang="en-US" noProof="0" dirty="0">
                <a:solidFill>
                  <a:schemeClr val="tx2"/>
                </a:solidFill>
                <a:latin typeface="Ellab Sans" panose="02000503000000020004" pitchFamily="2" charset="0"/>
              </a:rPr>
              <a:t>Wireless communication</a:t>
            </a:r>
          </a:p>
          <a:p>
            <a:pPr marL="285750" indent="-285750">
              <a:buFont typeface="Arial" panose="020B0604020202020204" pitchFamily="34" charset="0"/>
              <a:buChar char="•"/>
            </a:pPr>
            <a:r>
              <a:rPr lang="en-US" noProof="0" dirty="0">
                <a:solidFill>
                  <a:schemeClr val="tx2"/>
                </a:solidFill>
                <a:latin typeface="Ellab Sans" panose="02000503000000020004" pitchFamily="2" charset="0"/>
              </a:rPr>
              <a:t>No data loss during transmission issues, data is stored in logger</a:t>
            </a:r>
          </a:p>
        </p:txBody>
      </p:sp>
      <p:graphicFrame>
        <p:nvGraphicFramePr>
          <p:cNvPr id="9" name="Tabelle 8">
            <a:extLst>
              <a:ext uri="{FF2B5EF4-FFF2-40B4-BE49-F238E27FC236}">
                <a16:creationId xmlns:a16="http://schemas.microsoft.com/office/drawing/2014/main" id="{5F83785C-6D99-4C9C-A725-97B7D0252D41}"/>
              </a:ext>
            </a:extLst>
          </p:cNvPr>
          <p:cNvGraphicFramePr>
            <a:graphicFrameLocks noGrp="1"/>
          </p:cNvGraphicFramePr>
          <p:nvPr>
            <p:extLst>
              <p:ext uri="{D42A27DB-BD31-4B8C-83A1-F6EECF244321}">
                <p14:modId xmlns:p14="http://schemas.microsoft.com/office/powerpoint/2010/main" val="686774654"/>
              </p:ext>
            </p:extLst>
          </p:nvPr>
        </p:nvGraphicFramePr>
        <p:xfrm>
          <a:off x="6844683" y="1659846"/>
          <a:ext cx="5175682" cy="4219699"/>
        </p:xfrm>
        <a:graphic>
          <a:graphicData uri="http://schemas.openxmlformats.org/drawingml/2006/table">
            <a:tbl>
              <a:tblPr bandRow="1">
                <a:tableStyleId>{BC89EF96-8CEA-46FF-86C4-4CE0E7609802}</a:tableStyleId>
              </a:tblPr>
              <a:tblGrid>
                <a:gridCol w="2288696">
                  <a:extLst>
                    <a:ext uri="{9D8B030D-6E8A-4147-A177-3AD203B41FA5}">
                      <a16:colId xmlns:a16="http://schemas.microsoft.com/office/drawing/2014/main" val="1285599429"/>
                    </a:ext>
                  </a:extLst>
                </a:gridCol>
                <a:gridCol w="2886986">
                  <a:extLst>
                    <a:ext uri="{9D8B030D-6E8A-4147-A177-3AD203B41FA5}">
                      <a16:colId xmlns:a16="http://schemas.microsoft.com/office/drawing/2014/main" val="4100163693"/>
                    </a:ext>
                  </a:extLst>
                </a:gridCol>
              </a:tblGrid>
              <a:tr h="453489">
                <a:tc>
                  <a:txBody>
                    <a:bodyPr/>
                    <a:lstStyle/>
                    <a:p>
                      <a:r>
                        <a:rPr lang="en-US" sz="1400" noProof="0" dirty="0">
                          <a:solidFill>
                            <a:schemeClr val="tx2"/>
                          </a:solidFill>
                        </a:rPr>
                        <a:t>Operating Temperature</a:t>
                      </a:r>
                    </a:p>
                  </a:txBody>
                  <a:tcPr>
                    <a:lnB w="12700" cap="flat" cmpd="sng" algn="ctr">
                      <a:solidFill>
                        <a:schemeClr val="tx1"/>
                      </a:solidFill>
                      <a:prstDash val="solid"/>
                      <a:round/>
                      <a:headEnd type="none" w="med" len="med"/>
                      <a:tailEnd type="none" w="med" len="med"/>
                    </a:lnB>
                  </a:tcPr>
                </a:tc>
                <a:tc>
                  <a:txBody>
                    <a:bodyPr/>
                    <a:lstStyle/>
                    <a:p>
                      <a:r>
                        <a:rPr lang="en-US" sz="1400" noProof="0" dirty="0">
                          <a:solidFill>
                            <a:schemeClr val="tx2"/>
                          </a:solidFill>
                        </a:rPr>
                        <a:t>-80 bis 140 °C</a:t>
                      </a:r>
                    </a:p>
                  </a:txBody>
                  <a:tcPr/>
                </a:tc>
                <a:extLst>
                  <a:ext uri="{0D108BD9-81ED-4DB2-BD59-A6C34878D82A}">
                    <a16:rowId xmlns:a16="http://schemas.microsoft.com/office/drawing/2014/main" val="1244092376"/>
                  </a:ext>
                </a:extLst>
              </a:tr>
              <a:tr h="453489">
                <a:tc>
                  <a:txBody>
                    <a:bodyPr/>
                    <a:lstStyle/>
                    <a:p>
                      <a:r>
                        <a:rPr lang="en-US" sz="1400" b="0" i="0" kern="1200" noProof="0" dirty="0">
                          <a:solidFill>
                            <a:schemeClr val="tx1"/>
                          </a:solidFill>
                          <a:effectLst/>
                          <a:latin typeface="+mn-lt"/>
                          <a:ea typeface="+mn-ea"/>
                          <a:cs typeface="+mn-cs"/>
                        </a:rPr>
                        <a:t>Transmission distance</a:t>
                      </a:r>
                      <a:endParaRPr lang="en-US" sz="1100" noProof="0" dirty="0">
                        <a:solidFill>
                          <a:schemeClr val="tx2"/>
                        </a:solidFill>
                      </a:endParaRPr>
                    </a:p>
                  </a:txBody>
                  <a:tcPr>
                    <a:lnT w="12700" cap="flat" cmpd="sng" algn="ctr">
                      <a:solidFill>
                        <a:schemeClr val="tx1"/>
                      </a:solidFill>
                      <a:prstDash val="solid"/>
                      <a:round/>
                      <a:headEnd type="none" w="med" len="med"/>
                      <a:tailEnd type="none" w="med" len="med"/>
                    </a:lnT>
                  </a:tcPr>
                </a:tc>
                <a:tc>
                  <a:txBody>
                    <a:bodyPr/>
                    <a:lstStyle/>
                    <a:p>
                      <a:r>
                        <a:rPr lang="en-US" sz="1400" noProof="0" dirty="0">
                          <a:solidFill>
                            <a:schemeClr val="tx2"/>
                          </a:solidFill>
                        </a:rPr>
                        <a:t>Up to 15 m</a:t>
                      </a:r>
                    </a:p>
                  </a:txBody>
                  <a:tcPr/>
                </a:tc>
                <a:extLst>
                  <a:ext uri="{0D108BD9-81ED-4DB2-BD59-A6C34878D82A}">
                    <a16:rowId xmlns:a16="http://schemas.microsoft.com/office/drawing/2014/main" val="96859801"/>
                  </a:ext>
                </a:extLst>
              </a:tr>
              <a:tr h="453489">
                <a:tc>
                  <a:txBody>
                    <a:bodyPr/>
                    <a:lstStyle/>
                    <a:p>
                      <a:r>
                        <a:rPr lang="en-US" sz="1400" b="0" i="0" kern="1200" noProof="0" dirty="0">
                          <a:solidFill>
                            <a:schemeClr val="tx1"/>
                          </a:solidFill>
                          <a:effectLst/>
                          <a:latin typeface="+mn-lt"/>
                          <a:ea typeface="+mn-ea"/>
                          <a:cs typeface="+mn-cs"/>
                        </a:rPr>
                        <a:t>Operating transmission frequency</a:t>
                      </a:r>
                      <a:endParaRPr lang="en-US" sz="1100" noProof="0" dirty="0">
                        <a:solidFill>
                          <a:schemeClr val="tx2"/>
                        </a:solidFill>
                      </a:endParaRPr>
                    </a:p>
                  </a:txBody>
                  <a:tcPr/>
                </a:tc>
                <a:tc>
                  <a:txBody>
                    <a:bodyPr/>
                    <a:lstStyle/>
                    <a:p>
                      <a:r>
                        <a:rPr lang="en-US" sz="1400" noProof="0" dirty="0">
                          <a:solidFill>
                            <a:schemeClr val="tx2"/>
                          </a:solidFill>
                        </a:rPr>
                        <a:t>2.4 GHz/IEEE 802.15.4 Standard</a:t>
                      </a:r>
                    </a:p>
                  </a:txBody>
                  <a:tcPr/>
                </a:tc>
                <a:extLst>
                  <a:ext uri="{0D108BD9-81ED-4DB2-BD59-A6C34878D82A}">
                    <a16:rowId xmlns:a16="http://schemas.microsoft.com/office/drawing/2014/main" val="4122422003"/>
                  </a:ext>
                </a:extLst>
              </a:tr>
              <a:tr h="453489">
                <a:tc>
                  <a:txBody>
                    <a:bodyPr/>
                    <a:lstStyle/>
                    <a:p>
                      <a:r>
                        <a:rPr lang="en-US" sz="1400" b="0" i="0" kern="1200" noProof="0" dirty="0">
                          <a:solidFill>
                            <a:schemeClr val="tx1"/>
                          </a:solidFill>
                          <a:effectLst/>
                          <a:latin typeface="+mn-lt"/>
                          <a:ea typeface="+mn-ea"/>
                          <a:cs typeface="+mn-cs"/>
                        </a:rPr>
                        <a:t>Diameter</a:t>
                      </a:r>
                      <a:endParaRPr lang="en-US" sz="1100" noProof="0" dirty="0">
                        <a:solidFill>
                          <a:schemeClr val="tx2"/>
                        </a:solidFill>
                      </a:endParaRPr>
                    </a:p>
                  </a:txBody>
                  <a:tcPr/>
                </a:tc>
                <a:tc>
                  <a:txBody>
                    <a:bodyPr/>
                    <a:lstStyle/>
                    <a:p>
                      <a:r>
                        <a:rPr lang="en-US" sz="1400" noProof="0" dirty="0">
                          <a:solidFill>
                            <a:schemeClr val="tx2"/>
                          </a:solidFill>
                        </a:rPr>
                        <a:t>25 mm</a:t>
                      </a:r>
                    </a:p>
                  </a:txBody>
                  <a:tcPr/>
                </a:tc>
                <a:extLst>
                  <a:ext uri="{0D108BD9-81ED-4DB2-BD59-A6C34878D82A}">
                    <a16:rowId xmlns:a16="http://schemas.microsoft.com/office/drawing/2014/main" val="2657961102"/>
                  </a:ext>
                </a:extLst>
              </a:tr>
              <a:tr h="612280">
                <a:tc>
                  <a:txBody>
                    <a:bodyPr/>
                    <a:lstStyle/>
                    <a:p>
                      <a:r>
                        <a:rPr lang="en-US" sz="1400" b="0" i="0" kern="1200" noProof="0" dirty="0">
                          <a:solidFill>
                            <a:schemeClr val="tx1"/>
                          </a:solidFill>
                          <a:effectLst/>
                          <a:latin typeface="+mn-lt"/>
                          <a:ea typeface="+mn-ea"/>
                          <a:cs typeface="+mn-cs"/>
                        </a:rPr>
                        <a:t>Length of the data logger with Sky module</a:t>
                      </a:r>
                      <a:endParaRPr lang="en-US" sz="1100" noProof="0" dirty="0">
                        <a:solidFill>
                          <a:schemeClr val="tx2"/>
                        </a:solidFill>
                      </a:endParaRPr>
                    </a:p>
                  </a:txBody>
                  <a:tcPr/>
                </a:tc>
                <a:tc>
                  <a:txBody>
                    <a:bodyPr/>
                    <a:lstStyle/>
                    <a:p>
                      <a:r>
                        <a:rPr lang="en-US" sz="1400" noProof="0" dirty="0">
                          <a:solidFill>
                            <a:schemeClr val="tx2"/>
                          </a:solidFill>
                        </a:rPr>
                        <a:t>66,3 mm</a:t>
                      </a:r>
                    </a:p>
                  </a:txBody>
                  <a:tcPr/>
                </a:tc>
                <a:extLst>
                  <a:ext uri="{0D108BD9-81ED-4DB2-BD59-A6C34878D82A}">
                    <a16:rowId xmlns:a16="http://schemas.microsoft.com/office/drawing/2014/main" val="3449587392"/>
                  </a:ext>
                </a:extLst>
              </a:tr>
              <a:tr h="864396">
                <a:tc>
                  <a:txBody>
                    <a:bodyPr/>
                    <a:lstStyle/>
                    <a:p>
                      <a:r>
                        <a:rPr lang="en-US" sz="1400" b="0" i="0" kern="1200" noProof="0" dirty="0">
                          <a:solidFill>
                            <a:schemeClr val="tx1"/>
                          </a:solidFill>
                          <a:effectLst/>
                          <a:latin typeface="+mn-lt"/>
                          <a:ea typeface="+mn-ea"/>
                          <a:cs typeface="+mn-cs"/>
                        </a:rPr>
                        <a:t>ATEX protection class (when using Basic/Pro/X data loggers)</a:t>
                      </a:r>
                      <a:endParaRPr lang="en-US" sz="1100" noProof="0" dirty="0">
                        <a:solidFill>
                          <a:schemeClr val="tx2"/>
                        </a:solidFill>
                      </a:endParaRPr>
                    </a:p>
                  </a:txBody>
                  <a:tcPr/>
                </a:tc>
                <a:tc>
                  <a:txBody>
                    <a:bodyPr/>
                    <a:lstStyle/>
                    <a:p>
                      <a:r>
                        <a:rPr lang="en-US" sz="1400" noProof="0" dirty="0">
                          <a:solidFill>
                            <a:schemeClr val="tx2"/>
                          </a:solidFill>
                        </a:rPr>
                        <a:t>Ex II1G Ex </a:t>
                      </a:r>
                      <a:r>
                        <a:rPr lang="en-US" sz="1400" noProof="0" dirty="0" err="1">
                          <a:solidFill>
                            <a:schemeClr val="tx2"/>
                          </a:solidFill>
                        </a:rPr>
                        <a:t>ia</a:t>
                      </a:r>
                      <a:r>
                        <a:rPr lang="en-US" sz="1400" noProof="0" dirty="0">
                          <a:solidFill>
                            <a:schemeClr val="tx2"/>
                          </a:solidFill>
                        </a:rPr>
                        <a:t> IIC T3 Ga</a:t>
                      </a:r>
                    </a:p>
                    <a:p>
                      <a:r>
                        <a:rPr lang="en-US" sz="1400" noProof="0" dirty="0">
                          <a:solidFill>
                            <a:schemeClr val="tx2"/>
                          </a:solidFill>
                        </a:rPr>
                        <a:t>-60 °C ≤ </a:t>
                      </a:r>
                      <a:r>
                        <a:rPr lang="en-US" sz="1400" noProof="0" dirty="0" err="1">
                          <a:solidFill>
                            <a:schemeClr val="tx2"/>
                          </a:solidFill>
                        </a:rPr>
                        <a:t>Tamb</a:t>
                      </a:r>
                      <a:r>
                        <a:rPr lang="en-US" sz="1400" noProof="0" dirty="0">
                          <a:solidFill>
                            <a:schemeClr val="tx2"/>
                          </a:solidFill>
                        </a:rPr>
                        <a:t> ≤ 105 °C</a:t>
                      </a:r>
                    </a:p>
                  </a:txBody>
                  <a:tcPr/>
                </a:tc>
                <a:extLst>
                  <a:ext uri="{0D108BD9-81ED-4DB2-BD59-A6C34878D82A}">
                    <a16:rowId xmlns:a16="http://schemas.microsoft.com/office/drawing/2014/main" val="1309995807"/>
                  </a:ext>
                </a:extLst>
              </a:tr>
              <a:tr h="864396">
                <a:tc>
                  <a:txBody>
                    <a:bodyPr/>
                    <a:lstStyle/>
                    <a:p>
                      <a:r>
                        <a:rPr lang="en-US" sz="1400" b="0" i="0" kern="1200" noProof="0" dirty="0">
                          <a:solidFill>
                            <a:schemeClr val="tx1"/>
                          </a:solidFill>
                          <a:effectLst/>
                          <a:latin typeface="+mn-lt"/>
                          <a:ea typeface="+mn-ea"/>
                          <a:cs typeface="+mn-cs"/>
                        </a:rPr>
                        <a:t>ATEX protection class (when using XL data loggers)</a:t>
                      </a:r>
                      <a:endParaRPr lang="en-US" sz="1100" noProof="0" dirty="0">
                        <a:solidFill>
                          <a:schemeClr val="tx2"/>
                        </a:solidFill>
                      </a:endParaRPr>
                    </a:p>
                  </a:txBody>
                  <a:tcPr/>
                </a:tc>
                <a:tc>
                  <a:txBody>
                    <a:bodyPr/>
                    <a:lstStyle/>
                    <a:p>
                      <a:r>
                        <a:rPr lang="en-US" sz="1400" noProof="0" dirty="0">
                          <a:solidFill>
                            <a:schemeClr val="tx2"/>
                          </a:solidFill>
                        </a:rPr>
                        <a:t>Ex II1G Ex </a:t>
                      </a:r>
                      <a:r>
                        <a:rPr lang="en-US" sz="1400" noProof="0" dirty="0" err="1">
                          <a:solidFill>
                            <a:schemeClr val="tx2"/>
                          </a:solidFill>
                        </a:rPr>
                        <a:t>ia</a:t>
                      </a:r>
                      <a:r>
                        <a:rPr lang="en-US" sz="1400" noProof="0" dirty="0">
                          <a:solidFill>
                            <a:schemeClr val="tx2"/>
                          </a:solidFill>
                        </a:rPr>
                        <a:t> IIC T3 Ga</a:t>
                      </a:r>
                    </a:p>
                    <a:p>
                      <a:r>
                        <a:rPr lang="en-US" sz="1400" noProof="0" dirty="0">
                          <a:solidFill>
                            <a:schemeClr val="tx2"/>
                          </a:solidFill>
                        </a:rPr>
                        <a:t>-55 °C ≤ </a:t>
                      </a:r>
                      <a:r>
                        <a:rPr lang="en-US" sz="1400" noProof="0" dirty="0" err="1">
                          <a:solidFill>
                            <a:schemeClr val="tx2"/>
                          </a:solidFill>
                        </a:rPr>
                        <a:t>Tamb</a:t>
                      </a:r>
                      <a:r>
                        <a:rPr lang="en-US" sz="1400" noProof="0" dirty="0">
                          <a:solidFill>
                            <a:schemeClr val="tx2"/>
                          </a:solidFill>
                        </a:rPr>
                        <a:t> ≤ 105 °C</a:t>
                      </a:r>
                    </a:p>
                    <a:p>
                      <a:endParaRPr lang="en-US" sz="1400" noProof="0" dirty="0">
                        <a:solidFill>
                          <a:schemeClr val="tx2"/>
                        </a:solidFill>
                      </a:endParaRPr>
                    </a:p>
                  </a:txBody>
                  <a:tcPr/>
                </a:tc>
                <a:extLst>
                  <a:ext uri="{0D108BD9-81ED-4DB2-BD59-A6C34878D82A}">
                    <a16:rowId xmlns:a16="http://schemas.microsoft.com/office/drawing/2014/main" val="1595388983"/>
                  </a:ext>
                </a:extLst>
              </a:tr>
            </a:tbl>
          </a:graphicData>
        </a:graphic>
      </p:graphicFrame>
    </p:spTree>
    <p:extLst>
      <p:ext uri="{BB962C8B-B14F-4D97-AF65-F5344CB8AC3E}">
        <p14:creationId xmlns:p14="http://schemas.microsoft.com/office/powerpoint/2010/main" val="20717459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17F643A-45DD-93A0-594A-9142B3AE133C}"/>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8DFBB4B6-17E4-46FC-82C2-04C728F7209A}"/>
              </a:ext>
            </a:extLst>
          </p:cNvPr>
          <p:cNvSpPr>
            <a:spLocks noGrp="1"/>
          </p:cNvSpPr>
          <p:nvPr>
            <p:ph type="title"/>
          </p:nvPr>
        </p:nvSpPr>
        <p:spPr/>
        <p:txBody>
          <a:bodyPr/>
          <a:lstStyle/>
          <a:p>
            <a:r>
              <a:rPr lang="en-US" noProof="0" dirty="0"/>
              <a:t>Sky System – Real-Time Data Transmission</a:t>
            </a:r>
          </a:p>
        </p:txBody>
      </p:sp>
      <p:sp>
        <p:nvSpPr>
          <p:cNvPr id="2" name="Text Placeholder 1">
            <a:extLst>
              <a:ext uri="{FF2B5EF4-FFF2-40B4-BE49-F238E27FC236}">
                <a16:creationId xmlns:a16="http://schemas.microsoft.com/office/drawing/2014/main" id="{C73CD3E4-CE70-5B19-2D8F-1F1CEA5ACA81}"/>
              </a:ext>
            </a:extLst>
          </p:cNvPr>
          <p:cNvSpPr>
            <a:spLocks noGrp="1"/>
          </p:cNvSpPr>
          <p:nvPr>
            <p:ph type="body" sz="half" idx="2"/>
          </p:nvPr>
        </p:nvSpPr>
        <p:spPr/>
        <p:txBody>
          <a:bodyPr/>
          <a:lstStyle/>
          <a:p>
            <a:endParaRPr lang="en-US" noProof="0" dirty="0"/>
          </a:p>
        </p:txBody>
      </p:sp>
      <p:pic>
        <p:nvPicPr>
          <p:cNvPr id="4" name="Picture 6">
            <a:extLst>
              <a:ext uri="{FF2B5EF4-FFF2-40B4-BE49-F238E27FC236}">
                <a16:creationId xmlns:a16="http://schemas.microsoft.com/office/drawing/2014/main" id="{259B8E35-C21F-43BC-965F-D8B13CED8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542" y="1699981"/>
            <a:ext cx="7062994" cy="4465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a:extLst>
              <a:ext uri="{FF2B5EF4-FFF2-40B4-BE49-F238E27FC236}">
                <a16:creationId xmlns:a16="http://schemas.microsoft.com/office/drawing/2014/main" id="{5496282D-B4DB-4961-92A1-B818DDA99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8604" y="1523547"/>
            <a:ext cx="2194398" cy="2349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a:extLst>
              <a:ext uri="{FF2B5EF4-FFF2-40B4-BE49-F238E27FC236}">
                <a16:creationId xmlns:a16="http://schemas.microsoft.com/office/drawing/2014/main" id="{3BD29626-0F00-4F13-BA4D-A642260858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8450" r="20207"/>
          <a:stretch>
            <a:fillRect/>
          </a:stretch>
        </p:blipFill>
        <p:spPr bwMode="auto">
          <a:xfrm>
            <a:off x="8618604" y="3873454"/>
            <a:ext cx="2579507" cy="248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009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DD172AD-37C8-4DD2-B8E7-246EA19F3E78}"/>
              </a:ext>
            </a:extLst>
          </p:cNvPr>
          <p:cNvPicPr>
            <a:picLocks noChangeAspect="1"/>
          </p:cNvPicPr>
          <p:nvPr/>
        </p:nvPicPr>
        <p:blipFill>
          <a:blip r:embed="rId2"/>
          <a:stretch>
            <a:fillRect/>
          </a:stretch>
        </p:blipFill>
        <p:spPr>
          <a:xfrm>
            <a:off x="292644" y="2353479"/>
            <a:ext cx="7065716" cy="3812371"/>
          </a:xfrm>
          <a:prstGeom prst="rect">
            <a:avLst/>
          </a:prstGeom>
        </p:spPr>
      </p:pic>
      <p:sp>
        <p:nvSpPr>
          <p:cNvPr id="3" name="Titel 2">
            <a:extLst>
              <a:ext uri="{FF2B5EF4-FFF2-40B4-BE49-F238E27FC236}">
                <a16:creationId xmlns:a16="http://schemas.microsoft.com/office/drawing/2014/main" id="{8BC64FD8-5A6D-45CD-9E17-4F2D94403F28}"/>
              </a:ext>
            </a:extLst>
          </p:cNvPr>
          <p:cNvSpPr>
            <a:spLocks noGrp="1"/>
          </p:cNvSpPr>
          <p:nvPr>
            <p:ph type="title"/>
          </p:nvPr>
        </p:nvSpPr>
        <p:spPr/>
        <p:txBody>
          <a:bodyPr/>
          <a:lstStyle/>
          <a:p>
            <a:r>
              <a:rPr lang="en-US" noProof="0" dirty="0"/>
              <a:t>High-Performance Lithium Batteries</a:t>
            </a:r>
          </a:p>
        </p:txBody>
      </p:sp>
      <p:sp>
        <p:nvSpPr>
          <p:cNvPr id="6" name="Rechteck 5">
            <a:extLst>
              <a:ext uri="{FF2B5EF4-FFF2-40B4-BE49-F238E27FC236}">
                <a16:creationId xmlns:a16="http://schemas.microsoft.com/office/drawing/2014/main" id="{F46D8F69-5A54-4327-8655-7E986074F83B}"/>
              </a:ext>
            </a:extLst>
          </p:cNvPr>
          <p:cNvSpPr/>
          <p:nvPr/>
        </p:nvSpPr>
        <p:spPr>
          <a:xfrm>
            <a:off x="7502949" y="3611305"/>
            <a:ext cx="1651246" cy="2554545"/>
          </a:xfrm>
          <a:prstGeom prst="rect">
            <a:avLst/>
          </a:prstGeom>
        </p:spPr>
        <p:txBody>
          <a:bodyPr wrap="square">
            <a:spAutoFit/>
          </a:bodyPr>
          <a:lstStyle/>
          <a:p>
            <a:pPr lvl="0"/>
            <a:r>
              <a:rPr lang="en-US" sz="1000" noProof="0" dirty="0">
                <a:latin typeface="Ellab Sans" panose="02000503000000020004" pitchFamily="2" charset="0"/>
              </a:rPr>
              <a:t>Our tip: </a:t>
            </a:r>
          </a:p>
          <a:p>
            <a:pPr lvl="0"/>
            <a:r>
              <a:rPr lang="en-US" sz="1000" noProof="0" dirty="0">
                <a:latin typeface="Ellab Sans" panose="02000503000000020004" pitchFamily="2" charset="0"/>
              </a:rPr>
              <a:t>If lithium batteries are only used in a temperature range, such as during sterilization, the lifespan can be significantly extended. </a:t>
            </a:r>
          </a:p>
          <a:p>
            <a:pPr lvl="0"/>
            <a:endParaRPr lang="en-US" sz="1000" noProof="0" dirty="0">
              <a:latin typeface="Ellab Sans" panose="02000503000000020004" pitchFamily="2" charset="0"/>
            </a:endParaRPr>
          </a:p>
          <a:p>
            <a:pPr lvl="0"/>
            <a:r>
              <a:rPr lang="en-US" sz="1000" noProof="0" dirty="0">
                <a:latin typeface="Ellab Sans" panose="02000503000000020004" pitchFamily="2" charset="0"/>
              </a:rPr>
              <a:t>A frequent change of temperature ranges (e.g., from sterilization to freeze-drying) is not recommended by Ellab (it adversely affects the capacity)!</a:t>
            </a:r>
            <a:endParaRPr lang="en-US" sz="1000" noProof="0" dirty="0">
              <a:solidFill>
                <a:prstClr val="black"/>
              </a:solidFill>
              <a:latin typeface="+mj-lt"/>
            </a:endParaRPr>
          </a:p>
        </p:txBody>
      </p:sp>
      <p:sp>
        <p:nvSpPr>
          <p:cNvPr id="8" name="Textfeld 7">
            <a:extLst>
              <a:ext uri="{FF2B5EF4-FFF2-40B4-BE49-F238E27FC236}">
                <a16:creationId xmlns:a16="http://schemas.microsoft.com/office/drawing/2014/main" id="{64FD4C4C-D7FB-445C-8916-15EE9ECAD2E6}"/>
              </a:ext>
            </a:extLst>
          </p:cNvPr>
          <p:cNvSpPr txBox="1"/>
          <p:nvPr/>
        </p:nvSpPr>
        <p:spPr>
          <a:xfrm>
            <a:off x="360000" y="1504137"/>
            <a:ext cx="9889726" cy="646331"/>
          </a:xfrm>
          <a:prstGeom prst="rect">
            <a:avLst/>
          </a:prstGeom>
          <a:noFill/>
        </p:spPr>
        <p:txBody>
          <a:bodyPr wrap="square" rtlCol="0">
            <a:spAutoFit/>
          </a:bodyPr>
          <a:lstStyle/>
          <a:p>
            <a:pPr marL="285750" indent="-285750">
              <a:buFont typeface="Arial" panose="020B0604020202020204" pitchFamily="34" charset="0"/>
              <a:buChar char="•"/>
            </a:pPr>
            <a:r>
              <a:rPr lang="en-US" noProof="0" dirty="0">
                <a:solidFill>
                  <a:schemeClr val="tx2"/>
                </a:solidFill>
                <a:latin typeface="Ellab Sans" panose="02000503000000020004" pitchFamily="2" charset="0"/>
              </a:rPr>
              <a:t>ISO-certified</a:t>
            </a:r>
          </a:p>
          <a:p>
            <a:pPr marL="285750" indent="-285750">
              <a:buFont typeface="Arial" panose="020B0604020202020204" pitchFamily="34" charset="0"/>
              <a:buChar char="•"/>
            </a:pPr>
            <a:r>
              <a:rPr lang="en-US" noProof="0" dirty="0">
                <a:solidFill>
                  <a:schemeClr val="tx2"/>
                </a:solidFill>
                <a:latin typeface="Ellab Sans" panose="02000503000000020004" pitchFamily="2" charset="0"/>
              </a:rPr>
              <a:t>Enhanced lifespan when used in consistent temperature ranges</a:t>
            </a:r>
          </a:p>
        </p:txBody>
      </p:sp>
    </p:spTree>
    <p:extLst>
      <p:ext uri="{BB962C8B-B14F-4D97-AF65-F5344CB8AC3E}">
        <p14:creationId xmlns:p14="http://schemas.microsoft.com/office/powerpoint/2010/main" val="13013425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57AE744-A481-B9CD-F3BB-E9FE630ABB9E}"/>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27DA91B1-49E4-4181-B00E-CFF066418C7E}"/>
              </a:ext>
            </a:extLst>
          </p:cNvPr>
          <p:cNvSpPr>
            <a:spLocks noGrp="1"/>
          </p:cNvSpPr>
          <p:nvPr>
            <p:ph type="title"/>
          </p:nvPr>
        </p:nvSpPr>
        <p:spPr/>
        <p:txBody>
          <a:bodyPr/>
          <a:lstStyle/>
          <a:p>
            <a:r>
              <a:rPr lang="en-US" noProof="0" dirty="0"/>
              <a:t>Use of third-party batteries may:</a:t>
            </a:r>
          </a:p>
        </p:txBody>
      </p:sp>
      <p:sp>
        <p:nvSpPr>
          <p:cNvPr id="2" name="Text Placeholder 1">
            <a:extLst>
              <a:ext uri="{FF2B5EF4-FFF2-40B4-BE49-F238E27FC236}">
                <a16:creationId xmlns:a16="http://schemas.microsoft.com/office/drawing/2014/main" id="{5F32D8B6-4E47-5FEE-E6C1-29D08D028445}"/>
              </a:ext>
            </a:extLst>
          </p:cNvPr>
          <p:cNvSpPr>
            <a:spLocks noGrp="1"/>
          </p:cNvSpPr>
          <p:nvPr>
            <p:ph type="body" sz="half" idx="2"/>
          </p:nvPr>
        </p:nvSpPr>
        <p:spPr/>
        <p:txBody>
          <a:bodyPr/>
          <a:lstStyle/>
          <a:p>
            <a:endParaRPr lang="en-US" noProof="0" dirty="0"/>
          </a:p>
        </p:txBody>
      </p:sp>
      <p:sp>
        <p:nvSpPr>
          <p:cNvPr id="4" name="Textfeld 3">
            <a:extLst>
              <a:ext uri="{FF2B5EF4-FFF2-40B4-BE49-F238E27FC236}">
                <a16:creationId xmlns:a16="http://schemas.microsoft.com/office/drawing/2014/main" id="{4025CCE9-8EBD-4CC2-B92D-62A03F30E955}"/>
              </a:ext>
            </a:extLst>
          </p:cNvPr>
          <p:cNvSpPr txBox="1"/>
          <p:nvPr/>
        </p:nvSpPr>
        <p:spPr>
          <a:xfrm>
            <a:off x="1295467" y="1811044"/>
            <a:ext cx="9810498" cy="2031325"/>
          </a:xfrm>
          <a:prstGeom prst="rect">
            <a:avLst/>
          </a:prstGeom>
          <a:noFill/>
        </p:spPr>
        <p:txBody>
          <a:bodyPr wrap="square" rtlCol="0">
            <a:spAutoFit/>
          </a:bodyPr>
          <a:lstStyle/>
          <a:p>
            <a:pPr marL="742950" lvl="1" indent="-285750">
              <a:lnSpc>
                <a:spcPct val="200000"/>
              </a:lnSpc>
              <a:buClr>
                <a:schemeClr val="accent6"/>
              </a:buClr>
              <a:buFont typeface="Arial" panose="020B0604020202020204" pitchFamily="34" charset="0"/>
              <a:buChar char="•"/>
            </a:pPr>
            <a:r>
              <a:rPr lang="en-US" noProof="0" dirty="0">
                <a:solidFill>
                  <a:schemeClr val="tx2"/>
                </a:solidFill>
                <a:latin typeface="Ellab Sans" panose="02000503000000020004" pitchFamily="2" charset="0"/>
              </a:rPr>
              <a:t>Void warranty</a:t>
            </a:r>
          </a:p>
          <a:p>
            <a:pPr marL="742950" lvl="1" indent="-285750">
              <a:lnSpc>
                <a:spcPct val="200000"/>
              </a:lnSpc>
              <a:buClr>
                <a:schemeClr val="accent6"/>
              </a:buClr>
              <a:buFont typeface="Arial" panose="020B0604020202020204" pitchFamily="34" charset="0"/>
              <a:buChar char="•"/>
            </a:pPr>
            <a:r>
              <a:rPr lang="en-US" noProof="0" dirty="0">
                <a:solidFill>
                  <a:schemeClr val="tx2"/>
                </a:solidFill>
                <a:latin typeface="Ellab Sans" panose="02000503000000020004" pitchFamily="2" charset="0"/>
              </a:rPr>
              <a:t>Cause measurement errors </a:t>
            </a:r>
          </a:p>
          <a:p>
            <a:pPr marL="742950" lvl="1" indent="-285750">
              <a:lnSpc>
                <a:spcPct val="200000"/>
              </a:lnSpc>
              <a:buClr>
                <a:schemeClr val="accent6"/>
              </a:buClr>
              <a:buFont typeface="Arial" panose="020B0604020202020204" pitchFamily="34" charset="0"/>
              <a:buChar char="•"/>
            </a:pPr>
            <a:r>
              <a:rPr lang="en-US" noProof="0" dirty="0">
                <a:solidFill>
                  <a:schemeClr val="tx2"/>
                </a:solidFill>
                <a:latin typeface="Ellab Sans" panose="02000503000000020004" pitchFamily="2" charset="0"/>
              </a:rPr>
              <a:t>Lead to logger or sensor damage</a:t>
            </a:r>
          </a:p>
          <a:p>
            <a:pPr marL="742950" lvl="1" indent="-285750">
              <a:buClr>
                <a:schemeClr val="tx1"/>
              </a:buClr>
              <a:buFont typeface="Arial" panose="020B0604020202020204" pitchFamily="34" charset="0"/>
              <a:buChar char="•"/>
            </a:pPr>
            <a:endParaRPr lang="en-US" noProof="0" dirty="0">
              <a:solidFill>
                <a:schemeClr val="tx2"/>
              </a:solidFill>
              <a:latin typeface="Ellab Sans" panose="02000503000000020004" pitchFamily="2" charset="0"/>
            </a:endParaRPr>
          </a:p>
        </p:txBody>
      </p:sp>
      <p:pic>
        <p:nvPicPr>
          <p:cNvPr id="5" name="Grafik 4" descr="Ein Bild, das Schnee, draußen, Boden, Metallwaren enthält.&#10;&#10;Automatisch generierte Beschreibung">
            <a:extLst>
              <a:ext uri="{FF2B5EF4-FFF2-40B4-BE49-F238E27FC236}">
                <a16:creationId xmlns:a16="http://schemas.microsoft.com/office/drawing/2014/main" id="{C19081DF-9339-48E3-B34F-EDE68F6E5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6492" y="1491449"/>
            <a:ext cx="3240349" cy="4860524"/>
          </a:xfrm>
          <a:prstGeom prst="rect">
            <a:avLst/>
          </a:prstGeom>
        </p:spPr>
      </p:pic>
    </p:spTree>
    <p:extLst>
      <p:ext uri="{BB962C8B-B14F-4D97-AF65-F5344CB8AC3E}">
        <p14:creationId xmlns:p14="http://schemas.microsoft.com/office/powerpoint/2010/main" val="26053574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546441D-9605-41E6-9749-97058290FC35}"/>
              </a:ext>
            </a:extLst>
          </p:cNvPr>
          <p:cNvSpPr>
            <a:spLocks noGrp="1"/>
          </p:cNvSpPr>
          <p:nvPr>
            <p:ph type="title"/>
          </p:nvPr>
        </p:nvSpPr>
        <p:spPr/>
        <p:txBody>
          <a:bodyPr/>
          <a:lstStyle/>
          <a:p>
            <a:r>
              <a:rPr lang="en-US" noProof="0" dirty="0"/>
              <a:t>TrackSense® Data </a:t>
            </a:r>
            <a:r>
              <a:rPr lang="en-US" dirty="0"/>
              <a:t>L</a:t>
            </a:r>
            <a:r>
              <a:rPr lang="en-US" noProof="0" dirty="0" err="1"/>
              <a:t>ogger</a:t>
            </a:r>
            <a:r>
              <a:rPr lang="en-US" noProof="0" dirty="0"/>
              <a:t> Overview</a:t>
            </a:r>
            <a:endParaRPr lang="en-US" noProof="0" dirty="0">
              <a:latin typeface="+mn-lt"/>
            </a:endParaRPr>
          </a:p>
        </p:txBody>
      </p:sp>
      <p:pic>
        <p:nvPicPr>
          <p:cNvPr id="6" name="Grafik 5">
            <a:extLst>
              <a:ext uri="{FF2B5EF4-FFF2-40B4-BE49-F238E27FC236}">
                <a16:creationId xmlns:a16="http://schemas.microsoft.com/office/drawing/2014/main" id="{07136240-7AA4-46B4-8348-7D4DC8D53E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94739" y="1637507"/>
            <a:ext cx="669925"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a:extLst>
              <a:ext uri="{FF2B5EF4-FFF2-40B4-BE49-F238E27FC236}">
                <a16:creationId xmlns:a16="http://schemas.microsoft.com/office/drawing/2014/main" id="{D79A855E-67E0-4358-B948-4A3AFE70FD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1364" y="1659732"/>
            <a:ext cx="655637"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a:extLst>
              <a:ext uri="{FF2B5EF4-FFF2-40B4-BE49-F238E27FC236}">
                <a16:creationId xmlns:a16="http://schemas.microsoft.com/office/drawing/2014/main" id="{35747D17-1270-469F-A951-DF3BD48757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34651" y="1659732"/>
            <a:ext cx="681038"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8">
            <a:extLst>
              <a:ext uri="{FF2B5EF4-FFF2-40B4-BE49-F238E27FC236}">
                <a16:creationId xmlns:a16="http://schemas.microsoft.com/office/drawing/2014/main" id="{62BBEFD6-7709-4398-826E-2C12DE3BB11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59701" y="1642269"/>
            <a:ext cx="649288"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a:extLst>
              <a:ext uri="{FF2B5EF4-FFF2-40B4-BE49-F238E27FC236}">
                <a16:creationId xmlns:a16="http://schemas.microsoft.com/office/drawing/2014/main" id="{C42BFE1D-3989-41CC-BB0C-6F2D7FCF504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14139" y="1631157"/>
            <a:ext cx="638175"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a:extLst>
              <a:ext uri="{FF2B5EF4-FFF2-40B4-BE49-F238E27FC236}">
                <a16:creationId xmlns:a16="http://schemas.microsoft.com/office/drawing/2014/main" id="{9ACD1DD0-1ADD-4BF7-A873-DB760AF5ECF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44414" y="1620044"/>
            <a:ext cx="642937"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a:extLst>
              <a:ext uri="{FF2B5EF4-FFF2-40B4-BE49-F238E27FC236}">
                <a16:creationId xmlns:a16="http://schemas.microsoft.com/office/drawing/2014/main" id="{0F2CDF20-D3DD-44DB-876F-39844C6C327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28776" y="1661319"/>
            <a:ext cx="631825"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13">
            <a:extLst>
              <a:ext uri="{FF2B5EF4-FFF2-40B4-BE49-F238E27FC236}">
                <a16:creationId xmlns:a16="http://schemas.microsoft.com/office/drawing/2014/main" id="{FF9CD9E2-7192-4D25-8059-B77F8FBA82E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855876" y="1643857"/>
            <a:ext cx="4238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14">
            <a:extLst>
              <a:ext uri="{FF2B5EF4-FFF2-40B4-BE49-F238E27FC236}">
                <a16:creationId xmlns:a16="http://schemas.microsoft.com/office/drawing/2014/main" id="{0A34FC26-AEB2-4E9E-A37A-AB89FAC3C5C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613114" y="1637507"/>
            <a:ext cx="531812"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1">
            <a:extLst>
              <a:ext uri="{FF2B5EF4-FFF2-40B4-BE49-F238E27FC236}">
                <a16:creationId xmlns:a16="http://schemas.microsoft.com/office/drawing/2014/main" id="{B2F314C0-42D1-4B2F-A0A1-2804BA3B53A8}"/>
              </a:ext>
            </a:extLst>
          </p:cNvPr>
          <p:cNvSpPr txBox="1">
            <a:spLocks noChangeArrowheads="1"/>
          </p:cNvSpPr>
          <p:nvPr/>
        </p:nvSpPr>
        <p:spPr bwMode="auto">
          <a:xfrm>
            <a:off x="2367764" y="4148932"/>
            <a:ext cx="7921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ller" panose="02000503030000020004" pitchFamily="2" charset="0"/>
              </a:defRPr>
            </a:lvl1pPr>
            <a:lvl2pPr marL="742950" indent="-285750">
              <a:spcBef>
                <a:spcPct val="20000"/>
              </a:spcBef>
              <a:buFont typeface="Arial" panose="020B0604020202020204" pitchFamily="34" charset="0"/>
              <a:buChar char="–"/>
              <a:defRPr sz="2800">
                <a:solidFill>
                  <a:schemeClr val="tx1"/>
                </a:solidFill>
                <a:latin typeface="Aller" panose="02000503030000020004" pitchFamily="2" charset="0"/>
              </a:defRPr>
            </a:lvl2pPr>
            <a:lvl3pPr marL="1143000" indent="-228600">
              <a:spcBef>
                <a:spcPct val="20000"/>
              </a:spcBef>
              <a:buFont typeface="Arial" panose="020B0604020202020204" pitchFamily="34" charset="0"/>
              <a:buChar char="•"/>
              <a:defRPr sz="2400">
                <a:solidFill>
                  <a:schemeClr val="tx1"/>
                </a:solidFill>
                <a:latin typeface="Aller" panose="02000503030000020004" pitchFamily="2" charset="0"/>
              </a:defRPr>
            </a:lvl3pPr>
            <a:lvl4pPr marL="1600200" indent="-228600">
              <a:spcBef>
                <a:spcPct val="20000"/>
              </a:spcBef>
              <a:buFont typeface="Arial" panose="020B0604020202020204" pitchFamily="34" charset="0"/>
              <a:buChar char="–"/>
              <a:defRPr sz="2000">
                <a:solidFill>
                  <a:schemeClr val="tx1"/>
                </a:solidFill>
                <a:latin typeface="Aller" panose="02000503030000020004" pitchFamily="2" charset="0"/>
              </a:defRPr>
            </a:lvl4pPr>
            <a:lvl5pPr marL="2057400" indent="-228600">
              <a:spcBef>
                <a:spcPct val="20000"/>
              </a:spcBef>
              <a:buFont typeface="Arial" panose="020B0604020202020204" pitchFamily="34" charset="0"/>
              <a:buChar char="»"/>
              <a:defRPr sz="2000">
                <a:solidFill>
                  <a:schemeClr val="tx1"/>
                </a:solidFill>
                <a:latin typeface="Aller" panose="02000503030000020004"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9pPr>
          </a:lstStyle>
          <a:p>
            <a:pPr eaLnBrk="1" hangingPunct="1">
              <a:lnSpc>
                <a:spcPct val="110000"/>
              </a:lnSpc>
              <a:buClr>
                <a:srgbClr val="166695"/>
              </a:buClr>
              <a:buFont typeface="Arial" panose="020B0604020202020204" pitchFamily="34" charset="0"/>
              <a:buNone/>
            </a:pPr>
            <a:r>
              <a:rPr lang="en-US" sz="1600" b="1" noProof="0" dirty="0">
                <a:solidFill>
                  <a:schemeClr val="tx2"/>
                </a:solidFill>
                <a:latin typeface="+mn-lt"/>
              </a:rPr>
              <a:t>Pro</a:t>
            </a:r>
            <a:endParaRPr lang="en-US" sz="400" b="1" noProof="0" dirty="0">
              <a:solidFill>
                <a:schemeClr val="tx2"/>
              </a:solidFill>
              <a:latin typeface="+mn-lt"/>
            </a:endParaRPr>
          </a:p>
        </p:txBody>
      </p:sp>
      <p:sp>
        <p:nvSpPr>
          <p:cNvPr id="17" name="Rectangle 11">
            <a:extLst>
              <a:ext uri="{FF2B5EF4-FFF2-40B4-BE49-F238E27FC236}">
                <a16:creationId xmlns:a16="http://schemas.microsoft.com/office/drawing/2014/main" id="{1BB12E05-A7F2-4510-A526-B809890FC2A5}"/>
              </a:ext>
            </a:extLst>
          </p:cNvPr>
          <p:cNvSpPr txBox="1">
            <a:spLocks noChangeArrowheads="1"/>
          </p:cNvSpPr>
          <p:nvPr/>
        </p:nvSpPr>
        <p:spPr bwMode="auto">
          <a:xfrm>
            <a:off x="3231364" y="4148932"/>
            <a:ext cx="7921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ller" panose="02000503030000020004" pitchFamily="2" charset="0"/>
              </a:defRPr>
            </a:lvl1pPr>
            <a:lvl2pPr marL="742950" indent="-285750">
              <a:spcBef>
                <a:spcPct val="20000"/>
              </a:spcBef>
              <a:buFont typeface="Arial" panose="020B0604020202020204" pitchFamily="34" charset="0"/>
              <a:buChar char="–"/>
              <a:defRPr sz="2800">
                <a:solidFill>
                  <a:schemeClr val="tx1"/>
                </a:solidFill>
                <a:latin typeface="Aller" panose="02000503030000020004" pitchFamily="2" charset="0"/>
              </a:defRPr>
            </a:lvl2pPr>
            <a:lvl3pPr marL="1143000" indent="-228600">
              <a:spcBef>
                <a:spcPct val="20000"/>
              </a:spcBef>
              <a:buFont typeface="Arial" panose="020B0604020202020204" pitchFamily="34" charset="0"/>
              <a:buChar char="•"/>
              <a:defRPr sz="2400">
                <a:solidFill>
                  <a:schemeClr val="tx1"/>
                </a:solidFill>
                <a:latin typeface="Aller" panose="02000503030000020004" pitchFamily="2" charset="0"/>
              </a:defRPr>
            </a:lvl3pPr>
            <a:lvl4pPr marL="1600200" indent="-228600">
              <a:spcBef>
                <a:spcPct val="20000"/>
              </a:spcBef>
              <a:buFont typeface="Arial" panose="020B0604020202020204" pitchFamily="34" charset="0"/>
              <a:buChar char="–"/>
              <a:defRPr sz="2000">
                <a:solidFill>
                  <a:schemeClr val="tx1"/>
                </a:solidFill>
                <a:latin typeface="Aller" panose="02000503030000020004" pitchFamily="2" charset="0"/>
              </a:defRPr>
            </a:lvl4pPr>
            <a:lvl5pPr marL="2057400" indent="-228600">
              <a:spcBef>
                <a:spcPct val="20000"/>
              </a:spcBef>
              <a:buFont typeface="Arial" panose="020B0604020202020204" pitchFamily="34" charset="0"/>
              <a:buChar char="»"/>
              <a:defRPr sz="2000">
                <a:solidFill>
                  <a:schemeClr val="tx1"/>
                </a:solidFill>
                <a:latin typeface="Aller" panose="02000503030000020004"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9pPr>
          </a:lstStyle>
          <a:p>
            <a:pPr eaLnBrk="1" hangingPunct="1">
              <a:lnSpc>
                <a:spcPct val="110000"/>
              </a:lnSpc>
              <a:buClr>
                <a:srgbClr val="166695"/>
              </a:buClr>
              <a:buFont typeface="Arial" panose="020B0604020202020204" pitchFamily="34" charset="0"/>
              <a:buNone/>
            </a:pPr>
            <a:r>
              <a:rPr lang="en-US" sz="1600" b="1" noProof="0" dirty="0">
                <a:solidFill>
                  <a:schemeClr val="tx2"/>
                </a:solidFill>
                <a:latin typeface="+mn-lt"/>
              </a:rPr>
              <a:t>Pro X</a:t>
            </a:r>
            <a:endParaRPr lang="en-US" sz="400" b="1" noProof="0" dirty="0">
              <a:solidFill>
                <a:schemeClr val="tx2"/>
              </a:solidFill>
              <a:latin typeface="+mn-lt"/>
            </a:endParaRPr>
          </a:p>
        </p:txBody>
      </p:sp>
      <p:sp>
        <p:nvSpPr>
          <p:cNvPr id="18" name="Rectangle 11">
            <a:extLst>
              <a:ext uri="{FF2B5EF4-FFF2-40B4-BE49-F238E27FC236}">
                <a16:creationId xmlns:a16="http://schemas.microsoft.com/office/drawing/2014/main" id="{9C189A2F-21A7-455E-A31B-10966DFE7704}"/>
              </a:ext>
            </a:extLst>
          </p:cNvPr>
          <p:cNvSpPr txBox="1">
            <a:spLocks noChangeArrowheads="1"/>
          </p:cNvSpPr>
          <p:nvPr/>
        </p:nvSpPr>
        <p:spPr bwMode="auto">
          <a:xfrm>
            <a:off x="4094963" y="4148932"/>
            <a:ext cx="8588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ller" panose="02000503030000020004" pitchFamily="2" charset="0"/>
              </a:defRPr>
            </a:lvl1pPr>
            <a:lvl2pPr marL="742950" indent="-285750">
              <a:spcBef>
                <a:spcPct val="20000"/>
              </a:spcBef>
              <a:buFont typeface="Arial" panose="020B0604020202020204" pitchFamily="34" charset="0"/>
              <a:buChar char="–"/>
              <a:defRPr sz="2800">
                <a:solidFill>
                  <a:schemeClr val="tx1"/>
                </a:solidFill>
                <a:latin typeface="Aller" panose="02000503030000020004" pitchFamily="2" charset="0"/>
              </a:defRPr>
            </a:lvl2pPr>
            <a:lvl3pPr marL="1143000" indent="-228600">
              <a:spcBef>
                <a:spcPct val="20000"/>
              </a:spcBef>
              <a:buFont typeface="Arial" panose="020B0604020202020204" pitchFamily="34" charset="0"/>
              <a:buChar char="•"/>
              <a:defRPr sz="2400">
                <a:solidFill>
                  <a:schemeClr val="tx1"/>
                </a:solidFill>
                <a:latin typeface="Aller" panose="02000503030000020004" pitchFamily="2" charset="0"/>
              </a:defRPr>
            </a:lvl3pPr>
            <a:lvl4pPr marL="1600200" indent="-228600">
              <a:spcBef>
                <a:spcPct val="20000"/>
              </a:spcBef>
              <a:buFont typeface="Arial" panose="020B0604020202020204" pitchFamily="34" charset="0"/>
              <a:buChar char="–"/>
              <a:defRPr sz="2000">
                <a:solidFill>
                  <a:schemeClr val="tx1"/>
                </a:solidFill>
                <a:latin typeface="Aller" panose="02000503030000020004" pitchFamily="2" charset="0"/>
              </a:defRPr>
            </a:lvl4pPr>
            <a:lvl5pPr marL="2057400" indent="-228600">
              <a:spcBef>
                <a:spcPct val="20000"/>
              </a:spcBef>
              <a:buFont typeface="Arial" panose="020B0604020202020204" pitchFamily="34" charset="0"/>
              <a:buChar char="»"/>
              <a:defRPr sz="2000">
                <a:solidFill>
                  <a:schemeClr val="tx1"/>
                </a:solidFill>
                <a:latin typeface="Aller" panose="02000503030000020004"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9pPr>
          </a:lstStyle>
          <a:p>
            <a:pPr eaLnBrk="1" hangingPunct="1">
              <a:lnSpc>
                <a:spcPct val="110000"/>
              </a:lnSpc>
              <a:buClr>
                <a:srgbClr val="166695"/>
              </a:buClr>
              <a:buFont typeface="Arial" panose="020B0604020202020204" pitchFamily="34" charset="0"/>
              <a:buNone/>
            </a:pPr>
            <a:r>
              <a:rPr lang="en-US" sz="1600" b="1" noProof="0" dirty="0">
                <a:solidFill>
                  <a:schemeClr val="tx2"/>
                </a:solidFill>
                <a:latin typeface="+mn-lt"/>
              </a:rPr>
              <a:t>Pro XL</a:t>
            </a:r>
            <a:endParaRPr lang="en-US" sz="400" b="1" noProof="0" dirty="0">
              <a:solidFill>
                <a:schemeClr val="tx2"/>
              </a:solidFill>
              <a:latin typeface="+mn-lt"/>
            </a:endParaRPr>
          </a:p>
        </p:txBody>
      </p:sp>
      <p:sp>
        <p:nvSpPr>
          <p:cNvPr id="19" name="Rectangle 11">
            <a:extLst>
              <a:ext uri="{FF2B5EF4-FFF2-40B4-BE49-F238E27FC236}">
                <a16:creationId xmlns:a16="http://schemas.microsoft.com/office/drawing/2014/main" id="{8D660B73-E91A-411B-9E02-C1E4F70DCFFA}"/>
              </a:ext>
            </a:extLst>
          </p:cNvPr>
          <p:cNvSpPr txBox="1">
            <a:spLocks noChangeArrowheads="1"/>
          </p:cNvSpPr>
          <p:nvPr/>
        </p:nvSpPr>
        <p:spPr bwMode="auto">
          <a:xfrm>
            <a:off x="5176051" y="4148932"/>
            <a:ext cx="7921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ller" panose="02000503030000020004" pitchFamily="2" charset="0"/>
              </a:defRPr>
            </a:lvl1pPr>
            <a:lvl2pPr marL="742950" indent="-285750">
              <a:spcBef>
                <a:spcPct val="20000"/>
              </a:spcBef>
              <a:buFont typeface="Arial" panose="020B0604020202020204" pitchFamily="34" charset="0"/>
              <a:buChar char="–"/>
              <a:defRPr sz="2800">
                <a:solidFill>
                  <a:schemeClr val="tx1"/>
                </a:solidFill>
                <a:latin typeface="Aller" panose="02000503030000020004" pitchFamily="2" charset="0"/>
              </a:defRPr>
            </a:lvl2pPr>
            <a:lvl3pPr marL="1143000" indent="-228600">
              <a:spcBef>
                <a:spcPct val="20000"/>
              </a:spcBef>
              <a:buFont typeface="Arial" panose="020B0604020202020204" pitchFamily="34" charset="0"/>
              <a:buChar char="•"/>
              <a:defRPr sz="2400">
                <a:solidFill>
                  <a:schemeClr val="tx1"/>
                </a:solidFill>
                <a:latin typeface="Aller" panose="02000503030000020004" pitchFamily="2" charset="0"/>
              </a:defRPr>
            </a:lvl3pPr>
            <a:lvl4pPr marL="1600200" indent="-228600">
              <a:spcBef>
                <a:spcPct val="20000"/>
              </a:spcBef>
              <a:buFont typeface="Arial" panose="020B0604020202020204" pitchFamily="34" charset="0"/>
              <a:buChar char="–"/>
              <a:defRPr sz="2000">
                <a:solidFill>
                  <a:schemeClr val="tx1"/>
                </a:solidFill>
                <a:latin typeface="Aller" panose="02000503030000020004" pitchFamily="2" charset="0"/>
              </a:defRPr>
            </a:lvl4pPr>
            <a:lvl5pPr marL="2057400" indent="-228600">
              <a:spcBef>
                <a:spcPct val="20000"/>
              </a:spcBef>
              <a:buFont typeface="Arial" panose="020B0604020202020204" pitchFamily="34" charset="0"/>
              <a:buChar char="»"/>
              <a:defRPr sz="2000">
                <a:solidFill>
                  <a:schemeClr val="tx1"/>
                </a:solidFill>
                <a:latin typeface="Aller" panose="02000503030000020004"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9pPr>
          </a:lstStyle>
          <a:p>
            <a:pPr eaLnBrk="1" hangingPunct="1">
              <a:lnSpc>
                <a:spcPct val="110000"/>
              </a:lnSpc>
              <a:buClr>
                <a:srgbClr val="166695"/>
              </a:buClr>
              <a:buFont typeface="Arial" panose="020B0604020202020204" pitchFamily="34" charset="0"/>
              <a:buNone/>
            </a:pPr>
            <a:r>
              <a:rPr lang="en-US" sz="1600" b="1" noProof="0" dirty="0">
                <a:solidFill>
                  <a:schemeClr val="tx2"/>
                </a:solidFill>
                <a:latin typeface="+mn-lt"/>
              </a:rPr>
              <a:t>Lab</a:t>
            </a:r>
            <a:endParaRPr lang="en-US" sz="400" b="1" noProof="0" dirty="0">
              <a:solidFill>
                <a:schemeClr val="tx2"/>
              </a:solidFill>
              <a:latin typeface="+mn-lt"/>
            </a:endParaRPr>
          </a:p>
        </p:txBody>
      </p:sp>
      <p:sp>
        <p:nvSpPr>
          <p:cNvPr id="20" name="Rectangle 11">
            <a:extLst>
              <a:ext uri="{FF2B5EF4-FFF2-40B4-BE49-F238E27FC236}">
                <a16:creationId xmlns:a16="http://schemas.microsoft.com/office/drawing/2014/main" id="{45252E8D-3491-4B48-9F80-798D2A4B0910}"/>
              </a:ext>
            </a:extLst>
          </p:cNvPr>
          <p:cNvSpPr txBox="1">
            <a:spLocks noChangeArrowheads="1"/>
          </p:cNvSpPr>
          <p:nvPr/>
        </p:nvSpPr>
        <p:spPr bwMode="auto">
          <a:xfrm>
            <a:off x="5912652" y="4148932"/>
            <a:ext cx="990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20000"/>
              </a:spcBef>
              <a:buFont typeface="Arial" panose="020B0604020202020204" pitchFamily="34" charset="0"/>
              <a:buChar char="•"/>
              <a:defRPr sz="3200">
                <a:solidFill>
                  <a:schemeClr val="tx1"/>
                </a:solidFill>
                <a:latin typeface="Aller" panose="02000503030000020004" pitchFamily="2" charset="0"/>
              </a:defRPr>
            </a:lvl1pPr>
            <a:lvl2pPr marL="742950" indent="-285750">
              <a:spcBef>
                <a:spcPct val="20000"/>
              </a:spcBef>
              <a:buFont typeface="Arial" panose="020B0604020202020204" pitchFamily="34" charset="0"/>
              <a:buChar char="–"/>
              <a:defRPr sz="2800">
                <a:solidFill>
                  <a:schemeClr val="tx1"/>
                </a:solidFill>
                <a:latin typeface="Aller" panose="02000503030000020004" pitchFamily="2" charset="0"/>
              </a:defRPr>
            </a:lvl2pPr>
            <a:lvl3pPr marL="1143000" indent="-228600">
              <a:spcBef>
                <a:spcPct val="20000"/>
              </a:spcBef>
              <a:buFont typeface="Arial" panose="020B0604020202020204" pitchFamily="34" charset="0"/>
              <a:buChar char="•"/>
              <a:defRPr sz="2400">
                <a:solidFill>
                  <a:schemeClr val="tx1"/>
                </a:solidFill>
                <a:latin typeface="Aller" panose="02000503030000020004" pitchFamily="2" charset="0"/>
              </a:defRPr>
            </a:lvl3pPr>
            <a:lvl4pPr marL="1600200" indent="-228600">
              <a:spcBef>
                <a:spcPct val="20000"/>
              </a:spcBef>
              <a:buFont typeface="Arial" panose="020B0604020202020204" pitchFamily="34" charset="0"/>
              <a:buChar char="–"/>
              <a:defRPr sz="2000">
                <a:solidFill>
                  <a:schemeClr val="tx1"/>
                </a:solidFill>
                <a:latin typeface="Aller" panose="02000503030000020004" pitchFamily="2" charset="0"/>
              </a:defRPr>
            </a:lvl4pPr>
            <a:lvl5pPr marL="2057400" indent="-228600">
              <a:spcBef>
                <a:spcPct val="20000"/>
              </a:spcBef>
              <a:buFont typeface="Arial" panose="020B0604020202020204" pitchFamily="34" charset="0"/>
              <a:buChar char="»"/>
              <a:defRPr sz="2000">
                <a:solidFill>
                  <a:schemeClr val="tx1"/>
                </a:solidFill>
                <a:latin typeface="Aller" panose="02000503030000020004"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9pPr>
          </a:lstStyle>
          <a:p>
            <a:pPr algn="ctr" eaLnBrk="1" hangingPunct="1">
              <a:buClr>
                <a:srgbClr val="166695"/>
              </a:buClr>
              <a:buFont typeface="Arial" panose="020B0604020202020204" pitchFamily="34" charset="0"/>
              <a:buNone/>
            </a:pPr>
            <a:r>
              <a:rPr lang="en-US" sz="1200" b="1" noProof="0" dirty="0">
                <a:solidFill>
                  <a:schemeClr val="tx2"/>
                </a:solidFill>
                <a:latin typeface="+mn-lt"/>
              </a:rPr>
              <a:t>Compact </a:t>
            </a:r>
            <a:br>
              <a:rPr lang="en-US" sz="1200" b="1" noProof="0" dirty="0">
                <a:solidFill>
                  <a:schemeClr val="tx2"/>
                </a:solidFill>
                <a:latin typeface="+mn-lt"/>
              </a:rPr>
            </a:br>
            <a:endParaRPr lang="en-US" sz="1200" b="1" noProof="0" dirty="0">
              <a:solidFill>
                <a:schemeClr val="tx2"/>
              </a:solidFill>
              <a:latin typeface="+mn-lt"/>
              <a:cs typeface="Ellab Sans" panose="02000503000000020004" pitchFamily="2" charset="0"/>
            </a:endParaRPr>
          </a:p>
        </p:txBody>
      </p:sp>
      <p:sp>
        <p:nvSpPr>
          <p:cNvPr id="21" name="Rectangle 11">
            <a:extLst>
              <a:ext uri="{FF2B5EF4-FFF2-40B4-BE49-F238E27FC236}">
                <a16:creationId xmlns:a16="http://schemas.microsoft.com/office/drawing/2014/main" id="{2FF18FA3-F76C-4907-83B4-17A5650DE827}"/>
              </a:ext>
            </a:extLst>
          </p:cNvPr>
          <p:cNvSpPr txBox="1">
            <a:spLocks noChangeArrowheads="1"/>
          </p:cNvSpPr>
          <p:nvPr/>
        </p:nvSpPr>
        <p:spPr bwMode="auto">
          <a:xfrm>
            <a:off x="6903251" y="4148932"/>
            <a:ext cx="7921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ller" panose="02000503030000020004" pitchFamily="2"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ller" panose="02000503030000020004" pitchFamily="2"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ller" panose="02000503030000020004" pitchFamily="2"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ller" panose="02000503030000020004" pitchFamily="2"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ller" panose="0200050303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fontAlgn="auto" hangingPunct="1">
              <a:lnSpc>
                <a:spcPct val="110000"/>
              </a:lnSpc>
              <a:spcAft>
                <a:spcPts val="0"/>
              </a:spcAft>
              <a:buClr>
                <a:srgbClr val="166695"/>
              </a:buClr>
              <a:buFont typeface="Arial" panose="020B0604020202020204" pitchFamily="34" charset="0"/>
              <a:buNone/>
              <a:defRPr/>
            </a:pPr>
            <a:r>
              <a:rPr lang="en-US" sz="1600" b="1" noProof="0" dirty="0">
                <a:solidFill>
                  <a:schemeClr val="tx2"/>
                </a:solidFill>
                <a:latin typeface="+mn-lt"/>
              </a:rPr>
              <a:t>Frigo  UX Sky</a:t>
            </a:r>
            <a:endParaRPr lang="en-US" sz="400" b="1" noProof="0" dirty="0">
              <a:solidFill>
                <a:schemeClr val="tx2"/>
              </a:solidFill>
              <a:latin typeface="+mn-lt"/>
            </a:endParaRPr>
          </a:p>
        </p:txBody>
      </p:sp>
      <p:sp>
        <p:nvSpPr>
          <p:cNvPr id="22" name="Rectangle 11">
            <a:extLst>
              <a:ext uri="{FF2B5EF4-FFF2-40B4-BE49-F238E27FC236}">
                <a16:creationId xmlns:a16="http://schemas.microsoft.com/office/drawing/2014/main" id="{E5BE48C4-7000-4F89-8CEC-0D7C2A970FBE}"/>
              </a:ext>
            </a:extLst>
          </p:cNvPr>
          <p:cNvSpPr txBox="1">
            <a:spLocks noChangeArrowheads="1"/>
          </p:cNvSpPr>
          <p:nvPr/>
        </p:nvSpPr>
        <p:spPr bwMode="auto">
          <a:xfrm>
            <a:off x="7919249" y="4144169"/>
            <a:ext cx="7921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ller" panose="02000503030000020004" pitchFamily="2" charset="0"/>
              </a:defRPr>
            </a:lvl1pPr>
            <a:lvl2pPr marL="742950" indent="-285750">
              <a:spcBef>
                <a:spcPct val="20000"/>
              </a:spcBef>
              <a:buFont typeface="Arial" panose="020B0604020202020204" pitchFamily="34" charset="0"/>
              <a:buChar char="–"/>
              <a:defRPr sz="2800">
                <a:solidFill>
                  <a:schemeClr val="tx1"/>
                </a:solidFill>
                <a:latin typeface="Aller" panose="02000503030000020004" pitchFamily="2" charset="0"/>
              </a:defRPr>
            </a:lvl2pPr>
            <a:lvl3pPr marL="1143000" indent="-228600">
              <a:spcBef>
                <a:spcPct val="20000"/>
              </a:spcBef>
              <a:buFont typeface="Arial" panose="020B0604020202020204" pitchFamily="34" charset="0"/>
              <a:buChar char="•"/>
              <a:defRPr sz="2400">
                <a:solidFill>
                  <a:schemeClr val="tx1"/>
                </a:solidFill>
                <a:latin typeface="Aller" panose="02000503030000020004" pitchFamily="2" charset="0"/>
              </a:defRPr>
            </a:lvl3pPr>
            <a:lvl4pPr marL="1600200" indent="-228600">
              <a:spcBef>
                <a:spcPct val="20000"/>
              </a:spcBef>
              <a:buFont typeface="Arial" panose="020B0604020202020204" pitchFamily="34" charset="0"/>
              <a:buChar char="–"/>
              <a:defRPr sz="2000">
                <a:solidFill>
                  <a:schemeClr val="tx1"/>
                </a:solidFill>
                <a:latin typeface="Aller" panose="02000503030000020004" pitchFamily="2" charset="0"/>
              </a:defRPr>
            </a:lvl4pPr>
            <a:lvl5pPr marL="2057400" indent="-228600">
              <a:spcBef>
                <a:spcPct val="20000"/>
              </a:spcBef>
              <a:buFont typeface="Arial" panose="020B0604020202020204" pitchFamily="34" charset="0"/>
              <a:buChar char="»"/>
              <a:defRPr sz="2000">
                <a:solidFill>
                  <a:schemeClr val="tx1"/>
                </a:solidFill>
                <a:latin typeface="Aller" panose="02000503030000020004"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9pPr>
          </a:lstStyle>
          <a:p>
            <a:pPr eaLnBrk="1" hangingPunct="1">
              <a:lnSpc>
                <a:spcPct val="110000"/>
              </a:lnSpc>
              <a:buClr>
                <a:srgbClr val="166695"/>
              </a:buClr>
              <a:buFont typeface="Arial" panose="020B0604020202020204" pitchFamily="34" charset="0"/>
              <a:buNone/>
            </a:pPr>
            <a:r>
              <a:rPr lang="en-US" sz="1600" b="1" noProof="0" dirty="0">
                <a:solidFill>
                  <a:schemeClr val="tx2"/>
                </a:solidFill>
                <a:latin typeface="+mn-lt"/>
              </a:rPr>
              <a:t>Frigo</a:t>
            </a:r>
            <a:endParaRPr lang="en-US" sz="400" b="1" noProof="0" dirty="0">
              <a:solidFill>
                <a:schemeClr val="tx2"/>
              </a:solidFill>
              <a:latin typeface="+mn-lt"/>
            </a:endParaRPr>
          </a:p>
        </p:txBody>
      </p:sp>
      <p:sp>
        <p:nvSpPr>
          <p:cNvPr id="23" name="Rectangle 11">
            <a:extLst>
              <a:ext uri="{FF2B5EF4-FFF2-40B4-BE49-F238E27FC236}">
                <a16:creationId xmlns:a16="http://schemas.microsoft.com/office/drawing/2014/main" id="{7BFD81A1-B1AB-41D7-8ECD-95E4CCBF4E9D}"/>
              </a:ext>
            </a:extLst>
          </p:cNvPr>
          <p:cNvSpPr txBox="1">
            <a:spLocks noChangeArrowheads="1"/>
          </p:cNvSpPr>
          <p:nvPr/>
        </p:nvSpPr>
        <p:spPr bwMode="auto">
          <a:xfrm>
            <a:off x="8749514" y="4144169"/>
            <a:ext cx="7921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ller" panose="02000503030000020004" pitchFamily="2" charset="0"/>
              </a:defRPr>
            </a:lvl1pPr>
            <a:lvl2pPr marL="742950" indent="-285750">
              <a:spcBef>
                <a:spcPct val="20000"/>
              </a:spcBef>
              <a:buFont typeface="Arial" panose="020B0604020202020204" pitchFamily="34" charset="0"/>
              <a:buChar char="–"/>
              <a:defRPr sz="2800">
                <a:solidFill>
                  <a:schemeClr val="tx1"/>
                </a:solidFill>
                <a:latin typeface="Aller" panose="02000503030000020004" pitchFamily="2" charset="0"/>
              </a:defRPr>
            </a:lvl2pPr>
            <a:lvl3pPr marL="1143000" indent="-228600">
              <a:spcBef>
                <a:spcPct val="20000"/>
              </a:spcBef>
              <a:buFont typeface="Arial" panose="020B0604020202020204" pitchFamily="34" charset="0"/>
              <a:buChar char="•"/>
              <a:defRPr sz="2400">
                <a:solidFill>
                  <a:schemeClr val="tx1"/>
                </a:solidFill>
                <a:latin typeface="Aller" panose="02000503030000020004" pitchFamily="2" charset="0"/>
              </a:defRPr>
            </a:lvl3pPr>
            <a:lvl4pPr marL="1600200" indent="-228600">
              <a:spcBef>
                <a:spcPct val="20000"/>
              </a:spcBef>
              <a:buFont typeface="Arial" panose="020B0604020202020204" pitchFamily="34" charset="0"/>
              <a:buChar char="–"/>
              <a:defRPr sz="2000">
                <a:solidFill>
                  <a:schemeClr val="tx1"/>
                </a:solidFill>
                <a:latin typeface="Aller" panose="02000503030000020004" pitchFamily="2" charset="0"/>
              </a:defRPr>
            </a:lvl4pPr>
            <a:lvl5pPr marL="2057400" indent="-228600">
              <a:spcBef>
                <a:spcPct val="20000"/>
              </a:spcBef>
              <a:buFont typeface="Arial" panose="020B0604020202020204" pitchFamily="34" charset="0"/>
              <a:buChar char="»"/>
              <a:defRPr sz="2000">
                <a:solidFill>
                  <a:schemeClr val="tx1"/>
                </a:solidFill>
                <a:latin typeface="Aller" panose="02000503030000020004"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9pPr>
          </a:lstStyle>
          <a:p>
            <a:pPr eaLnBrk="1" hangingPunct="1">
              <a:lnSpc>
                <a:spcPct val="110000"/>
              </a:lnSpc>
              <a:buClr>
                <a:srgbClr val="166695"/>
              </a:buClr>
              <a:buFont typeface="Arial" panose="020B0604020202020204" pitchFamily="34" charset="0"/>
              <a:buNone/>
            </a:pPr>
            <a:r>
              <a:rPr lang="en-US" sz="1600" b="1" noProof="0" dirty="0">
                <a:solidFill>
                  <a:schemeClr val="tx2"/>
                </a:solidFill>
                <a:latin typeface="+mn-lt"/>
              </a:rPr>
              <a:t>Micro</a:t>
            </a:r>
            <a:endParaRPr lang="en-US" sz="400" b="1" noProof="0" dirty="0">
              <a:solidFill>
                <a:schemeClr val="tx2"/>
              </a:solidFill>
              <a:latin typeface="+mn-lt"/>
            </a:endParaRPr>
          </a:p>
        </p:txBody>
      </p:sp>
      <p:sp>
        <p:nvSpPr>
          <p:cNvPr id="24" name="Rectangle 11">
            <a:extLst>
              <a:ext uri="{FF2B5EF4-FFF2-40B4-BE49-F238E27FC236}">
                <a16:creationId xmlns:a16="http://schemas.microsoft.com/office/drawing/2014/main" id="{BA3CC10B-B7CE-4FD7-B1B0-73A4283D2FE7}"/>
              </a:ext>
            </a:extLst>
          </p:cNvPr>
          <p:cNvSpPr txBox="1">
            <a:spLocks noChangeArrowheads="1"/>
          </p:cNvSpPr>
          <p:nvPr/>
        </p:nvSpPr>
        <p:spPr bwMode="auto">
          <a:xfrm>
            <a:off x="9584539" y="4148932"/>
            <a:ext cx="7921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ller" panose="02000503030000020004" pitchFamily="2" charset="0"/>
              </a:defRPr>
            </a:lvl1pPr>
            <a:lvl2pPr marL="742950" indent="-285750">
              <a:spcBef>
                <a:spcPct val="20000"/>
              </a:spcBef>
              <a:buFont typeface="Arial" panose="020B0604020202020204" pitchFamily="34" charset="0"/>
              <a:buChar char="–"/>
              <a:defRPr sz="2800">
                <a:solidFill>
                  <a:schemeClr val="tx1"/>
                </a:solidFill>
                <a:latin typeface="Aller" panose="02000503030000020004" pitchFamily="2" charset="0"/>
              </a:defRPr>
            </a:lvl2pPr>
            <a:lvl3pPr marL="1143000" indent="-228600">
              <a:spcBef>
                <a:spcPct val="20000"/>
              </a:spcBef>
              <a:buFont typeface="Arial" panose="020B0604020202020204" pitchFamily="34" charset="0"/>
              <a:buChar char="•"/>
              <a:defRPr sz="2400">
                <a:solidFill>
                  <a:schemeClr val="tx1"/>
                </a:solidFill>
                <a:latin typeface="Aller" panose="02000503030000020004" pitchFamily="2" charset="0"/>
              </a:defRPr>
            </a:lvl3pPr>
            <a:lvl4pPr marL="1600200" indent="-228600">
              <a:spcBef>
                <a:spcPct val="20000"/>
              </a:spcBef>
              <a:buFont typeface="Arial" panose="020B0604020202020204" pitchFamily="34" charset="0"/>
              <a:buChar char="–"/>
              <a:defRPr sz="2000">
                <a:solidFill>
                  <a:schemeClr val="tx1"/>
                </a:solidFill>
                <a:latin typeface="Aller" panose="02000503030000020004" pitchFamily="2" charset="0"/>
              </a:defRPr>
            </a:lvl4pPr>
            <a:lvl5pPr marL="2057400" indent="-228600">
              <a:spcBef>
                <a:spcPct val="20000"/>
              </a:spcBef>
              <a:buFont typeface="Arial" panose="020B0604020202020204" pitchFamily="34" charset="0"/>
              <a:buChar char="»"/>
              <a:defRPr sz="2000">
                <a:solidFill>
                  <a:schemeClr val="tx1"/>
                </a:solidFill>
                <a:latin typeface="Aller" panose="02000503030000020004"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9pPr>
          </a:lstStyle>
          <a:p>
            <a:pPr eaLnBrk="1" hangingPunct="1">
              <a:lnSpc>
                <a:spcPct val="110000"/>
              </a:lnSpc>
              <a:buClr>
                <a:srgbClr val="166695"/>
              </a:buClr>
              <a:buFont typeface="Arial" panose="020B0604020202020204" pitchFamily="34" charset="0"/>
              <a:buNone/>
            </a:pPr>
            <a:r>
              <a:rPr lang="en-US" sz="1600" b="1" noProof="0" dirty="0">
                <a:solidFill>
                  <a:schemeClr val="tx2"/>
                </a:solidFill>
                <a:latin typeface="+mn-lt"/>
              </a:rPr>
              <a:t>Mini</a:t>
            </a:r>
            <a:endParaRPr lang="en-US" sz="400" b="1" noProof="0" dirty="0">
              <a:solidFill>
                <a:schemeClr val="tx2"/>
              </a:solidFill>
              <a:latin typeface="+mn-lt"/>
            </a:endParaRPr>
          </a:p>
        </p:txBody>
      </p:sp>
      <p:sp>
        <p:nvSpPr>
          <p:cNvPr id="25" name="Geschweifte Klammer links 24">
            <a:extLst>
              <a:ext uri="{FF2B5EF4-FFF2-40B4-BE49-F238E27FC236}">
                <a16:creationId xmlns:a16="http://schemas.microsoft.com/office/drawing/2014/main" id="{EC84D788-B024-499F-B2E3-7AB3AAB34041}"/>
              </a:ext>
            </a:extLst>
          </p:cNvPr>
          <p:cNvSpPr/>
          <p:nvPr/>
        </p:nvSpPr>
        <p:spPr>
          <a:xfrm rot="16200000">
            <a:off x="7779005" y="3290148"/>
            <a:ext cx="719137" cy="4407392"/>
          </a:xfrm>
          <a:prstGeom prst="lef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noProof="0" dirty="0"/>
          </a:p>
        </p:txBody>
      </p:sp>
      <p:sp>
        <p:nvSpPr>
          <p:cNvPr id="26" name="Rectangle 11">
            <a:extLst>
              <a:ext uri="{FF2B5EF4-FFF2-40B4-BE49-F238E27FC236}">
                <a16:creationId xmlns:a16="http://schemas.microsoft.com/office/drawing/2014/main" id="{49CAD04D-7FB4-4B1E-9BC8-8BC800F7BE20}"/>
              </a:ext>
            </a:extLst>
          </p:cNvPr>
          <p:cNvSpPr txBox="1">
            <a:spLocks noChangeArrowheads="1"/>
          </p:cNvSpPr>
          <p:nvPr/>
        </p:nvSpPr>
        <p:spPr bwMode="auto">
          <a:xfrm>
            <a:off x="2367764" y="4509294"/>
            <a:ext cx="7921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ller" panose="02000503030000020004" pitchFamily="2"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ller" panose="02000503030000020004" pitchFamily="2"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ller" panose="02000503030000020004" pitchFamily="2"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ller" panose="02000503030000020004" pitchFamily="2"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ller" panose="0200050303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1" fontAlgn="auto" hangingPunct="1">
              <a:lnSpc>
                <a:spcPct val="110000"/>
              </a:lnSpc>
              <a:spcAft>
                <a:spcPts val="0"/>
              </a:spcAft>
              <a:buClr>
                <a:srgbClr val="166695"/>
              </a:buClr>
              <a:buFont typeface="Arial" panose="020B0604020202020204" pitchFamily="34" charset="0"/>
              <a:buNone/>
              <a:defRPr/>
            </a:pPr>
            <a:r>
              <a:rPr lang="en-US" sz="1200" b="1" noProof="0" dirty="0">
                <a:solidFill>
                  <a:schemeClr val="accent1"/>
                </a:solidFill>
                <a:latin typeface="+mn-lt"/>
              </a:rPr>
              <a:t>-50 to +150 °C</a:t>
            </a:r>
            <a:endParaRPr lang="en-US" sz="200" b="1" noProof="0" dirty="0">
              <a:solidFill>
                <a:schemeClr val="accent1"/>
              </a:solidFill>
              <a:latin typeface="+mn-lt"/>
            </a:endParaRPr>
          </a:p>
        </p:txBody>
      </p:sp>
      <p:sp>
        <p:nvSpPr>
          <p:cNvPr id="27" name="Rectangle 11">
            <a:extLst>
              <a:ext uri="{FF2B5EF4-FFF2-40B4-BE49-F238E27FC236}">
                <a16:creationId xmlns:a16="http://schemas.microsoft.com/office/drawing/2014/main" id="{AA79FA76-8B3E-49E3-B648-C3EA3209BF35}"/>
              </a:ext>
            </a:extLst>
          </p:cNvPr>
          <p:cNvSpPr txBox="1">
            <a:spLocks noChangeArrowheads="1"/>
          </p:cNvSpPr>
          <p:nvPr/>
        </p:nvSpPr>
        <p:spPr bwMode="auto">
          <a:xfrm>
            <a:off x="3231364" y="4509294"/>
            <a:ext cx="7921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ller" panose="02000503030000020004" pitchFamily="2"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ller" panose="02000503030000020004" pitchFamily="2"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ller" panose="02000503030000020004" pitchFamily="2"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ller" panose="02000503030000020004" pitchFamily="2"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ller" panose="0200050303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1" fontAlgn="auto" hangingPunct="1">
              <a:lnSpc>
                <a:spcPct val="110000"/>
              </a:lnSpc>
              <a:spcAft>
                <a:spcPts val="0"/>
              </a:spcAft>
              <a:buClr>
                <a:srgbClr val="166695"/>
              </a:buClr>
              <a:buFont typeface="Arial" panose="020B0604020202020204" pitchFamily="34" charset="0"/>
              <a:buNone/>
              <a:defRPr/>
            </a:pPr>
            <a:r>
              <a:rPr lang="en-US" sz="1200" b="1" noProof="0" dirty="0">
                <a:solidFill>
                  <a:schemeClr val="accent1"/>
                </a:solidFill>
                <a:latin typeface="+mn-lt"/>
              </a:rPr>
              <a:t>-80 to +150 °C</a:t>
            </a:r>
            <a:endParaRPr lang="en-US" sz="200" b="1" noProof="0" dirty="0">
              <a:solidFill>
                <a:schemeClr val="accent1"/>
              </a:solidFill>
              <a:latin typeface="+mn-lt"/>
            </a:endParaRPr>
          </a:p>
        </p:txBody>
      </p:sp>
      <p:sp>
        <p:nvSpPr>
          <p:cNvPr id="28" name="Rectangle 11">
            <a:extLst>
              <a:ext uri="{FF2B5EF4-FFF2-40B4-BE49-F238E27FC236}">
                <a16:creationId xmlns:a16="http://schemas.microsoft.com/office/drawing/2014/main" id="{939C870F-1920-46EC-9354-AE112D24FB88}"/>
              </a:ext>
            </a:extLst>
          </p:cNvPr>
          <p:cNvSpPr txBox="1">
            <a:spLocks noChangeArrowheads="1"/>
          </p:cNvSpPr>
          <p:nvPr/>
        </p:nvSpPr>
        <p:spPr bwMode="auto">
          <a:xfrm>
            <a:off x="4154988" y="4504531"/>
            <a:ext cx="7921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ller" panose="02000503030000020004" pitchFamily="2"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ller" panose="02000503030000020004" pitchFamily="2"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ller" panose="02000503030000020004" pitchFamily="2"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ller" panose="02000503030000020004" pitchFamily="2"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ller" panose="0200050303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1" fontAlgn="auto" hangingPunct="1">
              <a:lnSpc>
                <a:spcPct val="110000"/>
              </a:lnSpc>
              <a:spcAft>
                <a:spcPts val="0"/>
              </a:spcAft>
              <a:buClr>
                <a:srgbClr val="166695"/>
              </a:buClr>
              <a:buFont typeface="Arial" panose="020B0604020202020204" pitchFamily="34" charset="0"/>
              <a:buNone/>
              <a:defRPr/>
            </a:pPr>
            <a:r>
              <a:rPr lang="en-US" sz="1200" b="1" noProof="0" dirty="0">
                <a:solidFill>
                  <a:schemeClr val="accent1"/>
                </a:solidFill>
                <a:latin typeface="+mn-lt"/>
              </a:rPr>
              <a:t>-80 to +150 °C</a:t>
            </a:r>
            <a:endParaRPr lang="en-US" sz="200" b="1" noProof="0" dirty="0">
              <a:solidFill>
                <a:schemeClr val="accent1"/>
              </a:solidFill>
              <a:latin typeface="+mn-lt"/>
            </a:endParaRPr>
          </a:p>
        </p:txBody>
      </p:sp>
      <p:sp>
        <p:nvSpPr>
          <p:cNvPr id="29" name="Rectangle 11">
            <a:extLst>
              <a:ext uri="{FF2B5EF4-FFF2-40B4-BE49-F238E27FC236}">
                <a16:creationId xmlns:a16="http://schemas.microsoft.com/office/drawing/2014/main" id="{949C0708-1CF7-4381-A445-1F08C72F3081}"/>
              </a:ext>
            </a:extLst>
          </p:cNvPr>
          <p:cNvSpPr txBox="1">
            <a:spLocks noChangeArrowheads="1"/>
          </p:cNvSpPr>
          <p:nvPr/>
        </p:nvSpPr>
        <p:spPr bwMode="auto">
          <a:xfrm>
            <a:off x="5142713" y="4512991"/>
            <a:ext cx="7921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ller" panose="02000503030000020004" pitchFamily="2"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ller" panose="02000503030000020004" pitchFamily="2"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ller" panose="02000503030000020004" pitchFamily="2"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ller" panose="02000503030000020004" pitchFamily="2"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ller" panose="0200050303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1" fontAlgn="auto" hangingPunct="1">
              <a:lnSpc>
                <a:spcPct val="110000"/>
              </a:lnSpc>
              <a:spcAft>
                <a:spcPts val="0"/>
              </a:spcAft>
              <a:buClr>
                <a:srgbClr val="166695"/>
              </a:buClr>
              <a:buFont typeface="Arial" panose="020B0604020202020204" pitchFamily="34" charset="0"/>
              <a:buNone/>
              <a:defRPr/>
            </a:pPr>
            <a:r>
              <a:rPr lang="en-US" sz="1200" b="1" noProof="0" dirty="0">
                <a:solidFill>
                  <a:schemeClr val="accent1"/>
                </a:solidFill>
                <a:latin typeface="+mn-lt"/>
              </a:rPr>
              <a:t>-30 to +100 °C</a:t>
            </a:r>
            <a:endParaRPr lang="en-US" sz="200" b="1" noProof="0" dirty="0">
              <a:solidFill>
                <a:schemeClr val="accent1"/>
              </a:solidFill>
              <a:latin typeface="+mn-lt"/>
            </a:endParaRPr>
          </a:p>
        </p:txBody>
      </p:sp>
      <p:sp>
        <p:nvSpPr>
          <p:cNvPr id="30" name="Rectangle 11">
            <a:extLst>
              <a:ext uri="{FF2B5EF4-FFF2-40B4-BE49-F238E27FC236}">
                <a16:creationId xmlns:a16="http://schemas.microsoft.com/office/drawing/2014/main" id="{63308FE5-DE32-4ABF-A8BB-5EF041722606}"/>
              </a:ext>
            </a:extLst>
          </p:cNvPr>
          <p:cNvSpPr txBox="1">
            <a:spLocks noChangeArrowheads="1"/>
          </p:cNvSpPr>
          <p:nvPr/>
        </p:nvSpPr>
        <p:spPr bwMode="auto">
          <a:xfrm>
            <a:off x="5849151" y="4509294"/>
            <a:ext cx="113982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ller" panose="02000503030000020004" pitchFamily="2"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ller" panose="02000503030000020004" pitchFamily="2"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ller" panose="02000503030000020004" pitchFamily="2"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ller" panose="02000503030000020004" pitchFamily="2"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ller" panose="0200050303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fontAlgn="auto" hangingPunct="1">
              <a:spcAft>
                <a:spcPts val="0"/>
              </a:spcAft>
              <a:buClr>
                <a:srgbClr val="166695"/>
              </a:buClr>
              <a:buFont typeface="Arial" panose="020B0604020202020204" pitchFamily="34" charset="0"/>
              <a:buNone/>
              <a:defRPr/>
            </a:pPr>
            <a:r>
              <a:rPr lang="en-US" sz="1050" b="1" noProof="0" dirty="0">
                <a:solidFill>
                  <a:schemeClr val="accent1"/>
                </a:solidFill>
                <a:latin typeface="+mn-lt"/>
              </a:rPr>
              <a:t>-30 to +140°C</a:t>
            </a:r>
          </a:p>
          <a:p>
            <a:pPr marL="0" indent="0" algn="ctr" eaLnBrk="1" fontAlgn="auto" hangingPunct="1">
              <a:spcAft>
                <a:spcPts val="0"/>
              </a:spcAft>
              <a:buClr>
                <a:srgbClr val="166695"/>
              </a:buClr>
              <a:buFont typeface="Arial" panose="020B0604020202020204" pitchFamily="34" charset="0"/>
              <a:buNone/>
              <a:defRPr/>
            </a:pPr>
            <a:endParaRPr lang="en-US" sz="1050" b="1" noProof="0" dirty="0">
              <a:solidFill>
                <a:schemeClr val="accent1"/>
              </a:solidFill>
              <a:latin typeface="+mn-lt"/>
            </a:endParaRPr>
          </a:p>
        </p:txBody>
      </p:sp>
      <p:sp>
        <p:nvSpPr>
          <p:cNvPr id="31" name="Rectangle 11">
            <a:extLst>
              <a:ext uri="{FF2B5EF4-FFF2-40B4-BE49-F238E27FC236}">
                <a16:creationId xmlns:a16="http://schemas.microsoft.com/office/drawing/2014/main" id="{FF122CC5-36ED-4403-98E9-3614762703A6}"/>
              </a:ext>
            </a:extLst>
          </p:cNvPr>
          <p:cNvSpPr txBox="1">
            <a:spLocks noChangeArrowheads="1"/>
          </p:cNvSpPr>
          <p:nvPr/>
        </p:nvSpPr>
        <p:spPr bwMode="auto">
          <a:xfrm>
            <a:off x="6903251" y="4509294"/>
            <a:ext cx="7921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ller" panose="02000503030000020004" pitchFamily="2"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ller" panose="02000503030000020004" pitchFamily="2"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ller" panose="02000503030000020004" pitchFamily="2"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ller" panose="02000503030000020004" pitchFamily="2"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ller" panose="0200050303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fontAlgn="auto" hangingPunct="1">
              <a:lnSpc>
                <a:spcPct val="110000"/>
              </a:lnSpc>
              <a:spcAft>
                <a:spcPts val="0"/>
              </a:spcAft>
              <a:buClr>
                <a:srgbClr val="166695"/>
              </a:buClr>
              <a:buFont typeface="Arial" panose="020B0604020202020204" pitchFamily="34" charset="0"/>
              <a:buNone/>
              <a:defRPr/>
            </a:pPr>
            <a:r>
              <a:rPr lang="en-US" sz="1100" b="1" noProof="0" dirty="0">
                <a:solidFill>
                  <a:schemeClr val="accent1"/>
                </a:solidFill>
                <a:latin typeface="+mn-lt"/>
              </a:rPr>
              <a:t>-90 to +140 °C</a:t>
            </a:r>
          </a:p>
        </p:txBody>
      </p:sp>
      <p:sp>
        <p:nvSpPr>
          <p:cNvPr id="32" name="Rectangle 11">
            <a:extLst>
              <a:ext uri="{FF2B5EF4-FFF2-40B4-BE49-F238E27FC236}">
                <a16:creationId xmlns:a16="http://schemas.microsoft.com/office/drawing/2014/main" id="{F2523A89-89D8-4119-9C18-79BF0EBB43DD}"/>
              </a:ext>
            </a:extLst>
          </p:cNvPr>
          <p:cNvSpPr txBox="1">
            <a:spLocks noChangeArrowheads="1"/>
          </p:cNvSpPr>
          <p:nvPr/>
        </p:nvSpPr>
        <p:spPr bwMode="auto">
          <a:xfrm>
            <a:off x="7940306" y="4504531"/>
            <a:ext cx="7921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ller" panose="02000503030000020004" pitchFamily="2"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ller" panose="02000503030000020004" pitchFamily="2"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ller" panose="02000503030000020004" pitchFamily="2"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ller" panose="02000503030000020004" pitchFamily="2"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ller" panose="0200050303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1" fontAlgn="auto" hangingPunct="1">
              <a:lnSpc>
                <a:spcPct val="110000"/>
              </a:lnSpc>
              <a:spcAft>
                <a:spcPts val="0"/>
              </a:spcAft>
              <a:buClr>
                <a:srgbClr val="166695"/>
              </a:buClr>
              <a:buFont typeface="Arial" panose="020B0604020202020204" pitchFamily="34" charset="0"/>
              <a:buNone/>
              <a:defRPr/>
            </a:pPr>
            <a:r>
              <a:rPr lang="en-US" sz="1200" b="1" noProof="0" dirty="0">
                <a:solidFill>
                  <a:schemeClr val="accent1"/>
                </a:solidFill>
                <a:latin typeface="+mn-lt"/>
              </a:rPr>
              <a:t>-90 to +85 °C</a:t>
            </a:r>
            <a:endParaRPr lang="en-US" sz="200" b="1" noProof="0" dirty="0">
              <a:solidFill>
                <a:schemeClr val="accent1"/>
              </a:solidFill>
              <a:latin typeface="+mn-lt"/>
            </a:endParaRPr>
          </a:p>
        </p:txBody>
      </p:sp>
      <p:sp>
        <p:nvSpPr>
          <p:cNvPr id="33" name="Rectangle 11">
            <a:extLst>
              <a:ext uri="{FF2B5EF4-FFF2-40B4-BE49-F238E27FC236}">
                <a16:creationId xmlns:a16="http://schemas.microsoft.com/office/drawing/2014/main" id="{71F8F37A-C29E-4F3A-BBD9-03343269F01E}"/>
              </a:ext>
            </a:extLst>
          </p:cNvPr>
          <p:cNvSpPr txBox="1">
            <a:spLocks noChangeArrowheads="1"/>
          </p:cNvSpPr>
          <p:nvPr/>
        </p:nvSpPr>
        <p:spPr bwMode="auto">
          <a:xfrm>
            <a:off x="8749514" y="4504532"/>
            <a:ext cx="7921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ller" panose="02000503030000020004" pitchFamily="2"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ller" panose="02000503030000020004" pitchFamily="2"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ller" panose="02000503030000020004" pitchFamily="2"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ller" panose="02000503030000020004" pitchFamily="2"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ller" panose="0200050303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1" fontAlgn="auto" hangingPunct="1">
              <a:lnSpc>
                <a:spcPct val="110000"/>
              </a:lnSpc>
              <a:spcAft>
                <a:spcPts val="0"/>
              </a:spcAft>
              <a:buClr>
                <a:srgbClr val="166695"/>
              </a:buClr>
              <a:buFont typeface="Arial" panose="020B0604020202020204" pitchFamily="34" charset="0"/>
              <a:buNone/>
              <a:defRPr/>
            </a:pPr>
            <a:r>
              <a:rPr lang="en-US" sz="1200" b="1" noProof="0" dirty="0">
                <a:solidFill>
                  <a:schemeClr val="accent1"/>
                </a:solidFill>
                <a:latin typeface="+mn-lt"/>
              </a:rPr>
              <a:t>-20 to +140 °C</a:t>
            </a:r>
            <a:endParaRPr lang="en-US" sz="200" b="1" noProof="0" dirty="0">
              <a:solidFill>
                <a:schemeClr val="accent1"/>
              </a:solidFill>
              <a:latin typeface="+mn-lt"/>
            </a:endParaRPr>
          </a:p>
        </p:txBody>
      </p:sp>
      <p:sp>
        <p:nvSpPr>
          <p:cNvPr id="34" name="Rectangle 11">
            <a:extLst>
              <a:ext uri="{FF2B5EF4-FFF2-40B4-BE49-F238E27FC236}">
                <a16:creationId xmlns:a16="http://schemas.microsoft.com/office/drawing/2014/main" id="{BD2DB726-D1BF-4B08-A03C-D08F2AF49DD7}"/>
              </a:ext>
            </a:extLst>
          </p:cNvPr>
          <p:cNvSpPr txBox="1">
            <a:spLocks noChangeArrowheads="1"/>
          </p:cNvSpPr>
          <p:nvPr/>
        </p:nvSpPr>
        <p:spPr bwMode="auto">
          <a:xfrm>
            <a:off x="9584539" y="4509294"/>
            <a:ext cx="7921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ller" panose="02000503030000020004" pitchFamily="2"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ller" panose="02000503030000020004" pitchFamily="2"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ller" panose="02000503030000020004" pitchFamily="2"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ller" panose="02000503030000020004" pitchFamily="2"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ller" panose="0200050303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1" fontAlgn="auto" hangingPunct="1">
              <a:lnSpc>
                <a:spcPct val="110000"/>
              </a:lnSpc>
              <a:spcAft>
                <a:spcPts val="0"/>
              </a:spcAft>
              <a:buClr>
                <a:srgbClr val="166695"/>
              </a:buClr>
              <a:buFont typeface="Arial" panose="020B0604020202020204" pitchFamily="34" charset="0"/>
              <a:buNone/>
              <a:defRPr/>
            </a:pPr>
            <a:r>
              <a:rPr lang="en-US" sz="1200" b="1" noProof="0" dirty="0">
                <a:solidFill>
                  <a:schemeClr val="accent1"/>
                </a:solidFill>
                <a:latin typeface="+mn-lt"/>
              </a:rPr>
              <a:t>0 to  +140 °C</a:t>
            </a:r>
            <a:endParaRPr lang="en-US" sz="200" b="1" noProof="0" dirty="0">
              <a:solidFill>
                <a:schemeClr val="accent1"/>
              </a:solidFill>
              <a:latin typeface="+mn-lt"/>
            </a:endParaRPr>
          </a:p>
        </p:txBody>
      </p:sp>
      <p:sp>
        <p:nvSpPr>
          <p:cNvPr id="36" name="Rectangle 11">
            <a:extLst>
              <a:ext uri="{FF2B5EF4-FFF2-40B4-BE49-F238E27FC236}">
                <a16:creationId xmlns:a16="http://schemas.microsoft.com/office/drawing/2014/main" id="{61C47773-2DAC-46FA-9519-0DCA23542A27}"/>
              </a:ext>
            </a:extLst>
          </p:cNvPr>
          <p:cNvSpPr txBox="1">
            <a:spLocks/>
          </p:cNvSpPr>
          <p:nvPr/>
        </p:nvSpPr>
        <p:spPr bwMode="auto">
          <a:xfrm>
            <a:off x="1385101" y="4144169"/>
            <a:ext cx="7921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55600" indent="-355600" algn="l" rtl="0" eaLnBrk="0" fontAlgn="base" hangingPunct="0">
              <a:lnSpc>
                <a:spcPct val="100000"/>
              </a:lnSpc>
              <a:spcBef>
                <a:spcPts val="600"/>
              </a:spcBef>
              <a:spcAft>
                <a:spcPts val="600"/>
              </a:spcAft>
              <a:buClr>
                <a:srgbClr val="1F6898"/>
              </a:buClr>
              <a:buSzPct val="100000"/>
              <a:buFont typeface="Arial" pitchFamily="34" charset="0"/>
              <a:buChar char="•"/>
              <a:defRPr sz="2000">
                <a:solidFill>
                  <a:srgbClr val="000000"/>
                </a:solidFill>
                <a:latin typeface="+mn-lt"/>
                <a:ea typeface="Verdana" pitchFamily="34" charset="0"/>
                <a:cs typeface="Arial" panose="020B0604020202020204" pitchFamily="34" charset="0"/>
              </a:defRPr>
            </a:lvl1pPr>
            <a:lvl2pPr marL="723900" indent="-188913" algn="l" rtl="0" eaLnBrk="0" fontAlgn="base" hangingPunct="0">
              <a:lnSpc>
                <a:spcPct val="100000"/>
              </a:lnSpc>
              <a:spcBef>
                <a:spcPts val="600"/>
              </a:spcBef>
              <a:spcAft>
                <a:spcPts val="600"/>
              </a:spcAft>
              <a:buClr>
                <a:srgbClr val="1F6898"/>
              </a:buClr>
              <a:buSzPct val="80000"/>
              <a:buFont typeface="Arial" pitchFamily="34" charset="0"/>
              <a:buChar char="•"/>
              <a:defRPr>
                <a:solidFill>
                  <a:srgbClr val="000000"/>
                </a:solidFill>
                <a:latin typeface="+mn-lt"/>
                <a:ea typeface="Verdana" pitchFamily="34" charset="0"/>
                <a:cs typeface="Arial" panose="020B0604020202020204" pitchFamily="34" charset="0"/>
              </a:defRPr>
            </a:lvl2pPr>
            <a:lvl3pPr marL="1079500" indent="-176213" algn="l" rtl="0" eaLnBrk="0" fontAlgn="base" hangingPunct="0">
              <a:lnSpc>
                <a:spcPct val="100000"/>
              </a:lnSpc>
              <a:spcBef>
                <a:spcPts val="600"/>
              </a:spcBef>
              <a:spcAft>
                <a:spcPts val="600"/>
              </a:spcAft>
              <a:buClr>
                <a:srgbClr val="1F6898"/>
              </a:buClr>
              <a:buSzPct val="80000"/>
              <a:buFont typeface="Arial" pitchFamily="34" charset="0"/>
              <a:buChar char="•"/>
              <a:defRPr sz="1600">
                <a:solidFill>
                  <a:srgbClr val="000000"/>
                </a:solidFill>
                <a:latin typeface="+mn-lt"/>
                <a:ea typeface="Verdana" pitchFamily="34" charset="0"/>
                <a:cs typeface="Arial" panose="020B0604020202020204" pitchFamily="34" charset="0"/>
              </a:defRPr>
            </a:lvl3pPr>
            <a:lvl4pPr marL="1435100" indent="-176213" algn="l" rtl="0" eaLnBrk="0" fontAlgn="base" hangingPunct="0">
              <a:lnSpc>
                <a:spcPct val="100000"/>
              </a:lnSpc>
              <a:spcBef>
                <a:spcPts val="600"/>
              </a:spcBef>
              <a:spcAft>
                <a:spcPts val="600"/>
              </a:spcAft>
              <a:buClr>
                <a:srgbClr val="1F6898"/>
              </a:buClr>
              <a:buSzPct val="80000"/>
              <a:buFont typeface="Arial" pitchFamily="34" charset="0"/>
              <a:buChar char="•"/>
              <a:defRPr sz="1600">
                <a:solidFill>
                  <a:srgbClr val="000000"/>
                </a:solidFill>
                <a:latin typeface="Verdana" panose="020B0604030504040204" pitchFamily="34" charset="0"/>
                <a:ea typeface="Verdana" pitchFamily="34" charset="0"/>
                <a:cs typeface="Arial" panose="020B0604020202020204" pitchFamily="34" charset="0"/>
              </a:defRPr>
            </a:lvl4pPr>
            <a:lvl5pPr marL="1790700" indent="-176213" algn="l" rtl="0" eaLnBrk="0" fontAlgn="base" hangingPunct="0">
              <a:lnSpc>
                <a:spcPct val="100000"/>
              </a:lnSpc>
              <a:spcBef>
                <a:spcPts val="600"/>
              </a:spcBef>
              <a:spcAft>
                <a:spcPts val="600"/>
              </a:spcAft>
              <a:buClr>
                <a:srgbClr val="1F6898"/>
              </a:buClr>
              <a:buSzPct val="80000"/>
              <a:buFont typeface="Arial" pitchFamily="34" charset="0"/>
              <a:buChar char="•"/>
              <a:defRPr sz="1600">
                <a:solidFill>
                  <a:srgbClr val="000000"/>
                </a:solidFill>
                <a:latin typeface="Verdana" panose="020B0604030504040204" pitchFamily="34" charset="0"/>
                <a:ea typeface="Verdana" pitchFamily="34" charset="0"/>
                <a:cs typeface="Arial" panose="020B0604020202020204" pitchFamily="34" charset="0"/>
              </a:defRPr>
            </a:lvl5pPr>
            <a:lvl6pPr marL="2247900" indent="-176213" algn="l" rtl="0" eaLnBrk="1" fontAlgn="base" hangingPunct="1">
              <a:lnSpc>
                <a:spcPct val="120000"/>
              </a:lnSpc>
              <a:spcBef>
                <a:spcPct val="20000"/>
              </a:spcBef>
              <a:spcAft>
                <a:spcPct val="0"/>
              </a:spcAft>
              <a:buClr>
                <a:srgbClr val="CE1141"/>
              </a:buClr>
              <a:buSzPct val="80000"/>
              <a:buFont typeface="Wingdings" pitchFamily="2" charset="2"/>
              <a:buChar char="§"/>
              <a:defRPr sz="1600">
                <a:solidFill>
                  <a:schemeClr val="tx1"/>
                </a:solidFill>
                <a:latin typeface="+mn-lt"/>
              </a:defRPr>
            </a:lvl6pPr>
            <a:lvl7pPr marL="2705100" indent="-176213" algn="l" rtl="0" eaLnBrk="1" fontAlgn="base" hangingPunct="1">
              <a:lnSpc>
                <a:spcPct val="120000"/>
              </a:lnSpc>
              <a:spcBef>
                <a:spcPct val="20000"/>
              </a:spcBef>
              <a:spcAft>
                <a:spcPct val="0"/>
              </a:spcAft>
              <a:buClr>
                <a:srgbClr val="CE1141"/>
              </a:buClr>
              <a:buSzPct val="80000"/>
              <a:buFont typeface="Wingdings" pitchFamily="2" charset="2"/>
              <a:buChar char="§"/>
              <a:defRPr sz="1600">
                <a:solidFill>
                  <a:schemeClr val="tx1"/>
                </a:solidFill>
                <a:latin typeface="+mn-lt"/>
              </a:defRPr>
            </a:lvl7pPr>
            <a:lvl8pPr marL="3162300" indent="-176213" algn="l" rtl="0" eaLnBrk="1" fontAlgn="base" hangingPunct="1">
              <a:lnSpc>
                <a:spcPct val="120000"/>
              </a:lnSpc>
              <a:spcBef>
                <a:spcPct val="20000"/>
              </a:spcBef>
              <a:spcAft>
                <a:spcPct val="0"/>
              </a:spcAft>
              <a:buClr>
                <a:srgbClr val="CE1141"/>
              </a:buClr>
              <a:buSzPct val="80000"/>
              <a:buFont typeface="Wingdings" pitchFamily="2" charset="2"/>
              <a:buChar char="§"/>
              <a:defRPr sz="1600">
                <a:solidFill>
                  <a:schemeClr val="tx1"/>
                </a:solidFill>
                <a:latin typeface="+mn-lt"/>
              </a:defRPr>
            </a:lvl8pPr>
            <a:lvl9pPr marL="3619500" indent="-176213" algn="l" rtl="0" eaLnBrk="1" fontAlgn="base" hangingPunct="1">
              <a:lnSpc>
                <a:spcPct val="120000"/>
              </a:lnSpc>
              <a:spcBef>
                <a:spcPct val="20000"/>
              </a:spcBef>
              <a:spcAft>
                <a:spcPct val="0"/>
              </a:spcAft>
              <a:buClr>
                <a:srgbClr val="CE1141"/>
              </a:buClr>
              <a:buSzPct val="80000"/>
              <a:buFont typeface="Wingdings" pitchFamily="2" charset="2"/>
              <a:buChar char="§"/>
              <a:defRPr sz="1600">
                <a:solidFill>
                  <a:schemeClr val="tx1"/>
                </a:solidFill>
                <a:latin typeface="+mn-lt"/>
              </a:defRPr>
            </a:lvl9pPr>
          </a:lstStyle>
          <a:p>
            <a:pPr marL="0" lvl="0" indent="0" eaLnBrk="1" hangingPunct="1">
              <a:lnSpc>
                <a:spcPct val="110000"/>
              </a:lnSpc>
              <a:spcBef>
                <a:spcPct val="0"/>
              </a:spcBef>
              <a:spcAft>
                <a:spcPct val="0"/>
              </a:spcAft>
              <a:buClr>
                <a:srgbClr val="166695"/>
              </a:buClr>
              <a:buSzTx/>
              <a:buNone/>
            </a:pPr>
            <a:r>
              <a:rPr lang="en-US" sz="1600" b="1" noProof="0" dirty="0">
                <a:solidFill>
                  <a:schemeClr val="tx2"/>
                </a:solidFill>
                <a:ea typeface="Ellab Sans" panose="02000503000000020004" pitchFamily="2" charset="0"/>
                <a:cs typeface="Ellab Sans" panose="02000503000000020004" pitchFamily="2" charset="0"/>
              </a:rPr>
              <a:t>Basic</a:t>
            </a:r>
            <a:endParaRPr lang="en-US" sz="400" b="1" noProof="0" dirty="0">
              <a:solidFill>
                <a:schemeClr val="tx2"/>
              </a:solidFill>
              <a:ea typeface="Ellab Sans" panose="02000503000000020004" pitchFamily="2" charset="0"/>
              <a:cs typeface="Ellab Sans" panose="02000503000000020004" pitchFamily="2" charset="0"/>
            </a:endParaRPr>
          </a:p>
        </p:txBody>
      </p:sp>
      <p:sp>
        <p:nvSpPr>
          <p:cNvPr id="37" name="Rectangle 11">
            <a:extLst>
              <a:ext uri="{FF2B5EF4-FFF2-40B4-BE49-F238E27FC236}">
                <a16:creationId xmlns:a16="http://schemas.microsoft.com/office/drawing/2014/main" id="{10222AEE-1D88-4ABC-A705-A2E27988A59D}"/>
              </a:ext>
            </a:extLst>
          </p:cNvPr>
          <p:cNvSpPr txBox="1">
            <a:spLocks noChangeArrowheads="1"/>
          </p:cNvSpPr>
          <p:nvPr/>
        </p:nvSpPr>
        <p:spPr bwMode="auto">
          <a:xfrm>
            <a:off x="1385101" y="4504531"/>
            <a:ext cx="7921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ller" panose="02000503030000020004" pitchFamily="2"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ller" panose="02000503030000020004" pitchFamily="2"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ller" panose="02000503030000020004" pitchFamily="2"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ller" panose="02000503030000020004" pitchFamily="2"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ller" panose="0200050303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1" fontAlgn="auto" hangingPunct="1">
              <a:lnSpc>
                <a:spcPct val="110000"/>
              </a:lnSpc>
              <a:spcAft>
                <a:spcPts val="0"/>
              </a:spcAft>
              <a:buClr>
                <a:srgbClr val="166695"/>
              </a:buClr>
              <a:buFont typeface="Arial" panose="020B0604020202020204" pitchFamily="34" charset="0"/>
              <a:buNone/>
              <a:defRPr/>
            </a:pPr>
            <a:r>
              <a:rPr lang="en-US" sz="1200" b="1" noProof="0" dirty="0">
                <a:solidFill>
                  <a:schemeClr val="accent1"/>
                </a:solidFill>
                <a:latin typeface="+mn-lt"/>
              </a:rPr>
              <a:t>-30 to +108 °C</a:t>
            </a:r>
            <a:endParaRPr lang="en-US" sz="200" b="1" noProof="0" dirty="0">
              <a:solidFill>
                <a:schemeClr val="accent1"/>
              </a:solidFill>
              <a:latin typeface="+mn-lt"/>
            </a:endParaRPr>
          </a:p>
        </p:txBody>
      </p:sp>
      <p:sp>
        <p:nvSpPr>
          <p:cNvPr id="38" name="Geschweifte Klammer links 37">
            <a:extLst>
              <a:ext uri="{FF2B5EF4-FFF2-40B4-BE49-F238E27FC236}">
                <a16:creationId xmlns:a16="http://schemas.microsoft.com/office/drawing/2014/main" id="{C23E17A6-7420-425D-958D-0CE35874EF1F}"/>
              </a:ext>
            </a:extLst>
          </p:cNvPr>
          <p:cNvSpPr/>
          <p:nvPr/>
        </p:nvSpPr>
        <p:spPr>
          <a:xfrm rot="16200000">
            <a:off x="3226147" y="3332801"/>
            <a:ext cx="719137" cy="4333200"/>
          </a:xfrm>
          <a:prstGeom prst="lef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noProof="0" dirty="0"/>
          </a:p>
        </p:txBody>
      </p:sp>
      <p:sp>
        <p:nvSpPr>
          <p:cNvPr id="39" name="Rectangle 11">
            <a:extLst>
              <a:ext uri="{FF2B5EF4-FFF2-40B4-BE49-F238E27FC236}">
                <a16:creationId xmlns:a16="http://schemas.microsoft.com/office/drawing/2014/main" id="{0F253033-3986-4D71-BD23-AE6934CE34E5}"/>
              </a:ext>
            </a:extLst>
          </p:cNvPr>
          <p:cNvSpPr txBox="1">
            <a:spLocks noChangeArrowheads="1"/>
          </p:cNvSpPr>
          <p:nvPr/>
        </p:nvSpPr>
        <p:spPr bwMode="auto">
          <a:xfrm>
            <a:off x="2193703" y="5858969"/>
            <a:ext cx="27442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ller" panose="02000503030000020004" pitchFamily="2" charset="0"/>
              </a:defRPr>
            </a:lvl1pPr>
            <a:lvl2pPr marL="742950" indent="-285750">
              <a:spcBef>
                <a:spcPct val="20000"/>
              </a:spcBef>
              <a:buFont typeface="Arial" panose="020B0604020202020204" pitchFamily="34" charset="0"/>
              <a:buChar char="–"/>
              <a:defRPr sz="2800">
                <a:solidFill>
                  <a:schemeClr val="tx1"/>
                </a:solidFill>
                <a:latin typeface="Aller" panose="02000503030000020004" pitchFamily="2" charset="0"/>
              </a:defRPr>
            </a:lvl2pPr>
            <a:lvl3pPr marL="1143000" indent="-228600">
              <a:spcBef>
                <a:spcPct val="20000"/>
              </a:spcBef>
              <a:buFont typeface="Arial" panose="020B0604020202020204" pitchFamily="34" charset="0"/>
              <a:buChar char="•"/>
              <a:defRPr sz="2400">
                <a:solidFill>
                  <a:schemeClr val="tx1"/>
                </a:solidFill>
                <a:latin typeface="Aller" panose="02000503030000020004" pitchFamily="2" charset="0"/>
              </a:defRPr>
            </a:lvl3pPr>
            <a:lvl4pPr marL="1600200" indent="-228600">
              <a:spcBef>
                <a:spcPct val="20000"/>
              </a:spcBef>
              <a:buFont typeface="Arial" panose="020B0604020202020204" pitchFamily="34" charset="0"/>
              <a:buChar char="–"/>
              <a:defRPr sz="2000">
                <a:solidFill>
                  <a:schemeClr val="tx1"/>
                </a:solidFill>
                <a:latin typeface="Aller" panose="02000503030000020004" pitchFamily="2" charset="0"/>
              </a:defRPr>
            </a:lvl4pPr>
            <a:lvl5pPr marL="2057400" indent="-228600">
              <a:spcBef>
                <a:spcPct val="20000"/>
              </a:spcBef>
              <a:buFont typeface="Arial" panose="020B0604020202020204" pitchFamily="34" charset="0"/>
              <a:buChar char="»"/>
              <a:defRPr sz="2000">
                <a:solidFill>
                  <a:schemeClr val="tx1"/>
                </a:solidFill>
                <a:latin typeface="Aller" panose="02000503030000020004"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9pPr>
          </a:lstStyle>
          <a:p>
            <a:pPr algn="ctr" eaLnBrk="1" hangingPunct="1">
              <a:lnSpc>
                <a:spcPct val="110000"/>
              </a:lnSpc>
              <a:buClr>
                <a:srgbClr val="166695"/>
              </a:buClr>
              <a:buNone/>
            </a:pPr>
            <a:r>
              <a:rPr lang="en-US" sz="1600" noProof="0" dirty="0">
                <a:latin typeface="+mj-lt"/>
              </a:rPr>
              <a:t>Interchangeable sensor</a:t>
            </a:r>
            <a:endParaRPr lang="en-US" sz="1600" b="1" noProof="0" dirty="0">
              <a:solidFill>
                <a:schemeClr val="tx2"/>
              </a:solidFill>
              <a:latin typeface="+mj-lt"/>
            </a:endParaRPr>
          </a:p>
        </p:txBody>
      </p:sp>
      <p:sp>
        <p:nvSpPr>
          <p:cNvPr id="40" name="Rectangle 11">
            <a:extLst>
              <a:ext uri="{FF2B5EF4-FFF2-40B4-BE49-F238E27FC236}">
                <a16:creationId xmlns:a16="http://schemas.microsoft.com/office/drawing/2014/main" id="{343502A1-498E-483E-9DD2-1CA71981BEE1}"/>
              </a:ext>
            </a:extLst>
          </p:cNvPr>
          <p:cNvSpPr txBox="1">
            <a:spLocks noChangeArrowheads="1"/>
          </p:cNvSpPr>
          <p:nvPr/>
        </p:nvSpPr>
        <p:spPr bwMode="auto">
          <a:xfrm>
            <a:off x="6796659" y="5866027"/>
            <a:ext cx="27442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ller" panose="02000503030000020004" pitchFamily="2" charset="0"/>
              </a:defRPr>
            </a:lvl1pPr>
            <a:lvl2pPr marL="742950" indent="-285750">
              <a:spcBef>
                <a:spcPct val="20000"/>
              </a:spcBef>
              <a:buFont typeface="Arial" panose="020B0604020202020204" pitchFamily="34" charset="0"/>
              <a:buChar char="–"/>
              <a:defRPr sz="2800">
                <a:solidFill>
                  <a:schemeClr val="tx1"/>
                </a:solidFill>
                <a:latin typeface="Aller" panose="02000503030000020004" pitchFamily="2" charset="0"/>
              </a:defRPr>
            </a:lvl2pPr>
            <a:lvl3pPr marL="1143000" indent="-228600">
              <a:spcBef>
                <a:spcPct val="20000"/>
              </a:spcBef>
              <a:buFont typeface="Arial" panose="020B0604020202020204" pitchFamily="34" charset="0"/>
              <a:buChar char="•"/>
              <a:defRPr sz="2400">
                <a:solidFill>
                  <a:schemeClr val="tx1"/>
                </a:solidFill>
                <a:latin typeface="Aller" panose="02000503030000020004" pitchFamily="2" charset="0"/>
              </a:defRPr>
            </a:lvl3pPr>
            <a:lvl4pPr marL="1600200" indent="-228600">
              <a:spcBef>
                <a:spcPct val="20000"/>
              </a:spcBef>
              <a:buFont typeface="Arial" panose="020B0604020202020204" pitchFamily="34" charset="0"/>
              <a:buChar char="–"/>
              <a:defRPr sz="2000">
                <a:solidFill>
                  <a:schemeClr val="tx1"/>
                </a:solidFill>
                <a:latin typeface="Aller" panose="02000503030000020004" pitchFamily="2" charset="0"/>
              </a:defRPr>
            </a:lvl4pPr>
            <a:lvl5pPr marL="2057400" indent="-228600">
              <a:spcBef>
                <a:spcPct val="20000"/>
              </a:spcBef>
              <a:buFont typeface="Arial" panose="020B0604020202020204" pitchFamily="34" charset="0"/>
              <a:buChar char="»"/>
              <a:defRPr sz="2000">
                <a:solidFill>
                  <a:schemeClr val="tx1"/>
                </a:solidFill>
                <a:latin typeface="Aller" panose="02000503030000020004"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ller" panose="02000503030000020004" pitchFamily="2" charset="0"/>
              </a:defRPr>
            </a:lvl9pPr>
          </a:lstStyle>
          <a:p>
            <a:pPr algn="ctr" eaLnBrk="1" hangingPunct="1">
              <a:lnSpc>
                <a:spcPct val="110000"/>
              </a:lnSpc>
              <a:buClr>
                <a:srgbClr val="166695"/>
              </a:buClr>
              <a:buNone/>
            </a:pPr>
            <a:r>
              <a:rPr lang="en-US" sz="1600" noProof="0" dirty="0">
                <a:latin typeface="+mj-lt"/>
              </a:rPr>
              <a:t>Integrated sensor</a:t>
            </a:r>
            <a:endParaRPr lang="en-US" sz="1600" b="1" noProof="0" dirty="0">
              <a:solidFill>
                <a:schemeClr val="tx2"/>
              </a:solidFill>
              <a:latin typeface="+mj-lt"/>
            </a:endParaRPr>
          </a:p>
        </p:txBody>
      </p:sp>
    </p:spTree>
    <p:extLst>
      <p:ext uri="{BB962C8B-B14F-4D97-AF65-F5344CB8AC3E}">
        <p14:creationId xmlns:p14="http://schemas.microsoft.com/office/powerpoint/2010/main" val="2859890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1000" fill="hold"/>
                                        <p:tgtEl>
                                          <p:spTgt spid="20"/>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anim calcmode="lin" valueType="num">
                                      <p:cBhvr>
                                        <p:cTn id="78" dur="1000" fill="hold"/>
                                        <p:tgtEl>
                                          <p:spTgt spid="21"/>
                                        </p:tgtEl>
                                        <p:attrNameLst>
                                          <p:attrName>ppt_x</p:attrName>
                                        </p:attrNameLst>
                                      </p:cBhvr>
                                      <p:tavLst>
                                        <p:tav tm="0">
                                          <p:val>
                                            <p:strVal val="#ppt_x"/>
                                          </p:val>
                                        </p:tav>
                                        <p:tav tm="100000">
                                          <p:val>
                                            <p:strVal val="#ppt_x"/>
                                          </p:val>
                                        </p:tav>
                                      </p:tavLst>
                                    </p:anim>
                                    <p:anim calcmode="lin" valueType="num">
                                      <p:cBhvr>
                                        <p:cTn id="79" dur="1000" fill="hold"/>
                                        <p:tgtEl>
                                          <p:spTgt spid="21"/>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1000"/>
                                        <p:tgtEl>
                                          <p:spTgt spid="22"/>
                                        </p:tgtEl>
                                      </p:cBhvr>
                                    </p:animEffect>
                                    <p:anim calcmode="lin" valueType="num">
                                      <p:cBhvr>
                                        <p:cTn id="83" dur="1000" fill="hold"/>
                                        <p:tgtEl>
                                          <p:spTgt spid="22"/>
                                        </p:tgtEl>
                                        <p:attrNameLst>
                                          <p:attrName>ppt_x</p:attrName>
                                        </p:attrNameLst>
                                      </p:cBhvr>
                                      <p:tavLst>
                                        <p:tav tm="0">
                                          <p:val>
                                            <p:strVal val="#ppt_x"/>
                                          </p:val>
                                        </p:tav>
                                        <p:tav tm="100000">
                                          <p:val>
                                            <p:strVal val="#ppt_x"/>
                                          </p:val>
                                        </p:tav>
                                      </p:tavLst>
                                    </p:anim>
                                    <p:anim calcmode="lin" valueType="num">
                                      <p:cBhvr>
                                        <p:cTn id="84" dur="1000" fill="hold"/>
                                        <p:tgtEl>
                                          <p:spTgt spid="22"/>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1000"/>
                                        <p:tgtEl>
                                          <p:spTgt spid="23"/>
                                        </p:tgtEl>
                                      </p:cBhvr>
                                    </p:animEffect>
                                    <p:anim calcmode="lin" valueType="num">
                                      <p:cBhvr>
                                        <p:cTn id="88" dur="1000" fill="hold"/>
                                        <p:tgtEl>
                                          <p:spTgt spid="23"/>
                                        </p:tgtEl>
                                        <p:attrNameLst>
                                          <p:attrName>ppt_x</p:attrName>
                                        </p:attrNameLst>
                                      </p:cBhvr>
                                      <p:tavLst>
                                        <p:tav tm="0">
                                          <p:val>
                                            <p:strVal val="#ppt_x"/>
                                          </p:val>
                                        </p:tav>
                                        <p:tav tm="100000">
                                          <p:val>
                                            <p:strVal val="#ppt_x"/>
                                          </p:val>
                                        </p:tav>
                                      </p:tavLst>
                                    </p:anim>
                                    <p:anim calcmode="lin" valueType="num">
                                      <p:cBhvr>
                                        <p:cTn id="89" dur="1000" fill="hold"/>
                                        <p:tgtEl>
                                          <p:spTgt spid="23"/>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1000"/>
                                        <p:tgtEl>
                                          <p:spTgt spid="24"/>
                                        </p:tgtEl>
                                      </p:cBhvr>
                                    </p:animEffect>
                                    <p:anim calcmode="lin" valueType="num">
                                      <p:cBhvr>
                                        <p:cTn id="93" dur="1000" fill="hold"/>
                                        <p:tgtEl>
                                          <p:spTgt spid="24"/>
                                        </p:tgtEl>
                                        <p:attrNameLst>
                                          <p:attrName>ppt_x</p:attrName>
                                        </p:attrNameLst>
                                      </p:cBhvr>
                                      <p:tavLst>
                                        <p:tav tm="0">
                                          <p:val>
                                            <p:strVal val="#ppt_x"/>
                                          </p:val>
                                        </p:tav>
                                        <p:tav tm="100000">
                                          <p:val>
                                            <p:strVal val="#ppt_x"/>
                                          </p:val>
                                        </p:tav>
                                      </p:tavLst>
                                    </p:anim>
                                    <p:anim calcmode="lin" valueType="num">
                                      <p:cBhvr>
                                        <p:cTn id="94" dur="1000" fill="hold"/>
                                        <p:tgtEl>
                                          <p:spTgt spid="24"/>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1000"/>
                                        <p:tgtEl>
                                          <p:spTgt spid="26"/>
                                        </p:tgtEl>
                                      </p:cBhvr>
                                    </p:animEffect>
                                    <p:anim calcmode="lin" valueType="num">
                                      <p:cBhvr>
                                        <p:cTn id="98" dur="1000" fill="hold"/>
                                        <p:tgtEl>
                                          <p:spTgt spid="26"/>
                                        </p:tgtEl>
                                        <p:attrNameLst>
                                          <p:attrName>ppt_x</p:attrName>
                                        </p:attrNameLst>
                                      </p:cBhvr>
                                      <p:tavLst>
                                        <p:tav tm="0">
                                          <p:val>
                                            <p:strVal val="#ppt_x"/>
                                          </p:val>
                                        </p:tav>
                                        <p:tav tm="100000">
                                          <p:val>
                                            <p:strVal val="#ppt_x"/>
                                          </p:val>
                                        </p:tav>
                                      </p:tavLst>
                                    </p:anim>
                                    <p:anim calcmode="lin" valueType="num">
                                      <p:cBhvr>
                                        <p:cTn id="99" dur="1000" fill="hold"/>
                                        <p:tgtEl>
                                          <p:spTgt spid="26"/>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fade">
                                      <p:cBhvr>
                                        <p:cTn id="102" dur="1000"/>
                                        <p:tgtEl>
                                          <p:spTgt spid="27"/>
                                        </p:tgtEl>
                                      </p:cBhvr>
                                    </p:animEffect>
                                    <p:anim calcmode="lin" valueType="num">
                                      <p:cBhvr>
                                        <p:cTn id="103" dur="1000" fill="hold"/>
                                        <p:tgtEl>
                                          <p:spTgt spid="27"/>
                                        </p:tgtEl>
                                        <p:attrNameLst>
                                          <p:attrName>ppt_x</p:attrName>
                                        </p:attrNameLst>
                                      </p:cBhvr>
                                      <p:tavLst>
                                        <p:tav tm="0">
                                          <p:val>
                                            <p:strVal val="#ppt_x"/>
                                          </p:val>
                                        </p:tav>
                                        <p:tav tm="100000">
                                          <p:val>
                                            <p:strVal val="#ppt_x"/>
                                          </p:val>
                                        </p:tav>
                                      </p:tavLst>
                                    </p:anim>
                                    <p:anim calcmode="lin" valueType="num">
                                      <p:cBhvr>
                                        <p:cTn id="104" dur="1000" fill="hold"/>
                                        <p:tgtEl>
                                          <p:spTgt spid="27"/>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fade">
                                      <p:cBhvr>
                                        <p:cTn id="107" dur="1000"/>
                                        <p:tgtEl>
                                          <p:spTgt spid="28"/>
                                        </p:tgtEl>
                                      </p:cBhvr>
                                    </p:animEffect>
                                    <p:anim calcmode="lin" valueType="num">
                                      <p:cBhvr>
                                        <p:cTn id="108" dur="1000" fill="hold"/>
                                        <p:tgtEl>
                                          <p:spTgt spid="28"/>
                                        </p:tgtEl>
                                        <p:attrNameLst>
                                          <p:attrName>ppt_x</p:attrName>
                                        </p:attrNameLst>
                                      </p:cBhvr>
                                      <p:tavLst>
                                        <p:tav tm="0">
                                          <p:val>
                                            <p:strVal val="#ppt_x"/>
                                          </p:val>
                                        </p:tav>
                                        <p:tav tm="100000">
                                          <p:val>
                                            <p:strVal val="#ppt_x"/>
                                          </p:val>
                                        </p:tav>
                                      </p:tavLst>
                                    </p:anim>
                                    <p:anim calcmode="lin" valueType="num">
                                      <p:cBhvr>
                                        <p:cTn id="109" dur="1000" fill="hold"/>
                                        <p:tgtEl>
                                          <p:spTgt spid="28"/>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fade">
                                      <p:cBhvr>
                                        <p:cTn id="112" dur="1000"/>
                                        <p:tgtEl>
                                          <p:spTgt spid="29"/>
                                        </p:tgtEl>
                                      </p:cBhvr>
                                    </p:animEffect>
                                    <p:anim calcmode="lin" valueType="num">
                                      <p:cBhvr>
                                        <p:cTn id="113" dur="1000" fill="hold"/>
                                        <p:tgtEl>
                                          <p:spTgt spid="29"/>
                                        </p:tgtEl>
                                        <p:attrNameLst>
                                          <p:attrName>ppt_x</p:attrName>
                                        </p:attrNameLst>
                                      </p:cBhvr>
                                      <p:tavLst>
                                        <p:tav tm="0">
                                          <p:val>
                                            <p:strVal val="#ppt_x"/>
                                          </p:val>
                                        </p:tav>
                                        <p:tav tm="100000">
                                          <p:val>
                                            <p:strVal val="#ppt_x"/>
                                          </p:val>
                                        </p:tav>
                                      </p:tavLst>
                                    </p:anim>
                                    <p:anim calcmode="lin" valueType="num">
                                      <p:cBhvr>
                                        <p:cTn id="114" dur="1000" fill="hold"/>
                                        <p:tgtEl>
                                          <p:spTgt spid="29"/>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1000"/>
                                        <p:tgtEl>
                                          <p:spTgt spid="30"/>
                                        </p:tgtEl>
                                      </p:cBhvr>
                                    </p:animEffect>
                                    <p:anim calcmode="lin" valueType="num">
                                      <p:cBhvr>
                                        <p:cTn id="118" dur="1000" fill="hold"/>
                                        <p:tgtEl>
                                          <p:spTgt spid="30"/>
                                        </p:tgtEl>
                                        <p:attrNameLst>
                                          <p:attrName>ppt_x</p:attrName>
                                        </p:attrNameLst>
                                      </p:cBhvr>
                                      <p:tavLst>
                                        <p:tav tm="0">
                                          <p:val>
                                            <p:strVal val="#ppt_x"/>
                                          </p:val>
                                        </p:tav>
                                        <p:tav tm="100000">
                                          <p:val>
                                            <p:strVal val="#ppt_x"/>
                                          </p:val>
                                        </p:tav>
                                      </p:tavLst>
                                    </p:anim>
                                    <p:anim calcmode="lin" valueType="num">
                                      <p:cBhvr>
                                        <p:cTn id="119" dur="1000" fill="hold"/>
                                        <p:tgtEl>
                                          <p:spTgt spid="30"/>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fade">
                                      <p:cBhvr>
                                        <p:cTn id="122" dur="1000"/>
                                        <p:tgtEl>
                                          <p:spTgt spid="31"/>
                                        </p:tgtEl>
                                      </p:cBhvr>
                                    </p:animEffect>
                                    <p:anim calcmode="lin" valueType="num">
                                      <p:cBhvr>
                                        <p:cTn id="123" dur="1000" fill="hold"/>
                                        <p:tgtEl>
                                          <p:spTgt spid="31"/>
                                        </p:tgtEl>
                                        <p:attrNameLst>
                                          <p:attrName>ppt_x</p:attrName>
                                        </p:attrNameLst>
                                      </p:cBhvr>
                                      <p:tavLst>
                                        <p:tav tm="0">
                                          <p:val>
                                            <p:strVal val="#ppt_x"/>
                                          </p:val>
                                        </p:tav>
                                        <p:tav tm="100000">
                                          <p:val>
                                            <p:strVal val="#ppt_x"/>
                                          </p:val>
                                        </p:tav>
                                      </p:tavLst>
                                    </p:anim>
                                    <p:anim calcmode="lin" valueType="num">
                                      <p:cBhvr>
                                        <p:cTn id="124" dur="1000" fill="hold"/>
                                        <p:tgtEl>
                                          <p:spTgt spid="31"/>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32"/>
                                        </p:tgtEl>
                                        <p:attrNameLst>
                                          <p:attrName>style.visibility</p:attrName>
                                        </p:attrNameLst>
                                      </p:cBhvr>
                                      <p:to>
                                        <p:strVal val="visible"/>
                                      </p:to>
                                    </p:set>
                                    <p:animEffect transition="in" filter="fade">
                                      <p:cBhvr>
                                        <p:cTn id="127" dur="1000"/>
                                        <p:tgtEl>
                                          <p:spTgt spid="32"/>
                                        </p:tgtEl>
                                      </p:cBhvr>
                                    </p:animEffect>
                                    <p:anim calcmode="lin" valueType="num">
                                      <p:cBhvr>
                                        <p:cTn id="128" dur="1000" fill="hold"/>
                                        <p:tgtEl>
                                          <p:spTgt spid="32"/>
                                        </p:tgtEl>
                                        <p:attrNameLst>
                                          <p:attrName>ppt_x</p:attrName>
                                        </p:attrNameLst>
                                      </p:cBhvr>
                                      <p:tavLst>
                                        <p:tav tm="0">
                                          <p:val>
                                            <p:strVal val="#ppt_x"/>
                                          </p:val>
                                        </p:tav>
                                        <p:tav tm="100000">
                                          <p:val>
                                            <p:strVal val="#ppt_x"/>
                                          </p:val>
                                        </p:tav>
                                      </p:tavLst>
                                    </p:anim>
                                    <p:anim calcmode="lin" valueType="num">
                                      <p:cBhvr>
                                        <p:cTn id="129" dur="1000" fill="hold"/>
                                        <p:tgtEl>
                                          <p:spTgt spid="32"/>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33"/>
                                        </p:tgtEl>
                                        <p:attrNameLst>
                                          <p:attrName>style.visibility</p:attrName>
                                        </p:attrNameLst>
                                      </p:cBhvr>
                                      <p:to>
                                        <p:strVal val="visible"/>
                                      </p:to>
                                    </p:set>
                                    <p:animEffect transition="in" filter="fade">
                                      <p:cBhvr>
                                        <p:cTn id="132" dur="1000"/>
                                        <p:tgtEl>
                                          <p:spTgt spid="33"/>
                                        </p:tgtEl>
                                      </p:cBhvr>
                                    </p:animEffect>
                                    <p:anim calcmode="lin" valueType="num">
                                      <p:cBhvr>
                                        <p:cTn id="133" dur="1000" fill="hold"/>
                                        <p:tgtEl>
                                          <p:spTgt spid="33"/>
                                        </p:tgtEl>
                                        <p:attrNameLst>
                                          <p:attrName>ppt_x</p:attrName>
                                        </p:attrNameLst>
                                      </p:cBhvr>
                                      <p:tavLst>
                                        <p:tav tm="0">
                                          <p:val>
                                            <p:strVal val="#ppt_x"/>
                                          </p:val>
                                        </p:tav>
                                        <p:tav tm="100000">
                                          <p:val>
                                            <p:strVal val="#ppt_x"/>
                                          </p:val>
                                        </p:tav>
                                      </p:tavLst>
                                    </p:anim>
                                    <p:anim calcmode="lin" valueType="num">
                                      <p:cBhvr>
                                        <p:cTn id="134" dur="1000" fill="hold"/>
                                        <p:tgtEl>
                                          <p:spTgt spid="33"/>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34"/>
                                        </p:tgtEl>
                                        <p:attrNameLst>
                                          <p:attrName>style.visibility</p:attrName>
                                        </p:attrNameLst>
                                      </p:cBhvr>
                                      <p:to>
                                        <p:strVal val="visible"/>
                                      </p:to>
                                    </p:set>
                                    <p:animEffect transition="in" filter="fade">
                                      <p:cBhvr>
                                        <p:cTn id="137" dur="1000"/>
                                        <p:tgtEl>
                                          <p:spTgt spid="34"/>
                                        </p:tgtEl>
                                      </p:cBhvr>
                                    </p:animEffect>
                                    <p:anim calcmode="lin" valueType="num">
                                      <p:cBhvr>
                                        <p:cTn id="138" dur="1000" fill="hold"/>
                                        <p:tgtEl>
                                          <p:spTgt spid="34"/>
                                        </p:tgtEl>
                                        <p:attrNameLst>
                                          <p:attrName>ppt_x</p:attrName>
                                        </p:attrNameLst>
                                      </p:cBhvr>
                                      <p:tavLst>
                                        <p:tav tm="0">
                                          <p:val>
                                            <p:strVal val="#ppt_x"/>
                                          </p:val>
                                        </p:tav>
                                        <p:tav tm="100000">
                                          <p:val>
                                            <p:strVal val="#ppt_x"/>
                                          </p:val>
                                        </p:tav>
                                      </p:tavLst>
                                    </p:anim>
                                    <p:anim calcmode="lin" valueType="num">
                                      <p:cBhvr>
                                        <p:cTn id="139" dur="1000" fill="hold"/>
                                        <p:tgtEl>
                                          <p:spTgt spid="34"/>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36">
                                            <p:txEl>
                                              <p:pRg st="0" end="0"/>
                                            </p:txEl>
                                          </p:spTgt>
                                        </p:tgtEl>
                                        <p:attrNameLst>
                                          <p:attrName>style.visibility</p:attrName>
                                        </p:attrNameLst>
                                      </p:cBhvr>
                                      <p:to>
                                        <p:strVal val="visible"/>
                                      </p:to>
                                    </p:set>
                                    <p:animEffect transition="in" filter="fade">
                                      <p:cBhvr>
                                        <p:cTn id="142" dur="1000"/>
                                        <p:tgtEl>
                                          <p:spTgt spid="36">
                                            <p:txEl>
                                              <p:pRg st="0" end="0"/>
                                            </p:txEl>
                                          </p:spTgt>
                                        </p:tgtEl>
                                      </p:cBhvr>
                                    </p:animEffect>
                                    <p:anim calcmode="lin" valueType="num">
                                      <p:cBhvr>
                                        <p:cTn id="143"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144" dur="1000" fill="hold"/>
                                        <p:tgtEl>
                                          <p:spTgt spid="36">
                                            <p:txEl>
                                              <p:pRg st="0" end="0"/>
                                            </p:txEl>
                                          </p:spTgt>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25"/>
                                        </p:tgtEl>
                                        <p:attrNameLst>
                                          <p:attrName>style.visibility</p:attrName>
                                        </p:attrNameLst>
                                      </p:cBhvr>
                                      <p:to>
                                        <p:strVal val="visible"/>
                                      </p:to>
                                    </p:set>
                                    <p:animEffect transition="in" filter="fade">
                                      <p:cBhvr>
                                        <p:cTn id="147" dur="1000"/>
                                        <p:tgtEl>
                                          <p:spTgt spid="25"/>
                                        </p:tgtEl>
                                      </p:cBhvr>
                                    </p:animEffect>
                                    <p:anim calcmode="lin" valueType="num">
                                      <p:cBhvr>
                                        <p:cTn id="148" dur="1000" fill="hold"/>
                                        <p:tgtEl>
                                          <p:spTgt spid="25"/>
                                        </p:tgtEl>
                                        <p:attrNameLst>
                                          <p:attrName>ppt_x</p:attrName>
                                        </p:attrNameLst>
                                      </p:cBhvr>
                                      <p:tavLst>
                                        <p:tav tm="0">
                                          <p:val>
                                            <p:strVal val="#ppt_x"/>
                                          </p:val>
                                        </p:tav>
                                        <p:tav tm="100000">
                                          <p:val>
                                            <p:strVal val="#ppt_x"/>
                                          </p:val>
                                        </p:tav>
                                      </p:tavLst>
                                    </p:anim>
                                    <p:anim calcmode="lin" valueType="num">
                                      <p:cBhvr>
                                        <p:cTn id="149" dur="1000" fill="hold"/>
                                        <p:tgtEl>
                                          <p:spTgt spid="25"/>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37"/>
                                        </p:tgtEl>
                                        <p:attrNameLst>
                                          <p:attrName>style.visibility</p:attrName>
                                        </p:attrNameLst>
                                      </p:cBhvr>
                                      <p:to>
                                        <p:strVal val="visible"/>
                                      </p:to>
                                    </p:set>
                                    <p:animEffect transition="in" filter="fade">
                                      <p:cBhvr>
                                        <p:cTn id="152" dur="1000"/>
                                        <p:tgtEl>
                                          <p:spTgt spid="37"/>
                                        </p:tgtEl>
                                      </p:cBhvr>
                                    </p:animEffect>
                                    <p:anim calcmode="lin" valueType="num">
                                      <p:cBhvr>
                                        <p:cTn id="153" dur="1000" fill="hold"/>
                                        <p:tgtEl>
                                          <p:spTgt spid="37"/>
                                        </p:tgtEl>
                                        <p:attrNameLst>
                                          <p:attrName>ppt_x</p:attrName>
                                        </p:attrNameLst>
                                      </p:cBhvr>
                                      <p:tavLst>
                                        <p:tav tm="0">
                                          <p:val>
                                            <p:strVal val="#ppt_x"/>
                                          </p:val>
                                        </p:tav>
                                        <p:tav tm="100000">
                                          <p:val>
                                            <p:strVal val="#ppt_x"/>
                                          </p:val>
                                        </p:tav>
                                      </p:tavLst>
                                    </p:anim>
                                    <p:anim calcmode="lin" valueType="num">
                                      <p:cBhvr>
                                        <p:cTn id="154" dur="1000" fill="hold"/>
                                        <p:tgtEl>
                                          <p:spTgt spid="37"/>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38"/>
                                        </p:tgtEl>
                                        <p:attrNameLst>
                                          <p:attrName>style.visibility</p:attrName>
                                        </p:attrNameLst>
                                      </p:cBhvr>
                                      <p:to>
                                        <p:strVal val="visible"/>
                                      </p:to>
                                    </p:set>
                                    <p:animEffect transition="in" filter="fade">
                                      <p:cBhvr>
                                        <p:cTn id="157" dur="1000"/>
                                        <p:tgtEl>
                                          <p:spTgt spid="38"/>
                                        </p:tgtEl>
                                      </p:cBhvr>
                                    </p:animEffect>
                                    <p:anim calcmode="lin" valueType="num">
                                      <p:cBhvr>
                                        <p:cTn id="158" dur="1000" fill="hold"/>
                                        <p:tgtEl>
                                          <p:spTgt spid="38"/>
                                        </p:tgtEl>
                                        <p:attrNameLst>
                                          <p:attrName>ppt_x</p:attrName>
                                        </p:attrNameLst>
                                      </p:cBhvr>
                                      <p:tavLst>
                                        <p:tav tm="0">
                                          <p:val>
                                            <p:strVal val="#ppt_x"/>
                                          </p:val>
                                        </p:tav>
                                        <p:tav tm="100000">
                                          <p:val>
                                            <p:strVal val="#ppt_x"/>
                                          </p:val>
                                        </p:tav>
                                      </p:tavLst>
                                    </p:anim>
                                    <p:anim calcmode="lin" valueType="num">
                                      <p:cBhvr>
                                        <p:cTn id="159" dur="1000" fill="hold"/>
                                        <p:tgtEl>
                                          <p:spTgt spid="38"/>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39"/>
                                        </p:tgtEl>
                                        <p:attrNameLst>
                                          <p:attrName>style.visibility</p:attrName>
                                        </p:attrNameLst>
                                      </p:cBhvr>
                                      <p:to>
                                        <p:strVal val="visible"/>
                                      </p:to>
                                    </p:set>
                                    <p:animEffect transition="in" filter="fade">
                                      <p:cBhvr>
                                        <p:cTn id="162" dur="1000"/>
                                        <p:tgtEl>
                                          <p:spTgt spid="39"/>
                                        </p:tgtEl>
                                      </p:cBhvr>
                                    </p:animEffect>
                                    <p:anim calcmode="lin" valueType="num">
                                      <p:cBhvr>
                                        <p:cTn id="163" dur="1000" fill="hold"/>
                                        <p:tgtEl>
                                          <p:spTgt spid="39"/>
                                        </p:tgtEl>
                                        <p:attrNameLst>
                                          <p:attrName>ppt_x</p:attrName>
                                        </p:attrNameLst>
                                      </p:cBhvr>
                                      <p:tavLst>
                                        <p:tav tm="0">
                                          <p:val>
                                            <p:strVal val="#ppt_x"/>
                                          </p:val>
                                        </p:tav>
                                        <p:tav tm="100000">
                                          <p:val>
                                            <p:strVal val="#ppt_x"/>
                                          </p:val>
                                        </p:tav>
                                      </p:tavLst>
                                    </p:anim>
                                    <p:anim calcmode="lin" valueType="num">
                                      <p:cBhvr>
                                        <p:cTn id="164" dur="1000" fill="hold"/>
                                        <p:tgtEl>
                                          <p:spTgt spid="39"/>
                                        </p:tgtEl>
                                        <p:attrNameLst>
                                          <p:attrName>ppt_y</p:attrName>
                                        </p:attrNameLst>
                                      </p:cBhvr>
                                      <p:tavLst>
                                        <p:tav tm="0">
                                          <p:val>
                                            <p:strVal val="#ppt_y+.1"/>
                                          </p:val>
                                        </p:tav>
                                        <p:tav tm="100000">
                                          <p:val>
                                            <p:strVal val="#ppt_y"/>
                                          </p:val>
                                        </p:tav>
                                      </p:tavLst>
                                    </p:anim>
                                  </p:childTnLst>
                                </p:cTn>
                              </p:par>
                              <p:par>
                                <p:cTn id="165" presetID="42" presetClass="entr" presetSubtype="0" fill="hold" grpId="0" nodeType="withEffect">
                                  <p:stCondLst>
                                    <p:cond delay="0"/>
                                  </p:stCondLst>
                                  <p:childTnLst>
                                    <p:set>
                                      <p:cBhvr>
                                        <p:cTn id="166" dur="1" fill="hold">
                                          <p:stCondLst>
                                            <p:cond delay="0"/>
                                          </p:stCondLst>
                                        </p:cTn>
                                        <p:tgtEl>
                                          <p:spTgt spid="40"/>
                                        </p:tgtEl>
                                        <p:attrNameLst>
                                          <p:attrName>style.visibility</p:attrName>
                                        </p:attrNameLst>
                                      </p:cBhvr>
                                      <p:to>
                                        <p:strVal val="visible"/>
                                      </p:to>
                                    </p:set>
                                    <p:animEffect transition="in" filter="fade">
                                      <p:cBhvr>
                                        <p:cTn id="167" dur="1000"/>
                                        <p:tgtEl>
                                          <p:spTgt spid="40"/>
                                        </p:tgtEl>
                                      </p:cBhvr>
                                    </p:animEffect>
                                    <p:anim calcmode="lin" valueType="num">
                                      <p:cBhvr>
                                        <p:cTn id="168" dur="1000" fill="hold"/>
                                        <p:tgtEl>
                                          <p:spTgt spid="40"/>
                                        </p:tgtEl>
                                        <p:attrNameLst>
                                          <p:attrName>ppt_x</p:attrName>
                                        </p:attrNameLst>
                                      </p:cBhvr>
                                      <p:tavLst>
                                        <p:tav tm="0">
                                          <p:val>
                                            <p:strVal val="#ppt_x"/>
                                          </p:val>
                                        </p:tav>
                                        <p:tav tm="100000">
                                          <p:val>
                                            <p:strVal val="#ppt_x"/>
                                          </p:val>
                                        </p:tav>
                                      </p:tavLst>
                                    </p:anim>
                                    <p:anim calcmode="lin" valueType="num">
                                      <p:cBhvr>
                                        <p:cTn id="16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24" grpId="0"/>
      <p:bldP spid="25" grpId="0" animBg="1"/>
      <p:bldP spid="26" grpId="0"/>
      <p:bldP spid="27" grpId="0"/>
      <p:bldP spid="28" grpId="0"/>
      <p:bldP spid="29" grpId="0"/>
      <p:bldP spid="30" grpId="0"/>
      <p:bldP spid="31" grpId="0"/>
      <p:bldP spid="32" grpId="0"/>
      <p:bldP spid="33" grpId="0"/>
      <p:bldP spid="34" grpId="0"/>
      <p:bldP spid="36" grpId="0" build="p"/>
      <p:bldP spid="37" grpId="0"/>
      <p:bldP spid="38" grpId="0" animBg="1"/>
      <p:bldP spid="39" grpId="0"/>
      <p:bldP spid="4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CB0F42D-52A9-2BEA-1754-D67A8FD8E963}"/>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D2240D4B-BD2A-44A9-9866-7D56A0A18E2B}"/>
              </a:ext>
            </a:extLst>
          </p:cNvPr>
          <p:cNvSpPr>
            <a:spLocks noGrp="1"/>
          </p:cNvSpPr>
          <p:nvPr>
            <p:ph type="title"/>
          </p:nvPr>
        </p:nvSpPr>
        <p:spPr/>
        <p:txBody>
          <a:bodyPr/>
          <a:lstStyle/>
          <a:p>
            <a:r>
              <a:rPr lang="en-US" noProof="0" dirty="0"/>
              <a:t>Battery Replacement</a:t>
            </a:r>
          </a:p>
        </p:txBody>
      </p:sp>
      <p:sp>
        <p:nvSpPr>
          <p:cNvPr id="2" name="Text Placeholder 1">
            <a:extLst>
              <a:ext uri="{FF2B5EF4-FFF2-40B4-BE49-F238E27FC236}">
                <a16:creationId xmlns:a16="http://schemas.microsoft.com/office/drawing/2014/main" id="{4F841E38-8104-FDA6-B750-223F5EF097A5}"/>
              </a:ext>
            </a:extLst>
          </p:cNvPr>
          <p:cNvSpPr>
            <a:spLocks noGrp="1"/>
          </p:cNvSpPr>
          <p:nvPr>
            <p:ph type="body" sz="half" idx="2"/>
          </p:nvPr>
        </p:nvSpPr>
        <p:spPr/>
        <p:txBody>
          <a:bodyPr/>
          <a:lstStyle/>
          <a:p>
            <a:endParaRPr lang="en-US" noProof="0" dirty="0"/>
          </a:p>
        </p:txBody>
      </p:sp>
      <p:pic>
        <p:nvPicPr>
          <p:cNvPr id="5" name="Grafik 4">
            <a:extLst>
              <a:ext uri="{FF2B5EF4-FFF2-40B4-BE49-F238E27FC236}">
                <a16:creationId xmlns:a16="http://schemas.microsoft.com/office/drawing/2014/main" id="{7966BB9C-070C-49DF-BA79-48B2A29DDA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35930" y="2692345"/>
            <a:ext cx="2442913" cy="1597555"/>
          </a:xfrm>
          <a:prstGeom prst="rect">
            <a:avLst/>
          </a:prstGeom>
        </p:spPr>
      </p:pic>
      <p:pic>
        <p:nvPicPr>
          <p:cNvPr id="7" name="Grafik 6" descr="Ein Bild, das drinnen, haltend, klein enthält.&#10;&#10;Automatisch generierte Beschreibung">
            <a:extLst>
              <a:ext uri="{FF2B5EF4-FFF2-40B4-BE49-F238E27FC236}">
                <a16:creationId xmlns:a16="http://schemas.microsoft.com/office/drawing/2014/main" id="{732D18BF-8ACD-4B45-8683-7DC013734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387" y="2269666"/>
            <a:ext cx="1754456" cy="2442912"/>
          </a:xfrm>
          <a:prstGeom prst="rect">
            <a:avLst/>
          </a:prstGeom>
        </p:spPr>
      </p:pic>
      <p:pic>
        <p:nvPicPr>
          <p:cNvPr id="11" name="Grafik 10">
            <a:extLst>
              <a:ext uri="{FF2B5EF4-FFF2-40B4-BE49-F238E27FC236}">
                <a16:creationId xmlns:a16="http://schemas.microsoft.com/office/drawing/2014/main" id="{06AA9B72-0BE2-435E-A641-B38151D261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45872" y="2682703"/>
            <a:ext cx="3341029" cy="1561110"/>
          </a:xfrm>
          <a:prstGeom prst="rect">
            <a:avLst/>
          </a:prstGeom>
        </p:spPr>
      </p:pic>
      <p:pic>
        <p:nvPicPr>
          <p:cNvPr id="13" name="Grafik 12">
            <a:extLst>
              <a:ext uri="{FF2B5EF4-FFF2-40B4-BE49-F238E27FC236}">
                <a16:creationId xmlns:a16="http://schemas.microsoft.com/office/drawing/2014/main" id="{E4239FE6-2BDD-4FA5-87DE-8E3ADED53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736054" y="2554199"/>
            <a:ext cx="3341030" cy="1818118"/>
          </a:xfrm>
          <a:prstGeom prst="rect">
            <a:avLst/>
          </a:prstGeom>
        </p:spPr>
      </p:pic>
      <p:sp>
        <p:nvSpPr>
          <p:cNvPr id="15" name="Textfeld 14">
            <a:extLst>
              <a:ext uri="{FF2B5EF4-FFF2-40B4-BE49-F238E27FC236}">
                <a16:creationId xmlns:a16="http://schemas.microsoft.com/office/drawing/2014/main" id="{D33DE800-9BD4-4418-BDA1-B3870D18FEDE}"/>
              </a:ext>
            </a:extLst>
          </p:cNvPr>
          <p:cNvSpPr txBox="1"/>
          <p:nvPr/>
        </p:nvSpPr>
        <p:spPr>
          <a:xfrm>
            <a:off x="805531" y="5337079"/>
            <a:ext cx="10695922" cy="923330"/>
          </a:xfrm>
          <a:prstGeom prst="rect">
            <a:avLst/>
          </a:prstGeom>
          <a:noFill/>
        </p:spPr>
        <p:txBody>
          <a:bodyPr wrap="square" rtlCol="0">
            <a:spAutoFit/>
          </a:bodyPr>
          <a:lstStyle/>
          <a:p>
            <a:pPr marL="285750" indent="-285750" algn="ctr">
              <a:buFont typeface="Arial" panose="020B0604020202020204" pitchFamily="34" charset="0"/>
              <a:buChar char="•"/>
            </a:pPr>
            <a:r>
              <a:rPr lang="en-US" noProof="0" dirty="0">
                <a:solidFill>
                  <a:schemeClr val="tx2"/>
                </a:solidFill>
                <a:latin typeface="Ellab Sans" panose="02000503000000020004" pitchFamily="2" charset="0"/>
              </a:rPr>
              <a:t>Can be performed by the user</a:t>
            </a:r>
          </a:p>
          <a:p>
            <a:pPr marL="285750" indent="-285750" algn="ctr">
              <a:buFont typeface="Arial" panose="020B0604020202020204" pitchFamily="34" charset="0"/>
              <a:buChar char="•"/>
            </a:pPr>
            <a:r>
              <a:rPr lang="en-US" noProof="0" dirty="0">
                <a:solidFill>
                  <a:schemeClr val="tx2"/>
                </a:solidFill>
                <a:latin typeface="Ellab Sans" panose="02000503000000020004" pitchFamily="2" charset="0"/>
              </a:rPr>
              <a:t>Battery activated for 1 hour before installation</a:t>
            </a:r>
          </a:p>
          <a:p>
            <a:pPr marL="285750" indent="-285750" algn="ctr">
              <a:buFont typeface="Arial" panose="020B0604020202020204" pitchFamily="34" charset="0"/>
              <a:buChar char="•"/>
            </a:pPr>
            <a:r>
              <a:rPr lang="en-US" noProof="0" dirty="0">
                <a:solidFill>
                  <a:schemeClr val="tx2"/>
                </a:solidFill>
                <a:latin typeface="Ellab Sans" panose="02000503000000020004" pitchFamily="2" charset="0"/>
              </a:rPr>
              <a:t>Must be confirmed in software</a:t>
            </a:r>
          </a:p>
        </p:txBody>
      </p:sp>
    </p:spTree>
    <p:extLst>
      <p:ext uri="{BB962C8B-B14F-4D97-AF65-F5344CB8AC3E}">
        <p14:creationId xmlns:p14="http://schemas.microsoft.com/office/powerpoint/2010/main" val="33300296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1000"/>
                                        <p:tgtEl>
                                          <p:spTgt spid="15">
                                            <p:txEl>
                                              <p:pRg st="0" end="0"/>
                                            </p:txEl>
                                          </p:spTgt>
                                        </p:tgtEl>
                                      </p:cBhvr>
                                    </p:animEffect>
                                    <p:anim calcmode="lin" valueType="num">
                                      <p:cBhvr>
                                        <p:cTn id="2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fade">
                                      <p:cBhvr>
                                        <p:cTn id="32" dur="1000"/>
                                        <p:tgtEl>
                                          <p:spTgt spid="15">
                                            <p:txEl>
                                              <p:pRg st="1" end="1"/>
                                            </p:txEl>
                                          </p:spTgt>
                                        </p:tgtEl>
                                      </p:cBhvr>
                                    </p:animEffect>
                                    <p:anim calcmode="lin" valueType="num">
                                      <p:cBhvr>
                                        <p:cTn id="3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fade">
                                      <p:cBhvr>
                                        <p:cTn id="37" dur="1000"/>
                                        <p:tgtEl>
                                          <p:spTgt spid="15">
                                            <p:txEl>
                                              <p:pRg st="2" end="2"/>
                                            </p:txEl>
                                          </p:spTgt>
                                        </p:tgtEl>
                                      </p:cBhvr>
                                    </p:animEffect>
                                    <p:anim calcmode="lin" valueType="num">
                                      <p:cBhvr>
                                        <p:cTn id="38"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0482841-9597-3601-1AAD-B6419C746451}"/>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744E8244-55B9-4468-B46F-DC07B7FE8BEB}"/>
              </a:ext>
            </a:extLst>
          </p:cNvPr>
          <p:cNvSpPr>
            <a:spLocks noGrp="1"/>
          </p:cNvSpPr>
          <p:nvPr>
            <p:ph type="title"/>
          </p:nvPr>
        </p:nvSpPr>
        <p:spPr/>
        <p:txBody>
          <a:bodyPr/>
          <a:lstStyle/>
          <a:p>
            <a:r>
              <a:rPr lang="en-US" noProof="0" dirty="0"/>
              <a:t>Validation Accessories</a:t>
            </a:r>
          </a:p>
        </p:txBody>
      </p:sp>
      <p:sp>
        <p:nvSpPr>
          <p:cNvPr id="2" name="Text Placeholder 1">
            <a:extLst>
              <a:ext uri="{FF2B5EF4-FFF2-40B4-BE49-F238E27FC236}">
                <a16:creationId xmlns:a16="http://schemas.microsoft.com/office/drawing/2014/main" id="{4BD37CA6-E94B-E1BF-8A39-B54531F51EFF}"/>
              </a:ext>
            </a:extLst>
          </p:cNvPr>
          <p:cNvSpPr>
            <a:spLocks noGrp="1"/>
          </p:cNvSpPr>
          <p:nvPr>
            <p:ph type="body" sz="half" idx="2"/>
          </p:nvPr>
        </p:nvSpPr>
        <p:spPr/>
        <p:txBody>
          <a:bodyPr/>
          <a:lstStyle/>
          <a:p>
            <a:endParaRPr lang="en-US" noProof="0" dirty="0"/>
          </a:p>
        </p:txBody>
      </p:sp>
      <p:pic>
        <p:nvPicPr>
          <p:cNvPr id="4" name="Picture 6">
            <a:extLst>
              <a:ext uri="{FF2B5EF4-FFF2-40B4-BE49-F238E27FC236}">
                <a16:creationId xmlns:a16="http://schemas.microsoft.com/office/drawing/2014/main" id="{C8813E49-1879-4D72-84DF-F376B359331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8" b="95050" l="5180" r="97992">
                        <a14:foregroundMark x1="23150" y1="1485" x2="16808" y2="2228"/>
                        <a14:foregroundMark x1="16808" y1="2228" x2="16173" y2="17079"/>
                        <a14:foregroundMark x1="16173" y1="17079" x2="12579" y2="26980"/>
                        <a14:foregroundMark x1="9239" y1="28361" x2="7644" y2="29020"/>
                        <a14:foregroundMark x1="12579" y1="26980" x2="9695" y2="28172"/>
                        <a14:foregroundMark x1="7188" y1="29208" x2="2537" y2="37376"/>
                        <a14:foregroundMark x1="2537" y1="37376" x2="740" y2="64604"/>
                        <a14:foregroundMark x1="740" y1="64604" x2="1480" y2="77475"/>
                        <a14:foregroundMark x1="1480" y1="77475" x2="4123" y2="89604"/>
                        <a14:foregroundMark x1="4123" y1="89604" x2="23890" y2="99752"/>
                        <a14:foregroundMark x1="23890" y1="99752" x2="30021" y2="98762"/>
                        <a14:foregroundMark x1="30021" y1="98762" x2="42706" y2="99752"/>
                        <a14:foregroundMark x1="42706" y1="99752" x2="69450" y2="98267"/>
                        <a14:foregroundMark x1="69450" y1="98267" x2="83510" y2="98762"/>
                        <a14:foregroundMark x1="83510" y1="98762" x2="97146" y2="97030"/>
                        <a14:foregroundMark x1="97146" y1="97030" x2="99789" y2="76733"/>
                        <a14:foregroundMark x1="99789" y1="76733" x2="99260" y2="4950"/>
                        <a14:foregroundMark x1="99260" y1="4950" x2="23362" y2="495"/>
                        <a14:foregroundMark x1="23362" y1="495" x2="21353" y2="1733"/>
                        <a14:foregroundMark x1="19239" y1="4703" x2="34038" y2="34158"/>
                        <a14:foregroundMark x1="34038" y1="34158" x2="56237" y2="57921"/>
                        <a14:foregroundMark x1="56237" y1="57921" x2="72939" y2="63366"/>
                        <a14:foregroundMark x1="72939" y1="63366" x2="75793" y2="63119"/>
                        <a14:foregroundMark x1="29598" y1="6188" x2="52960" y2="29455"/>
                        <a14:foregroundMark x1="52960" y1="29455" x2="57717" y2="38119"/>
                        <a14:foregroundMark x1="57717" y1="38119" x2="57717" y2="54703"/>
                        <a14:foregroundMark x1="57717" y1="54703" x2="47886" y2="65842"/>
                        <a14:foregroundMark x1="47886" y1="65842" x2="37421" y2="65842"/>
                        <a14:foregroundMark x1="37421" y1="65842" x2="29387" y2="60644"/>
                        <a14:foregroundMark x1="29387" y1="60644" x2="24736" y2="40594"/>
                        <a14:foregroundMark x1="24736" y1="40594" x2="29281" y2="21040"/>
                        <a14:foregroundMark x1="29281" y1="21040" x2="36786" y2="16832"/>
                        <a14:foregroundMark x1="36786" y1="16832" x2="45772" y2="18564"/>
                        <a14:foregroundMark x1="45772" y1="18564" x2="55074" y2="31188"/>
                        <a14:foregroundMark x1="55074" y1="31188" x2="59937" y2="43317"/>
                        <a14:foregroundMark x1="59937" y1="43317" x2="44609" y2="48267"/>
                        <a14:foregroundMark x1="44609" y1="48267" x2="36364" y2="44554"/>
                        <a14:foregroundMark x1="36364" y1="44554" x2="32981" y2="28218"/>
                        <a14:foregroundMark x1="32981" y1="28218" x2="39112" y2="25000"/>
                        <a14:foregroundMark x1="39112" y1="25000" x2="41121" y2="25743"/>
                        <a14:foregroundMark x1="16279" y1="27723" x2="30021" y2="32426"/>
                        <a14:foregroundMark x1="11311" y1="31436" x2="17019" y2="80198"/>
                        <a14:foregroundMark x1="15539" y1="61881" x2="21564" y2="85396"/>
                        <a14:foregroundMark x1="21564" y1="85396" x2="27273" y2="84653"/>
                        <a14:foregroundMark x1="27273" y1="84653" x2="37104" y2="86139"/>
                        <a14:foregroundMark x1="17970" y1="47772" x2="23573" y2="60644"/>
                        <a14:foregroundMark x1="23573" y1="60644" x2="34567" y2="68564"/>
                        <a14:foregroundMark x1="18710" y1="61634" x2="24630" y2="68812"/>
                        <a14:foregroundMark x1="24630" y1="68812" x2="54017" y2="65842"/>
                        <a14:foregroundMark x1="54017" y1="65842" x2="80550" y2="66337"/>
                        <a14:foregroundMark x1="80550" y1="66337" x2="82875" y2="65594"/>
                        <a14:foregroundMark x1="7717" y1="30941" x2="3171" y2="39109"/>
                        <a14:foregroundMark x1="3171" y1="39109" x2="1586" y2="55198"/>
                        <a14:foregroundMark x1="1586" y1="55198" x2="2326" y2="69307"/>
                        <a14:foregroundMark x1="2326" y1="69307" x2="5285" y2="81188"/>
                        <a14:foregroundMark x1="5285" y1="81188" x2="18605" y2="95297"/>
                        <a14:foregroundMark x1="29704" y1="64356" x2="26956" y2="67574"/>
                        <a14:foregroundMark x1="50211" y1="68564" x2="70930" y2="75000"/>
                        <a14:foregroundMark x1="70930" y1="75000" x2="65645" y2="80198"/>
                        <a14:foregroundMark x1="65645" y1="80198" x2="65856" y2="82673"/>
                        <a14:foregroundMark x1="53277" y1="6931" x2="65539" y2="28218"/>
                        <a14:foregroundMark x1="65539" y1="28218" x2="68393" y2="30693"/>
                        <a14:foregroundMark x1="79070" y1="4950" x2="78753" y2="36386"/>
                        <a14:foregroundMark x1="78224" y1="34406" x2="78330" y2="48515"/>
                        <a14:foregroundMark x1="78330" y1="48515" x2="78330" y2="48515"/>
                        <a14:foregroundMark x1="80233" y1="49010" x2="85729" y2="48020"/>
                        <a14:foregroundMark x1="85729" y1="48020" x2="91755" y2="48267"/>
                        <a14:foregroundMark x1="91755" y1="48267" x2="97146" y2="53713"/>
                        <a14:foregroundMark x1="97146" y1="53713" x2="98943" y2="67574"/>
                        <a14:foregroundMark x1="98943" y1="67574" x2="93023" y2="72772"/>
                        <a14:foregroundMark x1="93023" y1="72772" x2="83932" y2="73515"/>
                        <a14:foregroundMark x1="95455" y1="50990" x2="97780" y2="63861"/>
                        <a14:foregroundMark x1="97780" y1="63861" x2="97992" y2="70297"/>
                        <a14:backgroundMark x1="6765" y1="27475" x2="11839" y2="20545"/>
                        <a14:backgroundMark x1="11839" y1="20545" x2="13636" y2="7921"/>
                        <a14:backgroundMark x1="13636" y1="7921" x2="13848" y2="0"/>
                        <a14:backgroundMark x1="9725" y1="25743" x2="14482" y2="15842"/>
                        <a14:backgroundMark x1="14482" y1="15842" x2="15116" y2="1733"/>
                      </a14:backgroundRemoval>
                    </a14:imgEffect>
                  </a14:imgLayer>
                </a14:imgProps>
              </a:ext>
              <a:ext uri="{28A0092B-C50C-407E-A947-70E740481C1C}">
                <a14:useLocalDpi xmlns:a14="http://schemas.microsoft.com/office/drawing/2010/main" val="0"/>
              </a:ext>
            </a:extLst>
          </a:blip>
          <a:srcRect/>
          <a:stretch>
            <a:fillRect/>
          </a:stretch>
        </p:blipFill>
        <p:spPr bwMode="auto">
          <a:xfrm>
            <a:off x="2811423" y="2636838"/>
            <a:ext cx="8682037" cy="37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a:extLst>
              <a:ext uri="{FF2B5EF4-FFF2-40B4-BE49-F238E27FC236}">
                <a16:creationId xmlns:a16="http://schemas.microsoft.com/office/drawing/2014/main" id="{FBD9E0F8-86E5-40F5-A102-8871C42A3282}"/>
              </a:ext>
            </a:extLst>
          </p:cNvPr>
          <p:cNvSpPr txBox="1"/>
          <p:nvPr/>
        </p:nvSpPr>
        <p:spPr>
          <a:xfrm>
            <a:off x="1295467" y="1642369"/>
            <a:ext cx="10002012" cy="646331"/>
          </a:xfrm>
          <a:prstGeom prst="rect">
            <a:avLst/>
          </a:prstGeom>
          <a:noFill/>
        </p:spPr>
        <p:txBody>
          <a:bodyPr wrap="square" rtlCol="0">
            <a:spAutoFit/>
          </a:bodyPr>
          <a:lstStyle/>
          <a:p>
            <a:pPr algn="ctr"/>
            <a:r>
              <a:rPr lang="en-US" noProof="0" dirty="0">
                <a:latin typeface="Ellab Sans" panose="02000503000000020004" pitchFamily="2" charset="0"/>
              </a:rPr>
              <a:t>Ellab provides the right sensor, feedthroughs, seals, and brackets for every container or product.</a:t>
            </a:r>
            <a:endParaRPr lang="en-US" noProof="0" dirty="0">
              <a:solidFill>
                <a:schemeClr val="tx2"/>
              </a:solidFill>
              <a:latin typeface="Ellab Sans" panose="02000503000000020004" pitchFamily="2" charset="0"/>
            </a:endParaRPr>
          </a:p>
        </p:txBody>
      </p:sp>
    </p:spTree>
    <p:extLst>
      <p:ext uri="{BB962C8B-B14F-4D97-AF65-F5344CB8AC3E}">
        <p14:creationId xmlns:p14="http://schemas.microsoft.com/office/powerpoint/2010/main" val="8902483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3C5E5E8-9F88-291F-4EC2-AEC9063D349F}"/>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4D53E713-CEB2-4777-9F05-310A75C94FA6}"/>
              </a:ext>
            </a:extLst>
          </p:cNvPr>
          <p:cNvSpPr>
            <a:spLocks noGrp="1"/>
          </p:cNvSpPr>
          <p:nvPr>
            <p:ph type="title"/>
          </p:nvPr>
        </p:nvSpPr>
        <p:spPr/>
        <p:txBody>
          <a:bodyPr/>
          <a:lstStyle/>
          <a:p>
            <a:r>
              <a:rPr lang="en-US" noProof="0" dirty="0"/>
              <a:t>Thermal Barrier Use for High-Temp Applications</a:t>
            </a:r>
            <a:endParaRPr lang="en-US" noProof="0" dirty="0">
              <a:latin typeface="+mn-lt"/>
            </a:endParaRPr>
          </a:p>
        </p:txBody>
      </p:sp>
      <p:sp>
        <p:nvSpPr>
          <p:cNvPr id="2" name="Text Placeholder 1">
            <a:extLst>
              <a:ext uri="{FF2B5EF4-FFF2-40B4-BE49-F238E27FC236}">
                <a16:creationId xmlns:a16="http://schemas.microsoft.com/office/drawing/2014/main" id="{9F1B2F6D-A37F-F88A-2AF5-F0BF48ED990B}"/>
              </a:ext>
            </a:extLst>
          </p:cNvPr>
          <p:cNvSpPr>
            <a:spLocks noGrp="1"/>
          </p:cNvSpPr>
          <p:nvPr>
            <p:ph type="body" sz="half" idx="2"/>
          </p:nvPr>
        </p:nvSpPr>
        <p:spPr/>
        <p:txBody>
          <a:bodyPr/>
          <a:lstStyle/>
          <a:p>
            <a:endParaRPr lang="en-US" noProof="0" dirty="0"/>
          </a:p>
        </p:txBody>
      </p:sp>
      <p:sp>
        <p:nvSpPr>
          <p:cNvPr id="4" name="Textfeld 3">
            <a:extLst>
              <a:ext uri="{FF2B5EF4-FFF2-40B4-BE49-F238E27FC236}">
                <a16:creationId xmlns:a16="http://schemas.microsoft.com/office/drawing/2014/main" id="{9E691D33-BA4F-4CAF-8208-BC5EAFA11952}"/>
              </a:ext>
            </a:extLst>
          </p:cNvPr>
          <p:cNvSpPr txBox="1"/>
          <p:nvPr/>
        </p:nvSpPr>
        <p:spPr>
          <a:xfrm>
            <a:off x="371474" y="2550873"/>
            <a:ext cx="4874514" cy="1391407"/>
          </a:xfrm>
          <a:prstGeom prst="rect">
            <a:avLst/>
          </a:prstGeom>
          <a:noFill/>
        </p:spPr>
        <p:txBody>
          <a:bodyPr wrap="square" rtlCol="0">
            <a:spAutoFit/>
          </a:bodyPr>
          <a:lstStyle/>
          <a:p>
            <a:pPr marL="285750" indent="-285750">
              <a:buFont typeface="Arial" panose="020B0604020202020204" pitchFamily="34" charset="0"/>
              <a:buChar char="•"/>
            </a:pPr>
            <a:r>
              <a:rPr lang="en-US" noProof="0" dirty="0">
                <a:latin typeface="Ellab Sans" panose="02000503000000020004" pitchFamily="2" charset="0"/>
              </a:rPr>
              <a:t>Enables measurements up to 400 °C</a:t>
            </a:r>
          </a:p>
          <a:p>
            <a:pPr marL="285750" indent="-285750">
              <a:lnSpc>
                <a:spcPct val="200000"/>
              </a:lnSpc>
              <a:buFont typeface="Arial" panose="020B0604020202020204" pitchFamily="34" charset="0"/>
              <a:buChar char="•"/>
            </a:pPr>
            <a:r>
              <a:rPr lang="en-US" noProof="0" dirty="0">
                <a:latin typeface="Ellab Sans" panose="02000503000000020004" pitchFamily="2" charset="0"/>
              </a:rPr>
              <a:t>Compatible with single/double rigid or flexible sensors</a:t>
            </a:r>
          </a:p>
        </p:txBody>
      </p:sp>
      <p:pic>
        <p:nvPicPr>
          <p:cNvPr id="6" name="Grafik 5" descr="Ein Bild, das Wand enthält.&#10;&#10;Automatisch generierte Beschreibung">
            <a:extLst>
              <a:ext uri="{FF2B5EF4-FFF2-40B4-BE49-F238E27FC236}">
                <a16:creationId xmlns:a16="http://schemas.microsoft.com/office/drawing/2014/main" id="{0F2B3523-2901-43A4-B576-18C66244933A}"/>
              </a:ext>
            </a:extLst>
          </p:cNvPr>
          <p:cNvPicPr>
            <a:picLocks noChangeAspect="1"/>
          </p:cNvPicPr>
          <p:nvPr/>
        </p:nvPicPr>
        <p:blipFill rotWithShape="1">
          <a:blip r:embed="rId2">
            <a:extLst>
              <a:ext uri="{28A0092B-C50C-407E-A947-70E740481C1C}">
                <a14:useLocalDpi xmlns:a14="http://schemas.microsoft.com/office/drawing/2010/main" val="0"/>
              </a:ext>
            </a:extLst>
          </a:blip>
          <a:srcRect l="26281" t="25790" r="10851" b="18877"/>
          <a:stretch/>
        </p:blipFill>
        <p:spPr>
          <a:xfrm>
            <a:off x="7877765" y="3562166"/>
            <a:ext cx="3497803" cy="1922939"/>
          </a:xfrm>
          <a:prstGeom prst="rect">
            <a:avLst/>
          </a:prstGeom>
        </p:spPr>
      </p:pic>
      <p:pic>
        <p:nvPicPr>
          <p:cNvPr id="8" name="Grafik 7" descr="Ein Bild, das Objekt enthält.&#10;&#10;Automatisch generierte Beschreibung">
            <a:extLst>
              <a:ext uri="{FF2B5EF4-FFF2-40B4-BE49-F238E27FC236}">
                <a16:creationId xmlns:a16="http://schemas.microsoft.com/office/drawing/2014/main" id="{4C7C2BF6-7CFB-4615-AE34-BB662F3F89A6}"/>
              </a:ext>
            </a:extLst>
          </p:cNvPr>
          <p:cNvPicPr>
            <a:picLocks noChangeAspect="1"/>
          </p:cNvPicPr>
          <p:nvPr/>
        </p:nvPicPr>
        <p:blipFill rotWithShape="1">
          <a:blip r:embed="rId3">
            <a:extLst>
              <a:ext uri="{28A0092B-C50C-407E-A947-70E740481C1C}">
                <a14:useLocalDpi xmlns:a14="http://schemas.microsoft.com/office/drawing/2010/main" val="0"/>
              </a:ext>
            </a:extLst>
          </a:blip>
          <a:srcRect l="40785" t="29968" r="14241" b="20513"/>
          <a:stretch/>
        </p:blipFill>
        <p:spPr>
          <a:xfrm>
            <a:off x="6509873" y="1702456"/>
            <a:ext cx="1855434" cy="3053919"/>
          </a:xfrm>
          <a:prstGeom prst="rect">
            <a:avLst/>
          </a:prstGeom>
        </p:spPr>
      </p:pic>
    </p:spTree>
    <p:extLst>
      <p:ext uri="{BB962C8B-B14F-4D97-AF65-F5344CB8AC3E}">
        <p14:creationId xmlns:p14="http://schemas.microsoft.com/office/powerpoint/2010/main" val="22375109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21DC454-AF99-9C73-6653-271F8169AA3A}"/>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9264CC3F-22CD-4B80-BC64-49CCC9F8C348}"/>
              </a:ext>
            </a:extLst>
          </p:cNvPr>
          <p:cNvSpPr>
            <a:spLocks noGrp="1"/>
          </p:cNvSpPr>
          <p:nvPr>
            <p:ph type="title"/>
          </p:nvPr>
        </p:nvSpPr>
        <p:spPr/>
        <p:txBody>
          <a:bodyPr/>
          <a:lstStyle/>
          <a:p>
            <a:r>
              <a:rPr lang="en-US" noProof="0" dirty="0"/>
              <a:t>Temperature-time profile of the thermal barriers</a:t>
            </a:r>
          </a:p>
        </p:txBody>
      </p:sp>
      <p:sp>
        <p:nvSpPr>
          <p:cNvPr id="2" name="Text Placeholder 1">
            <a:extLst>
              <a:ext uri="{FF2B5EF4-FFF2-40B4-BE49-F238E27FC236}">
                <a16:creationId xmlns:a16="http://schemas.microsoft.com/office/drawing/2014/main" id="{D37E6FD5-5602-E822-F13A-026670165E71}"/>
              </a:ext>
            </a:extLst>
          </p:cNvPr>
          <p:cNvSpPr>
            <a:spLocks noGrp="1"/>
          </p:cNvSpPr>
          <p:nvPr>
            <p:ph type="body" sz="half" idx="2"/>
          </p:nvPr>
        </p:nvSpPr>
        <p:spPr/>
        <p:txBody>
          <a:bodyPr/>
          <a:lstStyle/>
          <a:p>
            <a:endParaRPr lang="en-US" noProof="0" dirty="0"/>
          </a:p>
        </p:txBody>
      </p:sp>
      <p:pic>
        <p:nvPicPr>
          <p:cNvPr id="4" name="Grafik 3">
            <a:extLst>
              <a:ext uri="{FF2B5EF4-FFF2-40B4-BE49-F238E27FC236}">
                <a16:creationId xmlns:a16="http://schemas.microsoft.com/office/drawing/2014/main" id="{12C68109-2CB9-48CD-AB88-EE8CDA62A8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32045"/>
            <a:ext cx="9144000"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04884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EB16D-F757-7B62-5F19-D757F72C7A71}"/>
            </a:ext>
          </a:extLst>
        </p:cNvPr>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52221C44-2E5C-11F6-D74B-CDC2B7BB030E}"/>
              </a:ext>
            </a:extLst>
          </p:cNvPr>
          <p:cNvSpPr>
            <a:spLocks noGrp="1" noRot="1" noMove="1" noResize="1" noEditPoints="1" noAdjustHandles="1" noChangeArrowheads="1" noChangeShapeType="1"/>
          </p:cNvSpPr>
          <p:nvPr/>
        </p:nvSpPr>
        <p:spPr>
          <a:xfrm rot="10800000">
            <a:off x="4019" y="-42838"/>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4934714-0F7A-A72F-50C5-2BEFC36EBDA1}"/>
              </a:ext>
            </a:extLst>
          </p:cNvPr>
          <p:cNvSpPr>
            <a:spLocks noGrp="1" noRot="1" noMove="1" noResize="1" noEditPoints="1" noAdjustHandles="1" noChangeArrowheads="1" noChangeShapeType="1"/>
          </p:cNvSpPr>
          <p:nvPr/>
        </p:nvSpPr>
        <p:spPr>
          <a:xfrm>
            <a:off x="6714349" y="-34351"/>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A0B67EC-9D78-2FE9-66DD-901F28F443C2}"/>
              </a:ext>
            </a:extLst>
          </p:cNvPr>
          <p:cNvSpPr>
            <a:spLocks noGrp="1"/>
          </p:cNvSpPr>
          <p:nvPr>
            <p:ph type="title"/>
          </p:nvPr>
        </p:nvSpPr>
        <p:spPr>
          <a:xfrm>
            <a:off x="2545513" y="936001"/>
            <a:ext cx="7100974" cy="365126"/>
          </a:xfrm>
        </p:spPr>
        <p:txBody>
          <a:bodyPr/>
          <a:lstStyle/>
          <a:p>
            <a:pPr algn="ctr"/>
            <a:r>
              <a:rPr lang="en-US" dirty="0"/>
              <a:t>Application Tunnel &amp; Oven</a:t>
            </a:r>
            <a:endParaRPr lang="da-DK" dirty="0"/>
          </a:p>
        </p:txBody>
      </p:sp>
      <p:sp>
        <p:nvSpPr>
          <p:cNvPr id="3" name="Rectangle: Rounded Corners 2">
            <a:extLst>
              <a:ext uri="{FF2B5EF4-FFF2-40B4-BE49-F238E27FC236}">
                <a16:creationId xmlns:a16="http://schemas.microsoft.com/office/drawing/2014/main" id="{347E149F-5A1C-372E-4B89-DF5ABF1318AE}"/>
              </a:ext>
            </a:extLst>
          </p:cNvPr>
          <p:cNvSpPr/>
          <p:nvPr/>
        </p:nvSpPr>
        <p:spPr>
          <a:xfrm>
            <a:off x="1136753" y="2215275"/>
            <a:ext cx="3612973" cy="1172843"/>
          </a:xfrm>
          <a:prstGeom prst="roundRect">
            <a:avLst>
              <a:gd name="adj" fmla="val 4392"/>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US" sz="1100" b="1" dirty="0">
                <a:solidFill>
                  <a:schemeClr val="tx2"/>
                </a:solidFill>
                <a:latin typeface="Ellab Sans" panose="02000503000000020004" pitchFamily="2" charset="0"/>
              </a:rPr>
              <a:t>Long tunnels make it almost impossible and very time-consuming to move thermocouples through the heating zone.</a:t>
            </a:r>
          </a:p>
        </p:txBody>
      </p:sp>
      <p:sp>
        <p:nvSpPr>
          <p:cNvPr id="7" name="Rectangle: Rounded Corners 6">
            <a:extLst>
              <a:ext uri="{FF2B5EF4-FFF2-40B4-BE49-F238E27FC236}">
                <a16:creationId xmlns:a16="http://schemas.microsoft.com/office/drawing/2014/main" id="{243593A2-0BBA-AACE-154E-1BE1BABCB0A2}"/>
              </a:ext>
            </a:extLst>
          </p:cNvPr>
          <p:cNvSpPr/>
          <p:nvPr/>
        </p:nvSpPr>
        <p:spPr>
          <a:xfrm>
            <a:off x="5986423" y="2297987"/>
            <a:ext cx="5493564" cy="1178855"/>
          </a:xfrm>
          <a:prstGeom prst="roundRect">
            <a:avLst>
              <a:gd name="adj" fmla="val 4392"/>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US" sz="1400" b="1" dirty="0">
                <a:solidFill>
                  <a:schemeClr val="tx2"/>
                </a:solidFill>
                <a:latin typeface="Ellab Sans" panose="02000503000000020004" pitchFamily="2" charset="0"/>
              </a:rPr>
              <a:t>35 mm thermal barrier with 300 mm single or dual sensors (flexible)</a:t>
            </a:r>
            <a:endParaRPr lang="en-US" sz="1400" dirty="0">
              <a:solidFill>
                <a:schemeClr val="tx2"/>
              </a:solidFill>
              <a:latin typeface="Ellab Sans" panose="02000503000000020004" pitchFamily="2" charset="0"/>
            </a:endParaRPr>
          </a:p>
          <a:p>
            <a:pPr lvl="0"/>
            <a:endParaRPr lang="en-US" sz="1400" b="0" noProof="0" dirty="0">
              <a:solidFill>
                <a:schemeClr val="accent1"/>
              </a:solidFill>
            </a:endParaRPr>
          </a:p>
        </p:txBody>
      </p:sp>
      <p:sp>
        <p:nvSpPr>
          <p:cNvPr id="8" name="TextBox 7">
            <a:extLst>
              <a:ext uri="{FF2B5EF4-FFF2-40B4-BE49-F238E27FC236}">
                <a16:creationId xmlns:a16="http://schemas.microsoft.com/office/drawing/2014/main" id="{584DEED2-E5FB-6619-D117-BF5372A4540D}"/>
              </a:ext>
            </a:extLst>
          </p:cNvPr>
          <p:cNvSpPr txBox="1"/>
          <p:nvPr/>
        </p:nvSpPr>
        <p:spPr>
          <a:xfrm>
            <a:off x="1312367" y="1776377"/>
            <a:ext cx="4165284" cy="646331"/>
          </a:xfrm>
          <a:prstGeom prst="rect">
            <a:avLst/>
          </a:prstGeom>
          <a:noFill/>
        </p:spPr>
        <p:txBody>
          <a:bodyPr wrap="square" rtlCol="0">
            <a:spAutoFit/>
          </a:bodyPr>
          <a:lstStyle/>
          <a:p>
            <a:r>
              <a:rPr lang="en-US" sz="3600" b="1" dirty="0">
                <a:solidFill>
                  <a:schemeClr val="tx2"/>
                </a:solidFill>
                <a:latin typeface="+mj-lt"/>
              </a:rPr>
              <a:t>The Challenge</a:t>
            </a:r>
          </a:p>
        </p:txBody>
      </p:sp>
      <p:sp>
        <p:nvSpPr>
          <p:cNvPr id="10" name="TextBox 9">
            <a:extLst>
              <a:ext uri="{FF2B5EF4-FFF2-40B4-BE49-F238E27FC236}">
                <a16:creationId xmlns:a16="http://schemas.microsoft.com/office/drawing/2014/main" id="{E8437EF2-F554-1021-D2C5-99578DE67F5E}"/>
              </a:ext>
            </a:extLst>
          </p:cNvPr>
          <p:cNvSpPr txBox="1"/>
          <p:nvPr/>
        </p:nvSpPr>
        <p:spPr>
          <a:xfrm>
            <a:off x="6096000" y="1776377"/>
            <a:ext cx="4573950" cy="646331"/>
          </a:xfrm>
          <a:prstGeom prst="rect">
            <a:avLst/>
          </a:prstGeom>
          <a:noFill/>
        </p:spPr>
        <p:txBody>
          <a:bodyPr wrap="square" rtlCol="0">
            <a:spAutoFit/>
          </a:bodyPr>
          <a:lstStyle/>
          <a:p>
            <a:r>
              <a:rPr lang="en-US" sz="3600" b="1" dirty="0">
                <a:solidFill>
                  <a:schemeClr val="accent5"/>
                </a:solidFill>
                <a:latin typeface="+mj-lt"/>
              </a:rPr>
              <a:t>The Solution</a:t>
            </a:r>
          </a:p>
        </p:txBody>
      </p:sp>
      <p:cxnSp>
        <p:nvCxnSpPr>
          <p:cNvPr id="26" name="Straight Connector 25">
            <a:extLst>
              <a:ext uri="{FF2B5EF4-FFF2-40B4-BE49-F238E27FC236}">
                <a16:creationId xmlns:a16="http://schemas.microsoft.com/office/drawing/2014/main" id="{A3819011-82CB-4A38-65E9-D8D51B3DED4D}"/>
              </a:ext>
            </a:extLst>
          </p:cNvPr>
          <p:cNvCxnSpPr>
            <a:cxnSpLocks/>
          </p:cNvCxnSpPr>
          <p:nvPr/>
        </p:nvCxnSpPr>
        <p:spPr>
          <a:xfrm>
            <a:off x="1136753" y="1878887"/>
            <a:ext cx="0" cy="128695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F98D1C6-42D0-C29F-E4B0-270464521BA0}"/>
              </a:ext>
            </a:extLst>
          </p:cNvPr>
          <p:cNvCxnSpPr>
            <a:cxnSpLocks/>
          </p:cNvCxnSpPr>
          <p:nvPr/>
        </p:nvCxnSpPr>
        <p:spPr>
          <a:xfrm>
            <a:off x="5986423" y="1855707"/>
            <a:ext cx="0" cy="1310135"/>
          </a:xfrm>
          <a:prstGeom prst="line">
            <a:avLst/>
          </a:prstGeom>
          <a:ln w="19050"/>
        </p:spPr>
        <p:style>
          <a:lnRef idx="1">
            <a:schemeClr val="accent5"/>
          </a:lnRef>
          <a:fillRef idx="0">
            <a:schemeClr val="accent5"/>
          </a:fillRef>
          <a:effectRef idx="0">
            <a:schemeClr val="accent5"/>
          </a:effectRef>
          <a:fontRef idx="minor">
            <a:schemeClr val="tx1"/>
          </a:fontRef>
        </p:style>
      </p:cxnSp>
      <p:pic>
        <p:nvPicPr>
          <p:cNvPr id="2" name="Grafik 6" descr="Ein Bild, das Umschlag, Briefpapier enthält.&#10;&#10;Automatisch generierte Beschreibung">
            <a:extLst>
              <a:ext uri="{FF2B5EF4-FFF2-40B4-BE49-F238E27FC236}">
                <a16:creationId xmlns:a16="http://schemas.microsoft.com/office/drawing/2014/main" id="{75F72F1B-19BC-3186-D92B-8130FF623E4A}"/>
              </a:ext>
            </a:extLst>
          </p:cNvPr>
          <p:cNvPicPr>
            <a:picLocks noChangeAspect="1"/>
          </p:cNvPicPr>
          <p:nvPr/>
        </p:nvPicPr>
        <p:blipFill rotWithShape="1">
          <a:blip r:embed="rId3">
            <a:extLst>
              <a:ext uri="{28A0092B-C50C-407E-A947-70E740481C1C}">
                <a14:useLocalDpi xmlns:a14="http://schemas.microsoft.com/office/drawing/2010/main" val="0"/>
              </a:ext>
            </a:extLst>
          </a:blip>
          <a:srcRect l="17761" t="19889" r="13778" b="20103"/>
          <a:stretch/>
        </p:blipFill>
        <p:spPr>
          <a:xfrm>
            <a:off x="5971143" y="3651325"/>
            <a:ext cx="4823663" cy="3281350"/>
          </a:xfrm>
          <a:prstGeom prst="roundRect">
            <a:avLst>
              <a:gd name="adj" fmla="val 4000"/>
            </a:avLst>
          </a:prstGeom>
        </p:spPr>
      </p:pic>
      <p:sp>
        <p:nvSpPr>
          <p:cNvPr id="12" name="Text Placeholder 11">
            <a:extLst>
              <a:ext uri="{FF2B5EF4-FFF2-40B4-BE49-F238E27FC236}">
                <a16:creationId xmlns:a16="http://schemas.microsoft.com/office/drawing/2014/main" id="{688BAAAD-6645-C496-2886-9CA0FA2C97F4}"/>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1554216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1D164-8BC2-420D-F29A-17695204C4AF}"/>
            </a:ext>
          </a:extLst>
        </p:cNvPr>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F4114ABE-9C2D-49DA-17A7-22F898BDAA68}"/>
              </a:ext>
            </a:extLst>
          </p:cNvPr>
          <p:cNvSpPr>
            <a:spLocks noGrp="1" noRot="1" noMove="1" noResize="1" noEditPoints="1" noAdjustHandles="1" noChangeArrowheads="1" noChangeShapeType="1"/>
          </p:cNvSpPr>
          <p:nvPr/>
        </p:nvSpPr>
        <p:spPr>
          <a:xfrm rot="10800000">
            <a:off x="4019" y="-42838"/>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4A1E9151-CA94-48C2-B7AB-B5D67AB002BD}"/>
              </a:ext>
            </a:extLst>
          </p:cNvPr>
          <p:cNvSpPr>
            <a:spLocks noGrp="1" noRot="1" noMove="1" noResize="1" noEditPoints="1" noAdjustHandles="1" noChangeArrowheads="1" noChangeShapeType="1"/>
          </p:cNvSpPr>
          <p:nvPr/>
        </p:nvSpPr>
        <p:spPr>
          <a:xfrm>
            <a:off x="6714349" y="-34351"/>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67532C4-6383-56B8-E9C4-B588B9932A1C}"/>
              </a:ext>
            </a:extLst>
          </p:cNvPr>
          <p:cNvSpPr>
            <a:spLocks noGrp="1"/>
          </p:cNvSpPr>
          <p:nvPr>
            <p:ph type="title"/>
          </p:nvPr>
        </p:nvSpPr>
        <p:spPr>
          <a:xfrm>
            <a:off x="544310" y="925064"/>
            <a:ext cx="9311526" cy="365126"/>
          </a:xfrm>
        </p:spPr>
        <p:txBody>
          <a:bodyPr/>
          <a:lstStyle/>
          <a:p>
            <a:r>
              <a:rPr lang="en-US" dirty="0"/>
              <a:t>Application of steam sterilization (1/2)</a:t>
            </a:r>
            <a:endParaRPr lang="da-DK" dirty="0"/>
          </a:p>
        </p:txBody>
      </p:sp>
      <p:sp>
        <p:nvSpPr>
          <p:cNvPr id="3" name="Rectangle: Rounded Corners 2">
            <a:extLst>
              <a:ext uri="{FF2B5EF4-FFF2-40B4-BE49-F238E27FC236}">
                <a16:creationId xmlns:a16="http://schemas.microsoft.com/office/drawing/2014/main" id="{106907DC-5CBD-8AE4-C66A-66FB07DA24C8}"/>
              </a:ext>
            </a:extLst>
          </p:cNvPr>
          <p:cNvSpPr/>
          <p:nvPr/>
        </p:nvSpPr>
        <p:spPr>
          <a:xfrm>
            <a:off x="1136753" y="2215275"/>
            <a:ext cx="3612973" cy="1172843"/>
          </a:xfrm>
          <a:prstGeom prst="roundRect">
            <a:avLst>
              <a:gd name="adj" fmla="val 4392"/>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US" sz="1100" b="1" dirty="0">
                <a:solidFill>
                  <a:schemeClr val="tx2"/>
                </a:solidFill>
                <a:latin typeface="Ellab Sans" panose="02000503000000020004" pitchFamily="2" charset="0"/>
              </a:rPr>
              <a:t>There are very small containers that rotate during sterilization.</a:t>
            </a:r>
          </a:p>
        </p:txBody>
      </p:sp>
      <p:sp>
        <p:nvSpPr>
          <p:cNvPr id="7" name="Rectangle: Rounded Corners 6">
            <a:extLst>
              <a:ext uri="{FF2B5EF4-FFF2-40B4-BE49-F238E27FC236}">
                <a16:creationId xmlns:a16="http://schemas.microsoft.com/office/drawing/2014/main" id="{34673FF7-F3F3-4E31-7059-5266EEA96CA2}"/>
              </a:ext>
            </a:extLst>
          </p:cNvPr>
          <p:cNvSpPr/>
          <p:nvPr/>
        </p:nvSpPr>
        <p:spPr>
          <a:xfrm>
            <a:off x="5986423" y="2297987"/>
            <a:ext cx="5493564" cy="1178855"/>
          </a:xfrm>
          <a:prstGeom prst="roundRect">
            <a:avLst>
              <a:gd name="adj" fmla="val 4392"/>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285750" indent="-285750">
              <a:buFont typeface="Arial" panose="020B0604020202020204" pitchFamily="34" charset="0"/>
              <a:buChar char="•"/>
            </a:pPr>
            <a:r>
              <a:rPr lang="en-US" sz="1400" b="1" dirty="0">
                <a:solidFill>
                  <a:schemeClr val="tx2"/>
                </a:solidFill>
                <a:latin typeface="Ellab Sans" panose="02000503000000020004" pitchFamily="2" charset="0"/>
              </a:rPr>
              <a:t>Ellab Mini-Logger</a:t>
            </a:r>
          </a:p>
          <a:p>
            <a:pPr marL="285750" indent="-285750">
              <a:buFont typeface="Arial" panose="020B0604020202020204" pitchFamily="34" charset="0"/>
              <a:buChar char="•"/>
            </a:pPr>
            <a:r>
              <a:rPr lang="en-US" sz="1400" b="1" dirty="0">
                <a:solidFill>
                  <a:schemeClr val="tx2"/>
                </a:solidFill>
                <a:latin typeface="Ellab Sans" panose="02000503000000020004" pitchFamily="2" charset="0"/>
              </a:rPr>
              <a:t>Micro Logger</a:t>
            </a:r>
            <a:endParaRPr lang="en-US" sz="1400" dirty="0">
              <a:solidFill>
                <a:schemeClr val="tx2"/>
              </a:solidFill>
              <a:latin typeface="Ellab Sans" panose="02000503000000020004" pitchFamily="2" charset="0"/>
            </a:endParaRPr>
          </a:p>
        </p:txBody>
      </p:sp>
      <p:sp>
        <p:nvSpPr>
          <p:cNvPr id="8" name="TextBox 7">
            <a:extLst>
              <a:ext uri="{FF2B5EF4-FFF2-40B4-BE49-F238E27FC236}">
                <a16:creationId xmlns:a16="http://schemas.microsoft.com/office/drawing/2014/main" id="{D599AAFE-05B5-355A-FA5C-8E4F9731691B}"/>
              </a:ext>
            </a:extLst>
          </p:cNvPr>
          <p:cNvSpPr txBox="1"/>
          <p:nvPr/>
        </p:nvSpPr>
        <p:spPr>
          <a:xfrm>
            <a:off x="1312367" y="1776377"/>
            <a:ext cx="4165284" cy="646331"/>
          </a:xfrm>
          <a:prstGeom prst="rect">
            <a:avLst/>
          </a:prstGeom>
          <a:noFill/>
        </p:spPr>
        <p:txBody>
          <a:bodyPr wrap="square" rtlCol="0">
            <a:spAutoFit/>
          </a:bodyPr>
          <a:lstStyle/>
          <a:p>
            <a:r>
              <a:rPr lang="en-US" sz="3600" b="1" dirty="0">
                <a:solidFill>
                  <a:schemeClr val="tx2"/>
                </a:solidFill>
                <a:latin typeface="+mj-lt"/>
              </a:rPr>
              <a:t>The Challenge</a:t>
            </a:r>
          </a:p>
        </p:txBody>
      </p:sp>
      <p:sp>
        <p:nvSpPr>
          <p:cNvPr id="10" name="TextBox 9">
            <a:extLst>
              <a:ext uri="{FF2B5EF4-FFF2-40B4-BE49-F238E27FC236}">
                <a16:creationId xmlns:a16="http://schemas.microsoft.com/office/drawing/2014/main" id="{B2C59AD3-2C28-AC38-3ECB-A7EE1668AFB5}"/>
              </a:ext>
            </a:extLst>
          </p:cNvPr>
          <p:cNvSpPr txBox="1"/>
          <p:nvPr/>
        </p:nvSpPr>
        <p:spPr>
          <a:xfrm>
            <a:off x="6096000" y="1776377"/>
            <a:ext cx="4573950" cy="646331"/>
          </a:xfrm>
          <a:prstGeom prst="rect">
            <a:avLst/>
          </a:prstGeom>
          <a:noFill/>
        </p:spPr>
        <p:txBody>
          <a:bodyPr wrap="square" rtlCol="0">
            <a:spAutoFit/>
          </a:bodyPr>
          <a:lstStyle/>
          <a:p>
            <a:r>
              <a:rPr lang="en-US" sz="3600" b="1" dirty="0">
                <a:solidFill>
                  <a:schemeClr val="accent5"/>
                </a:solidFill>
                <a:latin typeface="+mj-lt"/>
              </a:rPr>
              <a:t>The Solution</a:t>
            </a:r>
          </a:p>
        </p:txBody>
      </p:sp>
      <p:cxnSp>
        <p:nvCxnSpPr>
          <p:cNvPr id="26" name="Straight Connector 25">
            <a:extLst>
              <a:ext uri="{FF2B5EF4-FFF2-40B4-BE49-F238E27FC236}">
                <a16:creationId xmlns:a16="http://schemas.microsoft.com/office/drawing/2014/main" id="{14942538-CDD5-8AFF-55D7-5779DA22AD49}"/>
              </a:ext>
            </a:extLst>
          </p:cNvPr>
          <p:cNvCxnSpPr>
            <a:cxnSpLocks/>
          </p:cNvCxnSpPr>
          <p:nvPr/>
        </p:nvCxnSpPr>
        <p:spPr>
          <a:xfrm>
            <a:off x="1136753" y="1878887"/>
            <a:ext cx="0" cy="128695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63F7381-3557-95E1-AA8C-F7EE4F794180}"/>
              </a:ext>
            </a:extLst>
          </p:cNvPr>
          <p:cNvCxnSpPr>
            <a:cxnSpLocks/>
          </p:cNvCxnSpPr>
          <p:nvPr/>
        </p:nvCxnSpPr>
        <p:spPr>
          <a:xfrm>
            <a:off x="5986423" y="1855707"/>
            <a:ext cx="0" cy="1310135"/>
          </a:xfrm>
          <a:prstGeom prst="line">
            <a:avLst/>
          </a:prstGeom>
          <a:ln w="19050"/>
        </p:spPr>
        <p:style>
          <a:lnRef idx="1">
            <a:schemeClr val="accent5"/>
          </a:lnRef>
          <a:fillRef idx="0">
            <a:schemeClr val="accent5"/>
          </a:fillRef>
          <a:effectRef idx="0">
            <a:schemeClr val="accent5"/>
          </a:effectRef>
          <a:fontRef idx="minor">
            <a:schemeClr val="tx1"/>
          </a:fontRef>
        </p:style>
      </p:cxnSp>
      <p:pic>
        <p:nvPicPr>
          <p:cNvPr id="5" name="Picture 5" descr="TSII Center">
            <a:extLst>
              <a:ext uri="{FF2B5EF4-FFF2-40B4-BE49-F238E27FC236}">
                <a16:creationId xmlns:a16="http://schemas.microsoft.com/office/drawing/2014/main" id="{CE369D63-6E77-73BC-7CCF-36085F275A1C}"/>
              </a:ext>
            </a:extLst>
          </p:cNvPr>
          <p:cNvPicPr>
            <a:picLocks noChangeAspect="1" noChangeArrowheads="1"/>
          </p:cNvPicPr>
          <p:nvPr/>
        </p:nvPicPr>
        <p:blipFill>
          <a:blip r:embed="rId3">
            <a:grayscl/>
            <a:extLst>
              <a:ext uri="{BEBA8EAE-BF5A-486C-A8C5-ECC9F3942E4B}">
                <a14:imgProps xmlns:a14="http://schemas.microsoft.com/office/drawing/2010/main">
                  <a14:imgLayer r:embed="rId4">
                    <a14:imgEffect>
                      <a14:colorTemperature colorTemp="3272"/>
                    </a14:imgEffect>
                  </a14:imgLayer>
                </a14:imgProps>
              </a:ext>
              <a:ext uri="{28A0092B-C50C-407E-A947-70E740481C1C}">
                <a14:useLocalDpi xmlns:a14="http://schemas.microsoft.com/office/drawing/2010/main" val="0"/>
              </a:ext>
            </a:extLst>
          </a:blip>
          <a:srcRect/>
          <a:stretch>
            <a:fillRect/>
          </a:stretch>
        </p:blipFill>
        <p:spPr bwMode="auto">
          <a:xfrm>
            <a:off x="8344731" y="3558744"/>
            <a:ext cx="2848432" cy="3481824"/>
          </a:xfrm>
          <a:prstGeom prst="roundRect">
            <a:avLst>
              <a:gd name="adj" fmla="val 490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Mini%20in%20can2">
            <a:extLst>
              <a:ext uri="{FF2B5EF4-FFF2-40B4-BE49-F238E27FC236}">
                <a16:creationId xmlns:a16="http://schemas.microsoft.com/office/drawing/2014/main" id="{6E4D83E9-FA8B-ACCA-8482-3FF4547E20DA}"/>
              </a:ext>
            </a:extLst>
          </p:cNvPr>
          <p:cNvPicPr>
            <a:picLocks noChangeAspect="1" noChangeArrowheads="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4606481" y="4803429"/>
            <a:ext cx="2979038" cy="2237139"/>
          </a:xfrm>
          <a:prstGeom prst="roundRect">
            <a:avLst>
              <a:gd name="adj" fmla="val 695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0050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4828694-4B25-4231-4A10-0CE1E72EFF2E}"/>
              </a:ext>
            </a:extLst>
          </p:cNvPr>
          <p:cNvSpPr>
            <a:spLocks noGrp="1" noRot="1" noMove="1" noResize="1" noEditPoints="1" noAdjustHandles="1" noChangeArrowheads="1" noChangeShapeType="1"/>
          </p:cNvSpPr>
          <p:nvPr/>
        </p:nvSpPr>
        <p:spPr>
          <a:xfrm rot="10800000">
            <a:off x="4019" y="-42838"/>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38E10F5-9002-1C47-BA99-49FDD7FED6D9}"/>
              </a:ext>
            </a:extLst>
          </p:cNvPr>
          <p:cNvSpPr>
            <a:spLocks noGrp="1" noRot="1" noMove="1" noResize="1" noEditPoints="1" noAdjustHandles="1" noChangeArrowheads="1" noChangeShapeType="1"/>
          </p:cNvSpPr>
          <p:nvPr/>
        </p:nvSpPr>
        <p:spPr>
          <a:xfrm>
            <a:off x="6714349" y="-34351"/>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ScreenShot057">
            <a:extLst>
              <a:ext uri="{FF2B5EF4-FFF2-40B4-BE49-F238E27FC236}">
                <a16:creationId xmlns:a16="http://schemas.microsoft.com/office/drawing/2014/main" id="{70BF5DA7-0F78-4F2F-A62E-15B1DA243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64351" y="2457388"/>
            <a:ext cx="1072315" cy="31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9">
            <a:extLst>
              <a:ext uri="{FF2B5EF4-FFF2-40B4-BE49-F238E27FC236}">
                <a16:creationId xmlns:a16="http://schemas.microsoft.com/office/drawing/2014/main" id="{34DF87A4-3CE7-1B86-061E-AC2988BB1CF1}"/>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C137E7C5-4CA6-4438-AB94-FFB46827334F}"/>
              </a:ext>
            </a:extLst>
          </p:cNvPr>
          <p:cNvSpPr>
            <a:spLocks noGrp="1"/>
          </p:cNvSpPr>
          <p:nvPr>
            <p:ph type="title"/>
          </p:nvPr>
        </p:nvSpPr>
        <p:spPr/>
        <p:txBody>
          <a:bodyPr/>
          <a:lstStyle/>
          <a:p>
            <a:r>
              <a:rPr lang="en-US" noProof="0" dirty="0"/>
              <a:t>Application of steam sterilization (2/2)</a:t>
            </a:r>
          </a:p>
        </p:txBody>
      </p:sp>
      <p:sp>
        <p:nvSpPr>
          <p:cNvPr id="2" name="Text Placeholder 1">
            <a:extLst>
              <a:ext uri="{FF2B5EF4-FFF2-40B4-BE49-F238E27FC236}">
                <a16:creationId xmlns:a16="http://schemas.microsoft.com/office/drawing/2014/main" id="{A0FE2380-10E4-3432-702D-C3CC5FDA676A}"/>
              </a:ext>
            </a:extLst>
          </p:cNvPr>
          <p:cNvSpPr>
            <a:spLocks noGrp="1"/>
          </p:cNvSpPr>
          <p:nvPr>
            <p:ph type="body" sz="half" idx="2"/>
          </p:nvPr>
        </p:nvSpPr>
        <p:spPr/>
        <p:txBody>
          <a:bodyPr/>
          <a:lstStyle/>
          <a:p>
            <a:endParaRPr lang="en-US" noProof="0" dirty="0"/>
          </a:p>
        </p:txBody>
      </p:sp>
      <p:sp>
        <p:nvSpPr>
          <p:cNvPr id="4" name="Textfeld 3">
            <a:extLst>
              <a:ext uri="{FF2B5EF4-FFF2-40B4-BE49-F238E27FC236}">
                <a16:creationId xmlns:a16="http://schemas.microsoft.com/office/drawing/2014/main" id="{7F74C9E9-88F4-4FB8-8B5C-D40F9EE1BBAC}"/>
              </a:ext>
            </a:extLst>
          </p:cNvPr>
          <p:cNvSpPr txBox="1"/>
          <p:nvPr/>
        </p:nvSpPr>
        <p:spPr>
          <a:xfrm>
            <a:off x="1295467" y="1907108"/>
            <a:ext cx="4800533" cy="369332"/>
          </a:xfrm>
          <a:prstGeom prst="rect">
            <a:avLst/>
          </a:prstGeom>
          <a:noFill/>
        </p:spPr>
        <p:txBody>
          <a:bodyPr wrap="square" rtlCol="0">
            <a:spAutoFit/>
          </a:bodyPr>
          <a:lstStyle/>
          <a:p>
            <a:r>
              <a:rPr lang="en-US" noProof="0" dirty="0">
                <a:solidFill>
                  <a:schemeClr val="tx2"/>
                </a:solidFill>
                <a:latin typeface="Ellab Sans" panose="02000503000000020004" pitchFamily="2" charset="0"/>
              </a:rPr>
              <a:t>Vials/Ampoules Validation</a:t>
            </a:r>
          </a:p>
        </p:txBody>
      </p:sp>
      <p:sp>
        <p:nvSpPr>
          <p:cNvPr id="5" name="Textfeld 4">
            <a:extLst>
              <a:ext uri="{FF2B5EF4-FFF2-40B4-BE49-F238E27FC236}">
                <a16:creationId xmlns:a16="http://schemas.microsoft.com/office/drawing/2014/main" id="{FF2EBDB4-A9C2-4EE2-A183-28703AEF373C}"/>
              </a:ext>
            </a:extLst>
          </p:cNvPr>
          <p:cNvSpPr txBox="1"/>
          <p:nvPr/>
        </p:nvSpPr>
        <p:spPr>
          <a:xfrm>
            <a:off x="7185307" y="4960316"/>
            <a:ext cx="4882719" cy="369332"/>
          </a:xfrm>
          <a:prstGeom prst="rect">
            <a:avLst/>
          </a:prstGeom>
          <a:noFill/>
        </p:spPr>
        <p:txBody>
          <a:bodyPr wrap="square" rtlCol="0">
            <a:spAutoFit/>
          </a:bodyPr>
          <a:lstStyle/>
          <a:p>
            <a:r>
              <a:rPr lang="en-US" noProof="0" dirty="0">
                <a:solidFill>
                  <a:schemeClr val="tx2"/>
                </a:solidFill>
                <a:latin typeface="Ellab Sans" panose="02000503000000020004" pitchFamily="2" charset="0"/>
              </a:rPr>
              <a:t>Infusion bag validation </a:t>
            </a:r>
          </a:p>
        </p:txBody>
      </p:sp>
      <p:pic>
        <p:nvPicPr>
          <p:cNvPr id="6" name="Picture 6" descr="TSII Pouch">
            <a:extLst>
              <a:ext uri="{FF2B5EF4-FFF2-40B4-BE49-F238E27FC236}">
                <a16:creationId xmlns:a16="http://schemas.microsoft.com/office/drawing/2014/main" id="{E971906E-698C-4856-B345-313DC3D32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3977" y="2480780"/>
            <a:ext cx="2784049" cy="2088037"/>
          </a:xfrm>
          <a:prstGeom prst="roundRect">
            <a:avLst>
              <a:gd name="adj" fmla="val 712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TSII Duo Vial">
            <a:extLst>
              <a:ext uri="{FF2B5EF4-FFF2-40B4-BE49-F238E27FC236}">
                <a16:creationId xmlns:a16="http://schemas.microsoft.com/office/drawing/2014/main" id="{82E3D588-7B78-48E6-AABF-0619FA189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7792" b="28004"/>
          <a:stretch>
            <a:fillRect/>
          </a:stretch>
        </p:blipFill>
        <p:spPr bwMode="auto">
          <a:xfrm>
            <a:off x="2468190" y="4454651"/>
            <a:ext cx="3784847" cy="1539238"/>
          </a:xfrm>
          <a:prstGeom prst="roundRect">
            <a:avLst>
              <a:gd name="adj" fmla="val 725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TSII Pouch+protection">
            <a:extLst>
              <a:ext uri="{FF2B5EF4-FFF2-40B4-BE49-F238E27FC236}">
                <a16:creationId xmlns:a16="http://schemas.microsoft.com/office/drawing/2014/main" id="{2DD0A188-61B6-449C-82B2-DF1C23F610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1211" y="2480780"/>
            <a:ext cx="2526490" cy="2088037"/>
          </a:xfrm>
          <a:prstGeom prst="roundRect">
            <a:avLst>
              <a:gd name="adj" fmla="val 582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85844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384FD24-3906-0CFA-303E-A803A8B05110}"/>
              </a:ext>
            </a:extLst>
          </p:cNvPr>
          <p:cNvSpPr>
            <a:spLocks noGrp="1" noRot="1" noMove="1" noResize="1" noEditPoints="1" noAdjustHandles="1" noChangeArrowheads="1" noChangeShapeType="1"/>
          </p:cNvSpPr>
          <p:nvPr/>
        </p:nvSpPr>
        <p:spPr>
          <a:xfrm rot="10800000">
            <a:off x="4019" y="-42838"/>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2FD418A-EBC6-E827-1F0F-BCC515183689}"/>
              </a:ext>
            </a:extLst>
          </p:cNvPr>
          <p:cNvSpPr>
            <a:spLocks noGrp="1" noRot="1" noMove="1" noResize="1" noEditPoints="1" noAdjustHandles="1" noChangeArrowheads="1" noChangeShapeType="1"/>
          </p:cNvSpPr>
          <p:nvPr/>
        </p:nvSpPr>
        <p:spPr>
          <a:xfrm>
            <a:off x="6714349" y="-34351"/>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278B4F1-BD65-3499-6BC6-5F59E296193F}"/>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EDCD056A-8C50-4467-9B7D-934C21A7BD7F}"/>
              </a:ext>
            </a:extLst>
          </p:cNvPr>
          <p:cNvSpPr>
            <a:spLocks noGrp="1"/>
          </p:cNvSpPr>
          <p:nvPr>
            <p:ph type="title"/>
          </p:nvPr>
        </p:nvSpPr>
        <p:spPr/>
        <p:txBody>
          <a:bodyPr/>
          <a:lstStyle/>
          <a:p>
            <a:r>
              <a:rPr lang="en-US" noProof="0" dirty="0"/>
              <a:t>Application Sterilization</a:t>
            </a:r>
          </a:p>
        </p:txBody>
      </p:sp>
      <p:sp>
        <p:nvSpPr>
          <p:cNvPr id="2" name="Text Placeholder 1">
            <a:extLst>
              <a:ext uri="{FF2B5EF4-FFF2-40B4-BE49-F238E27FC236}">
                <a16:creationId xmlns:a16="http://schemas.microsoft.com/office/drawing/2014/main" id="{866806E4-712D-3E7B-ABEC-3FAC90EE87B7}"/>
              </a:ext>
            </a:extLst>
          </p:cNvPr>
          <p:cNvSpPr>
            <a:spLocks noGrp="1"/>
          </p:cNvSpPr>
          <p:nvPr>
            <p:ph type="body" sz="half" idx="2"/>
          </p:nvPr>
        </p:nvSpPr>
        <p:spPr/>
        <p:txBody>
          <a:bodyPr/>
          <a:lstStyle/>
          <a:p>
            <a:endParaRPr lang="en-US" noProof="0" dirty="0"/>
          </a:p>
        </p:txBody>
      </p:sp>
      <p:graphicFrame>
        <p:nvGraphicFramePr>
          <p:cNvPr id="6" name="Object 4">
            <a:extLst>
              <a:ext uri="{FF2B5EF4-FFF2-40B4-BE49-F238E27FC236}">
                <a16:creationId xmlns:a16="http://schemas.microsoft.com/office/drawing/2014/main" id="{856ABC43-AF52-4482-889D-DD096EB3423D}"/>
              </a:ext>
            </a:extLst>
          </p:cNvPr>
          <p:cNvGraphicFramePr>
            <a:graphicFrameLocks noGrp="1" noChangeAspect="1"/>
          </p:cNvGraphicFramePr>
          <p:nvPr>
            <p:ph idx="4294967295"/>
            <p:extLst>
              <p:ext uri="{D42A27DB-BD31-4B8C-83A1-F6EECF244321}">
                <p14:modId xmlns:p14="http://schemas.microsoft.com/office/powerpoint/2010/main" val="1677729963"/>
              </p:ext>
            </p:extLst>
          </p:nvPr>
        </p:nvGraphicFramePr>
        <p:xfrm>
          <a:off x="8232775" y="1706563"/>
          <a:ext cx="3959225" cy="3221037"/>
        </p:xfrm>
        <a:graphic>
          <a:graphicData uri="http://schemas.openxmlformats.org/presentationml/2006/ole">
            <mc:AlternateContent xmlns:mc="http://schemas.openxmlformats.org/markup-compatibility/2006">
              <mc:Choice xmlns:v="urn:schemas-microsoft-com:vml" Requires="v">
                <p:oleObj name="Photo Editor Photo" r:id="rId2" imgW="10828571" imgH="8809524" progId="MSPhotoEd.3">
                  <p:embed/>
                </p:oleObj>
              </mc:Choice>
              <mc:Fallback>
                <p:oleObj name="Photo Editor Photo" r:id="rId2" imgW="10828571" imgH="8809524" progId="MSPhotoEd.3">
                  <p:embed/>
                  <p:pic>
                    <p:nvPicPr>
                      <p:cNvPr id="6" name="Object 4">
                        <a:extLst>
                          <a:ext uri="{FF2B5EF4-FFF2-40B4-BE49-F238E27FC236}">
                            <a16:creationId xmlns:a16="http://schemas.microsoft.com/office/drawing/2014/main" id="{856ABC43-AF52-4482-889D-DD096EB3423D}"/>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2775" y="1706563"/>
                        <a:ext cx="3959225" cy="322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feld 4">
            <a:extLst>
              <a:ext uri="{FF2B5EF4-FFF2-40B4-BE49-F238E27FC236}">
                <a16:creationId xmlns:a16="http://schemas.microsoft.com/office/drawing/2014/main" id="{768FDB95-929A-44CF-A557-C9F5FF129B93}"/>
              </a:ext>
            </a:extLst>
          </p:cNvPr>
          <p:cNvSpPr txBox="1"/>
          <p:nvPr/>
        </p:nvSpPr>
        <p:spPr>
          <a:xfrm>
            <a:off x="1418578" y="1930893"/>
            <a:ext cx="4936462" cy="369332"/>
          </a:xfrm>
          <a:prstGeom prst="rect">
            <a:avLst/>
          </a:prstGeom>
          <a:noFill/>
        </p:spPr>
        <p:txBody>
          <a:bodyPr wrap="square" rtlCol="0">
            <a:spAutoFit/>
          </a:bodyPr>
          <a:lstStyle/>
          <a:p>
            <a:r>
              <a:rPr lang="en-US" noProof="0" dirty="0">
                <a:latin typeface="Ellab Sans" panose="02000503000000020004" pitchFamily="2" charset="0"/>
              </a:rPr>
              <a:t>Stand-up pouch with special holder</a:t>
            </a:r>
            <a:endParaRPr lang="en-US" b="1" noProof="0" dirty="0">
              <a:solidFill>
                <a:schemeClr val="tx2"/>
              </a:solidFill>
              <a:latin typeface="Ellab Sans" panose="02000503000000020004" pitchFamily="2" charset="0"/>
            </a:endParaRPr>
          </a:p>
        </p:txBody>
      </p:sp>
      <p:pic>
        <p:nvPicPr>
          <p:cNvPr id="7" name="Picture 6" descr="DSC01719">
            <a:extLst>
              <a:ext uri="{FF2B5EF4-FFF2-40B4-BE49-F238E27FC236}">
                <a16:creationId xmlns:a16="http://schemas.microsoft.com/office/drawing/2014/main" id="{68FDD494-473D-4C5C-8252-257AAD6D1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0710" y="2914383"/>
            <a:ext cx="3455988"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Gerade Verbindung mit Pfeil 7">
            <a:extLst>
              <a:ext uri="{FF2B5EF4-FFF2-40B4-BE49-F238E27FC236}">
                <a16:creationId xmlns:a16="http://schemas.microsoft.com/office/drawing/2014/main" id="{7F2B2B5D-4B86-4198-9B22-97C79606FE4E}"/>
              </a:ext>
            </a:extLst>
          </p:cNvPr>
          <p:cNvCxnSpPr>
            <a:cxnSpLocks/>
          </p:cNvCxnSpPr>
          <p:nvPr/>
        </p:nvCxnSpPr>
        <p:spPr>
          <a:xfrm flipV="1">
            <a:off x="2901148" y="4927107"/>
            <a:ext cx="2159124" cy="406609"/>
          </a:xfrm>
          <a:prstGeom prst="straightConnector1">
            <a:avLst/>
          </a:prstGeom>
          <a:ln w="28575">
            <a:solidFill>
              <a:srgbClr val="166695"/>
            </a:solidFill>
            <a:tailEnd type="arrow"/>
          </a:ln>
          <a:effectLst>
            <a:innerShdw blurRad="63500" dist="50800" dir="27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74A20A2D-288C-45A5-8E13-AA1FD474EDF5}"/>
              </a:ext>
            </a:extLst>
          </p:cNvPr>
          <p:cNvSpPr txBox="1"/>
          <p:nvPr/>
        </p:nvSpPr>
        <p:spPr>
          <a:xfrm>
            <a:off x="1418578" y="5131294"/>
            <a:ext cx="1482570" cy="369332"/>
          </a:xfrm>
          <a:prstGeom prst="rect">
            <a:avLst/>
          </a:prstGeom>
          <a:noFill/>
        </p:spPr>
        <p:txBody>
          <a:bodyPr wrap="square" rtlCol="0">
            <a:spAutoFit/>
          </a:bodyPr>
          <a:lstStyle/>
          <a:p>
            <a:r>
              <a:rPr lang="en-US" noProof="0" dirty="0">
                <a:solidFill>
                  <a:schemeClr val="tx2"/>
                </a:solidFill>
                <a:latin typeface="Ellab Sans" panose="02000503000000020004" pitchFamily="2" charset="0"/>
              </a:rPr>
              <a:t>Mini Logger</a:t>
            </a:r>
          </a:p>
        </p:txBody>
      </p:sp>
    </p:spTree>
    <p:extLst>
      <p:ext uri="{BB962C8B-B14F-4D97-AF65-F5344CB8AC3E}">
        <p14:creationId xmlns:p14="http://schemas.microsoft.com/office/powerpoint/2010/main" val="20501696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53A8793-AE23-114F-3263-1115932B3564}"/>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A89F10DC-7AAD-40D8-A444-B9198029E9A5}"/>
              </a:ext>
            </a:extLst>
          </p:cNvPr>
          <p:cNvSpPr>
            <a:spLocks noGrp="1"/>
          </p:cNvSpPr>
          <p:nvPr>
            <p:ph type="title"/>
          </p:nvPr>
        </p:nvSpPr>
        <p:spPr/>
        <p:txBody>
          <a:bodyPr/>
          <a:lstStyle/>
          <a:p>
            <a:r>
              <a:rPr lang="en-US" noProof="0" dirty="0"/>
              <a:t>Application of fermenters and SIP systems</a:t>
            </a:r>
          </a:p>
        </p:txBody>
      </p:sp>
      <p:sp>
        <p:nvSpPr>
          <p:cNvPr id="2" name="Text Placeholder 1">
            <a:extLst>
              <a:ext uri="{FF2B5EF4-FFF2-40B4-BE49-F238E27FC236}">
                <a16:creationId xmlns:a16="http://schemas.microsoft.com/office/drawing/2014/main" id="{7B86027F-2168-A295-3D0E-018D51577055}"/>
              </a:ext>
            </a:extLst>
          </p:cNvPr>
          <p:cNvSpPr>
            <a:spLocks noGrp="1"/>
          </p:cNvSpPr>
          <p:nvPr>
            <p:ph type="body" sz="half" idx="2"/>
          </p:nvPr>
        </p:nvSpPr>
        <p:spPr/>
        <p:txBody>
          <a:bodyPr/>
          <a:lstStyle/>
          <a:p>
            <a:endParaRPr lang="en-US" noProof="0" dirty="0"/>
          </a:p>
        </p:txBody>
      </p:sp>
      <p:pic>
        <p:nvPicPr>
          <p:cNvPr id="4" name="Picture 6">
            <a:extLst>
              <a:ext uri="{FF2B5EF4-FFF2-40B4-BE49-F238E27FC236}">
                <a16:creationId xmlns:a16="http://schemas.microsoft.com/office/drawing/2014/main" id="{51AB2EB8-EB4B-4D9A-B8D5-C76074627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67" y="1492096"/>
            <a:ext cx="2297112"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a:extLst>
              <a:ext uri="{FF2B5EF4-FFF2-40B4-BE49-F238E27FC236}">
                <a16:creationId xmlns:a16="http://schemas.microsoft.com/office/drawing/2014/main" id="{CED70A9C-2D1A-45E2-A8FC-538014466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0222" y="3906174"/>
            <a:ext cx="1680793" cy="2168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00F4F277-D1A2-49BC-BF78-4DA546D46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7187" y="1950440"/>
            <a:ext cx="3528843" cy="367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extLst>
              <a:ext uri="{FF2B5EF4-FFF2-40B4-BE49-F238E27FC236}">
                <a16:creationId xmlns:a16="http://schemas.microsoft.com/office/drawing/2014/main" id="{E20C9C61-B0EB-4147-9409-21C182D889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4813" y="2687391"/>
            <a:ext cx="3101975"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Rounded Corners 8">
            <a:extLst>
              <a:ext uri="{FF2B5EF4-FFF2-40B4-BE49-F238E27FC236}">
                <a16:creationId xmlns:a16="http://schemas.microsoft.com/office/drawing/2014/main" id="{591142F1-09A9-9F0C-73B9-6AED4DF20348}"/>
              </a:ext>
            </a:extLst>
          </p:cNvPr>
          <p:cNvSpPr>
            <a:spLocks noGrp="1" noRot="1" noMove="1" noResize="1" noEditPoints="1" noAdjustHandles="1" noChangeArrowheads="1" noChangeShapeType="1"/>
          </p:cNvSpPr>
          <p:nvPr/>
        </p:nvSpPr>
        <p:spPr>
          <a:xfrm rot="10800000">
            <a:off x="4019" y="-42838"/>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3B0F9C3-67A0-D0D0-276A-45991D1BC6BC}"/>
              </a:ext>
            </a:extLst>
          </p:cNvPr>
          <p:cNvSpPr>
            <a:spLocks noGrp="1" noRot="1" noMove="1" noResize="1" noEditPoints="1" noAdjustHandles="1" noChangeArrowheads="1" noChangeShapeType="1"/>
          </p:cNvSpPr>
          <p:nvPr/>
        </p:nvSpPr>
        <p:spPr>
          <a:xfrm>
            <a:off x="6714349" y="-34351"/>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08615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D9CC77E-EC01-AEB7-FDA0-1AD75AD987C9}"/>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58223A47-1026-42D6-A21D-6B62AD088EBC}"/>
              </a:ext>
            </a:extLst>
          </p:cNvPr>
          <p:cNvSpPr>
            <a:spLocks noGrp="1"/>
          </p:cNvSpPr>
          <p:nvPr>
            <p:ph type="title"/>
          </p:nvPr>
        </p:nvSpPr>
        <p:spPr/>
        <p:txBody>
          <a:bodyPr/>
          <a:lstStyle/>
          <a:p>
            <a:r>
              <a:rPr lang="en-US" noProof="0" dirty="0"/>
              <a:t>Application bottles</a:t>
            </a:r>
          </a:p>
        </p:txBody>
      </p:sp>
      <p:sp>
        <p:nvSpPr>
          <p:cNvPr id="2" name="Text Placeholder 1">
            <a:extLst>
              <a:ext uri="{FF2B5EF4-FFF2-40B4-BE49-F238E27FC236}">
                <a16:creationId xmlns:a16="http://schemas.microsoft.com/office/drawing/2014/main" id="{D12DC198-47B9-27EB-E986-655371E38FCA}"/>
              </a:ext>
            </a:extLst>
          </p:cNvPr>
          <p:cNvSpPr>
            <a:spLocks noGrp="1"/>
          </p:cNvSpPr>
          <p:nvPr>
            <p:ph type="body" sz="half" idx="2"/>
          </p:nvPr>
        </p:nvSpPr>
        <p:spPr/>
        <p:txBody>
          <a:bodyPr/>
          <a:lstStyle/>
          <a:p>
            <a:endParaRPr lang="en-US" noProof="0" dirty="0"/>
          </a:p>
        </p:txBody>
      </p:sp>
      <p:sp>
        <p:nvSpPr>
          <p:cNvPr id="4" name="Textfeld 3">
            <a:extLst>
              <a:ext uri="{FF2B5EF4-FFF2-40B4-BE49-F238E27FC236}">
                <a16:creationId xmlns:a16="http://schemas.microsoft.com/office/drawing/2014/main" id="{51C89066-F58E-4224-A7BB-49C4FDAB2E25}"/>
              </a:ext>
            </a:extLst>
          </p:cNvPr>
          <p:cNvSpPr txBox="1"/>
          <p:nvPr/>
        </p:nvSpPr>
        <p:spPr>
          <a:xfrm>
            <a:off x="1165054" y="1684043"/>
            <a:ext cx="5930956" cy="369332"/>
          </a:xfrm>
          <a:prstGeom prst="rect">
            <a:avLst/>
          </a:prstGeom>
          <a:noFill/>
        </p:spPr>
        <p:txBody>
          <a:bodyPr wrap="square" rtlCol="0">
            <a:spAutoFit/>
          </a:bodyPr>
          <a:lstStyle/>
          <a:p>
            <a:r>
              <a:rPr lang="en-US" b="1" noProof="0" dirty="0">
                <a:solidFill>
                  <a:schemeClr val="tx2"/>
                </a:solidFill>
                <a:latin typeface="Ellab Sans" panose="02000503000000020004" pitchFamily="2" charset="0"/>
              </a:rPr>
              <a:t>Distribution &amp; Penetration temperature</a:t>
            </a:r>
            <a:endParaRPr lang="en-US" noProof="0" dirty="0">
              <a:solidFill>
                <a:schemeClr val="tx2"/>
              </a:solidFill>
              <a:latin typeface="Ellab Sans" panose="02000503000000020004" pitchFamily="2" charset="0"/>
            </a:endParaRPr>
          </a:p>
        </p:txBody>
      </p:sp>
      <p:pic>
        <p:nvPicPr>
          <p:cNvPr id="5" name="Picture 9">
            <a:extLst>
              <a:ext uri="{FF2B5EF4-FFF2-40B4-BE49-F238E27FC236}">
                <a16:creationId xmlns:a16="http://schemas.microsoft.com/office/drawing/2014/main" id="{FA6CEA82-D0BF-432D-8F26-965D51C1E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551" t="23715" r="4947" b="11954"/>
          <a:stretch>
            <a:fillRect/>
          </a:stretch>
        </p:blipFill>
        <p:spPr bwMode="auto">
          <a:xfrm>
            <a:off x="3120315" y="3498699"/>
            <a:ext cx="5135917" cy="28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AF53781E-394E-4FE6-9EFA-8397210C81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511" t="4028" r="38036" b="28166"/>
          <a:stretch>
            <a:fillRect/>
          </a:stretch>
        </p:blipFill>
        <p:spPr bwMode="auto">
          <a:xfrm>
            <a:off x="9363028" y="2540734"/>
            <a:ext cx="2124675" cy="375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a:extLst>
              <a:ext uri="{FF2B5EF4-FFF2-40B4-BE49-F238E27FC236}">
                <a16:creationId xmlns:a16="http://schemas.microsoft.com/office/drawing/2014/main" id="{6662C42C-83F6-4B1C-8524-A7363ACF6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120" t="1544" r="6248" b="4642"/>
          <a:stretch>
            <a:fillRect/>
          </a:stretch>
        </p:blipFill>
        <p:spPr bwMode="auto">
          <a:xfrm rot="5400000">
            <a:off x="6901842" y="1037170"/>
            <a:ext cx="1820495" cy="28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18D9ABF8-F412-805E-41CC-48B8570491A4}"/>
              </a:ext>
            </a:extLst>
          </p:cNvPr>
          <p:cNvSpPr>
            <a:spLocks noGrp="1" noRot="1" noMove="1" noResize="1" noEditPoints="1" noAdjustHandles="1" noChangeArrowheads="1" noChangeShapeType="1"/>
          </p:cNvSpPr>
          <p:nvPr/>
        </p:nvSpPr>
        <p:spPr>
          <a:xfrm rot="10800000">
            <a:off x="4019" y="-42838"/>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C87822F-47F8-B898-BB3E-4D8807157612}"/>
              </a:ext>
            </a:extLst>
          </p:cNvPr>
          <p:cNvSpPr>
            <a:spLocks noGrp="1" noRot="1" noMove="1" noResize="1" noEditPoints="1" noAdjustHandles="1" noChangeArrowheads="1" noChangeShapeType="1"/>
          </p:cNvSpPr>
          <p:nvPr/>
        </p:nvSpPr>
        <p:spPr>
          <a:xfrm>
            <a:off x="6714349" y="-34351"/>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5259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anim calcmode="lin" valueType="num">
                                      <p:cBhvr>
                                        <p:cTn id="2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0B562E-7B5F-9473-1174-B5C4585F7E69}"/>
              </a:ext>
            </a:extLst>
          </p:cNvPr>
          <p:cNvSpPr>
            <a:spLocks noGrp="1"/>
          </p:cNvSpPr>
          <p:nvPr>
            <p:ph type="body" sz="half" idx="10"/>
          </p:nvPr>
        </p:nvSpPr>
        <p:spPr>
          <a:xfrm>
            <a:off x="371474" y="2520000"/>
            <a:ext cx="6355251" cy="3645850"/>
          </a:xfrm>
        </p:spPr>
        <p:txBody>
          <a:bodyPr>
            <a:normAutofit/>
          </a:bodyPr>
          <a:lstStyle/>
          <a:p>
            <a:pPr marL="285750" indent="-285750">
              <a:lnSpc>
                <a:spcPct val="100000"/>
              </a:lnSpc>
              <a:spcBef>
                <a:spcPts val="1200"/>
              </a:spcBef>
              <a:buClr>
                <a:schemeClr val="accent1"/>
              </a:buClr>
              <a:buFont typeface="Arial" panose="020B0604020202020204" pitchFamily="34" charset="0"/>
              <a:buChar char="•"/>
            </a:pPr>
            <a:r>
              <a:rPr lang="en-US" sz="1800" noProof="0" dirty="0"/>
              <a:t>Withstands </a:t>
            </a:r>
            <a:r>
              <a:rPr lang="en-US" sz="1800" b="1" noProof="0" dirty="0">
                <a:solidFill>
                  <a:schemeClr val="accent1"/>
                </a:solidFill>
              </a:rPr>
              <a:t>-80 to +150 °C </a:t>
            </a:r>
            <a:r>
              <a:rPr lang="en-US" sz="1800" noProof="0" dirty="0"/>
              <a:t>and </a:t>
            </a:r>
            <a:r>
              <a:rPr lang="en-US" sz="1800" b="1" noProof="0" dirty="0">
                <a:solidFill>
                  <a:schemeClr val="accent1"/>
                </a:solidFill>
              </a:rPr>
              <a:t>up to 10 bar pressure </a:t>
            </a:r>
            <a:r>
              <a:rPr lang="en-US" sz="1800" noProof="0" dirty="0"/>
              <a:t>(extended to -196 to +400 °C with thermal barrier)</a:t>
            </a:r>
          </a:p>
          <a:p>
            <a:pPr marL="285750" indent="-285750">
              <a:lnSpc>
                <a:spcPct val="100000"/>
              </a:lnSpc>
              <a:spcBef>
                <a:spcPts val="1200"/>
              </a:spcBef>
              <a:buClr>
                <a:schemeClr val="accent1"/>
              </a:buClr>
              <a:buFont typeface="Arial" panose="020B0604020202020204" pitchFamily="34" charset="0"/>
              <a:buChar char="•"/>
            </a:pPr>
            <a:r>
              <a:rPr lang="en-US" sz="1800" b="1" noProof="0" dirty="0">
                <a:solidFill>
                  <a:schemeClr val="accent1"/>
                </a:solidFill>
              </a:rPr>
              <a:t>Fast response time </a:t>
            </a:r>
            <a:r>
              <a:rPr lang="en-US" sz="1800" noProof="0" dirty="0"/>
              <a:t>with thin probes (minimized thermal error)</a:t>
            </a:r>
          </a:p>
          <a:p>
            <a:pPr marL="285750" indent="-285750">
              <a:lnSpc>
                <a:spcPct val="100000"/>
              </a:lnSpc>
              <a:spcBef>
                <a:spcPts val="1200"/>
              </a:spcBef>
              <a:buClr>
                <a:schemeClr val="accent1"/>
              </a:buClr>
              <a:buFont typeface="Arial" panose="020B0604020202020204" pitchFamily="34" charset="0"/>
              <a:buChar char="•"/>
            </a:pPr>
            <a:r>
              <a:rPr lang="en-US" sz="1800" noProof="0" dirty="0"/>
              <a:t>Accuracy: ±0.05 °C / ±0.25% FS (0-8 bar) / ±2% RH</a:t>
            </a:r>
          </a:p>
          <a:p>
            <a:pPr marL="285750" indent="-285750">
              <a:lnSpc>
                <a:spcPct val="100000"/>
              </a:lnSpc>
              <a:spcBef>
                <a:spcPts val="1200"/>
              </a:spcBef>
              <a:buClr>
                <a:schemeClr val="accent1"/>
              </a:buClr>
              <a:buFont typeface="Arial" panose="020B0604020202020204" pitchFamily="34" charset="0"/>
              <a:buChar char="•"/>
            </a:pPr>
            <a:r>
              <a:rPr lang="en-US" sz="1800" noProof="0" dirty="0"/>
              <a:t>Replaceable battery (up to 1,000 operating hours)</a:t>
            </a:r>
          </a:p>
          <a:p>
            <a:pPr marL="285750" indent="-285750">
              <a:lnSpc>
                <a:spcPct val="100000"/>
              </a:lnSpc>
              <a:spcBef>
                <a:spcPts val="1200"/>
              </a:spcBef>
              <a:buClr>
                <a:schemeClr val="accent1"/>
              </a:buClr>
              <a:buFont typeface="Arial" panose="020B0604020202020204" pitchFamily="34" charset="0"/>
              <a:buChar char="•"/>
            </a:pPr>
            <a:r>
              <a:rPr lang="en-US" sz="1800" noProof="0" dirty="0"/>
              <a:t>Large non-erasable memory (up to 120,000 data points)</a:t>
            </a:r>
          </a:p>
          <a:p>
            <a:pPr marL="285750" indent="-285750">
              <a:lnSpc>
                <a:spcPct val="100000"/>
              </a:lnSpc>
              <a:spcBef>
                <a:spcPts val="600"/>
              </a:spcBef>
              <a:buClr>
                <a:schemeClr val="accent1"/>
              </a:buClr>
              <a:buFont typeface="Arial" panose="020B0604020202020204" pitchFamily="34" charset="0"/>
              <a:buChar char="•"/>
            </a:pPr>
            <a:endParaRPr lang="en-US" sz="1800" noProof="0" dirty="0"/>
          </a:p>
        </p:txBody>
      </p:sp>
      <p:sp>
        <p:nvSpPr>
          <p:cNvPr id="3" name="Titel 2">
            <a:extLst>
              <a:ext uri="{FF2B5EF4-FFF2-40B4-BE49-F238E27FC236}">
                <a16:creationId xmlns:a16="http://schemas.microsoft.com/office/drawing/2014/main" id="{7971C132-C7B5-45E0-BCB8-5CAAE0373CE7}"/>
              </a:ext>
            </a:extLst>
          </p:cNvPr>
          <p:cNvSpPr>
            <a:spLocks noGrp="1"/>
          </p:cNvSpPr>
          <p:nvPr>
            <p:ph type="title"/>
          </p:nvPr>
        </p:nvSpPr>
        <p:spPr/>
        <p:txBody>
          <a:bodyPr/>
          <a:lstStyle/>
          <a:p>
            <a:r>
              <a:rPr lang="en-US" noProof="0" dirty="0"/>
              <a:t>General Features (1/2)</a:t>
            </a:r>
            <a:endParaRPr lang="en-US" noProof="0" dirty="0">
              <a:latin typeface="+mn-lt"/>
            </a:endParaRPr>
          </a:p>
        </p:txBody>
      </p:sp>
      <p:sp>
        <p:nvSpPr>
          <p:cNvPr id="6" name="Rectangle 5">
            <a:extLst>
              <a:ext uri="{FF2B5EF4-FFF2-40B4-BE49-F238E27FC236}">
                <a16:creationId xmlns:a16="http://schemas.microsoft.com/office/drawing/2014/main" id="{CF5A9AA4-8046-F6DB-E04C-336691E499DD}"/>
              </a:ext>
            </a:extLst>
          </p:cNvPr>
          <p:cNvSpPr/>
          <p:nvPr/>
        </p:nvSpPr>
        <p:spPr>
          <a:xfrm>
            <a:off x="7288040" y="0"/>
            <a:ext cx="4200808" cy="70435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white device with three metal tubes&#10;&#10;AI-generated content may be incorrect.">
            <a:extLst>
              <a:ext uri="{FF2B5EF4-FFF2-40B4-BE49-F238E27FC236}">
                <a16:creationId xmlns:a16="http://schemas.microsoft.com/office/drawing/2014/main" id="{9E2B7104-E093-AA63-C3FB-B66450410EB1}"/>
              </a:ext>
            </a:extLst>
          </p:cNvPr>
          <p:cNvPicPr>
            <a:picLocks noChangeAspect="1"/>
          </p:cNvPicPr>
          <p:nvPr/>
        </p:nvPicPr>
        <p:blipFill>
          <a:blip r:embed="rId2"/>
          <a:stretch>
            <a:fillRect/>
          </a:stretch>
        </p:blipFill>
        <p:spPr>
          <a:xfrm>
            <a:off x="5160477" y="-393961"/>
            <a:ext cx="7492132" cy="7645921"/>
          </a:xfrm>
          <a:prstGeom prst="rect">
            <a:avLst/>
          </a:prstGeom>
        </p:spPr>
      </p:pic>
    </p:spTree>
    <p:extLst>
      <p:ext uri="{BB962C8B-B14F-4D97-AF65-F5344CB8AC3E}">
        <p14:creationId xmlns:p14="http://schemas.microsoft.com/office/powerpoint/2010/main" val="799368850"/>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45FDC07B-5C41-E227-00E5-07F19415D27E}"/>
              </a:ext>
            </a:extLst>
          </p:cNvPr>
          <p:cNvSpPr/>
          <p:nvPr/>
        </p:nvSpPr>
        <p:spPr>
          <a:xfrm>
            <a:off x="3511098" y="1718015"/>
            <a:ext cx="794327" cy="79432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C120F231-73F7-49F8-BEC2-8B64120DB06D}"/>
              </a:ext>
            </a:extLst>
          </p:cNvPr>
          <p:cNvSpPr>
            <a:spLocks noGrp="1"/>
          </p:cNvSpPr>
          <p:nvPr>
            <p:ph type="title"/>
          </p:nvPr>
        </p:nvSpPr>
        <p:spPr/>
        <p:txBody>
          <a:bodyPr/>
          <a:lstStyle/>
          <a:p>
            <a:pPr algn="ctr"/>
            <a:r>
              <a:rPr lang="en-US" noProof="0" dirty="0"/>
              <a:t>Summary – Key Advantages</a:t>
            </a:r>
          </a:p>
        </p:txBody>
      </p:sp>
      <p:sp>
        <p:nvSpPr>
          <p:cNvPr id="5" name="Inhaltsplatzhalter 4">
            <a:extLst>
              <a:ext uri="{FF2B5EF4-FFF2-40B4-BE49-F238E27FC236}">
                <a16:creationId xmlns:a16="http://schemas.microsoft.com/office/drawing/2014/main" id="{5727FC0F-5128-4158-BBC0-3A662C2A5567}"/>
              </a:ext>
            </a:extLst>
          </p:cNvPr>
          <p:cNvSpPr>
            <a:spLocks noGrp="1"/>
          </p:cNvSpPr>
          <p:nvPr>
            <p:ph type="body" sz="half" idx="4294967295"/>
          </p:nvPr>
        </p:nvSpPr>
        <p:spPr>
          <a:xfrm>
            <a:off x="1836919" y="2570435"/>
            <a:ext cx="4246563" cy="719138"/>
          </a:xfrm>
        </p:spPr>
        <p:txBody>
          <a:bodyPr/>
          <a:lstStyle/>
          <a:p>
            <a:pPr algn="ctr">
              <a:lnSpc>
                <a:spcPct val="100000"/>
              </a:lnSpc>
            </a:pPr>
            <a:r>
              <a:rPr lang="en-US" sz="2400" noProof="0" dirty="0">
                <a:solidFill>
                  <a:schemeClr val="bg1"/>
                </a:solidFill>
              </a:rPr>
              <a:t>FDA 21 CFR Part 11 </a:t>
            </a:r>
            <a:r>
              <a:rPr lang="en-US" sz="2400" noProof="0" dirty="0">
                <a:solidFill>
                  <a:schemeClr val="tx2"/>
                </a:solidFill>
              </a:rPr>
              <a:t>compliant</a:t>
            </a:r>
          </a:p>
        </p:txBody>
      </p:sp>
      <p:sp>
        <p:nvSpPr>
          <p:cNvPr id="3" name="Inhaltsplatzhalter 4">
            <a:extLst>
              <a:ext uri="{FF2B5EF4-FFF2-40B4-BE49-F238E27FC236}">
                <a16:creationId xmlns:a16="http://schemas.microsoft.com/office/drawing/2014/main" id="{3D30F766-ACA0-FD8C-98BD-AC8FEB6DD04D}"/>
              </a:ext>
            </a:extLst>
          </p:cNvPr>
          <p:cNvSpPr txBox="1">
            <a:spLocks/>
          </p:cNvSpPr>
          <p:nvPr/>
        </p:nvSpPr>
        <p:spPr bwMode="auto">
          <a:xfrm>
            <a:off x="2226693" y="4291572"/>
            <a:ext cx="369027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2400" dirty="0">
                <a:solidFill>
                  <a:schemeClr val="bg1"/>
                </a:solidFill>
              </a:rPr>
              <a:t>-196 to +400 °C </a:t>
            </a:r>
            <a:r>
              <a:rPr lang="en-US" sz="2400" dirty="0">
                <a:solidFill>
                  <a:schemeClr val="tx2"/>
                </a:solidFill>
              </a:rPr>
              <a:t>temperature range</a:t>
            </a:r>
          </a:p>
        </p:txBody>
      </p:sp>
      <p:sp>
        <p:nvSpPr>
          <p:cNvPr id="6" name="Inhaltsplatzhalter 4">
            <a:extLst>
              <a:ext uri="{FF2B5EF4-FFF2-40B4-BE49-F238E27FC236}">
                <a16:creationId xmlns:a16="http://schemas.microsoft.com/office/drawing/2014/main" id="{BC16DFA9-285B-CED3-D69B-0DC34AB42BEE}"/>
              </a:ext>
            </a:extLst>
          </p:cNvPr>
          <p:cNvSpPr txBox="1">
            <a:spLocks/>
          </p:cNvSpPr>
          <p:nvPr/>
        </p:nvSpPr>
        <p:spPr bwMode="auto">
          <a:xfrm>
            <a:off x="6108519" y="4303549"/>
            <a:ext cx="369027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2400" dirty="0">
                <a:solidFill>
                  <a:schemeClr val="bg1"/>
                </a:solidFill>
              </a:rPr>
              <a:t>Customizable</a:t>
            </a:r>
            <a:r>
              <a:rPr lang="en-US" sz="2400" dirty="0"/>
              <a:t> </a:t>
            </a:r>
            <a:r>
              <a:rPr lang="en-US" sz="2400" dirty="0">
                <a:solidFill>
                  <a:schemeClr val="tx2"/>
                </a:solidFill>
              </a:rPr>
              <a:t>for any process or product</a:t>
            </a:r>
          </a:p>
        </p:txBody>
      </p:sp>
      <p:sp>
        <p:nvSpPr>
          <p:cNvPr id="7" name="Inhaltsplatzhalter 4">
            <a:extLst>
              <a:ext uri="{FF2B5EF4-FFF2-40B4-BE49-F238E27FC236}">
                <a16:creationId xmlns:a16="http://schemas.microsoft.com/office/drawing/2014/main" id="{11A92D24-A8DE-7195-0747-3F80F2E924AF}"/>
              </a:ext>
            </a:extLst>
          </p:cNvPr>
          <p:cNvSpPr txBox="1">
            <a:spLocks/>
          </p:cNvSpPr>
          <p:nvPr/>
        </p:nvSpPr>
        <p:spPr bwMode="auto">
          <a:xfrm>
            <a:off x="6318330" y="2369582"/>
            <a:ext cx="3074522"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2400" dirty="0">
                <a:solidFill>
                  <a:schemeClr val="bg1"/>
                </a:solidFill>
              </a:rPr>
              <a:t>Real-time</a:t>
            </a:r>
            <a:r>
              <a:rPr lang="en-US" sz="2400" dirty="0"/>
              <a:t> </a:t>
            </a:r>
            <a:r>
              <a:rPr lang="en-US" sz="2400" dirty="0">
                <a:solidFill>
                  <a:schemeClr val="tx2"/>
                </a:solidFill>
              </a:rPr>
              <a:t>data via Sky Technology</a:t>
            </a:r>
          </a:p>
        </p:txBody>
      </p:sp>
      <p:sp>
        <p:nvSpPr>
          <p:cNvPr id="8" name="Inhaltsplatzhalter 4">
            <a:extLst>
              <a:ext uri="{FF2B5EF4-FFF2-40B4-BE49-F238E27FC236}">
                <a16:creationId xmlns:a16="http://schemas.microsoft.com/office/drawing/2014/main" id="{53E6C533-F578-EF1D-9A54-89730F2F1494}"/>
              </a:ext>
            </a:extLst>
          </p:cNvPr>
          <p:cNvSpPr txBox="1">
            <a:spLocks/>
          </p:cNvSpPr>
          <p:nvPr/>
        </p:nvSpPr>
        <p:spPr bwMode="auto">
          <a:xfrm>
            <a:off x="4068327" y="5580995"/>
            <a:ext cx="384827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2400" dirty="0">
                <a:solidFill>
                  <a:schemeClr val="bg1"/>
                </a:solidFill>
              </a:rPr>
              <a:t>Interchangeable</a:t>
            </a:r>
            <a:r>
              <a:rPr lang="en-US" sz="2400" dirty="0"/>
              <a:t> </a:t>
            </a:r>
            <a:r>
              <a:rPr lang="en-US" sz="2400" dirty="0">
                <a:solidFill>
                  <a:schemeClr val="tx2"/>
                </a:solidFill>
              </a:rPr>
              <a:t>and</a:t>
            </a:r>
            <a:r>
              <a:rPr lang="en-US" sz="2400" dirty="0"/>
              <a:t> </a:t>
            </a:r>
            <a:r>
              <a:rPr lang="en-US" sz="2400" dirty="0">
                <a:solidFill>
                  <a:schemeClr val="bg1"/>
                </a:solidFill>
              </a:rPr>
              <a:t>integrated</a:t>
            </a:r>
            <a:r>
              <a:rPr lang="en-US" sz="2400" dirty="0"/>
              <a:t> </a:t>
            </a:r>
            <a:r>
              <a:rPr lang="en-US" sz="2400" dirty="0">
                <a:solidFill>
                  <a:schemeClr val="tx2"/>
                </a:solidFill>
              </a:rPr>
              <a:t>sensor options</a:t>
            </a:r>
          </a:p>
        </p:txBody>
      </p:sp>
      <p:cxnSp>
        <p:nvCxnSpPr>
          <p:cNvPr id="14" name="Straight Connector 13">
            <a:extLst>
              <a:ext uri="{FF2B5EF4-FFF2-40B4-BE49-F238E27FC236}">
                <a16:creationId xmlns:a16="http://schemas.microsoft.com/office/drawing/2014/main" id="{DC0179D9-8F36-4C47-30EC-A836D7A55EF3}"/>
              </a:ext>
            </a:extLst>
          </p:cNvPr>
          <p:cNvCxnSpPr>
            <a:cxnSpLocks/>
          </p:cNvCxnSpPr>
          <p:nvPr/>
        </p:nvCxnSpPr>
        <p:spPr>
          <a:xfrm>
            <a:off x="2603248" y="3438236"/>
            <a:ext cx="2713908" cy="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EAA87E8-ED48-3D94-FE25-8A8622121122}"/>
              </a:ext>
            </a:extLst>
          </p:cNvPr>
          <p:cNvCxnSpPr>
            <a:cxnSpLocks/>
          </p:cNvCxnSpPr>
          <p:nvPr/>
        </p:nvCxnSpPr>
        <p:spPr>
          <a:xfrm>
            <a:off x="6498637" y="3401291"/>
            <a:ext cx="2713908" cy="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AF38C47-4DED-1FAE-90A9-46032022B3A5}"/>
              </a:ext>
            </a:extLst>
          </p:cNvPr>
          <p:cNvCxnSpPr>
            <a:cxnSpLocks/>
          </p:cNvCxnSpPr>
          <p:nvPr/>
        </p:nvCxnSpPr>
        <p:spPr>
          <a:xfrm>
            <a:off x="2698048" y="5243945"/>
            <a:ext cx="6806170" cy="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pic>
        <p:nvPicPr>
          <p:cNvPr id="24" name="Graphic 23" descr="Transfer with solid fill">
            <a:extLst>
              <a:ext uri="{FF2B5EF4-FFF2-40B4-BE49-F238E27FC236}">
                <a16:creationId xmlns:a16="http://schemas.microsoft.com/office/drawing/2014/main" id="{612375C5-3053-DB8D-9A97-4210AA8771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3455190" y="5688725"/>
            <a:ext cx="504540" cy="504540"/>
          </a:xfrm>
          <a:prstGeom prst="rect">
            <a:avLst/>
          </a:prstGeom>
        </p:spPr>
      </p:pic>
      <p:pic>
        <p:nvPicPr>
          <p:cNvPr id="25" name="Graphic 24" descr="Thermometer with solid fill">
            <a:extLst>
              <a:ext uri="{FF2B5EF4-FFF2-40B4-BE49-F238E27FC236}">
                <a16:creationId xmlns:a16="http://schemas.microsoft.com/office/drawing/2014/main" id="{EBD99144-DCE5-F849-588C-70240EF2AE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70144" y="3657600"/>
            <a:ext cx="580115" cy="580115"/>
          </a:xfrm>
          <a:prstGeom prst="rect">
            <a:avLst/>
          </a:prstGeom>
        </p:spPr>
      </p:pic>
      <p:pic>
        <p:nvPicPr>
          <p:cNvPr id="26" name="Picture 2" descr="Bildergebnis fÃ¼r fda 21 cfr part 11">
            <a:extLst>
              <a:ext uri="{FF2B5EF4-FFF2-40B4-BE49-F238E27FC236}">
                <a16:creationId xmlns:a16="http://schemas.microsoft.com/office/drawing/2014/main" id="{B62A76B2-5EE7-3AD1-9736-B75561CEE9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6265" y="1770255"/>
            <a:ext cx="683994" cy="68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raphic 26" descr="Ruler with solid fill">
            <a:extLst>
              <a:ext uri="{FF2B5EF4-FFF2-40B4-BE49-F238E27FC236}">
                <a16:creationId xmlns:a16="http://schemas.microsoft.com/office/drawing/2014/main" id="{CF54188C-09F2-F6DB-68B2-73B783AFBD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649127">
            <a:off x="7720342" y="3655868"/>
            <a:ext cx="466625" cy="466625"/>
          </a:xfrm>
          <a:prstGeom prst="rect">
            <a:avLst/>
          </a:prstGeom>
        </p:spPr>
      </p:pic>
      <p:pic>
        <p:nvPicPr>
          <p:cNvPr id="29" name="Graphic 28" descr="Wireless with solid fill">
            <a:extLst>
              <a:ext uri="{FF2B5EF4-FFF2-40B4-BE49-F238E27FC236}">
                <a16:creationId xmlns:a16="http://schemas.microsoft.com/office/drawing/2014/main" id="{F1E93E26-1374-9AC7-0E2C-595333B791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76307" y="1710403"/>
            <a:ext cx="624173" cy="624173"/>
          </a:xfrm>
          <a:prstGeom prst="rect">
            <a:avLst/>
          </a:prstGeom>
        </p:spPr>
      </p:pic>
    </p:spTree>
    <p:extLst>
      <p:ext uri="{BB962C8B-B14F-4D97-AF65-F5344CB8AC3E}">
        <p14:creationId xmlns:p14="http://schemas.microsoft.com/office/powerpoint/2010/main" val="25638135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anim calcmode="lin" valueType="num">
                                      <p:cBhvr>
                                        <p:cTn id="1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1000"/>
                                        <p:tgtEl>
                                          <p:spTgt spid="7">
                                            <p:txEl>
                                              <p:pRg st="0" end="0"/>
                                            </p:txEl>
                                          </p:spTgt>
                                        </p:tgtEl>
                                      </p:cBhvr>
                                    </p:animEffect>
                                    <p:anim calcmode="lin" valueType="num">
                                      <p:cBhvr>
                                        <p:cTn id="2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1000"/>
                                        <p:tgtEl>
                                          <p:spTgt spid="8">
                                            <p:txEl>
                                              <p:pRg st="0" end="0"/>
                                            </p:txEl>
                                          </p:spTgt>
                                        </p:tgtEl>
                                      </p:cBhvr>
                                    </p:animEffect>
                                    <p:anim calcmode="lin" valueType="num">
                                      <p:cBhvr>
                                        <p:cTn id="2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3" grpId="0" uiExpand="1" build="p"/>
      <p:bldP spid="6" grpId="0" uiExpand="1" build="p"/>
      <p:bldP spid="7" grpId="0" uiExpand="1" build="p"/>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B67D4EF-3B34-44E9-8A13-79BE2E3ABEF6}"/>
              </a:ext>
            </a:extLst>
          </p:cNvPr>
          <p:cNvSpPr>
            <a:spLocks noGrp="1"/>
          </p:cNvSpPr>
          <p:nvPr>
            <p:ph type="title"/>
          </p:nvPr>
        </p:nvSpPr>
        <p:spPr/>
        <p:txBody>
          <a:bodyPr/>
          <a:lstStyle/>
          <a:p>
            <a:pPr algn="r"/>
            <a:r>
              <a:rPr lang="en-US" noProof="0" dirty="0"/>
              <a:t>General Features (2/2)</a:t>
            </a:r>
            <a:endParaRPr lang="en-US" noProof="0" dirty="0">
              <a:latin typeface="+mn-lt"/>
            </a:endParaRPr>
          </a:p>
        </p:txBody>
      </p:sp>
      <p:sp>
        <p:nvSpPr>
          <p:cNvPr id="5" name="Text Placeholder 4">
            <a:extLst>
              <a:ext uri="{FF2B5EF4-FFF2-40B4-BE49-F238E27FC236}">
                <a16:creationId xmlns:a16="http://schemas.microsoft.com/office/drawing/2014/main" id="{E7F3E84B-277B-8ECA-3524-6F5A4783F8C6}"/>
              </a:ext>
            </a:extLst>
          </p:cNvPr>
          <p:cNvSpPr>
            <a:spLocks noGrp="1"/>
          </p:cNvSpPr>
          <p:nvPr>
            <p:ph type="body" sz="half" idx="10"/>
          </p:nvPr>
        </p:nvSpPr>
        <p:spPr>
          <a:xfrm>
            <a:off x="6754168" y="2520000"/>
            <a:ext cx="4899768" cy="3645850"/>
          </a:xfrm>
        </p:spPr>
        <p:txBody>
          <a:bodyPr>
            <a:normAutofit lnSpcReduction="10000"/>
          </a:bodyPr>
          <a:lstStyle/>
          <a:p>
            <a:pPr>
              <a:lnSpc>
                <a:spcPct val="100000"/>
              </a:lnSpc>
              <a:spcBef>
                <a:spcPts val="600"/>
              </a:spcBef>
            </a:pPr>
            <a:r>
              <a:rPr lang="en-US" b="1" dirty="0">
                <a:latin typeface="Ellab Sans" panose="02000503000000020004" pitchFamily="2" charset="0"/>
              </a:rPr>
              <a:t>Durable and high-quality build:</a:t>
            </a:r>
          </a:p>
          <a:p>
            <a:pPr marL="285750" indent="-285750">
              <a:lnSpc>
                <a:spcPct val="100000"/>
              </a:lnSpc>
              <a:spcBef>
                <a:spcPts val="600"/>
              </a:spcBef>
              <a:buFont typeface="Arial" panose="020B0604020202020204" pitchFamily="34" charset="0"/>
              <a:buChar char="•"/>
            </a:pPr>
            <a:r>
              <a:rPr lang="en-US" dirty="0">
                <a:latin typeface="Ellab Sans" panose="02000503000000020004" pitchFamily="2" charset="0"/>
              </a:rPr>
              <a:t>Electronics sealed in protective plastic</a:t>
            </a:r>
          </a:p>
          <a:p>
            <a:pPr marL="285750" indent="-285750">
              <a:lnSpc>
                <a:spcPct val="100000"/>
              </a:lnSpc>
              <a:spcBef>
                <a:spcPts val="600"/>
              </a:spcBef>
              <a:buFont typeface="Arial" panose="020B0604020202020204" pitchFamily="34" charset="0"/>
              <a:buChar char="•"/>
            </a:pPr>
            <a:r>
              <a:rPr lang="en-US" dirty="0">
                <a:latin typeface="Ellab Sans" panose="02000503000000020004" pitchFamily="2" charset="0"/>
              </a:rPr>
              <a:t>High-end components</a:t>
            </a:r>
          </a:p>
          <a:p>
            <a:pPr marL="285750" indent="-285750">
              <a:lnSpc>
                <a:spcPct val="100000"/>
              </a:lnSpc>
              <a:spcBef>
                <a:spcPts val="600"/>
              </a:spcBef>
              <a:buFont typeface="Arial" panose="020B0604020202020204" pitchFamily="34" charset="0"/>
              <a:buChar char="•"/>
            </a:pPr>
            <a:r>
              <a:rPr lang="en-US" dirty="0">
                <a:latin typeface="Ellab Sans" panose="02000503000000020004" pitchFamily="2" charset="0"/>
              </a:rPr>
              <a:t>ISO-certified production</a:t>
            </a:r>
          </a:p>
          <a:p>
            <a:pPr marL="285750" indent="-285750">
              <a:lnSpc>
                <a:spcPct val="100000"/>
              </a:lnSpc>
              <a:spcBef>
                <a:spcPts val="600"/>
              </a:spcBef>
              <a:buFont typeface="Arial" panose="020B0604020202020204" pitchFamily="34" charset="0"/>
              <a:buChar char="•"/>
            </a:pPr>
            <a:r>
              <a:rPr lang="en-US" dirty="0">
                <a:latin typeface="Ellab Sans" panose="02000503000000020004" pitchFamily="2" charset="0"/>
              </a:rPr>
              <a:t>Extensive quality control—even for stocked items</a:t>
            </a:r>
          </a:p>
          <a:p>
            <a:pPr>
              <a:lnSpc>
                <a:spcPct val="100000"/>
              </a:lnSpc>
              <a:spcBef>
                <a:spcPts val="600"/>
              </a:spcBef>
            </a:pPr>
            <a:endParaRPr lang="en-US" dirty="0">
              <a:latin typeface="Ellab Sans" panose="02000503000000020004" pitchFamily="2" charset="0"/>
            </a:endParaRPr>
          </a:p>
          <a:p>
            <a:pPr>
              <a:lnSpc>
                <a:spcPct val="100000"/>
              </a:lnSpc>
              <a:spcBef>
                <a:spcPts val="600"/>
              </a:spcBef>
            </a:pPr>
            <a:r>
              <a:rPr lang="en-US" b="1" dirty="0">
                <a:latin typeface="Ellab Sans" panose="02000503000000020004" pitchFamily="2" charset="0"/>
              </a:rPr>
              <a:t>Battery:</a:t>
            </a:r>
          </a:p>
          <a:p>
            <a:pPr marL="285750" indent="-285750">
              <a:lnSpc>
                <a:spcPct val="100000"/>
              </a:lnSpc>
              <a:spcBef>
                <a:spcPts val="600"/>
              </a:spcBef>
              <a:buFont typeface="Arial" panose="020B0604020202020204" pitchFamily="34" charset="0"/>
              <a:buChar char="•"/>
            </a:pPr>
            <a:r>
              <a:rPr lang="en-US" dirty="0">
                <a:latin typeface="Ellab Sans" panose="02000503000000020004" pitchFamily="2" charset="0"/>
              </a:rPr>
              <a:t>Specialized battery for up to 150 °C</a:t>
            </a:r>
          </a:p>
          <a:p>
            <a:pPr marL="285750" indent="-285750">
              <a:lnSpc>
                <a:spcPct val="100000"/>
              </a:lnSpc>
              <a:spcBef>
                <a:spcPts val="600"/>
              </a:spcBef>
              <a:buFont typeface="Arial" panose="020B0604020202020204" pitchFamily="34" charset="0"/>
              <a:buChar char="•"/>
            </a:pPr>
            <a:r>
              <a:rPr lang="en-US" dirty="0">
                <a:latin typeface="Ellab Sans" panose="02000503000000020004" pitchFamily="2" charset="0"/>
              </a:rPr>
              <a:t>Software warning for low capacity</a:t>
            </a:r>
          </a:p>
          <a:p>
            <a:pPr>
              <a:lnSpc>
                <a:spcPct val="100000"/>
              </a:lnSpc>
              <a:spcBef>
                <a:spcPts val="600"/>
              </a:spcBef>
            </a:pPr>
            <a:endParaRPr lang="en-US" dirty="0">
              <a:latin typeface="Ellab Sans" panose="02000503000000020004" pitchFamily="2" charset="0"/>
            </a:endParaRPr>
          </a:p>
          <a:p>
            <a:pPr>
              <a:lnSpc>
                <a:spcPct val="100000"/>
              </a:lnSpc>
              <a:spcBef>
                <a:spcPts val="600"/>
              </a:spcBef>
            </a:pPr>
            <a:r>
              <a:rPr lang="en-US" b="1" dirty="0">
                <a:latin typeface="Ellab Sans" panose="02000503000000020004" pitchFamily="2" charset="0"/>
              </a:rPr>
              <a:t>Correct measuring position:</a:t>
            </a:r>
          </a:p>
          <a:p>
            <a:pPr marL="285750" indent="-285750">
              <a:lnSpc>
                <a:spcPct val="100000"/>
              </a:lnSpc>
              <a:spcBef>
                <a:spcPts val="600"/>
              </a:spcBef>
              <a:buFont typeface="Arial" panose="020B0604020202020204" pitchFamily="34" charset="0"/>
              <a:buChar char="•"/>
            </a:pPr>
            <a:r>
              <a:rPr lang="en-US" dirty="0">
                <a:latin typeface="Ellab Sans" panose="02000503000000020004" pitchFamily="2" charset="0"/>
              </a:rPr>
              <a:t>Extensive accessories and fixations</a:t>
            </a:r>
          </a:p>
          <a:p>
            <a:pPr marL="285750" indent="-285750">
              <a:lnSpc>
                <a:spcPct val="100000"/>
              </a:lnSpc>
              <a:spcBef>
                <a:spcPts val="600"/>
              </a:spcBef>
              <a:buFont typeface="Arial" panose="020B0604020202020204" pitchFamily="34" charset="0"/>
              <a:buChar char="•"/>
            </a:pPr>
            <a:r>
              <a:rPr lang="en-US" dirty="0">
                <a:latin typeface="Ellab Sans" panose="02000503000000020004" pitchFamily="2" charset="0"/>
              </a:rPr>
              <a:t>Custom sensor designs (length &amp; diameter)</a:t>
            </a:r>
          </a:p>
          <a:p>
            <a:pPr>
              <a:lnSpc>
                <a:spcPct val="100000"/>
              </a:lnSpc>
              <a:spcBef>
                <a:spcPts val="600"/>
              </a:spcBef>
            </a:pPr>
            <a:endParaRPr lang="en-US" noProof="0" dirty="0"/>
          </a:p>
        </p:txBody>
      </p:sp>
      <p:sp>
        <p:nvSpPr>
          <p:cNvPr id="4" name="Text Placeholder 3">
            <a:extLst>
              <a:ext uri="{FF2B5EF4-FFF2-40B4-BE49-F238E27FC236}">
                <a16:creationId xmlns:a16="http://schemas.microsoft.com/office/drawing/2014/main" id="{0969F633-EA92-BD0C-E99C-040C76B56C67}"/>
              </a:ext>
            </a:extLst>
          </p:cNvPr>
          <p:cNvSpPr>
            <a:spLocks noGrp="1"/>
          </p:cNvSpPr>
          <p:nvPr>
            <p:ph type="body" sz="half" idx="2"/>
          </p:nvPr>
        </p:nvSpPr>
        <p:spPr/>
        <p:txBody>
          <a:bodyPr/>
          <a:lstStyle/>
          <a:p>
            <a:endParaRPr lang="en-US" noProof="0" dirty="0"/>
          </a:p>
        </p:txBody>
      </p:sp>
      <p:sp>
        <p:nvSpPr>
          <p:cNvPr id="6" name="Rectangle 5">
            <a:extLst>
              <a:ext uri="{FF2B5EF4-FFF2-40B4-BE49-F238E27FC236}">
                <a16:creationId xmlns:a16="http://schemas.microsoft.com/office/drawing/2014/main" id="{C51F6C44-F0B2-7F49-19B5-7FF47B057DC8}"/>
              </a:ext>
            </a:extLst>
          </p:cNvPr>
          <p:cNvSpPr/>
          <p:nvPr/>
        </p:nvSpPr>
        <p:spPr>
          <a:xfrm>
            <a:off x="1004935" y="-92798"/>
            <a:ext cx="4200808" cy="70435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device with three metal tubes&#10;&#10;AI-generated content may be incorrect.">
            <a:extLst>
              <a:ext uri="{FF2B5EF4-FFF2-40B4-BE49-F238E27FC236}">
                <a16:creationId xmlns:a16="http://schemas.microsoft.com/office/drawing/2014/main" id="{13715107-B162-D072-98F8-4625726A2A4E}"/>
              </a:ext>
            </a:extLst>
          </p:cNvPr>
          <p:cNvPicPr>
            <a:picLocks noChangeAspect="1"/>
          </p:cNvPicPr>
          <p:nvPr/>
        </p:nvPicPr>
        <p:blipFill>
          <a:blip r:embed="rId2"/>
          <a:stretch>
            <a:fillRect/>
          </a:stretch>
        </p:blipFill>
        <p:spPr>
          <a:xfrm>
            <a:off x="-459657" y="-393961"/>
            <a:ext cx="7492132" cy="7645921"/>
          </a:xfrm>
          <a:prstGeom prst="rect">
            <a:avLst/>
          </a:prstGeom>
        </p:spPr>
      </p:pic>
    </p:spTree>
    <p:extLst>
      <p:ext uri="{BB962C8B-B14F-4D97-AF65-F5344CB8AC3E}">
        <p14:creationId xmlns:p14="http://schemas.microsoft.com/office/powerpoint/2010/main" val="9607151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E634AC9-B36F-60FB-DD96-0D9D5B3BEBE1}"/>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FC14A58F-9F95-461C-9795-2F36D298B4BE}"/>
              </a:ext>
            </a:extLst>
          </p:cNvPr>
          <p:cNvSpPr>
            <a:spLocks noGrp="1"/>
          </p:cNvSpPr>
          <p:nvPr>
            <p:ph type="title"/>
          </p:nvPr>
        </p:nvSpPr>
        <p:spPr/>
        <p:txBody>
          <a:bodyPr/>
          <a:lstStyle/>
          <a:p>
            <a:r>
              <a:rPr lang="en-US" noProof="0" dirty="0"/>
              <a:t>Data Point Distribution</a:t>
            </a:r>
            <a:endParaRPr lang="en-US" noProof="0" dirty="0">
              <a:latin typeface="+mn-lt"/>
            </a:endParaRPr>
          </a:p>
        </p:txBody>
      </p:sp>
      <p:sp>
        <p:nvSpPr>
          <p:cNvPr id="5" name="Text Placeholder 4">
            <a:extLst>
              <a:ext uri="{FF2B5EF4-FFF2-40B4-BE49-F238E27FC236}">
                <a16:creationId xmlns:a16="http://schemas.microsoft.com/office/drawing/2014/main" id="{99B011A3-B08F-EBD3-FAFD-F2E606D2A966}"/>
              </a:ext>
            </a:extLst>
          </p:cNvPr>
          <p:cNvSpPr>
            <a:spLocks noGrp="1"/>
          </p:cNvSpPr>
          <p:nvPr>
            <p:ph type="body" sz="half" idx="2"/>
          </p:nvPr>
        </p:nvSpPr>
        <p:spPr/>
        <p:txBody>
          <a:bodyPr/>
          <a:lstStyle/>
          <a:p>
            <a:endParaRPr lang="en-US" noProof="0" dirty="0"/>
          </a:p>
        </p:txBody>
      </p:sp>
      <p:graphicFrame>
        <p:nvGraphicFramePr>
          <p:cNvPr id="4" name="Tabelle 3">
            <a:extLst>
              <a:ext uri="{FF2B5EF4-FFF2-40B4-BE49-F238E27FC236}">
                <a16:creationId xmlns:a16="http://schemas.microsoft.com/office/drawing/2014/main" id="{9881054D-FC74-4BA8-9A9A-D59CB5A3FF5C}"/>
              </a:ext>
            </a:extLst>
          </p:cNvPr>
          <p:cNvGraphicFramePr>
            <a:graphicFrameLocks noGrp="1"/>
          </p:cNvGraphicFramePr>
          <p:nvPr>
            <p:extLst>
              <p:ext uri="{D42A27DB-BD31-4B8C-83A1-F6EECF244321}">
                <p14:modId xmlns:p14="http://schemas.microsoft.com/office/powerpoint/2010/main" val="770095050"/>
              </p:ext>
            </p:extLst>
          </p:nvPr>
        </p:nvGraphicFramePr>
        <p:xfrm>
          <a:off x="360000" y="1535127"/>
          <a:ext cx="10273141" cy="4327743"/>
        </p:xfrm>
        <a:graphic>
          <a:graphicData uri="http://schemas.openxmlformats.org/drawingml/2006/table">
            <a:tbl>
              <a:tblPr bandRow="1">
                <a:tableStyleId>{69C7853C-536D-4A76-A0AE-DD22124D55A5}</a:tableStyleId>
              </a:tblPr>
              <a:tblGrid>
                <a:gridCol w="2907639">
                  <a:extLst>
                    <a:ext uri="{9D8B030D-6E8A-4147-A177-3AD203B41FA5}">
                      <a16:colId xmlns:a16="http://schemas.microsoft.com/office/drawing/2014/main" val="2589079946"/>
                    </a:ext>
                  </a:extLst>
                </a:gridCol>
                <a:gridCol w="1787711">
                  <a:extLst>
                    <a:ext uri="{9D8B030D-6E8A-4147-A177-3AD203B41FA5}">
                      <a16:colId xmlns:a16="http://schemas.microsoft.com/office/drawing/2014/main" val="1768048331"/>
                    </a:ext>
                  </a:extLst>
                </a:gridCol>
                <a:gridCol w="2861904">
                  <a:extLst>
                    <a:ext uri="{9D8B030D-6E8A-4147-A177-3AD203B41FA5}">
                      <a16:colId xmlns:a16="http://schemas.microsoft.com/office/drawing/2014/main" val="1556597132"/>
                    </a:ext>
                  </a:extLst>
                </a:gridCol>
                <a:gridCol w="2715887">
                  <a:extLst>
                    <a:ext uri="{9D8B030D-6E8A-4147-A177-3AD203B41FA5}">
                      <a16:colId xmlns:a16="http://schemas.microsoft.com/office/drawing/2014/main" val="2290007167"/>
                    </a:ext>
                  </a:extLst>
                </a:gridCol>
              </a:tblGrid>
              <a:tr h="346215">
                <a:tc>
                  <a:txBody>
                    <a:bodyPr/>
                    <a:lstStyle/>
                    <a:p>
                      <a:pPr algn="ctr" fontAlgn="ctr"/>
                      <a:r>
                        <a:rPr lang="en-US" sz="1100" b="1" u="none" strike="noStrike" noProof="0" dirty="0">
                          <a:solidFill>
                            <a:schemeClr val="tx2"/>
                          </a:solidFill>
                          <a:effectLst/>
                        </a:rPr>
                        <a:t>Sensor type</a:t>
                      </a:r>
                      <a:endParaRPr lang="en-US" sz="1100" b="1" i="0" u="none" strike="noStrike" noProof="0" dirty="0">
                        <a:solidFill>
                          <a:schemeClr val="tx2"/>
                        </a:solidFill>
                        <a:effectLst/>
                        <a:latin typeface="+mn-lt"/>
                      </a:endParaRPr>
                    </a:p>
                  </a:txBody>
                  <a:tcPr marL="8671" marR="8671" marT="8670" marB="0" anchor="ctr"/>
                </a:tc>
                <a:tc gridSpan="3">
                  <a:txBody>
                    <a:bodyPr/>
                    <a:lstStyle/>
                    <a:p>
                      <a:pPr algn="ctr" fontAlgn="ctr"/>
                      <a:r>
                        <a:rPr lang="en-US" sz="1100" b="1" u="none" strike="noStrike" noProof="0" dirty="0">
                          <a:solidFill>
                            <a:schemeClr val="tx2"/>
                          </a:solidFill>
                          <a:effectLst/>
                        </a:rPr>
                        <a:t>Data point distribution </a:t>
                      </a:r>
                      <a:endParaRPr lang="en-US" sz="1100" b="1" i="0" u="none" strike="noStrike" noProof="0" dirty="0">
                        <a:solidFill>
                          <a:schemeClr val="tx2"/>
                        </a:solidFill>
                        <a:effectLst/>
                        <a:latin typeface="+mn-lt"/>
                      </a:endParaRPr>
                    </a:p>
                  </a:txBody>
                  <a:tcPr marL="8671" marR="8671" marT="8670" marB="0" anchor="ct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790047952"/>
                  </a:ext>
                </a:extLst>
              </a:tr>
              <a:tr h="249980">
                <a:tc>
                  <a:txBody>
                    <a:bodyPr/>
                    <a:lstStyle/>
                    <a:p>
                      <a:pPr algn="l" fontAlgn="ctr"/>
                      <a:r>
                        <a:rPr lang="en-US" sz="1000" b="0" u="none" strike="noStrike" noProof="0" dirty="0">
                          <a:solidFill>
                            <a:schemeClr val="tx2"/>
                          </a:solidFill>
                          <a:effectLst/>
                        </a:rPr>
                        <a:t> </a:t>
                      </a:r>
                      <a:endParaRPr lang="en-US" sz="1000" b="0" i="0" u="none" strike="noStrike" noProof="0" dirty="0">
                        <a:solidFill>
                          <a:schemeClr val="tx2"/>
                        </a:solidFill>
                        <a:effectLst/>
                        <a:latin typeface="+mn-lt"/>
                      </a:endParaRPr>
                    </a:p>
                  </a:txBody>
                  <a:tcPr marL="8671" marR="8671" marT="8670" marB="0" anchor="ct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u="none" strike="noStrike" noProof="0" dirty="0">
                          <a:solidFill>
                            <a:schemeClr val="tx2"/>
                          </a:solidFill>
                          <a:effectLst/>
                        </a:rPr>
                        <a:t>When using  3. Gen. Pro Logger (120.000 </a:t>
                      </a:r>
                      <a:r>
                        <a:rPr lang="en-US" sz="1000" b="0" u="none" strike="noStrike" noProof="0" dirty="0" err="1">
                          <a:solidFill>
                            <a:schemeClr val="tx2"/>
                          </a:solidFill>
                          <a:effectLst/>
                        </a:rPr>
                        <a:t>Datenpunkte</a:t>
                      </a:r>
                      <a:r>
                        <a:rPr lang="en-US" sz="1000" b="0" u="none" strike="noStrike" noProof="0" dirty="0">
                          <a:solidFill>
                            <a:schemeClr val="tx2"/>
                          </a:solidFill>
                          <a:effectLst/>
                        </a:rPr>
                        <a:t>)</a:t>
                      </a:r>
                      <a:endParaRPr lang="en-US" sz="1000" b="0" i="0" u="none" strike="noStrike" noProof="0" dirty="0">
                        <a:solidFill>
                          <a:schemeClr val="tx2"/>
                        </a:solidFill>
                        <a:effectLst/>
                        <a:latin typeface="+mn-lt"/>
                      </a:endParaRPr>
                    </a:p>
                  </a:txBody>
                  <a:tcPr marL="8671" marR="8671" marT="8670" marB="0" anchor="ctr"/>
                </a:tc>
                <a:tc hMerge="1">
                  <a:txBody>
                    <a:bodyPr/>
                    <a:lstStyle/>
                    <a:p>
                      <a:pPr algn="l" fontAlgn="ctr"/>
                      <a:endParaRPr lang="de-DE" sz="1000" b="0" i="0" u="none" strike="noStrike">
                        <a:solidFill>
                          <a:srgbClr val="000000"/>
                        </a:solidFill>
                        <a:effectLst/>
                        <a:latin typeface="Calibri" panose="020F0502020204030204" pitchFamily="34" charset="0"/>
                      </a:endParaRPr>
                    </a:p>
                  </a:txBody>
                  <a:tcPr marL="8670" marR="8670" marT="8670" marB="0" anchor="ctr"/>
                </a:tc>
                <a:tc hMerge="1">
                  <a:txBody>
                    <a:bodyPr/>
                    <a:lstStyle/>
                    <a:p>
                      <a:pPr algn="l" fontAlgn="ctr"/>
                      <a:endParaRPr lang="de-DE" sz="1000" b="0" i="0" u="none" strike="noStrike">
                        <a:solidFill>
                          <a:srgbClr val="000000"/>
                        </a:solidFill>
                        <a:effectLst/>
                        <a:latin typeface="Calibri" panose="020F0502020204030204" pitchFamily="34" charset="0"/>
                      </a:endParaRPr>
                    </a:p>
                  </a:txBody>
                  <a:tcPr marL="8670" marR="8670" marT="8670" marB="0" anchor="ctr"/>
                </a:tc>
                <a:extLst>
                  <a:ext uri="{0D108BD9-81ED-4DB2-BD59-A6C34878D82A}">
                    <a16:rowId xmlns:a16="http://schemas.microsoft.com/office/drawing/2014/main" val="2532954786"/>
                  </a:ext>
                </a:extLst>
              </a:tr>
              <a:tr h="309747">
                <a:tc>
                  <a:txBody>
                    <a:bodyPr/>
                    <a:lstStyle/>
                    <a:p>
                      <a:pPr algn="l" fontAlgn="ctr"/>
                      <a:r>
                        <a:rPr lang="en-US" sz="1000" b="0" u="none" strike="noStrike" noProof="0" dirty="0">
                          <a:solidFill>
                            <a:schemeClr val="tx2"/>
                          </a:solidFill>
                          <a:effectLst/>
                        </a:rPr>
                        <a:t>Temperature Single sensor</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120.000 points</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 </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 </a:t>
                      </a:r>
                      <a:endParaRPr lang="en-US" sz="1000" b="0" i="0" u="none" strike="noStrike" noProof="0" dirty="0">
                        <a:solidFill>
                          <a:schemeClr val="tx2"/>
                        </a:solidFill>
                        <a:effectLst/>
                        <a:latin typeface="+mn-lt"/>
                      </a:endParaRPr>
                    </a:p>
                  </a:txBody>
                  <a:tcPr marL="8671" marR="8671" marT="8670" marB="0" anchor="ctr"/>
                </a:tc>
                <a:extLst>
                  <a:ext uri="{0D108BD9-81ED-4DB2-BD59-A6C34878D82A}">
                    <a16:rowId xmlns:a16="http://schemas.microsoft.com/office/drawing/2014/main" val="1094002967"/>
                  </a:ext>
                </a:extLst>
              </a:tr>
              <a:tr h="309747">
                <a:tc>
                  <a:txBody>
                    <a:bodyPr/>
                    <a:lstStyle/>
                    <a:p>
                      <a:pPr algn="l" fontAlgn="ctr"/>
                      <a:r>
                        <a:rPr lang="en-US" sz="1000" b="0" u="none" strike="noStrike" noProof="0" dirty="0">
                          <a:solidFill>
                            <a:schemeClr val="tx2"/>
                          </a:solidFill>
                          <a:effectLst/>
                        </a:rPr>
                        <a:t>Temperature Double sensor</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60.000 points per channel</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 </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 </a:t>
                      </a:r>
                      <a:endParaRPr lang="en-US" sz="1000" b="0" i="0" u="none" strike="noStrike" noProof="0" dirty="0">
                        <a:solidFill>
                          <a:schemeClr val="tx2"/>
                        </a:solidFill>
                        <a:effectLst/>
                        <a:latin typeface="+mn-lt"/>
                      </a:endParaRPr>
                    </a:p>
                  </a:txBody>
                  <a:tcPr marL="8671" marR="8671" marT="8670" marB="0" anchor="ctr"/>
                </a:tc>
                <a:extLst>
                  <a:ext uri="{0D108BD9-81ED-4DB2-BD59-A6C34878D82A}">
                    <a16:rowId xmlns:a16="http://schemas.microsoft.com/office/drawing/2014/main" val="4074643183"/>
                  </a:ext>
                </a:extLst>
              </a:tr>
              <a:tr h="309747">
                <a:tc>
                  <a:txBody>
                    <a:bodyPr/>
                    <a:lstStyle/>
                    <a:p>
                      <a:pPr algn="l" fontAlgn="ctr"/>
                      <a:r>
                        <a:rPr lang="en-US" sz="1000" b="0" u="none" strike="noStrike" noProof="0" dirty="0">
                          <a:solidFill>
                            <a:schemeClr val="tx2"/>
                          </a:solidFill>
                          <a:effectLst/>
                        </a:rPr>
                        <a:t>Multipoint Temperature sensor</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30.000 points per channel</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 </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 </a:t>
                      </a:r>
                      <a:endParaRPr lang="en-US" sz="1000" b="0" i="0" u="none" strike="noStrike" noProof="0" dirty="0">
                        <a:solidFill>
                          <a:schemeClr val="tx2"/>
                        </a:solidFill>
                        <a:effectLst/>
                        <a:latin typeface="+mn-lt"/>
                      </a:endParaRPr>
                    </a:p>
                  </a:txBody>
                  <a:tcPr marL="8671" marR="8671" marT="8670" marB="0" anchor="ctr"/>
                </a:tc>
                <a:extLst>
                  <a:ext uri="{0D108BD9-81ED-4DB2-BD59-A6C34878D82A}">
                    <a16:rowId xmlns:a16="http://schemas.microsoft.com/office/drawing/2014/main" val="3046696118"/>
                  </a:ext>
                </a:extLst>
              </a:tr>
              <a:tr h="309747">
                <a:tc>
                  <a:txBody>
                    <a:bodyPr/>
                    <a:lstStyle/>
                    <a:p>
                      <a:pPr algn="l" fontAlgn="ctr"/>
                      <a:r>
                        <a:rPr lang="en-US" sz="1000" b="0" u="none" strike="noStrike" noProof="0" dirty="0">
                          <a:solidFill>
                            <a:schemeClr val="tx2"/>
                          </a:solidFill>
                          <a:effectLst/>
                        </a:rPr>
                        <a:t>Quad Sensor</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30.000 points per channel</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 </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 </a:t>
                      </a:r>
                      <a:endParaRPr lang="en-US" sz="1000" b="0" i="0" u="none" strike="noStrike" noProof="0" dirty="0">
                        <a:solidFill>
                          <a:schemeClr val="tx2"/>
                        </a:solidFill>
                        <a:effectLst/>
                        <a:latin typeface="+mn-lt"/>
                      </a:endParaRPr>
                    </a:p>
                  </a:txBody>
                  <a:tcPr marL="8671" marR="8671" marT="8670" marB="0" anchor="ctr"/>
                </a:tc>
                <a:extLst>
                  <a:ext uri="{0D108BD9-81ED-4DB2-BD59-A6C34878D82A}">
                    <a16:rowId xmlns:a16="http://schemas.microsoft.com/office/drawing/2014/main" val="2365399753"/>
                  </a:ext>
                </a:extLst>
              </a:tr>
              <a:tr h="309747">
                <a:tc>
                  <a:txBody>
                    <a:bodyPr/>
                    <a:lstStyle/>
                    <a:p>
                      <a:pPr algn="l" fontAlgn="ctr"/>
                      <a:r>
                        <a:rPr lang="en-US" sz="1000" b="0" u="none" strike="noStrike" noProof="0" dirty="0">
                          <a:solidFill>
                            <a:schemeClr val="tx2"/>
                          </a:solidFill>
                          <a:effectLst/>
                        </a:rPr>
                        <a:t>Thermocouple Sensor</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40.000 points</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80.000 for temp calculation</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endParaRPr lang="en-US" sz="1000" b="0" i="0" u="none" strike="noStrike" noProof="0" dirty="0">
                        <a:solidFill>
                          <a:schemeClr val="tx2"/>
                        </a:solidFill>
                        <a:effectLst/>
                        <a:latin typeface="+mn-lt"/>
                      </a:endParaRPr>
                    </a:p>
                  </a:txBody>
                  <a:tcPr marL="8671" marR="8671" marT="8670" marB="0" anchor="ctr"/>
                </a:tc>
                <a:extLst>
                  <a:ext uri="{0D108BD9-81ED-4DB2-BD59-A6C34878D82A}">
                    <a16:rowId xmlns:a16="http://schemas.microsoft.com/office/drawing/2014/main" val="4283957983"/>
                  </a:ext>
                </a:extLst>
              </a:tr>
              <a:tr h="309747">
                <a:tc>
                  <a:txBody>
                    <a:bodyPr/>
                    <a:lstStyle/>
                    <a:p>
                      <a:pPr algn="l" fontAlgn="ctr"/>
                      <a:r>
                        <a:rPr lang="en-US" sz="1000" b="0" u="none" strike="noStrike" noProof="0" dirty="0">
                          <a:solidFill>
                            <a:schemeClr val="tx2"/>
                          </a:solidFill>
                          <a:effectLst/>
                        </a:rPr>
                        <a:t>Pressure sensor</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60.000 points</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60.000 for temp compensation</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 </a:t>
                      </a:r>
                      <a:endParaRPr lang="en-US" sz="1000" b="0" i="0" u="none" strike="noStrike" noProof="0" dirty="0">
                        <a:solidFill>
                          <a:schemeClr val="tx2"/>
                        </a:solidFill>
                        <a:effectLst/>
                        <a:latin typeface="+mn-lt"/>
                      </a:endParaRPr>
                    </a:p>
                  </a:txBody>
                  <a:tcPr marL="8671" marR="8671" marT="8670" marB="0" anchor="ctr"/>
                </a:tc>
                <a:extLst>
                  <a:ext uri="{0D108BD9-81ED-4DB2-BD59-A6C34878D82A}">
                    <a16:rowId xmlns:a16="http://schemas.microsoft.com/office/drawing/2014/main" val="2183314010"/>
                  </a:ext>
                </a:extLst>
              </a:tr>
              <a:tr h="309747">
                <a:tc>
                  <a:txBody>
                    <a:bodyPr/>
                    <a:lstStyle/>
                    <a:p>
                      <a:pPr algn="l" fontAlgn="ctr"/>
                      <a:r>
                        <a:rPr lang="en-US" sz="1000" b="0" u="none" strike="noStrike" noProof="0" dirty="0">
                          <a:solidFill>
                            <a:schemeClr val="tx2"/>
                          </a:solidFill>
                          <a:effectLst/>
                        </a:rPr>
                        <a:t>Pressure- / Temperature sensor</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40.000 pressure</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40.000 temperature</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40.000for temp compensation</a:t>
                      </a:r>
                      <a:endParaRPr lang="en-US" sz="1000" b="0" i="0" u="none" strike="noStrike" noProof="0" dirty="0">
                        <a:solidFill>
                          <a:schemeClr val="tx2"/>
                        </a:solidFill>
                        <a:effectLst/>
                        <a:latin typeface="+mn-lt"/>
                      </a:endParaRPr>
                    </a:p>
                  </a:txBody>
                  <a:tcPr marL="8671" marR="8671" marT="8670" marB="0" anchor="ctr"/>
                </a:tc>
                <a:extLst>
                  <a:ext uri="{0D108BD9-81ED-4DB2-BD59-A6C34878D82A}">
                    <a16:rowId xmlns:a16="http://schemas.microsoft.com/office/drawing/2014/main" val="719461857"/>
                  </a:ext>
                </a:extLst>
              </a:tr>
              <a:tr h="309747">
                <a:tc>
                  <a:txBody>
                    <a:bodyPr/>
                    <a:lstStyle/>
                    <a:p>
                      <a:pPr algn="l" fontAlgn="ctr"/>
                      <a:r>
                        <a:rPr lang="en-US" sz="1000" b="0" u="none" strike="noStrike" noProof="0" dirty="0">
                          <a:solidFill>
                            <a:schemeClr val="tx2"/>
                          </a:solidFill>
                          <a:effectLst/>
                        </a:rPr>
                        <a:t>Vacuum-/Temperature sensor</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60.000 vacuum</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60.000 temperature</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 </a:t>
                      </a:r>
                      <a:endParaRPr lang="en-US" sz="1000" b="0" i="0" u="none" strike="noStrike" noProof="0" dirty="0">
                        <a:solidFill>
                          <a:schemeClr val="tx2"/>
                        </a:solidFill>
                        <a:effectLst/>
                        <a:latin typeface="+mn-lt"/>
                      </a:endParaRPr>
                    </a:p>
                  </a:txBody>
                  <a:tcPr marL="8671" marR="8671" marT="8670" marB="0" anchor="ctr"/>
                </a:tc>
                <a:extLst>
                  <a:ext uri="{0D108BD9-81ED-4DB2-BD59-A6C34878D82A}">
                    <a16:rowId xmlns:a16="http://schemas.microsoft.com/office/drawing/2014/main" val="3456956284"/>
                  </a:ext>
                </a:extLst>
              </a:tr>
              <a:tr h="324331">
                <a:tc>
                  <a:txBody>
                    <a:bodyPr/>
                    <a:lstStyle/>
                    <a:p>
                      <a:pPr algn="l" fontAlgn="ctr"/>
                      <a:r>
                        <a:rPr lang="en-US" sz="1000" b="0" u="none" strike="noStrike" noProof="0" dirty="0">
                          <a:solidFill>
                            <a:schemeClr val="tx2"/>
                          </a:solidFill>
                          <a:effectLst/>
                        </a:rPr>
                        <a:t>Humidity-/Temperature sensor</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60.000 humidity</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60.000 temperature</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 </a:t>
                      </a:r>
                      <a:endParaRPr lang="en-US" sz="1000" b="0" i="0" u="none" strike="noStrike" noProof="0" dirty="0">
                        <a:solidFill>
                          <a:schemeClr val="tx2"/>
                        </a:solidFill>
                        <a:effectLst/>
                        <a:latin typeface="+mn-lt"/>
                      </a:endParaRPr>
                    </a:p>
                  </a:txBody>
                  <a:tcPr marL="8671" marR="8671" marT="8670" marB="0" anchor="ctr"/>
                </a:tc>
                <a:extLst>
                  <a:ext uri="{0D108BD9-81ED-4DB2-BD59-A6C34878D82A}">
                    <a16:rowId xmlns:a16="http://schemas.microsoft.com/office/drawing/2014/main" val="2921087429"/>
                  </a:ext>
                </a:extLst>
              </a:tr>
              <a:tr h="309747">
                <a:tc>
                  <a:txBody>
                    <a:bodyPr/>
                    <a:lstStyle/>
                    <a:p>
                      <a:pPr algn="l" fontAlgn="ctr"/>
                      <a:r>
                        <a:rPr lang="en-US" sz="1000" b="0" u="none" strike="noStrike" noProof="0" dirty="0">
                          <a:solidFill>
                            <a:schemeClr val="tx2"/>
                          </a:solidFill>
                          <a:effectLst/>
                        </a:rPr>
                        <a:t>Conductivity-/Temperature sensor</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60.000 conductivity</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60.000 temperature</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 </a:t>
                      </a:r>
                      <a:endParaRPr lang="en-US" sz="1000" b="0" i="0" u="none" strike="noStrike" noProof="0" dirty="0">
                        <a:solidFill>
                          <a:schemeClr val="tx2"/>
                        </a:solidFill>
                        <a:effectLst/>
                        <a:latin typeface="+mn-lt"/>
                      </a:endParaRPr>
                    </a:p>
                  </a:txBody>
                  <a:tcPr marL="8671" marR="8671" marT="8670" marB="0" anchor="ctr"/>
                </a:tc>
                <a:extLst>
                  <a:ext uri="{0D108BD9-81ED-4DB2-BD59-A6C34878D82A}">
                    <a16:rowId xmlns:a16="http://schemas.microsoft.com/office/drawing/2014/main" val="2638691098"/>
                  </a:ext>
                </a:extLst>
              </a:tr>
              <a:tr h="309747">
                <a:tc>
                  <a:txBody>
                    <a:bodyPr/>
                    <a:lstStyle/>
                    <a:p>
                      <a:pPr algn="l" fontAlgn="ctr"/>
                      <a:r>
                        <a:rPr lang="en-US" sz="1000" b="0" u="none" strike="noStrike" noProof="0" dirty="0">
                          <a:solidFill>
                            <a:schemeClr val="tx2"/>
                          </a:solidFill>
                          <a:effectLst/>
                        </a:rPr>
                        <a:t>CO2 Sensor</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120.000 CO2</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 </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 </a:t>
                      </a:r>
                      <a:endParaRPr lang="en-US" sz="1000" b="0" i="0" u="none" strike="noStrike" noProof="0" dirty="0">
                        <a:solidFill>
                          <a:schemeClr val="tx2"/>
                        </a:solidFill>
                        <a:effectLst/>
                        <a:latin typeface="+mn-lt"/>
                      </a:endParaRPr>
                    </a:p>
                  </a:txBody>
                  <a:tcPr marL="8671" marR="8671" marT="8670" marB="0" anchor="ctr"/>
                </a:tc>
                <a:extLst>
                  <a:ext uri="{0D108BD9-81ED-4DB2-BD59-A6C34878D82A}">
                    <a16:rowId xmlns:a16="http://schemas.microsoft.com/office/drawing/2014/main" val="2144061654"/>
                  </a:ext>
                </a:extLst>
              </a:tr>
              <a:tr h="309747">
                <a:tc>
                  <a:txBody>
                    <a:bodyPr/>
                    <a:lstStyle/>
                    <a:p>
                      <a:pPr algn="l" fontAlgn="ctr"/>
                      <a:r>
                        <a:rPr lang="en-US" sz="1000" b="0" u="none" strike="noStrike" noProof="0" dirty="0" err="1">
                          <a:solidFill>
                            <a:schemeClr val="tx2"/>
                          </a:solidFill>
                          <a:effectLst/>
                        </a:rPr>
                        <a:t>Automarker</a:t>
                      </a:r>
                      <a:r>
                        <a:rPr lang="en-US" sz="1000" b="0" u="none" strike="noStrike" noProof="0" dirty="0">
                          <a:solidFill>
                            <a:schemeClr val="tx2"/>
                          </a:solidFill>
                          <a:effectLst/>
                        </a:rPr>
                        <a:t> Sensor</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120.000</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 </a:t>
                      </a:r>
                      <a:endParaRPr lang="en-US" sz="1000" b="0" i="0" u="none" strike="noStrike" noProof="0" dirty="0">
                        <a:solidFill>
                          <a:schemeClr val="tx2"/>
                        </a:solidFill>
                        <a:effectLst/>
                        <a:latin typeface="+mn-lt"/>
                      </a:endParaRPr>
                    </a:p>
                  </a:txBody>
                  <a:tcPr marL="8671" marR="8671" marT="8670" marB="0" anchor="ctr"/>
                </a:tc>
                <a:tc>
                  <a:txBody>
                    <a:bodyPr/>
                    <a:lstStyle/>
                    <a:p>
                      <a:pPr algn="l" fontAlgn="ctr"/>
                      <a:r>
                        <a:rPr lang="en-US" sz="1000" b="0" u="none" strike="noStrike" noProof="0" dirty="0">
                          <a:solidFill>
                            <a:schemeClr val="tx2"/>
                          </a:solidFill>
                          <a:effectLst/>
                        </a:rPr>
                        <a:t> </a:t>
                      </a:r>
                      <a:endParaRPr lang="en-US" sz="1000" b="0" i="0" u="none" strike="noStrike" noProof="0" dirty="0">
                        <a:solidFill>
                          <a:schemeClr val="tx2"/>
                        </a:solidFill>
                        <a:effectLst/>
                        <a:latin typeface="+mn-lt"/>
                      </a:endParaRPr>
                    </a:p>
                  </a:txBody>
                  <a:tcPr marL="8671" marR="8671" marT="8670" marB="0" anchor="ctr"/>
                </a:tc>
                <a:extLst>
                  <a:ext uri="{0D108BD9-81ED-4DB2-BD59-A6C34878D82A}">
                    <a16:rowId xmlns:a16="http://schemas.microsoft.com/office/drawing/2014/main" val="3962798867"/>
                  </a:ext>
                </a:extLst>
              </a:tr>
            </a:tbl>
          </a:graphicData>
        </a:graphic>
      </p:graphicFrame>
    </p:spTree>
    <p:extLst>
      <p:ext uri="{BB962C8B-B14F-4D97-AF65-F5344CB8AC3E}">
        <p14:creationId xmlns:p14="http://schemas.microsoft.com/office/powerpoint/2010/main" val="95354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0DFF34EE-CD04-61E6-2FE3-95A801FDAF3E}"/>
              </a:ext>
            </a:extLst>
          </p:cNvPr>
          <p:cNvSpPr>
            <a:spLocks noGrp="1"/>
          </p:cNvSpPr>
          <p:nvPr>
            <p:ph type="body" sz="half" idx="10"/>
          </p:nvPr>
        </p:nvSpPr>
        <p:spPr/>
        <p:txBody>
          <a:bodyPr/>
          <a:lstStyle/>
          <a:p>
            <a:endParaRPr lang="en-US"/>
          </a:p>
        </p:txBody>
      </p:sp>
      <p:sp>
        <p:nvSpPr>
          <p:cNvPr id="13" name="Text Placeholder 12">
            <a:extLst>
              <a:ext uri="{FF2B5EF4-FFF2-40B4-BE49-F238E27FC236}">
                <a16:creationId xmlns:a16="http://schemas.microsoft.com/office/drawing/2014/main" id="{74E25A36-4612-15FC-53DD-FF29BD413E58}"/>
              </a:ext>
            </a:extLst>
          </p:cNvPr>
          <p:cNvSpPr>
            <a:spLocks noGrp="1"/>
          </p:cNvSpPr>
          <p:nvPr>
            <p:ph type="body" sz="half" idx="2"/>
          </p:nvPr>
        </p:nvSpPr>
        <p:spPr/>
        <p:txBody>
          <a:bodyPr/>
          <a:lstStyle/>
          <a:p>
            <a:endParaRPr lang="en-US"/>
          </a:p>
        </p:txBody>
      </p:sp>
      <p:sp>
        <p:nvSpPr>
          <p:cNvPr id="3" name="Titel 2">
            <a:extLst>
              <a:ext uri="{FF2B5EF4-FFF2-40B4-BE49-F238E27FC236}">
                <a16:creationId xmlns:a16="http://schemas.microsoft.com/office/drawing/2014/main" id="{D17D2E1A-1ED4-4110-9155-D9447DF7E48A}"/>
              </a:ext>
            </a:extLst>
          </p:cNvPr>
          <p:cNvSpPr>
            <a:spLocks noGrp="1"/>
          </p:cNvSpPr>
          <p:nvPr>
            <p:ph type="title"/>
          </p:nvPr>
        </p:nvSpPr>
        <p:spPr/>
        <p:txBody>
          <a:bodyPr/>
          <a:lstStyle/>
          <a:p>
            <a:r>
              <a:rPr lang="en-US" noProof="0" dirty="0"/>
              <a:t>Multi - Reader Station</a:t>
            </a:r>
            <a:endParaRPr lang="en-US" noProof="0" dirty="0">
              <a:latin typeface="+mn-lt"/>
            </a:endParaRPr>
          </a:p>
        </p:txBody>
      </p:sp>
      <p:sp>
        <p:nvSpPr>
          <p:cNvPr id="15" name="Picture Placeholder 14">
            <a:extLst>
              <a:ext uri="{FF2B5EF4-FFF2-40B4-BE49-F238E27FC236}">
                <a16:creationId xmlns:a16="http://schemas.microsoft.com/office/drawing/2014/main" id="{DF55A78E-3AF6-F025-5F18-AEDCA799BB7D}"/>
              </a:ext>
            </a:extLst>
          </p:cNvPr>
          <p:cNvSpPr>
            <a:spLocks noGrp="1"/>
          </p:cNvSpPr>
          <p:nvPr>
            <p:ph type="pic" sz="quarter" idx="14"/>
          </p:nvPr>
        </p:nvSpPr>
        <p:spPr/>
        <p:txBody>
          <a:bodyPr/>
          <a:lstStyle/>
          <a:p>
            <a:endParaRPr lang="en-US"/>
          </a:p>
        </p:txBody>
      </p:sp>
      <p:sp>
        <p:nvSpPr>
          <p:cNvPr id="6" name="Rechteck 5">
            <a:extLst>
              <a:ext uri="{FF2B5EF4-FFF2-40B4-BE49-F238E27FC236}">
                <a16:creationId xmlns:a16="http://schemas.microsoft.com/office/drawing/2014/main" id="{398B995B-BB71-4301-A8D2-16BA86C3270F}"/>
              </a:ext>
            </a:extLst>
          </p:cNvPr>
          <p:cNvSpPr/>
          <p:nvPr/>
        </p:nvSpPr>
        <p:spPr>
          <a:xfrm>
            <a:off x="465043" y="1687756"/>
            <a:ext cx="5030688" cy="4129400"/>
          </a:xfrm>
          <a:prstGeom prst="rect">
            <a:avLst/>
          </a:prstGeom>
        </p:spPr>
        <p:txBody>
          <a:bodyPr wrap="square">
            <a:spAutoFit/>
          </a:bodyPr>
          <a:lstStyle/>
          <a:p>
            <a:pPr marL="285750" indent="-285750" eaLnBrk="1" fontAlgn="auto" hangingPunct="1">
              <a:lnSpc>
                <a:spcPct val="250000"/>
              </a:lnSpc>
              <a:spcAft>
                <a:spcPts val="0"/>
              </a:spcAft>
              <a:buClr>
                <a:schemeClr val="accent1"/>
              </a:buClr>
              <a:buFont typeface="Arial" panose="020B0604020202020204" pitchFamily="34" charset="0"/>
              <a:buChar char="•"/>
              <a:defRPr/>
            </a:pPr>
            <a:r>
              <a:rPr lang="en-US" noProof="0" dirty="0">
                <a:solidFill>
                  <a:schemeClr val="tx2"/>
                </a:solidFill>
                <a:latin typeface="Ellab Sans" panose="02000503000000020004" pitchFamily="2" charset="0"/>
              </a:rPr>
              <a:t>Easy USB or LAN connection to PC</a:t>
            </a:r>
          </a:p>
          <a:p>
            <a:pPr marL="285750" indent="-285750" eaLnBrk="1" fontAlgn="auto" hangingPunct="1">
              <a:lnSpc>
                <a:spcPct val="250000"/>
              </a:lnSpc>
              <a:spcAft>
                <a:spcPts val="0"/>
              </a:spcAft>
              <a:buClr>
                <a:schemeClr val="accent1"/>
              </a:buClr>
              <a:buFont typeface="Arial" panose="020B0604020202020204" pitchFamily="34" charset="0"/>
              <a:buChar char="•"/>
              <a:defRPr/>
            </a:pPr>
            <a:r>
              <a:rPr lang="en-US" noProof="0" dirty="0">
                <a:solidFill>
                  <a:schemeClr val="tx2"/>
                </a:solidFill>
                <a:latin typeface="Ellab Sans" panose="02000503000000020004" pitchFamily="2" charset="0"/>
              </a:rPr>
              <a:t>Up to 3 expansion readers (requires power supply)</a:t>
            </a:r>
          </a:p>
          <a:p>
            <a:pPr marL="285750" indent="-285750" eaLnBrk="1" fontAlgn="auto" hangingPunct="1">
              <a:lnSpc>
                <a:spcPct val="250000"/>
              </a:lnSpc>
              <a:spcAft>
                <a:spcPts val="0"/>
              </a:spcAft>
              <a:buClr>
                <a:schemeClr val="accent1"/>
              </a:buClr>
              <a:buFont typeface="Arial" panose="020B0604020202020204" pitchFamily="34" charset="0"/>
              <a:buChar char="•"/>
              <a:defRPr/>
            </a:pPr>
            <a:r>
              <a:rPr lang="en-US" noProof="0" dirty="0">
                <a:solidFill>
                  <a:schemeClr val="tx2"/>
                </a:solidFill>
                <a:latin typeface="Ellab Sans" panose="02000503000000020004" pitchFamily="2" charset="0"/>
              </a:rPr>
              <a:t>Simultaneous programming, starting, and readout (up to 16 loggers)</a:t>
            </a:r>
          </a:p>
          <a:p>
            <a:pPr marL="285750" indent="-285750" eaLnBrk="1" fontAlgn="auto" hangingPunct="1">
              <a:lnSpc>
                <a:spcPct val="250000"/>
              </a:lnSpc>
              <a:spcAft>
                <a:spcPts val="0"/>
              </a:spcAft>
              <a:buClr>
                <a:schemeClr val="accent1"/>
              </a:buClr>
              <a:buFont typeface="Arial" panose="020B0604020202020204" pitchFamily="34" charset="0"/>
              <a:buChar char="•"/>
              <a:defRPr/>
            </a:pPr>
            <a:r>
              <a:rPr lang="en-US" noProof="0" dirty="0">
                <a:solidFill>
                  <a:schemeClr val="tx2"/>
                </a:solidFill>
                <a:latin typeface="Ellab Sans" panose="02000503000000020004" pitchFamily="2" charset="0"/>
              </a:rPr>
              <a:t>Inductive data transfer</a:t>
            </a:r>
          </a:p>
        </p:txBody>
      </p:sp>
      <p:pic>
        <p:nvPicPr>
          <p:cNvPr id="12" name="Picture 11" descr="A hand holding a metal cylinder&#10;&#10;AI-generated content may be incorrect.">
            <a:extLst>
              <a:ext uri="{FF2B5EF4-FFF2-40B4-BE49-F238E27FC236}">
                <a16:creationId xmlns:a16="http://schemas.microsoft.com/office/drawing/2014/main" id="{AD3C39DC-683B-D7B3-8CEA-1F0CEAA8EDAB}"/>
              </a:ext>
            </a:extLst>
          </p:cNvPr>
          <p:cNvPicPr>
            <a:picLocks noChangeAspect="1"/>
          </p:cNvPicPr>
          <p:nvPr/>
        </p:nvPicPr>
        <p:blipFill>
          <a:blip r:embed="rId2"/>
          <a:stretch>
            <a:fillRect/>
          </a:stretch>
        </p:blipFill>
        <p:spPr>
          <a:xfrm>
            <a:off x="5775910" y="1435168"/>
            <a:ext cx="8410101" cy="4730682"/>
          </a:xfrm>
          <a:prstGeom prst="rect">
            <a:avLst/>
          </a:prstGeom>
        </p:spPr>
      </p:pic>
    </p:spTree>
    <p:extLst>
      <p:ext uri="{BB962C8B-B14F-4D97-AF65-F5344CB8AC3E}">
        <p14:creationId xmlns:p14="http://schemas.microsoft.com/office/powerpoint/2010/main" val="32447709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anim calcmode="lin" valueType="num">
                                      <p:cBhvr>
                                        <p:cTn id="2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0A440BB-5220-649D-F4C8-AEA1A077113B}"/>
              </a:ext>
            </a:extLst>
          </p:cNvPr>
          <p:cNvSpPr>
            <a:spLocks noGrp="1"/>
          </p:cNvSpPr>
          <p:nvPr>
            <p:ph type="body" sz="half" idx="10"/>
          </p:nvPr>
        </p:nvSpPr>
        <p:spPr/>
        <p:txBody>
          <a:bodyPr/>
          <a:lstStyle/>
          <a:p>
            <a:endParaRPr lang="en-US" noProof="0" dirty="0"/>
          </a:p>
        </p:txBody>
      </p:sp>
      <p:sp>
        <p:nvSpPr>
          <p:cNvPr id="3" name="Titel 2">
            <a:extLst>
              <a:ext uri="{FF2B5EF4-FFF2-40B4-BE49-F238E27FC236}">
                <a16:creationId xmlns:a16="http://schemas.microsoft.com/office/drawing/2014/main" id="{FC2B7DB4-B9AF-4E5A-9ECA-6532509EB624}"/>
              </a:ext>
            </a:extLst>
          </p:cNvPr>
          <p:cNvSpPr>
            <a:spLocks noGrp="1"/>
          </p:cNvSpPr>
          <p:nvPr>
            <p:ph type="title"/>
          </p:nvPr>
        </p:nvSpPr>
        <p:spPr/>
        <p:txBody>
          <a:bodyPr/>
          <a:lstStyle/>
          <a:p>
            <a:r>
              <a:rPr lang="en-US" noProof="0" dirty="0">
                <a:latin typeface="+mn-lt"/>
              </a:rPr>
              <a:t>Interchangeable Sensors </a:t>
            </a:r>
          </a:p>
        </p:txBody>
      </p:sp>
      <p:sp>
        <p:nvSpPr>
          <p:cNvPr id="2" name="Text Placeholder 1">
            <a:extLst>
              <a:ext uri="{FF2B5EF4-FFF2-40B4-BE49-F238E27FC236}">
                <a16:creationId xmlns:a16="http://schemas.microsoft.com/office/drawing/2014/main" id="{30DBE657-0BD2-427B-A66D-6681F14903FE}"/>
              </a:ext>
            </a:extLst>
          </p:cNvPr>
          <p:cNvSpPr>
            <a:spLocks noGrp="1"/>
          </p:cNvSpPr>
          <p:nvPr>
            <p:ph type="body" sz="half" idx="2"/>
          </p:nvPr>
        </p:nvSpPr>
        <p:spPr/>
        <p:txBody>
          <a:bodyPr/>
          <a:lstStyle/>
          <a:p>
            <a:endParaRPr lang="en-US" noProof="0" dirty="0"/>
          </a:p>
        </p:txBody>
      </p:sp>
      <p:pic>
        <p:nvPicPr>
          <p:cNvPr id="4" name="Inhaltsplatzhalter 3">
            <a:extLst>
              <a:ext uri="{FF2B5EF4-FFF2-40B4-BE49-F238E27FC236}">
                <a16:creationId xmlns:a16="http://schemas.microsoft.com/office/drawing/2014/main" id="{102AC523-B955-4162-BF3E-9AD6C5BA5090}"/>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8134350" y="2174875"/>
            <a:ext cx="405765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E685FF3E-089E-49E4-89C2-89E5BEDD4E5A}"/>
              </a:ext>
            </a:extLst>
          </p:cNvPr>
          <p:cNvPicPr>
            <a:picLocks noChangeAspect="1"/>
          </p:cNvPicPr>
          <p:nvPr/>
        </p:nvPicPr>
        <p:blipFill>
          <a:blip r:embed="rId3">
            <a:extLst>
              <a:ext uri="{28A0092B-C50C-407E-A947-70E740481C1C}">
                <a14:useLocalDpi xmlns:a14="http://schemas.microsoft.com/office/drawing/2010/main" val="0"/>
              </a:ext>
            </a:extLst>
          </a:blip>
          <a:srcRect l="37674" t="19185" r="38907" b="31511"/>
          <a:stretch>
            <a:fillRect/>
          </a:stretch>
        </p:blipFill>
        <p:spPr bwMode="auto">
          <a:xfrm>
            <a:off x="3761460" y="3114173"/>
            <a:ext cx="655819" cy="138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a:extLst>
              <a:ext uri="{FF2B5EF4-FFF2-40B4-BE49-F238E27FC236}">
                <a16:creationId xmlns:a16="http://schemas.microsoft.com/office/drawing/2014/main" id="{5CB57B45-BDD5-4433-950A-D2A9A553F681}"/>
              </a:ext>
            </a:extLst>
          </p:cNvPr>
          <p:cNvPicPr>
            <a:picLocks noChangeAspect="1"/>
          </p:cNvPicPr>
          <p:nvPr/>
        </p:nvPicPr>
        <p:blipFill>
          <a:blip r:embed="rId4">
            <a:extLst>
              <a:ext uri="{28A0092B-C50C-407E-A947-70E740481C1C}">
                <a14:useLocalDpi xmlns:a14="http://schemas.microsoft.com/office/drawing/2010/main" val="0"/>
              </a:ext>
            </a:extLst>
          </a:blip>
          <a:srcRect l="38274" t="2626" r="19954" b="30814"/>
          <a:stretch>
            <a:fillRect/>
          </a:stretch>
        </p:blipFill>
        <p:spPr bwMode="auto">
          <a:xfrm>
            <a:off x="4529811" y="2698128"/>
            <a:ext cx="1135377" cy="1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a:extLst>
              <a:ext uri="{FF2B5EF4-FFF2-40B4-BE49-F238E27FC236}">
                <a16:creationId xmlns:a16="http://schemas.microsoft.com/office/drawing/2014/main" id="{CFB347B4-B0AF-4C1D-9F99-F8B26474600D}"/>
              </a:ext>
            </a:extLst>
          </p:cNvPr>
          <p:cNvPicPr>
            <a:picLocks noChangeAspect="1"/>
          </p:cNvPicPr>
          <p:nvPr/>
        </p:nvPicPr>
        <p:blipFill>
          <a:blip r:embed="rId5">
            <a:extLst>
              <a:ext uri="{28A0092B-C50C-407E-A947-70E740481C1C}">
                <a14:useLocalDpi xmlns:a14="http://schemas.microsoft.com/office/drawing/2010/main" val="0"/>
              </a:ext>
            </a:extLst>
          </a:blip>
          <a:srcRect l="38907" t="38907" r="38907" b="31511"/>
          <a:stretch>
            <a:fillRect/>
          </a:stretch>
        </p:blipFill>
        <p:spPr bwMode="auto">
          <a:xfrm>
            <a:off x="2329536" y="3650895"/>
            <a:ext cx="633588" cy="84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a:extLst>
              <a:ext uri="{FF2B5EF4-FFF2-40B4-BE49-F238E27FC236}">
                <a16:creationId xmlns:a16="http://schemas.microsoft.com/office/drawing/2014/main" id="{C92B5A72-FA56-473E-AD36-1B8D235E018C}"/>
              </a:ext>
            </a:extLst>
          </p:cNvPr>
          <p:cNvPicPr>
            <a:picLocks noChangeAspect="1"/>
          </p:cNvPicPr>
          <p:nvPr/>
        </p:nvPicPr>
        <p:blipFill>
          <a:blip r:embed="rId6">
            <a:extLst>
              <a:ext uri="{28A0092B-C50C-407E-A947-70E740481C1C}">
                <a14:useLocalDpi xmlns:a14="http://schemas.microsoft.com/office/drawing/2010/main" val="0"/>
              </a:ext>
            </a:extLst>
          </a:blip>
          <a:srcRect l="38907" t="27814" r="38907" b="31509"/>
          <a:stretch>
            <a:fillRect/>
          </a:stretch>
        </p:blipFill>
        <p:spPr bwMode="auto">
          <a:xfrm>
            <a:off x="3069311" y="3433346"/>
            <a:ext cx="581186" cy="106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8">
            <a:extLst>
              <a:ext uri="{FF2B5EF4-FFF2-40B4-BE49-F238E27FC236}">
                <a16:creationId xmlns:a16="http://schemas.microsoft.com/office/drawing/2014/main" id="{C199A539-273C-4EDF-9FB7-4352EA8D31F2}"/>
              </a:ext>
            </a:extLst>
          </p:cNvPr>
          <p:cNvPicPr>
            <a:picLocks noChangeAspect="1"/>
          </p:cNvPicPr>
          <p:nvPr/>
        </p:nvPicPr>
        <p:blipFill>
          <a:blip r:embed="rId7">
            <a:extLst>
              <a:ext uri="{28A0092B-C50C-407E-A947-70E740481C1C}">
                <a14:useLocalDpi xmlns:a14="http://schemas.microsoft.com/office/drawing/2010/main" val="0"/>
              </a:ext>
            </a:extLst>
          </a:blip>
          <a:srcRect l="38905" t="9325" r="19185" b="31509"/>
          <a:stretch>
            <a:fillRect/>
          </a:stretch>
        </p:blipFill>
        <p:spPr bwMode="auto">
          <a:xfrm>
            <a:off x="5665188" y="2860098"/>
            <a:ext cx="1167134" cy="164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a:extLst>
              <a:ext uri="{FF2B5EF4-FFF2-40B4-BE49-F238E27FC236}">
                <a16:creationId xmlns:a16="http://schemas.microsoft.com/office/drawing/2014/main" id="{FDDF06E5-B74C-46D8-A4EF-AE07A50327C8}"/>
              </a:ext>
            </a:extLst>
          </p:cNvPr>
          <p:cNvSpPr txBox="1"/>
          <p:nvPr/>
        </p:nvSpPr>
        <p:spPr>
          <a:xfrm>
            <a:off x="1320666" y="4987841"/>
            <a:ext cx="9856177" cy="646331"/>
          </a:xfrm>
          <a:prstGeom prst="rect">
            <a:avLst/>
          </a:prstGeom>
          <a:noFill/>
        </p:spPr>
        <p:txBody>
          <a:bodyPr wrap="square" rtlCol="0">
            <a:spAutoFit/>
          </a:bodyPr>
          <a:lstStyle/>
          <a:p>
            <a:pPr algn="ctr"/>
            <a:r>
              <a:rPr lang="en-US" b="1" noProof="0" dirty="0">
                <a:solidFill>
                  <a:schemeClr val="tx2"/>
                </a:solidFill>
                <a:latin typeface="Ellab Sans" panose="02000503000000020004" pitchFamily="2" charset="0"/>
              </a:rPr>
              <a:t>Choose between Temperature-, Pressure-, relative Humidity-, </a:t>
            </a:r>
          </a:p>
          <a:p>
            <a:pPr algn="ctr"/>
            <a:r>
              <a:rPr lang="en-US" b="1" noProof="0" dirty="0">
                <a:solidFill>
                  <a:schemeClr val="tx2"/>
                </a:solidFill>
                <a:latin typeface="Ellab Sans" panose="02000503000000020004" pitchFamily="2" charset="0"/>
              </a:rPr>
              <a:t>CO2- and Conductivity sensors</a:t>
            </a:r>
            <a:r>
              <a:rPr lang="en-US" noProof="0" dirty="0">
                <a:solidFill>
                  <a:schemeClr val="tx2"/>
                </a:solidFill>
                <a:latin typeface="Ellab Sans" panose="02000503000000020004" pitchFamily="2" charset="0"/>
              </a:rPr>
              <a:t>.</a:t>
            </a:r>
          </a:p>
        </p:txBody>
      </p:sp>
    </p:spTree>
    <p:extLst>
      <p:ext uri="{BB962C8B-B14F-4D97-AF65-F5344CB8AC3E}">
        <p14:creationId xmlns:p14="http://schemas.microsoft.com/office/powerpoint/2010/main" val="31432702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1000"/>
                                        <p:tgtEl>
                                          <p:spTgt spid="10">
                                            <p:txEl>
                                              <p:pRg st="0" end="0"/>
                                            </p:txEl>
                                          </p:spTgt>
                                        </p:tgtEl>
                                      </p:cBhvr>
                                    </p:animEffect>
                                    <p:anim calcmode="lin" valueType="num">
                                      <p:cBhvr>
                                        <p:cTn id="3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fade">
                                      <p:cBhvr>
                                        <p:cTn id="42" dur="1000"/>
                                        <p:tgtEl>
                                          <p:spTgt spid="10">
                                            <p:txEl>
                                              <p:pRg st="1" end="1"/>
                                            </p:txEl>
                                          </p:spTgt>
                                        </p:tgtEl>
                                      </p:cBhvr>
                                    </p:animEffect>
                                    <p:anim calcmode="lin" valueType="num">
                                      <p:cBhvr>
                                        <p:cTn id="4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57A66F5-422E-4B11-8AA5-20A7BBF9ED20}"/>
              </a:ext>
            </a:extLst>
          </p:cNvPr>
          <p:cNvPicPr>
            <a:picLocks noChangeAspect="1"/>
          </p:cNvPicPr>
          <p:nvPr/>
        </p:nvPicPr>
        <p:blipFill>
          <a:blip r:embed="rId2">
            <a:extLst>
              <a:ext uri="{28A0092B-C50C-407E-A947-70E740481C1C}">
                <a14:useLocalDpi xmlns:a14="http://schemas.microsoft.com/office/drawing/2010/main" val="0"/>
              </a:ext>
            </a:extLst>
          </a:blip>
          <a:srcRect l="24117" t="5627" r="18181" b="17953"/>
          <a:stretch>
            <a:fillRect/>
          </a:stretch>
        </p:blipFill>
        <p:spPr bwMode="auto">
          <a:xfrm>
            <a:off x="5154492" y="2632764"/>
            <a:ext cx="3214920" cy="425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0FB55808-BE19-4AED-8020-6FECC373B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603" t="6288" r="21037" b="13287"/>
          <a:stretch>
            <a:fillRect/>
          </a:stretch>
        </p:blipFill>
        <p:spPr bwMode="auto">
          <a:xfrm>
            <a:off x="8433027" y="2550873"/>
            <a:ext cx="4826039" cy="421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2">
            <a:extLst>
              <a:ext uri="{FF2B5EF4-FFF2-40B4-BE49-F238E27FC236}">
                <a16:creationId xmlns:a16="http://schemas.microsoft.com/office/drawing/2014/main" id="{212BA2BF-7E5E-4058-8A65-F9B12B7208C1}"/>
              </a:ext>
            </a:extLst>
          </p:cNvPr>
          <p:cNvSpPr>
            <a:spLocks noGrp="1"/>
          </p:cNvSpPr>
          <p:nvPr>
            <p:ph type="title"/>
          </p:nvPr>
        </p:nvSpPr>
        <p:spPr/>
        <p:txBody>
          <a:bodyPr/>
          <a:lstStyle/>
          <a:p>
            <a:r>
              <a:rPr lang="en-US" noProof="0" dirty="0">
                <a:latin typeface="+mn-lt"/>
              </a:rPr>
              <a:t>Rigid and Combined Temperature Sensors </a:t>
            </a:r>
          </a:p>
        </p:txBody>
      </p:sp>
      <p:sp>
        <p:nvSpPr>
          <p:cNvPr id="2" name="Inhaltsplatzhalter 1">
            <a:extLst>
              <a:ext uri="{FF2B5EF4-FFF2-40B4-BE49-F238E27FC236}">
                <a16:creationId xmlns:a16="http://schemas.microsoft.com/office/drawing/2014/main" id="{3D0DDF0F-8711-4B98-B516-AAD9704A4BD1}"/>
              </a:ext>
            </a:extLst>
          </p:cNvPr>
          <p:cNvSpPr>
            <a:spLocks noGrp="1"/>
          </p:cNvSpPr>
          <p:nvPr>
            <p:ph type="body" sz="half" idx="2"/>
          </p:nvPr>
        </p:nvSpPr>
        <p:spPr/>
        <p:txBody>
          <a:bodyPr/>
          <a:lstStyle/>
          <a:p>
            <a:endParaRPr lang="en-US" noProof="0" dirty="0"/>
          </a:p>
          <a:p>
            <a:endParaRPr lang="en-US" noProof="0" dirty="0"/>
          </a:p>
          <a:p>
            <a:endParaRPr lang="en-US" noProof="0" dirty="0"/>
          </a:p>
          <a:p>
            <a:endParaRPr lang="en-US" noProof="0" dirty="0"/>
          </a:p>
          <a:p>
            <a:pPr marL="0" indent="0">
              <a:buNone/>
            </a:pPr>
            <a:endParaRPr lang="en-US" noProof="0" dirty="0"/>
          </a:p>
        </p:txBody>
      </p:sp>
      <p:pic>
        <p:nvPicPr>
          <p:cNvPr id="4" name="Grafik 3">
            <a:extLst>
              <a:ext uri="{FF2B5EF4-FFF2-40B4-BE49-F238E27FC236}">
                <a16:creationId xmlns:a16="http://schemas.microsoft.com/office/drawing/2014/main" id="{4F09EFE9-E837-4E07-ACF0-5C7DAF435BA0}"/>
              </a:ext>
            </a:extLst>
          </p:cNvPr>
          <p:cNvPicPr>
            <a:picLocks noChangeAspect="1"/>
          </p:cNvPicPr>
          <p:nvPr/>
        </p:nvPicPr>
        <p:blipFill>
          <a:blip r:embed="rId4">
            <a:extLst>
              <a:ext uri="{28A0092B-C50C-407E-A947-70E740481C1C}">
                <a14:useLocalDpi xmlns:a14="http://schemas.microsoft.com/office/drawing/2010/main" val="0"/>
              </a:ext>
            </a:extLst>
          </a:blip>
          <a:srcRect l="38907" t="19185" r="38907" b="31511"/>
          <a:stretch>
            <a:fillRect/>
          </a:stretch>
        </p:blipFill>
        <p:spPr bwMode="auto">
          <a:xfrm>
            <a:off x="2536405" y="3741427"/>
            <a:ext cx="1393965" cy="310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BC97FF22-D2A9-4D81-AC9F-AC0CAE55EB6F}"/>
              </a:ext>
            </a:extLst>
          </p:cNvPr>
          <p:cNvPicPr>
            <a:picLocks noChangeAspect="1"/>
          </p:cNvPicPr>
          <p:nvPr/>
        </p:nvPicPr>
        <p:blipFill>
          <a:blip r:embed="rId5">
            <a:extLst>
              <a:ext uri="{28A0092B-C50C-407E-A947-70E740481C1C}">
                <a14:useLocalDpi xmlns:a14="http://schemas.microsoft.com/office/drawing/2010/main" val="0"/>
              </a:ext>
            </a:extLst>
          </a:blip>
          <a:srcRect l="38907" t="8092" r="25349" b="22884"/>
          <a:stretch>
            <a:fillRect/>
          </a:stretch>
        </p:blipFill>
        <p:spPr bwMode="auto">
          <a:xfrm>
            <a:off x="347363" y="2646000"/>
            <a:ext cx="2189042" cy="423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94D5DA0B-7709-4696-8972-9C34CB5EDBB9}"/>
              </a:ext>
            </a:extLst>
          </p:cNvPr>
          <p:cNvSpPr txBox="1"/>
          <p:nvPr/>
        </p:nvSpPr>
        <p:spPr>
          <a:xfrm>
            <a:off x="1337191" y="1926000"/>
            <a:ext cx="4980938" cy="1631216"/>
          </a:xfrm>
          <a:prstGeom prst="rect">
            <a:avLst/>
          </a:prstGeom>
          <a:noFill/>
        </p:spPr>
        <p:txBody>
          <a:bodyPr wrap="square" rtlCol="0">
            <a:spAutoFit/>
          </a:bodyPr>
          <a:lstStyle/>
          <a:p>
            <a:pPr marL="0" indent="0">
              <a:buNone/>
            </a:pPr>
            <a:r>
              <a:rPr lang="en-US" sz="2000" b="1" noProof="0" dirty="0">
                <a:solidFill>
                  <a:schemeClr val="accent1"/>
                </a:solidFill>
                <a:latin typeface="Ellab Sans" panose="02000503000000020004" pitchFamily="2" charset="0"/>
              </a:rPr>
              <a:t>Rigid:</a:t>
            </a:r>
            <a:r>
              <a:rPr lang="en-US" sz="2000" noProof="0" dirty="0">
                <a:solidFill>
                  <a:schemeClr val="tx2"/>
                </a:solidFill>
                <a:latin typeface="Ellab Sans" panose="02000503000000020004" pitchFamily="2" charset="0"/>
              </a:rPr>
              <a:t>		</a:t>
            </a:r>
          </a:p>
          <a:p>
            <a:pPr marL="285750" indent="-285750">
              <a:buFont typeface="Arial" panose="020B0604020202020204" pitchFamily="34" charset="0"/>
              <a:buChar char="•"/>
            </a:pPr>
            <a:r>
              <a:rPr lang="en-US" sz="2000" noProof="0" dirty="0">
                <a:latin typeface="Ellab Sans" panose="02000503000000020004" pitchFamily="2" charset="0"/>
              </a:rPr>
              <a:t>Stainless steel </a:t>
            </a:r>
          </a:p>
          <a:p>
            <a:pPr marL="285750" indent="-285750">
              <a:buFont typeface="Arial" panose="020B0604020202020204" pitchFamily="34" charset="0"/>
              <a:buChar char="•"/>
            </a:pPr>
            <a:r>
              <a:rPr lang="en-US" sz="2000" noProof="0" dirty="0">
                <a:latin typeface="Ellab Sans" panose="02000503000000020004" pitchFamily="2" charset="0"/>
              </a:rPr>
              <a:t>-196 to +150 °C </a:t>
            </a:r>
          </a:p>
          <a:p>
            <a:pPr marL="285750" indent="-285750">
              <a:buFont typeface="Arial" panose="020B0604020202020204" pitchFamily="34" charset="0"/>
              <a:buChar char="•"/>
            </a:pPr>
            <a:r>
              <a:rPr lang="en-US" sz="2000" noProof="0" dirty="0">
                <a:latin typeface="Ellab Sans" panose="02000503000000020004" pitchFamily="2" charset="0"/>
              </a:rPr>
              <a:t>Ø2 mm </a:t>
            </a:r>
          </a:p>
          <a:p>
            <a:pPr marL="285750" indent="-285750">
              <a:buFont typeface="Arial" panose="020B0604020202020204" pitchFamily="34" charset="0"/>
              <a:buChar char="•"/>
            </a:pPr>
            <a:r>
              <a:rPr lang="en-US" sz="2000" noProof="0" dirty="0">
                <a:latin typeface="Ellab Sans" panose="02000503000000020004" pitchFamily="2" charset="0"/>
              </a:rPr>
              <a:t>1 or 2 channels</a:t>
            </a:r>
            <a:endParaRPr lang="en-US" sz="2000" noProof="0" dirty="0">
              <a:solidFill>
                <a:schemeClr val="tx2"/>
              </a:solidFill>
              <a:latin typeface="Ellab Sans" panose="02000503000000020004" pitchFamily="2" charset="0"/>
            </a:endParaRPr>
          </a:p>
        </p:txBody>
      </p:sp>
      <p:sp>
        <p:nvSpPr>
          <p:cNvPr id="10" name="Textfeld 9">
            <a:extLst>
              <a:ext uri="{FF2B5EF4-FFF2-40B4-BE49-F238E27FC236}">
                <a16:creationId xmlns:a16="http://schemas.microsoft.com/office/drawing/2014/main" id="{DF6FE9BF-E6FA-4739-8FCF-84848116409D}"/>
              </a:ext>
            </a:extLst>
          </p:cNvPr>
          <p:cNvSpPr txBox="1"/>
          <p:nvPr/>
        </p:nvSpPr>
        <p:spPr>
          <a:xfrm>
            <a:off x="6656421" y="1944535"/>
            <a:ext cx="5715000" cy="1323439"/>
          </a:xfrm>
          <a:prstGeom prst="rect">
            <a:avLst/>
          </a:prstGeom>
          <a:noFill/>
        </p:spPr>
        <p:txBody>
          <a:bodyPr wrap="square" rtlCol="0">
            <a:spAutoFit/>
          </a:bodyPr>
          <a:lstStyle/>
          <a:p>
            <a:pPr marL="0" indent="0">
              <a:buNone/>
            </a:pPr>
            <a:r>
              <a:rPr lang="en-US" sz="2000" b="1" noProof="0" dirty="0">
                <a:solidFill>
                  <a:schemeClr val="accent1"/>
                </a:solidFill>
                <a:latin typeface="Ellab Sans" panose="02000503000000020004" pitchFamily="2" charset="0"/>
              </a:rPr>
              <a:t>Combination (rigid/flexible):</a:t>
            </a:r>
            <a:r>
              <a:rPr lang="en-US" sz="2000" noProof="0" dirty="0">
                <a:solidFill>
                  <a:schemeClr val="tx2"/>
                </a:solidFill>
                <a:latin typeface="Ellab Sans" panose="02000503000000020004" pitchFamily="2" charset="0"/>
              </a:rPr>
              <a:t>	</a:t>
            </a:r>
            <a:endParaRPr lang="en-US" sz="2000" noProof="0" dirty="0">
              <a:latin typeface="Ellab Sans" panose="02000503000000020004" pitchFamily="2" charset="0"/>
            </a:endParaRPr>
          </a:p>
          <a:p>
            <a:pPr marL="285750" indent="-285750">
              <a:buFont typeface="Arial" panose="020B0604020202020204" pitchFamily="34" charset="0"/>
              <a:buChar char="•"/>
            </a:pPr>
            <a:r>
              <a:rPr lang="en-US" sz="2000" noProof="0" dirty="0">
                <a:latin typeface="Ellab Sans" panose="02000503000000020004" pitchFamily="2" charset="0"/>
              </a:rPr>
              <a:t>Stainless steel/PTFE</a:t>
            </a:r>
          </a:p>
          <a:p>
            <a:pPr marL="285750" indent="-285750">
              <a:buFont typeface="Arial" panose="020B0604020202020204" pitchFamily="34" charset="0"/>
              <a:buChar char="•"/>
            </a:pPr>
            <a:r>
              <a:rPr lang="en-US" sz="2000" noProof="0" dirty="0">
                <a:latin typeface="Ellab Sans" panose="02000503000000020004" pitchFamily="2" charset="0"/>
              </a:rPr>
              <a:t>-196 to +150 °C</a:t>
            </a:r>
          </a:p>
          <a:p>
            <a:pPr marL="285750" indent="-285750">
              <a:buFont typeface="Arial" panose="020B0604020202020204" pitchFamily="34" charset="0"/>
              <a:buChar char="•"/>
            </a:pPr>
            <a:r>
              <a:rPr lang="en-US" sz="2000" noProof="0" dirty="0">
                <a:latin typeface="Ellab Sans" panose="02000503000000020004" pitchFamily="2" charset="0"/>
              </a:rPr>
              <a:t>Ø1.8–2 mm</a:t>
            </a:r>
            <a:endParaRPr lang="en-US" sz="2000" noProof="0" dirty="0">
              <a:solidFill>
                <a:schemeClr val="tx2"/>
              </a:solidFill>
              <a:latin typeface="Ellab Sans" panose="02000503000000020004" pitchFamily="2" charset="0"/>
            </a:endParaRPr>
          </a:p>
        </p:txBody>
      </p:sp>
    </p:spTree>
    <p:extLst>
      <p:ext uri="{BB962C8B-B14F-4D97-AF65-F5344CB8AC3E}">
        <p14:creationId xmlns:p14="http://schemas.microsoft.com/office/powerpoint/2010/main" val="39670039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1000"/>
                                        <p:tgtEl>
                                          <p:spTgt spid="9">
                                            <p:txEl>
                                              <p:pRg st="0" end="0"/>
                                            </p:txEl>
                                          </p:spTgt>
                                        </p:tgtEl>
                                      </p:cBhvr>
                                    </p:animEffect>
                                    <p:anim calcmode="lin" valueType="num">
                                      <p:cBhvr>
                                        <p:cTn id="2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1000"/>
                                        <p:tgtEl>
                                          <p:spTgt spid="10">
                                            <p:txEl>
                                              <p:pRg st="0" end="0"/>
                                            </p:txEl>
                                          </p:spTgt>
                                        </p:tgtEl>
                                      </p:cBhvr>
                                    </p:animEffect>
                                    <p:anim calcmode="lin" valueType="num">
                                      <p:cBhvr>
                                        <p:cTn id="3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ellab">
  <a:themeElements>
    <a:clrScheme name="ELLAB">
      <a:dk1>
        <a:srgbClr val="000000"/>
      </a:dk1>
      <a:lt1>
        <a:srgbClr val="FFFFFF"/>
      </a:lt1>
      <a:dk2>
        <a:srgbClr val="00004B"/>
      </a:dk2>
      <a:lt2>
        <a:srgbClr val="FFFFFF"/>
      </a:lt2>
      <a:accent1>
        <a:srgbClr val="17AAE2"/>
      </a:accent1>
      <a:accent2>
        <a:srgbClr val="ADD6EE"/>
      </a:accent2>
      <a:accent3>
        <a:srgbClr val="E9F2FA"/>
      </a:accent3>
      <a:accent4>
        <a:srgbClr val="00004B"/>
      </a:accent4>
      <a:accent5>
        <a:srgbClr val="7BC70F"/>
      </a:accent5>
      <a:accent6>
        <a:srgbClr val="A01966"/>
      </a:accent6>
      <a:hlink>
        <a:srgbClr val="00AEEF"/>
      </a:hlink>
      <a:folHlink>
        <a:srgbClr val="FBB040"/>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31017088-36D7-45E9-9106-8C64A501F278}"/>
    </a:ext>
  </a:extLst>
</a:theme>
</file>

<file path=ppt/theme/theme2.xml><?xml version="1.0" encoding="utf-8"?>
<a:theme xmlns:a="http://schemas.openxmlformats.org/drawingml/2006/main" name="ellab">
  <a:themeElements>
    <a:clrScheme name="ELLAB">
      <a:dk1>
        <a:srgbClr val="000000"/>
      </a:dk1>
      <a:lt1>
        <a:srgbClr val="FFFFFF"/>
      </a:lt1>
      <a:dk2>
        <a:srgbClr val="00004B"/>
      </a:dk2>
      <a:lt2>
        <a:srgbClr val="FFFFFF"/>
      </a:lt2>
      <a:accent1>
        <a:srgbClr val="17AAE2"/>
      </a:accent1>
      <a:accent2>
        <a:srgbClr val="ADD6EE"/>
      </a:accent2>
      <a:accent3>
        <a:srgbClr val="E9F2FA"/>
      </a:accent3>
      <a:accent4>
        <a:srgbClr val="00004B"/>
      </a:accent4>
      <a:accent5>
        <a:srgbClr val="7BC70F"/>
      </a:accent5>
      <a:accent6>
        <a:srgbClr val="A01966"/>
      </a:accent6>
      <a:hlink>
        <a:srgbClr val="00AEEF"/>
      </a:hlink>
      <a:folHlink>
        <a:srgbClr val="FBB040"/>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38D3DC4F-CBF3-41EA-92C1-7B7AFD63B46E}"/>
    </a:ext>
  </a:extLst>
</a:theme>
</file>

<file path=ppt/theme/theme3.xml><?xml version="1.0" encoding="utf-8"?>
<a:theme xmlns:a="http://schemas.openxmlformats.org/drawingml/2006/main" name="2_ellab">
  <a:themeElements>
    <a:clrScheme name="ELLAB">
      <a:dk1>
        <a:srgbClr val="000000"/>
      </a:dk1>
      <a:lt1>
        <a:srgbClr val="FFFFFF"/>
      </a:lt1>
      <a:dk2>
        <a:srgbClr val="00004B"/>
      </a:dk2>
      <a:lt2>
        <a:srgbClr val="FFFFFF"/>
      </a:lt2>
      <a:accent1>
        <a:srgbClr val="17AAE2"/>
      </a:accent1>
      <a:accent2>
        <a:srgbClr val="ADD6EE"/>
      </a:accent2>
      <a:accent3>
        <a:srgbClr val="E9F2FA"/>
      </a:accent3>
      <a:accent4>
        <a:srgbClr val="00004B"/>
      </a:accent4>
      <a:accent5>
        <a:srgbClr val="7BC70F"/>
      </a:accent5>
      <a:accent6>
        <a:srgbClr val="A01966"/>
      </a:accent6>
      <a:hlink>
        <a:srgbClr val="00AEEF"/>
      </a:hlink>
      <a:folHlink>
        <a:srgbClr val="FBB040"/>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ED1DF473-2E3E-4D8A-A5F2-0AFC77710401}"/>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D85917EED12C24EA92567B3E59355C3" ma:contentTypeVersion="4" ma:contentTypeDescription="Opret et nyt dokument." ma:contentTypeScope="" ma:versionID="67775e14debc030495f1b2d46cb7ef79">
  <xsd:schema xmlns:xsd="http://www.w3.org/2001/XMLSchema" xmlns:xs="http://www.w3.org/2001/XMLSchema" xmlns:p="http://schemas.microsoft.com/office/2006/metadata/properties" xmlns:ns2="1b56d729-4f7b-4b6d-bded-94e2c20c3e19" targetNamespace="http://schemas.microsoft.com/office/2006/metadata/properties" ma:root="true" ma:fieldsID="00484d89212abbfc6164b99513bf4724" ns2:_="">
    <xsd:import namespace="1b56d729-4f7b-4b6d-bded-94e2c20c3e1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56d729-4f7b-4b6d-bded-94e2c20c3e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25E818-D18E-4AA5-A482-DEFBBD44EB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56d729-4f7b-4b6d-bded-94e2c20c3e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C83DAA-853C-437C-B82B-B636A6EE8D1A}">
  <ds:schemaRefs>
    <ds:schemaRef ds:uri="http://purl.org/dc/elements/1.1/"/>
    <ds:schemaRef ds:uri="http://schemas.openxmlformats.org/package/2006/metadata/core-properties"/>
    <ds:schemaRef ds:uri="http://www.w3.org/XML/1998/namespace"/>
    <ds:schemaRef ds:uri="http://schemas.microsoft.com/office/2006/documentManagement/types"/>
    <ds:schemaRef ds:uri="http://schemas.microsoft.com/office/2006/metadata/properties"/>
    <ds:schemaRef ds:uri="http://purl.org/dc/dcmitype/"/>
    <ds:schemaRef ds:uri="http://schemas.microsoft.com/office/infopath/2007/PartnerControls"/>
    <ds:schemaRef ds:uri="1b56d729-4f7b-4b6d-bded-94e2c20c3e19"/>
    <ds:schemaRef ds:uri="http://purl.org/dc/terms/"/>
  </ds:schemaRefs>
</ds:datastoreItem>
</file>

<file path=customXml/itemProps3.xml><?xml version="1.0" encoding="utf-8"?>
<ds:datastoreItem xmlns:ds="http://schemas.openxmlformats.org/officeDocument/2006/customXml" ds:itemID="{8152EEB7-FEF9-42EB-817A-C2264CECDD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258</TotalTime>
  <Words>2138</Words>
  <Application>Microsoft Office PowerPoint</Application>
  <PresentationFormat>Widescreen</PresentationFormat>
  <Paragraphs>507</Paragraphs>
  <Slides>40</Slides>
  <Notes>4</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40</vt:i4>
      </vt:variant>
    </vt:vector>
  </HeadingPairs>
  <TitlesOfParts>
    <vt:vector size="52" baseType="lpstr">
      <vt:lpstr>Aptos</vt:lpstr>
      <vt:lpstr>Ellab Sans</vt:lpstr>
      <vt:lpstr>Wingdings</vt:lpstr>
      <vt:lpstr>Ellab Sans SemiBold</vt:lpstr>
      <vt:lpstr>Ellab Sans Light</vt:lpstr>
      <vt:lpstr>Arial</vt:lpstr>
      <vt:lpstr>Verdana</vt:lpstr>
      <vt:lpstr>Calibri</vt:lpstr>
      <vt:lpstr>1_ellab</vt:lpstr>
      <vt:lpstr>ellab</vt:lpstr>
      <vt:lpstr>2_ellab</vt:lpstr>
      <vt:lpstr>Photo Editor Photo</vt:lpstr>
      <vt:lpstr>PowerPoint Presentation</vt:lpstr>
      <vt:lpstr>TrackSense® Data Logger System</vt:lpstr>
      <vt:lpstr>TrackSense® Data Logger Overview</vt:lpstr>
      <vt:lpstr>General Features (1/2)</vt:lpstr>
      <vt:lpstr>General Features (2/2)</vt:lpstr>
      <vt:lpstr>Data Point Distribution</vt:lpstr>
      <vt:lpstr>Multi - Reader Station</vt:lpstr>
      <vt:lpstr>Interchangeable Sensors </vt:lpstr>
      <vt:lpstr>Rigid and Combined Temperature Sensors </vt:lpstr>
      <vt:lpstr>Flexible Temperature sensors</vt:lpstr>
      <vt:lpstr>Thermocouple Sensor</vt:lpstr>
      <vt:lpstr>Pressure &amp; Temperature Sensors</vt:lpstr>
      <vt:lpstr>Humidity &amp; Temperature Sensor</vt:lpstr>
      <vt:lpstr>Conductivity &amp; Temperature</vt:lpstr>
      <vt:lpstr>CO2 Sensor &amp; Automarker Sensor</vt:lpstr>
      <vt:lpstr>Integrated Sensors</vt:lpstr>
      <vt:lpstr>TrackSense® Compact Logger</vt:lpstr>
      <vt:lpstr>TrackSense® Frigo Logger</vt:lpstr>
      <vt:lpstr>TrackSense® Pro Mini Logger</vt:lpstr>
      <vt:lpstr>TrackSense® Pro Micro Logger</vt:lpstr>
      <vt:lpstr>TrackSense® Pro LAB Logger</vt:lpstr>
      <vt:lpstr>TrackSense® Pro Lab Logger</vt:lpstr>
      <vt:lpstr>Specifications Overview</vt:lpstr>
      <vt:lpstr>The most important applications</vt:lpstr>
      <vt:lpstr>Sky System – Real-Time Data Transmission</vt:lpstr>
      <vt:lpstr>Sky System – Real-Time Data Transmission</vt:lpstr>
      <vt:lpstr>Sky System – Real-Time Data Transmission</vt:lpstr>
      <vt:lpstr>High-Performance Lithium Batteries</vt:lpstr>
      <vt:lpstr>Use of third-party batteries may:</vt:lpstr>
      <vt:lpstr>Battery Replacement</vt:lpstr>
      <vt:lpstr>Validation Accessories</vt:lpstr>
      <vt:lpstr>Thermal Barrier Use for High-Temp Applications</vt:lpstr>
      <vt:lpstr>Temperature-time profile of the thermal barriers</vt:lpstr>
      <vt:lpstr>Application Tunnel &amp; Oven</vt:lpstr>
      <vt:lpstr>Application of steam sterilization (1/2)</vt:lpstr>
      <vt:lpstr>Application of steam sterilization (2/2)</vt:lpstr>
      <vt:lpstr>Application Sterilization</vt:lpstr>
      <vt:lpstr>Application of fermenters and SIP systems</vt:lpstr>
      <vt:lpstr>Application bottles</vt:lpstr>
      <vt:lpstr>Summary – Key Advantages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Aleksandra Szejko</dc:creator>
  <cp:lastModifiedBy>Aleksandra Szejko</cp:lastModifiedBy>
  <cp:revision>1</cp:revision>
  <dcterms:created xsi:type="dcterms:W3CDTF">2025-07-18T06:25:08Z</dcterms:created>
  <dcterms:modified xsi:type="dcterms:W3CDTF">2025-07-18T10:45:27Z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0x0101003D85917EED12C24EA92567B3E59355C3</vt:lpwstr>
  </property>
  <property fmtid="{D5CDD505-2E9C-101B-9397-08002B2CF9AE}" pid="3" name="MediaServiceImageTags">
    <vt:lpwstr/>
  </property>
</Properties>
</file>