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979" r:id="rId4"/>
    <p:sldMasterId id="2147483920" r:id="rId5"/>
    <p:sldMasterId id="2147483930" r:id="rId6"/>
    <p:sldMasterId id="2147483987" r:id="rId7"/>
    <p:sldMasterId id="2147483993" r:id="rId8"/>
    <p:sldMasterId id="2147484007" r:id="rId9"/>
  </p:sldMasterIdLst>
  <p:notesMasterIdLst>
    <p:notesMasterId r:id="rId19"/>
  </p:notesMasterIdLst>
  <p:handoutMasterIdLst>
    <p:handoutMasterId r:id="rId20"/>
  </p:handoutMasterIdLst>
  <p:sldIdLst>
    <p:sldId id="286" r:id="rId10"/>
    <p:sldId id="287" r:id="rId11"/>
    <p:sldId id="289" r:id="rId12"/>
    <p:sldId id="306" r:id="rId13"/>
    <p:sldId id="298" r:id="rId14"/>
    <p:sldId id="281" r:id="rId15"/>
    <p:sldId id="272" r:id="rId16"/>
    <p:sldId id="301" r:id="rId17"/>
    <p:sldId id="300" r:id="rId18"/>
  </p:sldIdLst>
  <p:sldSz cx="12192000" cy="6858000"/>
  <p:notesSz cx="6858000" cy="9144000"/>
  <p:embeddedFontLst>
    <p:embeddedFont>
      <p:font typeface="Ellab Sans" panose="02000503000000020004" pitchFamily="2" charset="0"/>
      <p:regular r:id="rId21"/>
      <p:bold r:id="rId22"/>
      <p:italic r:id="rId23"/>
      <p:boldItalic r:id="rId24"/>
    </p:embeddedFont>
    <p:embeddedFont>
      <p:font typeface="Ellab Sans Light" panose="02000403000000020004" pitchFamily="2" charset="0"/>
      <p:regular r:id="rId25"/>
      <p:italic r:id="rId26"/>
    </p:embeddedFont>
  </p:embeddedFontLst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kke-navngivet sektion" id="{EFF1556F-0D05-8747-A1B2-8A18DD99C842}">
          <p14:sldIdLst>
            <p14:sldId id="286"/>
            <p14:sldId id="287"/>
            <p14:sldId id="289"/>
            <p14:sldId id="306"/>
            <p14:sldId id="298"/>
          </p14:sldIdLst>
        </p14:section>
        <p14:section name="Slide Resources" id="{A15D232B-10BE-45B7-A9A3-AED07BAB2DEE}">
          <p14:sldIdLst>
            <p14:sldId id="281"/>
            <p14:sldId id="272"/>
            <p14:sldId id="301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E4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7E2AFA-477C-4D0D-A730-F47C7F6C6BBD}" v="421" dt="2025-12-15T15:01:23.836"/>
    <p1510:client id="{59204C91-BE3B-4CA7-8A99-70BCFD618237}" v="979" dt="2025-12-15T15:38:59.696"/>
    <p1510:client id="{8B516372-AC6A-419B-9A56-688787868641}" v="1" dt="2025-12-16T09:13:16.790"/>
    <p1510:client id="{C019F1AD-929C-4345-BA83-E0EC1DEB1E88}" v="817" dt="2025-12-15T15:40:59.383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llemlayout 2 - Marker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7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handoutMaster" Target="handoutMasters/handoutMaster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font" Target="fonts/font4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059432E-F7F7-21CD-BF99-27DBE878B5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6F6D48D-6D58-7445-0C02-8529149D2F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B0AE310-B012-674C-8A21-80655F57D4E0}" type="datetimeFigureOut">
              <a:rPr lang="da-DK"/>
              <a:pPr>
                <a:defRPr/>
              </a:pPr>
              <a:t>18-12-2025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170C1B7-A827-80EA-9006-39EC43743F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DC846A4-6D5A-89D1-D05A-24055E0A1D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8A2EB59-D83D-7A45-98D9-85F928BE180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92DE11E4-B5D1-F19A-DCE8-2E248CB45E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DFADC95-83CC-16AD-BCB9-3375A34DB36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AFF2690-4DF5-C147-9830-1EEC22D7D0B2}" type="datetimeFigureOut">
              <a:rPr lang="da-DK"/>
              <a:pPr>
                <a:defRPr/>
              </a:pPr>
              <a:t>18-12-2025</a:t>
            </a:fld>
            <a:endParaRPr lang="da-DK"/>
          </a:p>
        </p:txBody>
      </p:sp>
      <p:sp>
        <p:nvSpPr>
          <p:cNvPr id="4" name="Pladsholder til slidebillede 3">
            <a:extLst>
              <a:ext uri="{FF2B5EF4-FFF2-40B4-BE49-F238E27FC236}">
                <a16:creationId xmlns:a16="http://schemas.microsoft.com/office/drawing/2014/main" id="{044BB79E-78C4-EDDA-CC0B-15D2F7EE3B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>
            <a:extLst>
              <a:ext uri="{FF2B5EF4-FFF2-40B4-BE49-F238E27FC236}">
                <a16:creationId xmlns:a16="http://schemas.microsoft.com/office/drawing/2014/main" id="{56FD0AF4-84CB-1B48-C099-F4F75666C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350BC10-2840-688B-8C79-DD0C0C4DA7B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941D331-EA74-6095-250E-BF55BB211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BC49A242-0154-F74C-A511-93BF6AB15D8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49A242-0154-F74C-A511-93BF6AB15D8C}" type="slidenum">
              <a:rPr lang="da-DK" smtClean="0"/>
              <a:pPr>
                <a:defRPr/>
              </a:pPr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8296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6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svg"/><Relationship Id="rId11" Type="http://schemas.openxmlformats.org/officeDocument/2006/relationships/hyperlink" Target="mailto:contact@ellab.com" TargetMode="External"/><Relationship Id="rId5" Type="http://schemas.openxmlformats.org/officeDocument/2006/relationships/image" Target="../media/image22.png"/><Relationship Id="rId10" Type="http://schemas.openxmlformats.org/officeDocument/2006/relationships/hyperlink" Target="https://www.linkedin.com/company/ellab/" TargetMode="External"/><Relationship Id="rId4" Type="http://schemas.openxmlformats.org/officeDocument/2006/relationships/image" Target="../media/image18.svg"/><Relationship Id="rId9" Type="http://schemas.openxmlformats.org/officeDocument/2006/relationships/hyperlink" Target="https://www.ellab.com/" TargetMode="Externa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8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sv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svg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7.svg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7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4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8.svg"/><Relationship Id="rId21" Type="http://schemas.openxmlformats.org/officeDocument/2006/relationships/image" Target="../media/image62.svg"/><Relationship Id="rId42" Type="http://schemas.openxmlformats.org/officeDocument/2006/relationships/image" Target="../media/image83.png"/><Relationship Id="rId63" Type="http://schemas.openxmlformats.org/officeDocument/2006/relationships/image" Target="../media/image104.svg"/><Relationship Id="rId84" Type="http://schemas.openxmlformats.org/officeDocument/2006/relationships/image" Target="../media/image125.png"/><Relationship Id="rId138" Type="http://schemas.openxmlformats.org/officeDocument/2006/relationships/image" Target="../media/image179.png"/><Relationship Id="rId159" Type="http://schemas.openxmlformats.org/officeDocument/2006/relationships/image" Target="../media/image200.svg"/><Relationship Id="rId170" Type="http://schemas.openxmlformats.org/officeDocument/2006/relationships/image" Target="../media/image211.png"/><Relationship Id="rId107" Type="http://schemas.openxmlformats.org/officeDocument/2006/relationships/image" Target="../media/image148.svg"/><Relationship Id="rId11" Type="http://schemas.openxmlformats.org/officeDocument/2006/relationships/image" Target="../media/image52.svg"/><Relationship Id="rId32" Type="http://schemas.openxmlformats.org/officeDocument/2006/relationships/image" Target="../media/image73.png"/><Relationship Id="rId53" Type="http://schemas.openxmlformats.org/officeDocument/2006/relationships/image" Target="../media/image94.svg"/><Relationship Id="rId74" Type="http://schemas.openxmlformats.org/officeDocument/2006/relationships/image" Target="../media/image115.png"/><Relationship Id="rId128" Type="http://schemas.openxmlformats.org/officeDocument/2006/relationships/image" Target="../media/image169.png"/><Relationship Id="rId149" Type="http://schemas.openxmlformats.org/officeDocument/2006/relationships/image" Target="../media/image190.svg"/><Relationship Id="rId5" Type="http://schemas.openxmlformats.org/officeDocument/2006/relationships/image" Target="../media/image46.svg"/><Relationship Id="rId95" Type="http://schemas.openxmlformats.org/officeDocument/2006/relationships/image" Target="../media/image136.svg"/><Relationship Id="rId160" Type="http://schemas.openxmlformats.org/officeDocument/2006/relationships/image" Target="../media/image201.png"/><Relationship Id="rId22" Type="http://schemas.openxmlformats.org/officeDocument/2006/relationships/image" Target="../media/image63.png"/><Relationship Id="rId43" Type="http://schemas.openxmlformats.org/officeDocument/2006/relationships/image" Target="../media/image84.svg"/><Relationship Id="rId64" Type="http://schemas.openxmlformats.org/officeDocument/2006/relationships/image" Target="../media/image105.png"/><Relationship Id="rId118" Type="http://schemas.openxmlformats.org/officeDocument/2006/relationships/image" Target="../media/image159.png"/><Relationship Id="rId139" Type="http://schemas.openxmlformats.org/officeDocument/2006/relationships/image" Target="../media/image180.svg"/><Relationship Id="rId85" Type="http://schemas.openxmlformats.org/officeDocument/2006/relationships/image" Target="../media/image126.svg"/><Relationship Id="rId150" Type="http://schemas.openxmlformats.org/officeDocument/2006/relationships/image" Target="../media/image191.png"/><Relationship Id="rId171" Type="http://schemas.openxmlformats.org/officeDocument/2006/relationships/image" Target="../media/image212.svg"/><Relationship Id="rId12" Type="http://schemas.openxmlformats.org/officeDocument/2006/relationships/image" Target="../media/image53.png"/><Relationship Id="rId33" Type="http://schemas.openxmlformats.org/officeDocument/2006/relationships/image" Target="../media/image74.svg"/><Relationship Id="rId108" Type="http://schemas.openxmlformats.org/officeDocument/2006/relationships/image" Target="../media/image149.png"/><Relationship Id="rId129" Type="http://schemas.openxmlformats.org/officeDocument/2006/relationships/image" Target="../media/image170.svg"/><Relationship Id="rId54" Type="http://schemas.openxmlformats.org/officeDocument/2006/relationships/image" Target="../media/image95.png"/><Relationship Id="rId75" Type="http://schemas.openxmlformats.org/officeDocument/2006/relationships/image" Target="../media/image116.svg"/><Relationship Id="rId96" Type="http://schemas.openxmlformats.org/officeDocument/2006/relationships/image" Target="../media/image137.png"/><Relationship Id="rId140" Type="http://schemas.openxmlformats.org/officeDocument/2006/relationships/image" Target="../media/image181.png"/><Relationship Id="rId161" Type="http://schemas.openxmlformats.org/officeDocument/2006/relationships/image" Target="../media/image202.svg"/><Relationship Id="rId6" Type="http://schemas.openxmlformats.org/officeDocument/2006/relationships/image" Target="../media/image47.png"/><Relationship Id="rId23" Type="http://schemas.openxmlformats.org/officeDocument/2006/relationships/image" Target="../media/image64.svg"/><Relationship Id="rId28" Type="http://schemas.openxmlformats.org/officeDocument/2006/relationships/image" Target="../media/image69.png"/><Relationship Id="rId49" Type="http://schemas.openxmlformats.org/officeDocument/2006/relationships/image" Target="../media/image90.svg"/><Relationship Id="rId114" Type="http://schemas.openxmlformats.org/officeDocument/2006/relationships/image" Target="../media/image155.png"/><Relationship Id="rId119" Type="http://schemas.openxmlformats.org/officeDocument/2006/relationships/image" Target="../media/image160.svg"/><Relationship Id="rId44" Type="http://schemas.openxmlformats.org/officeDocument/2006/relationships/image" Target="../media/image85.png"/><Relationship Id="rId60" Type="http://schemas.openxmlformats.org/officeDocument/2006/relationships/image" Target="../media/image101.png"/><Relationship Id="rId65" Type="http://schemas.openxmlformats.org/officeDocument/2006/relationships/image" Target="../media/image106.svg"/><Relationship Id="rId81" Type="http://schemas.openxmlformats.org/officeDocument/2006/relationships/image" Target="../media/image122.svg"/><Relationship Id="rId86" Type="http://schemas.openxmlformats.org/officeDocument/2006/relationships/image" Target="../media/image127.png"/><Relationship Id="rId130" Type="http://schemas.openxmlformats.org/officeDocument/2006/relationships/image" Target="../media/image171.png"/><Relationship Id="rId135" Type="http://schemas.openxmlformats.org/officeDocument/2006/relationships/image" Target="../media/image176.svg"/><Relationship Id="rId151" Type="http://schemas.openxmlformats.org/officeDocument/2006/relationships/image" Target="../media/image192.svg"/><Relationship Id="rId156" Type="http://schemas.openxmlformats.org/officeDocument/2006/relationships/image" Target="../media/image197.png"/><Relationship Id="rId177" Type="http://schemas.openxmlformats.org/officeDocument/2006/relationships/image" Target="../media/image218.svg"/><Relationship Id="rId172" Type="http://schemas.openxmlformats.org/officeDocument/2006/relationships/image" Target="../media/image213.png"/><Relationship Id="rId13" Type="http://schemas.openxmlformats.org/officeDocument/2006/relationships/image" Target="../media/image54.svg"/><Relationship Id="rId18" Type="http://schemas.openxmlformats.org/officeDocument/2006/relationships/image" Target="../media/image59.png"/><Relationship Id="rId39" Type="http://schemas.openxmlformats.org/officeDocument/2006/relationships/image" Target="../media/image80.svg"/><Relationship Id="rId109" Type="http://schemas.openxmlformats.org/officeDocument/2006/relationships/image" Target="../media/image150.svg"/><Relationship Id="rId34" Type="http://schemas.openxmlformats.org/officeDocument/2006/relationships/image" Target="../media/image75.png"/><Relationship Id="rId50" Type="http://schemas.openxmlformats.org/officeDocument/2006/relationships/image" Target="../media/image91.png"/><Relationship Id="rId55" Type="http://schemas.openxmlformats.org/officeDocument/2006/relationships/image" Target="../media/image96.svg"/><Relationship Id="rId76" Type="http://schemas.openxmlformats.org/officeDocument/2006/relationships/image" Target="../media/image117.png"/><Relationship Id="rId97" Type="http://schemas.openxmlformats.org/officeDocument/2006/relationships/image" Target="../media/image138.svg"/><Relationship Id="rId104" Type="http://schemas.openxmlformats.org/officeDocument/2006/relationships/image" Target="../media/image145.png"/><Relationship Id="rId120" Type="http://schemas.openxmlformats.org/officeDocument/2006/relationships/image" Target="../media/image161.png"/><Relationship Id="rId125" Type="http://schemas.openxmlformats.org/officeDocument/2006/relationships/image" Target="../media/image166.svg"/><Relationship Id="rId141" Type="http://schemas.openxmlformats.org/officeDocument/2006/relationships/image" Target="../media/image182.svg"/><Relationship Id="rId146" Type="http://schemas.openxmlformats.org/officeDocument/2006/relationships/image" Target="../media/image187.png"/><Relationship Id="rId167" Type="http://schemas.openxmlformats.org/officeDocument/2006/relationships/image" Target="../media/image208.svg"/><Relationship Id="rId7" Type="http://schemas.openxmlformats.org/officeDocument/2006/relationships/image" Target="../media/image48.svg"/><Relationship Id="rId71" Type="http://schemas.openxmlformats.org/officeDocument/2006/relationships/image" Target="../media/image112.svg"/><Relationship Id="rId92" Type="http://schemas.openxmlformats.org/officeDocument/2006/relationships/image" Target="../media/image133.png"/><Relationship Id="rId162" Type="http://schemas.openxmlformats.org/officeDocument/2006/relationships/image" Target="../media/image203.png"/><Relationship Id="rId2" Type="http://schemas.openxmlformats.org/officeDocument/2006/relationships/image" Target="../media/image43.png"/><Relationship Id="rId29" Type="http://schemas.openxmlformats.org/officeDocument/2006/relationships/image" Target="../media/image70.svg"/><Relationship Id="rId24" Type="http://schemas.openxmlformats.org/officeDocument/2006/relationships/image" Target="../media/image65.png"/><Relationship Id="rId40" Type="http://schemas.openxmlformats.org/officeDocument/2006/relationships/image" Target="../media/image81.png"/><Relationship Id="rId45" Type="http://schemas.openxmlformats.org/officeDocument/2006/relationships/image" Target="../media/image86.svg"/><Relationship Id="rId66" Type="http://schemas.openxmlformats.org/officeDocument/2006/relationships/image" Target="../media/image107.png"/><Relationship Id="rId87" Type="http://schemas.openxmlformats.org/officeDocument/2006/relationships/image" Target="../media/image128.svg"/><Relationship Id="rId110" Type="http://schemas.openxmlformats.org/officeDocument/2006/relationships/image" Target="../media/image151.png"/><Relationship Id="rId115" Type="http://schemas.openxmlformats.org/officeDocument/2006/relationships/image" Target="../media/image156.svg"/><Relationship Id="rId131" Type="http://schemas.openxmlformats.org/officeDocument/2006/relationships/image" Target="../media/image172.svg"/><Relationship Id="rId136" Type="http://schemas.openxmlformats.org/officeDocument/2006/relationships/image" Target="../media/image177.png"/><Relationship Id="rId157" Type="http://schemas.openxmlformats.org/officeDocument/2006/relationships/image" Target="../media/image198.svg"/><Relationship Id="rId178" Type="http://schemas.openxmlformats.org/officeDocument/2006/relationships/image" Target="../media/image219.png"/><Relationship Id="rId61" Type="http://schemas.openxmlformats.org/officeDocument/2006/relationships/image" Target="../media/image102.svg"/><Relationship Id="rId82" Type="http://schemas.openxmlformats.org/officeDocument/2006/relationships/image" Target="../media/image123.png"/><Relationship Id="rId152" Type="http://schemas.openxmlformats.org/officeDocument/2006/relationships/image" Target="../media/image193.png"/><Relationship Id="rId173" Type="http://schemas.openxmlformats.org/officeDocument/2006/relationships/image" Target="../media/image214.svg"/><Relationship Id="rId19" Type="http://schemas.openxmlformats.org/officeDocument/2006/relationships/image" Target="../media/image60.svg"/><Relationship Id="rId14" Type="http://schemas.openxmlformats.org/officeDocument/2006/relationships/image" Target="../media/image55.png"/><Relationship Id="rId30" Type="http://schemas.openxmlformats.org/officeDocument/2006/relationships/image" Target="../media/image71.png"/><Relationship Id="rId35" Type="http://schemas.openxmlformats.org/officeDocument/2006/relationships/image" Target="../media/image76.svg"/><Relationship Id="rId56" Type="http://schemas.openxmlformats.org/officeDocument/2006/relationships/image" Target="../media/image97.png"/><Relationship Id="rId77" Type="http://schemas.openxmlformats.org/officeDocument/2006/relationships/image" Target="../media/image118.svg"/><Relationship Id="rId100" Type="http://schemas.openxmlformats.org/officeDocument/2006/relationships/image" Target="../media/image141.png"/><Relationship Id="rId105" Type="http://schemas.openxmlformats.org/officeDocument/2006/relationships/image" Target="../media/image146.svg"/><Relationship Id="rId126" Type="http://schemas.openxmlformats.org/officeDocument/2006/relationships/image" Target="../media/image167.png"/><Relationship Id="rId147" Type="http://schemas.openxmlformats.org/officeDocument/2006/relationships/image" Target="../media/image188.svg"/><Relationship Id="rId168" Type="http://schemas.openxmlformats.org/officeDocument/2006/relationships/image" Target="../media/image209.png"/><Relationship Id="rId8" Type="http://schemas.openxmlformats.org/officeDocument/2006/relationships/image" Target="../media/image49.png"/><Relationship Id="rId51" Type="http://schemas.openxmlformats.org/officeDocument/2006/relationships/image" Target="../media/image92.svg"/><Relationship Id="rId72" Type="http://schemas.openxmlformats.org/officeDocument/2006/relationships/image" Target="../media/image113.png"/><Relationship Id="rId93" Type="http://schemas.openxmlformats.org/officeDocument/2006/relationships/image" Target="../media/image134.svg"/><Relationship Id="rId98" Type="http://schemas.openxmlformats.org/officeDocument/2006/relationships/image" Target="../media/image139.png"/><Relationship Id="rId121" Type="http://schemas.openxmlformats.org/officeDocument/2006/relationships/image" Target="../media/image162.svg"/><Relationship Id="rId142" Type="http://schemas.openxmlformats.org/officeDocument/2006/relationships/image" Target="../media/image183.png"/><Relationship Id="rId163" Type="http://schemas.openxmlformats.org/officeDocument/2006/relationships/image" Target="../media/image204.svg"/><Relationship Id="rId3" Type="http://schemas.openxmlformats.org/officeDocument/2006/relationships/image" Target="../media/image44.svg"/><Relationship Id="rId25" Type="http://schemas.openxmlformats.org/officeDocument/2006/relationships/image" Target="../media/image66.svg"/><Relationship Id="rId46" Type="http://schemas.openxmlformats.org/officeDocument/2006/relationships/image" Target="../media/image87.png"/><Relationship Id="rId67" Type="http://schemas.openxmlformats.org/officeDocument/2006/relationships/image" Target="../media/image108.svg"/><Relationship Id="rId116" Type="http://schemas.openxmlformats.org/officeDocument/2006/relationships/image" Target="../media/image157.png"/><Relationship Id="rId137" Type="http://schemas.openxmlformats.org/officeDocument/2006/relationships/image" Target="../media/image178.svg"/><Relationship Id="rId158" Type="http://schemas.openxmlformats.org/officeDocument/2006/relationships/image" Target="../media/image199.png"/><Relationship Id="rId20" Type="http://schemas.openxmlformats.org/officeDocument/2006/relationships/image" Target="../media/image61.png"/><Relationship Id="rId41" Type="http://schemas.openxmlformats.org/officeDocument/2006/relationships/image" Target="../media/image82.svg"/><Relationship Id="rId62" Type="http://schemas.openxmlformats.org/officeDocument/2006/relationships/image" Target="../media/image103.png"/><Relationship Id="rId83" Type="http://schemas.openxmlformats.org/officeDocument/2006/relationships/image" Target="../media/image124.svg"/><Relationship Id="rId88" Type="http://schemas.openxmlformats.org/officeDocument/2006/relationships/image" Target="../media/image129.png"/><Relationship Id="rId111" Type="http://schemas.openxmlformats.org/officeDocument/2006/relationships/image" Target="../media/image152.svg"/><Relationship Id="rId132" Type="http://schemas.openxmlformats.org/officeDocument/2006/relationships/image" Target="../media/image173.png"/><Relationship Id="rId153" Type="http://schemas.openxmlformats.org/officeDocument/2006/relationships/image" Target="../media/image194.svg"/><Relationship Id="rId174" Type="http://schemas.openxmlformats.org/officeDocument/2006/relationships/image" Target="../media/image215.png"/><Relationship Id="rId179" Type="http://schemas.openxmlformats.org/officeDocument/2006/relationships/image" Target="../media/image220.svg"/><Relationship Id="rId15" Type="http://schemas.openxmlformats.org/officeDocument/2006/relationships/image" Target="../media/image56.svg"/><Relationship Id="rId36" Type="http://schemas.openxmlformats.org/officeDocument/2006/relationships/image" Target="../media/image77.png"/><Relationship Id="rId57" Type="http://schemas.openxmlformats.org/officeDocument/2006/relationships/image" Target="../media/image98.svg"/><Relationship Id="rId106" Type="http://schemas.openxmlformats.org/officeDocument/2006/relationships/image" Target="../media/image147.png"/><Relationship Id="rId127" Type="http://schemas.openxmlformats.org/officeDocument/2006/relationships/image" Target="../media/image168.svg"/><Relationship Id="rId10" Type="http://schemas.openxmlformats.org/officeDocument/2006/relationships/image" Target="../media/image51.png"/><Relationship Id="rId31" Type="http://schemas.openxmlformats.org/officeDocument/2006/relationships/image" Target="../media/image72.svg"/><Relationship Id="rId52" Type="http://schemas.openxmlformats.org/officeDocument/2006/relationships/image" Target="../media/image93.png"/><Relationship Id="rId73" Type="http://schemas.openxmlformats.org/officeDocument/2006/relationships/image" Target="../media/image114.svg"/><Relationship Id="rId78" Type="http://schemas.openxmlformats.org/officeDocument/2006/relationships/image" Target="../media/image119.png"/><Relationship Id="rId94" Type="http://schemas.openxmlformats.org/officeDocument/2006/relationships/image" Target="../media/image135.png"/><Relationship Id="rId99" Type="http://schemas.openxmlformats.org/officeDocument/2006/relationships/image" Target="../media/image140.svg"/><Relationship Id="rId101" Type="http://schemas.openxmlformats.org/officeDocument/2006/relationships/image" Target="../media/image142.svg"/><Relationship Id="rId122" Type="http://schemas.openxmlformats.org/officeDocument/2006/relationships/image" Target="../media/image163.png"/><Relationship Id="rId143" Type="http://schemas.openxmlformats.org/officeDocument/2006/relationships/image" Target="../media/image184.svg"/><Relationship Id="rId148" Type="http://schemas.openxmlformats.org/officeDocument/2006/relationships/image" Target="../media/image189.png"/><Relationship Id="rId164" Type="http://schemas.openxmlformats.org/officeDocument/2006/relationships/image" Target="../media/image205.png"/><Relationship Id="rId169" Type="http://schemas.openxmlformats.org/officeDocument/2006/relationships/image" Target="../media/image210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26" Type="http://schemas.openxmlformats.org/officeDocument/2006/relationships/image" Target="../media/image67.png"/><Relationship Id="rId47" Type="http://schemas.openxmlformats.org/officeDocument/2006/relationships/image" Target="../media/image88.svg"/><Relationship Id="rId68" Type="http://schemas.openxmlformats.org/officeDocument/2006/relationships/image" Target="../media/image109.png"/><Relationship Id="rId89" Type="http://schemas.openxmlformats.org/officeDocument/2006/relationships/image" Target="../media/image130.svg"/><Relationship Id="rId112" Type="http://schemas.openxmlformats.org/officeDocument/2006/relationships/image" Target="../media/image153.png"/><Relationship Id="rId133" Type="http://schemas.openxmlformats.org/officeDocument/2006/relationships/image" Target="../media/image174.svg"/><Relationship Id="rId154" Type="http://schemas.openxmlformats.org/officeDocument/2006/relationships/image" Target="../media/image195.png"/><Relationship Id="rId175" Type="http://schemas.openxmlformats.org/officeDocument/2006/relationships/image" Target="../media/image216.svg"/><Relationship Id="rId16" Type="http://schemas.openxmlformats.org/officeDocument/2006/relationships/image" Target="../media/image57.png"/><Relationship Id="rId37" Type="http://schemas.openxmlformats.org/officeDocument/2006/relationships/image" Target="../media/image78.svg"/><Relationship Id="rId58" Type="http://schemas.openxmlformats.org/officeDocument/2006/relationships/image" Target="../media/image99.png"/><Relationship Id="rId79" Type="http://schemas.openxmlformats.org/officeDocument/2006/relationships/image" Target="../media/image120.svg"/><Relationship Id="rId102" Type="http://schemas.openxmlformats.org/officeDocument/2006/relationships/image" Target="../media/image143.png"/><Relationship Id="rId123" Type="http://schemas.openxmlformats.org/officeDocument/2006/relationships/image" Target="../media/image164.svg"/><Relationship Id="rId144" Type="http://schemas.openxmlformats.org/officeDocument/2006/relationships/image" Target="../media/image185.png"/><Relationship Id="rId90" Type="http://schemas.openxmlformats.org/officeDocument/2006/relationships/image" Target="../media/image131.png"/><Relationship Id="rId165" Type="http://schemas.openxmlformats.org/officeDocument/2006/relationships/image" Target="../media/image206.svg"/><Relationship Id="rId27" Type="http://schemas.openxmlformats.org/officeDocument/2006/relationships/image" Target="../media/image68.svg"/><Relationship Id="rId48" Type="http://schemas.openxmlformats.org/officeDocument/2006/relationships/image" Target="../media/image89.png"/><Relationship Id="rId69" Type="http://schemas.openxmlformats.org/officeDocument/2006/relationships/image" Target="../media/image110.svg"/><Relationship Id="rId113" Type="http://schemas.openxmlformats.org/officeDocument/2006/relationships/image" Target="../media/image154.svg"/><Relationship Id="rId134" Type="http://schemas.openxmlformats.org/officeDocument/2006/relationships/image" Target="../media/image175.png"/><Relationship Id="rId80" Type="http://schemas.openxmlformats.org/officeDocument/2006/relationships/image" Target="../media/image121.png"/><Relationship Id="rId155" Type="http://schemas.openxmlformats.org/officeDocument/2006/relationships/image" Target="../media/image196.svg"/><Relationship Id="rId176" Type="http://schemas.openxmlformats.org/officeDocument/2006/relationships/image" Target="../media/image217.png"/><Relationship Id="rId17" Type="http://schemas.openxmlformats.org/officeDocument/2006/relationships/image" Target="../media/image58.svg"/><Relationship Id="rId38" Type="http://schemas.openxmlformats.org/officeDocument/2006/relationships/image" Target="../media/image79.png"/><Relationship Id="rId59" Type="http://schemas.openxmlformats.org/officeDocument/2006/relationships/image" Target="../media/image100.svg"/><Relationship Id="rId103" Type="http://schemas.openxmlformats.org/officeDocument/2006/relationships/image" Target="../media/image144.svg"/><Relationship Id="rId124" Type="http://schemas.openxmlformats.org/officeDocument/2006/relationships/image" Target="../media/image165.png"/><Relationship Id="rId70" Type="http://schemas.openxmlformats.org/officeDocument/2006/relationships/image" Target="../media/image111.png"/><Relationship Id="rId91" Type="http://schemas.openxmlformats.org/officeDocument/2006/relationships/image" Target="../media/image132.svg"/><Relationship Id="rId145" Type="http://schemas.openxmlformats.org/officeDocument/2006/relationships/image" Target="../media/image186.svg"/><Relationship Id="rId166" Type="http://schemas.openxmlformats.org/officeDocument/2006/relationships/image" Target="../media/image207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Slid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83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11497038" cy="365126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0F5FBA-7F5F-7468-6BF8-DF5B32AC02A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39220" y="2823686"/>
            <a:ext cx="1752600" cy="50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8122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E42792-7D13-C021-931E-6B6395283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2748" y="693053"/>
            <a:ext cx="1746504" cy="5151082"/>
          </a:xfrm>
          <a:prstGeom prst="rect">
            <a:avLst/>
          </a:prstGeom>
        </p:spPr>
      </p:pic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68069"/>
            <a:ext cx="4237101" cy="205184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3026546"/>
            <a:ext cx="4237101" cy="647934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buNone/>
              <a:defRPr sz="21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err="1"/>
              <a:t>Klik</a:t>
            </a:r>
            <a:r>
              <a:rPr lang="en-US" noProof="0"/>
              <a:t> for at </a:t>
            </a:r>
            <a:r>
              <a:rPr lang="en-US" noProof="0" err="1"/>
              <a:t>redigere</a:t>
            </a:r>
            <a:r>
              <a:rPr lang="en-US" noProof="0"/>
              <a:t> </a:t>
            </a:r>
            <a:r>
              <a:rPr lang="en-US" noProof="0" err="1"/>
              <a:t>teksttypografierne</a:t>
            </a:r>
            <a:r>
              <a:rPr lang="en-US" noProof="0"/>
              <a:t> </a:t>
            </a:r>
            <a:r>
              <a:rPr lang="en-US" noProof="0" err="1"/>
              <a:t>i</a:t>
            </a:r>
            <a:r>
              <a:rPr lang="en-US" noProof="0"/>
              <a:t> </a:t>
            </a:r>
            <a:r>
              <a:rPr lang="en-US" noProof="0" err="1"/>
              <a:t>masteren</a:t>
            </a:r>
            <a:endParaRPr lang="en-US" noProof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40497-84B4-B41A-FF44-892385248CC8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noProof="0">
                <a:solidFill>
                  <a:schemeClr val="accent1"/>
                </a:solidFill>
                <a:latin typeface="+mj-lt"/>
              </a:rPr>
              <a:t>Your Life Science Compliance </a:t>
            </a:r>
            <a:r>
              <a:rPr lang="en-US" sz="700" b="1" noProof="0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1610139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 slide cy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E42792-7D13-C021-931E-6B6395283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2748" y="693053"/>
            <a:ext cx="1746504" cy="5151082"/>
          </a:xfrm>
          <a:prstGeom prst="rect">
            <a:avLst/>
          </a:prstGeom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68069"/>
            <a:ext cx="4237101" cy="205184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371475" y="3026546"/>
            <a:ext cx="4237101" cy="647934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buNone/>
              <a:defRPr sz="21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7" name="Billede 1">
            <a:extLst>
              <a:ext uri="{FF2B5EF4-FFF2-40B4-BE49-F238E27FC236}">
                <a16:creationId xmlns:a16="http://schemas.microsoft.com/office/drawing/2014/main" id="{A42DB8ED-5D3C-6FA8-0BBF-D50FE7DAEB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lede 5">
            <a:extLst>
              <a:ext uri="{FF2B5EF4-FFF2-40B4-BE49-F238E27FC236}">
                <a16:creationId xmlns:a16="http://schemas.microsoft.com/office/drawing/2014/main" id="{0C08EC35-69EE-AD1E-CB40-57F679FBF1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3" name="Titel 9">
            <a:extLst>
              <a:ext uri="{FF2B5EF4-FFF2-40B4-BE49-F238E27FC236}">
                <a16:creationId xmlns:a16="http://schemas.microsoft.com/office/drawing/2014/main" id="{2BDDCEFB-5D0A-5593-2DCE-580063501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825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1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4137AC0D-7540-76C8-C1AE-A09D24A2CA8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32ADEE3F-41B3-E072-2393-677D26B9C4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5" name="Titel 9">
            <a:extLst>
              <a:ext uri="{FF2B5EF4-FFF2-40B4-BE49-F238E27FC236}">
                <a16:creationId xmlns:a16="http://schemas.microsoft.com/office/drawing/2014/main" id="{4936BA59-18CA-FA00-FAB3-0FD684281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95188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2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29B56DD9-5B8D-56AE-78E5-C66BDAE7814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D4BDF3EF-1FCD-1E2C-99AF-BEF35A92BD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5" name="Titel 9">
            <a:extLst>
              <a:ext uri="{FF2B5EF4-FFF2-40B4-BE49-F238E27FC236}">
                <a16:creationId xmlns:a16="http://schemas.microsoft.com/office/drawing/2014/main" id="{3332B621-BB15-F3C3-713F-F5976D5E4E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650035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3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7016FFF3-4074-E198-B0F4-80A26178A0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5" name="Titel 9">
            <a:extLst>
              <a:ext uri="{FF2B5EF4-FFF2-40B4-BE49-F238E27FC236}">
                <a16:creationId xmlns:a16="http://schemas.microsoft.com/office/drawing/2014/main" id="{3C86C392-9919-B75B-074F-73FD106A6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6659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Custom 1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4137AC0D-7540-76C8-C1AE-A09D24A2CA8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147361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32ADEE3F-41B3-E072-2393-677D26B9C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09DA9E-C8D6-E70B-3D51-004138B722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auto">
          <a:xfrm>
            <a:off x="371475" y="660510"/>
            <a:ext cx="4261640" cy="7966288"/>
          </a:xfrm>
          <a:custGeom>
            <a:avLst/>
            <a:gdLst>
              <a:gd name="connsiteX0" fmla="*/ 2234477 w 2234477"/>
              <a:gd name="connsiteY0" fmla="*/ 0 h 4176910"/>
              <a:gd name="connsiteX1" fmla="*/ 2234477 w 2234477"/>
              <a:gd name="connsiteY1" fmla="*/ 4176910 h 4176910"/>
              <a:gd name="connsiteX2" fmla="*/ 838804 w 2234477"/>
              <a:gd name="connsiteY2" fmla="*/ 4176910 h 4176910"/>
              <a:gd name="connsiteX3" fmla="*/ 559802 w 2234477"/>
              <a:gd name="connsiteY3" fmla="*/ 4173821 h 4176910"/>
              <a:gd name="connsiteX4" fmla="*/ 594 w 2234477"/>
              <a:gd name="connsiteY4" fmla="*/ 4176910 h 4176910"/>
              <a:gd name="connsiteX5" fmla="*/ 595 w 2234477"/>
              <a:gd name="connsiteY5" fmla="*/ 1426803 h 4176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4477" h="4176910">
                <a:moveTo>
                  <a:pt x="2234477" y="0"/>
                </a:moveTo>
                <a:lnTo>
                  <a:pt x="2234477" y="4176910"/>
                </a:lnTo>
                <a:lnTo>
                  <a:pt x="838804" y="4176910"/>
                </a:lnTo>
                <a:lnTo>
                  <a:pt x="559802" y="4173821"/>
                </a:lnTo>
                <a:cubicBezTo>
                  <a:pt x="373657" y="4172791"/>
                  <a:pt x="187318" y="4173306"/>
                  <a:pt x="594" y="4176910"/>
                </a:cubicBezTo>
                <a:cubicBezTo>
                  <a:pt x="-1465" y="3731824"/>
                  <a:pt x="2654" y="1871889"/>
                  <a:pt x="595" y="1426803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itel 9">
            <a:extLst>
              <a:ext uri="{FF2B5EF4-FFF2-40B4-BE49-F238E27FC236}">
                <a16:creationId xmlns:a16="http://schemas.microsoft.com/office/drawing/2014/main" id="{818A2D9A-2DB2-85A5-4583-03A549DDCA0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147361" y="1728000"/>
            <a:ext cx="4248577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43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chemeClr val="bg1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2347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Custom 2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lede 5">
            <a:extLst>
              <a:ext uri="{FF2B5EF4-FFF2-40B4-BE49-F238E27FC236}">
                <a16:creationId xmlns:a16="http://schemas.microsoft.com/office/drawing/2014/main" id="{32ADEE3F-41B3-E072-2393-677D26B9C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860B10D-62CF-8991-EF87-9F036963FD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780580" y="0"/>
            <a:ext cx="4258094" cy="5909564"/>
          </a:xfrm>
          <a:custGeom>
            <a:avLst/>
            <a:gdLst>
              <a:gd name="connsiteX0" fmla="*/ 0 w 4258094"/>
              <a:gd name="connsiteY0" fmla="*/ 0 h 5909564"/>
              <a:gd name="connsiteX1" fmla="*/ 4258094 w 4258094"/>
              <a:gd name="connsiteY1" fmla="*/ 0 h 5909564"/>
              <a:gd name="connsiteX2" fmla="*/ 4257954 w 4258094"/>
              <a:gd name="connsiteY2" fmla="*/ 171699 h 5909564"/>
              <a:gd name="connsiteX3" fmla="*/ 4257592 w 4258094"/>
              <a:gd name="connsiteY3" fmla="*/ 3195838 h 5909564"/>
              <a:gd name="connsiteX4" fmla="*/ 8831 w 4258094"/>
              <a:gd name="connsiteY4" fmla="*/ 5909564 h 590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94" h="5909564">
                <a:moveTo>
                  <a:pt x="0" y="0"/>
                </a:moveTo>
                <a:lnTo>
                  <a:pt x="4258094" y="0"/>
                </a:lnTo>
                <a:lnTo>
                  <a:pt x="4257954" y="171699"/>
                </a:lnTo>
                <a:cubicBezTo>
                  <a:pt x="4256904" y="1392547"/>
                  <a:pt x="4255390" y="2719795"/>
                  <a:pt x="4257592" y="3195838"/>
                </a:cubicBezTo>
                <a:lnTo>
                  <a:pt x="8831" y="59095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1BC1EAC8-80C5-FF56-57A7-BE4AC08121F4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el 9">
            <a:extLst>
              <a:ext uri="{FF2B5EF4-FFF2-40B4-BE49-F238E27FC236}">
                <a16:creationId xmlns:a16="http://schemas.microsoft.com/office/drawing/2014/main" id="{4D84364A-3142-E97C-5BD6-4561A584619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9999" y="1728000"/>
            <a:ext cx="4248577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43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chemeClr val="bg1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3212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">
            <a:extLst>
              <a:ext uri="{FF2B5EF4-FFF2-40B4-BE49-F238E27FC236}">
                <a16:creationId xmlns:a16="http://schemas.microsoft.com/office/drawing/2014/main" id="{AD0F86D2-6CBC-B132-2F53-416B3C9BD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lede 5">
            <a:extLst>
              <a:ext uri="{FF2B5EF4-FFF2-40B4-BE49-F238E27FC236}">
                <a16:creationId xmlns:a16="http://schemas.microsoft.com/office/drawing/2014/main" id="{74F8FD49-2D02-8955-23DE-BA689703F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A548B3-4646-81C0-D054-B2D5EAAE46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81271" y="4831811"/>
            <a:ext cx="248551" cy="284058"/>
          </a:xfrm>
          <a:prstGeom prst="rect">
            <a:avLst/>
          </a:prstGeom>
        </p:spPr>
      </p:pic>
      <p:pic>
        <p:nvPicPr>
          <p:cNvPr id="24" name="Graphic 23" descr="World with solid fill">
            <a:extLst>
              <a:ext uri="{FF2B5EF4-FFF2-40B4-BE49-F238E27FC236}">
                <a16:creationId xmlns:a16="http://schemas.microsoft.com/office/drawing/2014/main" id="{7BFB4760-823D-0816-9168-B234B025530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47844" y="4436785"/>
            <a:ext cx="315404" cy="31540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22923D-7981-A713-C15C-D65A4CE836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853" y="2391776"/>
            <a:ext cx="4488151" cy="43656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Do you have any 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1C466-8AC1-A849-E97A-6F7517729BA1}"/>
              </a:ext>
            </a:extLst>
          </p:cNvPr>
          <p:cNvSpPr txBox="1"/>
          <p:nvPr userDrawn="1"/>
        </p:nvSpPr>
        <p:spPr>
          <a:xfrm>
            <a:off x="1781271" y="3296106"/>
            <a:ext cx="107743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E-mail us: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A8CA34-0A61-03A1-F26C-8AC9563A3E1F}"/>
              </a:ext>
            </a:extLst>
          </p:cNvPr>
          <p:cNvSpPr txBox="1"/>
          <p:nvPr userDrawn="1"/>
        </p:nvSpPr>
        <p:spPr>
          <a:xfrm>
            <a:off x="1781271" y="3699655"/>
            <a:ext cx="107743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Call us: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ECFD79-5C9C-982D-08F7-ECD9BE63C842}"/>
              </a:ext>
            </a:extLst>
          </p:cNvPr>
          <p:cNvSpPr txBox="1"/>
          <p:nvPr userDrawn="1"/>
        </p:nvSpPr>
        <p:spPr>
          <a:xfrm>
            <a:off x="2063248" y="4444412"/>
            <a:ext cx="236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ellab.com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7BEFCC-5623-3AA6-9A80-268F0929F6B4}"/>
              </a:ext>
            </a:extLst>
          </p:cNvPr>
          <p:cNvSpPr txBox="1"/>
          <p:nvPr userDrawn="1"/>
        </p:nvSpPr>
        <p:spPr>
          <a:xfrm>
            <a:off x="2063248" y="4845987"/>
            <a:ext cx="2760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linkedin.com/company/ellab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5276ED-D338-BCDC-7C71-3A775E5A3E49}"/>
              </a:ext>
            </a:extLst>
          </p:cNvPr>
          <p:cNvSpPr txBox="1"/>
          <p:nvPr userDrawn="1"/>
        </p:nvSpPr>
        <p:spPr>
          <a:xfrm>
            <a:off x="1630548" y="1646061"/>
            <a:ext cx="4624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Ellab Sans Light" panose="02000403000000020004" pitchFamily="2" charset="0"/>
                <a:cs typeface="Ellab Sans Light" panose="02000403000000020004" pitchFamily="2" charset="0"/>
              </a:rPr>
              <a:t>Thank you!</a:t>
            </a:r>
          </a:p>
        </p:txBody>
      </p:sp>
      <p:sp>
        <p:nvSpPr>
          <p:cNvPr id="21" name="TextBox 20">
            <a:hlinkClick r:id="rId11"/>
            <a:extLst>
              <a:ext uri="{FF2B5EF4-FFF2-40B4-BE49-F238E27FC236}">
                <a16:creationId xmlns:a16="http://schemas.microsoft.com/office/drawing/2014/main" id="{BA66537B-3E7C-098A-C37E-0988666191AF}"/>
              </a:ext>
            </a:extLst>
          </p:cNvPr>
          <p:cNvSpPr txBox="1"/>
          <p:nvPr userDrawn="1"/>
        </p:nvSpPr>
        <p:spPr>
          <a:xfrm>
            <a:off x="2607065" y="3296105"/>
            <a:ext cx="1985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contact@ellab.com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116A24-EBBA-4710-2960-602135F33802}"/>
              </a:ext>
            </a:extLst>
          </p:cNvPr>
          <p:cNvSpPr txBox="1"/>
          <p:nvPr userDrawn="1"/>
        </p:nvSpPr>
        <p:spPr>
          <a:xfrm>
            <a:off x="2386860" y="3707282"/>
            <a:ext cx="1985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+45 4452 0500</a:t>
            </a:r>
          </a:p>
        </p:txBody>
      </p:sp>
    </p:spTree>
    <p:extLst>
      <p:ext uri="{BB962C8B-B14F-4D97-AF65-F5344CB8AC3E}">
        <p14:creationId xmlns:p14="http://schemas.microsoft.com/office/powerpoint/2010/main" val="2566600899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- Thank you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">
            <a:extLst>
              <a:ext uri="{FF2B5EF4-FFF2-40B4-BE49-F238E27FC236}">
                <a16:creationId xmlns:a16="http://schemas.microsoft.com/office/drawing/2014/main" id="{AD0F86D2-6CBC-B132-2F53-416B3C9BD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lede 5">
            <a:extLst>
              <a:ext uri="{FF2B5EF4-FFF2-40B4-BE49-F238E27FC236}">
                <a16:creationId xmlns:a16="http://schemas.microsoft.com/office/drawing/2014/main" id="{74F8FD49-2D02-8955-23DE-BA689703F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6" name="Titel 9">
            <a:extLst>
              <a:ext uri="{FF2B5EF4-FFF2-40B4-BE49-F238E27FC236}">
                <a16:creationId xmlns:a16="http://schemas.microsoft.com/office/drawing/2014/main" id="{D7463510-F38C-B9C1-F9F5-AD504C109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5853" y="1783418"/>
            <a:ext cx="5736000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949CBD-7E22-8BD8-3DB3-CF62D4153C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81271" y="3254305"/>
            <a:ext cx="3241675" cy="382513"/>
          </a:xfrm>
        </p:spPr>
        <p:txBody>
          <a:bodyPr/>
          <a:lstStyle>
            <a:lvl1pPr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/>
              <a:t>E-mail us: contact@ellab.com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18D4771-D847-4797-3E9D-3D31A10257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2470" y="4487488"/>
            <a:ext cx="4882765" cy="237394"/>
          </a:xfrm>
        </p:spPr>
        <p:txBody>
          <a:bodyPr/>
          <a:lstStyle>
            <a:lvl1pPr>
              <a:lnSpc>
                <a:spcPct val="100000"/>
              </a:lnSpc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/>
              <a:t>ellab.com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A548B3-4646-81C0-D054-B2D5EAAE46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81271" y="4831811"/>
            <a:ext cx="248551" cy="284058"/>
          </a:xfrm>
          <a:prstGeom prst="rect">
            <a:avLst/>
          </a:prstGeom>
        </p:spPr>
      </p:pic>
      <p:pic>
        <p:nvPicPr>
          <p:cNvPr id="24" name="Graphic 23" descr="World with solid fill">
            <a:extLst>
              <a:ext uri="{FF2B5EF4-FFF2-40B4-BE49-F238E27FC236}">
                <a16:creationId xmlns:a16="http://schemas.microsoft.com/office/drawing/2014/main" id="{7BFB4760-823D-0816-9168-B234B025530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47844" y="4436785"/>
            <a:ext cx="315404" cy="315404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AF90393-7136-90DE-7F80-EDE9D8D06B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1271" y="3680162"/>
            <a:ext cx="3241675" cy="382513"/>
          </a:xfrm>
        </p:spPr>
        <p:txBody>
          <a:bodyPr/>
          <a:lstStyle>
            <a:lvl1pPr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/>
              <a:t>Call us: +45 4452 0500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97771F4-10D2-D7CE-0CCB-23DCA2972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52469" y="4891037"/>
            <a:ext cx="4882765" cy="237394"/>
          </a:xfrm>
        </p:spPr>
        <p:txBody>
          <a:bodyPr/>
          <a:lstStyle>
            <a:lvl1pPr>
              <a:lnSpc>
                <a:spcPct val="100000"/>
              </a:lnSpc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/>
              <a:t>linkedin.com/company/ellab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22923D-7981-A713-C15C-D65A4CE836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853" y="2391776"/>
            <a:ext cx="4488151" cy="43656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Do you have any questions?</a:t>
            </a:r>
          </a:p>
        </p:txBody>
      </p:sp>
    </p:spTree>
    <p:extLst>
      <p:ext uri="{BB962C8B-B14F-4D97-AF65-F5344CB8AC3E}">
        <p14:creationId xmlns:p14="http://schemas.microsoft.com/office/powerpoint/2010/main" val="4274353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- Custom Image"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16BE972-1BFC-97C3-6A1B-4905C573BE69}"/>
              </a:ext>
            </a:extLst>
          </p:cNvPr>
          <p:cNvSpPr/>
          <p:nvPr userDrawn="1"/>
        </p:nvSpPr>
        <p:spPr>
          <a:xfrm>
            <a:off x="1663700" y="186085"/>
            <a:ext cx="10528300" cy="6722715"/>
          </a:xfrm>
          <a:custGeom>
            <a:avLst/>
            <a:gdLst>
              <a:gd name="connsiteX0" fmla="*/ 6639877 w 6641672"/>
              <a:gd name="connsiteY0" fmla="*/ 0 h 4240957"/>
              <a:gd name="connsiteX1" fmla="*/ 6641626 w 6641672"/>
              <a:gd name="connsiteY1" fmla="*/ 3142987 h 4240957"/>
              <a:gd name="connsiteX2" fmla="*/ 6641019 w 6641672"/>
              <a:gd name="connsiteY2" fmla="*/ 4240957 h 4240957"/>
              <a:gd name="connsiteX3" fmla="*/ 0 w 6641672"/>
              <a:gd name="connsiteY3" fmla="*/ 4240957 h 424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1672" h="4240957">
                <a:moveTo>
                  <a:pt x="6639877" y="0"/>
                </a:moveTo>
                <a:cubicBezTo>
                  <a:pt x="6641432" y="1040857"/>
                  <a:pt x="6641821" y="2089880"/>
                  <a:pt x="6641626" y="3142987"/>
                </a:cubicBezTo>
                <a:lnTo>
                  <a:pt x="6641019" y="4240957"/>
                </a:lnTo>
                <a:lnTo>
                  <a:pt x="0" y="4240957"/>
                </a:lnTo>
                <a:close/>
              </a:path>
            </a:pathLst>
          </a:custGeom>
          <a:gradFill flip="none" rotWithShape="1">
            <a:gsLst>
              <a:gs pos="82000">
                <a:schemeClr val="accent1"/>
              </a:gs>
              <a:gs pos="0">
                <a:schemeClr val="accent1">
                  <a:alpha val="47000"/>
                </a:schemeClr>
              </a:gs>
            </a:gsLst>
            <a:lin ang="198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F5575746-46E5-2E4C-DC71-BF2C8974486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127150" y="4853000"/>
            <a:ext cx="2802300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bg2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r>
              <a:rPr lang="en-US"/>
              <a:t>Title Here.</a:t>
            </a:r>
            <a:br>
              <a:rPr lang="en-US"/>
            </a:br>
            <a:r>
              <a:rPr lang="en-US"/>
              <a:t>To change the image, right click &gt; Format Background &gt; Picture or Texture fill &gt; select your desired image   </a:t>
            </a:r>
          </a:p>
        </p:txBody>
      </p:sp>
      <p:pic>
        <p:nvPicPr>
          <p:cNvPr id="3" name="Billede 1">
            <a:extLst>
              <a:ext uri="{FF2B5EF4-FFF2-40B4-BE49-F238E27FC236}">
                <a16:creationId xmlns:a16="http://schemas.microsoft.com/office/drawing/2014/main" id="{5BC4FBCF-0DE8-9CCA-D819-2E1338EA78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3145500" y="1875560"/>
            <a:ext cx="5901001" cy="310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30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11497038" cy="365126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6876B20-1E4A-5FDF-79AA-90606B7B7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73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ntent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46404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46404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6464040" cy="365125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659312" cy="522896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FE58F630-A0D5-4635-7102-2A2F6E3C8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83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ntent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5404473" y="2520000"/>
            <a:ext cx="6452565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4474" y="1566000"/>
            <a:ext cx="6452564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998" y="965049"/>
            <a:ext cx="6464040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4695825" cy="5229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pic>
        <p:nvPicPr>
          <p:cNvPr id="5" name="Billede 5">
            <a:extLst>
              <a:ext uri="{FF2B5EF4-FFF2-40B4-BE49-F238E27FC236}">
                <a16:creationId xmlns:a16="http://schemas.microsoft.com/office/drawing/2014/main" id="{AD4D8A8E-012A-80EF-4E00-3E736B28E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66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11497038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8C364EF-8BA1-3690-B05C-45C03F05CC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71474" y="2520000"/>
            <a:ext cx="5400000" cy="3645850"/>
          </a:xfrm>
          <a:effectLst>
            <a:softEdge rad="0"/>
          </a:effectLst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Pladsholder til indhold 4">
            <a:extLst>
              <a:ext uri="{FF2B5EF4-FFF2-40B4-BE49-F238E27FC236}">
                <a16:creationId xmlns:a16="http://schemas.microsoft.com/office/drawing/2014/main" id="{2ABA36BD-9324-6825-8DB4-BA7CC7BCF5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57038" y="2520000"/>
            <a:ext cx="5400000" cy="3645850"/>
          </a:xfrm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32144073-8049-9F66-3EC9-D55F7E8C6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10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59999" y="2382851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273558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44B3AB-8202-139B-DE21-14A847242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198156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6D59C56A-E397-BC42-0ADB-1015DE4EFC5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09766" y="2382850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18000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A1877EC-DBB4-63F1-08B7-5C9EB1EE0E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9766" y="198156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46B4C35-50B3-7A47-CB52-BE1E2CB485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512" y="416438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1C634BD-DE95-7D5E-7A3D-B67E63ECF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4803" y="416438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Header 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74EBA1C-00D1-3F73-E7D7-328A9308A2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99742D35-D5EA-29AF-8DD9-1A7ECD035B6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396512" y="4565670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18000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6FC0125F-2536-55F3-250A-9712F53A48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409766" y="4565669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18000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8BFFDF-0D34-DB49-B38F-2F699FCF1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8726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ntent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11497038" cy="365126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990409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ntent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46404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46404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6464040" cy="365125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659312" cy="522896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8195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content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278707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278706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6290182" cy="365125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EA8D807-A6E7-605A-B296-697AFE940C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780580" y="0"/>
            <a:ext cx="4258094" cy="5909564"/>
          </a:xfrm>
          <a:custGeom>
            <a:avLst/>
            <a:gdLst>
              <a:gd name="connsiteX0" fmla="*/ 0 w 4258094"/>
              <a:gd name="connsiteY0" fmla="*/ 0 h 5909564"/>
              <a:gd name="connsiteX1" fmla="*/ 4258094 w 4258094"/>
              <a:gd name="connsiteY1" fmla="*/ 0 h 5909564"/>
              <a:gd name="connsiteX2" fmla="*/ 4257954 w 4258094"/>
              <a:gd name="connsiteY2" fmla="*/ 171699 h 5909564"/>
              <a:gd name="connsiteX3" fmla="*/ 4257592 w 4258094"/>
              <a:gd name="connsiteY3" fmla="*/ 3195838 h 5909564"/>
              <a:gd name="connsiteX4" fmla="*/ 8831 w 4258094"/>
              <a:gd name="connsiteY4" fmla="*/ 5909564 h 590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94" h="5909564">
                <a:moveTo>
                  <a:pt x="0" y="0"/>
                </a:moveTo>
                <a:lnTo>
                  <a:pt x="4258094" y="0"/>
                </a:lnTo>
                <a:lnTo>
                  <a:pt x="4257954" y="171699"/>
                </a:lnTo>
                <a:cubicBezTo>
                  <a:pt x="4256904" y="1392547"/>
                  <a:pt x="4255390" y="2719795"/>
                  <a:pt x="4257592" y="3195838"/>
                </a:cubicBezTo>
                <a:lnTo>
                  <a:pt x="8831" y="59095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24974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ntent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5404473" y="2520000"/>
            <a:ext cx="6452565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4474" y="1566000"/>
            <a:ext cx="6452564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998" y="965049"/>
            <a:ext cx="6464040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4695825" cy="5229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1938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ntent slid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11497038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8C364EF-8BA1-3690-B05C-45C03F05CC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71474" y="2520000"/>
            <a:ext cx="5400000" cy="3645850"/>
          </a:xfrm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Pladsholder til indhold 4">
            <a:extLst>
              <a:ext uri="{FF2B5EF4-FFF2-40B4-BE49-F238E27FC236}">
                <a16:creationId xmlns:a16="http://schemas.microsoft.com/office/drawing/2014/main" id="{2ABA36BD-9324-6825-8DB4-BA7CC7BCF5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57038" y="2520000"/>
            <a:ext cx="5400000" cy="3645850"/>
          </a:xfrm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58785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Your</a:t>
            </a:r>
            <a:br>
              <a:rPr lang="da-DK"/>
            </a:br>
            <a:r>
              <a:rPr lang="da-DK"/>
              <a:t>Life Science</a:t>
            </a:r>
            <a:br>
              <a:rPr lang="da-DK"/>
            </a:br>
            <a:r>
              <a:rPr lang="da-DK"/>
              <a:t>Compliance</a:t>
            </a:r>
            <a:br>
              <a:rPr lang="da-DK"/>
            </a:br>
            <a:r>
              <a:rPr lang="da-DK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41017782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White content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11497038" cy="365126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17968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ntent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46404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46404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6464040" cy="365125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659312" cy="522896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8632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content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29256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29256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6292560" cy="365125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463E3E5-4288-1924-B427-522B09F6541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780580" y="0"/>
            <a:ext cx="4258094" cy="5909564"/>
          </a:xfrm>
          <a:custGeom>
            <a:avLst/>
            <a:gdLst>
              <a:gd name="connsiteX0" fmla="*/ 0 w 4258094"/>
              <a:gd name="connsiteY0" fmla="*/ 0 h 5909564"/>
              <a:gd name="connsiteX1" fmla="*/ 4258094 w 4258094"/>
              <a:gd name="connsiteY1" fmla="*/ 0 h 5909564"/>
              <a:gd name="connsiteX2" fmla="*/ 4257954 w 4258094"/>
              <a:gd name="connsiteY2" fmla="*/ 171699 h 5909564"/>
              <a:gd name="connsiteX3" fmla="*/ 4257592 w 4258094"/>
              <a:gd name="connsiteY3" fmla="*/ 3195838 h 5909564"/>
              <a:gd name="connsiteX4" fmla="*/ 8831 w 4258094"/>
              <a:gd name="connsiteY4" fmla="*/ 5909564 h 590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94" h="5909564">
                <a:moveTo>
                  <a:pt x="0" y="0"/>
                </a:moveTo>
                <a:lnTo>
                  <a:pt x="4258094" y="0"/>
                </a:lnTo>
                <a:lnTo>
                  <a:pt x="4257954" y="171699"/>
                </a:lnTo>
                <a:cubicBezTo>
                  <a:pt x="4256904" y="1392547"/>
                  <a:pt x="4255390" y="2719795"/>
                  <a:pt x="4257592" y="3195838"/>
                </a:cubicBezTo>
                <a:lnTo>
                  <a:pt x="8831" y="59095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62008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ntent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5404473" y="2520000"/>
            <a:ext cx="6452565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4474" y="1566000"/>
            <a:ext cx="6452564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998" y="965049"/>
            <a:ext cx="6464040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4695825" cy="5229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6072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ntent slid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11497038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8C364EF-8BA1-3690-B05C-45C03F05CC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71474" y="2520000"/>
            <a:ext cx="5400000" cy="3645850"/>
          </a:xfrm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Pladsholder til indhold 4">
            <a:extLst>
              <a:ext uri="{FF2B5EF4-FFF2-40B4-BE49-F238E27FC236}">
                <a16:creationId xmlns:a16="http://schemas.microsoft.com/office/drawing/2014/main" id="{2ABA36BD-9324-6825-8DB4-BA7CC7BCF5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57038" y="2520000"/>
            <a:ext cx="5400000" cy="3645850"/>
          </a:xfrm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362524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44563"/>
            <a:ext cx="2206635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a-DK"/>
              <a:t>Video Title</a:t>
            </a:r>
          </a:p>
        </p:txBody>
      </p:sp>
      <p:sp>
        <p:nvSpPr>
          <p:cNvPr id="5" name="Pladsholder til medieklip 4">
            <a:extLst>
              <a:ext uri="{FF2B5EF4-FFF2-40B4-BE49-F238E27FC236}">
                <a16:creationId xmlns:a16="http://schemas.microsoft.com/office/drawing/2014/main" id="{59F1AD72-C172-CBE2-C555-993FF5F511D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2780271" y="944563"/>
            <a:ext cx="9411730" cy="5913437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medie</a:t>
            </a:r>
          </a:p>
        </p:txBody>
      </p:sp>
      <p:pic>
        <p:nvPicPr>
          <p:cNvPr id="2" name="Billede 5">
            <a:extLst>
              <a:ext uri="{FF2B5EF4-FFF2-40B4-BE49-F238E27FC236}">
                <a16:creationId xmlns:a16="http://schemas.microsoft.com/office/drawing/2014/main" id="{E881B0EB-12D2-9055-F003-E560E963C0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10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dsholder til medieklip 4">
            <a:extLst>
              <a:ext uri="{FF2B5EF4-FFF2-40B4-BE49-F238E27FC236}">
                <a16:creationId xmlns:a16="http://schemas.microsoft.com/office/drawing/2014/main" id="{59F1AD72-C172-CBE2-C555-993FF5F511D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1483098" y="1481470"/>
            <a:ext cx="9114018" cy="537653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medie</a:t>
            </a:r>
          </a:p>
        </p:txBody>
      </p:sp>
      <p:pic>
        <p:nvPicPr>
          <p:cNvPr id="2" name="Billede 5">
            <a:extLst>
              <a:ext uri="{FF2B5EF4-FFF2-40B4-BE49-F238E27FC236}">
                <a16:creationId xmlns:a16="http://schemas.microsoft.com/office/drawing/2014/main" id="{E881B0EB-12D2-9055-F003-E560E963C0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4" name="Titel 9">
            <a:extLst>
              <a:ext uri="{FF2B5EF4-FFF2-40B4-BE49-F238E27FC236}">
                <a16:creationId xmlns:a16="http://schemas.microsoft.com/office/drawing/2014/main" id="{587A47A5-05DB-D436-D742-E2FEDC508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11497038" cy="36512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8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Video Title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2731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ds in gloves holding a piece of paper&#10;&#10;AI-generated content may be incorrect.">
            <a:extLst>
              <a:ext uri="{FF2B5EF4-FFF2-40B4-BE49-F238E27FC236}">
                <a16:creationId xmlns:a16="http://schemas.microsoft.com/office/drawing/2014/main" id="{3C23471A-AF73-6B61-AE31-EBC03D3900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550" y="2635045"/>
            <a:ext cx="6334433" cy="4222955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3CCE2C5-DDE6-F9C5-D487-55F4485F28E9}"/>
              </a:ext>
            </a:extLst>
          </p:cNvPr>
          <p:cNvSpPr/>
          <p:nvPr userDrawn="1"/>
        </p:nvSpPr>
        <p:spPr>
          <a:xfrm rot="10800000">
            <a:off x="4018" y="0"/>
            <a:ext cx="5473633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rgbClr val="17AAE2">
                  <a:lumMod val="5000"/>
                  <a:lumOff val="95000"/>
                  <a:alpha val="0"/>
                </a:srgbClr>
              </a:gs>
              <a:gs pos="100000">
                <a:srgbClr val="17AAE2">
                  <a:alpha val="13000"/>
                </a:srgbClr>
              </a:gs>
            </a:gsLst>
            <a:lin ang="0" scaled="0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D92BC8-51B0-E076-C198-00D1ADCA65F0}"/>
              </a:ext>
            </a:extLst>
          </p:cNvPr>
          <p:cNvSpPr/>
          <p:nvPr userDrawn="1"/>
        </p:nvSpPr>
        <p:spPr>
          <a:xfrm>
            <a:off x="6718367" y="-1"/>
            <a:ext cx="5473633" cy="6858001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rgbClr val="17AAE2">
                  <a:lumMod val="5000"/>
                  <a:lumOff val="95000"/>
                  <a:alpha val="0"/>
                </a:srgbClr>
              </a:gs>
              <a:gs pos="100000">
                <a:srgbClr val="17AAE2">
                  <a:alpha val="13000"/>
                </a:srgbClr>
              </a:gs>
            </a:gsLst>
            <a:lin ang="0" scaled="0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95F914E-3602-6058-6CFA-76A9C34B1E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1547324"/>
            <a:ext cx="8953500" cy="331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800" b="1">
                <a:solidFill>
                  <a:schemeClr val="accent1"/>
                </a:solidFill>
              </a:defRPr>
            </a:lvl2pPr>
            <a:lvl3pPr marL="914400" indent="0">
              <a:buNone/>
              <a:defRPr sz="1600" b="1">
                <a:solidFill>
                  <a:schemeClr val="accent1"/>
                </a:solidFill>
              </a:defRPr>
            </a:lvl3pPr>
            <a:lvl4pPr marL="1371600" indent="0">
              <a:buNone/>
              <a:defRPr sz="1400" b="1">
                <a:solidFill>
                  <a:schemeClr val="accent1"/>
                </a:solidFill>
              </a:defRPr>
            </a:lvl4pPr>
            <a:lvl5pPr marL="1828800" indent="0">
              <a:buNone/>
              <a:defRPr sz="1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12A30F9D-EE5B-9527-A90A-ACFCE22787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5948" y="2437735"/>
            <a:ext cx="2941727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/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6CAEA03D-1D62-BA16-1405-A9F04DB794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0735" y="4234083"/>
            <a:ext cx="2941726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801AD49B-62E7-BB72-97F7-97D66AE772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9" y="2444725"/>
            <a:ext cx="2941726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791087F-B528-B489-0D53-0634768D38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0736" y="5023170"/>
            <a:ext cx="2941726" cy="117284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Body Text</a:t>
            </a:r>
            <a:endParaRPr kumimoji="0" lang="da-DK" sz="1100" b="0" i="0" u="none" strike="noStrike" kern="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8CA7722D-3307-D158-1887-35B9B604AE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8" y="3226822"/>
            <a:ext cx="4959249" cy="255485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Body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7AAE2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17AAE2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✓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7AAE2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 Bullet Points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7D0EE049-389D-1298-C995-56FB4FE19B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00972" y="3226020"/>
            <a:ext cx="2785254" cy="865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82387B-C2F6-1975-7FEC-C35316DF1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5336"/>
            <a:ext cx="10515600" cy="526222"/>
          </a:xfrm>
          <a:prstGeom prst="rect">
            <a:avLst/>
          </a:prstGeom>
        </p:spPr>
        <p:txBody>
          <a:bodyPr/>
          <a:lstStyle>
            <a:lvl1pPr algn="ctr">
              <a:defRPr sz="3600" b="1"/>
            </a:lvl1pPr>
          </a:lstStyle>
          <a:p>
            <a:r>
              <a:rPr lang="en-US"/>
              <a:t>Your Title Here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0C3D2D4-AE72-6C32-31B9-D76D08C6B2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face mask on a black background&#10;&#10;AI-generated content may be incorrect.">
            <a:extLst>
              <a:ext uri="{FF2B5EF4-FFF2-40B4-BE49-F238E27FC236}">
                <a16:creationId xmlns:a16="http://schemas.microsoft.com/office/drawing/2014/main" id="{235D5772-150C-C562-6D56-57FF656D9B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627"/>
          <a:stretch/>
        </p:blipFill>
        <p:spPr>
          <a:xfrm>
            <a:off x="0" y="2246684"/>
            <a:ext cx="8282225" cy="4619804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3CCE2C5-DDE6-F9C5-D487-55F4485F28E9}"/>
              </a:ext>
            </a:extLst>
          </p:cNvPr>
          <p:cNvSpPr/>
          <p:nvPr userDrawn="1"/>
        </p:nvSpPr>
        <p:spPr>
          <a:xfrm rot="10800000">
            <a:off x="4018" y="0"/>
            <a:ext cx="5473633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rgbClr val="17AAE2">
                  <a:lumMod val="5000"/>
                  <a:lumOff val="95000"/>
                  <a:alpha val="0"/>
                </a:srgbClr>
              </a:gs>
              <a:gs pos="100000">
                <a:srgbClr val="17AAE2">
                  <a:alpha val="13000"/>
                </a:srgbClr>
              </a:gs>
            </a:gsLst>
            <a:lin ang="0" scaled="0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D92BC8-51B0-E076-C198-00D1ADCA65F0}"/>
              </a:ext>
            </a:extLst>
          </p:cNvPr>
          <p:cNvSpPr/>
          <p:nvPr userDrawn="1"/>
        </p:nvSpPr>
        <p:spPr>
          <a:xfrm>
            <a:off x="6718367" y="-1"/>
            <a:ext cx="5473633" cy="6858001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rgbClr val="17AAE2">
                  <a:lumMod val="5000"/>
                  <a:lumOff val="95000"/>
                  <a:alpha val="0"/>
                </a:srgbClr>
              </a:gs>
              <a:gs pos="100000">
                <a:srgbClr val="17AAE2">
                  <a:alpha val="13000"/>
                </a:srgbClr>
              </a:gs>
            </a:gsLst>
            <a:lin ang="0" scaled="0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95F914E-3602-6058-6CFA-76A9C34B1E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1547324"/>
            <a:ext cx="8953500" cy="331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800" b="1">
                <a:solidFill>
                  <a:schemeClr val="accent1"/>
                </a:solidFill>
              </a:defRPr>
            </a:lvl2pPr>
            <a:lvl3pPr marL="914400" indent="0">
              <a:buNone/>
              <a:defRPr sz="1600" b="1">
                <a:solidFill>
                  <a:schemeClr val="accent1"/>
                </a:solidFill>
              </a:defRPr>
            </a:lvl3pPr>
            <a:lvl4pPr marL="1371600" indent="0">
              <a:buNone/>
              <a:defRPr sz="1400" b="1">
                <a:solidFill>
                  <a:schemeClr val="accent1"/>
                </a:solidFill>
              </a:defRPr>
            </a:lvl4pPr>
            <a:lvl5pPr marL="1828800" indent="0">
              <a:buNone/>
              <a:defRPr sz="1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12A30F9D-EE5B-9527-A90A-ACFCE22787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5948" y="2437735"/>
            <a:ext cx="2941727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/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6CAEA03D-1D62-BA16-1405-A9F04DB794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0735" y="4234083"/>
            <a:ext cx="2941726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801AD49B-62E7-BB72-97F7-97D66AE772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9" y="2444725"/>
            <a:ext cx="2941726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791087F-B528-B489-0D53-0634768D38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0736" y="5023170"/>
            <a:ext cx="2941726" cy="117284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Body Text</a:t>
            </a:r>
            <a:endParaRPr kumimoji="0" lang="da-DK" sz="1100" b="0" i="0" u="none" strike="noStrike" kern="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8CA7722D-3307-D158-1887-35B9B604AE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8" y="3226822"/>
            <a:ext cx="4959249" cy="255485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Body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7AAE2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17AAE2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✓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7AAE2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 Bullet Points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7D0EE049-389D-1298-C995-56FB4FE19B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00972" y="3226020"/>
            <a:ext cx="2785254" cy="865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431BEBAA-8283-D785-EBDD-30B8A34AE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5336"/>
            <a:ext cx="10515600" cy="526222"/>
          </a:xfrm>
          <a:prstGeom prst="rect">
            <a:avLst/>
          </a:prstGeom>
        </p:spPr>
        <p:txBody>
          <a:bodyPr/>
          <a:lstStyle>
            <a:lvl1pPr algn="ctr">
              <a:defRPr sz="3600" b="1"/>
            </a:lvl1pPr>
          </a:lstStyle>
          <a:p>
            <a:r>
              <a:rPr lang="en-US"/>
              <a:t>Your Title Here</a:t>
            </a:r>
          </a:p>
        </p:txBody>
      </p:sp>
      <p:pic>
        <p:nvPicPr>
          <p:cNvPr id="5" name="Billede 5">
            <a:extLst>
              <a:ext uri="{FF2B5EF4-FFF2-40B4-BE49-F238E27FC236}">
                <a16:creationId xmlns:a16="http://schemas.microsoft.com/office/drawing/2014/main" id="{AB8867BA-3EB5-E4BD-CAB6-8B3D29A3B7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6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3CCE2C5-DDE6-F9C5-D487-55F4485F28E9}"/>
              </a:ext>
            </a:extLst>
          </p:cNvPr>
          <p:cNvSpPr/>
          <p:nvPr userDrawn="1"/>
        </p:nvSpPr>
        <p:spPr>
          <a:xfrm rot="10800000">
            <a:off x="4018" y="0"/>
            <a:ext cx="5473633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rgbClr val="17AAE2">
                  <a:lumMod val="5000"/>
                  <a:lumOff val="95000"/>
                  <a:alpha val="0"/>
                </a:srgbClr>
              </a:gs>
              <a:gs pos="100000">
                <a:srgbClr val="17AAE2">
                  <a:alpha val="13000"/>
                </a:srgbClr>
              </a:gs>
            </a:gsLst>
            <a:lin ang="0" scaled="0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D92BC8-51B0-E076-C198-00D1ADCA65F0}"/>
              </a:ext>
            </a:extLst>
          </p:cNvPr>
          <p:cNvSpPr/>
          <p:nvPr userDrawn="1"/>
        </p:nvSpPr>
        <p:spPr>
          <a:xfrm>
            <a:off x="6718367" y="-1"/>
            <a:ext cx="5473633" cy="6858001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rgbClr val="17AAE2">
                  <a:lumMod val="5000"/>
                  <a:lumOff val="95000"/>
                  <a:alpha val="0"/>
                </a:srgbClr>
              </a:gs>
              <a:gs pos="100000">
                <a:srgbClr val="17AAE2">
                  <a:alpha val="13000"/>
                </a:srgbClr>
              </a:gs>
            </a:gsLst>
            <a:lin ang="0" scaled="0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95F914E-3602-6058-6CFA-76A9C34B1E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1547324"/>
            <a:ext cx="8953500" cy="331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800" b="1">
                <a:solidFill>
                  <a:schemeClr val="accent1"/>
                </a:solidFill>
              </a:defRPr>
            </a:lvl2pPr>
            <a:lvl3pPr marL="914400" indent="0">
              <a:buNone/>
              <a:defRPr sz="1600" b="1">
                <a:solidFill>
                  <a:schemeClr val="accent1"/>
                </a:solidFill>
              </a:defRPr>
            </a:lvl3pPr>
            <a:lvl4pPr marL="1371600" indent="0">
              <a:buNone/>
              <a:defRPr sz="1400" b="1">
                <a:solidFill>
                  <a:schemeClr val="accent1"/>
                </a:solidFill>
              </a:defRPr>
            </a:lvl4pPr>
            <a:lvl5pPr marL="1828800" indent="0">
              <a:buNone/>
              <a:defRPr sz="1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12A30F9D-EE5B-9527-A90A-ACFCE22787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5948" y="2437735"/>
            <a:ext cx="2941727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/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6CAEA03D-1D62-BA16-1405-A9F04DB794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0735" y="4234083"/>
            <a:ext cx="2941726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801AD49B-62E7-BB72-97F7-97D66AE772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9" y="2444725"/>
            <a:ext cx="2941726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791087F-B528-B489-0D53-0634768D38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0736" y="5023170"/>
            <a:ext cx="2941726" cy="117284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Body Text</a:t>
            </a:r>
            <a:endParaRPr kumimoji="0" lang="da-DK" sz="1100" b="0" i="0" u="none" strike="noStrike" kern="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8CA7722D-3307-D158-1887-35B9B604AE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8" y="3226822"/>
            <a:ext cx="4959249" cy="255485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Body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7AAE2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17AAE2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✓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7AAE2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 Bullet Points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7D0EE049-389D-1298-C995-56FB4FE19B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00972" y="3226020"/>
            <a:ext cx="2785254" cy="865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Body Text</a:t>
            </a:r>
          </a:p>
        </p:txBody>
      </p:sp>
      <p:pic>
        <p:nvPicPr>
          <p:cNvPr id="2" name="Picture 1" descr="A person and person in white lab coats&#10;&#10;AI-generated content may be incorrect.">
            <a:extLst>
              <a:ext uri="{FF2B5EF4-FFF2-40B4-BE49-F238E27FC236}">
                <a16:creationId xmlns:a16="http://schemas.microsoft.com/office/drawing/2014/main" id="{BCF9678E-E030-CB7D-C68C-0DC04B2D5E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426"/>
          <a:stretch>
            <a:fillRect/>
          </a:stretch>
        </p:blipFill>
        <p:spPr>
          <a:xfrm flipH="1">
            <a:off x="-988264" y="2988410"/>
            <a:ext cx="2973836" cy="4069519"/>
          </a:xfrm>
          <a:prstGeom prst="rect">
            <a:avLst/>
          </a:prstGeom>
        </p:spPr>
      </p:pic>
      <p:pic>
        <p:nvPicPr>
          <p:cNvPr id="4" name="Picture 3" descr="A person wearing a white protective suit and face mask&#10;&#10;AI-generated content may be incorrect.">
            <a:extLst>
              <a:ext uri="{FF2B5EF4-FFF2-40B4-BE49-F238E27FC236}">
                <a16:creationId xmlns:a16="http://schemas.microsoft.com/office/drawing/2014/main" id="{EC6676A3-06A1-CA3A-90E5-E36605F1AD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5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46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2003"/>
          <a:stretch/>
        </p:blipFill>
        <p:spPr>
          <a:xfrm>
            <a:off x="10046657" y="2986819"/>
            <a:ext cx="2767711" cy="387118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578068A-8F61-9314-0751-F182D3D7BF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5336"/>
            <a:ext cx="10515600" cy="526222"/>
          </a:xfrm>
          <a:prstGeom prst="rect">
            <a:avLst/>
          </a:prstGeom>
        </p:spPr>
        <p:txBody>
          <a:bodyPr/>
          <a:lstStyle>
            <a:lvl1pPr algn="ctr">
              <a:defRPr sz="3600" b="1"/>
            </a:lvl1pPr>
          </a:lstStyle>
          <a:p>
            <a:r>
              <a:rPr lang="en-US"/>
              <a:t>Your Title Here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F2EE3B9-D78C-5752-CBCE-BEE15C3215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5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Your</a:t>
            </a:r>
            <a:br>
              <a:rPr lang="en-US" noProof="0"/>
            </a:br>
            <a:r>
              <a:rPr lang="en-US" noProof="0"/>
              <a:t>Life Science</a:t>
            </a:r>
            <a:br>
              <a:rPr lang="en-US" noProof="0"/>
            </a:br>
            <a:r>
              <a:rPr lang="en-US" noProof="0"/>
              <a:t>Compliance</a:t>
            </a:r>
            <a:br>
              <a:rPr lang="en-US" noProof="0"/>
            </a:br>
            <a:r>
              <a:rPr lang="en-US" noProof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6783797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E7FBF323-53EA-B606-664C-0BDE817C3934}"/>
              </a:ext>
            </a:extLst>
          </p:cNvPr>
          <p:cNvSpPr/>
          <p:nvPr userDrawn="1"/>
        </p:nvSpPr>
        <p:spPr>
          <a:xfrm>
            <a:off x="-1879600" y="1918224"/>
            <a:ext cx="8534400" cy="6237158"/>
          </a:xfrm>
          <a:prstGeom prst="ellipse">
            <a:avLst/>
          </a:prstGeom>
          <a:gradFill flip="none" rotWithShape="1">
            <a:gsLst>
              <a:gs pos="71000">
                <a:schemeClr val="accent1">
                  <a:lumMod val="5000"/>
                  <a:lumOff val="95000"/>
                  <a:alpha val="0"/>
                </a:schemeClr>
              </a:gs>
              <a:gs pos="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5C608E-DEAD-2693-67B5-7DD5AC6F7E09}"/>
              </a:ext>
            </a:extLst>
          </p:cNvPr>
          <p:cNvGrpSpPr/>
          <p:nvPr userDrawn="1"/>
        </p:nvGrpSpPr>
        <p:grpSpPr>
          <a:xfrm>
            <a:off x="3682004" y="1974716"/>
            <a:ext cx="1903960" cy="2192030"/>
            <a:chOff x="9819520" y="2498821"/>
            <a:chExt cx="1697142" cy="195392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B60C542-4B54-63E1-964F-DBF73AE6F984}"/>
                </a:ext>
              </a:extLst>
            </p:cNvPr>
            <p:cNvSpPr/>
            <p:nvPr/>
          </p:nvSpPr>
          <p:spPr>
            <a:xfrm>
              <a:off x="9819520" y="2510983"/>
              <a:ext cx="1697142" cy="1941759"/>
            </a:xfrm>
            <a:prstGeom prst="roundRect">
              <a:avLst>
                <a:gd name="adj" fmla="val 3759"/>
              </a:avLst>
            </a:prstGeom>
            <a:gradFill flip="none" rotWithShape="1">
              <a:gsLst>
                <a:gs pos="100000">
                  <a:srgbClr val="17AAE2">
                    <a:lumMod val="5000"/>
                    <a:lumOff val="95000"/>
                    <a:alpha val="0"/>
                  </a:srgbClr>
                </a:gs>
                <a:gs pos="0">
                  <a:srgbClr val="17AAE2"/>
                </a:gs>
              </a:gsLst>
              <a:lin ang="2700000" scaled="1"/>
              <a:tileRect/>
            </a:gradFill>
            <a:ln w="6350" cap="flat" cmpd="sng" algn="ctr">
              <a:gradFill>
                <a:gsLst>
                  <a:gs pos="0">
                    <a:srgbClr val="17AAE2">
                      <a:lumMod val="5000"/>
                      <a:lumOff val="95000"/>
                    </a:srgbClr>
                  </a:gs>
                  <a:gs pos="100000">
                    <a:srgbClr val="00004B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llab Sans"/>
                <a:ea typeface="+mn-ea"/>
                <a:cs typeface="+mn-cs"/>
              </a:endParaRPr>
            </a:p>
          </p:txBody>
        </p:sp>
        <p:sp>
          <p:nvSpPr>
            <p:cNvPr id="5" name="Title 5">
              <a:extLst>
                <a:ext uri="{FF2B5EF4-FFF2-40B4-BE49-F238E27FC236}">
                  <a16:creationId xmlns:a16="http://schemas.microsoft.com/office/drawing/2014/main" id="{9714AB6F-532E-F421-E858-407507B8204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05334" y="3540489"/>
              <a:ext cx="1451332" cy="131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lnSpc>
                  <a:spcPts val="3800"/>
                </a:lnSpc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tx2"/>
                  </a:solidFill>
                  <a:latin typeface="+mj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457200"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6pPr>
              <a:lvl7pPr marL="914400"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7pPr>
              <a:lvl8pPr marL="1371600"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8pPr>
              <a:lvl9pPr marL="1828800"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/>
                  <a:cs typeface="Ellab Sans" panose="02000503000000020004" pitchFamily="2" charset="0"/>
                </a:rPr>
                <a:t>Superior Support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17AAE2"/>
                  </a:solidFill>
                  <a:effectLst/>
                  <a:uLnTx/>
                  <a:uFillTx/>
                  <a:latin typeface="Ellab Sans"/>
                  <a:ea typeface="Ellab Sans"/>
                  <a:cs typeface="Ellab Sans" panose="02000503000000020004" pitchFamily="2" charset="0"/>
                </a:rPr>
                <a:t>We take care of your equipment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/>
                <a:cs typeface="Ellab Sans" panose="02000503000000020004" pitchFamily="2" charset="0"/>
              </a:endParaRPr>
            </a:p>
          </p:txBody>
        </p:sp>
        <p:pic>
          <p:nvPicPr>
            <p:cNvPr id="6" name="Graphic 5" descr="Badge Tick with solid fill">
              <a:extLst>
                <a:ext uri="{FF2B5EF4-FFF2-40B4-BE49-F238E27FC236}">
                  <a16:creationId xmlns:a16="http://schemas.microsoft.com/office/drawing/2014/main" id="{CF151FF3-3C1F-8C18-F82F-05CC85A5C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125205" y="2498821"/>
              <a:ext cx="1011590" cy="1011590"/>
            </a:xfrm>
            <a:prstGeom prst="rect">
              <a:avLst/>
            </a:prstGeom>
          </p:spPr>
        </p:pic>
      </p:grpSp>
      <p:pic>
        <p:nvPicPr>
          <p:cNvPr id="7" name="Picture 6" descr="A person in a suit talking on a cell phone&#10;&#10;AI-generated content may be incorrect.">
            <a:extLst>
              <a:ext uri="{FF2B5EF4-FFF2-40B4-BE49-F238E27FC236}">
                <a16:creationId xmlns:a16="http://schemas.microsoft.com/office/drawing/2014/main" id="{10FA6CE1-66C9-F492-4E4E-A4B6FC160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-750118" y="861060"/>
            <a:ext cx="5887569" cy="5996940"/>
          </a:xfrm>
          <a:prstGeom prst="rect">
            <a:avLst/>
          </a:prstGeom>
        </p:spPr>
      </p:pic>
      <p:pic>
        <p:nvPicPr>
          <p:cNvPr id="8" name="Billede 5">
            <a:extLst>
              <a:ext uri="{FF2B5EF4-FFF2-40B4-BE49-F238E27FC236}">
                <a16:creationId xmlns:a16="http://schemas.microsoft.com/office/drawing/2014/main" id="{C2820D13-ADC4-B447-FB02-35593D9C48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B37436-390A-DDB9-CD8B-60B51BDD94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714349" y="-34351"/>
            <a:ext cx="5473633" cy="6900838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alpha val="13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kstfelt 1">
            <a:extLst>
              <a:ext uri="{FF2B5EF4-FFF2-40B4-BE49-F238E27FC236}">
                <a16:creationId xmlns:a16="http://schemas.microsoft.com/office/drawing/2014/main" id="{48CB4502-C67A-0A5F-4CF5-1A3491A60778}"/>
              </a:ext>
            </a:extLst>
          </p:cNvPr>
          <p:cNvSpPr txBox="1"/>
          <p:nvPr userDrawn="1"/>
        </p:nvSpPr>
        <p:spPr>
          <a:xfrm>
            <a:off x="17565003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tx2"/>
                </a:solidFill>
                <a:latin typeface="Ellab Sans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tx2"/>
              </a:solidFill>
              <a:latin typeface="Ellab Sans"/>
            </a:endParaRPr>
          </a:p>
        </p:txBody>
      </p:sp>
      <p:sp>
        <p:nvSpPr>
          <p:cNvPr id="34" name="Pladsholder til tekst 3">
            <a:extLst>
              <a:ext uri="{FF2B5EF4-FFF2-40B4-BE49-F238E27FC236}">
                <a16:creationId xmlns:a16="http://schemas.microsoft.com/office/drawing/2014/main" id="{0F6C1FC0-4054-2894-D69D-E8937714915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693711" y="2520000"/>
            <a:ext cx="6002989" cy="364585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itel 9">
            <a:extLst>
              <a:ext uri="{FF2B5EF4-FFF2-40B4-BE49-F238E27FC236}">
                <a16:creationId xmlns:a16="http://schemas.microsoft.com/office/drawing/2014/main" id="{BBA89FC4-D151-953C-D3C8-19DA86CAA8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2236" y="936001"/>
            <a:ext cx="6008987" cy="52132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8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8BDDC8EA-9B13-21BA-BCC9-02F80487B9C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93713" y="1566000"/>
            <a:ext cx="6002988" cy="720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313269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ointing at a person&#10;&#10;AI-generated content may be incorrect.">
            <a:extLst>
              <a:ext uri="{FF2B5EF4-FFF2-40B4-BE49-F238E27FC236}">
                <a16:creationId xmlns:a16="http://schemas.microsoft.com/office/drawing/2014/main" id="{C3390404-9CA6-22B7-1B23-423CACCE9D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94283" y="693036"/>
            <a:ext cx="8131643" cy="6164964"/>
          </a:xfrm>
          <a:prstGeom prst="rect">
            <a:avLst/>
          </a:prstGeom>
          <a:noFill/>
        </p:spPr>
      </p:pic>
      <p:sp>
        <p:nvSpPr>
          <p:cNvPr id="11" name="Tekstfelt 1">
            <a:extLst>
              <a:ext uri="{FF2B5EF4-FFF2-40B4-BE49-F238E27FC236}">
                <a16:creationId xmlns:a16="http://schemas.microsoft.com/office/drawing/2014/main" id="{CDAEB582-7AFF-8087-1C15-BF6F3AA8C3B8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tx2"/>
                </a:solidFill>
                <a:latin typeface="Ellab Sans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tx2"/>
              </a:solidFill>
              <a:latin typeface="Ellab Sans"/>
            </a:endParaRPr>
          </a:p>
        </p:txBody>
      </p:sp>
      <p:pic>
        <p:nvPicPr>
          <p:cNvPr id="12" name="Billede 1">
            <a:extLst>
              <a:ext uri="{FF2B5EF4-FFF2-40B4-BE49-F238E27FC236}">
                <a16:creationId xmlns:a16="http://schemas.microsoft.com/office/drawing/2014/main" id="{A346D2FF-DFBE-C15F-0CF4-A3E6B67943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lede 5">
            <a:extLst>
              <a:ext uri="{FF2B5EF4-FFF2-40B4-BE49-F238E27FC236}">
                <a16:creationId xmlns:a16="http://schemas.microsoft.com/office/drawing/2014/main" id="{CE43606A-D751-7D58-109E-64DDB3015F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2" name="Titel 9">
            <a:extLst>
              <a:ext uri="{FF2B5EF4-FFF2-40B4-BE49-F238E27FC236}">
                <a16:creationId xmlns:a16="http://schemas.microsoft.com/office/drawing/2014/main" id="{9C14F7E1-4FCC-5FD7-C25D-620B049AC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7065078" cy="52132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800"/>
              </a:lnSpc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E175051E-20D6-ABB7-284D-62245B9AA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7058025" cy="720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5D3E7-5978-5B4B-BA89-B077388D94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2550226"/>
            <a:ext cx="6705601" cy="2263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/>
            </a:lvl1pPr>
          </a:lstStyle>
          <a:p>
            <a:pPr lvl="0"/>
            <a:r>
              <a:rPr lang="en-US"/>
              <a:t>“Quote, bold statement, or regular text goes here”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3BDFA6C-E3C2-8B2E-3E6E-61F69C1168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" y="5033427"/>
            <a:ext cx="6705601" cy="8885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Quote Author/Company</a:t>
            </a:r>
          </a:p>
        </p:txBody>
      </p:sp>
    </p:spTree>
    <p:extLst>
      <p:ext uri="{BB962C8B-B14F-4D97-AF65-F5344CB8AC3E}">
        <p14:creationId xmlns:p14="http://schemas.microsoft.com/office/powerpoint/2010/main" val="35283335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6E6E05A2-CDF0-4C15-7466-E97F902A3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6142"/>
          <a:stretch>
            <a:fillRect/>
          </a:stretch>
        </p:blipFill>
        <p:spPr>
          <a:xfrm>
            <a:off x="3451123" y="-561101"/>
            <a:ext cx="9987935" cy="7419101"/>
          </a:xfrm>
          <a:prstGeom prst="rect">
            <a:avLst/>
          </a:prstGeom>
        </p:spPr>
      </p:pic>
      <p:pic>
        <p:nvPicPr>
          <p:cNvPr id="3" name="Picture 2" descr="A person in a yellow sweater&#10;&#10;AI-generated content may be incorrect.">
            <a:extLst>
              <a:ext uri="{FF2B5EF4-FFF2-40B4-BE49-F238E27FC236}">
                <a16:creationId xmlns:a16="http://schemas.microsoft.com/office/drawing/2014/main" id="{92F81820-D29F-1F18-4223-E93E1111B0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15250" y="603507"/>
            <a:ext cx="9371138" cy="6254493"/>
          </a:xfrm>
          <a:prstGeom prst="rect">
            <a:avLst/>
          </a:prstGeom>
        </p:spPr>
      </p:pic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596AF4A0-6EDE-56F7-63D0-5065AD86A07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7058026" cy="364585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Titel 9">
            <a:extLst>
              <a:ext uri="{FF2B5EF4-FFF2-40B4-BE49-F238E27FC236}">
                <a16:creationId xmlns:a16="http://schemas.microsoft.com/office/drawing/2014/main" id="{5B610F0B-074A-8820-E0C6-C1E80101BB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7065078" cy="52132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8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E678AE84-B469-AAEE-3290-A934B2654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7058025" cy="720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5409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D5C72EA5-197F-96D9-549C-857B1E48BF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690" r="35101" b="24253"/>
          <a:stretch>
            <a:fillRect/>
          </a:stretch>
        </p:blipFill>
        <p:spPr>
          <a:xfrm>
            <a:off x="5664200" y="-1"/>
            <a:ext cx="6527800" cy="68580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112B0ED-4173-CD47-19ED-34CBD3012741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pic>
        <p:nvPicPr>
          <p:cNvPr id="29" name="Picture 28" descr="A close-up of a computer&#10;&#10;AI-generated content may be incorrect.">
            <a:extLst>
              <a:ext uri="{FF2B5EF4-FFF2-40B4-BE49-F238E27FC236}">
                <a16:creationId xmlns:a16="http://schemas.microsoft.com/office/drawing/2014/main" id="{2B543DDA-1478-EC89-C9C3-57E5CABAE1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38947"/>
          <a:stretch>
            <a:fillRect/>
          </a:stretch>
        </p:blipFill>
        <p:spPr>
          <a:xfrm>
            <a:off x="6196754" y="784068"/>
            <a:ext cx="5995246" cy="6073932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D2B3A07-3687-9BA9-0E11-0AD3FFD00A1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81609" y="1864192"/>
            <a:ext cx="7809891" cy="364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indent="0" algn="l" defTabSz="586130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86130" indent="0" algn="l" defTabSz="586130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72261" indent="0" algn="l" defTabSz="58613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758391" indent="0" algn="l" defTabSz="58613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344522" indent="0" algn="l" defTabSz="58613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930652" indent="0" algn="l" defTabSz="117226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3516782" indent="0" algn="l" defTabSz="117226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4102913" indent="0" algn="l" defTabSz="117226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4689043" indent="0" algn="l" defTabSz="117226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1" indent="-342900" algn="l" defTabSz="586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7AAE2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llab Sans" panose="02000503000000020004" pitchFamily="2" charset="0"/>
                <a:ea typeface="+mn-ea"/>
                <a:cs typeface="+mn-cs"/>
              </a:rPr>
              <a:t>More than </a:t>
            </a:r>
            <a:r>
              <a:rPr kumimoji="0" lang="en-US" sz="5600" b="1" i="0" u="none" strike="noStrike" kern="1200" cap="none" spc="0" normalizeH="0" baseline="0" noProof="0">
                <a:ln>
                  <a:noFill/>
                </a:ln>
                <a:solidFill>
                  <a:srgbClr val="17AAE2"/>
                </a:solidFill>
                <a:effectLst/>
                <a:uLnTx/>
                <a:uFillTx/>
                <a:latin typeface="Ellab Sans" panose="02000503000000020004" pitchFamily="2" charset="0"/>
                <a:ea typeface="+mn-ea"/>
                <a:cs typeface="+mn-cs"/>
              </a:rPr>
              <a:t>5000</a:t>
            </a:r>
            <a:r>
              <a:rPr kumimoji="0" lang="en-US" sz="5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llab Sans" panose="02000503000000020004" pitchFamily="2" charset="0"/>
                <a:ea typeface="+mn-ea"/>
                <a:cs typeface="+mn-cs"/>
              </a:rPr>
              <a:t> ValSuite installations Worldwide</a:t>
            </a: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llab Sans" panose="02000503000000020004" pitchFamily="2" charset="0"/>
              <a:ea typeface="Ellab Sans" panose="02000503000000020004" pitchFamily="2" charset="0"/>
              <a:cs typeface="Ellab Sans" panose="02000503000000020004" pitchFamily="2" charset="0"/>
            </a:endParaRPr>
          </a:p>
          <a:p>
            <a:pPr marL="155575" marR="0" lvl="1" indent="0" algn="l" defTabSz="58613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17AAE2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llab Sans" panose="02000503000000020004" pitchFamily="2" charset="0"/>
              <a:ea typeface="Ellab Sans" panose="02000503000000020004" pitchFamily="2" charset="0"/>
              <a:cs typeface="Ellab Sans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47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7F31D651-07AC-79E5-1E39-F25D5C695F91}"/>
              </a:ext>
            </a:extLst>
          </p:cNvPr>
          <p:cNvSpPr/>
          <p:nvPr userDrawn="1"/>
        </p:nvSpPr>
        <p:spPr>
          <a:xfrm>
            <a:off x="-1025276" y="5525505"/>
            <a:ext cx="9515475" cy="666391"/>
          </a:xfrm>
          <a:prstGeom prst="ellipse">
            <a:avLst/>
          </a:prstGeom>
          <a:solidFill>
            <a:schemeClr val="accent2">
              <a:lumMod val="10000"/>
              <a:alpha val="58000"/>
            </a:schemeClr>
          </a:soli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BBA55C-AEAE-AA37-8F8F-3335713D27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3359182" y="-1974816"/>
            <a:ext cx="5473633" cy="12192001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alpha val="13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BE80F6-7C00-C388-7E04-46C8D281D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1653" b="10674"/>
          <a:stretch>
            <a:fillRect/>
          </a:stretch>
        </p:blipFill>
        <p:spPr>
          <a:xfrm>
            <a:off x="4418997" y="1472325"/>
            <a:ext cx="7773003" cy="5385675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9B3CBF4-3CB8-F658-9BA0-87B5913DDB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409156">
            <a:off x="6458472" y="2173831"/>
            <a:ext cx="4910053" cy="3200865"/>
          </a:xfrm>
          <a:custGeom>
            <a:avLst/>
            <a:gdLst>
              <a:gd name="connsiteX0" fmla="*/ 97116 w 4910053"/>
              <a:gd name="connsiteY0" fmla="*/ 38349 h 3200865"/>
              <a:gd name="connsiteX1" fmla="*/ 4910053 w 4910053"/>
              <a:gd name="connsiteY1" fmla="*/ 0 h 3200865"/>
              <a:gd name="connsiteX2" fmla="*/ 4778647 w 4910053"/>
              <a:gd name="connsiteY2" fmla="*/ 3200865 h 3200865"/>
              <a:gd name="connsiteX3" fmla="*/ 0 w 4910053"/>
              <a:gd name="connsiteY3" fmla="*/ 3012559 h 320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0053" h="3200865">
                <a:moveTo>
                  <a:pt x="97116" y="38349"/>
                </a:moveTo>
                <a:lnTo>
                  <a:pt x="4910053" y="0"/>
                </a:lnTo>
                <a:lnTo>
                  <a:pt x="4778647" y="3200865"/>
                </a:lnTo>
                <a:lnTo>
                  <a:pt x="0" y="30125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12B0ED-4173-CD47-19ED-34CBD3012741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pic>
        <p:nvPicPr>
          <p:cNvPr id="21" name="Imagen 9">
            <a:extLst>
              <a:ext uri="{FF2B5EF4-FFF2-40B4-BE49-F238E27FC236}">
                <a16:creationId xmlns:a16="http://schemas.microsoft.com/office/drawing/2014/main" id="{83F6DFBE-CFE3-2026-7C56-82865D9E4A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779" y="2207725"/>
            <a:ext cx="1519320" cy="3102951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CE2CD78-BA86-3C1E-3E17-1589198AD6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25231" y="2262276"/>
            <a:ext cx="1303123" cy="2970041"/>
          </a:xfrm>
          <a:custGeom>
            <a:avLst/>
            <a:gdLst>
              <a:gd name="connsiteX0" fmla="*/ 632084 w 1606550"/>
              <a:gd name="connsiteY0" fmla="*/ 43872 h 3502025"/>
              <a:gd name="connsiteX1" fmla="*/ 561596 w 1606550"/>
              <a:gd name="connsiteY1" fmla="*/ 114360 h 3502025"/>
              <a:gd name="connsiteX2" fmla="*/ 632084 w 1606550"/>
              <a:gd name="connsiteY2" fmla="*/ 184848 h 3502025"/>
              <a:gd name="connsiteX3" fmla="*/ 967357 w 1606550"/>
              <a:gd name="connsiteY3" fmla="*/ 184848 h 3502025"/>
              <a:gd name="connsiteX4" fmla="*/ 1037845 w 1606550"/>
              <a:gd name="connsiteY4" fmla="*/ 114360 h 3502025"/>
              <a:gd name="connsiteX5" fmla="*/ 967357 w 1606550"/>
              <a:gd name="connsiteY5" fmla="*/ 43872 h 3502025"/>
              <a:gd name="connsiteX6" fmla="*/ 223053 w 1606550"/>
              <a:gd name="connsiteY6" fmla="*/ 0 h 3502025"/>
              <a:gd name="connsiteX7" fmla="*/ 1383497 w 1606550"/>
              <a:gd name="connsiteY7" fmla="*/ 0 h 3502025"/>
              <a:gd name="connsiteX8" fmla="*/ 1606550 w 1606550"/>
              <a:gd name="connsiteY8" fmla="*/ 223053 h 3502025"/>
              <a:gd name="connsiteX9" fmla="*/ 1606550 w 1606550"/>
              <a:gd name="connsiteY9" fmla="*/ 3278972 h 3502025"/>
              <a:gd name="connsiteX10" fmla="*/ 1383497 w 1606550"/>
              <a:gd name="connsiteY10" fmla="*/ 3502025 h 3502025"/>
              <a:gd name="connsiteX11" fmla="*/ 223053 w 1606550"/>
              <a:gd name="connsiteY11" fmla="*/ 3502025 h 3502025"/>
              <a:gd name="connsiteX12" fmla="*/ 0 w 1606550"/>
              <a:gd name="connsiteY12" fmla="*/ 3278972 h 3502025"/>
              <a:gd name="connsiteX13" fmla="*/ 0 w 1606550"/>
              <a:gd name="connsiteY13" fmla="*/ 223053 h 3502025"/>
              <a:gd name="connsiteX14" fmla="*/ 223053 w 1606550"/>
              <a:gd name="connsiteY14" fmla="*/ 0 h 350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06550" h="3502025">
                <a:moveTo>
                  <a:pt x="632084" y="43872"/>
                </a:moveTo>
                <a:cubicBezTo>
                  <a:pt x="593155" y="43872"/>
                  <a:pt x="561596" y="75431"/>
                  <a:pt x="561596" y="114360"/>
                </a:cubicBezTo>
                <a:cubicBezTo>
                  <a:pt x="561596" y="153289"/>
                  <a:pt x="593155" y="184848"/>
                  <a:pt x="632084" y="184848"/>
                </a:cubicBezTo>
                <a:lnTo>
                  <a:pt x="967357" y="184848"/>
                </a:lnTo>
                <a:cubicBezTo>
                  <a:pt x="1006286" y="184848"/>
                  <a:pt x="1037845" y="153289"/>
                  <a:pt x="1037845" y="114360"/>
                </a:cubicBezTo>
                <a:cubicBezTo>
                  <a:pt x="1037845" y="75431"/>
                  <a:pt x="1006286" y="43872"/>
                  <a:pt x="967357" y="43872"/>
                </a:cubicBezTo>
                <a:close/>
                <a:moveTo>
                  <a:pt x="223053" y="0"/>
                </a:moveTo>
                <a:lnTo>
                  <a:pt x="1383497" y="0"/>
                </a:lnTo>
                <a:cubicBezTo>
                  <a:pt x="1506686" y="0"/>
                  <a:pt x="1606550" y="99864"/>
                  <a:pt x="1606550" y="223053"/>
                </a:cubicBezTo>
                <a:lnTo>
                  <a:pt x="1606550" y="3278972"/>
                </a:lnTo>
                <a:cubicBezTo>
                  <a:pt x="1606550" y="3402161"/>
                  <a:pt x="1506686" y="3502025"/>
                  <a:pt x="1383497" y="3502025"/>
                </a:cubicBezTo>
                <a:lnTo>
                  <a:pt x="223053" y="3502025"/>
                </a:lnTo>
                <a:cubicBezTo>
                  <a:pt x="99864" y="3502025"/>
                  <a:pt x="0" y="3402161"/>
                  <a:pt x="0" y="3278972"/>
                </a:cubicBezTo>
                <a:lnTo>
                  <a:pt x="0" y="223053"/>
                </a:lnTo>
                <a:cubicBezTo>
                  <a:pt x="0" y="99864"/>
                  <a:pt x="99864" y="0"/>
                  <a:pt x="2230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pic>
        <p:nvPicPr>
          <p:cNvPr id="2" name="Imagen 9">
            <a:extLst>
              <a:ext uri="{FF2B5EF4-FFF2-40B4-BE49-F238E27FC236}">
                <a16:creationId xmlns:a16="http://schemas.microsoft.com/office/drawing/2014/main" id="{0743DC18-E520-7377-E70E-F9E12F128F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2569">
            <a:off x="1826454" y="2271161"/>
            <a:ext cx="1519320" cy="3102951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C801A3-4F28-F2D6-2A06-82E859AA6C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1282569">
            <a:off x="1915911" y="2331369"/>
            <a:ext cx="1303123" cy="2970041"/>
          </a:xfrm>
          <a:custGeom>
            <a:avLst/>
            <a:gdLst>
              <a:gd name="connsiteX0" fmla="*/ 632084 w 1606550"/>
              <a:gd name="connsiteY0" fmla="*/ 43872 h 3502025"/>
              <a:gd name="connsiteX1" fmla="*/ 561596 w 1606550"/>
              <a:gd name="connsiteY1" fmla="*/ 114360 h 3502025"/>
              <a:gd name="connsiteX2" fmla="*/ 632084 w 1606550"/>
              <a:gd name="connsiteY2" fmla="*/ 184848 h 3502025"/>
              <a:gd name="connsiteX3" fmla="*/ 967357 w 1606550"/>
              <a:gd name="connsiteY3" fmla="*/ 184848 h 3502025"/>
              <a:gd name="connsiteX4" fmla="*/ 1037845 w 1606550"/>
              <a:gd name="connsiteY4" fmla="*/ 114360 h 3502025"/>
              <a:gd name="connsiteX5" fmla="*/ 967357 w 1606550"/>
              <a:gd name="connsiteY5" fmla="*/ 43872 h 3502025"/>
              <a:gd name="connsiteX6" fmla="*/ 223053 w 1606550"/>
              <a:gd name="connsiteY6" fmla="*/ 0 h 3502025"/>
              <a:gd name="connsiteX7" fmla="*/ 1383497 w 1606550"/>
              <a:gd name="connsiteY7" fmla="*/ 0 h 3502025"/>
              <a:gd name="connsiteX8" fmla="*/ 1606550 w 1606550"/>
              <a:gd name="connsiteY8" fmla="*/ 223053 h 3502025"/>
              <a:gd name="connsiteX9" fmla="*/ 1606550 w 1606550"/>
              <a:gd name="connsiteY9" fmla="*/ 3278972 h 3502025"/>
              <a:gd name="connsiteX10" fmla="*/ 1383497 w 1606550"/>
              <a:gd name="connsiteY10" fmla="*/ 3502025 h 3502025"/>
              <a:gd name="connsiteX11" fmla="*/ 223053 w 1606550"/>
              <a:gd name="connsiteY11" fmla="*/ 3502025 h 3502025"/>
              <a:gd name="connsiteX12" fmla="*/ 0 w 1606550"/>
              <a:gd name="connsiteY12" fmla="*/ 3278972 h 3502025"/>
              <a:gd name="connsiteX13" fmla="*/ 0 w 1606550"/>
              <a:gd name="connsiteY13" fmla="*/ 223053 h 3502025"/>
              <a:gd name="connsiteX14" fmla="*/ 223053 w 1606550"/>
              <a:gd name="connsiteY14" fmla="*/ 0 h 350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06550" h="3502025">
                <a:moveTo>
                  <a:pt x="632084" y="43872"/>
                </a:moveTo>
                <a:cubicBezTo>
                  <a:pt x="593155" y="43872"/>
                  <a:pt x="561596" y="75431"/>
                  <a:pt x="561596" y="114360"/>
                </a:cubicBezTo>
                <a:cubicBezTo>
                  <a:pt x="561596" y="153289"/>
                  <a:pt x="593155" y="184848"/>
                  <a:pt x="632084" y="184848"/>
                </a:cubicBezTo>
                <a:lnTo>
                  <a:pt x="967357" y="184848"/>
                </a:lnTo>
                <a:cubicBezTo>
                  <a:pt x="1006286" y="184848"/>
                  <a:pt x="1037845" y="153289"/>
                  <a:pt x="1037845" y="114360"/>
                </a:cubicBezTo>
                <a:cubicBezTo>
                  <a:pt x="1037845" y="75431"/>
                  <a:pt x="1006286" y="43872"/>
                  <a:pt x="967357" y="43872"/>
                </a:cubicBezTo>
                <a:close/>
                <a:moveTo>
                  <a:pt x="223053" y="0"/>
                </a:moveTo>
                <a:lnTo>
                  <a:pt x="1383497" y="0"/>
                </a:lnTo>
                <a:cubicBezTo>
                  <a:pt x="1506686" y="0"/>
                  <a:pt x="1606550" y="99864"/>
                  <a:pt x="1606550" y="223053"/>
                </a:cubicBezTo>
                <a:lnTo>
                  <a:pt x="1606550" y="3278972"/>
                </a:lnTo>
                <a:cubicBezTo>
                  <a:pt x="1606550" y="3402161"/>
                  <a:pt x="1506686" y="3502025"/>
                  <a:pt x="1383497" y="3502025"/>
                </a:cubicBezTo>
                <a:lnTo>
                  <a:pt x="223053" y="3502025"/>
                </a:lnTo>
                <a:cubicBezTo>
                  <a:pt x="99864" y="3502025"/>
                  <a:pt x="0" y="3402161"/>
                  <a:pt x="0" y="3278972"/>
                </a:cubicBezTo>
                <a:lnTo>
                  <a:pt x="0" y="223053"/>
                </a:lnTo>
                <a:cubicBezTo>
                  <a:pt x="0" y="99864"/>
                  <a:pt x="99864" y="0"/>
                  <a:pt x="2230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1C79E70-16FF-3ED7-C10D-17535365FA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9250" y="1547324"/>
            <a:ext cx="8953500" cy="331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800" b="1">
                <a:solidFill>
                  <a:schemeClr val="accent1"/>
                </a:solidFill>
              </a:defRPr>
            </a:lvl2pPr>
            <a:lvl3pPr marL="914400" indent="0">
              <a:buNone/>
              <a:defRPr sz="1600" b="1">
                <a:solidFill>
                  <a:schemeClr val="accent1"/>
                </a:solidFill>
              </a:defRPr>
            </a:lvl3pPr>
            <a:lvl4pPr marL="1371600" indent="0">
              <a:buNone/>
              <a:defRPr sz="1400" b="1">
                <a:solidFill>
                  <a:schemeClr val="accent1"/>
                </a:solidFill>
              </a:defRPr>
            </a:lvl4pPr>
            <a:lvl5pPr marL="1828800" indent="0">
              <a:buNone/>
              <a:defRPr sz="1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itel 9">
            <a:extLst>
              <a:ext uri="{FF2B5EF4-FFF2-40B4-BE49-F238E27FC236}">
                <a16:creationId xmlns:a16="http://schemas.microsoft.com/office/drawing/2014/main" id="{FD09E8FB-258C-9137-DB7B-6ED5F33462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9250" y="936001"/>
            <a:ext cx="8953499" cy="52132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ts val="38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Your Title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59392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6C81A1B9-64B3-A6EF-DE45-2327B5CD7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29010" b="37347"/>
          <a:stretch>
            <a:fillRect/>
          </a:stretch>
        </p:blipFill>
        <p:spPr>
          <a:xfrm>
            <a:off x="4007742" y="-406399"/>
            <a:ext cx="8184258" cy="726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B37A91-2FE9-DC5C-8823-376CCD1AD7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6539" b="4094"/>
          <a:stretch>
            <a:fillRect/>
          </a:stretch>
        </p:blipFill>
        <p:spPr>
          <a:xfrm>
            <a:off x="4848829" y="1075610"/>
            <a:ext cx="7343171" cy="578239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610A48-E79E-0F76-BF5A-D64D2838F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409156">
            <a:off x="6888304" y="1777116"/>
            <a:ext cx="4910053" cy="3200865"/>
          </a:xfrm>
          <a:custGeom>
            <a:avLst/>
            <a:gdLst>
              <a:gd name="connsiteX0" fmla="*/ 97116 w 4910053"/>
              <a:gd name="connsiteY0" fmla="*/ 38349 h 3200865"/>
              <a:gd name="connsiteX1" fmla="*/ 4910053 w 4910053"/>
              <a:gd name="connsiteY1" fmla="*/ 0 h 3200865"/>
              <a:gd name="connsiteX2" fmla="*/ 4778647 w 4910053"/>
              <a:gd name="connsiteY2" fmla="*/ 3200865 h 3200865"/>
              <a:gd name="connsiteX3" fmla="*/ 0 w 4910053"/>
              <a:gd name="connsiteY3" fmla="*/ 3012559 h 320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0053" h="3200865">
                <a:moveTo>
                  <a:pt x="97116" y="38349"/>
                </a:moveTo>
                <a:lnTo>
                  <a:pt x="4910053" y="0"/>
                </a:lnTo>
                <a:lnTo>
                  <a:pt x="4778647" y="3200865"/>
                </a:lnTo>
                <a:lnTo>
                  <a:pt x="0" y="30125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12B0ED-4173-CD47-19ED-34CBD3012741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5D5EC8C-2576-16F7-3B19-08197D949B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609" y="1864192"/>
            <a:ext cx="6724041" cy="34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Statement or Quote Here (use cyan to highlight words)</a:t>
            </a:r>
          </a:p>
        </p:txBody>
      </p:sp>
    </p:spTree>
    <p:extLst>
      <p:ext uri="{BB962C8B-B14F-4D97-AF65-F5344CB8AC3E}">
        <p14:creationId xmlns:p14="http://schemas.microsoft.com/office/powerpoint/2010/main" val="9693503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monitor with a keyboard and mouse&#10;&#10;AI-generated content may be incorrect.">
            <a:extLst>
              <a:ext uri="{FF2B5EF4-FFF2-40B4-BE49-F238E27FC236}">
                <a16:creationId xmlns:a16="http://schemas.microsoft.com/office/drawing/2014/main" id="{D9F95F05-E024-A557-E1A0-8E8BAD117C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536"/>
            <a:ext cx="12192000" cy="6858001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8660904-4A60-4162-3B3E-F75071CE55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27319" y="1300163"/>
            <a:ext cx="6940819" cy="3841750"/>
          </a:xfrm>
          <a:custGeom>
            <a:avLst/>
            <a:gdLst>
              <a:gd name="connsiteX0" fmla="*/ 35626 w 6940819"/>
              <a:gd name="connsiteY0" fmla="*/ 0 h 3841750"/>
              <a:gd name="connsiteX1" fmla="*/ 6851755 w 6940819"/>
              <a:gd name="connsiteY1" fmla="*/ 0 h 3841750"/>
              <a:gd name="connsiteX2" fmla="*/ 6940819 w 6940819"/>
              <a:gd name="connsiteY2" fmla="*/ 3841750 h 3841750"/>
              <a:gd name="connsiteX3" fmla="*/ 0 w 6940819"/>
              <a:gd name="connsiteY3" fmla="*/ 3841750 h 384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40819" h="3841750">
                <a:moveTo>
                  <a:pt x="35626" y="0"/>
                </a:moveTo>
                <a:lnTo>
                  <a:pt x="6851755" y="0"/>
                </a:lnTo>
                <a:lnTo>
                  <a:pt x="6940819" y="3841750"/>
                </a:lnTo>
                <a:lnTo>
                  <a:pt x="0" y="3841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A2366C4-C1B1-B2E4-08D9-6BDAA145CF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8526" y="943973"/>
            <a:ext cx="4232999" cy="5419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Title or statement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C740DAF-1092-D9DE-9E15-C49F6CFF9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4210049" cy="26538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BF7CF7E-A48E-0B3D-EC1D-941743A81D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6" y="2215425"/>
            <a:ext cx="4114799" cy="307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/>
              <a:t>Body Text</a:t>
            </a:r>
          </a:p>
        </p:txBody>
      </p:sp>
      <p:pic>
        <p:nvPicPr>
          <p:cNvPr id="16" name="Billede 5">
            <a:extLst>
              <a:ext uri="{FF2B5EF4-FFF2-40B4-BE49-F238E27FC236}">
                <a16:creationId xmlns:a16="http://schemas.microsoft.com/office/drawing/2014/main" id="{477DC024-6DD8-784F-8D7B-ECC18360DC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  <p:sp>
        <p:nvSpPr>
          <p:cNvPr id="17" name="Tekstfelt 1">
            <a:extLst>
              <a:ext uri="{FF2B5EF4-FFF2-40B4-BE49-F238E27FC236}">
                <a16:creationId xmlns:a16="http://schemas.microsoft.com/office/drawing/2014/main" id="{E9A8E198-4F93-3526-5AE9-3AE769729B64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tx2"/>
                </a:solidFill>
                <a:latin typeface="Ellab Sans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tx2"/>
              </a:solidFill>
              <a:latin typeface="Ellab Sans"/>
            </a:endParaRPr>
          </a:p>
        </p:txBody>
      </p:sp>
    </p:spTree>
    <p:extLst>
      <p:ext uri="{BB962C8B-B14F-4D97-AF65-F5344CB8AC3E}">
        <p14:creationId xmlns:p14="http://schemas.microsoft.com/office/powerpoint/2010/main" val="13099963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el 2">
            <a:extLst>
              <a:ext uri="{FF2B5EF4-FFF2-40B4-BE49-F238E27FC236}">
                <a16:creationId xmlns:a16="http://schemas.microsoft.com/office/drawing/2014/main" id="{68264FFB-F441-EB0C-A22B-26E362E539F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27650" y="936001"/>
            <a:ext cx="11336700" cy="3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Brand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9FE4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Icons</a:t>
            </a:r>
          </a:p>
        </p:txBody>
      </p:sp>
      <p:pic>
        <p:nvPicPr>
          <p:cNvPr id="96" name="Graphic 95" descr="Alarm Ringing outline">
            <a:extLst>
              <a:ext uri="{FF2B5EF4-FFF2-40B4-BE49-F238E27FC236}">
                <a16:creationId xmlns:a16="http://schemas.microsoft.com/office/drawing/2014/main" id="{56162E39-6EB4-CD6B-ED7E-F1EBE4A43A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872" y="1735618"/>
            <a:ext cx="365126" cy="365126"/>
          </a:xfrm>
          <a:prstGeom prst="rect">
            <a:avLst/>
          </a:prstGeom>
        </p:spPr>
      </p:pic>
      <p:pic>
        <p:nvPicPr>
          <p:cNvPr id="97" name="Graphic 96" descr="Checkmark with solid fill">
            <a:extLst>
              <a:ext uri="{FF2B5EF4-FFF2-40B4-BE49-F238E27FC236}">
                <a16:creationId xmlns:a16="http://schemas.microsoft.com/office/drawing/2014/main" id="{2CCECA4B-DD65-7CBA-9244-358006A0E3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728" y="1735618"/>
            <a:ext cx="365126" cy="365126"/>
          </a:xfrm>
          <a:prstGeom prst="rect">
            <a:avLst/>
          </a:prstGeom>
        </p:spPr>
      </p:pic>
      <p:pic>
        <p:nvPicPr>
          <p:cNvPr id="98" name="Graphic 97" descr="Checkmark outline">
            <a:extLst>
              <a:ext uri="{FF2B5EF4-FFF2-40B4-BE49-F238E27FC236}">
                <a16:creationId xmlns:a16="http://schemas.microsoft.com/office/drawing/2014/main" id="{5A091F16-068E-8F15-E900-D562C45AA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0584" y="1735618"/>
            <a:ext cx="365126" cy="365126"/>
          </a:xfrm>
          <a:prstGeom prst="rect">
            <a:avLst/>
          </a:prstGeom>
        </p:spPr>
      </p:pic>
      <p:pic>
        <p:nvPicPr>
          <p:cNvPr id="99" name="Graphic 98" descr="Close with solid fill">
            <a:extLst>
              <a:ext uri="{FF2B5EF4-FFF2-40B4-BE49-F238E27FC236}">
                <a16:creationId xmlns:a16="http://schemas.microsoft.com/office/drawing/2014/main" id="{AD35A5A8-70BC-B19C-B4B8-F8248F3A3F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66440" y="1735618"/>
            <a:ext cx="365126" cy="365126"/>
          </a:xfrm>
          <a:prstGeom prst="rect">
            <a:avLst/>
          </a:prstGeom>
        </p:spPr>
      </p:pic>
      <p:pic>
        <p:nvPicPr>
          <p:cNvPr id="100" name="Graphic 99" descr="Close outline">
            <a:extLst>
              <a:ext uri="{FF2B5EF4-FFF2-40B4-BE49-F238E27FC236}">
                <a16:creationId xmlns:a16="http://schemas.microsoft.com/office/drawing/2014/main" id="{B0006892-483C-9152-C1C1-2B46EE3F25B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12296" y="1735618"/>
            <a:ext cx="365126" cy="365126"/>
          </a:xfrm>
          <a:prstGeom prst="rect">
            <a:avLst/>
          </a:prstGeom>
        </p:spPr>
      </p:pic>
      <p:pic>
        <p:nvPicPr>
          <p:cNvPr id="101" name="Graphic 100" descr="History with solid fill">
            <a:extLst>
              <a:ext uri="{FF2B5EF4-FFF2-40B4-BE49-F238E27FC236}">
                <a16:creationId xmlns:a16="http://schemas.microsoft.com/office/drawing/2014/main" id="{281FDC2E-03C7-8171-3AC3-5F94EA28A59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58152" y="1735618"/>
            <a:ext cx="365126" cy="365126"/>
          </a:xfrm>
          <a:prstGeom prst="rect">
            <a:avLst/>
          </a:prstGeom>
        </p:spPr>
      </p:pic>
      <p:pic>
        <p:nvPicPr>
          <p:cNvPr id="102" name="Graphic 101" descr="History outline">
            <a:extLst>
              <a:ext uri="{FF2B5EF4-FFF2-40B4-BE49-F238E27FC236}">
                <a16:creationId xmlns:a16="http://schemas.microsoft.com/office/drawing/2014/main" id="{D7ACA7BB-868C-45A6-1CC5-D67ECB7E356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04008" y="1735618"/>
            <a:ext cx="365126" cy="365126"/>
          </a:xfrm>
          <a:prstGeom prst="rect">
            <a:avLst/>
          </a:prstGeom>
        </p:spPr>
      </p:pic>
      <p:pic>
        <p:nvPicPr>
          <p:cNvPr id="103" name="Graphic 102" descr="Refresh outline">
            <a:extLst>
              <a:ext uri="{FF2B5EF4-FFF2-40B4-BE49-F238E27FC236}">
                <a16:creationId xmlns:a16="http://schemas.microsoft.com/office/drawing/2014/main" id="{CB76B04C-5DD6-58CB-3B41-45FC2DC9094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49864" y="1735618"/>
            <a:ext cx="365126" cy="365126"/>
          </a:xfrm>
          <a:prstGeom prst="rect">
            <a:avLst/>
          </a:prstGeom>
        </p:spPr>
      </p:pic>
      <p:pic>
        <p:nvPicPr>
          <p:cNvPr id="104" name="Graphic 103" descr="Repeat outline">
            <a:extLst>
              <a:ext uri="{FF2B5EF4-FFF2-40B4-BE49-F238E27FC236}">
                <a16:creationId xmlns:a16="http://schemas.microsoft.com/office/drawing/2014/main" id="{0E210B6E-BB03-8159-3E3E-300759A8FA4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95720" y="1735618"/>
            <a:ext cx="365126" cy="365126"/>
          </a:xfrm>
          <a:prstGeom prst="rect">
            <a:avLst/>
          </a:prstGeom>
        </p:spPr>
      </p:pic>
      <p:pic>
        <p:nvPicPr>
          <p:cNvPr id="105" name="Graphic 104" descr="Share with solid fill">
            <a:extLst>
              <a:ext uri="{FF2B5EF4-FFF2-40B4-BE49-F238E27FC236}">
                <a16:creationId xmlns:a16="http://schemas.microsoft.com/office/drawing/2014/main" id="{7E69CA3D-B1B4-57F6-92D3-66AEF361C7D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341576" y="1735618"/>
            <a:ext cx="365126" cy="365126"/>
          </a:xfrm>
          <a:prstGeom prst="rect">
            <a:avLst/>
          </a:prstGeom>
        </p:spPr>
      </p:pic>
      <p:pic>
        <p:nvPicPr>
          <p:cNvPr id="106" name="Graphic 105" descr="Share outline">
            <a:extLst>
              <a:ext uri="{FF2B5EF4-FFF2-40B4-BE49-F238E27FC236}">
                <a16:creationId xmlns:a16="http://schemas.microsoft.com/office/drawing/2014/main" id="{B7B5D1D1-8A50-6484-A320-5AFD372778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887432" y="1735618"/>
            <a:ext cx="365126" cy="365126"/>
          </a:xfrm>
          <a:prstGeom prst="rect">
            <a:avLst/>
          </a:prstGeom>
        </p:spPr>
      </p:pic>
      <p:pic>
        <p:nvPicPr>
          <p:cNvPr id="107" name="Graphic 106" descr="Wi-Fi with solid fill">
            <a:extLst>
              <a:ext uri="{FF2B5EF4-FFF2-40B4-BE49-F238E27FC236}">
                <a16:creationId xmlns:a16="http://schemas.microsoft.com/office/drawing/2014/main" id="{0962AF4A-D63A-F47E-0B3E-3C3CBCCC1AB9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433288" y="1735618"/>
            <a:ext cx="365126" cy="365126"/>
          </a:xfrm>
          <a:prstGeom prst="rect">
            <a:avLst/>
          </a:prstGeom>
        </p:spPr>
      </p:pic>
      <p:pic>
        <p:nvPicPr>
          <p:cNvPr id="108" name="Graphic 107" descr="Wi-Fi outline">
            <a:extLst>
              <a:ext uri="{FF2B5EF4-FFF2-40B4-BE49-F238E27FC236}">
                <a16:creationId xmlns:a16="http://schemas.microsoft.com/office/drawing/2014/main" id="{05DBE206-8CDB-83D7-CD0D-704B5A2D49E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979144" y="1735618"/>
            <a:ext cx="365126" cy="365126"/>
          </a:xfrm>
          <a:prstGeom prst="rect">
            <a:avLst/>
          </a:prstGeom>
        </p:spPr>
      </p:pic>
      <p:pic>
        <p:nvPicPr>
          <p:cNvPr id="109" name="Graphic 108" descr="Wireless with solid fill">
            <a:extLst>
              <a:ext uri="{FF2B5EF4-FFF2-40B4-BE49-F238E27FC236}">
                <a16:creationId xmlns:a16="http://schemas.microsoft.com/office/drawing/2014/main" id="{275DFE91-1F68-0A54-0AC6-065AC5D46AE4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525000" y="1735618"/>
            <a:ext cx="365126" cy="365126"/>
          </a:xfrm>
          <a:prstGeom prst="rect">
            <a:avLst/>
          </a:prstGeom>
        </p:spPr>
      </p:pic>
      <p:pic>
        <p:nvPicPr>
          <p:cNvPr id="110" name="Graphic 109" descr="Wireless outline">
            <a:extLst>
              <a:ext uri="{FF2B5EF4-FFF2-40B4-BE49-F238E27FC236}">
                <a16:creationId xmlns:a16="http://schemas.microsoft.com/office/drawing/2014/main" id="{A7EA313D-D4CC-3A77-2BC8-C62D9F8B24CD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070856" y="1735618"/>
            <a:ext cx="365126" cy="365126"/>
          </a:xfrm>
          <a:prstGeom prst="rect">
            <a:avLst/>
          </a:prstGeom>
        </p:spPr>
      </p:pic>
      <p:pic>
        <p:nvPicPr>
          <p:cNvPr id="111" name="Graphic 110" descr="Badge Tick1 with solid fill">
            <a:extLst>
              <a:ext uri="{FF2B5EF4-FFF2-40B4-BE49-F238E27FC236}">
                <a16:creationId xmlns:a16="http://schemas.microsoft.com/office/drawing/2014/main" id="{2436F4C2-1111-32EE-08D2-53014A3EFF3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616712" y="1735618"/>
            <a:ext cx="365126" cy="365126"/>
          </a:xfrm>
          <a:prstGeom prst="rect">
            <a:avLst/>
          </a:prstGeom>
        </p:spPr>
      </p:pic>
      <p:pic>
        <p:nvPicPr>
          <p:cNvPr id="112" name="Graphic 111" descr="Badge Tick1 outline">
            <a:extLst>
              <a:ext uri="{FF2B5EF4-FFF2-40B4-BE49-F238E27FC236}">
                <a16:creationId xmlns:a16="http://schemas.microsoft.com/office/drawing/2014/main" id="{026ACCEE-5377-D997-87B3-F04682A055FA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162568" y="1735618"/>
            <a:ext cx="365126" cy="365126"/>
          </a:xfrm>
          <a:prstGeom prst="rect">
            <a:avLst/>
          </a:prstGeom>
        </p:spPr>
      </p:pic>
      <p:pic>
        <p:nvPicPr>
          <p:cNvPr id="113" name="Graphic 112" descr="Rating 3 Star with solid fill">
            <a:extLst>
              <a:ext uri="{FF2B5EF4-FFF2-40B4-BE49-F238E27FC236}">
                <a16:creationId xmlns:a16="http://schemas.microsoft.com/office/drawing/2014/main" id="{41475C9E-C3AF-E172-824C-959A9B71F16F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708424" y="1735618"/>
            <a:ext cx="365126" cy="365126"/>
          </a:xfrm>
          <a:prstGeom prst="rect">
            <a:avLst/>
          </a:prstGeom>
        </p:spPr>
      </p:pic>
      <p:pic>
        <p:nvPicPr>
          <p:cNvPr id="114" name="Graphic 113" descr="Rating 3 Star outline">
            <a:extLst>
              <a:ext uri="{FF2B5EF4-FFF2-40B4-BE49-F238E27FC236}">
                <a16:creationId xmlns:a16="http://schemas.microsoft.com/office/drawing/2014/main" id="{F4FE128E-B0C5-4FC0-D647-8468841F7866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254280" y="1735618"/>
            <a:ext cx="365126" cy="365126"/>
          </a:xfrm>
          <a:prstGeom prst="rect">
            <a:avLst/>
          </a:prstGeom>
        </p:spPr>
      </p:pic>
      <p:pic>
        <p:nvPicPr>
          <p:cNvPr id="115" name="Graphic 114" descr="Water with solid fill">
            <a:extLst>
              <a:ext uri="{FF2B5EF4-FFF2-40B4-BE49-F238E27FC236}">
                <a16:creationId xmlns:a16="http://schemas.microsoft.com/office/drawing/2014/main" id="{2A7DAC87-ED69-2C02-7749-8553A30AF05D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618184" y="1735618"/>
            <a:ext cx="365126" cy="365126"/>
          </a:xfrm>
          <a:prstGeom prst="rect">
            <a:avLst/>
          </a:prstGeom>
        </p:spPr>
      </p:pic>
      <p:pic>
        <p:nvPicPr>
          <p:cNvPr id="116" name="Graphic 115" descr="Water outline">
            <a:extLst>
              <a:ext uri="{FF2B5EF4-FFF2-40B4-BE49-F238E27FC236}">
                <a16:creationId xmlns:a16="http://schemas.microsoft.com/office/drawing/2014/main" id="{A980595B-EEC5-2D6C-1752-6EE0E71F3A70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982088" y="1735618"/>
            <a:ext cx="365126" cy="365126"/>
          </a:xfrm>
          <a:prstGeom prst="rect">
            <a:avLst/>
          </a:prstGeom>
        </p:spPr>
      </p:pic>
      <p:pic>
        <p:nvPicPr>
          <p:cNvPr id="117" name="Graphic 116" descr="Venn diagram with solid fill">
            <a:extLst>
              <a:ext uri="{FF2B5EF4-FFF2-40B4-BE49-F238E27FC236}">
                <a16:creationId xmlns:a16="http://schemas.microsoft.com/office/drawing/2014/main" id="{FAA3A9A0-8A7A-4C32-90E4-E1B4A7314E6D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1442709" y="1735618"/>
            <a:ext cx="365126" cy="365126"/>
          </a:xfrm>
          <a:prstGeom prst="rect">
            <a:avLst/>
          </a:prstGeom>
        </p:spPr>
      </p:pic>
      <p:pic>
        <p:nvPicPr>
          <p:cNvPr id="118" name="Graphic 117" descr="Venn diagram outline">
            <a:extLst>
              <a:ext uri="{FF2B5EF4-FFF2-40B4-BE49-F238E27FC236}">
                <a16:creationId xmlns:a16="http://schemas.microsoft.com/office/drawing/2014/main" id="{42A9D9AA-BC35-B5CB-E83C-F6195664FA82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619406" y="2343147"/>
            <a:ext cx="365126" cy="365126"/>
          </a:xfrm>
          <a:prstGeom prst="rect">
            <a:avLst/>
          </a:prstGeom>
        </p:spPr>
      </p:pic>
      <p:pic>
        <p:nvPicPr>
          <p:cNvPr id="119" name="Graphic 118" descr="Atom with solid fill">
            <a:extLst>
              <a:ext uri="{FF2B5EF4-FFF2-40B4-BE49-F238E27FC236}">
                <a16:creationId xmlns:a16="http://schemas.microsoft.com/office/drawing/2014/main" id="{9A1E17F2-EC8C-ED51-CB39-7A50F6C17422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1077583" y="2950676"/>
            <a:ext cx="365126" cy="365126"/>
          </a:xfrm>
          <a:prstGeom prst="rect">
            <a:avLst/>
          </a:prstGeom>
        </p:spPr>
      </p:pic>
      <p:pic>
        <p:nvPicPr>
          <p:cNvPr id="120" name="Graphic 119" descr="Atom outline">
            <a:extLst>
              <a:ext uri="{FF2B5EF4-FFF2-40B4-BE49-F238E27FC236}">
                <a16:creationId xmlns:a16="http://schemas.microsoft.com/office/drawing/2014/main" id="{D8F24974-FE8A-B5ED-ED25-9B888A88E419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443701" y="2950676"/>
            <a:ext cx="365126" cy="365126"/>
          </a:xfrm>
          <a:prstGeom prst="rect">
            <a:avLst/>
          </a:prstGeom>
        </p:spPr>
      </p:pic>
      <p:pic>
        <p:nvPicPr>
          <p:cNvPr id="121" name="Graphic 120" descr="Beaker with solid fill">
            <a:extLst>
              <a:ext uri="{FF2B5EF4-FFF2-40B4-BE49-F238E27FC236}">
                <a16:creationId xmlns:a16="http://schemas.microsoft.com/office/drawing/2014/main" id="{99022CF3-BDDA-0220-AE72-129AA018EC8E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994060" y="2343147"/>
            <a:ext cx="365126" cy="365126"/>
          </a:xfrm>
          <a:prstGeom prst="rect">
            <a:avLst/>
          </a:prstGeom>
        </p:spPr>
      </p:pic>
      <p:pic>
        <p:nvPicPr>
          <p:cNvPr id="122" name="Graphic 121" descr="Beaker outline">
            <a:extLst>
              <a:ext uri="{FF2B5EF4-FFF2-40B4-BE49-F238E27FC236}">
                <a16:creationId xmlns:a16="http://schemas.microsoft.com/office/drawing/2014/main" id="{C27D600B-2454-7862-36D7-9977A72FA553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442709" y="2343147"/>
            <a:ext cx="365126" cy="365126"/>
          </a:xfrm>
          <a:prstGeom prst="rect">
            <a:avLst/>
          </a:prstGeom>
        </p:spPr>
      </p:pic>
      <p:pic>
        <p:nvPicPr>
          <p:cNvPr id="123" name="Graphic 122" descr="Books with solid fill">
            <a:extLst>
              <a:ext uri="{FF2B5EF4-FFF2-40B4-BE49-F238E27FC236}">
                <a16:creationId xmlns:a16="http://schemas.microsoft.com/office/drawing/2014/main" id="{B528CB61-06DC-B8BB-BFBB-9BF90F3EA85C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27650" y="2343147"/>
            <a:ext cx="365126" cy="365126"/>
          </a:xfrm>
          <a:prstGeom prst="rect">
            <a:avLst/>
          </a:prstGeom>
        </p:spPr>
      </p:pic>
      <p:pic>
        <p:nvPicPr>
          <p:cNvPr id="124" name="Graphic 123" descr="Books outline">
            <a:extLst>
              <a:ext uri="{FF2B5EF4-FFF2-40B4-BE49-F238E27FC236}">
                <a16:creationId xmlns:a16="http://schemas.microsoft.com/office/drawing/2014/main" id="{2DFD2658-5F8B-D741-E7B3-EEBC9D3A8E09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73506" y="2343147"/>
            <a:ext cx="365126" cy="365126"/>
          </a:xfrm>
          <a:prstGeom prst="rect">
            <a:avLst/>
          </a:prstGeom>
        </p:spPr>
      </p:pic>
      <p:pic>
        <p:nvPicPr>
          <p:cNvPr id="125" name="Graphic 124" descr="Test tubes with solid fill">
            <a:extLst>
              <a:ext uri="{FF2B5EF4-FFF2-40B4-BE49-F238E27FC236}">
                <a16:creationId xmlns:a16="http://schemas.microsoft.com/office/drawing/2014/main" id="{CE98FA0F-473A-C55E-E097-8C9F5DB6697E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519362" y="2343147"/>
            <a:ext cx="365126" cy="365126"/>
          </a:xfrm>
          <a:prstGeom prst="rect">
            <a:avLst/>
          </a:prstGeom>
        </p:spPr>
      </p:pic>
      <p:pic>
        <p:nvPicPr>
          <p:cNvPr id="126" name="Graphic 125" descr="Test tubes outline">
            <a:extLst>
              <a:ext uri="{FF2B5EF4-FFF2-40B4-BE49-F238E27FC236}">
                <a16:creationId xmlns:a16="http://schemas.microsoft.com/office/drawing/2014/main" id="{A74555E6-4752-5667-F4B1-8C47AFA56E4D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065218" y="2343147"/>
            <a:ext cx="365126" cy="365126"/>
          </a:xfrm>
          <a:prstGeom prst="rect">
            <a:avLst/>
          </a:prstGeom>
        </p:spPr>
      </p:pic>
      <p:pic>
        <p:nvPicPr>
          <p:cNvPr id="127" name="Graphic 126" descr="Scientist female with solid fill">
            <a:extLst>
              <a:ext uri="{FF2B5EF4-FFF2-40B4-BE49-F238E27FC236}">
                <a16:creationId xmlns:a16="http://schemas.microsoft.com/office/drawing/2014/main" id="{66A4EE0B-1565-9CA8-87E4-484DF113986C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2611074" y="2343147"/>
            <a:ext cx="365126" cy="365126"/>
          </a:xfrm>
          <a:prstGeom prst="rect">
            <a:avLst/>
          </a:prstGeom>
        </p:spPr>
      </p:pic>
      <p:pic>
        <p:nvPicPr>
          <p:cNvPr id="128" name="Graphic 127" descr="Scientist female outline">
            <a:extLst>
              <a:ext uri="{FF2B5EF4-FFF2-40B4-BE49-F238E27FC236}">
                <a16:creationId xmlns:a16="http://schemas.microsoft.com/office/drawing/2014/main" id="{84F0ACAD-2EA7-FB10-DADE-0E1EF3ADD42F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3156930" y="2343147"/>
            <a:ext cx="365126" cy="365126"/>
          </a:xfrm>
          <a:prstGeom prst="rect">
            <a:avLst/>
          </a:prstGeom>
        </p:spPr>
      </p:pic>
      <p:pic>
        <p:nvPicPr>
          <p:cNvPr id="129" name="Graphic 128" descr="Scientist male with solid fill">
            <a:extLst>
              <a:ext uri="{FF2B5EF4-FFF2-40B4-BE49-F238E27FC236}">
                <a16:creationId xmlns:a16="http://schemas.microsoft.com/office/drawing/2014/main" id="{6A0DEF34-AE18-C4CD-B123-8565A8D0D538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702786" y="2343147"/>
            <a:ext cx="365126" cy="365126"/>
          </a:xfrm>
          <a:prstGeom prst="rect">
            <a:avLst/>
          </a:prstGeom>
        </p:spPr>
      </p:pic>
      <p:pic>
        <p:nvPicPr>
          <p:cNvPr id="130" name="Graphic 129" descr="Scientist male outline">
            <a:extLst>
              <a:ext uri="{FF2B5EF4-FFF2-40B4-BE49-F238E27FC236}">
                <a16:creationId xmlns:a16="http://schemas.microsoft.com/office/drawing/2014/main" id="{45686C3A-47C0-33B0-0BD3-B9859979FC07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4248642" y="2343147"/>
            <a:ext cx="365126" cy="365126"/>
          </a:xfrm>
          <a:prstGeom prst="rect">
            <a:avLst/>
          </a:prstGeom>
        </p:spPr>
      </p:pic>
      <p:pic>
        <p:nvPicPr>
          <p:cNvPr id="131" name="Graphic 130" descr="Heart with solid fill">
            <a:extLst>
              <a:ext uri="{FF2B5EF4-FFF2-40B4-BE49-F238E27FC236}">
                <a16:creationId xmlns:a16="http://schemas.microsoft.com/office/drawing/2014/main" id="{72A5CC94-DF7B-C646-C11D-4FC4A4AE897D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4794498" y="2343147"/>
            <a:ext cx="365126" cy="365126"/>
          </a:xfrm>
          <a:prstGeom prst="rect">
            <a:avLst/>
          </a:prstGeom>
        </p:spPr>
      </p:pic>
      <p:pic>
        <p:nvPicPr>
          <p:cNvPr id="132" name="Graphic 131" descr="Lightning bolt with solid fill">
            <a:extLst>
              <a:ext uri="{FF2B5EF4-FFF2-40B4-BE49-F238E27FC236}">
                <a16:creationId xmlns:a16="http://schemas.microsoft.com/office/drawing/2014/main" id="{A1EFBBC6-793A-1954-FA59-0CCB28C773D3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5340354" y="2343147"/>
            <a:ext cx="365126" cy="365126"/>
          </a:xfrm>
          <a:prstGeom prst="rect">
            <a:avLst/>
          </a:prstGeom>
        </p:spPr>
      </p:pic>
      <p:pic>
        <p:nvPicPr>
          <p:cNvPr id="133" name="Graphic 132" descr="Lightning bolt outline">
            <a:extLst>
              <a:ext uri="{FF2B5EF4-FFF2-40B4-BE49-F238E27FC236}">
                <a16:creationId xmlns:a16="http://schemas.microsoft.com/office/drawing/2014/main" id="{45C7D18E-13D0-C07E-AF09-F87A6C81BF0E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5886210" y="2343147"/>
            <a:ext cx="365126" cy="365126"/>
          </a:xfrm>
          <a:prstGeom prst="rect">
            <a:avLst/>
          </a:prstGeom>
        </p:spPr>
      </p:pic>
      <p:pic>
        <p:nvPicPr>
          <p:cNvPr id="134" name="Graphic 133" descr="New with solid fill">
            <a:extLst>
              <a:ext uri="{FF2B5EF4-FFF2-40B4-BE49-F238E27FC236}">
                <a16:creationId xmlns:a16="http://schemas.microsoft.com/office/drawing/2014/main" id="{B1ED1E45-B94A-5322-E054-4761C1FB1964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6432066" y="2343147"/>
            <a:ext cx="365126" cy="365126"/>
          </a:xfrm>
          <a:prstGeom prst="rect">
            <a:avLst/>
          </a:prstGeom>
        </p:spPr>
      </p:pic>
      <p:pic>
        <p:nvPicPr>
          <p:cNvPr id="135" name="Graphic 134" descr="New outline">
            <a:extLst>
              <a:ext uri="{FF2B5EF4-FFF2-40B4-BE49-F238E27FC236}">
                <a16:creationId xmlns:a16="http://schemas.microsoft.com/office/drawing/2014/main" id="{B27B35D8-244A-1A0F-B0C0-D098F20C3988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6977922" y="2343147"/>
            <a:ext cx="365126" cy="365126"/>
          </a:xfrm>
          <a:prstGeom prst="rect">
            <a:avLst/>
          </a:prstGeom>
        </p:spPr>
      </p:pic>
      <p:pic>
        <p:nvPicPr>
          <p:cNvPr id="136" name="Graphic 135" descr="Thumbs Down with solid fill">
            <a:extLst>
              <a:ext uri="{FF2B5EF4-FFF2-40B4-BE49-F238E27FC236}">
                <a16:creationId xmlns:a16="http://schemas.microsoft.com/office/drawing/2014/main" id="{633FDB69-5DB3-6B32-B18A-068AA205C7C6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7523778" y="2343147"/>
            <a:ext cx="365126" cy="365126"/>
          </a:xfrm>
          <a:prstGeom prst="rect">
            <a:avLst/>
          </a:prstGeom>
        </p:spPr>
      </p:pic>
      <p:pic>
        <p:nvPicPr>
          <p:cNvPr id="137" name="Graphic 136" descr="Thumbs Down outline">
            <a:extLst>
              <a:ext uri="{FF2B5EF4-FFF2-40B4-BE49-F238E27FC236}">
                <a16:creationId xmlns:a16="http://schemas.microsoft.com/office/drawing/2014/main" id="{ED0CDB41-0243-50A9-6F01-0FC1B4CCAF5B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8069634" y="2343147"/>
            <a:ext cx="365126" cy="365126"/>
          </a:xfrm>
          <a:prstGeom prst="rect">
            <a:avLst/>
          </a:prstGeom>
        </p:spPr>
      </p:pic>
      <p:pic>
        <p:nvPicPr>
          <p:cNvPr id="138" name="Graphic 137" descr="Thumbs up sign with solid fill">
            <a:extLst>
              <a:ext uri="{FF2B5EF4-FFF2-40B4-BE49-F238E27FC236}">
                <a16:creationId xmlns:a16="http://schemas.microsoft.com/office/drawing/2014/main" id="{84C2D7CE-146C-68A0-D7A7-287847A4B6EA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8615490" y="2343147"/>
            <a:ext cx="365126" cy="365126"/>
          </a:xfrm>
          <a:prstGeom prst="rect">
            <a:avLst/>
          </a:prstGeom>
        </p:spPr>
      </p:pic>
      <p:pic>
        <p:nvPicPr>
          <p:cNvPr id="139" name="Graphic 138" descr="Thumbs up sign outline">
            <a:extLst>
              <a:ext uri="{FF2B5EF4-FFF2-40B4-BE49-F238E27FC236}">
                <a16:creationId xmlns:a16="http://schemas.microsoft.com/office/drawing/2014/main" id="{F92070EC-0340-EC56-C4B6-B0A2CABBC678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9161346" y="2343147"/>
            <a:ext cx="365126" cy="365126"/>
          </a:xfrm>
          <a:prstGeom prst="rect">
            <a:avLst/>
          </a:prstGeom>
        </p:spPr>
      </p:pic>
      <p:pic>
        <p:nvPicPr>
          <p:cNvPr id="140" name="Graphic 139" descr="Water with solid fill">
            <a:extLst>
              <a:ext uri="{FF2B5EF4-FFF2-40B4-BE49-F238E27FC236}">
                <a16:creationId xmlns:a16="http://schemas.microsoft.com/office/drawing/2014/main" id="{C84E6E7E-AE74-546E-C69B-C42DAF4BEDED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9707202" y="2343147"/>
            <a:ext cx="365126" cy="365126"/>
          </a:xfrm>
          <a:prstGeom prst="rect">
            <a:avLst/>
          </a:prstGeom>
        </p:spPr>
      </p:pic>
      <p:pic>
        <p:nvPicPr>
          <p:cNvPr id="141" name="Graphic 140" descr="Water outline">
            <a:extLst>
              <a:ext uri="{FF2B5EF4-FFF2-40B4-BE49-F238E27FC236}">
                <a16:creationId xmlns:a16="http://schemas.microsoft.com/office/drawing/2014/main" id="{3408D142-D252-BD9B-6B66-6342691368A5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253058" y="2343147"/>
            <a:ext cx="365126" cy="365126"/>
          </a:xfrm>
          <a:prstGeom prst="rect">
            <a:avLst/>
          </a:prstGeom>
        </p:spPr>
      </p:pic>
      <p:pic>
        <p:nvPicPr>
          <p:cNvPr id="142" name="Graphic 141" descr="Blueprint with solid fill">
            <a:extLst>
              <a:ext uri="{FF2B5EF4-FFF2-40B4-BE49-F238E27FC236}">
                <a16:creationId xmlns:a16="http://schemas.microsoft.com/office/drawing/2014/main" id="{0E33343F-1A36-9D66-C23C-3CD1967C077C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427650" y="2950676"/>
            <a:ext cx="365126" cy="365126"/>
          </a:xfrm>
          <a:prstGeom prst="rect">
            <a:avLst/>
          </a:prstGeom>
        </p:spPr>
      </p:pic>
      <p:pic>
        <p:nvPicPr>
          <p:cNvPr id="143" name="Graphic 142" descr="Blueprint outline">
            <a:extLst>
              <a:ext uri="{FF2B5EF4-FFF2-40B4-BE49-F238E27FC236}">
                <a16:creationId xmlns:a16="http://schemas.microsoft.com/office/drawing/2014/main" id="{968C9E28-FC83-E131-485D-0C4A652F835C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973506" y="2950676"/>
            <a:ext cx="365126" cy="365126"/>
          </a:xfrm>
          <a:prstGeom prst="rect">
            <a:avLst/>
          </a:prstGeom>
        </p:spPr>
      </p:pic>
      <p:pic>
        <p:nvPicPr>
          <p:cNvPr id="144" name="Graphic 143" descr="Triangle Ruler with solid fill">
            <a:extLst>
              <a:ext uri="{FF2B5EF4-FFF2-40B4-BE49-F238E27FC236}">
                <a16:creationId xmlns:a16="http://schemas.microsoft.com/office/drawing/2014/main" id="{D0117A36-52EE-F6DE-23B8-56C66189D8F5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1519362" y="2950676"/>
            <a:ext cx="365126" cy="365126"/>
          </a:xfrm>
          <a:prstGeom prst="rect">
            <a:avLst/>
          </a:prstGeom>
        </p:spPr>
      </p:pic>
      <p:pic>
        <p:nvPicPr>
          <p:cNvPr id="145" name="Graphic 144" descr="Triangle Ruler outline">
            <a:extLst>
              <a:ext uri="{FF2B5EF4-FFF2-40B4-BE49-F238E27FC236}">
                <a16:creationId xmlns:a16="http://schemas.microsoft.com/office/drawing/2014/main" id="{32BF5ABA-D129-3898-02DB-EB13173A5BBC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2065218" y="2950676"/>
            <a:ext cx="365126" cy="365126"/>
          </a:xfrm>
          <a:prstGeom prst="rect">
            <a:avLst/>
          </a:prstGeom>
        </p:spPr>
      </p:pic>
      <p:pic>
        <p:nvPicPr>
          <p:cNvPr id="146" name="Graphic 145" descr="Puzzle pieces with solid fill">
            <a:extLst>
              <a:ext uri="{FF2B5EF4-FFF2-40B4-BE49-F238E27FC236}">
                <a16:creationId xmlns:a16="http://schemas.microsoft.com/office/drawing/2014/main" id="{814D8D97-5BA4-9F76-D6CF-2D0D0B3517D1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2611074" y="2950676"/>
            <a:ext cx="365126" cy="365126"/>
          </a:xfrm>
          <a:prstGeom prst="rect">
            <a:avLst/>
          </a:prstGeom>
        </p:spPr>
      </p:pic>
      <p:pic>
        <p:nvPicPr>
          <p:cNvPr id="147" name="Graphic 146" descr="Puzzle pieces outline">
            <a:extLst>
              <a:ext uri="{FF2B5EF4-FFF2-40B4-BE49-F238E27FC236}">
                <a16:creationId xmlns:a16="http://schemas.microsoft.com/office/drawing/2014/main" id="{CE43D31D-EC01-F3C3-FCE7-FE1E1EDADF63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3156930" y="2950676"/>
            <a:ext cx="365126" cy="365126"/>
          </a:xfrm>
          <a:prstGeom prst="rect">
            <a:avLst/>
          </a:prstGeom>
        </p:spPr>
      </p:pic>
      <p:pic>
        <p:nvPicPr>
          <p:cNvPr id="148" name="Graphic 147" descr="Arrow circle with solid fill">
            <a:extLst>
              <a:ext uri="{FF2B5EF4-FFF2-40B4-BE49-F238E27FC236}">
                <a16:creationId xmlns:a16="http://schemas.microsoft.com/office/drawing/2014/main" id="{18E9AA4B-51E9-66CE-E429-EA3922D9B90A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3702786" y="2950676"/>
            <a:ext cx="365126" cy="365126"/>
          </a:xfrm>
          <a:prstGeom prst="rect">
            <a:avLst/>
          </a:prstGeom>
        </p:spPr>
      </p:pic>
      <p:pic>
        <p:nvPicPr>
          <p:cNvPr id="149" name="Graphic 148" descr="Arrow circle outline">
            <a:extLst>
              <a:ext uri="{FF2B5EF4-FFF2-40B4-BE49-F238E27FC236}">
                <a16:creationId xmlns:a16="http://schemas.microsoft.com/office/drawing/2014/main" id="{97E41D8A-6C03-E5A1-FAB7-7215CF4C227F}"/>
              </a:ext>
            </a:extLst>
          </p:cNvPr>
          <p:cNvPicPr>
            <a:picLocks noChangeAspect="1"/>
          </p:cNvPicPr>
          <p:nvPr userDrawn="1"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4248642" y="2950676"/>
            <a:ext cx="365126" cy="365126"/>
          </a:xfrm>
          <a:prstGeom prst="rect">
            <a:avLst/>
          </a:prstGeom>
        </p:spPr>
      </p:pic>
      <p:pic>
        <p:nvPicPr>
          <p:cNvPr id="150" name="Graphic 149" descr="Circles with arrows with solid fill">
            <a:extLst>
              <a:ext uri="{FF2B5EF4-FFF2-40B4-BE49-F238E27FC236}">
                <a16:creationId xmlns:a16="http://schemas.microsoft.com/office/drawing/2014/main" id="{5DCC7A18-7D6C-DF22-E493-CDB1365D3971}"/>
              </a:ext>
            </a:extLst>
          </p:cNvPr>
          <p:cNvPicPr>
            <a:picLocks noChangeAspect="1"/>
          </p:cNvPicPr>
          <p:nvPr userDrawn="1"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4794498" y="2950676"/>
            <a:ext cx="365126" cy="365126"/>
          </a:xfrm>
          <a:prstGeom prst="rect">
            <a:avLst/>
          </a:prstGeom>
        </p:spPr>
      </p:pic>
      <p:pic>
        <p:nvPicPr>
          <p:cNvPr id="151" name="Graphic 150" descr="Circles with arrows outline">
            <a:extLst>
              <a:ext uri="{FF2B5EF4-FFF2-40B4-BE49-F238E27FC236}">
                <a16:creationId xmlns:a16="http://schemas.microsoft.com/office/drawing/2014/main" id="{DE90A62D-5914-F4AC-915C-FDC4B56A368C}"/>
              </a:ext>
            </a:extLst>
          </p:cNvPr>
          <p:cNvPicPr>
            <a:picLocks noChangeAspect="1"/>
          </p:cNvPicPr>
          <p:nvPr userDrawn="1"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5340354" y="2950676"/>
            <a:ext cx="365126" cy="365126"/>
          </a:xfrm>
          <a:prstGeom prst="rect">
            <a:avLst/>
          </a:prstGeom>
        </p:spPr>
      </p:pic>
      <p:pic>
        <p:nvPicPr>
          <p:cNvPr id="152" name="Graphic 151" descr="Cycle with people outline">
            <a:extLst>
              <a:ext uri="{FF2B5EF4-FFF2-40B4-BE49-F238E27FC236}">
                <a16:creationId xmlns:a16="http://schemas.microsoft.com/office/drawing/2014/main" id="{F8EC1FCC-634F-9B0F-577F-ED1D18E4B399}"/>
              </a:ext>
            </a:extLst>
          </p:cNvPr>
          <p:cNvPicPr>
            <a:picLocks noChangeAspect="1"/>
          </p:cNvPicPr>
          <p:nvPr userDrawn="1"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5886210" y="2950676"/>
            <a:ext cx="365126" cy="365126"/>
          </a:xfrm>
          <a:prstGeom prst="rect">
            <a:avLst/>
          </a:prstGeom>
        </p:spPr>
      </p:pic>
      <p:pic>
        <p:nvPicPr>
          <p:cNvPr id="153" name="Graphic 152" descr="Transfer with solid fill">
            <a:extLst>
              <a:ext uri="{FF2B5EF4-FFF2-40B4-BE49-F238E27FC236}">
                <a16:creationId xmlns:a16="http://schemas.microsoft.com/office/drawing/2014/main" id="{3D8B2DC7-3EE1-FC11-68EB-B4B32E8A83FE}"/>
              </a:ext>
            </a:extLst>
          </p:cNvPr>
          <p:cNvPicPr>
            <a:picLocks noChangeAspect="1"/>
          </p:cNvPicPr>
          <p:nvPr userDrawn="1"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6432066" y="2950676"/>
            <a:ext cx="365126" cy="365126"/>
          </a:xfrm>
          <a:prstGeom prst="rect">
            <a:avLst/>
          </a:prstGeom>
        </p:spPr>
      </p:pic>
      <p:pic>
        <p:nvPicPr>
          <p:cNvPr id="154" name="Graphic 153" descr="User network outline">
            <a:extLst>
              <a:ext uri="{FF2B5EF4-FFF2-40B4-BE49-F238E27FC236}">
                <a16:creationId xmlns:a16="http://schemas.microsoft.com/office/drawing/2014/main" id="{78E3437F-8AFA-78BD-2DCE-0A29120DA522}"/>
              </a:ext>
            </a:extLst>
          </p:cNvPr>
          <p:cNvPicPr>
            <a:picLocks noChangeAspect="1"/>
          </p:cNvPicPr>
          <p:nvPr userDrawn="1"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6977922" y="2950676"/>
            <a:ext cx="365126" cy="365126"/>
          </a:xfrm>
          <a:prstGeom prst="rect">
            <a:avLst/>
          </a:prstGeom>
        </p:spPr>
      </p:pic>
      <p:pic>
        <p:nvPicPr>
          <p:cNvPr id="155" name="Graphic 154" descr="Deciduous tree with solid fill">
            <a:extLst>
              <a:ext uri="{FF2B5EF4-FFF2-40B4-BE49-F238E27FC236}">
                <a16:creationId xmlns:a16="http://schemas.microsoft.com/office/drawing/2014/main" id="{A500286B-1AC5-6451-41E5-A1390CD3C061}"/>
              </a:ext>
            </a:extLst>
          </p:cNvPr>
          <p:cNvPicPr>
            <a:picLocks noChangeAspect="1"/>
          </p:cNvPicPr>
          <p:nvPr userDrawn="1"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7523778" y="2950676"/>
            <a:ext cx="365126" cy="365126"/>
          </a:xfrm>
          <a:prstGeom prst="rect">
            <a:avLst/>
          </a:prstGeom>
        </p:spPr>
      </p:pic>
      <p:pic>
        <p:nvPicPr>
          <p:cNvPr id="156" name="Graphic 155" descr="Deciduous tree outline">
            <a:extLst>
              <a:ext uri="{FF2B5EF4-FFF2-40B4-BE49-F238E27FC236}">
                <a16:creationId xmlns:a16="http://schemas.microsoft.com/office/drawing/2014/main" id="{77E0A7D6-F346-5F0B-877E-827E6CD526D5}"/>
              </a:ext>
            </a:extLst>
          </p:cNvPr>
          <p:cNvPicPr>
            <a:picLocks noChangeAspect="1"/>
          </p:cNvPicPr>
          <p:nvPr userDrawn="1"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8069634" y="2950676"/>
            <a:ext cx="365126" cy="365126"/>
          </a:xfrm>
          <a:prstGeom prst="rect">
            <a:avLst/>
          </a:prstGeom>
        </p:spPr>
      </p:pic>
      <p:pic>
        <p:nvPicPr>
          <p:cNvPr id="157" name="Graphic 156" descr="Badge Tick with solid fill">
            <a:extLst>
              <a:ext uri="{FF2B5EF4-FFF2-40B4-BE49-F238E27FC236}">
                <a16:creationId xmlns:a16="http://schemas.microsoft.com/office/drawing/2014/main" id="{2F214ABD-4781-29CF-7800-D58EF537D152}"/>
              </a:ext>
            </a:extLst>
          </p:cNvPr>
          <p:cNvPicPr>
            <a:picLocks noChangeAspect="1"/>
          </p:cNvPicPr>
          <p:nvPr userDrawn="1"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8615490" y="2950676"/>
            <a:ext cx="365126" cy="365126"/>
          </a:xfrm>
          <a:prstGeom prst="rect">
            <a:avLst/>
          </a:prstGeom>
        </p:spPr>
      </p:pic>
      <p:pic>
        <p:nvPicPr>
          <p:cNvPr id="158" name="Graphic 157" descr="Badge Tick outline">
            <a:extLst>
              <a:ext uri="{FF2B5EF4-FFF2-40B4-BE49-F238E27FC236}">
                <a16:creationId xmlns:a16="http://schemas.microsoft.com/office/drawing/2014/main" id="{10CA91BE-A45B-8C19-9177-EA490061747A}"/>
              </a:ext>
            </a:extLst>
          </p:cNvPr>
          <p:cNvPicPr>
            <a:picLocks noChangeAspect="1"/>
          </p:cNvPicPr>
          <p:nvPr userDrawn="1"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161346" y="2950676"/>
            <a:ext cx="365126" cy="365126"/>
          </a:xfrm>
          <a:prstGeom prst="rect">
            <a:avLst/>
          </a:prstGeom>
        </p:spPr>
      </p:pic>
      <p:pic>
        <p:nvPicPr>
          <p:cNvPr id="159" name="Graphic 158" descr="Shield with solid fill">
            <a:extLst>
              <a:ext uri="{FF2B5EF4-FFF2-40B4-BE49-F238E27FC236}">
                <a16:creationId xmlns:a16="http://schemas.microsoft.com/office/drawing/2014/main" id="{115D9320-FC58-A697-5ECB-AE0DA28807FA}"/>
              </a:ext>
            </a:extLst>
          </p:cNvPr>
          <p:cNvPicPr>
            <a:picLocks noChangeAspect="1"/>
          </p:cNvPicPr>
          <p:nvPr userDrawn="1"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9707202" y="2950676"/>
            <a:ext cx="365126" cy="365126"/>
          </a:xfrm>
          <a:prstGeom prst="rect">
            <a:avLst/>
          </a:prstGeom>
        </p:spPr>
      </p:pic>
      <p:pic>
        <p:nvPicPr>
          <p:cNvPr id="160" name="Graphic 159" descr="Shield Tick with solid fill">
            <a:extLst>
              <a:ext uri="{FF2B5EF4-FFF2-40B4-BE49-F238E27FC236}">
                <a16:creationId xmlns:a16="http://schemas.microsoft.com/office/drawing/2014/main" id="{6EF8FC82-3D16-59F1-2EEC-EABC96911725}"/>
              </a:ext>
            </a:extLst>
          </p:cNvPr>
          <p:cNvPicPr>
            <a:picLocks noChangeAspect="1"/>
          </p:cNvPicPr>
          <p:nvPr userDrawn="1"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0253058" y="2950676"/>
            <a:ext cx="365126" cy="365126"/>
          </a:xfrm>
          <a:prstGeom prst="rect">
            <a:avLst/>
          </a:prstGeom>
        </p:spPr>
      </p:pic>
      <p:pic>
        <p:nvPicPr>
          <p:cNvPr id="161" name="Graphic 160" descr="Shield Tick outline">
            <a:extLst>
              <a:ext uri="{FF2B5EF4-FFF2-40B4-BE49-F238E27FC236}">
                <a16:creationId xmlns:a16="http://schemas.microsoft.com/office/drawing/2014/main" id="{F4E0F5FD-D428-2CA9-E8BD-D3D52E8FB82C}"/>
              </a:ext>
            </a:extLst>
          </p:cNvPr>
          <p:cNvPicPr>
            <a:picLocks noChangeAspect="1"/>
          </p:cNvPicPr>
          <p:nvPr userDrawn="1"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10616962" y="2950676"/>
            <a:ext cx="365126" cy="365126"/>
          </a:xfrm>
          <a:prstGeom prst="rect">
            <a:avLst/>
          </a:prstGeom>
        </p:spPr>
      </p:pic>
      <p:pic>
        <p:nvPicPr>
          <p:cNvPr id="162" name="Graphic 161" descr="Covid-19 outline">
            <a:extLst>
              <a:ext uri="{FF2B5EF4-FFF2-40B4-BE49-F238E27FC236}">
                <a16:creationId xmlns:a16="http://schemas.microsoft.com/office/drawing/2014/main" id="{ED6092D8-2B24-66D0-1C4C-249673B9B97C}"/>
              </a:ext>
            </a:extLst>
          </p:cNvPr>
          <p:cNvPicPr>
            <a:picLocks noChangeAspect="1"/>
          </p:cNvPicPr>
          <p:nvPr userDrawn="1"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427650" y="4165734"/>
            <a:ext cx="368544" cy="368544"/>
          </a:xfrm>
          <a:prstGeom prst="rect">
            <a:avLst/>
          </a:prstGeom>
        </p:spPr>
      </p:pic>
      <p:pic>
        <p:nvPicPr>
          <p:cNvPr id="163" name="Graphic 162" descr="Heartbeat with solid fill">
            <a:extLst>
              <a:ext uri="{FF2B5EF4-FFF2-40B4-BE49-F238E27FC236}">
                <a16:creationId xmlns:a16="http://schemas.microsoft.com/office/drawing/2014/main" id="{C11D9720-8EE0-B84E-D380-698E545C58B0}"/>
              </a:ext>
            </a:extLst>
          </p:cNvPr>
          <p:cNvPicPr>
            <a:picLocks noChangeAspect="1"/>
          </p:cNvPicPr>
          <p:nvPr userDrawn="1"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093229" y="4165734"/>
            <a:ext cx="368544" cy="368544"/>
          </a:xfrm>
          <a:prstGeom prst="rect">
            <a:avLst/>
          </a:prstGeom>
        </p:spPr>
      </p:pic>
      <p:pic>
        <p:nvPicPr>
          <p:cNvPr id="164" name="Graphic 163" descr="Heartbeat outline">
            <a:extLst>
              <a:ext uri="{FF2B5EF4-FFF2-40B4-BE49-F238E27FC236}">
                <a16:creationId xmlns:a16="http://schemas.microsoft.com/office/drawing/2014/main" id="{C3D43CA2-F14A-A1BB-1DDB-C553F5242CEC}"/>
              </a:ext>
            </a:extLst>
          </p:cNvPr>
          <p:cNvPicPr>
            <a:picLocks noChangeAspect="1"/>
          </p:cNvPicPr>
          <p:nvPr userDrawn="1"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1758808" y="4165734"/>
            <a:ext cx="368544" cy="368544"/>
          </a:xfrm>
          <a:prstGeom prst="rect">
            <a:avLst/>
          </a:prstGeom>
        </p:spPr>
      </p:pic>
      <p:pic>
        <p:nvPicPr>
          <p:cNvPr id="165" name="Graphic 164" descr="Heart with pulse outline">
            <a:extLst>
              <a:ext uri="{FF2B5EF4-FFF2-40B4-BE49-F238E27FC236}">
                <a16:creationId xmlns:a16="http://schemas.microsoft.com/office/drawing/2014/main" id="{08D30194-6271-8D11-6947-11FAD0503CB5}"/>
              </a:ext>
            </a:extLst>
          </p:cNvPr>
          <p:cNvPicPr>
            <a:picLocks noChangeAspect="1"/>
          </p:cNvPicPr>
          <p:nvPr userDrawn="1"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2424387" y="4165734"/>
            <a:ext cx="368544" cy="368544"/>
          </a:xfrm>
          <a:prstGeom prst="rect">
            <a:avLst/>
          </a:prstGeom>
        </p:spPr>
      </p:pic>
      <p:pic>
        <p:nvPicPr>
          <p:cNvPr id="166" name="Graphic 165" descr="Users with solid fill">
            <a:extLst>
              <a:ext uri="{FF2B5EF4-FFF2-40B4-BE49-F238E27FC236}">
                <a16:creationId xmlns:a16="http://schemas.microsoft.com/office/drawing/2014/main" id="{E96EA269-64E1-C54C-2B3D-AFA5C031A391}"/>
              </a:ext>
            </a:extLst>
          </p:cNvPr>
          <p:cNvPicPr>
            <a:picLocks noChangeAspect="1"/>
          </p:cNvPicPr>
          <p:nvPr userDrawn="1"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3089966" y="4165734"/>
            <a:ext cx="368544" cy="368544"/>
          </a:xfrm>
          <a:prstGeom prst="rect">
            <a:avLst/>
          </a:prstGeom>
        </p:spPr>
      </p:pic>
      <p:pic>
        <p:nvPicPr>
          <p:cNvPr id="167" name="Graphic 166" descr="Users outline">
            <a:extLst>
              <a:ext uri="{FF2B5EF4-FFF2-40B4-BE49-F238E27FC236}">
                <a16:creationId xmlns:a16="http://schemas.microsoft.com/office/drawing/2014/main" id="{1D7C4254-FD5E-88C2-01D0-8F736A781EDF}"/>
              </a:ext>
            </a:extLst>
          </p:cNvPr>
          <p:cNvPicPr>
            <a:picLocks noChangeAspect="1"/>
          </p:cNvPicPr>
          <p:nvPr userDrawn="1"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5086703" y="4165734"/>
            <a:ext cx="368544" cy="368544"/>
          </a:xfrm>
          <a:prstGeom prst="rect">
            <a:avLst/>
          </a:prstGeom>
        </p:spPr>
      </p:pic>
      <p:pic>
        <p:nvPicPr>
          <p:cNvPr id="168" name="Graphic 167" descr="Bar graph with upward trend with solid fill">
            <a:extLst>
              <a:ext uri="{FF2B5EF4-FFF2-40B4-BE49-F238E27FC236}">
                <a16:creationId xmlns:a16="http://schemas.microsoft.com/office/drawing/2014/main" id="{D8A9EEDC-44AC-FFCA-FF5C-854275D7A6ED}"/>
              </a:ext>
            </a:extLst>
          </p:cNvPr>
          <p:cNvPicPr>
            <a:picLocks noChangeAspect="1"/>
          </p:cNvPicPr>
          <p:nvPr userDrawn="1"/>
        </p:nvPicPr>
        <p:blipFill>
          <a:blip r:embed="rId142"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5752281" y="4165734"/>
            <a:ext cx="368544" cy="368544"/>
          </a:xfrm>
          <a:prstGeom prst="rect">
            <a:avLst/>
          </a:prstGeom>
        </p:spPr>
      </p:pic>
      <p:pic>
        <p:nvPicPr>
          <p:cNvPr id="169" name="Graphic 168" descr="Clipboard with solid fill">
            <a:extLst>
              <a:ext uri="{FF2B5EF4-FFF2-40B4-BE49-F238E27FC236}">
                <a16:creationId xmlns:a16="http://schemas.microsoft.com/office/drawing/2014/main" id="{FD0F143A-50BA-F63C-17CE-F66C7C336786}"/>
              </a:ext>
            </a:extLst>
          </p:cNvPr>
          <p:cNvPicPr>
            <a:picLocks noChangeAspect="1"/>
          </p:cNvPicPr>
          <p:nvPr userDrawn="1"/>
        </p:nvPicPr>
        <p:blipFill>
          <a:blip r:embed="rId144"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3364998" y="3542199"/>
            <a:ext cx="368544" cy="368544"/>
          </a:xfrm>
          <a:prstGeom prst="rect">
            <a:avLst/>
          </a:prstGeom>
        </p:spPr>
      </p:pic>
      <p:pic>
        <p:nvPicPr>
          <p:cNvPr id="170" name="Graphic 169" descr="Clipboard outline">
            <a:extLst>
              <a:ext uri="{FF2B5EF4-FFF2-40B4-BE49-F238E27FC236}">
                <a16:creationId xmlns:a16="http://schemas.microsoft.com/office/drawing/2014/main" id="{990B2D2F-0220-E494-1038-514460CDB712}"/>
              </a:ext>
            </a:extLst>
          </p:cNvPr>
          <p:cNvPicPr>
            <a:picLocks noChangeAspect="1"/>
          </p:cNvPicPr>
          <p:nvPr userDrawn="1"/>
        </p:nvPicPr>
        <p:blipFill>
          <a:blip r:embed="rId146"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4099335" y="3525002"/>
            <a:ext cx="368544" cy="368544"/>
          </a:xfrm>
          <a:prstGeom prst="rect">
            <a:avLst/>
          </a:prstGeom>
        </p:spPr>
      </p:pic>
      <p:pic>
        <p:nvPicPr>
          <p:cNvPr id="171" name="Graphic 170" descr="Clipboard Badge with solid fill">
            <a:extLst>
              <a:ext uri="{FF2B5EF4-FFF2-40B4-BE49-F238E27FC236}">
                <a16:creationId xmlns:a16="http://schemas.microsoft.com/office/drawing/2014/main" id="{F2A26A01-B6ED-6A57-F263-E8779082F212}"/>
              </a:ext>
            </a:extLst>
          </p:cNvPr>
          <p:cNvPicPr>
            <a:picLocks noChangeAspect="1"/>
          </p:cNvPicPr>
          <p:nvPr userDrawn="1"/>
        </p:nvPicPr>
        <p:blipFill>
          <a:blip r:embed="rId148"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5568009" y="3518325"/>
            <a:ext cx="368544" cy="368544"/>
          </a:xfrm>
          <a:prstGeom prst="rect">
            <a:avLst/>
          </a:prstGeom>
        </p:spPr>
      </p:pic>
      <p:pic>
        <p:nvPicPr>
          <p:cNvPr id="172" name="Graphic 171" descr="Clipboard Badge outline">
            <a:extLst>
              <a:ext uri="{FF2B5EF4-FFF2-40B4-BE49-F238E27FC236}">
                <a16:creationId xmlns:a16="http://schemas.microsoft.com/office/drawing/2014/main" id="{4C00C07D-2286-F4F4-5E2E-3263692A1903}"/>
              </a:ext>
            </a:extLst>
          </p:cNvPr>
          <p:cNvPicPr>
            <a:picLocks noChangeAspect="1"/>
          </p:cNvPicPr>
          <p:nvPr userDrawn="1"/>
        </p:nvPicPr>
        <p:blipFill>
          <a:blip r:embed="rId150"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427650" y="3542199"/>
            <a:ext cx="368544" cy="368544"/>
          </a:xfrm>
          <a:prstGeom prst="rect">
            <a:avLst/>
          </a:prstGeom>
        </p:spPr>
      </p:pic>
      <p:pic>
        <p:nvPicPr>
          <p:cNvPr id="173" name="Graphic 172" descr="Clipboard Checked with solid fill">
            <a:extLst>
              <a:ext uri="{FF2B5EF4-FFF2-40B4-BE49-F238E27FC236}">
                <a16:creationId xmlns:a16="http://schemas.microsoft.com/office/drawing/2014/main" id="{7A988094-98AC-D178-FDEC-392D3DFE9E1F}"/>
              </a:ext>
            </a:extLst>
          </p:cNvPr>
          <p:cNvPicPr>
            <a:picLocks noChangeAspect="1"/>
          </p:cNvPicPr>
          <p:nvPr userDrawn="1"/>
        </p:nvPicPr>
        <p:blipFill>
          <a:blip r:embed="rId152"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1161987" y="3542199"/>
            <a:ext cx="368544" cy="368544"/>
          </a:xfrm>
          <a:prstGeom prst="rect">
            <a:avLst/>
          </a:prstGeom>
        </p:spPr>
      </p:pic>
      <p:pic>
        <p:nvPicPr>
          <p:cNvPr id="174" name="Graphic 173" descr="Clipboard Checked outline">
            <a:extLst>
              <a:ext uri="{FF2B5EF4-FFF2-40B4-BE49-F238E27FC236}">
                <a16:creationId xmlns:a16="http://schemas.microsoft.com/office/drawing/2014/main" id="{64EBFE14-AE10-A84B-1B73-C74605DB6B08}"/>
              </a:ext>
            </a:extLst>
          </p:cNvPr>
          <p:cNvPicPr>
            <a:picLocks noChangeAspect="1"/>
          </p:cNvPicPr>
          <p:nvPr userDrawn="1"/>
        </p:nvPicPr>
        <p:blipFill>
          <a:blip r:embed="rId154"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1896324" y="3542199"/>
            <a:ext cx="368544" cy="368544"/>
          </a:xfrm>
          <a:prstGeom prst="rect">
            <a:avLst/>
          </a:prstGeom>
        </p:spPr>
      </p:pic>
      <p:pic>
        <p:nvPicPr>
          <p:cNvPr id="175" name="Graphic 174" descr="Clipboard Mixed outline">
            <a:extLst>
              <a:ext uri="{FF2B5EF4-FFF2-40B4-BE49-F238E27FC236}">
                <a16:creationId xmlns:a16="http://schemas.microsoft.com/office/drawing/2014/main" id="{84C58547-9DD8-8F24-BFC6-89009711EE67}"/>
              </a:ext>
            </a:extLst>
          </p:cNvPr>
          <p:cNvPicPr>
            <a:picLocks noChangeAspect="1"/>
          </p:cNvPicPr>
          <p:nvPr userDrawn="1"/>
        </p:nvPicPr>
        <p:blipFill>
          <a:blip r:embed="rId156"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2630661" y="3542199"/>
            <a:ext cx="368544" cy="368544"/>
          </a:xfrm>
          <a:prstGeom prst="rect">
            <a:avLst/>
          </a:prstGeom>
        </p:spPr>
      </p:pic>
      <p:pic>
        <p:nvPicPr>
          <p:cNvPr id="176" name="Graphic 175" descr="Connections with solid fill">
            <a:extLst>
              <a:ext uri="{FF2B5EF4-FFF2-40B4-BE49-F238E27FC236}">
                <a16:creationId xmlns:a16="http://schemas.microsoft.com/office/drawing/2014/main" id="{FBD9CD20-8647-E45A-2626-B1D0A65E8F03}"/>
              </a:ext>
            </a:extLst>
          </p:cNvPr>
          <p:cNvPicPr>
            <a:picLocks noChangeAspect="1"/>
          </p:cNvPicPr>
          <p:nvPr userDrawn="1"/>
        </p:nvPicPr>
        <p:blipFill>
          <a:blip r:embed="rId158">
            <a:extLs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4833672" y="3542199"/>
            <a:ext cx="368544" cy="368544"/>
          </a:xfrm>
          <a:prstGeom prst="rect">
            <a:avLst/>
          </a:prstGeom>
        </p:spPr>
      </p:pic>
      <p:pic>
        <p:nvPicPr>
          <p:cNvPr id="177" name="Graphic 176" descr="Connections outline">
            <a:extLst>
              <a:ext uri="{FF2B5EF4-FFF2-40B4-BE49-F238E27FC236}">
                <a16:creationId xmlns:a16="http://schemas.microsoft.com/office/drawing/2014/main" id="{B21A40C1-F677-B33E-1B5E-933420EF2487}"/>
              </a:ext>
            </a:extLst>
          </p:cNvPr>
          <p:cNvPicPr>
            <a:picLocks noChangeAspect="1"/>
          </p:cNvPicPr>
          <p:nvPr userDrawn="1"/>
        </p:nvPicPr>
        <p:blipFill>
          <a:blip r:embed="rId160">
            <a:extLs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6302346" y="3542199"/>
            <a:ext cx="368544" cy="368544"/>
          </a:xfrm>
          <a:prstGeom prst="rect">
            <a:avLst/>
          </a:prstGeom>
        </p:spPr>
      </p:pic>
      <p:pic>
        <p:nvPicPr>
          <p:cNvPr id="178" name="Graphic 177" descr="Monthly calendar outline">
            <a:extLst>
              <a:ext uri="{FF2B5EF4-FFF2-40B4-BE49-F238E27FC236}">
                <a16:creationId xmlns:a16="http://schemas.microsoft.com/office/drawing/2014/main" id="{7332EC6E-9603-9444-A6E8-29B24BC299F1}"/>
              </a:ext>
            </a:extLst>
          </p:cNvPr>
          <p:cNvPicPr>
            <a:picLocks noChangeAspect="1"/>
          </p:cNvPicPr>
          <p:nvPr userDrawn="1"/>
        </p:nvPicPr>
        <p:blipFill>
          <a:blip r:embed="rId162">
            <a:extLs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7036683" y="3542199"/>
            <a:ext cx="368544" cy="368544"/>
          </a:xfrm>
          <a:prstGeom prst="rect">
            <a:avLst/>
          </a:prstGeom>
        </p:spPr>
      </p:pic>
      <p:pic>
        <p:nvPicPr>
          <p:cNvPr id="179" name="Graphic 178" descr="Convertible with solid fill">
            <a:extLst>
              <a:ext uri="{FF2B5EF4-FFF2-40B4-BE49-F238E27FC236}">
                <a16:creationId xmlns:a16="http://schemas.microsoft.com/office/drawing/2014/main" id="{5D44F6B5-2886-14E3-1612-5B695A66FCA2}"/>
              </a:ext>
            </a:extLst>
          </p:cNvPr>
          <p:cNvPicPr>
            <a:picLocks noChangeAspect="1"/>
          </p:cNvPicPr>
          <p:nvPr userDrawn="1"/>
        </p:nvPicPr>
        <p:blipFill>
          <a:blip r:embed="rId164">
            <a:extLs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8505357" y="3542199"/>
            <a:ext cx="368544" cy="368544"/>
          </a:xfrm>
          <a:prstGeom prst="rect">
            <a:avLst/>
          </a:prstGeom>
        </p:spPr>
      </p:pic>
      <p:pic>
        <p:nvPicPr>
          <p:cNvPr id="180" name="Graphic 179" descr="Convertible outline">
            <a:extLst>
              <a:ext uri="{FF2B5EF4-FFF2-40B4-BE49-F238E27FC236}">
                <a16:creationId xmlns:a16="http://schemas.microsoft.com/office/drawing/2014/main" id="{1D7CDB10-875E-FB87-2DCC-7FF4176EA549}"/>
              </a:ext>
            </a:extLst>
          </p:cNvPr>
          <p:cNvPicPr>
            <a:picLocks noChangeAspect="1"/>
          </p:cNvPicPr>
          <p:nvPr userDrawn="1"/>
        </p:nvPicPr>
        <p:blipFill>
          <a:blip r:embed="rId166">
            <a:extLs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9239694" y="3542199"/>
            <a:ext cx="368544" cy="368544"/>
          </a:xfrm>
          <a:prstGeom prst="rect">
            <a:avLst/>
          </a:prstGeom>
        </p:spPr>
      </p:pic>
      <p:pic>
        <p:nvPicPr>
          <p:cNvPr id="181" name="Graphic 180" descr="Electric car with solid fill">
            <a:extLst>
              <a:ext uri="{FF2B5EF4-FFF2-40B4-BE49-F238E27FC236}">
                <a16:creationId xmlns:a16="http://schemas.microsoft.com/office/drawing/2014/main" id="{23C747BC-CF14-FA13-8BD8-65B3581ECE65}"/>
              </a:ext>
            </a:extLst>
          </p:cNvPr>
          <p:cNvPicPr>
            <a:picLocks noChangeAspect="1"/>
          </p:cNvPicPr>
          <p:nvPr userDrawn="1"/>
        </p:nvPicPr>
        <p:blipFill>
          <a:blip r:embed="rId168">
            <a:extLs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9974031" y="3542565"/>
            <a:ext cx="368544" cy="368544"/>
          </a:xfrm>
          <a:prstGeom prst="rect">
            <a:avLst/>
          </a:prstGeom>
        </p:spPr>
      </p:pic>
      <p:pic>
        <p:nvPicPr>
          <p:cNvPr id="182" name="Graphic 181" descr="Electric car outline">
            <a:extLst>
              <a:ext uri="{FF2B5EF4-FFF2-40B4-BE49-F238E27FC236}">
                <a16:creationId xmlns:a16="http://schemas.microsoft.com/office/drawing/2014/main" id="{3F3B6F34-FDAB-42D4-9B03-E1260DA3A581}"/>
              </a:ext>
            </a:extLst>
          </p:cNvPr>
          <p:cNvPicPr>
            <a:picLocks noChangeAspect="1"/>
          </p:cNvPicPr>
          <p:nvPr userDrawn="1"/>
        </p:nvPicPr>
        <p:blipFill>
          <a:blip r:embed="rId170">
            <a:extLs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0708368" y="3542565"/>
            <a:ext cx="368544" cy="368544"/>
          </a:xfrm>
          <a:prstGeom prst="rect">
            <a:avLst/>
          </a:prstGeom>
        </p:spPr>
      </p:pic>
      <p:pic>
        <p:nvPicPr>
          <p:cNvPr id="183" name="Graphic 182" descr="Travel with solid fill">
            <a:extLst>
              <a:ext uri="{FF2B5EF4-FFF2-40B4-BE49-F238E27FC236}">
                <a16:creationId xmlns:a16="http://schemas.microsoft.com/office/drawing/2014/main" id="{0D8DBCA5-F826-E315-08A2-95A0EBBB0104}"/>
              </a:ext>
            </a:extLst>
          </p:cNvPr>
          <p:cNvPicPr>
            <a:picLocks noChangeAspect="1"/>
          </p:cNvPicPr>
          <p:nvPr userDrawn="1"/>
        </p:nvPicPr>
        <p:blipFill>
          <a:blip r:embed="rId172">
            <a:extLs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3755545" y="4165734"/>
            <a:ext cx="368544" cy="368544"/>
          </a:xfrm>
          <a:prstGeom prst="rect">
            <a:avLst/>
          </a:prstGeom>
        </p:spPr>
      </p:pic>
      <p:pic>
        <p:nvPicPr>
          <p:cNvPr id="184" name="Graphic 183" descr="Travel outline">
            <a:extLst>
              <a:ext uri="{FF2B5EF4-FFF2-40B4-BE49-F238E27FC236}">
                <a16:creationId xmlns:a16="http://schemas.microsoft.com/office/drawing/2014/main" id="{66AF95FE-E5E3-41E1-1092-A6A124E020CF}"/>
              </a:ext>
            </a:extLst>
          </p:cNvPr>
          <p:cNvPicPr>
            <a:picLocks noChangeAspect="1"/>
          </p:cNvPicPr>
          <p:nvPr userDrawn="1"/>
        </p:nvPicPr>
        <p:blipFill>
          <a:blip r:embed="rId174">
            <a:extLs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4421124" y="4165734"/>
            <a:ext cx="368544" cy="368544"/>
          </a:xfrm>
          <a:prstGeom prst="rect">
            <a:avLst/>
          </a:prstGeom>
        </p:spPr>
      </p:pic>
      <p:pic>
        <p:nvPicPr>
          <p:cNvPr id="185" name="Graphic 184" descr="Subtitles with solid fill">
            <a:extLst>
              <a:ext uri="{FF2B5EF4-FFF2-40B4-BE49-F238E27FC236}">
                <a16:creationId xmlns:a16="http://schemas.microsoft.com/office/drawing/2014/main" id="{B930686E-7C3D-36CA-1DE0-41C6ED0E7AA8}"/>
              </a:ext>
            </a:extLst>
          </p:cNvPr>
          <p:cNvPicPr>
            <a:picLocks noChangeAspect="1"/>
          </p:cNvPicPr>
          <p:nvPr userDrawn="1"/>
        </p:nvPicPr>
        <p:blipFill>
          <a:blip r:embed="rId176">
            <a:extLs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11442709" y="3542199"/>
            <a:ext cx="368544" cy="368544"/>
          </a:xfrm>
          <a:prstGeom prst="rect">
            <a:avLst/>
          </a:prstGeom>
        </p:spPr>
      </p:pic>
      <p:pic>
        <p:nvPicPr>
          <p:cNvPr id="186" name="Graphic 185" descr="Subtitles outline">
            <a:extLst>
              <a:ext uri="{FF2B5EF4-FFF2-40B4-BE49-F238E27FC236}">
                <a16:creationId xmlns:a16="http://schemas.microsoft.com/office/drawing/2014/main" id="{3E5524D4-6075-5EDB-A3EE-15B57E4D59EB}"/>
              </a:ext>
            </a:extLst>
          </p:cNvPr>
          <p:cNvPicPr>
            <a:picLocks noChangeAspect="1"/>
          </p:cNvPicPr>
          <p:nvPr userDrawn="1"/>
        </p:nvPicPr>
        <p:blipFill>
          <a:blip r:embed="rId178">
            <a:extLs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7771020" y="3542565"/>
            <a:ext cx="368544" cy="368544"/>
          </a:xfrm>
          <a:prstGeom prst="rect">
            <a:avLst/>
          </a:prstGeom>
        </p:spPr>
      </p:pic>
      <p:sp>
        <p:nvSpPr>
          <p:cNvPr id="187" name="TextBox 186">
            <a:extLst>
              <a:ext uri="{FF2B5EF4-FFF2-40B4-BE49-F238E27FC236}">
                <a16:creationId xmlns:a16="http://schemas.microsoft.com/office/drawing/2014/main" id="{54693694-73B9-E46B-9667-A185C053C634}"/>
              </a:ext>
            </a:extLst>
          </p:cNvPr>
          <p:cNvSpPr txBox="1"/>
          <p:nvPr userDrawn="1"/>
        </p:nvSpPr>
        <p:spPr>
          <a:xfrm>
            <a:off x="329869" y="4773263"/>
            <a:ext cx="376946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>
                <a:solidFill>
                  <a:schemeClr val="bg2">
                    <a:lumMod val="65000"/>
                  </a:schemeClr>
                </a:solidFill>
                <a:latin typeface="+mj-lt"/>
              </a:rPr>
              <a:t>To use the icons on this slide: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>
                    <a:lumMod val="65000"/>
                  </a:schemeClr>
                </a:solidFill>
                <a:latin typeface="+mj-lt"/>
              </a:rPr>
              <a:t>Go to View &gt; Slide Master 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>
                    <a:lumMod val="65000"/>
                  </a:schemeClr>
                </a:solidFill>
                <a:latin typeface="+mj-lt"/>
              </a:rPr>
              <a:t>Navigate to the bottom of the slide list and copy whichever icons you need.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>
                    <a:lumMod val="65000"/>
                  </a:schemeClr>
                </a:solidFill>
                <a:latin typeface="+mj-lt"/>
              </a:rPr>
              <a:t>Once you are done, go to the ‘Slide Master’ tab and click </a:t>
            </a:r>
            <a:r>
              <a:rPr lang="en-US" sz="1200" b="1">
                <a:solidFill>
                  <a:schemeClr val="bg2">
                    <a:lumMod val="65000"/>
                  </a:schemeClr>
                </a:solidFill>
                <a:latin typeface="+mj-lt"/>
              </a:rPr>
              <a:t>“Close Master View”</a:t>
            </a:r>
          </a:p>
        </p:txBody>
      </p:sp>
    </p:spTree>
    <p:extLst>
      <p:ext uri="{BB962C8B-B14F-4D97-AF65-F5344CB8AC3E}">
        <p14:creationId xmlns:p14="http://schemas.microsoft.com/office/powerpoint/2010/main" val="2930411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4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Your</a:t>
            </a:r>
            <a:br>
              <a:rPr lang="en-US" noProof="0"/>
            </a:br>
            <a:r>
              <a:rPr lang="en-US" noProof="0"/>
              <a:t>Life Science</a:t>
            </a:r>
            <a:br>
              <a:rPr lang="en-US" noProof="0"/>
            </a:br>
            <a:r>
              <a:rPr lang="en-US" noProof="0"/>
              <a:t>Compliance</a:t>
            </a:r>
            <a:br>
              <a:rPr lang="en-US" noProof="0"/>
            </a:br>
            <a:r>
              <a:rPr lang="en-US" noProof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199618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Your</a:t>
            </a:r>
            <a:br>
              <a:rPr lang="en-US" noProof="0"/>
            </a:br>
            <a:r>
              <a:rPr lang="en-US" noProof="0"/>
              <a:t>Life Science</a:t>
            </a:r>
            <a:br>
              <a:rPr lang="en-US" noProof="0"/>
            </a:br>
            <a:r>
              <a:rPr lang="en-US" noProof="0"/>
              <a:t>Compliance</a:t>
            </a:r>
            <a:br>
              <a:rPr lang="en-US" noProof="0"/>
            </a:br>
            <a:r>
              <a:rPr lang="en-US" noProof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51346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Your</a:t>
            </a:r>
            <a:br>
              <a:rPr lang="en-US" noProof="0"/>
            </a:br>
            <a:r>
              <a:rPr lang="en-US" noProof="0"/>
              <a:t>Life Science</a:t>
            </a:r>
            <a:br>
              <a:rPr lang="en-US" noProof="0"/>
            </a:br>
            <a:r>
              <a:rPr lang="en-US" noProof="0"/>
              <a:t>Compliance</a:t>
            </a:r>
            <a:br>
              <a:rPr lang="en-US" noProof="0"/>
            </a:br>
            <a:r>
              <a:rPr lang="en-US" noProof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113718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Your</a:t>
            </a:r>
            <a:br>
              <a:rPr lang="en-US" noProof="0"/>
            </a:br>
            <a:r>
              <a:rPr lang="en-US" noProof="0"/>
              <a:t>Life Science</a:t>
            </a:r>
            <a:br>
              <a:rPr lang="en-US" noProof="0"/>
            </a:br>
            <a:r>
              <a:rPr lang="en-US" noProof="0"/>
              <a:t>Compliance</a:t>
            </a:r>
            <a:br>
              <a:rPr lang="en-US" noProof="0"/>
            </a:br>
            <a:r>
              <a:rPr lang="en-US" noProof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846854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3"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  <a:effectLst>
            <a:outerShdw blurRad="762000" algn="l" rotWithShape="0">
              <a:schemeClr val="tx1"/>
            </a:outerShdw>
          </a:effectLst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Title Here.</a:t>
            </a:r>
            <a:br>
              <a:rPr lang="en-US" noProof="0"/>
            </a:br>
            <a:r>
              <a:rPr lang="en-US" noProof="0"/>
              <a:t>To change the image, right click &gt; Format Background &gt; Picture or Texture fill &gt; select your desired image.  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E5B1AF9-9BBC-F884-9531-A431A1920AEA}"/>
              </a:ext>
            </a:extLst>
          </p:cNvPr>
          <p:cNvSpPr/>
          <p:nvPr userDrawn="1"/>
        </p:nvSpPr>
        <p:spPr>
          <a:xfrm>
            <a:off x="5550328" y="2617043"/>
            <a:ext cx="6641672" cy="4240957"/>
          </a:xfrm>
          <a:custGeom>
            <a:avLst/>
            <a:gdLst>
              <a:gd name="connsiteX0" fmla="*/ 6639877 w 6641672"/>
              <a:gd name="connsiteY0" fmla="*/ 0 h 4240957"/>
              <a:gd name="connsiteX1" fmla="*/ 6641626 w 6641672"/>
              <a:gd name="connsiteY1" fmla="*/ 3142987 h 4240957"/>
              <a:gd name="connsiteX2" fmla="*/ 6641019 w 6641672"/>
              <a:gd name="connsiteY2" fmla="*/ 4240957 h 4240957"/>
              <a:gd name="connsiteX3" fmla="*/ 0 w 6641672"/>
              <a:gd name="connsiteY3" fmla="*/ 4240957 h 424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1672" h="4240957">
                <a:moveTo>
                  <a:pt x="6639877" y="0"/>
                </a:moveTo>
                <a:cubicBezTo>
                  <a:pt x="6641432" y="1040857"/>
                  <a:pt x="6641821" y="2089880"/>
                  <a:pt x="6641626" y="3142987"/>
                </a:cubicBezTo>
                <a:lnTo>
                  <a:pt x="6641019" y="4240957"/>
                </a:lnTo>
                <a:lnTo>
                  <a:pt x="0" y="4240957"/>
                </a:lnTo>
                <a:close/>
              </a:path>
            </a:pathLst>
          </a:custGeom>
          <a:gradFill flip="none" rotWithShape="1">
            <a:gsLst>
              <a:gs pos="82000">
                <a:schemeClr val="accent1"/>
              </a:gs>
              <a:gs pos="0">
                <a:schemeClr val="accent1">
                  <a:alpha val="47000"/>
                </a:schemeClr>
              </a:gs>
            </a:gsLst>
            <a:lin ang="198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pic>
        <p:nvPicPr>
          <p:cNvPr id="6" name="Billede 1">
            <a:extLst>
              <a:ext uri="{FF2B5EF4-FFF2-40B4-BE49-F238E27FC236}">
                <a16:creationId xmlns:a16="http://schemas.microsoft.com/office/drawing/2014/main" id="{44AA6E43-FD5A-1F36-C32B-C74C336A2C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9164281" y="4927601"/>
            <a:ext cx="2195059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434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  <a:p>
            <a:pPr lvl="1"/>
            <a:r>
              <a:rPr lang="en-US" altLang="da-DK" noProof="0"/>
              <a:t>Second level</a:t>
            </a:r>
          </a:p>
          <a:p>
            <a:pPr lvl="2"/>
            <a:r>
              <a:rPr lang="en-US" altLang="da-DK" noProof="0"/>
              <a:t>Third level</a:t>
            </a:r>
          </a:p>
          <a:p>
            <a:pPr lvl="3"/>
            <a:r>
              <a:rPr lang="en-US" altLang="da-DK" noProof="0"/>
              <a:t>Fourth level</a:t>
            </a:r>
          </a:p>
          <a:p>
            <a:pPr lvl="4"/>
            <a:r>
              <a:rPr lang="en-US" altLang="da-DK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1326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4032" r:id="rId9"/>
    <p:sldLayoutId id="2147484004" r:id="rId10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06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8" orient="horz" pos="1412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104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A07520F0-B81B-B953-9F24-21F044F76E66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en-US" sz="1400" noProof="0" smtClean="0">
                <a:solidFill>
                  <a:schemeClr val="bg2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en-US" sz="1400" noProof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3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4005" r:id="rId6"/>
    <p:sldLayoutId id="2147484006" r:id="rId7"/>
    <p:sldLayoutId id="2147483999" r:id="rId8"/>
    <p:sldLayoutId id="2147484000" r:id="rId9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06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8" orient="horz" pos="1412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104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  <a:p>
            <a:pPr lvl="1"/>
            <a:r>
              <a:rPr lang="en-US" altLang="da-DK" noProof="0"/>
              <a:t>Second level</a:t>
            </a:r>
          </a:p>
          <a:p>
            <a:pPr lvl="2"/>
            <a:r>
              <a:rPr lang="en-US" altLang="da-DK" noProof="0"/>
              <a:t>Third level</a:t>
            </a:r>
          </a:p>
          <a:p>
            <a:pPr lvl="3"/>
            <a:r>
              <a:rPr lang="en-US" altLang="da-DK" noProof="0"/>
              <a:t>Fourth level</a:t>
            </a:r>
          </a:p>
          <a:p>
            <a:pPr lvl="4"/>
            <a:r>
              <a:rPr lang="en-US" altLang="da-DK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accent1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158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3" r:id="rId2"/>
    <p:sldLayoutId id="2147483934" r:id="rId3"/>
    <p:sldLayoutId id="2147483935" r:id="rId4"/>
    <p:sldLayoutId id="2147484036" r:id="rId5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  <a:p>
            <a:pPr lvl="1"/>
            <a:r>
              <a:rPr lang="en-US" altLang="da-DK" noProof="0"/>
              <a:t>Second level</a:t>
            </a:r>
          </a:p>
          <a:p>
            <a:pPr lvl="2"/>
            <a:r>
              <a:rPr lang="en-US" altLang="da-DK" noProof="0"/>
              <a:t>Third level</a:t>
            </a:r>
          </a:p>
          <a:p>
            <a:pPr lvl="3"/>
            <a:r>
              <a:rPr lang="en-US" altLang="da-DK" noProof="0"/>
              <a:t>Fourth level</a:t>
            </a:r>
          </a:p>
          <a:p>
            <a:pPr lvl="4"/>
            <a:r>
              <a:rPr lang="en-US" altLang="da-DK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</a:t>
            </a:r>
            <a:endParaRPr lang="en-US" altLang="da-DK" noProof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accent1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23A6F51E-2CF4-E8D7-4BF6-5FE16D0D48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742ADE-EF9C-ACC2-06F4-54A2C501EF74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accent1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31492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90" r:id="rId2"/>
    <p:sldLayoutId id="2147484002" r:id="rId3"/>
    <p:sldLayoutId id="2147483991" r:id="rId4"/>
    <p:sldLayoutId id="2147483992" r:id="rId5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bg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1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DF9E48-84FB-980A-7268-5A1A389AF3AC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  <a:p>
            <a:pPr lvl="1"/>
            <a:r>
              <a:rPr lang="en-US" altLang="da-DK" noProof="0"/>
              <a:t>Second level</a:t>
            </a:r>
          </a:p>
          <a:p>
            <a:pPr lvl="2"/>
            <a:r>
              <a:rPr lang="en-US" altLang="da-DK" noProof="0"/>
              <a:t>Third level</a:t>
            </a:r>
          </a:p>
          <a:p>
            <a:pPr lvl="3"/>
            <a:r>
              <a:rPr lang="en-US" altLang="da-DK" noProof="0"/>
              <a:t>Fourth level</a:t>
            </a:r>
          </a:p>
          <a:p>
            <a:pPr lvl="4"/>
            <a:r>
              <a:rPr lang="en-US" altLang="da-DK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</a:t>
            </a:r>
            <a:endParaRPr lang="en-US" altLang="da-DK" noProof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bg2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5" name="Billede 1">
            <a:extLst>
              <a:ext uri="{FF2B5EF4-FFF2-40B4-BE49-F238E27FC236}">
                <a16:creationId xmlns:a16="http://schemas.microsoft.com/office/drawing/2014/main" id="{A6CA7458-5145-4F0F-3925-20DE752418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95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4003" r:id="rId3"/>
    <p:sldLayoutId id="2147483997" r:id="rId4"/>
    <p:sldLayoutId id="2147483998" r:id="rId5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bg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342900" indent="-3429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Clr>
          <a:schemeClr val="accent4"/>
        </a:buClr>
        <a:buFont typeface="Ellab Sans" panose="02000503000000020004" pitchFamily="2" charset="0"/>
        <a:buChar char="•"/>
        <a:defRPr sz="2100" b="1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1400" b="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1200" b="1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10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9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kstfelt 1">
            <a:extLst>
              <a:ext uri="{FF2B5EF4-FFF2-40B4-BE49-F238E27FC236}">
                <a16:creationId xmlns:a16="http://schemas.microsoft.com/office/drawing/2014/main" id="{71BE939C-19FF-88BB-0AE9-F252B85FE4F4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tx2"/>
                </a:solidFill>
                <a:latin typeface="Ellab Sans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tx2"/>
              </a:solidFill>
              <a:latin typeface="Ellab Sans"/>
            </a:endParaRPr>
          </a:p>
        </p:txBody>
      </p:sp>
      <p:pic>
        <p:nvPicPr>
          <p:cNvPr id="24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1961E3A5-3DE3-9B78-2228-E483733D5C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67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7" r:id="rId3"/>
    <p:sldLayoutId id="2147484034" r:id="rId4"/>
    <p:sldLayoutId id="2147484035" r:id="rId5"/>
    <p:sldLayoutId id="2147484024" r:id="rId6"/>
    <p:sldLayoutId id="2147484009" r:id="rId7"/>
    <p:sldLayoutId id="2147484023" r:id="rId8"/>
    <p:sldLayoutId id="2147484008" r:id="rId9"/>
    <p:sldLayoutId id="2147484030" r:id="rId10"/>
    <p:sldLayoutId id="2147484021" r:id="rId11"/>
    <p:sldLayoutId id="2147484022" r:id="rId12"/>
    <p:sldLayoutId id="214748403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78.svg"/><Relationship Id="rId21" Type="http://schemas.openxmlformats.org/officeDocument/2006/relationships/image" Target="../media/image230.svg"/><Relationship Id="rId42" Type="http://schemas.openxmlformats.org/officeDocument/2006/relationships/image" Target="../media/image83.png"/><Relationship Id="rId63" Type="http://schemas.openxmlformats.org/officeDocument/2006/relationships/image" Target="../media/image251.svg"/><Relationship Id="rId84" Type="http://schemas.openxmlformats.org/officeDocument/2006/relationships/image" Target="../media/image125.png"/><Relationship Id="rId138" Type="http://schemas.openxmlformats.org/officeDocument/2006/relationships/image" Target="../media/image179.png"/><Relationship Id="rId159" Type="http://schemas.openxmlformats.org/officeDocument/2006/relationships/image" Target="../media/image299.svg"/><Relationship Id="rId170" Type="http://schemas.openxmlformats.org/officeDocument/2006/relationships/image" Target="../media/image211.png"/><Relationship Id="rId107" Type="http://schemas.openxmlformats.org/officeDocument/2006/relationships/image" Target="../media/image273.svg"/><Relationship Id="rId11" Type="http://schemas.openxmlformats.org/officeDocument/2006/relationships/image" Target="../media/image225.svg"/><Relationship Id="rId32" Type="http://schemas.openxmlformats.org/officeDocument/2006/relationships/image" Target="../media/image73.png"/><Relationship Id="rId53" Type="http://schemas.openxmlformats.org/officeDocument/2006/relationships/image" Target="../media/image246.svg"/><Relationship Id="rId74" Type="http://schemas.openxmlformats.org/officeDocument/2006/relationships/image" Target="../media/image115.png"/><Relationship Id="rId128" Type="http://schemas.openxmlformats.org/officeDocument/2006/relationships/image" Target="../media/image169.png"/><Relationship Id="rId149" Type="http://schemas.openxmlformats.org/officeDocument/2006/relationships/image" Target="../media/image294.svg"/><Relationship Id="rId5" Type="http://schemas.openxmlformats.org/officeDocument/2006/relationships/image" Target="../media/image222.svg"/><Relationship Id="rId95" Type="http://schemas.openxmlformats.org/officeDocument/2006/relationships/image" Target="../media/image267.svg"/><Relationship Id="rId160" Type="http://schemas.openxmlformats.org/officeDocument/2006/relationships/image" Target="../media/image201.png"/><Relationship Id="rId22" Type="http://schemas.openxmlformats.org/officeDocument/2006/relationships/image" Target="../media/image63.png"/><Relationship Id="rId43" Type="http://schemas.openxmlformats.org/officeDocument/2006/relationships/image" Target="../media/image241.svg"/><Relationship Id="rId64" Type="http://schemas.openxmlformats.org/officeDocument/2006/relationships/image" Target="../media/image105.png"/><Relationship Id="rId118" Type="http://schemas.openxmlformats.org/officeDocument/2006/relationships/image" Target="../media/image159.png"/><Relationship Id="rId139" Type="http://schemas.openxmlformats.org/officeDocument/2006/relationships/image" Target="../media/image289.svg"/><Relationship Id="rId85" Type="http://schemas.openxmlformats.org/officeDocument/2006/relationships/image" Target="../media/image262.svg"/><Relationship Id="rId150" Type="http://schemas.openxmlformats.org/officeDocument/2006/relationships/image" Target="../media/image191.png"/><Relationship Id="rId171" Type="http://schemas.openxmlformats.org/officeDocument/2006/relationships/image" Target="../media/image305.svg"/><Relationship Id="rId12" Type="http://schemas.openxmlformats.org/officeDocument/2006/relationships/image" Target="../media/image53.png"/><Relationship Id="rId33" Type="http://schemas.openxmlformats.org/officeDocument/2006/relationships/image" Target="../media/image236.svg"/><Relationship Id="rId108" Type="http://schemas.openxmlformats.org/officeDocument/2006/relationships/image" Target="../media/image149.png"/><Relationship Id="rId129" Type="http://schemas.openxmlformats.org/officeDocument/2006/relationships/image" Target="../media/image284.svg"/><Relationship Id="rId54" Type="http://schemas.openxmlformats.org/officeDocument/2006/relationships/image" Target="../media/image95.png"/><Relationship Id="rId75" Type="http://schemas.openxmlformats.org/officeDocument/2006/relationships/image" Target="../media/image257.svg"/><Relationship Id="rId96" Type="http://schemas.openxmlformats.org/officeDocument/2006/relationships/image" Target="../media/image137.png"/><Relationship Id="rId140" Type="http://schemas.openxmlformats.org/officeDocument/2006/relationships/image" Target="../media/image181.png"/><Relationship Id="rId161" Type="http://schemas.openxmlformats.org/officeDocument/2006/relationships/image" Target="../media/image300.svg"/><Relationship Id="rId6" Type="http://schemas.openxmlformats.org/officeDocument/2006/relationships/image" Target="../media/image47.png"/><Relationship Id="rId23" Type="http://schemas.openxmlformats.org/officeDocument/2006/relationships/image" Target="../media/image231.svg"/><Relationship Id="rId28" Type="http://schemas.openxmlformats.org/officeDocument/2006/relationships/image" Target="../media/image69.png"/><Relationship Id="rId49" Type="http://schemas.openxmlformats.org/officeDocument/2006/relationships/image" Target="../media/image244.svg"/><Relationship Id="rId114" Type="http://schemas.openxmlformats.org/officeDocument/2006/relationships/image" Target="../media/image155.png"/><Relationship Id="rId119" Type="http://schemas.openxmlformats.org/officeDocument/2006/relationships/image" Target="../media/image279.svg"/><Relationship Id="rId44" Type="http://schemas.openxmlformats.org/officeDocument/2006/relationships/image" Target="../media/image85.png"/><Relationship Id="rId60" Type="http://schemas.openxmlformats.org/officeDocument/2006/relationships/image" Target="../media/image101.png"/><Relationship Id="rId65" Type="http://schemas.openxmlformats.org/officeDocument/2006/relationships/image" Target="../media/image252.svg"/><Relationship Id="rId81" Type="http://schemas.openxmlformats.org/officeDocument/2006/relationships/image" Target="../media/image260.svg"/><Relationship Id="rId86" Type="http://schemas.openxmlformats.org/officeDocument/2006/relationships/image" Target="../media/image127.png"/><Relationship Id="rId130" Type="http://schemas.openxmlformats.org/officeDocument/2006/relationships/image" Target="../media/image171.png"/><Relationship Id="rId135" Type="http://schemas.openxmlformats.org/officeDocument/2006/relationships/image" Target="../media/image287.svg"/><Relationship Id="rId151" Type="http://schemas.openxmlformats.org/officeDocument/2006/relationships/image" Target="../media/image295.svg"/><Relationship Id="rId156" Type="http://schemas.openxmlformats.org/officeDocument/2006/relationships/image" Target="../media/image197.png"/><Relationship Id="rId177" Type="http://schemas.openxmlformats.org/officeDocument/2006/relationships/image" Target="../media/image308.svg"/><Relationship Id="rId172" Type="http://schemas.openxmlformats.org/officeDocument/2006/relationships/image" Target="../media/image213.png"/><Relationship Id="rId13" Type="http://schemas.openxmlformats.org/officeDocument/2006/relationships/image" Target="../media/image226.svg"/><Relationship Id="rId18" Type="http://schemas.openxmlformats.org/officeDocument/2006/relationships/image" Target="../media/image59.png"/><Relationship Id="rId39" Type="http://schemas.openxmlformats.org/officeDocument/2006/relationships/image" Target="../media/image239.svg"/><Relationship Id="rId109" Type="http://schemas.openxmlformats.org/officeDocument/2006/relationships/image" Target="../media/image274.svg"/><Relationship Id="rId34" Type="http://schemas.openxmlformats.org/officeDocument/2006/relationships/image" Target="../media/image75.png"/><Relationship Id="rId50" Type="http://schemas.openxmlformats.org/officeDocument/2006/relationships/image" Target="../media/image91.png"/><Relationship Id="rId55" Type="http://schemas.openxmlformats.org/officeDocument/2006/relationships/image" Target="../media/image247.svg"/><Relationship Id="rId76" Type="http://schemas.openxmlformats.org/officeDocument/2006/relationships/image" Target="../media/image117.png"/><Relationship Id="rId97" Type="http://schemas.openxmlformats.org/officeDocument/2006/relationships/image" Target="../media/image268.svg"/><Relationship Id="rId104" Type="http://schemas.openxmlformats.org/officeDocument/2006/relationships/image" Target="../media/image145.png"/><Relationship Id="rId120" Type="http://schemas.openxmlformats.org/officeDocument/2006/relationships/image" Target="../media/image161.png"/><Relationship Id="rId125" Type="http://schemas.openxmlformats.org/officeDocument/2006/relationships/image" Target="../media/image282.svg"/><Relationship Id="rId141" Type="http://schemas.openxmlformats.org/officeDocument/2006/relationships/image" Target="../media/image290.svg"/><Relationship Id="rId146" Type="http://schemas.openxmlformats.org/officeDocument/2006/relationships/image" Target="../media/image187.png"/><Relationship Id="rId167" Type="http://schemas.openxmlformats.org/officeDocument/2006/relationships/image" Target="../media/image303.svg"/><Relationship Id="rId7" Type="http://schemas.openxmlformats.org/officeDocument/2006/relationships/image" Target="../media/image223.svg"/><Relationship Id="rId71" Type="http://schemas.openxmlformats.org/officeDocument/2006/relationships/image" Target="../media/image255.svg"/><Relationship Id="rId92" Type="http://schemas.openxmlformats.org/officeDocument/2006/relationships/image" Target="../media/image133.png"/><Relationship Id="rId162" Type="http://schemas.openxmlformats.org/officeDocument/2006/relationships/image" Target="../media/image203.png"/><Relationship Id="rId2" Type="http://schemas.openxmlformats.org/officeDocument/2006/relationships/image" Target="../media/image43.png"/><Relationship Id="rId29" Type="http://schemas.openxmlformats.org/officeDocument/2006/relationships/image" Target="../media/image234.svg"/><Relationship Id="rId24" Type="http://schemas.openxmlformats.org/officeDocument/2006/relationships/image" Target="../media/image65.png"/><Relationship Id="rId40" Type="http://schemas.openxmlformats.org/officeDocument/2006/relationships/image" Target="../media/image81.png"/><Relationship Id="rId45" Type="http://schemas.openxmlformats.org/officeDocument/2006/relationships/image" Target="../media/image242.svg"/><Relationship Id="rId66" Type="http://schemas.openxmlformats.org/officeDocument/2006/relationships/image" Target="../media/image107.png"/><Relationship Id="rId87" Type="http://schemas.openxmlformats.org/officeDocument/2006/relationships/image" Target="../media/image263.svg"/><Relationship Id="rId110" Type="http://schemas.openxmlformats.org/officeDocument/2006/relationships/image" Target="../media/image151.png"/><Relationship Id="rId115" Type="http://schemas.openxmlformats.org/officeDocument/2006/relationships/image" Target="../media/image277.svg"/><Relationship Id="rId131" Type="http://schemas.openxmlformats.org/officeDocument/2006/relationships/image" Target="../media/image285.svg"/><Relationship Id="rId136" Type="http://schemas.openxmlformats.org/officeDocument/2006/relationships/image" Target="../media/image177.png"/><Relationship Id="rId157" Type="http://schemas.openxmlformats.org/officeDocument/2006/relationships/image" Target="../media/image298.svg"/><Relationship Id="rId178" Type="http://schemas.openxmlformats.org/officeDocument/2006/relationships/image" Target="../media/image219.png"/><Relationship Id="rId61" Type="http://schemas.openxmlformats.org/officeDocument/2006/relationships/image" Target="../media/image250.svg"/><Relationship Id="rId82" Type="http://schemas.openxmlformats.org/officeDocument/2006/relationships/image" Target="../media/image123.png"/><Relationship Id="rId152" Type="http://schemas.openxmlformats.org/officeDocument/2006/relationships/image" Target="../media/image193.png"/><Relationship Id="rId173" Type="http://schemas.openxmlformats.org/officeDocument/2006/relationships/image" Target="../media/image306.svg"/><Relationship Id="rId19" Type="http://schemas.openxmlformats.org/officeDocument/2006/relationships/image" Target="../media/image229.svg"/><Relationship Id="rId14" Type="http://schemas.openxmlformats.org/officeDocument/2006/relationships/image" Target="../media/image55.png"/><Relationship Id="rId30" Type="http://schemas.openxmlformats.org/officeDocument/2006/relationships/image" Target="../media/image71.png"/><Relationship Id="rId35" Type="http://schemas.openxmlformats.org/officeDocument/2006/relationships/image" Target="../media/image237.svg"/><Relationship Id="rId56" Type="http://schemas.openxmlformats.org/officeDocument/2006/relationships/image" Target="../media/image97.png"/><Relationship Id="rId77" Type="http://schemas.openxmlformats.org/officeDocument/2006/relationships/image" Target="../media/image258.svg"/><Relationship Id="rId100" Type="http://schemas.openxmlformats.org/officeDocument/2006/relationships/image" Target="../media/image141.png"/><Relationship Id="rId105" Type="http://schemas.openxmlformats.org/officeDocument/2006/relationships/image" Target="../media/image272.svg"/><Relationship Id="rId126" Type="http://schemas.openxmlformats.org/officeDocument/2006/relationships/image" Target="../media/image167.png"/><Relationship Id="rId147" Type="http://schemas.openxmlformats.org/officeDocument/2006/relationships/image" Target="../media/image293.svg"/><Relationship Id="rId168" Type="http://schemas.openxmlformats.org/officeDocument/2006/relationships/image" Target="../media/image209.png"/><Relationship Id="rId8" Type="http://schemas.openxmlformats.org/officeDocument/2006/relationships/image" Target="../media/image49.png"/><Relationship Id="rId51" Type="http://schemas.openxmlformats.org/officeDocument/2006/relationships/image" Target="../media/image245.svg"/><Relationship Id="rId72" Type="http://schemas.openxmlformats.org/officeDocument/2006/relationships/image" Target="../media/image113.png"/><Relationship Id="rId93" Type="http://schemas.openxmlformats.org/officeDocument/2006/relationships/image" Target="../media/image266.svg"/><Relationship Id="rId98" Type="http://schemas.openxmlformats.org/officeDocument/2006/relationships/image" Target="../media/image139.png"/><Relationship Id="rId121" Type="http://schemas.openxmlformats.org/officeDocument/2006/relationships/image" Target="../media/image280.svg"/><Relationship Id="rId142" Type="http://schemas.openxmlformats.org/officeDocument/2006/relationships/image" Target="../media/image183.png"/><Relationship Id="rId163" Type="http://schemas.openxmlformats.org/officeDocument/2006/relationships/image" Target="../media/image301.svg"/><Relationship Id="rId3" Type="http://schemas.openxmlformats.org/officeDocument/2006/relationships/image" Target="../media/image221.svg"/><Relationship Id="rId25" Type="http://schemas.openxmlformats.org/officeDocument/2006/relationships/image" Target="../media/image232.svg"/><Relationship Id="rId46" Type="http://schemas.openxmlformats.org/officeDocument/2006/relationships/image" Target="../media/image87.png"/><Relationship Id="rId67" Type="http://schemas.openxmlformats.org/officeDocument/2006/relationships/image" Target="../media/image253.svg"/><Relationship Id="rId116" Type="http://schemas.openxmlformats.org/officeDocument/2006/relationships/image" Target="../media/image157.png"/><Relationship Id="rId137" Type="http://schemas.openxmlformats.org/officeDocument/2006/relationships/image" Target="../media/image288.svg"/><Relationship Id="rId158" Type="http://schemas.openxmlformats.org/officeDocument/2006/relationships/image" Target="../media/image199.png"/><Relationship Id="rId20" Type="http://schemas.openxmlformats.org/officeDocument/2006/relationships/image" Target="../media/image61.png"/><Relationship Id="rId41" Type="http://schemas.openxmlformats.org/officeDocument/2006/relationships/image" Target="../media/image240.svg"/><Relationship Id="rId62" Type="http://schemas.openxmlformats.org/officeDocument/2006/relationships/image" Target="../media/image103.png"/><Relationship Id="rId83" Type="http://schemas.openxmlformats.org/officeDocument/2006/relationships/image" Target="../media/image261.svg"/><Relationship Id="rId88" Type="http://schemas.openxmlformats.org/officeDocument/2006/relationships/image" Target="../media/image129.png"/><Relationship Id="rId111" Type="http://schemas.openxmlformats.org/officeDocument/2006/relationships/image" Target="../media/image275.svg"/><Relationship Id="rId132" Type="http://schemas.openxmlformats.org/officeDocument/2006/relationships/image" Target="../media/image173.png"/><Relationship Id="rId153" Type="http://schemas.openxmlformats.org/officeDocument/2006/relationships/image" Target="../media/image296.svg"/><Relationship Id="rId174" Type="http://schemas.openxmlformats.org/officeDocument/2006/relationships/image" Target="../media/image215.png"/><Relationship Id="rId179" Type="http://schemas.openxmlformats.org/officeDocument/2006/relationships/image" Target="../media/image309.svg"/><Relationship Id="rId15" Type="http://schemas.openxmlformats.org/officeDocument/2006/relationships/image" Target="../media/image227.svg"/><Relationship Id="rId36" Type="http://schemas.openxmlformats.org/officeDocument/2006/relationships/image" Target="../media/image77.png"/><Relationship Id="rId57" Type="http://schemas.openxmlformats.org/officeDocument/2006/relationships/image" Target="../media/image248.svg"/><Relationship Id="rId106" Type="http://schemas.openxmlformats.org/officeDocument/2006/relationships/image" Target="../media/image147.png"/><Relationship Id="rId127" Type="http://schemas.openxmlformats.org/officeDocument/2006/relationships/image" Target="../media/image283.svg"/><Relationship Id="rId10" Type="http://schemas.openxmlformats.org/officeDocument/2006/relationships/image" Target="../media/image51.png"/><Relationship Id="rId31" Type="http://schemas.openxmlformats.org/officeDocument/2006/relationships/image" Target="../media/image235.svg"/><Relationship Id="rId52" Type="http://schemas.openxmlformats.org/officeDocument/2006/relationships/image" Target="../media/image93.png"/><Relationship Id="rId73" Type="http://schemas.openxmlformats.org/officeDocument/2006/relationships/image" Target="../media/image256.svg"/><Relationship Id="rId78" Type="http://schemas.openxmlformats.org/officeDocument/2006/relationships/image" Target="../media/image119.png"/><Relationship Id="rId94" Type="http://schemas.openxmlformats.org/officeDocument/2006/relationships/image" Target="../media/image135.png"/><Relationship Id="rId99" Type="http://schemas.openxmlformats.org/officeDocument/2006/relationships/image" Target="../media/image269.svg"/><Relationship Id="rId101" Type="http://schemas.openxmlformats.org/officeDocument/2006/relationships/image" Target="../media/image270.svg"/><Relationship Id="rId122" Type="http://schemas.openxmlformats.org/officeDocument/2006/relationships/image" Target="../media/image163.png"/><Relationship Id="rId143" Type="http://schemas.openxmlformats.org/officeDocument/2006/relationships/image" Target="../media/image291.svg"/><Relationship Id="rId148" Type="http://schemas.openxmlformats.org/officeDocument/2006/relationships/image" Target="../media/image189.png"/><Relationship Id="rId164" Type="http://schemas.openxmlformats.org/officeDocument/2006/relationships/image" Target="../media/image205.png"/><Relationship Id="rId169" Type="http://schemas.openxmlformats.org/officeDocument/2006/relationships/image" Target="../media/image304.svg"/><Relationship Id="rId4" Type="http://schemas.openxmlformats.org/officeDocument/2006/relationships/image" Target="../media/image45.png"/><Relationship Id="rId9" Type="http://schemas.openxmlformats.org/officeDocument/2006/relationships/image" Target="../media/image224.svg"/><Relationship Id="rId26" Type="http://schemas.openxmlformats.org/officeDocument/2006/relationships/image" Target="../media/image67.png"/><Relationship Id="rId47" Type="http://schemas.openxmlformats.org/officeDocument/2006/relationships/image" Target="../media/image243.svg"/><Relationship Id="rId68" Type="http://schemas.openxmlformats.org/officeDocument/2006/relationships/image" Target="../media/image109.png"/><Relationship Id="rId89" Type="http://schemas.openxmlformats.org/officeDocument/2006/relationships/image" Target="../media/image264.svg"/><Relationship Id="rId112" Type="http://schemas.openxmlformats.org/officeDocument/2006/relationships/image" Target="../media/image153.png"/><Relationship Id="rId133" Type="http://schemas.openxmlformats.org/officeDocument/2006/relationships/image" Target="../media/image286.svg"/><Relationship Id="rId154" Type="http://schemas.openxmlformats.org/officeDocument/2006/relationships/image" Target="../media/image195.png"/><Relationship Id="rId175" Type="http://schemas.openxmlformats.org/officeDocument/2006/relationships/image" Target="../media/image307.svg"/><Relationship Id="rId16" Type="http://schemas.openxmlformats.org/officeDocument/2006/relationships/image" Target="../media/image57.png"/><Relationship Id="rId37" Type="http://schemas.openxmlformats.org/officeDocument/2006/relationships/image" Target="../media/image238.svg"/><Relationship Id="rId58" Type="http://schemas.openxmlformats.org/officeDocument/2006/relationships/image" Target="../media/image99.png"/><Relationship Id="rId79" Type="http://schemas.openxmlformats.org/officeDocument/2006/relationships/image" Target="../media/image259.svg"/><Relationship Id="rId102" Type="http://schemas.openxmlformats.org/officeDocument/2006/relationships/image" Target="../media/image143.png"/><Relationship Id="rId123" Type="http://schemas.openxmlformats.org/officeDocument/2006/relationships/image" Target="../media/image281.svg"/><Relationship Id="rId144" Type="http://schemas.openxmlformats.org/officeDocument/2006/relationships/image" Target="../media/image185.png"/><Relationship Id="rId90" Type="http://schemas.openxmlformats.org/officeDocument/2006/relationships/image" Target="../media/image131.png"/><Relationship Id="rId165" Type="http://schemas.openxmlformats.org/officeDocument/2006/relationships/image" Target="../media/image302.svg"/><Relationship Id="rId27" Type="http://schemas.openxmlformats.org/officeDocument/2006/relationships/image" Target="../media/image233.svg"/><Relationship Id="rId48" Type="http://schemas.openxmlformats.org/officeDocument/2006/relationships/image" Target="../media/image89.png"/><Relationship Id="rId69" Type="http://schemas.openxmlformats.org/officeDocument/2006/relationships/image" Target="../media/image254.svg"/><Relationship Id="rId113" Type="http://schemas.openxmlformats.org/officeDocument/2006/relationships/image" Target="../media/image276.svg"/><Relationship Id="rId134" Type="http://schemas.openxmlformats.org/officeDocument/2006/relationships/image" Target="../media/image175.png"/><Relationship Id="rId80" Type="http://schemas.openxmlformats.org/officeDocument/2006/relationships/image" Target="../media/image121.png"/><Relationship Id="rId155" Type="http://schemas.openxmlformats.org/officeDocument/2006/relationships/image" Target="../media/image297.svg"/><Relationship Id="rId176" Type="http://schemas.openxmlformats.org/officeDocument/2006/relationships/image" Target="../media/image217.png"/><Relationship Id="rId17" Type="http://schemas.openxmlformats.org/officeDocument/2006/relationships/image" Target="../media/image228.svg"/><Relationship Id="rId38" Type="http://schemas.openxmlformats.org/officeDocument/2006/relationships/image" Target="../media/image79.png"/><Relationship Id="rId59" Type="http://schemas.openxmlformats.org/officeDocument/2006/relationships/image" Target="../media/image249.svg"/><Relationship Id="rId103" Type="http://schemas.openxmlformats.org/officeDocument/2006/relationships/image" Target="../media/image271.svg"/><Relationship Id="rId124" Type="http://schemas.openxmlformats.org/officeDocument/2006/relationships/image" Target="../media/image165.png"/><Relationship Id="rId70" Type="http://schemas.openxmlformats.org/officeDocument/2006/relationships/image" Target="../media/image111.png"/><Relationship Id="rId91" Type="http://schemas.openxmlformats.org/officeDocument/2006/relationships/image" Target="../media/image265.svg"/><Relationship Id="rId145" Type="http://schemas.openxmlformats.org/officeDocument/2006/relationships/image" Target="../media/image292.svg"/><Relationship Id="rId166" Type="http://schemas.openxmlformats.org/officeDocument/2006/relationships/image" Target="../media/image207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jpeg"/><Relationship Id="rId13" Type="http://schemas.openxmlformats.org/officeDocument/2006/relationships/image" Target="../media/image321.jpeg"/><Relationship Id="rId3" Type="http://schemas.openxmlformats.org/officeDocument/2006/relationships/image" Target="../media/image311.jpeg"/><Relationship Id="rId7" Type="http://schemas.openxmlformats.org/officeDocument/2006/relationships/image" Target="../media/image315.jpeg"/><Relationship Id="rId12" Type="http://schemas.openxmlformats.org/officeDocument/2006/relationships/image" Target="../media/image320.jpeg"/><Relationship Id="rId17" Type="http://schemas.openxmlformats.org/officeDocument/2006/relationships/image" Target="../media/image325.jpeg"/><Relationship Id="rId2" Type="http://schemas.openxmlformats.org/officeDocument/2006/relationships/image" Target="../media/image310.jpeg"/><Relationship Id="rId16" Type="http://schemas.openxmlformats.org/officeDocument/2006/relationships/image" Target="../media/image32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4.jpeg"/><Relationship Id="rId11" Type="http://schemas.openxmlformats.org/officeDocument/2006/relationships/image" Target="../media/image319.jpeg"/><Relationship Id="rId5" Type="http://schemas.openxmlformats.org/officeDocument/2006/relationships/image" Target="../media/image313.jpeg"/><Relationship Id="rId15" Type="http://schemas.openxmlformats.org/officeDocument/2006/relationships/image" Target="../media/image323.jpeg"/><Relationship Id="rId10" Type="http://schemas.openxmlformats.org/officeDocument/2006/relationships/image" Target="../media/image318.jpeg"/><Relationship Id="rId4" Type="http://schemas.openxmlformats.org/officeDocument/2006/relationships/image" Target="../media/image312.jpeg"/><Relationship Id="rId9" Type="http://schemas.openxmlformats.org/officeDocument/2006/relationships/image" Target="../media/image317.jpeg"/><Relationship Id="rId14" Type="http://schemas.openxmlformats.org/officeDocument/2006/relationships/image" Target="../media/image3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B47CD-1A60-963C-5A54-C3047AF1D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139FA4-4BFE-D19C-9CC6-CA63AAA9C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/>
              <a:t>Validation </a:t>
            </a:r>
            <a:br>
              <a:rPr lang="en-DK"/>
            </a:br>
            <a:r>
              <a:rPr lang="en-DK"/>
              <a:t>Pricelist 2026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54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FF7B89-A907-EF9A-79AB-F52DC0E3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33665"/>
            <a:ext cx="11497038" cy="365126"/>
          </a:xfrm>
        </p:spPr>
        <p:txBody>
          <a:bodyPr/>
          <a:lstStyle/>
          <a:p>
            <a:r>
              <a:rPr lang="en-DK"/>
              <a:t>Price adjustments 2026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B3CABB-1EF4-31A2-5E9F-AE763C9B2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218528"/>
            <a:ext cx="11485562" cy="720000"/>
          </a:xfrm>
        </p:spPr>
        <p:txBody>
          <a:bodyPr/>
          <a:lstStyle/>
          <a:p>
            <a:r>
              <a:rPr lang="en-DK"/>
              <a:t>Overview </a:t>
            </a:r>
            <a:endParaRPr lang="en-US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748A6D49-F9D4-C5B4-7BFE-BBBC1B778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52298"/>
              </p:ext>
            </p:extLst>
          </p:nvPr>
        </p:nvGraphicFramePr>
        <p:xfrm>
          <a:off x="1953388" y="1099656"/>
          <a:ext cx="7437500" cy="558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0480">
                  <a:extLst>
                    <a:ext uri="{9D8B030D-6E8A-4147-A177-3AD203B41FA5}">
                      <a16:colId xmlns:a16="http://schemas.microsoft.com/office/drawing/2014/main" val="2501191864"/>
                    </a:ext>
                  </a:extLst>
                </a:gridCol>
                <a:gridCol w="2933668">
                  <a:extLst>
                    <a:ext uri="{9D8B030D-6E8A-4147-A177-3AD203B41FA5}">
                      <a16:colId xmlns:a16="http://schemas.microsoft.com/office/drawing/2014/main" val="2819606612"/>
                    </a:ext>
                  </a:extLst>
                </a:gridCol>
                <a:gridCol w="1673352">
                  <a:extLst>
                    <a:ext uri="{9D8B030D-6E8A-4147-A177-3AD203B41FA5}">
                      <a16:colId xmlns:a16="http://schemas.microsoft.com/office/drawing/2014/main" val="3516172326"/>
                    </a:ext>
                  </a:extLst>
                </a:gridCol>
              </a:tblGrid>
              <a:tr h="339933">
                <a:tc rowSpan="23">
                  <a:txBody>
                    <a:bodyPr/>
                    <a:lstStyle/>
                    <a:p>
                      <a:pPr algn="ctr"/>
                      <a:r>
                        <a:rPr lang="en-US" sz="1600" b="1" i="0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Validation Solutions</a:t>
                      </a:r>
                      <a:endParaRPr lang="en-US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 Product 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Price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810314"/>
                  </a:ext>
                </a:extLst>
              </a:tr>
              <a:tr h="242005">
                <a:tc vMerge="1">
                  <a:txBody>
                    <a:bodyPr/>
                    <a:lstStyle/>
                    <a:p>
                      <a:endParaRPr lang="en-US" sz="105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noProof="0"/>
                        <a:t>EVP Plus Module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900" noProof="0"/>
                        <a:t>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7529665"/>
                  </a:ext>
                </a:extLst>
              </a:tr>
              <a:tr h="242005">
                <a:tc vMerge="1"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EVP Arrays, TC and Accessories</a:t>
                      </a:r>
                      <a:endParaRPr lang="en-US" sz="9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4070748"/>
                  </a:ext>
                </a:extLst>
              </a:tr>
              <a:tr h="242005">
                <a:tc vMerge="1"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noProof="0"/>
                        <a:t>Frigo Logger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1204063"/>
                  </a:ext>
                </a:extLst>
              </a:tr>
              <a:tr h="242005">
                <a:tc vMerge="1"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noProof="0"/>
                        <a:t>Frigo UX Sky Logger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4633190"/>
                  </a:ext>
                </a:extLst>
              </a:tr>
              <a:tr h="242005">
                <a:tc vMerge="1"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noProof="0"/>
                        <a:t>Lab Loggers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3008089"/>
                  </a:ext>
                </a:extLst>
              </a:tr>
              <a:tr h="242005">
                <a:tc vMerge="1"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noProof="0"/>
                        <a:t>TSP Loggers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1026040"/>
                  </a:ext>
                </a:extLst>
              </a:tr>
              <a:tr h="242005">
                <a:tc vMerge="1"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noProof="0"/>
                        <a:t>TS LyoPro, 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665837"/>
                  </a:ext>
                </a:extLst>
              </a:tr>
              <a:tr h="242005">
                <a:tc vMerge="1"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noProof="0"/>
                        <a:t>Mini &amp; Micro Loggers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7985384"/>
                  </a:ext>
                </a:extLst>
              </a:tr>
              <a:tr h="242005">
                <a:tc vMerge="1"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noProof="0"/>
                        <a:t>Compact Loggers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2159964"/>
                  </a:ext>
                </a:extLst>
              </a:tr>
              <a:tr h="242005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noProof="0"/>
                        <a:t>SteriSense, 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3206821"/>
                  </a:ext>
                </a:extLst>
              </a:tr>
              <a:tr h="233704">
                <a:tc vMerge="1">
                  <a:txBody>
                    <a:bodyPr/>
                    <a:lstStyle/>
                    <a:p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900" b="0" i="0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TSP Sensors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6804994"/>
                  </a:ext>
                </a:extLst>
              </a:tr>
              <a:tr h="233704">
                <a:tc vMerge="1">
                  <a:txBody>
                    <a:bodyPr/>
                    <a:lstStyle/>
                    <a:p>
                      <a:pPr algn="ctr"/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9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Software w. readerstation ValSuite Pro</a:t>
                      </a:r>
                      <a:endParaRPr lang="en-US" sz="900" b="0" i="0" kern="1200" noProof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8739840"/>
                  </a:ext>
                </a:extLst>
              </a:tr>
              <a:tr h="233704">
                <a:tc vMerge="1">
                  <a:txBody>
                    <a:bodyPr/>
                    <a:lstStyle/>
                    <a:p>
                      <a:pPr algn="ctr"/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9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Software w. readerstation ValSuite Basic</a:t>
                      </a:r>
                      <a:endParaRPr lang="en-US" sz="900" b="0" i="0" kern="1200" noProof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1675703"/>
                  </a:ext>
                </a:extLst>
              </a:tr>
              <a:tr h="233704">
                <a:tc vMerge="1">
                  <a:txBody>
                    <a:bodyPr/>
                    <a:lstStyle/>
                    <a:p>
                      <a:pPr algn="ctr"/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de-DE" sz="9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ValSuite Licenses, Plus and Pro</a:t>
                      </a:r>
                      <a:endParaRPr lang="en-US" sz="900" b="0" i="0" kern="1200" noProof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5000043"/>
                  </a:ext>
                </a:extLst>
              </a:tr>
              <a:tr h="233704">
                <a:tc vMerge="1">
                  <a:txBody>
                    <a:bodyPr/>
                    <a:lstStyle/>
                    <a:p>
                      <a:pPr algn="ctr"/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de-DE" sz="9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ValSuite Licenses, Others</a:t>
                      </a:r>
                      <a:endParaRPr lang="en-US" sz="900" b="0" i="0" kern="1200" noProof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9474268"/>
                  </a:ext>
                </a:extLst>
              </a:tr>
              <a:tr h="233704">
                <a:tc vMerge="1">
                  <a:txBody>
                    <a:bodyPr/>
                    <a:lstStyle/>
                    <a:p>
                      <a:pPr algn="ctr"/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de-DE" sz="9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Accessories</a:t>
                      </a:r>
                      <a:endParaRPr lang="en-US" sz="900" b="0" i="0" kern="1200" noProof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284268"/>
                  </a:ext>
                </a:extLst>
              </a:tr>
              <a:tr h="254949">
                <a:tc vMerge="1">
                  <a:txBody>
                    <a:bodyPr/>
                    <a:lstStyle/>
                    <a:p>
                      <a:pPr algn="ctr"/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>
                          <a:effectLst/>
                          <a:latin typeface="Ellab Sans" panose="02000503000000020004" pitchFamily="2" charset="0"/>
                        </a:rPr>
                        <a:t>Validation EQ, All Other</a:t>
                      </a:r>
                      <a:endParaRPr lang="en-GB" sz="9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900">
                          <a:effectLst/>
                        </a:rPr>
                        <a:t>4%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3959620"/>
                  </a:ext>
                </a:extLst>
              </a:tr>
              <a:tr h="233704">
                <a:tc vMerge="1">
                  <a:txBody>
                    <a:bodyPr/>
                    <a:lstStyle/>
                    <a:p>
                      <a:pPr algn="ctr"/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900" b="0" i="0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4526689"/>
                  </a:ext>
                </a:extLst>
              </a:tr>
              <a:tr h="233704">
                <a:tc vMerge="1">
                  <a:txBody>
                    <a:bodyPr/>
                    <a:lstStyle/>
                    <a:p>
                      <a:pPr algn="ctr"/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900" b="0" i="0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Calibration – In-house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8167482"/>
                  </a:ext>
                </a:extLst>
              </a:tr>
              <a:tr h="233704">
                <a:tc vMerge="1">
                  <a:txBody>
                    <a:bodyPr/>
                    <a:lstStyle/>
                    <a:p>
                      <a:pPr algn="ctr"/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900" b="0" i="0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consumables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259288"/>
                  </a:ext>
                </a:extLst>
              </a:tr>
              <a:tr h="233704">
                <a:tc vMerge="1"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900" b="0" i="0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TSP Batteries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5036767"/>
                  </a:ext>
                </a:extLst>
              </a:tr>
              <a:tr h="233704">
                <a:tc vMerge="1"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900" b="0" i="0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Repairs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7982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8983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66444-6D74-6AC3-EF9C-1E2F50D67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88A972-868A-C1DB-4117-E6EF9155B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656" y="1286928"/>
            <a:ext cx="6452564" cy="720000"/>
          </a:xfrm>
        </p:spPr>
        <p:txBody>
          <a:bodyPr/>
          <a:lstStyle/>
          <a:p>
            <a:r>
              <a:rPr lang="da-DK"/>
              <a:t>Q</a:t>
            </a:r>
            <a:r>
              <a:rPr lang="en-DK" err="1"/>
              <a:t>uotation</a:t>
            </a:r>
            <a:r>
              <a:rPr lang="en-DK"/>
              <a:t> process for </a:t>
            </a:r>
            <a:r>
              <a:rPr lang="en-DK">
                <a:solidFill>
                  <a:schemeClr val="tx2"/>
                </a:solidFill>
              </a:rPr>
              <a:t>3rd party calibration </a:t>
            </a:r>
            <a:r>
              <a:rPr lang="en-DK"/>
              <a:t>equipment   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BBDF9F-FCE7-856E-DFC8-675D23C70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56" y="725617"/>
            <a:ext cx="11095038" cy="360000"/>
          </a:xfrm>
        </p:spPr>
        <p:txBody>
          <a:bodyPr/>
          <a:lstStyle/>
          <a:p>
            <a:r>
              <a:rPr lang="en-DK"/>
              <a:t>Calibration </a:t>
            </a:r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BC33F1-EC68-9AFF-E655-07140AE14BA3}"/>
              </a:ext>
            </a:extLst>
          </p:cNvPr>
          <p:cNvSpPr/>
          <p:nvPr/>
        </p:nvSpPr>
        <p:spPr>
          <a:xfrm>
            <a:off x="589723" y="2365513"/>
            <a:ext cx="2842592" cy="155050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>
                <a:solidFill>
                  <a:schemeClr val="tx2"/>
                </a:solidFill>
              </a:rPr>
              <a:t>Access pricelist on Bording - </a:t>
            </a:r>
            <a:r>
              <a:rPr lang="da-DK">
                <a:solidFill>
                  <a:schemeClr val="accent1"/>
                </a:solidFill>
              </a:rPr>
              <a:t>ellab.bordingcentral.dk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65269C2-91CB-B05D-26CE-122B561B0628}"/>
              </a:ext>
            </a:extLst>
          </p:cNvPr>
          <p:cNvSpPr/>
          <p:nvPr/>
        </p:nvSpPr>
        <p:spPr>
          <a:xfrm>
            <a:off x="3647938" y="2902226"/>
            <a:ext cx="596348" cy="41744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050A776-6DFA-FAA1-6CB5-0AA977756539}"/>
              </a:ext>
            </a:extLst>
          </p:cNvPr>
          <p:cNvSpPr/>
          <p:nvPr/>
        </p:nvSpPr>
        <p:spPr>
          <a:xfrm>
            <a:off x="4459909" y="2365512"/>
            <a:ext cx="2842592" cy="155050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>
                <a:solidFill>
                  <a:schemeClr val="tx2"/>
                </a:solidFill>
              </a:rPr>
              <a:t>Quote &amp; submit directly to Ellab DK ordering team </a:t>
            </a:r>
          </a:p>
          <a:p>
            <a:pPr algn="ctr"/>
            <a:r>
              <a:rPr lang="en-DK" sz="1050">
                <a:solidFill>
                  <a:schemeClr val="tx2"/>
                </a:solidFill>
              </a:rPr>
              <a:t>(not all items are available in BC)  </a:t>
            </a:r>
            <a:endParaRPr lang="da-DK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0890F9-9077-F9CB-8E4A-FC84501620B9}"/>
              </a:ext>
            </a:extLst>
          </p:cNvPr>
          <p:cNvSpPr txBox="1"/>
          <p:nvPr/>
        </p:nvSpPr>
        <p:spPr>
          <a:xfrm>
            <a:off x="1220961" y="6219735"/>
            <a:ext cx="1086919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1100" b="1" i="1">
                <a:latin typeface="+mj-lt"/>
              </a:rPr>
              <a:t>Note: </a:t>
            </a:r>
            <a:r>
              <a:rPr lang="en-DK" sz="1100" i="1">
                <a:latin typeface="+mj-lt"/>
              </a:rPr>
              <a:t>Please note that the sales price from the 3rd party pricelist is not final and will be subject to a final adjustments based on selected price adjustments. </a:t>
            </a:r>
          </a:p>
          <a:p>
            <a:endParaRPr lang="da-DK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033F1E-96F1-5E13-5857-A32B44332AE4}"/>
              </a:ext>
            </a:extLst>
          </p:cNvPr>
          <p:cNvSpPr/>
          <p:nvPr/>
        </p:nvSpPr>
        <p:spPr>
          <a:xfrm>
            <a:off x="8330095" y="2262809"/>
            <a:ext cx="2842592" cy="155050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>
                <a:solidFill>
                  <a:schemeClr val="tx2"/>
                </a:solidFill>
              </a:rPr>
              <a:t>Final sales price will be informed to responsible Sales representative 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BECC1B6-F49C-F147-0714-597A723D797C}"/>
              </a:ext>
            </a:extLst>
          </p:cNvPr>
          <p:cNvSpPr/>
          <p:nvPr/>
        </p:nvSpPr>
        <p:spPr>
          <a:xfrm>
            <a:off x="7464564" y="2932041"/>
            <a:ext cx="596348" cy="41744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E993DB-7FF9-0AFD-703C-151500EC3E9E}"/>
              </a:ext>
            </a:extLst>
          </p:cNvPr>
          <p:cNvSpPr txBox="1"/>
          <p:nvPr/>
        </p:nvSpPr>
        <p:spPr>
          <a:xfrm>
            <a:off x="8515625" y="4684644"/>
            <a:ext cx="2657061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DK" sz="1400" b="1">
                <a:solidFill>
                  <a:schemeClr val="tx2"/>
                </a:solidFill>
                <a:latin typeface="+mj-lt"/>
              </a:rPr>
              <a:t>Price increase 2026</a:t>
            </a:r>
          </a:p>
          <a:p>
            <a:r>
              <a:rPr lang="en-DK" sz="1400">
                <a:solidFill>
                  <a:schemeClr val="tx2"/>
                </a:solidFill>
                <a:latin typeface="+mj-lt"/>
              </a:rPr>
              <a:t>AMETEK: 10% </a:t>
            </a:r>
          </a:p>
          <a:p>
            <a:r>
              <a:rPr lang="en-DK" sz="1400">
                <a:solidFill>
                  <a:schemeClr val="tx2"/>
                </a:solidFill>
                <a:latin typeface="+mj-lt"/>
              </a:rPr>
              <a:t>Fluke: 10% </a:t>
            </a:r>
          </a:p>
          <a:p>
            <a:r>
              <a:rPr lang="en-DK" sz="1400">
                <a:solidFill>
                  <a:schemeClr val="tx2"/>
                </a:solidFill>
                <a:latin typeface="+mj-lt"/>
              </a:rPr>
              <a:t>Kambic: 40% </a:t>
            </a:r>
          </a:p>
        </p:txBody>
      </p:sp>
    </p:spTree>
    <p:extLst>
      <p:ext uri="{BB962C8B-B14F-4D97-AF65-F5344CB8AC3E}">
        <p14:creationId xmlns:p14="http://schemas.microsoft.com/office/powerpoint/2010/main" val="933322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01402-5A56-22F1-9040-45C2AE042D1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70800" y="2382851"/>
            <a:ext cx="5422235" cy="1524875"/>
          </a:xfrm>
          <a:prstGeom prst="roundRect">
            <a:avLst>
              <a:gd name="adj" fmla="val 5657"/>
            </a:avLst>
          </a:prstGeom>
          <a:solidFill>
            <a:schemeClr val="bg2">
              <a:lumMod val="95000"/>
              <a:alpha val="56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marL="285750" indent="-285750"/>
            <a:r>
              <a:rPr lang="en-US" sz="1200"/>
              <a:t>Excel Sheet like Monitoring Solution</a:t>
            </a:r>
          </a:p>
          <a:p>
            <a:endParaRPr lang="en-US" sz="1200"/>
          </a:p>
          <a:p>
            <a:pPr marL="285750" indent="-285750"/>
            <a:r>
              <a:rPr lang="en-US" sz="1200"/>
              <a:t>Same look and feel for all Solutions</a:t>
            </a:r>
          </a:p>
          <a:p>
            <a:pPr marL="285750" indent="-285750"/>
            <a:endParaRPr lang="en-US" sz="1200"/>
          </a:p>
          <a:p>
            <a:pPr marL="285750" indent="-285750"/>
            <a:r>
              <a:rPr lang="en-US" sz="1200"/>
              <a:t>Ease overview and navigation</a:t>
            </a:r>
          </a:p>
          <a:p>
            <a:pPr marL="285750" indent="-285750"/>
            <a:endParaRPr lang="en-US" sz="1200"/>
          </a:p>
          <a:p>
            <a:pPr marL="285750" indent="-285750"/>
            <a:r>
              <a:rPr lang="en-US" sz="1200"/>
              <a:t>Printable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9BE683-16D3-41AB-11C3-CA2C2E2AB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11497038" cy="551433"/>
          </a:xfrm>
        </p:spPr>
        <p:txBody>
          <a:bodyPr/>
          <a:lstStyle/>
          <a:p>
            <a:r>
              <a:rPr lang="en-GB"/>
              <a:t>Validation Price List 2026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AE173-BDAC-5761-6FEA-044505482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/>
              <a:t>Equipment, Software and After-Market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301CA9-F600-D54A-D2FD-ED983ED65D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b="1"/>
              <a:t>New Format</a:t>
            </a:r>
            <a:endParaRPr lang="en-US" b="1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AF359-4F50-6E66-06BC-C4D27F7F84DC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prstGeom prst="roundRect">
            <a:avLst>
              <a:gd name="adj" fmla="val 4526"/>
            </a:avLst>
          </a:prstGeom>
          <a:solidFill>
            <a:schemeClr val="bg2">
              <a:lumMod val="95000"/>
              <a:alpha val="56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1200"/>
              <a:t>Frigo UX Sky Loggers</a:t>
            </a:r>
          </a:p>
          <a:p>
            <a:endParaRPr lang="en-US" sz="1200"/>
          </a:p>
          <a:p>
            <a:r>
              <a:rPr lang="en-US" sz="1200"/>
              <a:t>E-Val Pro Plus</a:t>
            </a:r>
          </a:p>
          <a:p>
            <a:endParaRPr lang="en-US" sz="1200"/>
          </a:p>
          <a:p>
            <a:r>
              <a:rPr lang="en-US" sz="1200"/>
              <a:t>etc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5DC4156-90CA-7449-DB41-FE29D29006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1"/>
              <a:t>New Items</a:t>
            </a:r>
            <a:endParaRPr lang="en-US" b="1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705597-272D-9EAC-C01F-320E120FEB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0800" y="4164389"/>
            <a:ext cx="3676650" cy="274638"/>
          </a:xfrm>
        </p:spPr>
        <p:txBody>
          <a:bodyPr/>
          <a:lstStyle/>
          <a:p>
            <a:r>
              <a:rPr lang="en-GB" b="1"/>
              <a:t>Structure</a:t>
            </a:r>
            <a:endParaRPr lang="en-US" b="1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DFFF132-6B3C-A361-93E7-87C66CB591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11600" y="4164389"/>
            <a:ext cx="3676650" cy="274638"/>
          </a:xfrm>
        </p:spPr>
        <p:txBody>
          <a:bodyPr/>
          <a:lstStyle/>
          <a:p>
            <a:r>
              <a:rPr lang="en-GB" b="1"/>
              <a:t>Cleaned-Up</a:t>
            </a:r>
            <a:endParaRPr lang="en-US" b="1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4EE13FB-290E-5516-8330-C445FBF98EB4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70800" y="4565670"/>
            <a:ext cx="5422235" cy="1524875"/>
          </a:xfrm>
          <a:prstGeom prst="roundRect">
            <a:avLst>
              <a:gd name="adj" fmla="val 5091"/>
            </a:avLst>
          </a:prstGeom>
          <a:solidFill>
            <a:schemeClr val="bg2">
              <a:lumMod val="95000"/>
              <a:alpha val="56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marL="285750" indent="-285750"/>
            <a:r>
              <a:rPr lang="en-US" sz="1200"/>
              <a:t>Table of contents structured like the former “Price Book”, with tabs for TS Pro, </a:t>
            </a:r>
            <a:r>
              <a:rPr lang="en-US" sz="1200" err="1"/>
              <a:t>LyoPro</a:t>
            </a:r>
            <a:r>
              <a:rPr lang="en-US" sz="1200"/>
              <a:t>, </a:t>
            </a:r>
            <a:r>
              <a:rPr lang="en-US" sz="1200" err="1"/>
              <a:t>SteriStense</a:t>
            </a:r>
            <a:r>
              <a:rPr lang="en-US" sz="1200"/>
              <a:t>, EVP etc. included selected re-arrangements</a:t>
            </a:r>
          </a:p>
          <a:p>
            <a:pPr marL="285750" indent="-285750"/>
            <a:endParaRPr lang="en-US" sz="1200"/>
          </a:p>
          <a:p>
            <a:pPr marL="285750" indent="-285750"/>
            <a:r>
              <a:rPr lang="en-US" sz="1200"/>
              <a:t>Additional subtitles added to improve structure and overview</a:t>
            </a:r>
          </a:p>
          <a:p>
            <a:pPr marL="285750" indent="-285750"/>
            <a:endParaRPr lang="en-US" sz="1200"/>
          </a:p>
          <a:p>
            <a:pPr marL="285750" indent="-285750"/>
            <a:r>
              <a:rPr lang="en-US" sz="1200"/>
              <a:t>Item descriptions from the old “Price Book”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8A9AA02-65A6-2AD3-DBF6-213DC2E5D790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prstGeom prst="roundRect">
            <a:avLst>
              <a:gd name="adj" fmla="val 4526"/>
            </a:avLst>
          </a:prstGeom>
          <a:solidFill>
            <a:schemeClr val="bg2">
              <a:lumMod val="95000"/>
              <a:alpha val="56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1200"/>
              <a:t>Updated according to the item clean-up done during the ERP Project (BC roll-out)</a:t>
            </a:r>
          </a:p>
          <a:p>
            <a:endParaRPr lang="en-US" sz="1200"/>
          </a:p>
          <a:p>
            <a:r>
              <a:rPr lang="en-GB" sz="1200"/>
              <a:t>The price list has been streamlined to highlight and promote our strategic focus items</a:t>
            </a:r>
            <a:endParaRPr lang="en-US" sz="1200"/>
          </a:p>
          <a:p>
            <a:endParaRPr lang="en-US" sz="1200"/>
          </a:p>
          <a:p>
            <a:endParaRPr lang="en-US" sz="12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F04A9B-3718-76BD-BFEA-EDFDAA3C96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756973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0AD5F-4537-C428-C21A-19FB2AE25E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4325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20DCB6-B44F-D6C2-04DC-F8F4A98C530F}"/>
              </a:ext>
            </a:extLst>
          </p:cNvPr>
          <p:cNvSpPr/>
          <p:nvPr/>
        </p:nvSpPr>
        <p:spPr>
          <a:xfrm>
            <a:off x="6210300" y="1665060"/>
            <a:ext cx="5981700" cy="478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2E40F8-AF90-E474-1D21-C01168CE2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5610225" cy="720000"/>
          </a:xfrm>
        </p:spPr>
        <p:txBody>
          <a:bodyPr/>
          <a:lstStyle/>
          <a:p>
            <a:r>
              <a:rPr lang="en-US"/>
              <a:t>Use this as a reference for table design – you can also copy-paste.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9B813B-EC04-63AF-9D33-67A385493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85D4117-FEFE-9145-FF0C-0DCB96862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333988"/>
              </p:ext>
            </p:extLst>
          </p:nvPr>
        </p:nvGraphicFramePr>
        <p:xfrm>
          <a:off x="766400" y="2042799"/>
          <a:ext cx="5443900" cy="397826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88780">
                  <a:extLst>
                    <a:ext uri="{9D8B030D-6E8A-4147-A177-3AD203B41FA5}">
                      <a16:colId xmlns:a16="http://schemas.microsoft.com/office/drawing/2014/main" val="1293420186"/>
                    </a:ext>
                  </a:extLst>
                </a:gridCol>
                <a:gridCol w="1088780">
                  <a:extLst>
                    <a:ext uri="{9D8B030D-6E8A-4147-A177-3AD203B41FA5}">
                      <a16:colId xmlns:a16="http://schemas.microsoft.com/office/drawing/2014/main" val="2691507109"/>
                    </a:ext>
                  </a:extLst>
                </a:gridCol>
                <a:gridCol w="1088780">
                  <a:extLst>
                    <a:ext uri="{9D8B030D-6E8A-4147-A177-3AD203B41FA5}">
                      <a16:colId xmlns:a16="http://schemas.microsoft.com/office/drawing/2014/main" val="3334317017"/>
                    </a:ext>
                  </a:extLst>
                </a:gridCol>
                <a:gridCol w="1088780">
                  <a:extLst>
                    <a:ext uri="{9D8B030D-6E8A-4147-A177-3AD203B41FA5}">
                      <a16:colId xmlns:a16="http://schemas.microsoft.com/office/drawing/2014/main" val="2669628593"/>
                    </a:ext>
                  </a:extLst>
                </a:gridCol>
                <a:gridCol w="1088780">
                  <a:extLst>
                    <a:ext uri="{9D8B030D-6E8A-4147-A177-3AD203B41FA5}">
                      <a16:colId xmlns:a16="http://schemas.microsoft.com/office/drawing/2014/main" val="1407241960"/>
                    </a:ext>
                  </a:extLst>
                </a:gridCol>
              </a:tblGrid>
              <a:tr h="568323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4050412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351615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8526143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81006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4310868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659947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65355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6CB80AE-0168-BF25-8346-72FC2422D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306102"/>
              </p:ext>
            </p:extLst>
          </p:nvPr>
        </p:nvGraphicFramePr>
        <p:xfrm>
          <a:off x="6413138" y="2025060"/>
          <a:ext cx="5443900" cy="397826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88780">
                  <a:extLst>
                    <a:ext uri="{9D8B030D-6E8A-4147-A177-3AD203B41FA5}">
                      <a16:colId xmlns:a16="http://schemas.microsoft.com/office/drawing/2014/main" val="1293420186"/>
                    </a:ext>
                  </a:extLst>
                </a:gridCol>
                <a:gridCol w="1088780">
                  <a:extLst>
                    <a:ext uri="{9D8B030D-6E8A-4147-A177-3AD203B41FA5}">
                      <a16:colId xmlns:a16="http://schemas.microsoft.com/office/drawing/2014/main" val="2691507109"/>
                    </a:ext>
                  </a:extLst>
                </a:gridCol>
                <a:gridCol w="1088780">
                  <a:extLst>
                    <a:ext uri="{9D8B030D-6E8A-4147-A177-3AD203B41FA5}">
                      <a16:colId xmlns:a16="http://schemas.microsoft.com/office/drawing/2014/main" val="3334317017"/>
                    </a:ext>
                  </a:extLst>
                </a:gridCol>
                <a:gridCol w="1088780">
                  <a:extLst>
                    <a:ext uri="{9D8B030D-6E8A-4147-A177-3AD203B41FA5}">
                      <a16:colId xmlns:a16="http://schemas.microsoft.com/office/drawing/2014/main" val="2669628593"/>
                    </a:ext>
                  </a:extLst>
                </a:gridCol>
                <a:gridCol w="1088780">
                  <a:extLst>
                    <a:ext uri="{9D8B030D-6E8A-4147-A177-3AD203B41FA5}">
                      <a16:colId xmlns:a16="http://schemas.microsoft.com/office/drawing/2014/main" val="1407241960"/>
                    </a:ext>
                  </a:extLst>
                </a:gridCol>
              </a:tblGrid>
              <a:tr h="568323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bg2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bg2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bg2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bg2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4050412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351615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8526143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81006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4310868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659947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653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3302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7336B698-F7E0-115F-A518-C43F124187A1}"/>
              </a:ext>
            </a:extLst>
          </p:cNvPr>
          <p:cNvSpPr/>
          <p:nvPr/>
        </p:nvSpPr>
        <p:spPr>
          <a:xfrm>
            <a:off x="1859281" y="2764397"/>
            <a:ext cx="1859280" cy="2053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1100" b="1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324ACDE-CC9A-CA1A-4DD9-65037D7FE9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805776"/>
            <a:ext cx="5254088" cy="20522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1895FB1-8F46-5822-35A6-DCE26287F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50" y="936001"/>
            <a:ext cx="11336700" cy="365126"/>
          </a:xfrm>
        </p:spPr>
        <p:txBody>
          <a:bodyPr/>
          <a:lstStyle/>
          <a:p>
            <a:pPr algn="ctr"/>
            <a:r>
              <a:rPr lang="en-US" noProof="0"/>
              <a:t>Brand </a:t>
            </a:r>
            <a:r>
              <a:rPr lang="en-US" noProof="0">
                <a:solidFill>
                  <a:schemeClr val="accent1"/>
                </a:solidFill>
              </a:rPr>
              <a:t>Shapes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A25AF9-5E35-CB42-B29B-3693FF01B17E}"/>
              </a:ext>
            </a:extLst>
          </p:cNvPr>
          <p:cNvSpPr/>
          <p:nvPr/>
        </p:nvSpPr>
        <p:spPr>
          <a:xfrm>
            <a:off x="477391" y="5397703"/>
            <a:ext cx="1765952" cy="51107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7000">
                <a:schemeClr val="accent1">
                  <a:alpha val="49000"/>
                </a:schemeClr>
              </a:gs>
            </a:gsLst>
            <a:lin ang="2700000" scaled="0"/>
          </a:gradFill>
          <a:ln w="12700">
            <a:gradFill>
              <a:gsLst>
                <a:gs pos="32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Temperature</a:t>
            </a:r>
          </a:p>
        </p:txBody>
      </p: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E28BD5D6-110D-D9CE-C1D9-7D7CD593EF7E}"/>
              </a:ext>
            </a:extLst>
          </p:cNvPr>
          <p:cNvSpPr txBox="1">
            <a:spLocks/>
          </p:cNvSpPr>
          <p:nvPr/>
        </p:nvSpPr>
        <p:spPr>
          <a:xfrm>
            <a:off x="422474" y="4922116"/>
            <a:ext cx="3785869" cy="413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>
                <a:solidFill>
                  <a:schemeClr val="accent1"/>
                </a:solidFill>
                <a:latin typeface="Ellab Sans" panose="02000503000000020004" pitchFamily="2" charset="0"/>
                <a:cs typeface="Ellab Sans" panose="02000503000000020004" pitchFamily="2" charset="0"/>
              </a:rPr>
              <a:t>Button-type list</a:t>
            </a:r>
            <a:endParaRPr lang="en-US" noProof="0">
              <a:solidFill>
                <a:schemeClr val="accent1"/>
              </a:solidFill>
              <a:latin typeface="Ellab Sans" panose="02000503000000020004" pitchFamily="2" charset="0"/>
              <a:cs typeface="Ellab Sans" panose="02000503000000020004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86704A4-15C4-B6D7-9EFD-AECE73B91B54}"/>
              </a:ext>
            </a:extLst>
          </p:cNvPr>
          <p:cNvSpPr/>
          <p:nvPr/>
        </p:nvSpPr>
        <p:spPr>
          <a:xfrm>
            <a:off x="2325747" y="5407194"/>
            <a:ext cx="2505046" cy="511073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0">
                <a:schemeClr val="accent1">
                  <a:alpha val="49000"/>
                </a:schemeClr>
              </a:gs>
            </a:gsLst>
            <a:lin ang="2700000" scaled="0"/>
          </a:gradFill>
          <a:ln w="12700">
            <a:gradFill>
              <a:gsLst>
                <a:gs pos="32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Pressure/Vacuum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EABD206-FC08-AA8B-FCAB-82C83B5EE367}"/>
              </a:ext>
            </a:extLst>
          </p:cNvPr>
          <p:cNvSpPr/>
          <p:nvPr/>
        </p:nvSpPr>
        <p:spPr>
          <a:xfrm>
            <a:off x="1253736" y="6020327"/>
            <a:ext cx="1962150" cy="51107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alpha val="49000"/>
                </a:schemeClr>
              </a:gs>
            </a:gsLst>
            <a:lin ang="14400000" scaled="0"/>
          </a:gradFill>
          <a:ln w="12700">
            <a:gradFill>
              <a:gsLst>
                <a:gs pos="32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Conductivity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40FB927-DEBE-56EA-CEFE-9FB5A7CEF582}"/>
              </a:ext>
            </a:extLst>
          </p:cNvPr>
          <p:cNvSpPr/>
          <p:nvPr/>
        </p:nvSpPr>
        <p:spPr>
          <a:xfrm>
            <a:off x="3258076" y="6020328"/>
            <a:ext cx="1572717" cy="511073"/>
          </a:xfrm>
          <a:prstGeom prst="roundRect">
            <a:avLst>
              <a:gd name="adj" fmla="val 0"/>
            </a:avLst>
          </a:prstGeom>
          <a:gradFill>
            <a:gsLst>
              <a:gs pos="91000">
                <a:schemeClr val="accent1">
                  <a:lumMod val="5000"/>
                  <a:lumOff val="95000"/>
                  <a:alpha val="0"/>
                </a:schemeClr>
              </a:gs>
              <a:gs pos="0">
                <a:schemeClr val="accent1">
                  <a:alpha val="49000"/>
                </a:schemeClr>
              </a:gs>
            </a:gsLst>
            <a:lin ang="2700000" scaled="0"/>
          </a:gradFill>
          <a:ln w="12700">
            <a:gradFill>
              <a:gsLst>
                <a:gs pos="32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Humidity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F0FB83F-0880-A6A6-4689-FBC426C743DC}"/>
              </a:ext>
            </a:extLst>
          </p:cNvPr>
          <p:cNvSpPr/>
          <p:nvPr/>
        </p:nvSpPr>
        <p:spPr>
          <a:xfrm>
            <a:off x="477391" y="6013584"/>
            <a:ext cx="732810" cy="51107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alpha val="49000"/>
                </a:schemeClr>
              </a:gs>
            </a:gsLst>
            <a:lin ang="19200000" scaled="0"/>
          </a:gradFill>
          <a:ln w="12700">
            <a:gradFill>
              <a:gsLst>
                <a:gs pos="32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CO₂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7736F36-834B-48EB-ECA0-45933F9EFCC2}"/>
              </a:ext>
            </a:extLst>
          </p:cNvPr>
          <p:cNvSpPr/>
          <p:nvPr/>
        </p:nvSpPr>
        <p:spPr>
          <a:xfrm>
            <a:off x="10575396" y="2535662"/>
            <a:ext cx="1453029" cy="4322338"/>
          </a:xfrm>
          <a:custGeom>
            <a:avLst/>
            <a:gdLst>
              <a:gd name="connsiteX0" fmla="*/ 2235108 w 2235702"/>
              <a:gd name="connsiteY0" fmla="*/ 0 h 6650587"/>
              <a:gd name="connsiteX1" fmla="*/ 2235108 w 2235702"/>
              <a:gd name="connsiteY1" fmla="*/ 2088656 h 6650587"/>
              <a:gd name="connsiteX2" fmla="*/ 2235108 w 2235702"/>
              <a:gd name="connsiteY2" fmla="*/ 3097762 h 6650587"/>
              <a:gd name="connsiteX3" fmla="*/ 2235702 w 2235702"/>
              <a:gd name="connsiteY3" fmla="*/ 3097762 h 6650587"/>
              <a:gd name="connsiteX4" fmla="*/ 2235702 w 2235702"/>
              <a:gd name="connsiteY4" fmla="*/ 6650587 h 6650587"/>
              <a:gd name="connsiteX5" fmla="*/ 0 w 2235702"/>
              <a:gd name="connsiteY5" fmla="*/ 6650587 h 6650587"/>
              <a:gd name="connsiteX6" fmla="*/ 0 w 2235702"/>
              <a:gd name="connsiteY6" fmla="*/ 3097762 h 6650587"/>
              <a:gd name="connsiteX7" fmla="*/ 344 w 2235702"/>
              <a:gd name="connsiteY7" fmla="*/ 3097762 h 6650587"/>
              <a:gd name="connsiteX8" fmla="*/ 595 w 2235702"/>
              <a:gd name="connsiteY8" fmla="*/ 2802259 h 6650587"/>
              <a:gd name="connsiteX9" fmla="*/ 595 w 2235702"/>
              <a:gd name="connsiteY9" fmla="*/ 1427206 h 665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35702" h="6650587">
                <a:moveTo>
                  <a:pt x="2235108" y="0"/>
                </a:moveTo>
                <a:cubicBezTo>
                  <a:pt x="2236138" y="689011"/>
                  <a:pt x="2235623" y="1388834"/>
                  <a:pt x="2235108" y="2088656"/>
                </a:cubicBezTo>
                <a:lnTo>
                  <a:pt x="2235108" y="3097762"/>
                </a:lnTo>
                <a:lnTo>
                  <a:pt x="2235702" y="3097762"/>
                </a:lnTo>
                <a:lnTo>
                  <a:pt x="2235702" y="6650587"/>
                </a:lnTo>
                <a:lnTo>
                  <a:pt x="0" y="6650587"/>
                </a:lnTo>
                <a:lnTo>
                  <a:pt x="0" y="3097762"/>
                </a:lnTo>
                <a:lnTo>
                  <a:pt x="344" y="3097762"/>
                </a:lnTo>
                <a:lnTo>
                  <a:pt x="595" y="2802259"/>
                </a:lnTo>
                <a:cubicBezTo>
                  <a:pt x="1110" y="2226004"/>
                  <a:pt x="1625" y="1649749"/>
                  <a:pt x="595" y="142720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rIns="252000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2F9BF28-1710-A112-8F60-7CBECD446C30}"/>
              </a:ext>
            </a:extLst>
          </p:cNvPr>
          <p:cNvSpPr/>
          <p:nvPr/>
        </p:nvSpPr>
        <p:spPr>
          <a:xfrm>
            <a:off x="8652125" y="3654968"/>
            <a:ext cx="1659170" cy="3197500"/>
          </a:xfrm>
          <a:custGeom>
            <a:avLst/>
            <a:gdLst>
              <a:gd name="connsiteX0" fmla="*/ 2235108 w 2235702"/>
              <a:gd name="connsiteY0" fmla="*/ 0 h 4308575"/>
              <a:gd name="connsiteX1" fmla="*/ 2234529 w 2235702"/>
              <a:gd name="connsiteY1" fmla="*/ 3137039 h 4308575"/>
              <a:gd name="connsiteX2" fmla="*/ 2234632 w 2235702"/>
              <a:gd name="connsiteY2" fmla="*/ 3321915 h 4308575"/>
              <a:gd name="connsiteX3" fmla="*/ 2235702 w 2235702"/>
              <a:gd name="connsiteY3" fmla="*/ 3321915 h 4308575"/>
              <a:gd name="connsiteX4" fmla="*/ 2235702 w 2235702"/>
              <a:gd name="connsiteY4" fmla="*/ 4308575 h 4308575"/>
              <a:gd name="connsiteX5" fmla="*/ 0 w 2235702"/>
              <a:gd name="connsiteY5" fmla="*/ 4308575 h 4308575"/>
              <a:gd name="connsiteX6" fmla="*/ 0 w 2235702"/>
              <a:gd name="connsiteY6" fmla="*/ 3321915 h 4308575"/>
              <a:gd name="connsiteX7" fmla="*/ 170 w 2235702"/>
              <a:gd name="connsiteY7" fmla="*/ 3321915 h 4308575"/>
              <a:gd name="connsiteX8" fmla="*/ 233 w 2235702"/>
              <a:gd name="connsiteY8" fmla="*/ 3228924 h 4308575"/>
              <a:gd name="connsiteX9" fmla="*/ 595 w 2235702"/>
              <a:gd name="connsiteY9" fmla="*/ 1427206 h 43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35702" h="4308575">
                <a:moveTo>
                  <a:pt x="2235108" y="0"/>
                </a:moveTo>
                <a:cubicBezTo>
                  <a:pt x="2236652" y="1033516"/>
                  <a:pt x="2234722" y="2091360"/>
                  <a:pt x="2234529" y="3137039"/>
                </a:cubicBezTo>
                <a:lnTo>
                  <a:pt x="2234632" y="3321915"/>
                </a:lnTo>
                <a:lnTo>
                  <a:pt x="2235702" y="3321915"/>
                </a:lnTo>
                <a:lnTo>
                  <a:pt x="2235702" y="4308575"/>
                </a:lnTo>
                <a:lnTo>
                  <a:pt x="0" y="4308575"/>
                </a:lnTo>
                <a:lnTo>
                  <a:pt x="0" y="3321915"/>
                </a:lnTo>
                <a:lnTo>
                  <a:pt x="170" y="3321915"/>
                </a:lnTo>
                <a:lnTo>
                  <a:pt x="233" y="3228924"/>
                </a:lnTo>
                <a:cubicBezTo>
                  <a:pt x="756" y="2536239"/>
                  <a:pt x="1882" y="1705385"/>
                  <a:pt x="595" y="142720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tIns="1440000" rIns="252000" bIns="36000" rtlCol="0" anchor="t" anchorCtr="0">
            <a:noAutofit/>
          </a:bodyPr>
          <a:lstStyle/>
          <a:p>
            <a:pPr algn="ctr"/>
            <a:r>
              <a:rPr lang="en-US" sz="1700">
                <a:solidFill>
                  <a:schemeClr val="tx2"/>
                </a:solidFill>
              </a:rPr>
              <a:t>Text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6D02449-6939-74D0-FF08-A64D420B4C82}"/>
              </a:ext>
            </a:extLst>
          </p:cNvPr>
          <p:cNvSpPr/>
          <p:nvPr/>
        </p:nvSpPr>
        <p:spPr>
          <a:xfrm>
            <a:off x="10574664" y="0"/>
            <a:ext cx="1453761" cy="2793319"/>
          </a:xfrm>
          <a:custGeom>
            <a:avLst/>
            <a:gdLst>
              <a:gd name="connsiteX0" fmla="*/ 0 w 2235702"/>
              <a:gd name="connsiteY0" fmla="*/ 0 h 2867025"/>
              <a:gd name="connsiteX1" fmla="*/ 2235702 w 2235702"/>
              <a:gd name="connsiteY1" fmla="*/ 0 h 2867025"/>
              <a:gd name="connsiteX2" fmla="*/ 2235702 w 2235702"/>
              <a:gd name="connsiteY2" fmla="*/ 2867025 h 2867025"/>
              <a:gd name="connsiteX3" fmla="*/ 0 w 2235702"/>
              <a:gd name="connsiteY3" fmla="*/ 2867025 h 2867025"/>
              <a:gd name="connsiteX4" fmla="*/ 0 w 2235702"/>
              <a:gd name="connsiteY4" fmla="*/ 0 h 2867025"/>
              <a:gd name="connsiteX0" fmla="*/ 0 w 2235702"/>
              <a:gd name="connsiteY0" fmla="*/ 0 h 4300537"/>
              <a:gd name="connsiteX1" fmla="*/ 2235702 w 2235702"/>
              <a:gd name="connsiteY1" fmla="*/ 0 h 4300537"/>
              <a:gd name="connsiteX2" fmla="*/ 2235702 w 2235702"/>
              <a:gd name="connsiteY2" fmla="*/ 2867025 h 4300537"/>
              <a:gd name="connsiteX3" fmla="*/ 4762 w 2235702"/>
              <a:gd name="connsiteY3" fmla="*/ 4300537 h 4300537"/>
              <a:gd name="connsiteX4" fmla="*/ 0 w 2235702"/>
              <a:gd name="connsiteY4" fmla="*/ 0 h 4300537"/>
              <a:gd name="connsiteX0" fmla="*/ 0 w 2235702"/>
              <a:gd name="connsiteY0" fmla="*/ 0 h 4295775"/>
              <a:gd name="connsiteX1" fmla="*/ 2235702 w 2235702"/>
              <a:gd name="connsiteY1" fmla="*/ 0 h 4295775"/>
              <a:gd name="connsiteX2" fmla="*/ 2235702 w 2235702"/>
              <a:gd name="connsiteY2" fmla="*/ 2867025 h 4295775"/>
              <a:gd name="connsiteX3" fmla="*/ 4762 w 2235702"/>
              <a:gd name="connsiteY3" fmla="*/ 4295775 h 4295775"/>
              <a:gd name="connsiteX4" fmla="*/ 0 w 2235702"/>
              <a:gd name="connsiteY4" fmla="*/ 0 h 429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5702" h="4295775">
                <a:moveTo>
                  <a:pt x="0" y="0"/>
                </a:moveTo>
                <a:lnTo>
                  <a:pt x="2235702" y="0"/>
                </a:lnTo>
                <a:lnTo>
                  <a:pt x="2235702" y="2867025"/>
                </a:lnTo>
                <a:lnTo>
                  <a:pt x="4762" y="4295775"/>
                </a:lnTo>
                <a:cubicBezTo>
                  <a:pt x="3175" y="2862263"/>
                  <a:pt x="1587" y="1433512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900000" rIns="252000" bIns="1260000" rtlCol="0" anchor="t" anchorCtr="0">
            <a:normAutofit/>
          </a:bodyPr>
          <a:lstStyle/>
          <a:p>
            <a:pPr algn="ctr"/>
            <a:endParaRPr lang="en-US" sz="1700">
              <a:solidFill>
                <a:schemeClr val="tx2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D6E605B-F32C-6F39-42AE-C0CB6104E778}"/>
              </a:ext>
            </a:extLst>
          </p:cNvPr>
          <p:cNvSpPr/>
          <p:nvPr/>
        </p:nvSpPr>
        <p:spPr>
          <a:xfrm>
            <a:off x="5308770" y="4922116"/>
            <a:ext cx="3031745" cy="1935884"/>
          </a:xfrm>
          <a:custGeom>
            <a:avLst/>
            <a:gdLst>
              <a:gd name="connsiteX0" fmla="*/ 6639877 w 6641672"/>
              <a:gd name="connsiteY0" fmla="*/ 0 h 4240957"/>
              <a:gd name="connsiteX1" fmla="*/ 6641626 w 6641672"/>
              <a:gd name="connsiteY1" fmla="*/ 3142987 h 4240957"/>
              <a:gd name="connsiteX2" fmla="*/ 6641019 w 6641672"/>
              <a:gd name="connsiteY2" fmla="*/ 4240957 h 4240957"/>
              <a:gd name="connsiteX3" fmla="*/ 0 w 6641672"/>
              <a:gd name="connsiteY3" fmla="*/ 4240957 h 424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1672" h="4240957">
                <a:moveTo>
                  <a:pt x="6639877" y="0"/>
                </a:moveTo>
                <a:cubicBezTo>
                  <a:pt x="6641432" y="1040857"/>
                  <a:pt x="6641821" y="2089880"/>
                  <a:pt x="6641626" y="3142987"/>
                </a:cubicBezTo>
                <a:lnTo>
                  <a:pt x="6641019" y="4240957"/>
                </a:lnTo>
                <a:lnTo>
                  <a:pt x="0" y="4240957"/>
                </a:lnTo>
                <a:close/>
              </a:path>
            </a:pathLst>
          </a:custGeom>
          <a:gradFill flip="none" rotWithShape="1">
            <a:gsLst>
              <a:gs pos="82000">
                <a:schemeClr val="accent1"/>
              </a:gs>
              <a:gs pos="0">
                <a:schemeClr val="accent1">
                  <a:alpha val="47000"/>
                </a:schemeClr>
              </a:gs>
            </a:gsLst>
            <a:lin ang="198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38" name="Rectangle: Top Corners One Rounded and One Snipped 37">
            <a:extLst>
              <a:ext uri="{FF2B5EF4-FFF2-40B4-BE49-F238E27FC236}">
                <a16:creationId xmlns:a16="http://schemas.microsoft.com/office/drawing/2014/main" id="{25D6105C-D3AD-879B-D174-56D6955A08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91857"/>
            <a:ext cx="5254088" cy="1544268"/>
          </a:xfrm>
          <a:custGeom>
            <a:avLst/>
            <a:gdLst>
              <a:gd name="connsiteX0" fmla="*/ 0 w 5254088"/>
              <a:gd name="connsiteY0" fmla="*/ 0 h 1544268"/>
              <a:gd name="connsiteX1" fmla="*/ 4592848 w 5254088"/>
              <a:gd name="connsiteY1" fmla="*/ 0 h 1544268"/>
              <a:gd name="connsiteX2" fmla="*/ 5254088 w 5254088"/>
              <a:gd name="connsiteY2" fmla="*/ 661240 h 1544268"/>
              <a:gd name="connsiteX3" fmla="*/ 5254088 w 5254088"/>
              <a:gd name="connsiteY3" fmla="*/ 1544268 h 1544268"/>
              <a:gd name="connsiteX4" fmla="*/ 0 w 5254088"/>
              <a:gd name="connsiteY4" fmla="*/ 1544268 h 1544268"/>
              <a:gd name="connsiteX5" fmla="*/ 0 w 5254088"/>
              <a:gd name="connsiteY5" fmla="*/ 0 h 1544268"/>
              <a:gd name="connsiteX6" fmla="*/ 0 w 5254088"/>
              <a:gd name="connsiteY6" fmla="*/ 0 h 1544268"/>
              <a:gd name="connsiteX0" fmla="*/ 0 w 5254088"/>
              <a:gd name="connsiteY0" fmla="*/ 0 h 1544268"/>
              <a:gd name="connsiteX1" fmla="*/ 4592848 w 5254088"/>
              <a:gd name="connsiteY1" fmla="*/ 0 h 1544268"/>
              <a:gd name="connsiteX2" fmla="*/ 5247738 w 5254088"/>
              <a:gd name="connsiteY2" fmla="*/ 426290 h 1544268"/>
              <a:gd name="connsiteX3" fmla="*/ 5254088 w 5254088"/>
              <a:gd name="connsiteY3" fmla="*/ 1544268 h 1544268"/>
              <a:gd name="connsiteX4" fmla="*/ 0 w 5254088"/>
              <a:gd name="connsiteY4" fmla="*/ 1544268 h 1544268"/>
              <a:gd name="connsiteX5" fmla="*/ 0 w 5254088"/>
              <a:gd name="connsiteY5" fmla="*/ 0 h 1544268"/>
              <a:gd name="connsiteX6" fmla="*/ 0 w 5254088"/>
              <a:gd name="connsiteY6" fmla="*/ 0 h 1544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4088" h="1544268">
                <a:moveTo>
                  <a:pt x="0" y="0"/>
                </a:moveTo>
                <a:lnTo>
                  <a:pt x="4592848" y="0"/>
                </a:lnTo>
                <a:lnTo>
                  <a:pt x="5247738" y="426290"/>
                </a:lnTo>
                <a:cubicBezTo>
                  <a:pt x="5249855" y="798949"/>
                  <a:pt x="5251971" y="1171609"/>
                  <a:pt x="5254088" y="1544268"/>
                </a:cubicBezTo>
                <a:lnTo>
                  <a:pt x="0" y="1544268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100" b="1"/>
              <a:t>Logos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AF154AD-352C-2CD0-E4E8-3E7A90E33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46" y="1756417"/>
            <a:ext cx="1386074" cy="7297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02727B2-A3E0-EFAD-B379-963D46388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966" y="1756417"/>
            <a:ext cx="1386074" cy="729768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EA6EAF8-0929-DE8C-7D80-F0C75D30C812}"/>
              </a:ext>
            </a:extLst>
          </p:cNvPr>
          <p:cNvSpPr/>
          <p:nvPr/>
        </p:nvSpPr>
        <p:spPr>
          <a:xfrm>
            <a:off x="8646925" y="1575172"/>
            <a:ext cx="1659170" cy="2436293"/>
          </a:xfrm>
          <a:custGeom>
            <a:avLst/>
            <a:gdLst>
              <a:gd name="connsiteX0" fmla="*/ 0 w 1453029"/>
              <a:gd name="connsiteY0" fmla="*/ 0 h 2133600"/>
              <a:gd name="connsiteX1" fmla="*/ 1453029 w 1453029"/>
              <a:gd name="connsiteY1" fmla="*/ 0 h 2133600"/>
              <a:gd name="connsiteX2" fmla="*/ 1453029 w 1453029"/>
              <a:gd name="connsiteY2" fmla="*/ 1204558 h 2133600"/>
              <a:gd name="connsiteX3" fmla="*/ 2365 w 1453029"/>
              <a:gd name="connsiteY3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3029" h="2133600">
                <a:moveTo>
                  <a:pt x="0" y="0"/>
                </a:moveTo>
                <a:lnTo>
                  <a:pt x="1453029" y="0"/>
                </a:lnTo>
                <a:lnTo>
                  <a:pt x="1453029" y="1204558"/>
                </a:lnTo>
                <a:lnTo>
                  <a:pt x="2365" y="2133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tIns="900000" rIns="252000" bIns="1260000" rtlCol="0" anchor="t" anchorCtr="0">
            <a:noAutofit/>
          </a:bodyPr>
          <a:lstStyle/>
          <a:p>
            <a:pPr algn="ctr"/>
            <a:endParaRPr lang="en-US" sz="1700">
              <a:solidFill>
                <a:schemeClr val="tx2"/>
              </a:solidFill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F5190E7-BA70-056F-E792-C82F301A57A3}"/>
              </a:ext>
            </a:extLst>
          </p:cNvPr>
          <p:cNvSpPr/>
          <p:nvPr/>
        </p:nvSpPr>
        <p:spPr>
          <a:xfrm>
            <a:off x="2030350" y="3198538"/>
            <a:ext cx="1305666" cy="1495455"/>
          </a:xfrm>
          <a:prstGeom prst="roundRect">
            <a:avLst>
              <a:gd name="adj" fmla="val 4392"/>
            </a:avLst>
          </a:prstGeom>
          <a:solidFill>
            <a:schemeClr val="bg2">
              <a:lumMod val="95000"/>
            </a:schemeClr>
          </a:solidFill>
          <a:ln w="12700">
            <a:gradFill>
              <a:gsLst>
                <a:gs pos="34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rtlCol="0" anchor="t"/>
          <a:lstStyle/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Text Box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75C0483-B665-3286-394B-D5AE1DF993C0}"/>
              </a:ext>
            </a:extLst>
          </p:cNvPr>
          <p:cNvSpPr/>
          <p:nvPr/>
        </p:nvSpPr>
        <p:spPr>
          <a:xfrm>
            <a:off x="3501733" y="3036124"/>
            <a:ext cx="1757555" cy="17811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B145C2F-9A15-7723-5E01-772FAB4D91DF}"/>
              </a:ext>
            </a:extLst>
          </p:cNvPr>
          <p:cNvSpPr/>
          <p:nvPr/>
        </p:nvSpPr>
        <p:spPr>
          <a:xfrm>
            <a:off x="3697809" y="3198537"/>
            <a:ext cx="1387408" cy="1495455"/>
          </a:xfrm>
          <a:prstGeom prst="roundRect">
            <a:avLst>
              <a:gd name="adj" fmla="val 4392"/>
            </a:avLst>
          </a:prstGeom>
          <a:gradFill>
            <a:gsLst>
              <a:gs pos="2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14400000" scaled="0"/>
          </a:gradFill>
          <a:ln w="12700">
            <a:gradFill>
              <a:gsLst>
                <a:gs pos="34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rtlCol="0" anchor="t"/>
          <a:lstStyle/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Text Box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BE8D39A-3DC0-B643-6CD2-EB15A9501B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2763710"/>
            <a:ext cx="1859280" cy="20535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100" b="1"/>
              <a:t>Text Boxes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79DC5F-91A1-53A9-995E-C9154831EC01}"/>
              </a:ext>
            </a:extLst>
          </p:cNvPr>
          <p:cNvSpPr/>
          <p:nvPr/>
        </p:nvSpPr>
        <p:spPr>
          <a:xfrm>
            <a:off x="364938" y="3200858"/>
            <a:ext cx="1305666" cy="1495455"/>
          </a:xfrm>
          <a:prstGeom prst="roundRect">
            <a:avLst>
              <a:gd name="adj" fmla="val 4392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alpha val="49000"/>
                </a:schemeClr>
              </a:gs>
            </a:gsLst>
            <a:lin ang="2700000" scaled="0"/>
          </a:gradFill>
          <a:ln w="22225">
            <a:gradFill>
              <a:gsLst>
                <a:gs pos="34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rtlCol="0" anchor="t"/>
          <a:lstStyle/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Text Box</a:t>
            </a:r>
          </a:p>
        </p:txBody>
      </p:sp>
    </p:spTree>
    <p:extLst>
      <p:ext uri="{BB962C8B-B14F-4D97-AF65-F5344CB8AC3E}">
        <p14:creationId xmlns:p14="http://schemas.microsoft.com/office/powerpoint/2010/main" val="2013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68B3ACC-1E37-1A5F-8F39-8DA01182F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8704AC5-4572-5E76-A2A3-29456DEC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50" y="936001"/>
            <a:ext cx="11336700" cy="365126"/>
          </a:xfrm>
        </p:spPr>
        <p:txBody>
          <a:bodyPr/>
          <a:lstStyle/>
          <a:p>
            <a:pPr algn="ctr"/>
            <a:r>
              <a:rPr lang="en-US" noProof="0"/>
              <a:t>Brand </a:t>
            </a:r>
            <a:r>
              <a:rPr lang="en-US" noProof="0">
                <a:solidFill>
                  <a:schemeClr val="accent1"/>
                </a:solidFill>
              </a:rPr>
              <a:t>Icons</a:t>
            </a:r>
          </a:p>
        </p:txBody>
      </p:sp>
      <p:pic>
        <p:nvPicPr>
          <p:cNvPr id="55" name="Graphic 54" descr="Alarm Ringing outline">
            <a:extLst>
              <a:ext uri="{FF2B5EF4-FFF2-40B4-BE49-F238E27FC236}">
                <a16:creationId xmlns:a16="http://schemas.microsoft.com/office/drawing/2014/main" id="{FB0AE8C8-2F5A-34FC-614E-68D5AB411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872" y="1735618"/>
            <a:ext cx="365126" cy="365126"/>
          </a:xfrm>
          <a:prstGeom prst="rect">
            <a:avLst/>
          </a:prstGeom>
        </p:spPr>
      </p:pic>
      <p:pic>
        <p:nvPicPr>
          <p:cNvPr id="57" name="Graphic 56" descr="Checkmark with solid fill">
            <a:extLst>
              <a:ext uri="{FF2B5EF4-FFF2-40B4-BE49-F238E27FC236}">
                <a16:creationId xmlns:a16="http://schemas.microsoft.com/office/drawing/2014/main" id="{115AF957-2D49-3D7A-A945-C0DD74D7A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728" y="1735618"/>
            <a:ext cx="365126" cy="365126"/>
          </a:xfrm>
          <a:prstGeom prst="rect">
            <a:avLst/>
          </a:prstGeom>
        </p:spPr>
      </p:pic>
      <p:pic>
        <p:nvPicPr>
          <p:cNvPr id="59" name="Graphic 58" descr="Checkmark outline">
            <a:extLst>
              <a:ext uri="{FF2B5EF4-FFF2-40B4-BE49-F238E27FC236}">
                <a16:creationId xmlns:a16="http://schemas.microsoft.com/office/drawing/2014/main" id="{11A33ECC-DDFB-CB48-9252-46473E1C25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0584" y="1735618"/>
            <a:ext cx="365126" cy="365126"/>
          </a:xfrm>
          <a:prstGeom prst="rect">
            <a:avLst/>
          </a:prstGeom>
        </p:spPr>
      </p:pic>
      <p:pic>
        <p:nvPicPr>
          <p:cNvPr id="61" name="Graphic 60" descr="Close with solid fill">
            <a:extLst>
              <a:ext uri="{FF2B5EF4-FFF2-40B4-BE49-F238E27FC236}">
                <a16:creationId xmlns:a16="http://schemas.microsoft.com/office/drawing/2014/main" id="{BE0FF4BA-3B18-FC40-D0D0-0E3BD4D7B6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66440" y="1735618"/>
            <a:ext cx="365126" cy="365126"/>
          </a:xfrm>
          <a:prstGeom prst="rect">
            <a:avLst/>
          </a:prstGeom>
        </p:spPr>
      </p:pic>
      <p:pic>
        <p:nvPicPr>
          <p:cNvPr id="63" name="Graphic 62" descr="Close outline">
            <a:extLst>
              <a:ext uri="{FF2B5EF4-FFF2-40B4-BE49-F238E27FC236}">
                <a16:creationId xmlns:a16="http://schemas.microsoft.com/office/drawing/2014/main" id="{0DBFF1F4-D50D-A809-FE30-535758B9B4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12296" y="1735618"/>
            <a:ext cx="365126" cy="365126"/>
          </a:xfrm>
          <a:prstGeom prst="rect">
            <a:avLst/>
          </a:prstGeom>
        </p:spPr>
      </p:pic>
      <p:pic>
        <p:nvPicPr>
          <p:cNvPr id="65" name="Graphic 64" descr="History with solid fill">
            <a:extLst>
              <a:ext uri="{FF2B5EF4-FFF2-40B4-BE49-F238E27FC236}">
                <a16:creationId xmlns:a16="http://schemas.microsoft.com/office/drawing/2014/main" id="{6497CB57-0A7E-3649-D191-0768A254AC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58152" y="1735618"/>
            <a:ext cx="365126" cy="365126"/>
          </a:xfrm>
          <a:prstGeom prst="rect">
            <a:avLst/>
          </a:prstGeom>
        </p:spPr>
      </p:pic>
      <p:pic>
        <p:nvPicPr>
          <p:cNvPr id="67" name="Graphic 66" descr="History outline">
            <a:extLst>
              <a:ext uri="{FF2B5EF4-FFF2-40B4-BE49-F238E27FC236}">
                <a16:creationId xmlns:a16="http://schemas.microsoft.com/office/drawing/2014/main" id="{C69C266B-469C-90DA-72C8-315963FAAB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04008" y="1735618"/>
            <a:ext cx="365126" cy="365126"/>
          </a:xfrm>
          <a:prstGeom prst="rect">
            <a:avLst/>
          </a:prstGeom>
        </p:spPr>
      </p:pic>
      <p:pic>
        <p:nvPicPr>
          <p:cNvPr id="69" name="Graphic 68" descr="Refresh outline">
            <a:extLst>
              <a:ext uri="{FF2B5EF4-FFF2-40B4-BE49-F238E27FC236}">
                <a16:creationId xmlns:a16="http://schemas.microsoft.com/office/drawing/2014/main" id="{0FC62A19-4450-DC13-4FE4-31BC2B2645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49864" y="1735618"/>
            <a:ext cx="365126" cy="365126"/>
          </a:xfrm>
          <a:prstGeom prst="rect">
            <a:avLst/>
          </a:prstGeom>
        </p:spPr>
      </p:pic>
      <p:pic>
        <p:nvPicPr>
          <p:cNvPr id="71" name="Graphic 70" descr="Repeat outline">
            <a:extLst>
              <a:ext uri="{FF2B5EF4-FFF2-40B4-BE49-F238E27FC236}">
                <a16:creationId xmlns:a16="http://schemas.microsoft.com/office/drawing/2014/main" id="{13621E83-45BE-8E16-3819-753733AA33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95720" y="1735618"/>
            <a:ext cx="365126" cy="365126"/>
          </a:xfrm>
          <a:prstGeom prst="rect">
            <a:avLst/>
          </a:prstGeom>
        </p:spPr>
      </p:pic>
      <p:pic>
        <p:nvPicPr>
          <p:cNvPr id="73" name="Graphic 72" descr="Share with solid fill">
            <a:extLst>
              <a:ext uri="{FF2B5EF4-FFF2-40B4-BE49-F238E27FC236}">
                <a16:creationId xmlns:a16="http://schemas.microsoft.com/office/drawing/2014/main" id="{80E3D70E-14CC-E238-DB72-E75EF39C514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341576" y="1735618"/>
            <a:ext cx="365126" cy="365126"/>
          </a:xfrm>
          <a:prstGeom prst="rect">
            <a:avLst/>
          </a:prstGeom>
        </p:spPr>
      </p:pic>
      <p:pic>
        <p:nvPicPr>
          <p:cNvPr id="75" name="Graphic 74" descr="Share outline">
            <a:extLst>
              <a:ext uri="{FF2B5EF4-FFF2-40B4-BE49-F238E27FC236}">
                <a16:creationId xmlns:a16="http://schemas.microsoft.com/office/drawing/2014/main" id="{C9CAE227-27A4-834A-D532-1F1308411DE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887432" y="1735618"/>
            <a:ext cx="365126" cy="365126"/>
          </a:xfrm>
          <a:prstGeom prst="rect">
            <a:avLst/>
          </a:prstGeom>
        </p:spPr>
      </p:pic>
      <p:pic>
        <p:nvPicPr>
          <p:cNvPr id="77" name="Graphic 76" descr="Wi-Fi with solid fill">
            <a:extLst>
              <a:ext uri="{FF2B5EF4-FFF2-40B4-BE49-F238E27FC236}">
                <a16:creationId xmlns:a16="http://schemas.microsoft.com/office/drawing/2014/main" id="{EFC0FAEE-4B9A-F03B-08FC-1AA92EFB1C6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433288" y="1735618"/>
            <a:ext cx="365126" cy="365126"/>
          </a:xfrm>
          <a:prstGeom prst="rect">
            <a:avLst/>
          </a:prstGeom>
        </p:spPr>
      </p:pic>
      <p:pic>
        <p:nvPicPr>
          <p:cNvPr id="79" name="Graphic 78" descr="Wi-Fi outline">
            <a:extLst>
              <a:ext uri="{FF2B5EF4-FFF2-40B4-BE49-F238E27FC236}">
                <a16:creationId xmlns:a16="http://schemas.microsoft.com/office/drawing/2014/main" id="{116EEA00-A2CE-4758-58B2-AD98D7C7232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979144" y="1735618"/>
            <a:ext cx="365126" cy="365126"/>
          </a:xfrm>
          <a:prstGeom prst="rect">
            <a:avLst/>
          </a:prstGeom>
        </p:spPr>
      </p:pic>
      <p:pic>
        <p:nvPicPr>
          <p:cNvPr id="81" name="Graphic 80" descr="Wireless with solid fill">
            <a:extLst>
              <a:ext uri="{FF2B5EF4-FFF2-40B4-BE49-F238E27FC236}">
                <a16:creationId xmlns:a16="http://schemas.microsoft.com/office/drawing/2014/main" id="{2E002F7F-59DF-2B2B-8E59-FF566516CF8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525000" y="1735618"/>
            <a:ext cx="365126" cy="365126"/>
          </a:xfrm>
          <a:prstGeom prst="rect">
            <a:avLst/>
          </a:prstGeom>
        </p:spPr>
      </p:pic>
      <p:pic>
        <p:nvPicPr>
          <p:cNvPr id="83" name="Graphic 82" descr="Wireless outline">
            <a:extLst>
              <a:ext uri="{FF2B5EF4-FFF2-40B4-BE49-F238E27FC236}">
                <a16:creationId xmlns:a16="http://schemas.microsoft.com/office/drawing/2014/main" id="{1E5DA75E-5D30-24EC-5D4E-DD8448C51CA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070856" y="1735618"/>
            <a:ext cx="365126" cy="365126"/>
          </a:xfrm>
          <a:prstGeom prst="rect">
            <a:avLst/>
          </a:prstGeom>
        </p:spPr>
      </p:pic>
      <p:pic>
        <p:nvPicPr>
          <p:cNvPr id="85" name="Graphic 84" descr="Badge Tick1 with solid fill">
            <a:extLst>
              <a:ext uri="{FF2B5EF4-FFF2-40B4-BE49-F238E27FC236}">
                <a16:creationId xmlns:a16="http://schemas.microsoft.com/office/drawing/2014/main" id="{98199470-F23A-CC70-9657-AA88583498D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616712" y="1735618"/>
            <a:ext cx="365126" cy="365126"/>
          </a:xfrm>
          <a:prstGeom prst="rect">
            <a:avLst/>
          </a:prstGeom>
        </p:spPr>
      </p:pic>
      <p:pic>
        <p:nvPicPr>
          <p:cNvPr id="87" name="Graphic 86" descr="Badge Tick1 outline">
            <a:extLst>
              <a:ext uri="{FF2B5EF4-FFF2-40B4-BE49-F238E27FC236}">
                <a16:creationId xmlns:a16="http://schemas.microsoft.com/office/drawing/2014/main" id="{4B657F8F-BD01-1F35-44F0-01454924ADB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162568" y="1735618"/>
            <a:ext cx="365126" cy="365126"/>
          </a:xfrm>
          <a:prstGeom prst="rect">
            <a:avLst/>
          </a:prstGeom>
        </p:spPr>
      </p:pic>
      <p:pic>
        <p:nvPicPr>
          <p:cNvPr id="89" name="Graphic 88" descr="Rating 3 Star with solid fill">
            <a:extLst>
              <a:ext uri="{FF2B5EF4-FFF2-40B4-BE49-F238E27FC236}">
                <a16:creationId xmlns:a16="http://schemas.microsoft.com/office/drawing/2014/main" id="{FAED53A9-C16C-8B24-AD29-514F4548928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708424" y="1735618"/>
            <a:ext cx="365126" cy="365126"/>
          </a:xfrm>
          <a:prstGeom prst="rect">
            <a:avLst/>
          </a:prstGeom>
        </p:spPr>
      </p:pic>
      <p:pic>
        <p:nvPicPr>
          <p:cNvPr id="91" name="Graphic 90" descr="Rating 3 Star outline">
            <a:extLst>
              <a:ext uri="{FF2B5EF4-FFF2-40B4-BE49-F238E27FC236}">
                <a16:creationId xmlns:a16="http://schemas.microsoft.com/office/drawing/2014/main" id="{3DEBEF98-A4EA-4C28-441E-F3CB2D6C49E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254280" y="1735618"/>
            <a:ext cx="365126" cy="365126"/>
          </a:xfrm>
          <a:prstGeom prst="rect">
            <a:avLst/>
          </a:prstGeom>
        </p:spPr>
      </p:pic>
      <p:pic>
        <p:nvPicPr>
          <p:cNvPr id="93" name="Graphic 92" descr="Water with solid fill">
            <a:extLst>
              <a:ext uri="{FF2B5EF4-FFF2-40B4-BE49-F238E27FC236}">
                <a16:creationId xmlns:a16="http://schemas.microsoft.com/office/drawing/2014/main" id="{511FE535-1860-2B4B-B9E0-B5D28D48C6D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618184" y="1735618"/>
            <a:ext cx="365126" cy="365126"/>
          </a:xfrm>
          <a:prstGeom prst="rect">
            <a:avLst/>
          </a:prstGeom>
        </p:spPr>
      </p:pic>
      <p:pic>
        <p:nvPicPr>
          <p:cNvPr id="95" name="Graphic 94" descr="Water outline">
            <a:extLst>
              <a:ext uri="{FF2B5EF4-FFF2-40B4-BE49-F238E27FC236}">
                <a16:creationId xmlns:a16="http://schemas.microsoft.com/office/drawing/2014/main" id="{45A49BB3-2EDE-FD38-E60B-175C81F0890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982088" y="1735618"/>
            <a:ext cx="365126" cy="365126"/>
          </a:xfrm>
          <a:prstGeom prst="rect">
            <a:avLst/>
          </a:prstGeom>
        </p:spPr>
      </p:pic>
      <p:pic>
        <p:nvPicPr>
          <p:cNvPr id="97" name="Graphic 96" descr="Venn diagram with solid fill">
            <a:extLst>
              <a:ext uri="{FF2B5EF4-FFF2-40B4-BE49-F238E27FC236}">
                <a16:creationId xmlns:a16="http://schemas.microsoft.com/office/drawing/2014/main" id="{6748E880-DBFF-0876-2B55-A8497BE05F3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1442709" y="1735618"/>
            <a:ext cx="365126" cy="365126"/>
          </a:xfrm>
          <a:prstGeom prst="rect">
            <a:avLst/>
          </a:prstGeom>
        </p:spPr>
      </p:pic>
      <p:pic>
        <p:nvPicPr>
          <p:cNvPr id="99" name="Graphic 98" descr="Venn diagram outline">
            <a:extLst>
              <a:ext uri="{FF2B5EF4-FFF2-40B4-BE49-F238E27FC236}">
                <a16:creationId xmlns:a16="http://schemas.microsoft.com/office/drawing/2014/main" id="{D269456B-800E-5688-70CB-2E0F2D62665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619406" y="2343147"/>
            <a:ext cx="365126" cy="365126"/>
          </a:xfrm>
          <a:prstGeom prst="rect">
            <a:avLst/>
          </a:prstGeom>
        </p:spPr>
      </p:pic>
      <p:pic>
        <p:nvPicPr>
          <p:cNvPr id="101" name="Graphic 100" descr="Atom with solid fill">
            <a:extLst>
              <a:ext uri="{FF2B5EF4-FFF2-40B4-BE49-F238E27FC236}">
                <a16:creationId xmlns:a16="http://schemas.microsoft.com/office/drawing/2014/main" id="{213CBB4C-3C37-0DF8-E9C0-EF0EB03FF60F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1077583" y="2950676"/>
            <a:ext cx="365126" cy="365126"/>
          </a:xfrm>
          <a:prstGeom prst="rect">
            <a:avLst/>
          </a:prstGeom>
        </p:spPr>
      </p:pic>
      <p:pic>
        <p:nvPicPr>
          <p:cNvPr id="103" name="Graphic 102" descr="Atom outline">
            <a:extLst>
              <a:ext uri="{FF2B5EF4-FFF2-40B4-BE49-F238E27FC236}">
                <a16:creationId xmlns:a16="http://schemas.microsoft.com/office/drawing/2014/main" id="{4C8FA765-C3C6-D40D-308F-E1D781FAE09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443701" y="2950676"/>
            <a:ext cx="365126" cy="365126"/>
          </a:xfrm>
          <a:prstGeom prst="rect">
            <a:avLst/>
          </a:prstGeom>
        </p:spPr>
      </p:pic>
      <p:pic>
        <p:nvPicPr>
          <p:cNvPr id="105" name="Graphic 104" descr="Beaker with solid fill">
            <a:extLst>
              <a:ext uri="{FF2B5EF4-FFF2-40B4-BE49-F238E27FC236}">
                <a16:creationId xmlns:a16="http://schemas.microsoft.com/office/drawing/2014/main" id="{8952BFAE-234F-9F31-489C-1B6B1858F49E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994060" y="2343147"/>
            <a:ext cx="365126" cy="365126"/>
          </a:xfrm>
          <a:prstGeom prst="rect">
            <a:avLst/>
          </a:prstGeom>
        </p:spPr>
      </p:pic>
      <p:pic>
        <p:nvPicPr>
          <p:cNvPr id="107" name="Graphic 106" descr="Beaker outline">
            <a:extLst>
              <a:ext uri="{FF2B5EF4-FFF2-40B4-BE49-F238E27FC236}">
                <a16:creationId xmlns:a16="http://schemas.microsoft.com/office/drawing/2014/main" id="{1CCD9BC9-115C-4135-F025-069E7408F1D8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442709" y="2343147"/>
            <a:ext cx="365126" cy="365126"/>
          </a:xfrm>
          <a:prstGeom prst="rect">
            <a:avLst/>
          </a:prstGeom>
        </p:spPr>
      </p:pic>
      <p:pic>
        <p:nvPicPr>
          <p:cNvPr id="109" name="Graphic 108" descr="Books with solid fill">
            <a:extLst>
              <a:ext uri="{FF2B5EF4-FFF2-40B4-BE49-F238E27FC236}">
                <a16:creationId xmlns:a16="http://schemas.microsoft.com/office/drawing/2014/main" id="{0A842B79-EFC0-7227-78CB-2D70A0E086F6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27650" y="2343147"/>
            <a:ext cx="365126" cy="365126"/>
          </a:xfrm>
          <a:prstGeom prst="rect">
            <a:avLst/>
          </a:prstGeom>
        </p:spPr>
      </p:pic>
      <p:pic>
        <p:nvPicPr>
          <p:cNvPr id="111" name="Graphic 110" descr="Books outline">
            <a:extLst>
              <a:ext uri="{FF2B5EF4-FFF2-40B4-BE49-F238E27FC236}">
                <a16:creationId xmlns:a16="http://schemas.microsoft.com/office/drawing/2014/main" id="{4A183E22-9C44-3E4D-1489-9010396C591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73506" y="2343147"/>
            <a:ext cx="365126" cy="365126"/>
          </a:xfrm>
          <a:prstGeom prst="rect">
            <a:avLst/>
          </a:prstGeom>
        </p:spPr>
      </p:pic>
      <p:pic>
        <p:nvPicPr>
          <p:cNvPr id="113" name="Graphic 112" descr="Test tubes with solid fill">
            <a:extLst>
              <a:ext uri="{FF2B5EF4-FFF2-40B4-BE49-F238E27FC236}">
                <a16:creationId xmlns:a16="http://schemas.microsoft.com/office/drawing/2014/main" id="{3A25997B-161D-67D7-2318-09D0FA4C59FA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519362" y="2343147"/>
            <a:ext cx="365126" cy="365126"/>
          </a:xfrm>
          <a:prstGeom prst="rect">
            <a:avLst/>
          </a:prstGeom>
        </p:spPr>
      </p:pic>
      <p:pic>
        <p:nvPicPr>
          <p:cNvPr id="115" name="Graphic 114" descr="Test tubes outline">
            <a:extLst>
              <a:ext uri="{FF2B5EF4-FFF2-40B4-BE49-F238E27FC236}">
                <a16:creationId xmlns:a16="http://schemas.microsoft.com/office/drawing/2014/main" id="{52A831E7-25D7-DED2-77CE-B9CADC3DC4F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065218" y="2343147"/>
            <a:ext cx="365126" cy="365126"/>
          </a:xfrm>
          <a:prstGeom prst="rect">
            <a:avLst/>
          </a:prstGeom>
        </p:spPr>
      </p:pic>
      <p:pic>
        <p:nvPicPr>
          <p:cNvPr id="117" name="Graphic 116" descr="Scientist female with solid fill">
            <a:extLst>
              <a:ext uri="{FF2B5EF4-FFF2-40B4-BE49-F238E27FC236}">
                <a16:creationId xmlns:a16="http://schemas.microsoft.com/office/drawing/2014/main" id="{8E2AF454-B025-0545-DF7B-873CD681D200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2611074" y="2343147"/>
            <a:ext cx="365126" cy="365126"/>
          </a:xfrm>
          <a:prstGeom prst="rect">
            <a:avLst/>
          </a:prstGeom>
        </p:spPr>
      </p:pic>
      <p:pic>
        <p:nvPicPr>
          <p:cNvPr id="119" name="Graphic 118" descr="Scientist female outline">
            <a:extLst>
              <a:ext uri="{FF2B5EF4-FFF2-40B4-BE49-F238E27FC236}">
                <a16:creationId xmlns:a16="http://schemas.microsoft.com/office/drawing/2014/main" id="{A4BB8365-4AE1-49DC-40EE-9391E36BEFB0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3156930" y="2343147"/>
            <a:ext cx="365126" cy="365126"/>
          </a:xfrm>
          <a:prstGeom prst="rect">
            <a:avLst/>
          </a:prstGeom>
        </p:spPr>
      </p:pic>
      <p:pic>
        <p:nvPicPr>
          <p:cNvPr id="121" name="Graphic 120" descr="Scientist male with solid fill">
            <a:extLst>
              <a:ext uri="{FF2B5EF4-FFF2-40B4-BE49-F238E27FC236}">
                <a16:creationId xmlns:a16="http://schemas.microsoft.com/office/drawing/2014/main" id="{27F65611-FA8C-CD3E-A368-51F7EEC282B6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702786" y="2343147"/>
            <a:ext cx="365126" cy="365126"/>
          </a:xfrm>
          <a:prstGeom prst="rect">
            <a:avLst/>
          </a:prstGeom>
        </p:spPr>
      </p:pic>
      <p:pic>
        <p:nvPicPr>
          <p:cNvPr id="123" name="Graphic 122" descr="Scientist male outline">
            <a:extLst>
              <a:ext uri="{FF2B5EF4-FFF2-40B4-BE49-F238E27FC236}">
                <a16:creationId xmlns:a16="http://schemas.microsoft.com/office/drawing/2014/main" id="{DADE0F4E-957E-AA9F-275E-32CCFA6BC6C1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4248642" y="2343147"/>
            <a:ext cx="365126" cy="365126"/>
          </a:xfrm>
          <a:prstGeom prst="rect">
            <a:avLst/>
          </a:prstGeom>
        </p:spPr>
      </p:pic>
      <p:pic>
        <p:nvPicPr>
          <p:cNvPr id="125" name="Graphic 124" descr="Heart with solid fill">
            <a:extLst>
              <a:ext uri="{FF2B5EF4-FFF2-40B4-BE49-F238E27FC236}">
                <a16:creationId xmlns:a16="http://schemas.microsoft.com/office/drawing/2014/main" id="{C0AE7A92-3A5B-6E81-E803-F7F148FD2155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4794498" y="2343147"/>
            <a:ext cx="365126" cy="365126"/>
          </a:xfrm>
          <a:prstGeom prst="rect">
            <a:avLst/>
          </a:prstGeom>
        </p:spPr>
      </p:pic>
      <p:pic>
        <p:nvPicPr>
          <p:cNvPr id="127" name="Graphic 126" descr="Lightning bolt with solid fill">
            <a:extLst>
              <a:ext uri="{FF2B5EF4-FFF2-40B4-BE49-F238E27FC236}">
                <a16:creationId xmlns:a16="http://schemas.microsoft.com/office/drawing/2014/main" id="{80FDA73D-DE87-94F6-5E26-043C14462314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5340354" y="2343147"/>
            <a:ext cx="365126" cy="365126"/>
          </a:xfrm>
          <a:prstGeom prst="rect">
            <a:avLst/>
          </a:prstGeom>
        </p:spPr>
      </p:pic>
      <p:pic>
        <p:nvPicPr>
          <p:cNvPr id="129" name="Graphic 128" descr="Lightning bolt outline">
            <a:extLst>
              <a:ext uri="{FF2B5EF4-FFF2-40B4-BE49-F238E27FC236}">
                <a16:creationId xmlns:a16="http://schemas.microsoft.com/office/drawing/2014/main" id="{3139B932-88C4-8842-863B-4B7E847D88E9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5886210" y="2343147"/>
            <a:ext cx="365126" cy="365126"/>
          </a:xfrm>
          <a:prstGeom prst="rect">
            <a:avLst/>
          </a:prstGeom>
        </p:spPr>
      </p:pic>
      <p:pic>
        <p:nvPicPr>
          <p:cNvPr id="131" name="Graphic 130" descr="New with solid fill">
            <a:extLst>
              <a:ext uri="{FF2B5EF4-FFF2-40B4-BE49-F238E27FC236}">
                <a16:creationId xmlns:a16="http://schemas.microsoft.com/office/drawing/2014/main" id="{F690B34A-747E-7A1D-698C-05414E31FF72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6432066" y="2343147"/>
            <a:ext cx="365126" cy="365126"/>
          </a:xfrm>
          <a:prstGeom prst="rect">
            <a:avLst/>
          </a:prstGeom>
        </p:spPr>
      </p:pic>
      <p:pic>
        <p:nvPicPr>
          <p:cNvPr id="133" name="Graphic 132" descr="New outline">
            <a:extLst>
              <a:ext uri="{FF2B5EF4-FFF2-40B4-BE49-F238E27FC236}">
                <a16:creationId xmlns:a16="http://schemas.microsoft.com/office/drawing/2014/main" id="{C6C1AF55-4B80-2706-774A-D08CCFCFF90A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6977922" y="2343147"/>
            <a:ext cx="365126" cy="365126"/>
          </a:xfrm>
          <a:prstGeom prst="rect">
            <a:avLst/>
          </a:prstGeom>
        </p:spPr>
      </p:pic>
      <p:pic>
        <p:nvPicPr>
          <p:cNvPr id="135" name="Graphic 134" descr="Thumbs Down with solid fill">
            <a:extLst>
              <a:ext uri="{FF2B5EF4-FFF2-40B4-BE49-F238E27FC236}">
                <a16:creationId xmlns:a16="http://schemas.microsoft.com/office/drawing/2014/main" id="{BED7A13F-BFE3-BB6F-8AFB-91358D51FDD1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7523778" y="2343147"/>
            <a:ext cx="365126" cy="365126"/>
          </a:xfrm>
          <a:prstGeom prst="rect">
            <a:avLst/>
          </a:prstGeom>
        </p:spPr>
      </p:pic>
      <p:pic>
        <p:nvPicPr>
          <p:cNvPr id="137" name="Graphic 136" descr="Thumbs Down outline">
            <a:extLst>
              <a:ext uri="{FF2B5EF4-FFF2-40B4-BE49-F238E27FC236}">
                <a16:creationId xmlns:a16="http://schemas.microsoft.com/office/drawing/2014/main" id="{D02EFACF-2CEB-B10D-72F6-459EB2C3C193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8069634" y="2343147"/>
            <a:ext cx="365126" cy="365126"/>
          </a:xfrm>
          <a:prstGeom prst="rect">
            <a:avLst/>
          </a:prstGeom>
        </p:spPr>
      </p:pic>
      <p:pic>
        <p:nvPicPr>
          <p:cNvPr id="139" name="Graphic 138" descr="Thumbs up sign with solid fill">
            <a:extLst>
              <a:ext uri="{FF2B5EF4-FFF2-40B4-BE49-F238E27FC236}">
                <a16:creationId xmlns:a16="http://schemas.microsoft.com/office/drawing/2014/main" id="{0C2B62EA-2734-241B-FE53-03598E3DE3B7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8615490" y="2343147"/>
            <a:ext cx="365126" cy="365126"/>
          </a:xfrm>
          <a:prstGeom prst="rect">
            <a:avLst/>
          </a:prstGeom>
        </p:spPr>
      </p:pic>
      <p:pic>
        <p:nvPicPr>
          <p:cNvPr id="141" name="Graphic 140" descr="Thumbs up sign outline">
            <a:extLst>
              <a:ext uri="{FF2B5EF4-FFF2-40B4-BE49-F238E27FC236}">
                <a16:creationId xmlns:a16="http://schemas.microsoft.com/office/drawing/2014/main" id="{06AC49D9-5034-AEDA-D1AA-119215713131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9161346" y="2343147"/>
            <a:ext cx="365126" cy="365126"/>
          </a:xfrm>
          <a:prstGeom prst="rect">
            <a:avLst/>
          </a:prstGeom>
        </p:spPr>
      </p:pic>
      <p:pic>
        <p:nvPicPr>
          <p:cNvPr id="143" name="Graphic 142" descr="Water with solid fill">
            <a:extLst>
              <a:ext uri="{FF2B5EF4-FFF2-40B4-BE49-F238E27FC236}">
                <a16:creationId xmlns:a16="http://schemas.microsoft.com/office/drawing/2014/main" id="{93269922-ADE9-AC93-9FDB-0FB2F3398B8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9707202" y="2343147"/>
            <a:ext cx="365126" cy="365126"/>
          </a:xfrm>
          <a:prstGeom prst="rect">
            <a:avLst/>
          </a:prstGeom>
        </p:spPr>
      </p:pic>
      <p:pic>
        <p:nvPicPr>
          <p:cNvPr id="145" name="Graphic 144" descr="Water outline">
            <a:extLst>
              <a:ext uri="{FF2B5EF4-FFF2-40B4-BE49-F238E27FC236}">
                <a16:creationId xmlns:a16="http://schemas.microsoft.com/office/drawing/2014/main" id="{B43C5F63-55A1-4AE8-6F15-3EC2AFDE505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253058" y="2343147"/>
            <a:ext cx="365126" cy="365126"/>
          </a:xfrm>
          <a:prstGeom prst="rect">
            <a:avLst/>
          </a:prstGeom>
        </p:spPr>
      </p:pic>
      <p:pic>
        <p:nvPicPr>
          <p:cNvPr id="147" name="Graphic 146" descr="Blueprint with solid fill">
            <a:extLst>
              <a:ext uri="{FF2B5EF4-FFF2-40B4-BE49-F238E27FC236}">
                <a16:creationId xmlns:a16="http://schemas.microsoft.com/office/drawing/2014/main" id="{9A065949-27E1-B3CB-B516-901F3A79432F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427650" y="2950676"/>
            <a:ext cx="365126" cy="365126"/>
          </a:xfrm>
          <a:prstGeom prst="rect">
            <a:avLst/>
          </a:prstGeom>
        </p:spPr>
      </p:pic>
      <p:pic>
        <p:nvPicPr>
          <p:cNvPr id="149" name="Graphic 148" descr="Blueprint outline">
            <a:extLst>
              <a:ext uri="{FF2B5EF4-FFF2-40B4-BE49-F238E27FC236}">
                <a16:creationId xmlns:a16="http://schemas.microsoft.com/office/drawing/2014/main" id="{8668C7D7-E4E1-81E2-9F79-491737600947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973506" y="2950676"/>
            <a:ext cx="365126" cy="365126"/>
          </a:xfrm>
          <a:prstGeom prst="rect">
            <a:avLst/>
          </a:prstGeom>
        </p:spPr>
      </p:pic>
      <p:pic>
        <p:nvPicPr>
          <p:cNvPr id="151" name="Graphic 150" descr="Triangle Ruler with solid fill">
            <a:extLst>
              <a:ext uri="{FF2B5EF4-FFF2-40B4-BE49-F238E27FC236}">
                <a16:creationId xmlns:a16="http://schemas.microsoft.com/office/drawing/2014/main" id="{3F3EE960-2DFD-1174-BAB5-A538EF82389B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1519362" y="2950676"/>
            <a:ext cx="365126" cy="365126"/>
          </a:xfrm>
          <a:prstGeom prst="rect">
            <a:avLst/>
          </a:prstGeom>
        </p:spPr>
      </p:pic>
      <p:pic>
        <p:nvPicPr>
          <p:cNvPr id="153" name="Graphic 152" descr="Triangle Ruler outline">
            <a:extLst>
              <a:ext uri="{FF2B5EF4-FFF2-40B4-BE49-F238E27FC236}">
                <a16:creationId xmlns:a16="http://schemas.microsoft.com/office/drawing/2014/main" id="{290D2F50-D2DF-2B67-9CE5-D833D0A723F3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2065218" y="2950676"/>
            <a:ext cx="365126" cy="365126"/>
          </a:xfrm>
          <a:prstGeom prst="rect">
            <a:avLst/>
          </a:prstGeom>
        </p:spPr>
      </p:pic>
      <p:pic>
        <p:nvPicPr>
          <p:cNvPr id="155" name="Graphic 154" descr="Puzzle pieces with solid fill">
            <a:extLst>
              <a:ext uri="{FF2B5EF4-FFF2-40B4-BE49-F238E27FC236}">
                <a16:creationId xmlns:a16="http://schemas.microsoft.com/office/drawing/2014/main" id="{EB4D4642-BE9F-24D6-CDC4-20945A4440D7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2611074" y="2950676"/>
            <a:ext cx="365126" cy="365126"/>
          </a:xfrm>
          <a:prstGeom prst="rect">
            <a:avLst/>
          </a:prstGeom>
        </p:spPr>
      </p:pic>
      <p:pic>
        <p:nvPicPr>
          <p:cNvPr id="157" name="Graphic 156" descr="Puzzle pieces outline">
            <a:extLst>
              <a:ext uri="{FF2B5EF4-FFF2-40B4-BE49-F238E27FC236}">
                <a16:creationId xmlns:a16="http://schemas.microsoft.com/office/drawing/2014/main" id="{5E02A418-3A3A-3BC5-45A0-5AD95FF42F89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3156930" y="2950676"/>
            <a:ext cx="365126" cy="365126"/>
          </a:xfrm>
          <a:prstGeom prst="rect">
            <a:avLst/>
          </a:prstGeom>
        </p:spPr>
      </p:pic>
      <p:pic>
        <p:nvPicPr>
          <p:cNvPr id="159" name="Graphic 158" descr="Arrow circle with solid fill">
            <a:extLst>
              <a:ext uri="{FF2B5EF4-FFF2-40B4-BE49-F238E27FC236}">
                <a16:creationId xmlns:a16="http://schemas.microsoft.com/office/drawing/2014/main" id="{D20A648B-D5F2-2DF5-730B-5A58B6E5F48E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3702786" y="2950676"/>
            <a:ext cx="365126" cy="365126"/>
          </a:xfrm>
          <a:prstGeom prst="rect">
            <a:avLst/>
          </a:prstGeom>
        </p:spPr>
      </p:pic>
      <p:pic>
        <p:nvPicPr>
          <p:cNvPr id="161" name="Graphic 160" descr="Arrow circle outline">
            <a:extLst>
              <a:ext uri="{FF2B5EF4-FFF2-40B4-BE49-F238E27FC236}">
                <a16:creationId xmlns:a16="http://schemas.microsoft.com/office/drawing/2014/main" id="{79A54043-91E9-0C17-8BD9-B8E6EC74D67D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4248642" y="2950676"/>
            <a:ext cx="365126" cy="365126"/>
          </a:xfrm>
          <a:prstGeom prst="rect">
            <a:avLst/>
          </a:prstGeom>
        </p:spPr>
      </p:pic>
      <p:pic>
        <p:nvPicPr>
          <p:cNvPr id="163" name="Graphic 162" descr="Circles with arrows with solid fill">
            <a:extLst>
              <a:ext uri="{FF2B5EF4-FFF2-40B4-BE49-F238E27FC236}">
                <a16:creationId xmlns:a16="http://schemas.microsoft.com/office/drawing/2014/main" id="{F97391F0-C5CF-69E4-7238-ABB808B61637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4794498" y="2950676"/>
            <a:ext cx="365126" cy="365126"/>
          </a:xfrm>
          <a:prstGeom prst="rect">
            <a:avLst/>
          </a:prstGeom>
        </p:spPr>
      </p:pic>
      <p:pic>
        <p:nvPicPr>
          <p:cNvPr id="165" name="Graphic 164" descr="Circles with arrows outline">
            <a:extLst>
              <a:ext uri="{FF2B5EF4-FFF2-40B4-BE49-F238E27FC236}">
                <a16:creationId xmlns:a16="http://schemas.microsoft.com/office/drawing/2014/main" id="{8DDA0F97-9059-50CB-DE28-A4498191E493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5340354" y="2950676"/>
            <a:ext cx="365126" cy="365126"/>
          </a:xfrm>
          <a:prstGeom prst="rect">
            <a:avLst/>
          </a:prstGeom>
        </p:spPr>
      </p:pic>
      <p:pic>
        <p:nvPicPr>
          <p:cNvPr id="167" name="Graphic 166" descr="Cycle with people outline">
            <a:extLst>
              <a:ext uri="{FF2B5EF4-FFF2-40B4-BE49-F238E27FC236}">
                <a16:creationId xmlns:a16="http://schemas.microsoft.com/office/drawing/2014/main" id="{F128115A-2582-B4F1-BDF1-67A37FC28952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5886210" y="2950676"/>
            <a:ext cx="365126" cy="365126"/>
          </a:xfrm>
          <a:prstGeom prst="rect">
            <a:avLst/>
          </a:prstGeom>
        </p:spPr>
      </p:pic>
      <p:pic>
        <p:nvPicPr>
          <p:cNvPr id="169" name="Graphic 168" descr="Transfer with solid fill">
            <a:extLst>
              <a:ext uri="{FF2B5EF4-FFF2-40B4-BE49-F238E27FC236}">
                <a16:creationId xmlns:a16="http://schemas.microsoft.com/office/drawing/2014/main" id="{D58D6DBE-3E76-575B-6E30-7D37E8492F51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6432066" y="2950676"/>
            <a:ext cx="365126" cy="365126"/>
          </a:xfrm>
          <a:prstGeom prst="rect">
            <a:avLst/>
          </a:prstGeom>
        </p:spPr>
      </p:pic>
      <p:pic>
        <p:nvPicPr>
          <p:cNvPr id="171" name="Graphic 170" descr="User network outline">
            <a:extLst>
              <a:ext uri="{FF2B5EF4-FFF2-40B4-BE49-F238E27FC236}">
                <a16:creationId xmlns:a16="http://schemas.microsoft.com/office/drawing/2014/main" id="{A8C0D29C-4E35-09E3-AED5-DFD18CF74C33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6977922" y="2950676"/>
            <a:ext cx="365126" cy="365126"/>
          </a:xfrm>
          <a:prstGeom prst="rect">
            <a:avLst/>
          </a:prstGeom>
        </p:spPr>
      </p:pic>
      <p:pic>
        <p:nvPicPr>
          <p:cNvPr id="173" name="Graphic 172" descr="Deciduous tree with solid fill">
            <a:extLst>
              <a:ext uri="{FF2B5EF4-FFF2-40B4-BE49-F238E27FC236}">
                <a16:creationId xmlns:a16="http://schemas.microsoft.com/office/drawing/2014/main" id="{ACB28336-5AE3-402A-19CC-AAEABB07B67B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7523778" y="2950676"/>
            <a:ext cx="365126" cy="365126"/>
          </a:xfrm>
          <a:prstGeom prst="rect">
            <a:avLst/>
          </a:prstGeom>
        </p:spPr>
      </p:pic>
      <p:pic>
        <p:nvPicPr>
          <p:cNvPr id="175" name="Graphic 174" descr="Deciduous tree outline">
            <a:extLst>
              <a:ext uri="{FF2B5EF4-FFF2-40B4-BE49-F238E27FC236}">
                <a16:creationId xmlns:a16="http://schemas.microsoft.com/office/drawing/2014/main" id="{DC12B323-9914-6F54-C068-A507D2EF5125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8069634" y="2950676"/>
            <a:ext cx="365126" cy="365126"/>
          </a:xfrm>
          <a:prstGeom prst="rect">
            <a:avLst/>
          </a:prstGeom>
        </p:spPr>
      </p:pic>
      <p:pic>
        <p:nvPicPr>
          <p:cNvPr id="177" name="Graphic 176" descr="Badge Tick with solid fill">
            <a:extLst>
              <a:ext uri="{FF2B5EF4-FFF2-40B4-BE49-F238E27FC236}">
                <a16:creationId xmlns:a16="http://schemas.microsoft.com/office/drawing/2014/main" id="{A8B5CCB0-CB51-58A4-9F2D-0CFD3C499462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8615490" y="2950676"/>
            <a:ext cx="365126" cy="365126"/>
          </a:xfrm>
          <a:prstGeom prst="rect">
            <a:avLst/>
          </a:prstGeom>
        </p:spPr>
      </p:pic>
      <p:pic>
        <p:nvPicPr>
          <p:cNvPr id="179" name="Graphic 178" descr="Badge Tick outline">
            <a:extLst>
              <a:ext uri="{FF2B5EF4-FFF2-40B4-BE49-F238E27FC236}">
                <a16:creationId xmlns:a16="http://schemas.microsoft.com/office/drawing/2014/main" id="{36B40EC9-81E0-4D34-F6ED-DF5671819FD8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161346" y="2950676"/>
            <a:ext cx="365126" cy="365126"/>
          </a:xfrm>
          <a:prstGeom prst="rect">
            <a:avLst/>
          </a:prstGeom>
        </p:spPr>
      </p:pic>
      <p:pic>
        <p:nvPicPr>
          <p:cNvPr id="181" name="Graphic 180" descr="Shield with solid fill">
            <a:extLst>
              <a:ext uri="{FF2B5EF4-FFF2-40B4-BE49-F238E27FC236}">
                <a16:creationId xmlns:a16="http://schemas.microsoft.com/office/drawing/2014/main" id="{7098A1F4-1BA1-6860-FC20-F9255724BE29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9707202" y="2950676"/>
            <a:ext cx="365126" cy="365126"/>
          </a:xfrm>
          <a:prstGeom prst="rect">
            <a:avLst/>
          </a:prstGeom>
        </p:spPr>
      </p:pic>
      <p:pic>
        <p:nvPicPr>
          <p:cNvPr id="183" name="Graphic 182" descr="Shield Tick with solid fill">
            <a:extLst>
              <a:ext uri="{FF2B5EF4-FFF2-40B4-BE49-F238E27FC236}">
                <a16:creationId xmlns:a16="http://schemas.microsoft.com/office/drawing/2014/main" id="{67663DCF-6D22-4A3E-6E9C-71A6306132F5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0253058" y="2950676"/>
            <a:ext cx="365126" cy="365126"/>
          </a:xfrm>
          <a:prstGeom prst="rect">
            <a:avLst/>
          </a:prstGeom>
        </p:spPr>
      </p:pic>
      <p:pic>
        <p:nvPicPr>
          <p:cNvPr id="185" name="Graphic 184" descr="Shield Tick outline">
            <a:extLst>
              <a:ext uri="{FF2B5EF4-FFF2-40B4-BE49-F238E27FC236}">
                <a16:creationId xmlns:a16="http://schemas.microsoft.com/office/drawing/2014/main" id="{B5694E47-7268-6BBE-87BE-7332471A2A7A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10616962" y="2950676"/>
            <a:ext cx="365126" cy="365126"/>
          </a:xfrm>
          <a:prstGeom prst="rect">
            <a:avLst/>
          </a:prstGeom>
        </p:spPr>
      </p:pic>
      <p:pic>
        <p:nvPicPr>
          <p:cNvPr id="6" name="Graphic 5" descr="Covid-19 outline">
            <a:extLst>
              <a:ext uri="{FF2B5EF4-FFF2-40B4-BE49-F238E27FC236}">
                <a16:creationId xmlns:a16="http://schemas.microsoft.com/office/drawing/2014/main" id="{E0A8CF72-CF55-4A7E-3BE0-B8445E46D38B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427650" y="4165734"/>
            <a:ext cx="368544" cy="368544"/>
          </a:xfrm>
          <a:prstGeom prst="rect">
            <a:avLst/>
          </a:prstGeom>
        </p:spPr>
      </p:pic>
      <p:pic>
        <p:nvPicPr>
          <p:cNvPr id="8" name="Graphic 7" descr="Heartbeat with solid fill">
            <a:extLst>
              <a:ext uri="{FF2B5EF4-FFF2-40B4-BE49-F238E27FC236}">
                <a16:creationId xmlns:a16="http://schemas.microsoft.com/office/drawing/2014/main" id="{14051C59-39F6-74D0-138D-C3F60A2C9EC9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093229" y="4165734"/>
            <a:ext cx="368544" cy="368544"/>
          </a:xfrm>
          <a:prstGeom prst="rect">
            <a:avLst/>
          </a:prstGeom>
        </p:spPr>
      </p:pic>
      <p:pic>
        <p:nvPicPr>
          <p:cNvPr id="10" name="Graphic 9" descr="Heartbeat outline">
            <a:extLst>
              <a:ext uri="{FF2B5EF4-FFF2-40B4-BE49-F238E27FC236}">
                <a16:creationId xmlns:a16="http://schemas.microsoft.com/office/drawing/2014/main" id="{9BEDD4BA-6839-AE90-A849-0A4598E3842E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1758808" y="4165734"/>
            <a:ext cx="368544" cy="368544"/>
          </a:xfrm>
          <a:prstGeom prst="rect">
            <a:avLst/>
          </a:prstGeom>
        </p:spPr>
      </p:pic>
      <p:pic>
        <p:nvPicPr>
          <p:cNvPr id="12" name="Graphic 11" descr="Heart with pulse outline">
            <a:extLst>
              <a:ext uri="{FF2B5EF4-FFF2-40B4-BE49-F238E27FC236}">
                <a16:creationId xmlns:a16="http://schemas.microsoft.com/office/drawing/2014/main" id="{578E99B2-48E1-9E7C-5D32-4A5DE40A1B2A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2424387" y="4165734"/>
            <a:ext cx="368544" cy="368544"/>
          </a:xfrm>
          <a:prstGeom prst="rect">
            <a:avLst/>
          </a:prstGeom>
        </p:spPr>
      </p:pic>
      <p:pic>
        <p:nvPicPr>
          <p:cNvPr id="14" name="Graphic 13" descr="Users with solid fill">
            <a:extLst>
              <a:ext uri="{FF2B5EF4-FFF2-40B4-BE49-F238E27FC236}">
                <a16:creationId xmlns:a16="http://schemas.microsoft.com/office/drawing/2014/main" id="{9AFDF73D-AB50-C826-93BA-E82865F6AF0B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3089966" y="4165734"/>
            <a:ext cx="368544" cy="368544"/>
          </a:xfrm>
          <a:prstGeom prst="rect">
            <a:avLst/>
          </a:prstGeom>
        </p:spPr>
      </p:pic>
      <p:pic>
        <p:nvPicPr>
          <p:cNvPr id="16" name="Graphic 15" descr="Users outline">
            <a:extLst>
              <a:ext uri="{FF2B5EF4-FFF2-40B4-BE49-F238E27FC236}">
                <a16:creationId xmlns:a16="http://schemas.microsoft.com/office/drawing/2014/main" id="{F6074DBE-9A21-18CF-72B0-7401DA9E85F3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5086703" y="4165734"/>
            <a:ext cx="368544" cy="368544"/>
          </a:xfrm>
          <a:prstGeom prst="rect">
            <a:avLst/>
          </a:prstGeom>
        </p:spPr>
      </p:pic>
      <p:pic>
        <p:nvPicPr>
          <p:cNvPr id="18" name="Graphic 17" descr="Bar graph with upward trend with solid fill">
            <a:extLst>
              <a:ext uri="{FF2B5EF4-FFF2-40B4-BE49-F238E27FC236}">
                <a16:creationId xmlns:a16="http://schemas.microsoft.com/office/drawing/2014/main" id="{492BF77C-BD5B-9EC5-10FC-2D08F5601814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5752281" y="4165734"/>
            <a:ext cx="368544" cy="368544"/>
          </a:xfrm>
          <a:prstGeom prst="rect">
            <a:avLst/>
          </a:prstGeom>
        </p:spPr>
      </p:pic>
      <p:pic>
        <p:nvPicPr>
          <p:cNvPr id="20" name="Graphic 19" descr="Clipboard with solid fill">
            <a:extLst>
              <a:ext uri="{FF2B5EF4-FFF2-40B4-BE49-F238E27FC236}">
                <a16:creationId xmlns:a16="http://schemas.microsoft.com/office/drawing/2014/main" id="{F182482C-55CD-5F1F-9B71-FDB96B108D9C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3364998" y="3542199"/>
            <a:ext cx="368544" cy="368544"/>
          </a:xfrm>
          <a:prstGeom prst="rect">
            <a:avLst/>
          </a:prstGeom>
        </p:spPr>
      </p:pic>
      <p:pic>
        <p:nvPicPr>
          <p:cNvPr id="22" name="Graphic 21" descr="Clipboard outline">
            <a:extLst>
              <a:ext uri="{FF2B5EF4-FFF2-40B4-BE49-F238E27FC236}">
                <a16:creationId xmlns:a16="http://schemas.microsoft.com/office/drawing/2014/main" id="{9BA7135E-401D-CF94-0F12-079265855A2B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4099335" y="3525002"/>
            <a:ext cx="368544" cy="368544"/>
          </a:xfrm>
          <a:prstGeom prst="rect">
            <a:avLst/>
          </a:prstGeom>
        </p:spPr>
      </p:pic>
      <p:pic>
        <p:nvPicPr>
          <p:cNvPr id="30" name="Graphic 29" descr="Clipboard Badge with solid fill">
            <a:extLst>
              <a:ext uri="{FF2B5EF4-FFF2-40B4-BE49-F238E27FC236}">
                <a16:creationId xmlns:a16="http://schemas.microsoft.com/office/drawing/2014/main" id="{BDCF849F-DDF9-7ED6-FB7A-2ACE8118E3B4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5568009" y="3518325"/>
            <a:ext cx="368544" cy="368544"/>
          </a:xfrm>
          <a:prstGeom prst="rect">
            <a:avLst/>
          </a:prstGeom>
        </p:spPr>
      </p:pic>
      <p:pic>
        <p:nvPicPr>
          <p:cNvPr id="34" name="Graphic 33" descr="Clipboard Badge outline">
            <a:extLst>
              <a:ext uri="{FF2B5EF4-FFF2-40B4-BE49-F238E27FC236}">
                <a16:creationId xmlns:a16="http://schemas.microsoft.com/office/drawing/2014/main" id="{2F1C7087-55E1-C02A-244B-EA7E89CD8774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427650" y="3542199"/>
            <a:ext cx="368544" cy="368544"/>
          </a:xfrm>
          <a:prstGeom prst="rect">
            <a:avLst/>
          </a:prstGeom>
        </p:spPr>
      </p:pic>
      <p:pic>
        <p:nvPicPr>
          <p:cNvPr id="39" name="Graphic 38" descr="Clipboard Checked with solid fill">
            <a:extLst>
              <a:ext uri="{FF2B5EF4-FFF2-40B4-BE49-F238E27FC236}">
                <a16:creationId xmlns:a16="http://schemas.microsoft.com/office/drawing/2014/main" id="{D5C1798C-D81C-FE6C-9585-4384DEE7E483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1161987" y="3542199"/>
            <a:ext cx="368544" cy="368544"/>
          </a:xfrm>
          <a:prstGeom prst="rect">
            <a:avLst/>
          </a:prstGeom>
        </p:spPr>
      </p:pic>
      <p:pic>
        <p:nvPicPr>
          <p:cNvPr id="41" name="Graphic 40" descr="Clipboard Checked outline">
            <a:extLst>
              <a:ext uri="{FF2B5EF4-FFF2-40B4-BE49-F238E27FC236}">
                <a16:creationId xmlns:a16="http://schemas.microsoft.com/office/drawing/2014/main" id="{C2709AFF-61F6-BE98-01A6-68A420F02CF3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1896324" y="3542199"/>
            <a:ext cx="368544" cy="368544"/>
          </a:xfrm>
          <a:prstGeom prst="rect">
            <a:avLst/>
          </a:prstGeom>
        </p:spPr>
      </p:pic>
      <p:pic>
        <p:nvPicPr>
          <p:cNvPr id="45" name="Graphic 44" descr="Clipboard Mixed outline">
            <a:extLst>
              <a:ext uri="{FF2B5EF4-FFF2-40B4-BE49-F238E27FC236}">
                <a16:creationId xmlns:a16="http://schemas.microsoft.com/office/drawing/2014/main" id="{09359826-4F92-0A47-A5B5-FA41588C8DDB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2630661" y="3542199"/>
            <a:ext cx="368544" cy="368544"/>
          </a:xfrm>
          <a:prstGeom prst="rect">
            <a:avLst/>
          </a:prstGeom>
        </p:spPr>
      </p:pic>
      <p:pic>
        <p:nvPicPr>
          <p:cNvPr id="52" name="Graphic 51" descr="Connections with solid fill">
            <a:extLst>
              <a:ext uri="{FF2B5EF4-FFF2-40B4-BE49-F238E27FC236}">
                <a16:creationId xmlns:a16="http://schemas.microsoft.com/office/drawing/2014/main" id="{FF8855B6-CF8B-6449-E815-939095D93036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4833672" y="3542199"/>
            <a:ext cx="368544" cy="368544"/>
          </a:xfrm>
          <a:prstGeom prst="rect">
            <a:avLst/>
          </a:prstGeom>
        </p:spPr>
      </p:pic>
      <p:pic>
        <p:nvPicPr>
          <p:cNvPr id="56" name="Graphic 55" descr="Connections outline">
            <a:extLst>
              <a:ext uri="{FF2B5EF4-FFF2-40B4-BE49-F238E27FC236}">
                <a16:creationId xmlns:a16="http://schemas.microsoft.com/office/drawing/2014/main" id="{9EFD337C-19ED-2D4C-7828-F8D05F47F12F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6302346" y="3542199"/>
            <a:ext cx="368544" cy="368544"/>
          </a:xfrm>
          <a:prstGeom prst="rect">
            <a:avLst/>
          </a:prstGeom>
        </p:spPr>
      </p:pic>
      <p:pic>
        <p:nvPicPr>
          <p:cNvPr id="60" name="Graphic 59" descr="Monthly calendar outline">
            <a:extLst>
              <a:ext uri="{FF2B5EF4-FFF2-40B4-BE49-F238E27FC236}">
                <a16:creationId xmlns:a16="http://schemas.microsoft.com/office/drawing/2014/main" id="{B193472D-06C0-6CB2-2725-88CBE9D1DF52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7036683" y="3542199"/>
            <a:ext cx="368544" cy="368544"/>
          </a:xfrm>
          <a:prstGeom prst="rect">
            <a:avLst/>
          </a:prstGeom>
        </p:spPr>
      </p:pic>
      <p:pic>
        <p:nvPicPr>
          <p:cNvPr id="64" name="Graphic 63" descr="Convertible with solid fill">
            <a:extLst>
              <a:ext uri="{FF2B5EF4-FFF2-40B4-BE49-F238E27FC236}">
                <a16:creationId xmlns:a16="http://schemas.microsoft.com/office/drawing/2014/main" id="{7D5D7392-7A51-E3E8-1B26-DC0986D57CE9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8505357" y="3542199"/>
            <a:ext cx="368544" cy="368544"/>
          </a:xfrm>
          <a:prstGeom prst="rect">
            <a:avLst/>
          </a:prstGeom>
        </p:spPr>
      </p:pic>
      <p:pic>
        <p:nvPicPr>
          <p:cNvPr id="68" name="Graphic 67" descr="Convertible outline">
            <a:extLst>
              <a:ext uri="{FF2B5EF4-FFF2-40B4-BE49-F238E27FC236}">
                <a16:creationId xmlns:a16="http://schemas.microsoft.com/office/drawing/2014/main" id="{0A0ED9F5-9854-82B0-074D-381D4A864064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9239694" y="3542199"/>
            <a:ext cx="368544" cy="368544"/>
          </a:xfrm>
          <a:prstGeom prst="rect">
            <a:avLst/>
          </a:prstGeom>
        </p:spPr>
      </p:pic>
      <p:pic>
        <p:nvPicPr>
          <p:cNvPr id="72" name="Graphic 71" descr="Electric car with solid fill">
            <a:extLst>
              <a:ext uri="{FF2B5EF4-FFF2-40B4-BE49-F238E27FC236}">
                <a16:creationId xmlns:a16="http://schemas.microsoft.com/office/drawing/2014/main" id="{2D73C78C-1A52-4CF9-196C-7EF6E015D93D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9974031" y="3542565"/>
            <a:ext cx="368544" cy="368544"/>
          </a:xfrm>
          <a:prstGeom prst="rect">
            <a:avLst/>
          </a:prstGeom>
        </p:spPr>
      </p:pic>
      <p:pic>
        <p:nvPicPr>
          <p:cNvPr id="76" name="Graphic 75" descr="Electric car outline">
            <a:extLst>
              <a:ext uri="{FF2B5EF4-FFF2-40B4-BE49-F238E27FC236}">
                <a16:creationId xmlns:a16="http://schemas.microsoft.com/office/drawing/2014/main" id="{DA3E8AA2-30EA-1013-C99B-5AF5C4608E03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0708368" y="3542565"/>
            <a:ext cx="368544" cy="368544"/>
          </a:xfrm>
          <a:prstGeom prst="rect">
            <a:avLst/>
          </a:prstGeom>
        </p:spPr>
      </p:pic>
      <p:pic>
        <p:nvPicPr>
          <p:cNvPr id="80" name="Graphic 79" descr="Travel with solid fill">
            <a:extLst>
              <a:ext uri="{FF2B5EF4-FFF2-40B4-BE49-F238E27FC236}">
                <a16:creationId xmlns:a16="http://schemas.microsoft.com/office/drawing/2014/main" id="{E2DEA28D-185F-0F50-037F-A7894976579B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3755545" y="4165734"/>
            <a:ext cx="368544" cy="368544"/>
          </a:xfrm>
          <a:prstGeom prst="rect">
            <a:avLst/>
          </a:prstGeom>
        </p:spPr>
      </p:pic>
      <p:pic>
        <p:nvPicPr>
          <p:cNvPr id="84" name="Graphic 83" descr="Travel outline">
            <a:extLst>
              <a:ext uri="{FF2B5EF4-FFF2-40B4-BE49-F238E27FC236}">
                <a16:creationId xmlns:a16="http://schemas.microsoft.com/office/drawing/2014/main" id="{DEE2F817-5C12-748F-0685-DE9266ED54C6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4421124" y="4165734"/>
            <a:ext cx="368544" cy="368544"/>
          </a:xfrm>
          <a:prstGeom prst="rect">
            <a:avLst/>
          </a:prstGeom>
        </p:spPr>
      </p:pic>
      <p:pic>
        <p:nvPicPr>
          <p:cNvPr id="88" name="Graphic 87" descr="Subtitles with solid fill">
            <a:extLst>
              <a:ext uri="{FF2B5EF4-FFF2-40B4-BE49-F238E27FC236}">
                <a16:creationId xmlns:a16="http://schemas.microsoft.com/office/drawing/2014/main" id="{0CC81955-1D2A-3C9D-6FB9-378FC495D1A6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11442709" y="3542199"/>
            <a:ext cx="368544" cy="368544"/>
          </a:xfrm>
          <a:prstGeom prst="rect">
            <a:avLst/>
          </a:prstGeom>
        </p:spPr>
      </p:pic>
      <p:pic>
        <p:nvPicPr>
          <p:cNvPr id="92" name="Graphic 91" descr="Subtitles outline">
            <a:extLst>
              <a:ext uri="{FF2B5EF4-FFF2-40B4-BE49-F238E27FC236}">
                <a16:creationId xmlns:a16="http://schemas.microsoft.com/office/drawing/2014/main" id="{5744C043-036E-E45F-A90A-176E301D7C48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7771020" y="3542565"/>
            <a:ext cx="368544" cy="36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32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5B9A449-3BB0-0282-BFA5-FBA9B81AA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1990FB6-C67E-27C1-021F-BF56716A3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Pictures</a:t>
            </a:r>
          </a:p>
        </p:txBody>
      </p:sp>
      <p:pic>
        <p:nvPicPr>
          <p:cNvPr id="5" name="Billede 4" descr="Et billede, der indeholder indendørs, blæser/ventilator&#10;&#10;Indhold genereret af kunstig intelligens kan være forkert.">
            <a:extLst>
              <a:ext uri="{FF2B5EF4-FFF2-40B4-BE49-F238E27FC236}">
                <a16:creationId xmlns:a16="http://schemas.microsoft.com/office/drawing/2014/main" id="{C4621AA4-B649-27FE-071F-5E22E4313A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4115" y="1920240"/>
            <a:ext cx="1408293" cy="1401696"/>
          </a:xfrm>
          <a:prstGeom prst="rect">
            <a:avLst/>
          </a:prstGeom>
        </p:spPr>
      </p:pic>
      <p:pic>
        <p:nvPicPr>
          <p:cNvPr id="6" name="Billede 5" descr="Et billede, der indeholder person, tøj, indendørs, Medicinsk udstyr&#10;&#10;Indhold genereret af kunstig intelligens kan være forkert.">
            <a:extLst>
              <a:ext uri="{FF2B5EF4-FFF2-40B4-BE49-F238E27FC236}">
                <a16:creationId xmlns:a16="http://schemas.microsoft.com/office/drawing/2014/main" id="{625D0765-E133-9238-4173-E5414877C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357" y="1920241"/>
            <a:ext cx="2102544" cy="1401696"/>
          </a:xfrm>
          <a:prstGeom prst="rect">
            <a:avLst/>
          </a:prstGeom>
        </p:spPr>
      </p:pic>
      <p:pic>
        <p:nvPicPr>
          <p:cNvPr id="7" name="Billede 6" descr="Et billede, der indeholder indendørs, person, tøj, mur&#10;&#10;Indhold genereret af kunstig intelligens kan være forkert.">
            <a:extLst>
              <a:ext uri="{FF2B5EF4-FFF2-40B4-BE49-F238E27FC236}">
                <a16:creationId xmlns:a16="http://schemas.microsoft.com/office/drawing/2014/main" id="{438D344A-A339-2895-5E4C-9625E3CE38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093" y="3400429"/>
            <a:ext cx="1690817" cy="1127615"/>
          </a:xfrm>
          <a:prstGeom prst="rect">
            <a:avLst/>
          </a:prstGeom>
        </p:spPr>
      </p:pic>
      <p:pic>
        <p:nvPicPr>
          <p:cNvPr id="8" name="Billede 7" descr="Et billede, der indeholder person, skjorte/bluse/T-shirt, tøj, Ansigt&#10;&#10;Indhold genereret af kunstig intelligens kan være forkert.">
            <a:extLst>
              <a:ext uri="{FF2B5EF4-FFF2-40B4-BE49-F238E27FC236}">
                <a16:creationId xmlns:a16="http://schemas.microsoft.com/office/drawing/2014/main" id="{42AC9E67-77EB-747F-9463-CC1029D16A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872" y="3400832"/>
            <a:ext cx="1690817" cy="1127212"/>
          </a:xfrm>
          <a:prstGeom prst="rect">
            <a:avLst/>
          </a:prstGeom>
        </p:spPr>
      </p:pic>
      <p:pic>
        <p:nvPicPr>
          <p:cNvPr id="9" name="Billede 8" descr="Et billede, der indeholder indendørs, person, computer, tøj&#10;&#10;Indhold genereret af kunstig intelligens kan være forkert.">
            <a:extLst>
              <a:ext uri="{FF2B5EF4-FFF2-40B4-BE49-F238E27FC236}">
                <a16:creationId xmlns:a16="http://schemas.microsoft.com/office/drawing/2014/main" id="{102B3EBF-6884-4596-E4EF-4D29BEB010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000" y="3413284"/>
            <a:ext cx="2137698" cy="1127301"/>
          </a:xfrm>
          <a:prstGeom prst="rect">
            <a:avLst/>
          </a:prstGeom>
        </p:spPr>
      </p:pic>
      <p:pic>
        <p:nvPicPr>
          <p:cNvPr id="10" name="Billede 9" descr="Et billede, der indeholder tøj, person, indendørs, maskine&#10;&#10;Indhold genereret af kunstig intelligens kan være forkert.">
            <a:extLst>
              <a:ext uri="{FF2B5EF4-FFF2-40B4-BE49-F238E27FC236}">
                <a16:creationId xmlns:a16="http://schemas.microsoft.com/office/drawing/2014/main" id="{46553802-6696-B472-444A-683C72F972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4773" y="4925614"/>
            <a:ext cx="1131987" cy="1360845"/>
          </a:xfrm>
          <a:prstGeom prst="rect">
            <a:avLst/>
          </a:prstGeom>
        </p:spPr>
      </p:pic>
      <p:pic>
        <p:nvPicPr>
          <p:cNvPr id="11" name="Billede 10" descr="Et billede, der indeholder tøj, Medicinsk udstyr, Kittel, person&#10;&#10;Indhold genereret af kunstig intelligens kan være forkert.">
            <a:extLst>
              <a:ext uri="{FF2B5EF4-FFF2-40B4-BE49-F238E27FC236}">
                <a16:creationId xmlns:a16="http://schemas.microsoft.com/office/drawing/2014/main" id="{D1A607E6-3B88-3524-325B-C69E1EF4AA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4371" y="3429000"/>
            <a:ext cx="1372139" cy="1432014"/>
          </a:xfrm>
          <a:prstGeom prst="rect">
            <a:avLst/>
          </a:prstGeom>
        </p:spPr>
      </p:pic>
      <p:pic>
        <p:nvPicPr>
          <p:cNvPr id="12" name="Billede 11" descr="Et billede, der indeholder tøj, person, Kittel, Job&#10;&#10;Indhold genereret af kunstig intelligens kan være forkert.">
            <a:extLst>
              <a:ext uri="{FF2B5EF4-FFF2-40B4-BE49-F238E27FC236}">
                <a16:creationId xmlns:a16="http://schemas.microsoft.com/office/drawing/2014/main" id="{58E01D41-E102-AB49-523E-36A7122477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324" y="1920240"/>
            <a:ext cx="2481028" cy="1401696"/>
          </a:xfrm>
          <a:prstGeom prst="rect">
            <a:avLst/>
          </a:prstGeom>
        </p:spPr>
      </p:pic>
      <p:pic>
        <p:nvPicPr>
          <p:cNvPr id="13" name="Billede 12" descr="Et billede, der indeholder person, tøj, Ansigt, Medicinsk udstyr&#10;&#10;Indhold genereret af kunstig intelligens kan være forkert.">
            <a:extLst>
              <a:ext uri="{FF2B5EF4-FFF2-40B4-BE49-F238E27FC236}">
                <a16:creationId xmlns:a16="http://schemas.microsoft.com/office/drawing/2014/main" id="{1F7238F6-E9E2-6D4E-0388-72CB4584FB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63" y="4640839"/>
            <a:ext cx="1650922" cy="1005628"/>
          </a:xfrm>
          <a:prstGeom prst="rect">
            <a:avLst/>
          </a:prstGeom>
        </p:spPr>
      </p:pic>
      <p:pic>
        <p:nvPicPr>
          <p:cNvPr id="14" name="Billede 13" descr="Et billede, der indeholder tøj, person, indendørs, Ansigt&#10;&#10;Indhold genereret af kunstig intelligens kan være forkert.">
            <a:extLst>
              <a:ext uri="{FF2B5EF4-FFF2-40B4-BE49-F238E27FC236}">
                <a16:creationId xmlns:a16="http://schemas.microsoft.com/office/drawing/2014/main" id="{B202E5E2-6591-A7CB-4F4A-3DF75C4761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419" y="4720416"/>
            <a:ext cx="1518342" cy="1012621"/>
          </a:xfrm>
          <a:prstGeom prst="rect">
            <a:avLst/>
          </a:prstGeom>
        </p:spPr>
      </p:pic>
      <p:pic>
        <p:nvPicPr>
          <p:cNvPr id="15" name="Billede 14" descr="Et billede, der indeholder tøj, person, indendørs, Medicinsk udstyr&#10;&#10;Indhold genereret af kunstig intelligens kan være forkert.">
            <a:extLst>
              <a:ext uri="{FF2B5EF4-FFF2-40B4-BE49-F238E27FC236}">
                <a16:creationId xmlns:a16="http://schemas.microsoft.com/office/drawing/2014/main" id="{D0795A0E-7C68-CB13-8BD6-FDB09E12045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455" y="1932386"/>
            <a:ext cx="2252507" cy="1432014"/>
          </a:xfrm>
          <a:prstGeom prst="rect">
            <a:avLst/>
          </a:prstGeom>
        </p:spPr>
      </p:pic>
      <p:pic>
        <p:nvPicPr>
          <p:cNvPr id="16" name="Billede 15" descr="Et billede, der indeholder tøj, person, Ansigt, Medicinsk udstyr&#10;&#10;Indhold genereret af kunstig intelligens kan være forkert.">
            <a:extLst>
              <a:ext uri="{FF2B5EF4-FFF2-40B4-BE49-F238E27FC236}">
                <a16:creationId xmlns:a16="http://schemas.microsoft.com/office/drawing/2014/main" id="{07037EFF-681D-D54D-0F6D-AF6FCFAFFF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425" y="3419136"/>
            <a:ext cx="1690952" cy="1127301"/>
          </a:xfrm>
          <a:prstGeom prst="rect">
            <a:avLst/>
          </a:prstGeom>
        </p:spPr>
      </p:pic>
      <p:pic>
        <p:nvPicPr>
          <p:cNvPr id="17" name="Billede 16" descr="Et billede, der indeholder tøj, person, Ansigt, Medicinsk udstyr&#10;&#10;Indhold genereret af kunstig intelligens kan være forkert.">
            <a:extLst>
              <a:ext uri="{FF2B5EF4-FFF2-40B4-BE49-F238E27FC236}">
                <a16:creationId xmlns:a16="http://schemas.microsoft.com/office/drawing/2014/main" id="{F2C0488B-28E6-7834-D973-E0B16DF189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565" y="4640839"/>
            <a:ext cx="1508442" cy="1005628"/>
          </a:xfrm>
          <a:prstGeom prst="rect">
            <a:avLst/>
          </a:prstGeom>
        </p:spPr>
      </p:pic>
      <p:pic>
        <p:nvPicPr>
          <p:cNvPr id="18" name="Billede 17" descr="Et billede, der indeholder tøj, person, Ansigt, Medicinsk udstyr&#10;&#10;Indhold genereret af kunstig intelligens kan være forkert.">
            <a:extLst>
              <a:ext uri="{FF2B5EF4-FFF2-40B4-BE49-F238E27FC236}">
                <a16:creationId xmlns:a16="http://schemas.microsoft.com/office/drawing/2014/main" id="{C207D581-13BB-2F74-71D8-DF2B26E511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357" y="4657235"/>
            <a:ext cx="1508442" cy="1005628"/>
          </a:xfrm>
          <a:prstGeom prst="rect">
            <a:avLst/>
          </a:prstGeom>
        </p:spPr>
      </p:pic>
      <p:pic>
        <p:nvPicPr>
          <p:cNvPr id="19" name="Billede 18" descr="Et billede, der indeholder person, tøj, indendørs, Laboratorieudstyr&#10;&#10;Indhold genereret af kunstig intelligens kan være forkert.">
            <a:extLst>
              <a:ext uri="{FF2B5EF4-FFF2-40B4-BE49-F238E27FC236}">
                <a16:creationId xmlns:a16="http://schemas.microsoft.com/office/drawing/2014/main" id="{CB795545-0863-AFB5-1969-A84F2E66F8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628" y="5733037"/>
            <a:ext cx="1508441" cy="1005628"/>
          </a:xfrm>
          <a:prstGeom prst="rect">
            <a:avLst/>
          </a:prstGeom>
        </p:spPr>
      </p:pic>
      <p:pic>
        <p:nvPicPr>
          <p:cNvPr id="21" name="Billede 20" descr="Et billede, der indeholder tøj, person, Medicinsk udstyr, lægeundersøgelse/medicin&#10;&#10;Indhold genereret af kunstig intelligens kan være forkert.">
            <a:extLst>
              <a:ext uri="{FF2B5EF4-FFF2-40B4-BE49-F238E27FC236}">
                <a16:creationId xmlns:a16="http://schemas.microsoft.com/office/drawing/2014/main" id="{11B7CC9E-BA7A-8E94-7F11-C187714220B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601" y="4650063"/>
            <a:ext cx="1690952" cy="112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5264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llab PowerPoint Template - 2025.pptx" id="{2AF75B05-B0CE-4757-9FCB-B43884CF0555}" vid="{CE0A74E6-658B-4867-B770-1BDECABFB512}"/>
    </a:ext>
  </a:extLst>
</a:theme>
</file>

<file path=ppt/theme/theme2.xml><?xml version="1.0" encoding="utf-8"?>
<a:theme xmlns:a="http://schemas.openxmlformats.org/drawingml/2006/main" name="Breakers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.pptx" id="{2AF75B05-B0CE-4757-9FCB-B43884CF0555}" vid="{21685F6F-2389-4583-9EE7-C69016B2514F}"/>
    </a:ext>
  </a:extLst>
</a:theme>
</file>

<file path=ppt/theme/theme3.xml><?xml version="1.0" encoding="utf-8"?>
<a:theme xmlns:a="http://schemas.openxmlformats.org/drawingml/2006/main" name="Content Slides - White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llab PowerPoint Template - 2025.pptx" id="{2AF75B05-B0CE-4757-9FCB-B43884CF0555}" vid="{B3BE75E1-BE48-479A-A252-13D7D61C2A44}"/>
    </a:ext>
  </a:extLst>
</a:theme>
</file>

<file path=ppt/theme/theme4.xml><?xml version="1.0" encoding="utf-8"?>
<a:theme xmlns:a="http://schemas.openxmlformats.org/drawingml/2006/main" name="Dark Blue Content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llab PowerPoint Template - 2025.pptx" id="{2AF75B05-B0CE-4757-9FCB-B43884CF0555}" vid="{AFE83727-4BE1-4AE5-A11D-B83DE091D1C2}"/>
    </a:ext>
  </a:extLst>
</a:theme>
</file>

<file path=ppt/theme/theme5.xml><?xml version="1.0" encoding="utf-8"?>
<a:theme xmlns:a="http://schemas.openxmlformats.org/drawingml/2006/main" name="Cyan Content">
  <a:themeElements>
    <a:clrScheme name="Ellab 09-25">
      <a:dk1>
        <a:srgbClr val="00004B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llab PowerPoint Template - 2025.pptx" id="{2AF75B05-B0CE-4757-9FCB-B43884CF0555}" vid="{B31ACFFA-0ED7-4F77-8459-18C67C0E9713}"/>
    </a:ext>
  </a:extLst>
</a:theme>
</file>

<file path=ppt/theme/theme6.xml><?xml version="1.0" encoding="utf-8"?>
<a:theme xmlns:a="http://schemas.openxmlformats.org/drawingml/2006/main" name="Media Slides">
  <a:themeElements>
    <a:clrScheme name="Ellab 09-25">
      <a:dk1>
        <a:srgbClr val="00004B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Theme 09/25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llab PowerPoint Template - 2025.pptx" id="{2AF75B05-B0CE-4757-9FCB-B43884CF0555}" vid="{DB900F68-6DEE-416F-8D93-8BF78DA9AB96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ED5D9CBCD1A34BB106AAC8A95B3522" ma:contentTypeVersion="14" ma:contentTypeDescription="Opret et nyt dokument." ma:contentTypeScope="" ma:versionID="eabdd94d18c61325bd08d5ef665b7035">
  <xsd:schema xmlns:xsd="http://www.w3.org/2001/XMLSchema" xmlns:xs="http://www.w3.org/2001/XMLSchema" xmlns:p="http://schemas.microsoft.com/office/2006/metadata/properties" xmlns:ns2="5a51b8d0-4da9-4caa-b0ff-564e0068717f" xmlns:ns3="23e63393-fd02-47f9-9482-492fd2da00d7" targetNamespace="http://schemas.microsoft.com/office/2006/metadata/properties" ma:root="true" ma:fieldsID="5a96aa64b8a91a3beea88149d179b450" ns2:_="" ns3:_="">
    <xsd:import namespace="5a51b8d0-4da9-4caa-b0ff-564e0068717f"/>
    <xsd:import namespace="23e63393-fd02-47f9-9482-492fd2da00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51b8d0-4da9-4caa-b0ff-564e006871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Billedmærker" ma:readOnly="false" ma:fieldId="{5cf76f15-5ced-4ddc-b409-7134ff3c332f}" ma:taxonomyMulti="true" ma:sspId="2449fb74-ddce-4354-82c8-d456aa319e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e63393-fd02-47f9-9482-492fd2da00d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6e85e13-9911-4569-9b93-bafd70ef1123}" ma:internalName="TaxCatchAll" ma:showField="CatchAllData" ma:web="23e63393-fd02-47f9-9482-492fd2da00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51b8d0-4da9-4caa-b0ff-564e0068717f">
      <Terms xmlns="http://schemas.microsoft.com/office/infopath/2007/PartnerControls"/>
    </lcf76f155ced4ddcb4097134ff3c332f>
    <TaxCatchAll xmlns="23e63393-fd02-47f9-9482-492fd2da00d7" xsi:nil="true"/>
  </documentManagement>
</p:properties>
</file>

<file path=customXml/itemProps1.xml><?xml version="1.0" encoding="utf-8"?>
<ds:datastoreItem xmlns:ds="http://schemas.openxmlformats.org/officeDocument/2006/customXml" ds:itemID="{8152EEB7-FEF9-42EB-817A-C2264CECDD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DD322E-E9F1-471D-9B93-3B934A5C882C}">
  <ds:schemaRefs>
    <ds:schemaRef ds:uri="23e63393-fd02-47f9-9482-492fd2da00d7"/>
    <ds:schemaRef ds:uri="5a51b8d0-4da9-4caa-b0ff-564e006871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7C83DAA-853C-437C-B82B-B636A6EE8D1A}">
  <ds:schemaRefs>
    <ds:schemaRef ds:uri="5a51b8d0-4da9-4caa-b0ff-564e0068717f"/>
    <ds:schemaRef ds:uri="http://schemas.microsoft.com/office/2006/metadata/properties"/>
    <ds:schemaRef ds:uri="23e63393-fd02-47f9-9482-492fd2da00d7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396</Words>
  <Application>Microsoft Office PowerPoint</Application>
  <PresentationFormat>Widescreen</PresentationFormat>
  <Paragraphs>127</Paragraphs>
  <Slides>9</Slides>
  <Notes>1</Notes>
  <HiddenSlides>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Ellab Sans Light</vt:lpstr>
      <vt:lpstr>Arial</vt:lpstr>
      <vt:lpstr>Aptos</vt:lpstr>
      <vt:lpstr>Ellab Sans</vt:lpstr>
      <vt:lpstr>Title Slides</vt:lpstr>
      <vt:lpstr>Breakers</vt:lpstr>
      <vt:lpstr>Content Slides - White</vt:lpstr>
      <vt:lpstr>Dark Blue Content</vt:lpstr>
      <vt:lpstr>Cyan Content</vt:lpstr>
      <vt:lpstr>Media Slides</vt:lpstr>
      <vt:lpstr>Validation  Pricelist 2026 </vt:lpstr>
      <vt:lpstr>Price adjustments 2026 </vt:lpstr>
      <vt:lpstr>Calibration </vt:lpstr>
      <vt:lpstr>Validation Price List 2026</vt:lpstr>
      <vt:lpstr>PowerPoint Presentation</vt:lpstr>
      <vt:lpstr>Table </vt:lpstr>
      <vt:lpstr>Brand Shapes</vt:lpstr>
      <vt:lpstr>Brand Icons</vt:lpstr>
      <vt:lpstr>Pictures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Christina Giordano Olsen</dc:creator>
  <cp:lastModifiedBy>Christina Giordano Olsen</cp:lastModifiedBy>
  <cp:revision>2</cp:revision>
  <dcterms:created xsi:type="dcterms:W3CDTF">2025-12-15T14:40:40Z</dcterms:created>
  <dcterms:modified xsi:type="dcterms:W3CDTF">2025-12-18T13:34:39Z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0x010100BEED5D9CBCD1A34BB106AAC8A95B3522</vt:lpwstr>
  </property>
  <property fmtid="{D5CDD505-2E9C-101B-9397-08002B2CF9AE}" pid="3" name="MediaServiceImageTags">
    <vt:lpwstr/>
  </property>
</Properties>
</file>