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900" r:id="rId4"/>
    <p:sldMasterId id="2147483852" r:id="rId5"/>
    <p:sldMasterId id="2147483907" r:id="rId6"/>
  </p:sldMasterIdLst>
  <p:notesMasterIdLst>
    <p:notesMasterId r:id="rId20"/>
  </p:notesMasterIdLst>
  <p:handoutMasterIdLst>
    <p:handoutMasterId r:id="rId21"/>
  </p:handoutMasterIdLst>
  <p:sldIdLst>
    <p:sldId id="2147474788" r:id="rId7"/>
    <p:sldId id="10247" r:id="rId8"/>
    <p:sldId id="2147474787" r:id="rId9"/>
    <p:sldId id="885" r:id="rId10"/>
    <p:sldId id="297" r:id="rId11"/>
    <p:sldId id="2147474786" r:id="rId12"/>
    <p:sldId id="289" r:id="rId13"/>
    <p:sldId id="290" r:id="rId14"/>
    <p:sldId id="291" r:id="rId15"/>
    <p:sldId id="293" r:id="rId16"/>
    <p:sldId id="292" r:id="rId17"/>
    <p:sldId id="299" r:id="rId18"/>
    <p:sldId id="271" r:id="rId19"/>
  </p:sldIdLst>
  <p:sldSz cx="12192000" cy="6858000"/>
  <p:notesSz cx="6858000" cy="9144000"/>
  <p:embeddedFontLst>
    <p:embeddedFont>
      <p:font typeface="Ellab Sans" panose="02000503000000020004" pitchFamily="2" charset="0"/>
      <p:regular r:id="rId22"/>
      <p:bold r:id="rId23"/>
      <p:italic r:id="rId24"/>
      <p:boldItalic r:id="rId25"/>
    </p:embeddedFont>
    <p:embeddedFont>
      <p:font typeface="Ellab Sans Light" panose="02000403000000020004" pitchFamily="2" charset="0"/>
      <p:regular r:id="rId26"/>
      <p:italic r:id="rId27"/>
    </p:embeddedFont>
    <p:embeddedFont>
      <p:font typeface="Ellab Sans SemiBold" panose="02000703000000020004" pitchFamily="2" charset="0"/>
      <p:bold r:id="rId28"/>
      <p:boldItalic r:id="rId29"/>
    </p:embeddedFont>
  </p:embeddedFontLst>
  <p:defaultTextStyle>
    <a:defPPr>
      <a:defRPr lang="da-DK"/>
    </a:defPPr>
    <a:lvl1pPr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5pPr>
    <a:lvl6pPr marL="2286000" algn="l" defTabSz="914400" rtl="0" eaLnBrk="1" latinLnBrk="0" hangingPunct="1">
      <a:defRPr kern="1200">
        <a:solidFill>
          <a:schemeClr val="tx1"/>
        </a:solidFill>
        <a:latin typeface="Aptos" panose="020B0004020202020204" pitchFamily="34" charset="0"/>
        <a:ea typeface="+mn-ea"/>
        <a:cs typeface="+mn-cs"/>
      </a:defRPr>
    </a:lvl6pPr>
    <a:lvl7pPr marL="2743200" algn="l" defTabSz="914400" rtl="0" eaLnBrk="1" latinLnBrk="0" hangingPunct="1">
      <a:defRPr kern="1200">
        <a:solidFill>
          <a:schemeClr val="tx1"/>
        </a:solidFill>
        <a:latin typeface="Aptos" panose="020B0004020202020204" pitchFamily="34" charset="0"/>
        <a:ea typeface="+mn-ea"/>
        <a:cs typeface="+mn-cs"/>
      </a:defRPr>
    </a:lvl7pPr>
    <a:lvl8pPr marL="3200400" algn="l" defTabSz="914400" rtl="0" eaLnBrk="1" latinLnBrk="0" hangingPunct="1">
      <a:defRPr kern="1200">
        <a:solidFill>
          <a:schemeClr val="tx1"/>
        </a:solidFill>
        <a:latin typeface="Aptos" panose="020B0004020202020204" pitchFamily="34" charset="0"/>
        <a:ea typeface="+mn-ea"/>
        <a:cs typeface="+mn-cs"/>
      </a:defRPr>
    </a:lvl8pPr>
    <a:lvl9pPr marL="3657600" algn="l" defTabSz="914400" rtl="0" eaLnBrk="1" latinLnBrk="0" hangingPunct="1">
      <a:defRPr kern="1200">
        <a:solidFill>
          <a:schemeClr val="tx1"/>
        </a:solidFill>
        <a:latin typeface="Aptos" panose="020B0004020202020204" pitchFamily="34" charset="0"/>
        <a:ea typeface="+mn-ea"/>
        <a:cs typeface="+mn-cs"/>
      </a:defRPr>
    </a:lvl9pPr>
  </p:defaultTextStyle>
  <p:extLst>
    <p:ext uri="{521415D9-36F7-43E2-AB2F-B90AF26B5E84}">
      <p14:sectionLst xmlns:p14="http://schemas.microsoft.com/office/powerpoint/2010/main">
        <p14:section name="Ikke-navngivet sektion" id="{EFF1556F-0D05-8747-A1B2-8A18DD99C842}">
          <p14:sldIdLst>
            <p14:sldId id="2147474788"/>
            <p14:sldId id="10247"/>
            <p14:sldId id="2147474787"/>
            <p14:sldId id="885"/>
            <p14:sldId id="297"/>
            <p14:sldId id="2147474786"/>
            <p14:sldId id="289"/>
            <p14:sldId id="290"/>
            <p14:sldId id="291"/>
            <p14:sldId id="293"/>
            <p14:sldId id="292"/>
            <p14:sldId id="299"/>
            <p14:sldId id="27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E25C0D-383D-4069-BB9F-436C5AB1BB87}" name="Thomas W. Flanagan" initials="TW" userId="S::twf@ellab.com::2859ba47-2415-45f6-8b6c-b1e23376e9ef" providerId="AD"/>
  <p188:author id="{092F0238-F3F5-DBA1-4983-10C0C767AC5F}" name="Aleksandra Szejko" initials="" userId="S::asz@ellab.com::72bb44d8-1e0c-4109-be82-c57a4fb81907" providerId="AD"/>
  <p188:author id="{660D5641-7714-E43B-4EDD-9B9EC585A4E2}" name="Andreas Kößler" initials="AK" userId="S::ako@ellab.com::00c157eb-ce4c-456e-be81-305662002215" providerId="AD"/>
  <p188:author id="{506562AE-CED7-245D-BDA2-AE86D6EDDE00}" name="Dominic Hein" initials="DH" userId="S::dhe@ellab.com::0577efcc-d15d-4be4-9167-f21f3bfbf07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7F8"/>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4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handoutMaster" Target="handoutMasters/handoutMaster1.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s Kößler" userId="00c157eb-ce4c-456e-be81-305662002215" providerId="ADAL" clId="{AAD858BB-65E7-4703-96E9-134E4A17E249}"/>
    <pc:docChg chg="delSld modSection">
      <pc:chgData name="Andreas Kößler" userId="00c157eb-ce4c-456e-be81-305662002215" providerId="ADAL" clId="{AAD858BB-65E7-4703-96E9-134E4A17E249}" dt="2026-06-24T09:31:42.806" v="0" actId="47"/>
      <pc:docMkLst>
        <pc:docMk/>
      </pc:docMkLst>
      <pc:sldChg chg="del">
        <pc:chgData name="Andreas Kößler" userId="00c157eb-ce4c-456e-be81-305662002215" providerId="ADAL" clId="{AAD858BB-65E7-4703-96E9-134E4A17E249}" dt="2026-06-24T09:31:42.806" v="0" actId="47"/>
        <pc:sldMkLst>
          <pc:docMk/>
          <pc:sldMk cId="1270969140" sldId="214747565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5059432E-F7F7-21CD-BF99-27DBE878B59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da-DK">
              <a:latin typeface="Ellab Sans" panose="02000503000000020004" pitchFamily="2" charset="0"/>
            </a:endParaRPr>
          </a:p>
        </p:txBody>
      </p:sp>
      <p:sp>
        <p:nvSpPr>
          <p:cNvPr id="3" name="Pladsholder til dato 2">
            <a:extLst>
              <a:ext uri="{FF2B5EF4-FFF2-40B4-BE49-F238E27FC236}">
                <a16:creationId xmlns:a16="http://schemas.microsoft.com/office/drawing/2014/main" id="{A6F6D48D-6D58-7445-0C02-8529149D2F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0B0AE310-B012-674C-8A21-80655F57D4E0}" type="datetimeFigureOut">
              <a:rPr lang="da-DK">
                <a:latin typeface="Ellab Sans" panose="02000503000000020004" pitchFamily="2" charset="0"/>
              </a:rPr>
              <a:pPr>
                <a:defRPr/>
              </a:pPr>
              <a:t>24-06-2026</a:t>
            </a:fld>
            <a:endParaRPr lang="da-DK">
              <a:latin typeface="Ellab Sans" panose="02000503000000020004" pitchFamily="2" charset="0"/>
            </a:endParaRPr>
          </a:p>
        </p:txBody>
      </p:sp>
      <p:sp>
        <p:nvSpPr>
          <p:cNvPr id="4" name="Pladsholder til sidefod 3">
            <a:extLst>
              <a:ext uri="{FF2B5EF4-FFF2-40B4-BE49-F238E27FC236}">
                <a16:creationId xmlns:a16="http://schemas.microsoft.com/office/drawing/2014/main" id="{B170C1B7-A827-80EA-9006-39EC43743F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da-DK">
              <a:latin typeface="Ellab Sans" panose="02000503000000020004" pitchFamily="2" charset="0"/>
            </a:endParaRPr>
          </a:p>
        </p:txBody>
      </p:sp>
      <p:sp>
        <p:nvSpPr>
          <p:cNvPr id="5" name="Pladsholder til slidenummer 4">
            <a:extLst>
              <a:ext uri="{FF2B5EF4-FFF2-40B4-BE49-F238E27FC236}">
                <a16:creationId xmlns:a16="http://schemas.microsoft.com/office/drawing/2014/main" id="{9DC846A4-6D5A-89D1-D05A-24055E0A1D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A8A2EB59-D83D-7A45-98D9-85F928BE1804}" type="slidenum">
              <a:rPr lang="da-DK">
                <a:latin typeface="Ellab Sans" panose="02000503000000020004" pitchFamily="2" charset="0"/>
              </a:rPr>
              <a:pPr>
                <a:defRPr/>
              </a:pPr>
              <a:t>‹Nr.›</a:t>
            </a:fld>
            <a:endParaRPr lang="da-DK">
              <a:latin typeface="Ellab Sans" panose="02000503000000020004" pitchFamily="2"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92DE11E4-B5D1-F19A-DCE8-2E248CB45E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Ellab Sans" panose="02000503000000020004" pitchFamily="2" charset="0"/>
              </a:defRPr>
            </a:lvl1pPr>
          </a:lstStyle>
          <a:p>
            <a:pPr>
              <a:defRPr/>
            </a:pPr>
            <a:endParaRPr lang="da-DK"/>
          </a:p>
        </p:txBody>
      </p:sp>
      <p:sp>
        <p:nvSpPr>
          <p:cNvPr id="3" name="Pladsholder til dato 2">
            <a:extLst>
              <a:ext uri="{FF2B5EF4-FFF2-40B4-BE49-F238E27FC236}">
                <a16:creationId xmlns:a16="http://schemas.microsoft.com/office/drawing/2014/main" id="{9DFADC95-83CC-16AD-BCB9-3375A34DB3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atin typeface="Ellab Sans" panose="02000503000000020004" pitchFamily="2" charset="0"/>
              </a:defRPr>
            </a:lvl1pPr>
          </a:lstStyle>
          <a:p>
            <a:pPr>
              <a:defRPr/>
            </a:pPr>
            <a:fld id="{AAFF2690-4DF5-C147-9830-1EEC22D7D0B2}" type="datetimeFigureOut">
              <a:rPr lang="da-DK" smtClean="0"/>
              <a:pPr>
                <a:defRPr/>
              </a:pPr>
              <a:t>24-06-2026</a:t>
            </a:fld>
            <a:endParaRPr lang="da-DK"/>
          </a:p>
        </p:txBody>
      </p:sp>
      <p:sp>
        <p:nvSpPr>
          <p:cNvPr id="4" name="Pladsholder til slidebillede 3">
            <a:extLst>
              <a:ext uri="{FF2B5EF4-FFF2-40B4-BE49-F238E27FC236}">
                <a16:creationId xmlns:a16="http://schemas.microsoft.com/office/drawing/2014/main" id="{044BB79E-78C4-EDDA-CC0B-15D2F7EE3B0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a-DK" noProof="0"/>
          </a:p>
        </p:txBody>
      </p:sp>
      <p:sp>
        <p:nvSpPr>
          <p:cNvPr id="5" name="Pladsholder til noter 4">
            <a:extLst>
              <a:ext uri="{FF2B5EF4-FFF2-40B4-BE49-F238E27FC236}">
                <a16:creationId xmlns:a16="http://schemas.microsoft.com/office/drawing/2014/main" id="{56FD0AF4-84CB-1B48-C099-F4F75666C3E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6" name="Pladsholder til sidefod 5">
            <a:extLst>
              <a:ext uri="{FF2B5EF4-FFF2-40B4-BE49-F238E27FC236}">
                <a16:creationId xmlns:a16="http://schemas.microsoft.com/office/drawing/2014/main" id="{4350BC10-2840-688B-8C79-DD0C0C4DA7B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Ellab Sans" panose="02000503000000020004" pitchFamily="2" charset="0"/>
              </a:defRPr>
            </a:lvl1pPr>
          </a:lstStyle>
          <a:p>
            <a:pPr>
              <a:defRPr/>
            </a:pPr>
            <a:endParaRPr lang="da-DK"/>
          </a:p>
        </p:txBody>
      </p:sp>
      <p:sp>
        <p:nvSpPr>
          <p:cNvPr id="7" name="Pladsholder til slidenummer 6">
            <a:extLst>
              <a:ext uri="{FF2B5EF4-FFF2-40B4-BE49-F238E27FC236}">
                <a16:creationId xmlns:a16="http://schemas.microsoft.com/office/drawing/2014/main" id="{D941D331-EA74-6095-250E-BF55BB2110D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atin typeface="Ellab Sans" panose="02000503000000020004" pitchFamily="2" charset="0"/>
              </a:defRPr>
            </a:lvl1pPr>
          </a:lstStyle>
          <a:p>
            <a:pPr>
              <a:defRPr/>
            </a:pPr>
            <a:fld id="{BC49A242-0154-F74C-A511-93BF6AB15D8C}" type="slidenum">
              <a:rPr lang="da-DK" smtClean="0"/>
              <a:pPr>
                <a:defRPr/>
              </a:pPr>
              <a:t>‹Nr.›</a:t>
            </a:fld>
            <a:endParaRPr lang="da-DK"/>
          </a:p>
        </p:txBody>
      </p:sp>
    </p:spTree>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Ellab Sans" panose="02000503000000020004" pitchFamily="2" charset="0"/>
        <a:ea typeface="+mn-ea"/>
        <a:cs typeface="+mn-cs"/>
      </a:defRPr>
    </a:lvl1pPr>
    <a:lvl2pPr marL="457200" algn="l" rtl="0" fontAlgn="base">
      <a:spcBef>
        <a:spcPct val="30000"/>
      </a:spcBef>
      <a:spcAft>
        <a:spcPct val="0"/>
      </a:spcAft>
      <a:defRPr sz="1200" kern="1200">
        <a:solidFill>
          <a:schemeClr val="tx1"/>
        </a:solidFill>
        <a:latin typeface="Ellab Sans" panose="02000503000000020004" pitchFamily="2" charset="0"/>
        <a:ea typeface="+mn-ea"/>
        <a:cs typeface="+mn-cs"/>
      </a:defRPr>
    </a:lvl2pPr>
    <a:lvl3pPr marL="914400" algn="l" rtl="0" fontAlgn="base">
      <a:spcBef>
        <a:spcPct val="30000"/>
      </a:spcBef>
      <a:spcAft>
        <a:spcPct val="0"/>
      </a:spcAft>
      <a:defRPr sz="1200" kern="1200">
        <a:solidFill>
          <a:schemeClr val="tx1"/>
        </a:solidFill>
        <a:latin typeface="Ellab Sans" panose="02000503000000020004" pitchFamily="2" charset="0"/>
        <a:ea typeface="+mn-ea"/>
        <a:cs typeface="+mn-cs"/>
      </a:defRPr>
    </a:lvl3pPr>
    <a:lvl4pPr marL="1371600" algn="l" rtl="0" fontAlgn="base">
      <a:spcBef>
        <a:spcPct val="30000"/>
      </a:spcBef>
      <a:spcAft>
        <a:spcPct val="0"/>
      </a:spcAft>
      <a:defRPr sz="1200" kern="1200">
        <a:solidFill>
          <a:schemeClr val="tx1"/>
        </a:solidFill>
        <a:latin typeface="Ellab Sans" panose="02000503000000020004" pitchFamily="2" charset="0"/>
        <a:ea typeface="+mn-ea"/>
        <a:cs typeface="+mn-cs"/>
      </a:defRPr>
    </a:lvl4pPr>
    <a:lvl5pPr marL="1828800" algn="l" rtl="0" fontAlgn="base">
      <a:spcBef>
        <a:spcPct val="30000"/>
      </a:spcBef>
      <a:spcAft>
        <a:spcPct val="0"/>
      </a:spcAft>
      <a:defRPr sz="1200" kern="1200">
        <a:solidFill>
          <a:schemeClr val="tx1"/>
        </a:solidFill>
        <a:latin typeface="Ellab Sans" panose="02000503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41417-FC4B-7E12-CA6D-D91448365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8544A7-F8BF-AEBA-0ECE-BF7F777FB7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24B02F-2D23-F3F5-226B-2F8F72EDD439}"/>
              </a:ext>
            </a:extLst>
          </p:cNvPr>
          <p:cNvSpPr>
            <a:spLocks noGrp="1"/>
          </p:cNvSpPr>
          <p:nvPr>
            <p:ph type="body" idx="1"/>
          </p:nvPr>
        </p:nvSpPr>
        <p:spPr/>
        <p:txBody>
          <a:bodyPr/>
          <a:lstStyle/>
          <a:p>
            <a:r>
              <a:rPr lang="en-US">
                <a:latin typeface="Ellab Sans"/>
                <a:ea typeface="Ellab Sans"/>
              </a:rPr>
              <a:t>All those services if done by our teams or the customers teams, are supported by  the best software on the market for thermal validation projects. </a:t>
            </a:r>
          </a:p>
          <a:p>
            <a:pPr marL="171450" indent="-171450">
              <a:buFont typeface="Calibri"/>
              <a:buChar char="-"/>
            </a:pPr>
            <a:r>
              <a:rPr lang="en-US">
                <a:latin typeface="Ellab Sans"/>
                <a:ea typeface="Ellab Sans"/>
              </a:rPr>
              <a:t>Easy setup and various installation options to meet the customers requirements. </a:t>
            </a:r>
          </a:p>
          <a:p>
            <a:pPr marL="171450" indent="-171450">
              <a:buFont typeface="Calibri"/>
              <a:buChar char="-"/>
            </a:pPr>
            <a:r>
              <a:rPr lang="en-US">
                <a:latin typeface="Ellab Sans"/>
                <a:ea typeface="Ellab Sans"/>
              </a:rPr>
              <a:t>Compliant to the global standards. </a:t>
            </a:r>
          </a:p>
          <a:p>
            <a:pPr marL="171450" indent="-171450">
              <a:buFont typeface="Calibri"/>
              <a:buChar char="-"/>
            </a:pPr>
            <a:r>
              <a:rPr lang="en-US">
                <a:latin typeface="Ellab Sans"/>
                <a:ea typeface="Ellab Sans"/>
              </a:rPr>
              <a:t>Quick results &amp; fast evaluation as well as compatibility with 3rd party validation software like KNEAT.</a:t>
            </a:r>
            <a:endParaRPr lang="en-US">
              <a:ea typeface="Ellab Sans"/>
            </a:endParaRPr>
          </a:p>
          <a:p>
            <a:pPr marL="171450" indent="-171450">
              <a:buFont typeface="Calibri"/>
              <a:buChar char="-"/>
            </a:pPr>
            <a:r>
              <a:rPr lang="en-US">
                <a:latin typeface="Ellab Sans"/>
                <a:ea typeface="Ellab Sans"/>
              </a:rPr>
              <a:t>A real time saver, as you can repeat studies easily or start them with out any setup. You also can work offline and at the same time do reports somewhere else with the dual dynamic installation. </a:t>
            </a:r>
          </a:p>
          <a:p>
            <a:pPr marL="171450" indent="-171450">
              <a:buFont typeface="Calibri"/>
              <a:buChar char="-"/>
            </a:pPr>
            <a:endParaRPr lang="en-US">
              <a:ea typeface="Ellab Sans"/>
            </a:endParaRPr>
          </a:p>
        </p:txBody>
      </p:sp>
      <p:sp>
        <p:nvSpPr>
          <p:cNvPr id="4" name="Slide Number Placeholder 3">
            <a:extLst>
              <a:ext uri="{FF2B5EF4-FFF2-40B4-BE49-F238E27FC236}">
                <a16:creationId xmlns:a16="http://schemas.microsoft.com/office/drawing/2014/main" id="{725EB816-EF42-DD00-7454-54832210F573}"/>
              </a:ext>
            </a:extLst>
          </p:cNvPr>
          <p:cNvSpPr>
            <a:spLocks noGrp="1"/>
          </p:cNvSpPr>
          <p:nvPr>
            <p:ph type="sldNum" sz="quarter" idx="5"/>
          </p:nvPr>
        </p:nvSpPr>
        <p:spPr/>
        <p:txBody>
          <a:bodyPr/>
          <a:lstStyle/>
          <a:p>
            <a:pPr>
              <a:defRPr/>
            </a:pPr>
            <a:fld id="{BC49A242-0154-F74C-A511-93BF6AB15D8C}" type="slidenum">
              <a:rPr lang="da-DK" smtClean="0"/>
              <a:pPr>
                <a:defRPr/>
              </a:pPr>
              <a:t>2</a:t>
            </a:fld>
            <a:endParaRPr lang="da-DK"/>
          </a:p>
        </p:txBody>
      </p:sp>
    </p:spTree>
    <p:extLst>
      <p:ext uri="{BB962C8B-B14F-4D97-AF65-F5344CB8AC3E}">
        <p14:creationId xmlns:p14="http://schemas.microsoft.com/office/powerpoint/2010/main" val="3171924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D947B-598B-8C63-6092-CF32DCDDB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B70D8-B17F-5348-69BF-5A9ABDBD4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B77BD4-6F39-15E1-F2A0-9BA92A4B2D5D}"/>
              </a:ext>
            </a:extLst>
          </p:cNvPr>
          <p:cNvSpPr>
            <a:spLocks noGrp="1"/>
          </p:cNvSpPr>
          <p:nvPr>
            <p:ph type="body" idx="1"/>
          </p:nvPr>
        </p:nvSpPr>
        <p:spPr/>
        <p:txBody>
          <a:bodyPr/>
          <a:lstStyle/>
          <a:p>
            <a:r>
              <a:rPr lang="en-US">
                <a:latin typeface="Ellab Sans"/>
                <a:ea typeface="Ellab Sans"/>
              </a:rPr>
              <a:t>All those services if done by our teams or the customers teams, are supported by  the best software on the market for thermal validation projects. </a:t>
            </a:r>
          </a:p>
          <a:p>
            <a:pPr marL="171450" indent="-171450">
              <a:buFont typeface="Calibri"/>
              <a:buChar char="-"/>
            </a:pPr>
            <a:r>
              <a:rPr lang="en-US">
                <a:latin typeface="Ellab Sans"/>
                <a:ea typeface="Ellab Sans"/>
              </a:rPr>
              <a:t>Easy setup and various installation options to meet the customers requirements. </a:t>
            </a:r>
          </a:p>
          <a:p>
            <a:pPr marL="171450" indent="-171450">
              <a:buFont typeface="Calibri"/>
              <a:buChar char="-"/>
            </a:pPr>
            <a:r>
              <a:rPr lang="en-US">
                <a:latin typeface="Ellab Sans"/>
                <a:ea typeface="Ellab Sans"/>
              </a:rPr>
              <a:t>Compliant to the global standards. </a:t>
            </a:r>
          </a:p>
          <a:p>
            <a:pPr marL="171450" indent="-171450">
              <a:buFont typeface="Calibri"/>
              <a:buChar char="-"/>
            </a:pPr>
            <a:r>
              <a:rPr lang="en-US">
                <a:latin typeface="Ellab Sans"/>
                <a:ea typeface="Ellab Sans"/>
              </a:rPr>
              <a:t>Quick results &amp; fast evaluation as well as compatibility with 3rd party validation software like KNEAT.</a:t>
            </a:r>
            <a:endParaRPr lang="en-US">
              <a:ea typeface="Ellab Sans"/>
            </a:endParaRPr>
          </a:p>
          <a:p>
            <a:pPr marL="171450" indent="-171450">
              <a:buFont typeface="Calibri"/>
              <a:buChar char="-"/>
            </a:pPr>
            <a:r>
              <a:rPr lang="en-US">
                <a:latin typeface="Ellab Sans"/>
                <a:ea typeface="Ellab Sans"/>
              </a:rPr>
              <a:t>A real time saver, as you can repeat studies easily or start them with out any setup. You also can work offline and at the same time do reports somewhere else with the dual dynamic installation. </a:t>
            </a:r>
          </a:p>
          <a:p>
            <a:pPr marL="171450" indent="-171450">
              <a:buFont typeface="Calibri"/>
              <a:buChar char="-"/>
            </a:pPr>
            <a:endParaRPr lang="en-US">
              <a:ea typeface="Ellab Sans"/>
            </a:endParaRPr>
          </a:p>
        </p:txBody>
      </p:sp>
      <p:sp>
        <p:nvSpPr>
          <p:cNvPr id="4" name="Slide Number Placeholder 3">
            <a:extLst>
              <a:ext uri="{FF2B5EF4-FFF2-40B4-BE49-F238E27FC236}">
                <a16:creationId xmlns:a16="http://schemas.microsoft.com/office/drawing/2014/main" id="{88336372-95ED-768B-9A2F-AD9E21BB4F05}"/>
              </a:ext>
            </a:extLst>
          </p:cNvPr>
          <p:cNvSpPr>
            <a:spLocks noGrp="1"/>
          </p:cNvSpPr>
          <p:nvPr>
            <p:ph type="sldNum" sz="quarter" idx="5"/>
          </p:nvPr>
        </p:nvSpPr>
        <p:spPr/>
        <p:txBody>
          <a:bodyPr/>
          <a:lstStyle/>
          <a:p>
            <a:pPr>
              <a:defRPr/>
            </a:pPr>
            <a:fld id="{BC49A242-0154-F74C-A511-93BF6AB15D8C}" type="slidenum">
              <a:rPr lang="da-DK" smtClean="0"/>
              <a:pPr>
                <a:defRPr/>
              </a:pPr>
              <a:t>3</a:t>
            </a:fld>
            <a:endParaRPr lang="da-DK"/>
          </a:p>
        </p:txBody>
      </p:sp>
    </p:spTree>
    <p:extLst>
      <p:ext uri="{BB962C8B-B14F-4D97-AF65-F5344CB8AC3E}">
        <p14:creationId xmlns:p14="http://schemas.microsoft.com/office/powerpoint/2010/main" val="1022970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41425"/>
            <a:ext cx="5956300" cy="3351213"/>
          </a:xfrm>
        </p:spPr>
      </p:sp>
      <p:sp>
        <p:nvSpPr>
          <p:cNvPr id="3" name="Notes Placeholder 2"/>
          <p:cNvSpPr>
            <a:spLocks noGrp="1"/>
          </p:cNvSpPr>
          <p:nvPr>
            <p:ph type="body" idx="1"/>
          </p:nvPr>
        </p:nvSpPr>
        <p:spPr/>
        <p:txBody>
          <a:bodyPr/>
          <a:lstStyle/>
          <a:p>
            <a:r>
              <a:rPr lang="en-GB"/>
              <a:t>Regarding PQ: In a PQ test, our equipment operates in its real process environment. This usually isn't part of our default scope unless our field service is engaged. Typically, we provide IQ/OQ, and for this purpose, we have defined products:</a:t>
            </a:r>
            <a:br>
              <a:rPr lang="en-GB"/>
            </a:br>
            <a:br>
              <a:rPr lang="en-GB"/>
            </a:br>
            <a:r>
              <a:rPr lang="en-GB"/>
              <a:t>1: Template free of use, on the memory stick.</a:t>
            </a:r>
            <a:br>
              <a:rPr lang="en-GB"/>
            </a:br>
            <a:r>
              <a:rPr lang="en-GB"/>
              <a:t>2: Generic protocol product No. 31182050</a:t>
            </a:r>
            <a:br>
              <a:rPr lang="en-GB"/>
            </a:br>
            <a:r>
              <a:rPr lang="en-GB"/>
              <a:t>3: Validation of customer equipment, not sure of number.</a:t>
            </a:r>
            <a:endParaRPr lang="en-DK"/>
          </a:p>
        </p:txBody>
      </p:sp>
      <p:sp>
        <p:nvSpPr>
          <p:cNvPr id="4" name="Slide Number Placeholder 3"/>
          <p:cNvSpPr>
            <a:spLocks noGrp="1"/>
          </p:cNvSpPr>
          <p:nvPr>
            <p:ph type="sldNum" sz="quarter" idx="5"/>
          </p:nvPr>
        </p:nvSpPr>
        <p:spPr/>
        <p:txBody>
          <a:bodyPr/>
          <a:lstStyle/>
          <a:p>
            <a:fld id="{E5541204-5A5F-4388-B1C3-76397759BA1C}" type="slidenum">
              <a:rPr lang="en-DK" smtClean="0"/>
              <a:t>4</a:t>
            </a:fld>
            <a:endParaRPr lang="en-DK"/>
          </a:p>
        </p:txBody>
      </p:sp>
    </p:spTree>
    <p:extLst>
      <p:ext uri="{BB962C8B-B14F-4D97-AF65-F5344CB8AC3E}">
        <p14:creationId xmlns:p14="http://schemas.microsoft.com/office/powerpoint/2010/main" val="3008159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41425"/>
            <a:ext cx="5956300" cy="3351213"/>
          </a:xfrm>
        </p:spPr>
      </p:sp>
      <p:sp>
        <p:nvSpPr>
          <p:cNvPr id="3" name="Notes Placeholder 2"/>
          <p:cNvSpPr>
            <a:spLocks noGrp="1"/>
          </p:cNvSpPr>
          <p:nvPr>
            <p:ph type="body" idx="1"/>
          </p:nvPr>
        </p:nvSpPr>
        <p:spPr/>
        <p:txBody>
          <a:bodyPr/>
          <a:lstStyle/>
          <a:p>
            <a:r>
              <a:rPr lang="en-GB"/>
              <a:t>Site where all users are connected to the Software.</a:t>
            </a:r>
          </a:p>
          <a:p>
            <a:endParaRPr lang="en-GB"/>
          </a:p>
          <a:p>
            <a:r>
              <a:rPr lang="en-GB" sz="1800">
                <a:effectLst/>
                <a:latin typeface="Ellab Sans" panose="02000503000000020004" pitchFamily="2" charset="0"/>
              </a:rPr>
              <a:t>Ellab has different server setups available:</a:t>
            </a:r>
            <a:br>
              <a:rPr lang="en-GB" sz="1800">
                <a:effectLst/>
                <a:latin typeface="Ellab Sans" panose="02000503000000020004" pitchFamily="2" charset="0"/>
              </a:rPr>
            </a:br>
            <a:br>
              <a:rPr lang="en-GB" sz="1800">
                <a:effectLst/>
                <a:latin typeface="Ellab Sans" panose="02000503000000020004" pitchFamily="2" charset="0"/>
              </a:rPr>
            </a:br>
            <a:r>
              <a:rPr lang="en-GB" sz="1800">
                <a:effectLst/>
                <a:latin typeface="Ellab Sans" panose="02000503000000020004" pitchFamily="2" charset="0"/>
              </a:rPr>
              <a:t>1: Microsoft SQL Server/client setup</a:t>
            </a:r>
            <a:br>
              <a:rPr lang="en-GB" sz="1800">
                <a:effectLst/>
                <a:latin typeface="Ellab Sans" panose="02000503000000020004" pitchFamily="2" charset="0"/>
              </a:rPr>
            </a:br>
            <a:r>
              <a:rPr lang="en-GB" sz="1800">
                <a:effectLst/>
                <a:latin typeface="Ellab Sans" panose="02000503000000020004" pitchFamily="2" charset="0"/>
              </a:rPr>
              <a:t>2: Microsoft SQL Server/client setup with Dual Dynamic Database (includes users not always on the company network)</a:t>
            </a:r>
            <a:br>
              <a:rPr lang="en-GB" sz="1800">
                <a:effectLst/>
                <a:latin typeface="Ellab Sans" panose="02000503000000020004" pitchFamily="2" charset="0"/>
              </a:rPr>
            </a:br>
            <a:r>
              <a:rPr lang="en-GB" sz="1800">
                <a:effectLst/>
                <a:latin typeface="Ellab Sans" panose="02000503000000020004" pitchFamily="2" charset="0"/>
              </a:rPr>
              <a:t>3: Citrix installation</a:t>
            </a:r>
            <a:endParaRPr lang="en-DK"/>
          </a:p>
        </p:txBody>
      </p:sp>
      <p:sp>
        <p:nvSpPr>
          <p:cNvPr id="4" name="Slide Number Placeholder 3"/>
          <p:cNvSpPr>
            <a:spLocks noGrp="1"/>
          </p:cNvSpPr>
          <p:nvPr>
            <p:ph type="sldNum" sz="quarter" idx="5"/>
          </p:nvPr>
        </p:nvSpPr>
        <p:spPr/>
        <p:txBody>
          <a:bodyPr/>
          <a:lstStyle/>
          <a:p>
            <a:fld id="{E5541204-5A5F-4388-B1C3-76397759BA1C}" type="slidenum">
              <a:rPr lang="en-DK" smtClean="0"/>
              <a:t>5</a:t>
            </a:fld>
            <a:endParaRPr lang="en-DK"/>
          </a:p>
        </p:txBody>
      </p:sp>
    </p:spTree>
    <p:extLst>
      <p:ext uri="{BB962C8B-B14F-4D97-AF65-F5344CB8AC3E}">
        <p14:creationId xmlns:p14="http://schemas.microsoft.com/office/powerpoint/2010/main" val="3306887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C49A242-0154-F74C-A511-93BF6AB15D8C}" type="slidenum">
              <a:rPr lang="da-DK" smtClean="0"/>
              <a:pPr>
                <a:defRPr/>
              </a:pPr>
              <a:t>6</a:t>
            </a:fld>
            <a:endParaRPr lang="da-DK"/>
          </a:p>
        </p:txBody>
      </p:sp>
    </p:spTree>
    <p:extLst>
      <p:ext uri="{BB962C8B-B14F-4D97-AF65-F5344CB8AC3E}">
        <p14:creationId xmlns:p14="http://schemas.microsoft.com/office/powerpoint/2010/main" val="24719195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10.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xml"/><Relationship Id="rId4" Type="http://schemas.openxmlformats.org/officeDocument/2006/relationships/image" Target="../media/image11.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svg"/><Relationship Id="rId1" Type="http://schemas.openxmlformats.org/officeDocument/2006/relationships/slideMaster" Target="../slideMasters/slideMaster3.xml"/><Relationship Id="rId4" Type="http://schemas.openxmlformats.org/officeDocument/2006/relationships/image" Target="../media/image1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jpeg"/><Relationship Id="rId1" Type="http://schemas.openxmlformats.org/officeDocument/2006/relationships/slideMaster" Target="../slideMasters/slideMaster3.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Master" Target="../slideMasters/slideMaster3.xml"/><Relationship Id="rId4" Type="http://schemas.openxmlformats.org/officeDocument/2006/relationships/image" Target="../media/image17.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3.xml"/><Relationship Id="rId4" Type="http://schemas.openxmlformats.org/officeDocument/2006/relationships/image" Target="../media/image17.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jpeg"/><Relationship Id="rId1" Type="http://schemas.openxmlformats.org/officeDocument/2006/relationships/slideMaster" Target="../slideMasters/slideMaster3.xml"/><Relationship Id="rId4" Type="http://schemas.openxmlformats.org/officeDocument/2006/relationships/image" Target="../media/image17.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Master" Target="../slideMasters/slideMaster3.xml"/><Relationship Id="rId4" Type="http://schemas.openxmlformats.org/officeDocument/2006/relationships/image" Target="../media/image17.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jpeg"/><Relationship Id="rId1" Type="http://schemas.openxmlformats.org/officeDocument/2006/relationships/slideMaster" Target="../slideMasters/slideMaster3.xml"/><Relationship Id="rId6" Type="http://schemas.openxmlformats.org/officeDocument/2006/relationships/image" Target="../media/image17.svg"/><Relationship Id="rId5" Type="http://schemas.openxmlformats.org/officeDocument/2006/relationships/hyperlink" Target="https://www.linkedin.com/company/ellab/" TargetMode="External"/><Relationship Id="rId4" Type="http://schemas.openxmlformats.org/officeDocument/2006/relationships/hyperlink" Target="https://www.ellab.com/"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Slide 1">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27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content slide 3">
    <p:bg>
      <p:bgPr>
        <a:solidFill>
          <a:schemeClr val="bg1"/>
        </a:solidFill>
        <a:effectLst/>
      </p:bgPr>
    </p:bg>
    <p:spTree>
      <p:nvGrpSpPr>
        <p:cNvPr id="1" name=""/>
        <p:cNvGrpSpPr/>
        <p:nvPr/>
      </p:nvGrpSpPr>
      <p:grpSpPr>
        <a:xfrm>
          <a:off x="0" y="0"/>
          <a:ext cx="0" cy="0"/>
          <a:chOff x="0" y="0"/>
          <a:chExt cx="0" cy="0"/>
        </a:xfrm>
      </p:grpSpPr>
      <p:pic>
        <p:nvPicPr>
          <p:cNvPr id="3" name="Billede 1" descr="Et billede, der indeholder Grafik, Font/skrifttype, grafisk design, logo&#10;&#10;Indhold genereret af kunstig intelligens kan være forkert.">
            <a:extLst>
              <a:ext uri="{FF2B5EF4-FFF2-40B4-BE49-F238E27FC236}">
                <a16:creationId xmlns:a16="http://schemas.microsoft.com/office/drawing/2014/main" id="{62635703-E52F-71BC-D1F4-BF990A797E6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5575" y="192075"/>
            <a:ext cx="549598"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dsholder til tekst 3"/>
          <p:cNvSpPr>
            <a:spLocks noGrp="1"/>
          </p:cNvSpPr>
          <p:nvPr>
            <p:ph type="body" sz="half" idx="10"/>
          </p:nvPr>
        </p:nvSpPr>
        <p:spPr>
          <a:xfrm>
            <a:off x="5404473" y="2520000"/>
            <a:ext cx="6452565" cy="3645850"/>
          </a:xfrm>
        </p:spPr>
        <p:txBody>
          <a:bodyPr wrap="square">
            <a:normAutofit/>
          </a:bodyPr>
          <a:lstStyle>
            <a:lvl1pPr marL="0" indent="0">
              <a:lnSpc>
                <a:spcPts val="1600"/>
              </a:lnSpc>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27" name="Pladsholder til tekst 3"/>
          <p:cNvSpPr>
            <a:spLocks noGrp="1"/>
          </p:cNvSpPr>
          <p:nvPr>
            <p:ph type="body" sz="half" idx="2"/>
          </p:nvPr>
        </p:nvSpPr>
        <p:spPr>
          <a:xfrm>
            <a:off x="5404474" y="1566000"/>
            <a:ext cx="6452564" cy="720000"/>
          </a:xfrm>
        </p:spPr>
        <p:txBody>
          <a:bodyPr wrap="square">
            <a:noAutofit/>
          </a:bodyPr>
          <a:lstStyle>
            <a:lvl1pPr marL="0" indent="0">
              <a:lnSpc>
                <a:spcPts val="1800"/>
              </a:lnSpc>
              <a:buNone/>
              <a:defRPr sz="1600" b="1">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10" name="Titel 9">
            <a:extLst>
              <a:ext uri="{FF2B5EF4-FFF2-40B4-BE49-F238E27FC236}">
                <a16:creationId xmlns:a16="http://schemas.microsoft.com/office/drawing/2014/main" id="{971C7391-1C94-64BD-92E9-61CBC1F84BD0}"/>
              </a:ext>
            </a:extLst>
          </p:cNvPr>
          <p:cNvSpPr>
            <a:spLocks noGrp="1"/>
          </p:cNvSpPr>
          <p:nvPr>
            <p:ph type="title"/>
          </p:nvPr>
        </p:nvSpPr>
        <p:spPr>
          <a:xfrm>
            <a:off x="5392998" y="965049"/>
            <a:ext cx="6464040" cy="360000"/>
          </a:xfrm>
        </p:spPr>
        <p:txBody>
          <a:bodyPr wrap="square">
            <a:noAutofit/>
          </a:bodyPr>
          <a:lstStyle>
            <a:lvl1pPr>
              <a:lnSpc>
                <a:spcPts val="3800"/>
              </a:lnSpc>
              <a:defRPr sz="3600"/>
            </a:lvl1pPr>
          </a:lstStyle>
          <a:p>
            <a:r>
              <a:rPr lang="da-DK"/>
              <a:t>Klik for at redigere titeltypografien i masteren</a:t>
            </a:r>
          </a:p>
        </p:txBody>
      </p:sp>
      <p:sp>
        <p:nvSpPr>
          <p:cNvPr id="9" name="Pladsholder til billede 8">
            <a:extLst>
              <a:ext uri="{FF2B5EF4-FFF2-40B4-BE49-F238E27FC236}">
                <a16:creationId xmlns:a16="http://schemas.microsoft.com/office/drawing/2014/main" id="{4C2D7A45-F5DF-7918-0C72-44D531DB7095}"/>
              </a:ext>
            </a:extLst>
          </p:cNvPr>
          <p:cNvSpPr>
            <a:spLocks noGrp="1"/>
          </p:cNvSpPr>
          <p:nvPr>
            <p:ph type="pic" sz="quarter" idx="14"/>
          </p:nvPr>
        </p:nvSpPr>
        <p:spPr>
          <a:xfrm>
            <a:off x="371475" y="936000"/>
            <a:ext cx="4324350" cy="5229850"/>
          </a:xfrm>
        </p:spPr>
        <p:txBody>
          <a:bodyPr/>
          <a:lstStyle/>
          <a:p>
            <a:r>
              <a:rPr lang="da-DK"/>
              <a:t>Klik på ikonet for at tilføje et billede</a:t>
            </a:r>
          </a:p>
        </p:txBody>
      </p:sp>
      <p:pic>
        <p:nvPicPr>
          <p:cNvPr id="5" name="Billede 5">
            <a:extLst>
              <a:ext uri="{FF2B5EF4-FFF2-40B4-BE49-F238E27FC236}">
                <a16:creationId xmlns:a16="http://schemas.microsoft.com/office/drawing/2014/main" id="{AD4D8A8E-012A-80EF-4E00-3E736B28E8A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55575" y="6392545"/>
            <a:ext cx="818509" cy="310770"/>
          </a:xfrm>
          <a:prstGeom prst="rect">
            <a:avLst/>
          </a:prstGeom>
        </p:spPr>
      </p:pic>
    </p:spTree>
    <p:extLst>
      <p:ext uri="{BB962C8B-B14F-4D97-AF65-F5344CB8AC3E}">
        <p14:creationId xmlns:p14="http://schemas.microsoft.com/office/powerpoint/2010/main" val="427520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 content slide 4">
    <p:bg>
      <p:bgPr>
        <a:solidFill>
          <a:schemeClr val="bg1"/>
        </a:solidFill>
        <a:effectLst/>
      </p:bgPr>
    </p:bg>
    <p:spTree>
      <p:nvGrpSpPr>
        <p:cNvPr id="1" name=""/>
        <p:cNvGrpSpPr/>
        <p:nvPr/>
      </p:nvGrpSpPr>
      <p:grpSpPr>
        <a:xfrm>
          <a:off x="0" y="0"/>
          <a:ext cx="0" cy="0"/>
          <a:chOff x="0" y="0"/>
          <a:chExt cx="0" cy="0"/>
        </a:xfrm>
      </p:grpSpPr>
      <p:pic>
        <p:nvPicPr>
          <p:cNvPr id="3" name="Billede 1" descr="Et billede, der indeholder Grafik, Font/skrifttype, grafisk design, logo&#10;&#10;Indhold genereret af kunstig intelligens kan være forkert.">
            <a:extLst>
              <a:ext uri="{FF2B5EF4-FFF2-40B4-BE49-F238E27FC236}">
                <a16:creationId xmlns:a16="http://schemas.microsoft.com/office/drawing/2014/main" id="{62635703-E52F-71BC-D1F4-BF990A797E6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5575" y="192075"/>
            <a:ext cx="549598"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Pladsholder til tekst 3"/>
          <p:cNvSpPr>
            <a:spLocks noGrp="1"/>
          </p:cNvSpPr>
          <p:nvPr>
            <p:ph type="body" sz="half" idx="2"/>
          </p:nvPr>
        </p:nvSpPr>
        <p:spPr>
          <a:xfrm>
            <a:off x="371476" y="1566000"/>
            <a:ext cx="11485562" cy="720000"/>
          </a:xfrm>
        </p:spPr>
        <p:txBody>
          <a:bodyPr wrap="square">
            <a:noAutofit/>
          </a:bodyPr>
          <a:lstStyle>
            <a:lvl1pPr marL="0" indent="0">
              <a:lnSpc>
                <a:spcPts val="1800"/>
              </a:lnSpc>
              <a:buNone/>
              <a:defRPr sz="1600" b="1">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da-DK"/>
          </a:p>
        </p:txBody>
      </p:sp>
      <p:sp>
        <p:nvSpPr>
          <p:cNvPr id="10" name="Titel 9">
            <a:extLst>
              <a:ext uri="{FF2B5EF4-FFF2-40B4-BE49-F238E27FC236}">
                <a16:creationId xmlns:a16="http://schemas.microsoft.com/office/drawing/2014/main" id="{971C7391-1C94-64BD-92E9-61CBC1F84BD0}"/>
              </a:ext>
            </a:extLst>
          </p:cNvPr>
          <p:cNvSpPr>
            <a:spLocks noGrp="1"/>
          </p:cNvSpPr>
          <p:nvPr>
            <p:ph type="title"/>
          </p:nvPr>
        </p:nvSpPr>
        <p:spPr>
          <a:xfrm>
            <a:off x="360000" y="936000"/>
            <a:ext cx="11497038" cy="360000"/>
          </a:xfrm>
        </p:spPr>
        <p:txBody>
          <a:bodyPr wrap="square">
            <a:noAutofit/>
          </a:bodyPr>
          <a:lstStyle>
            <a:lvl1pPr>
              <a:lnSpc>
                <a:spcPts val="3800"/>
              </a:lnSpc>
              <a:defRPr sz="3600"/>
            </a:lvl1pPr>
          </a:lstStyle>
          <a:p>
            <a:r>
              <a:rPr lang="da-DK"/>
              <a:t>Klik for at redigere titeltypografien i masteren</a:t>
            </a:r>
          </a:p>
        </p:txBody>
      </p:sp>
      <p:sp>
        <p:nvSpPr>
          <p:cNvPr id="5" name="Pladsholder til indhold 4">
            <a:extLst>
              <a:ext uri="{FF2B5EF4-FFF2-40B4-BE49-F238E27FC236}">
                <a16:creationId xmlns:a16="http://schemas.microsoft.com/office/drawing/2014/main" id="{48C364EF-8BA1-3690-B05C-45C03F05CCAB}"/>
              </a:ext>
            </a:extLst>
          </p:cNvPr>
          <p:cNvSpPr>
            <a:spLocks noGrp="1"/>
          </p:cNvSpPr>
          <p:nvPr>
            <p:ph sz="quarter" idx="14"/>
          </p:nvPr>
        </p:nvSpPr>
        <p:spPr>
          <a:xfrm>
            <a:off x="371474" y="2520000"/>
            <a:ext cx="5400000" cy="3645850"/>
          </a:xfrm>
        </p:spPr>
        <p:txBody>
          <a:bodyPr/>
          <a:lstStyle>
            <a:lvl1pPr>
              <a:lnSpc>
                <a:spcPts val="1600"/>
              </a:lnSpc>
              <a:defRPr sz="1400" b="0"/>
            </a:lvl1pPr>
          </a:lstStyle>
          <a:p>
            <a:pPr lvl="0"/>
            <a:r>
              <a:rPr lang="da-DK"/>
              <a:t>Klik for at redigere teksttypografierne i masteren</a:t>
            </a:r>
          </a:p>
        </p:txBody>
      </p:sp>
      <p:sp>
        <p:nvSpPr>
          <p:cNvPr id="6" name="Pladsholder til indhold 4">
            <a:extLst>
              <a:ext uri="{FF2B5EF4-FFF2-40B4-BE49-F238E27FC236}">
                <a16:creationId xmlns:a16="http://schemas.microsoft.com/office/drawing/2014/main" id="{2ABA36BD-9324-6825-8DB4-BA7CC7BCF5EC}"/>
              </a:ext>
            </a:extLst>
          </p:cNvPr>
          <p:cNvSpPr>
            <a:spLocks noGrp="1"/>
          </p:cNvSpPr>
          <p:nvPr>
            <p:ph sz="quarter" idx="15"/>
          </p:nvPr>
        </p:nvSpPr>
        <p:spPr>
          <a:xfrm>
            <a:off x="6457038" y="2520000"/>
            <a:ext cx="5400000" cy="3645850"/>
          </a:xfrm>
        </p:spPr>
        <p:txBody>
          <a:bodyPr/>
          <a:lstStyle>
            <a:lvl1pPr>
              <a:lnSpc>
                <a:spcPts val="1600"/>
              </a:lnSpc>
              <a:defRPr sz="1400" b="0"/>
            </a:lvl1pPr>
          </a:lstStyle>
          <a:p>
            <a:pPr lvl="0"/>
            <a:r>
              <a:rPr lang="da-DK"/>
              <a:t>Klik for at redigere teksttypografierne i masteren</a:t>
            </a:r>
          </a:p>
        </p:txBody>
      </p:sp>
      <p:pic>
        <p:nvPicPr>
          <p:cNvPr id="4" name="Billede 5">
            <a:extLst>
              <a:ext uri="{FF2B5EF4-FFF2-40B4-BE49-F238E27FC236}">
                <a16:creationId xmlns:a16="http://schemas.microsoft.com/office/drawing/2014/main" id="{32144073-8049-9F66-3EC9-D55F7E8C60B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55575" y="6392545"/>
            <a:ext cx="818509" cy="310770"/>
          </a:xfrm>
          <a:prstGeom prst="rect">
            <a:avLst/>
          </a:prstGeom>
        </p:spPr>
      </p:pic>
    </p:spTree>
    <p:extLst>
      <p:ext uri="{BB962C8B-B14F-4D97-AF65-F5344CB8AC3E}">
        <p14:creationId xmlns:p14="http://schemas.microsoft.com/office/powerpoint/2010/main" val="50109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Graphic 2">
            <a:extLst>
              <a:ext uri="{FF2B5EF4-FFF2-40B4-BE49-F238E27FC236}">
                <a16:creationId xmlns:a16="http://schemas.microsoft.com/office/drawing/2014/main" id="{EDBCBCE0-92AE-284B-893D-2E9229DE6483}"/>
              </a:ext>
            </a:extLst>
          </p:cNvPr>
          <p:cNvSpPr/>
          <p:nvPr userDrawn="1"/>
        </p:nvSpPr>
        <p:spPr>
          <a:xfrm rot="10800000">
            <a:off x="0" y="3514726"/>
            <a:ext cx="3166533" cy="2910840"/>
          </a:xfrm>
          <a:custGeom>
            <a:avLst/>
            <a:gdLst>
              <a:gd name="connsiteX0" fmla="*/ 7445899 w 7445898"/>
              <a:gd name="connsiteY0" fmla="*/ 0 h 6858311"/>
              <a:gd name="connsiteX1" fmla="*/ 814055 w 7445898"/>
              <a:gd name="connsiteY1" fmla="*/ 0 h 6858311"/>
              <a:gd name="connsiteX2" fmla="*/ 691476 w 7445898"/>
              <a:gd name="connsiteY2" fmla="*/ 70046 h 6858311"/>
              <a:gd name="connsiteX3" fmla="*/ 69433 w 7445898"/>
              <a:gd name="connsiteY3" fmla="*/ 678643 h 6858311"/>
              <a:gd name="connsiteX4" fmla="*/ 14093 w 7445898"/>
              <a:gd name="connsiteY4" fmla="*/ 1220462 h 6858311"/>
              <a:gd name="connsiteX5" fmla="*/ 1196590 w 7445898"/>
              <a:gd name="connsiteY5" fmla="*/ 2436198 h 6858311"/>
              <a:gd name="connsiteX6" fmla="*/ 1916738 w 7445898"/>
              <a:gd name="connsiteY6" fmla="*/ 2482043 h 6858311"/>
              <a:gd name="connsiteX7" fmla="*/ 3150397 w 7445898"/>
              <a:gd name="connsiteY7" fmla="*/ 3091829 h 6858311"/>
              <a:gd name="connsiteX8" fmla="*/ 4012367 w 7445898"/>
              <a:gd name="connsiteY8" fmla="*/ 4723248 h 6858311"/>
              <a:gd name="connsiteX9" fmla="*/ 5068468 w 7445898"/>
              <a:gd name="connsiteY9" fmla="*/ 6225771 h 6858311"/>
              <a:gd name="connsiteX10" fmla="*/ 6762342 w 7445898"/>
              <a:gd name="connsiteY10" fmla="*/ 6855353 h 6858311"/>
              <a:gd name="connsiteX11" fmla="*/ 7445899 w 7445898"/>
              <a:gd name="connsiteY11" fmla="*/ 6675706 h 685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45898" h="6858311">
                <a:moveTo>
                  <a:pt x="7445899" y="0"/>
                </a:moveTo>
                <a:lnTo>
                  <a:pt x="814055" y="0"/>
                </a:lnTo>
                <a:cubicBezTo>
                  <a:pt x="772956" y="22780"/>
                  <a:pt x="732096" y="46129"/>
                  <a:pt x="691476" y="70046"/>
                </a:cubicBezTo>
                <a:cubicBezTo>
                  <a:pt x="437089" y="220054"/>
                  <a:pt x="183450" y="406335"/>
                  <a:pt x="69433" y="678643"/>
                </a:cubicBezTo>
                <a:cubicBezTo>
                  <a:pt x="2750" y="851036"/>
                  <a:pt x="-16363" y="1038163"/>
                  <a:pt x="14093" y="1220462"/>
                </a:cubicBezTo>
                <a:cubicBezTo>
                  <a:pt x="99251" y="1818761"/>
                  <a:pt x="600495" y="2334263"/>
                  <a:pt x="1196590" y="2436198"/>
                </a:cubicBezTo>
                <a:cubicBezTo>
                  <a:pt x="1433845" y="2476815"/>
                  <a:pt x="1677297" y="2457475"/>
                  <a:pt x="1916738" y="2482043"/>
                </a:cubicBezTo>
                <a:cubicBezTo>
                  <a:pt x="2387473" y="2532139"/>
                  <a:pt x="2824896" y="2748353"/>
                  <a:pt x="3150397" y="3091829"/>
                </a:cubicBezTo>
                <a:cubicBezTo>
                  <a:pt x="3574268" y="3542460"/>
                  <a:pt x="3759732" y="4158656"/>
                  <a:pt x="4012367" y="4723248"/>
                </a:cubicBezTo>
                <a:cubicBezTo>
                  <a:pt x="4264419" y="5286494"/>
                  <a:pt x="4600948" y="5822741"/>
                  <a:pt x="5068468" y="6225771"/>
                </a:cubicBezTo>
                <a:cubicBezTo>
                  <a:pt x="5535988" y="6628800"/>
                  <a:pt x="6145756" y="6889261"/>
                  <a:pt x="6762342" y="6855353"/>
                </a:cubicBezTo>
                <a:cubicBezTo>
                  <a:pt x="7023697" y="6841023"/>
                  <a:pt x="7248596" y="6776961"/>
                  <a:pt x="7445899" y="6675706"/>
                </a:cubicBezTo>
                <a:close/>
              </a:path>
            </a:pathLst>
          </a:custGeom>
          <a:gradFill flip="none" rotWithShape="1">
            <a:gsLst>
              <a:gs pos="0">
                <a:srgbClr val="9EC9DF">
                  <a:alpha val="38000"/>
                </a:srgbClr>
              </a:gs>
              <a:gs pos="100000">
                <a:srgbClr val="1F6898">
                  <a:alpha val="46000"/>
                </a:srgbClr>
              </a:gs>
            </a:gsLst>
            <a:lin ang="5400000" scaled="1"/>
            <a:tileRect/>
          </a:gradFill>
          <a:ln w="7476" cap="flat">
            <a:noFill/>
            <a:prstDash val="solid"/>
            <a:miter/>
          </a:ln>
        </p:spPr>
        <p:txBody>
          <a:bodyPr anchor="ctr"/>
          <a:lstStyle/>
          <a:p>
            <a:pPr eaLnBrk="1" fontAlgn="auto" hangingPunct="1">
              <a:spcBef>
                <a:spcPts val="0"/>
              </a:spcBef>
              <a:spcAft>
                <a:spcPts val="0"/>
              </a:spcAft>
              <a:defRPr/>
            </a:pPr>
            <a:endParaRPr lang="en-US" sz="1404">
              <a:solidFill>
                <a:schemeClr val="bg1"/>
              </a:solidFill>
              <a:latin typeface="Ellab Sans" panose="02000503000000020004" pitchFamily="2" charset="0"/>
            </a:endParaRPr>
          </a:p>
        </p:txBody>
      </p:sp>
      <p:sp>
        <p:nvSpPr>
          <p:cNvPr id="6" name="Graphic 16">
            <a:extLst>
              <a:ext uri="{FF2B5EF4-FFF2-40B4-BE49-F238E27FC236}">
                <a16:creationId xmlns:a16="http://schemas.microsoft.com/office/drawing/2014/main" id="{8C098174-923F-6C47-BEF5-467C484F948D}"/>
              </a:ext>
            </a:extLst>
          </p:cNvPr>
          <p:cNvSpPr/>
          <p:nvPr userDrawn="1"/>
        </p:nvSpPr>
        <p:spPr>
          <a:xfrm>
            <a:off x="5831417" y="131446"/>
            <a:ext cx="3911600" cy="6301740"/>
          </a:xfrm>
          <a:custGeom>
            <a:avLst/>
            <a:gdLst>
              <a:gd name="connsiteX0" fmla="*/ 1122127 w 5278128"/>
              <a:gd name="connsiteY0" fmla="*/ 4801553 h 4801552"/>
              <a:gd name="connsiteX1" fmla="*/ 4156024 w 5278128"/>
              <a:gd name="connsiteY1" fmla="*/ 4801553 h 4801552"/>
              <a:gd name="connsiteX2" fmla="*/ 5278128 w 5278128"/>
              <a:gd name="connsiteY2" fmla="*/ 2640578 h 4801552"/>
              <a:gd name="connsiteX3" fmla="*/ 2639073 w 5278128"/>
              <a:gd name="connsiteY3" fmla="*/ 0 h 4801552"/>
              <a:gd name="connsiteX4" fmla="*/ 0 w 5278128"/>
              <a:gd name="connsiteY4" fmla="*/ 2640578 h 4801552"/>
              <a:gd name="connsiteX5" fmla="*/ 1122127 w 5278128"/>
              <a:gd name="connsiteY5" fmla="*/ 4801553 h 480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8128" h="4801552">
                <a:moveTo>
                  <a:pt x="1122127" y="4801553"/>
                </a:moveTo>
                <a:lnTo>
                  <a:pt x="4156024" y="4801553"/>
                </a:lnTo>
                <a:cubicBezTo>
                  <a:pt x="4834685" y="4323728"/>
                  <a:pt x="5278128" y="3533985"/>
                  <a:pt x="5278128" y="2640578"/>
                </a:cubicBezTo>
                <a:cubicBezTo>
                  <a:pt x="5278128" y="1182225"/>
                  <a:pt x="4096591" y="0"/>
                  <a:pt x="2639073" y="0"/>
                </a:cubicBezTo>
                <a:cubicBezTo>
                  <a:pt x="1181556" y="0"/>
                  <a:pt x="0" y="1182225"/>
                  <a:pt x="0" y="2640578"/>
                </a:cubicBezTo>
                <a:cubicBezTo>
                  <a:pt x="0" y="3533985"/>
                  <a:pt x="443461" y="4323728"/>
                  <a:pt x="1122127" y="4801553"/>
                </a:cubicBezTo>
                <a:close/>
              </a:path>
            </a:pathLst>
          </a:custGeom>
          <a:gradFill flip="none" rotWithShape="1">
            <a:gsLst>
              <a:gs pos="0">
                <a:srgbClr val="1F6898">
                  <a:alpha val="40000"/>
                </a:srgbClr>
              </a:gs>
              <a:gs pos="100000">
                <a:srgbClr val="FFFFFF">
                  <a:shade val="100000"/>
                  <a:satMod val="115000"/>
                </a:srgbClr>
              </a:gs>
            </a:gsLst>
            <a:lin ang="16800000" scaled="0"/>
            <a:tileRect/>
          </a:gradFill>
          <a:ln w="4502" cap="flat">
            <a:noFill/>
            <a:prstDash val="solid"/>
            <a:miter/>
          </a:ln>
        </p:spPr>
        <p:txBody>
          <a:bodyPr anchor="ctr"/>
          <a:lstStyle/>
          <a:p>
            <a:pPr eaLnBrk="1" fontAlgn="auto" hangingPunct="1">
              <a:spcBef>
                <a:spcPts val="0"/>
              </a:spcBef>
              <a:spcAft>
                <a:spcPts val="0"/>
              </a:spcAft>
              <a:defRPr/>
            </a:pPr>
            <a:endParaRPr lang="en-US" sz="1404">
              <a:solidFill>
                <a:schemeClr val="bg1"/>
              </a:solidFill>
              <a:latin typeface="Ellab Sans" panose="02000503000000020004" pitchFamily="2" charset="0"/>
            </a:endParaRPr>
          </a:p>
        </p:txBody>
      </p:sp>
      <p:cxnSp>
        <p:nvCxnSpPr>
          <p:cNvPr id="7" name="Google Shape;44;p6">
            <a:extLst>
              <a:ext uri="{FF2B5EF4-FFF2-40B4-BE49-F238E27FC236}">
                <a16:creationId xmlns:a16="http://schemas.microsoft.com/office/drawing/2014/main" id="{C361DA2F-D012-E24D-82D9-9FC9C19F10F6}"/>
              </a:ext>
            </a:extLst>
          </p:cNvPr>
          <p:cNvCxnSpPr>
            <a:cxnSpLocks/>
          </p:cNvCxnSpPr>
          <p:nvPr userDrawn="1"/>
        </p:nvCxnSpPr>
        <p:spPr bwMode="auto">
          <a:xfrm>
            <a:off x="853018" y="2754630"/>
            <a:ext cx="901700" cy="0"/>
          </a:xfrm>
          <a:prstGeom prst="straightConnector1">
            <a:avLst/>
          </a:prstGeom>
          <a:noFill/>
          <a:ln w="76200">
            <a:solidFill>
              <a:srgbClr val="A9003C"/>
            </a:solidFill>
            <a:round/>
            <a:headEnd/>
            <a:tailEnd/>
          </a:ln>
          <a:extLst>
            <a:ext uri="{909E8E84-426E-40DD-AFC4-6F175D3DCCD1}">
              <a14:hiddenFill xmlns:a14="http://schemas.microsoft.com/office/drawing/2010/main">
                <a:noFill/>
              </a14:hiddenFill>
            </a:ext>
          </a:extLst>
        </p:spPr>
      </p:cxnSp>
      <p:sp>
        <p:nvSpPr>
          <p:cNvPr id="9" name="Picture Placeholder 11"/>
          <p:cNvSpPr>
            <a:spLocks noGrp="1"/>
          </p:cNvSpPr>
          <p:nvPr>
            <p:ph type="pic" sz="quarter" idx="12"/>
          </p:nvPr>
        </p:nvSpPr>
        <p:spPr>
          <a:xfrm>
            <a:off x="6150188" y="2902"/>
            <a:ext cx="6042237" cy="6432827"/>
          </a:xfrm>
          <a:custGeom>
            <a:avLst/>
            <a:gdLst>
              <a:gd name="connsiteX0" fmla="*/ 588166 w 4652544"/>
              <a:gd name="connsiteY0" fmla="*/ 0 h 4945656"/>
              <a:gd name="connsiteX1" fmla="*/ 4642814 w 4652544"/>
              <a:gd name="connsiteY1" fmla="*/ 0 h 4945656"/>
              <a:gd name="connsiteX2" fmla="*/ 4652544 w 4652544"/>
              <a:gd name="connsiteY2" fmla="*/ 4945656 h 4945656"/>
              <a:gd name="connsiteX3" fmla="*/ 955205 w 4652544"/>
              <a:gd name="connsiteY3" fmla="*/ 4945656 h 4945656"/>
              <a:gd name="connsiteX4" fmla="*/ 786241 w 4652544"/>
              <a:gd name="connsiteY4" fmla="*/ 4695345 h 4945656"/>
              <a:gd name="connsiteX5" fmla="*/ 588166 w 4652544"/>
              <a:gd name="connsiteY5" fmla="*/ 0 h 4945656"/>
              <a:gd name="connsiteX0" fmla="*/ 588166 w 4642814"/>
              <a:gd name="connsiteY0" fmla="*/ 0 h 4945656"/>
              <a:gd name="connsiteX1" fmla="*/ 4642814 w 4642814"/>
              <a:gd name="connsiteY1" fmla="*/ 0 h 4945656"/>
              <a:gd name="connsiteX2" fmla="*/ 4464495 w 4642814"/>
              <a:gd name="connsiteY2" fmla="*/ 4818662 h 4945656"/>
              <a:gd name="connsiteX3" fmla="*/ 955205 w 4642814"/>
              <a:gd name="connsiteY3" fmla="*/ 4945656 h 4945656"/>
              <a:gd name="connsiteX4" fmla="*/ 786241 w 4642814"/>
              <a:gd name="connsiteY4" fmla="*/ 4695345 h 4945656"/>
              <a:gd name="connsiteX5" fmla="*/ 588166 w 4642814"/>
              <a:gd name="connsiteY5" fmla="*/ 0 h 4945656"/>
              <a:gd name="connsiteX0" fmla="*/ 588166 w 4647660"/>
              <a:gd name="connsiteY0" fmla="*/ 0 h 4945656"/>
              <a:gd name="connsiteX1" fmla="*/ 4642814 w 4647660"/>
              <a:gd name="connsiteY1" fmla="*/ 0 h 4945656"/>
              <a:gd name="connsiteX2" fmla="*/ 4647660 w 4647660"/>
              <a:gd name="connsiteY2" fmla="*/ 4945656 h 4945656"/>
              <a:gd name="connsiteX3" fmla="*/ 955205 w 4647660"/>
              <a:gd name="connsiteY3" fmla="*/ 4945656 h 4945656"/>
              <a:gd name="connsiteX4" fmla="*/ 786241 w 4647660"/>
              <a:gd name="connsiteY4" fmla="*/ 4695345 h 4945656"/>
              <a:gd name="connsiteX5" fmla="*/ 588166 w 4647660"/>
              <a:gd name="connsiteY5" fmla="*/ 0 h 4945656"/>
              <a:gd name="connsiteX0" fmla="*/ 588166 w 4647660"/>
              <a:gd name="connsiteY0" fmla="*/ 0 h 4948098"/>
              <a:gd name="connsiteX1" fmla="*/ 4642814 w 4647660"/>
              <a:gd name="connsiteY1" fmla="*/ 0 h 4948098"/>
              <a:gd name="connsiteX2" fmla="*/ 4647660 w 4647660"/>
              <a:gd name="connsiteY2" fmla="*/ 4948098 h 4948098"/>
              <a:gd name="connsiteX3" fmla="*/ 955205 w 4647660"/>
              <a:gd name="connsiteY3" fmla="*/ 4945656 h 4948098"/>
              <a:gd name="connsiteX4" fmla="*/ 786241 w 4647660"/>
              <a:gd name="connsiteY4" fmla="*/ 4695345 h 4948098"/>
              <a:gd name="connsiteX5" fmla="*/ 588166 w 4647660"/>
              <a:gd name="connsiteY5" fmla="*/ 0 h 4948098"/>
              <a:gd name="connsiteX0" fmla="*/ 588166 w 4647660"/>
              <a:gd name="connsiteY0" fmla="*/ 0 h 4948099"/>
              <a:gd name="connsiteX1" fmla="*/ 4642814 w 4647660"/>
              <a:gd name="connsiteY1" fmla="*/ 0 h 4948099"/>
              <a:gd name="connsiteX2" fmla="*/ 4647660 w 4647660"/>
              <a:gd name="connsiteY2" fmla="*/ 4948098 h 4948099"/>
              <a:gd name="connsiteX3" fmla="*/ 957647 w 4647660"/>
              <a:gd name="connsiteY3" fmla="*/ 4948099 h 4948099"/>
              <a:gd name="connsiteX4" fmla="*/ 786241 w 4647660"/>
              <a:gd name="connsiteY4" fmla="*/ 4695345 h 4948099"/>
              <a:gd name="connsiteX5" fmla="*/ 588166 w 4647660"/>
              <a:gd name="connsiteY5" fmla="*/ 0 h 494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60" h="4948099">
                <a:moveTo>
                  <a:pt x="588166" y="0"/>
                </a:moveTo>
                <a:lnTo>
                  <a:pt x="4642814" y="0"/>
                </a:lnTo>
                <a:cubicBezTo>
                  <a:pt x="4644429" y="1648552"/>
                  <a:pt x="4646045" y="3299546"/>
                  <a:pt x="4647660" y="4948098"/>
                </a:cubicBezTo>
                <a:lnTo>
                  <a:pt x="957647" y="4948099"/>
                </a:lnTo>
                <a:lnTo>
                  <a:pt x="786241" y="4695345"/>
                </a:lnTo>
                <a:cubicBezTo>
                  <a:pt x="-858738" y="2122275"/>
                  <a:pt x="588166" y="0"/>
                  <a:pt x="588166" y="0"/>
                </a:cubicBezTo>
                <a:close/>
              </a:path>
            </a:pathLst>
          </a:custGeom>
        </p:spPr>
        <p:txBody>
          <a:bodyPr wrap="square">
            <a:noAutofit/>
          </a:bodyPr>
          <a:lstStyle>
            <a:lvl1pPr>
              <a:defRPr b="0" i="0">
                <a:solidFill>
                  <a:schemeClr val="bg1"/>
                </a:solidFill>
                <a:latin typeface="+mn-lt"/>
              </a:defRPr>
            </a:lvl1pPr>
          </a:lstStyle>
          <a:p>
            <a:pPr lvl="0"/>
            <a:endParaRPr lang="en-US" noProof="0"/>
          </a:p>
        </p:txBody>
      </p:sp>
      <p:sp>
        <p:nvSpPr>
          <p:cNvPr id="10" name="Google Shape;41;p6"/>
          <p:cNvSpPr txBox="1">
            <a:spLocks noGrp="1"/>
          </p:cNvSpPr>
          <p:nvPr>
            <p:ph type="title"/>
          </p:nvPr>
        </p:nvSpPr>
        <p:spPr>
          <a:xfrm>
            <a:off x="760062" y="1296782"/>
            <a:ext cx="4783993" cy="1318672"/>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None/>
              <a:defRPr sz="4000" b="1" i="0">
                <a:solidFill>
                  <a:schemeClr val="bg1"/>
                </a:solidFill>
                <a:latin typeface="+mj-lt"/>
              </a:defRPr>
            </a:lvl1pPr>
            <a:lvl2pPr lvl="1" rtl="0">
              <a:spcBef>
                <a:spcPts val="0"/>
              </a:spcBef>
              <a:spcAft>
                <a:spcPts val="0"/>
              </a:spcAft>
              <a:buClr>
                <a:schemeClr val="lt1"/>
              </a:buClr>
              <a:buSzPts val="4000"/>
              <a:buNone/>
              <a:defRPr sz="5333">
                <a:solidFill>
                  <a:schemeClr val="lt1"/>
                </a:solidFill>
              </a:defRPr>
            </a:lvl2pPr>
            <a:lvl3pPr lvl="2" rtl="0">
              <a:spcBef>
                <a:spcPts val="0"/>
              </a:spcBef>
              <a:spcAft>
                <a:spcPts val="0"/>
              </a:spcAft>
              <a:buClr>
                <a:schemeClr val="lt1"/>
              </a:buClr>
              <a:buSzPts val="4000"/>
              <a:buNone/>
              <a:defRPr sz="5333">
                <a:solidFill>
                  <a:schemeClr val="lt1"/>
                </a:solidFill>
              </a:defRPr>
            </a:lvl3pPr>
            <a:lvl4pPr lvl="3" rtl="0">
              <a:spcBef>
                <a:spcPts val="0"/>
              </a:spcBef>
              <a:spcAft>
                <a:spcPts val="0"/>
              </a:spcAft>
              <a:buClr>
                <a:schemeClr val="lt1"/>
              </a:buClr>
              <a:buSzPts val="4000"/>
              <a:buNone/>
              <a:defRPr sz="5333">
                <a:solidFill>
                  <a:schemeClr val="lt1"/>
                </a:solidFill>
              </a:defRPr>
            </a:lvl4pPr>
            <a:lvl5pPr lvl="4" rtl="0">
              <a:spcBef>
                <a:spcPts val="0"/>
              </a:spcBef>
              <a:spcAft>
                <a:spcPts val="0"/>
              </a:spcAft>
              <a:buClr>
                <a:schemeClr val="lt1"/>
              </a:buClr>
              <a:buSzPts val="4000"/>
              <a:buNone/>
              <a:defRPr sz="5333">
                <a:solidFill>
                  <a:schemeClr val="lt1"/>
                </a:solidFill>
              </a:defRPr>
            </a:lvl5pPr>
            <a:lvl6pPr lvl="5" rtl="0">
              <a:spcBef>
                <a:spcPts val="0"/>
              </a:spcBef>
              <a:spcAft>
                <a:spcPts val="0"/>
              </a:spcAft>
              <a:buClr>
                <a:schemeClr val="lt1"/>
              </a:buClr>
              <a:buSzPts val="4000"/>
              <a:buNone/>
              <a:defRPr sz="5333">
                <a:solidFill>
                  <a:schemeClr val="lt1"/>
                </a:solidFill>
              </a:defRPr>
            </a:lvl6pPr>
            <a:lvl7pPr lvl="6" rtl="0">
              <a:spcBef>
                <a:spcPts val="0"/>
              </a:spcBef>
              <a:spcAft>
                <a:spcPts val="0"/>
              </a:spcAft>
              <a:buClr>
                <a:schemeClr val="lt1"/>
              </a:buClr>
              <a:buSzPts val="4000"/>
              <a:buNone/>
              <a:defRPr sz="5333">
                <a:solidFill>
                  <a:schemeClr val="lt1"/>
                </a:solidFill>
              </a:defRPr>
            </a:lvl7pPr>
            <a:lvl8pPr lvl="7" rtl="0">
              <a:spcBef>
                <a:spcPts val="0"/>
              </a:spcBef>
              <a:spcAft>
                <a:spcPts val="0"/>
              </a:spcAft>
              <a:buClr>
                <a:schemeClr val="lt1"/>
              </a:buClr>
              <a:buSzPts val="4000"/>
              <a:buNone/>
              <a:defRPr sz="5333">
                <a:solidFill>
                  <a:schemeClr val="lt1"/>
                </a:solidFill>
              </a:defRPr>
            </a:lvl8pPr>
            <a:lvl9pPr lvl="8" rtl="0">
              <a:spcBef>
                <a:spcPts val="0"/>
              </a:spcBef>
              <a:spcAft>
                <a:spcPts val="0"/>
              </a:spcAft>
              <a:buClr>
                <a:schemeClr val="lt1"/>
              </a:buClr>
              <a:buSzPts val="4000"/>
              <a:buNone/>
              <a:defRPr sz="5333">
                <a:solidFill>
                  <a:schemeClr val="lt1"/>
                </a:solidFill>
              </a:defRPr>
            </a:lvl9pPr>
          </a:lstStyle>
          <a:p>
            <a:endParaRPr/>
          </a:p>
        </p:txBody>
      </p:sp>
      <p:sp>
        <p:nvSpPr>
          <p:cNvPr id="11" name="Google Shape;42;p6"/>
          <p:cNvSpPr txBox="1">
            <a:spLocks noGrp="1"/>
          </p:cNvSpPr>
          <p:nvPr>
            <p:ph type="subTitle" idx="1"/>
          </p:nvPr>
        </p:nvSpPr>
        <p:spPr>
          <a:xfrm>
            <a:off x="760063" y="3043602"/>
            <a:ext cx="3894400" cy="770800"/>
          </a:xfrm>
          <a:prstGeom prst="rect">
            <a:avLst/>
          </a:prstGeom>
        </p:spPr>
        <p:txBody>
          <a:bodyPr spcFirstLastPara="1" wrap="square" lIns="91425" tIns="91425" rIns="91425" bIns="91425" anchor="t" anchorCtr="0">
            <a:noAutofit/>
          </a:bodyPr>
          <a:lstStyle>
            <a:lvl1pPr marL="0" lvl="0" rtl="0">
              <a:spcBef>
                <a:spcPts val="0"/>
              </a:spcBef>
              <a:spcAft>
                <a:spcPts val="0"/>
              </a:spcAft>
              <a:buNone/>
              <a:defRPr sz="1867" b="0" i="0">
                <a:solidFill>
                  <a:schemeClr val="bg1"/>
                </a:solidFill>
                <a:latin typeface="+mn-l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extLst>
      <p:ext uri="{BB962C8B-B14F-4D97-AF65-F5344CB8AC3E}">
        <p14:creationId xmlns:p14="http://schemas.microsoft.com/office/powerpoint/2010/main" val="268888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Vertical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D555477-8C57-444D-A263-8CB085C9B883}"/>
              </a:ext>
            </a:extLst>
          </p:cNvPr>
          <p:cNvGraphicFramePr>
            <a:graphicFrameLocks noChangeAspect="1"/>
          </p:cNvGraphicFramePr>
          <p:nvPr userDrawn="1">
            <p:custDataLst>
              <p:tags r:id="rId1"/>
            </p:custDataLst>
          </p:nvPr>
        </p:nvGraphicFramePr>
        <p:xfrm>
          <a:off x="2118" y="1905"/>
          <a:ext cx="2117" cy="1906"/>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Object 1" hidden="1">
                        <a:extLst>
                          <a:ext uri="{FF2B5EF4-FFF2-40B4-BE49-F238E27FC236}">
                            <a16:creationId xmlns:a16="http://schemas.microsoft.com/office/drawing/2014/main" id="{2D555477-8C57-444D-A263-8CB085C9B883}"/>
                          </a:ext>
                        </a:extLst>
                      </p:cNvPr>
                      <p:cNvPicPr/>
                      <p:nvPr/>
                    </p:nvPicPr>
                    <p:blipFill>
                      <a:blip r:embed="rId4"/>
                      <a:stretch>
                        <a:fillRect/>
                      </a:stretch>
                    </p:blipFill>
                    <p:spPr>
                      <a:xfrm>
                        <a:off x="2118" y="1905"/>
                        <a:ext cx="2117" cy="1906"/>
                      </a:xfrm>
                      <a:prstGeom prst="rect">
                        <a:avLst/>
                      </a:prstGeom>
                    </p:spPr>
                  </p:pic>
                </p:oleObj>
              </mc:Fallback>
            </mc:AlternateContent>
          </a:graphicData>
        </a:graphic>
      </p:graphicFrame>
      <p:sp>
        <p:nvSpPr>
          <p:cNvPr id="6" name="Graphic 38">
            <a:extLst>
              <a:ext uri="{FF2B5EF4-FFF2-40B4-BE49-F238E27FC236}">
                <a16:creationId xmlns:a16="http://schemas.microsoft.com/office/drawing/2014/main" id="{16A9618C-5741-E342-AC9D-3BB864A090CD}"/>
              </a:ext>
            </a:extLst>
          </p:cNvPr>
          <p:cNvSpPr/>
          <p:nvPr userDrawn="1"/>
        </p:nvSpPr>
        <p:spPr>
          <a:xfrm>
            <a:off x="7797801" y="1769746"/>
            <a:ext cx="3704167" cy="4667250"/>
          </a:xfrm>
          <a:custGeom>
            <a:avLst/>
            <a:gdLst>
              <a:gd name="connsiteX0" fmla="*/ 0 w 3704496"/>
              <a:gd name="connsiteY0" fmla="*/ 4213696 h 4213695"/>
              <a:gd name="connsiteX1" fmla="*/ 1052824 w 3704496"/>
              <a:gd name="connsiteY1" fmla="*/ 0 h 4213695"/>
              <a:gd name="connsiteX2" fmla="*/ 3704497 w 3704496"/>
              <a:gd name="connsiteY2" fmla="*/ 0 h 4213695"/>
              <a:gd name="connsiteX3" fmla="*/ 3704497 w 3704496"/>
              <a:gd name="connsiteY3" fmla="*/ 4213696 h 4213695"/>
              <a:gd name="connsiteX4" fmla="*/ 0 w 3704496"/>
              <a:gd name="connsiteY4" fmla="*/ 4213696 h 4213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4496" h="4213695">
                <a:moveTo>
                  <a:pt x="0" y="4213696"/>
                </a:moveTo>
                <a:lnTo>
                  <a:pt x="1052824" y="0"/>
                </a:lnTo>
                <a:lnTo>
                  <a:pt x="3704497" y="0"/>
                </a:lnTo>
                <a:lnTo>
                  <a:pt x="3704497" y="4213696"/>
                </a:lnTo>
                <a:lnTo>
                  <a:pt x="0" y="4213696"/>
                </a:lnTo>
                <a:close/>
              </a:path>
            </a:pathLst>
          </a:custGeom>
          <a:gradFill>
            <a:gsLst>
              <a:gs pos="0">
                <a:srgbClr val="1F6898">
                  <a:alpha val="40000"/>
                </a:srgbClr>
              </a:gs>
              <a:gs pos="100000">
                <a:srgbClr val="FFFFFF">
                  <a:shade val="100000"/>
                  <a:satMod val="115000"/>
                </a:srgbClr>
              </a:gs>
            </a:gsLst>
            <a:lin ang="16800000" scaled="0"/>
          </a:gradFill>
          <a:ln w="5665" cap="flat">
            <a:noFill/>
            <a:prstDash val="solid"/>
            <a:miter/>
          </a:ln>
        </p:spPr>
        <p:txBody>
          <a:bodyPr anchor="ctr"/>
          <a:lstStyle/>
          <a:p>
            <a:pPr eaLnBrk="1" fontAlgn="auto" hangingPunct="1">
              <a:spcBef>
                <a:spcPts val="0"/>
              </a:spcBef>
              <a:spcAft>
                <a:spcPts val="0"/>
              </a:spcAft>
              <a:defRPr/>
            </a:pPr>
            <a:endParaRPr lang="en-US" sz="1404">
              <a:latin typeface="Ellab Sans" panose="02000503000000020004" pitchFamily="2" charset="0"/>
            </a:endParaRPr>
          </a:p>
        </p:txBody>
      </p:sp>
      <p:cxnSp>
        <p:nvCxnSpPr>
          <p:cNvPr id="7" name="Google Shape;44;p6">
            <a:extLst>
              <a:ext uri="{FF2B5EF4-FFF2-40B4-BE49-F238E27FC236}">
                <a16:creationId xmlns:a16="http://schemas.microsoft.com/office/drawing/2014/main" id="{769E93DA-8416-3D4A-859E-9655202C9C6A}"/>
              </a:ext>
            </a:extLst>
          </p:cNvPr>
          <p:cNvCxnSpPr>
            <a:cxnSpLocks noChangeShapeType="1"/>
          </p:cNvCxnSpPr>
          <p:nvPr userDrawn="1"/>
        </p:nvCxnSpPr>
        <p:spPr bwMode="auto">
          <a:xfrm>
            <a:off x="903818" y="1162050"/>
            <a:ext cx="901700" cy="0"/>
          </a:xfrm>
          <a:prstGeom prst="straightConnector1">
            <a:avLst/>
          </a:prstGeom>
          <a:noFill/>
          <a:ln w="76200">
            <a:solidFill>
              <a:schemeClr val="accent1"/>
            </a:solidFill>
            <a:round/>
            <a:headEnd/>
            <a:tailEnd/>
          </a:ln>
          <a:extLst>
            <a:ext uri="{909E8E84-426E-40DD-AFC4-6F175D3DCCD1}">
              <a14:hiddenFill xmlns:a14="http://schemas.microsoft.com/office/drawing/2010/main">
                <a:noFill/>
              </a14:hiddenFill>
            </a:ext>
          </a:extLst>
        </p:spPr>
      </p:cxnSp>
      <p:sp>
        <p:nvSpPr>
          <p:cNvPr id="12" name="Picture Placeholder 59"/>
          <p:cNvSpPr>
            <a:spLocks noGrp="1"/>
          </p:cNvSpPr>
          <p:nvPr>
            <p:ph type="pic" sz="quarter" idx="15"/>
          </p:nvPr>
        </p:nvSpPr>
        <p:spPr>
          <a:xfrm>
            <a:off x="8099949" y="1772406"/>
            <a:ext cx="4092055" cy="4664836"/>
          </a:xfrm>
          <a:custGeom>
            <a:avLst/>
            <a:gdLst>
              <a:gd name="connsiteX0" fmla="*/ 751121 w 4092054"/>
              <a:gd name="connsiteY0" fmla="*/ 0 h 4664835"/>
              <a:gd name="connsiteX1" fmla="*/ 4092054 w 4092054"/>
              <a:gd name="connsiteY1" fmla="*/ 0 h 4664835"/>
              <a:gd name="connsiteX2" fmla="*/ 4092054 w 4092054"/>
              <a:gd name="connsiteY2" fmla="*/ 4664835 h 4664835"/>
              <a:gd name="connsiteX3" fmla="*/ 0 w 4092054"/>
              <a:gd name="connsiteY3" fmla="*/ 4664835 h 4664835"/>
            </a:gdLst>
            <a:ahLst/>
            <a:cxnLst>
              <a:cxn ang="0">
                <a:pos x="connsiteX0" y="connsiteY0"/>
              </a:cxn>
              <a:cxn ang="0">
                <a:pos x="connsiteX1" y="connsiteY1"/>
              </a:cxn>
              <a:cxn ang="0">
                <a:pos x="connsiteX2" y="connsiteY2"/>
              </a:cxn>
              <a:cxn ang="0">
                <a:pos x="connsiteX3" y="connsiteY3"/>
              </a:cxn>
            </a:cxnLst>
            <a:rect l="l" t="t" r="r" b="b"/>
            <a:pathLst>
              <a:path w="4092054" h="4664835">
                <a:moveTo>
                  <a:pt x="751121" y="0"/>
                </a:moveTo>
                <a:lnTo>
                  <a:pt x="4092054" y="0"/>
                </a:lnTo>
                <a:lnTo>
                  <a:pt x="4092054" y="4664835"/>
                </a:lnTo>
                <a:lnTo>
                  <a:pt x="0" y="4664835"/>
                </a:lnTo>
                <a:close/>
              </a:path>
            </a:pathLst>
          </a:custGeom>
        </p:spPr>
        <p:txBody>
          <a:bodyPr wrap="square">
            <a:noAutofit/>
          </a:bodyPr>
          <a:lstStyle>
            <a:lvl1pPr>
              <a:defRPr b="0" i="0">
                <a:latin typeface="+mn-lt"/>
              </a:defRPr>
            </a:lvl1pPr>
          </a:lstStyle>
          <a:p>
            <a:pPr lvl="0"/>
            <a:r>
              <a:rPr lang="en-US" noProof="0"/>
              <a:t>Click icon to add picture</a:t>
            </a:r>
          </a:p>
        </p:txBody>
      </p:sp>
      <p:sp>
        <p:nvSpPr>
          <p:cNvPr id="13" name="Google Shape;30;p4"/>
          <p:cNvSpPr txBox="1">
            <a:spLocks noGrp="1"/>
          </p:cNvSpPr>
          <p:nvPr>
            <p:ph type="title"/>
          </p:nvPr>
        </p:nvSpPr>
        <p:spPr>
          <a:xfrm>
            <a:off x="813783" y="603507"/>
            <a:ext cx="7081600" cy="493775"/>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None/>
              <a:defRPr sz="2880" b="1" i="0">
                <a:latin typeface="+mj-lt"/>
              </a:defRPr>
            </a:lvl1pPr>
            <a:lvl2pPr lvl="1" rtl="0">
              <a:spcBef>
                <a:spcPts val="0"/>
              </a:spcBef>
              <a:spcAft>
                <a:spcPts val="0"/>
              </a:spcAft>
              <a:buClr>
                <a:schemeClr val="lt1"/>
              </a:buClr>
              <a:buSzPts val="4000"/>
              <a:buNone/>
              <a:defRPr sz="5333">
                <a:solidFill>
                  <a:schemeClr val="lt1"/>
                </a:solidFill>
              </a:defRPr>
            </a:lvl2pPr>
            <a:lvl3pPr lvl="2" rtl="0">
              <a:spcBef>
                <a:spcPts val="0"/>
              </a:spcBef>
              <a:spcAft>
                <a:spcPts val="0"/>
              </a:spcAft>
              <a:buClr>
                <a:schemeClr val="lt1"/>
              </a:buClr>
              <a:buSzPts val="4000"/>
              <a:buNone/>
              <a:defRPr sz="5333">
                <a:solidFill>
                  <a:schemeClr val="lt1"/>
                </a:solidFill>
              </a:defRPr>
            </a:lvl3pPr>
            <a:lvl4pPr lvl="3" rtl="0">
              <a:spcBef>
                <a:spcPts val="0"/>
              </a:spcBef>
              <a:spcAft>
                <a:spcPts val="0"/>
              </a:spcAft>
              <a:buClr>
                <a:schemeClr val="lt1"/>
              </a:buClr>
              <a:buSzPts val="4000"/>
              <a:buNone/>
              <a:defRPr sz="5333">
                <a:solidFill>
                  <a:schemeClr val="lt1"/>
                </a:solidFill>
              </a:defRPr>
            </a:lvl4pPr>
            <a:lvl5pPr lvl="4" rtl="0">
              <a:spcBef>
                <a:spcPts val="0"/>
              </a:spcBef>
              <a:spcAft>
                <a:spcPts val="0"/>
              </a:spcAft>
              <a:buClr>
                <a:schemeClr val="lt1"/>
              </a:buClr>
              <a:buSzPts val="4000"/>
              <a:buNone/>
              <a:defRPr sz="5333">
                <a:solidFill>
                  <a:schemeClr val="lt1"/>
                </a:solidFill>
              </a:defRPr>
            </a:lvl5pPr>
            <a:lvl6pPr lvl="5" rtl="0">
              <a:spcBef>
                <a:spcPts val="0"/>
              </a:spcBef>
              <a:spcAft>
                <a:spcPts val="0"/>
              </a:spcAft>
              <a:buClr>
                <a:schemeClr val="lt1"/>
              </a:buClr>
              <a:buSzPts val="4000"/>
              <a:buNone/>
              <a:defRPr sz="5333">
                <a:solidFill>
                  <a:schemeClr val="lt1"/>
                </a:solidFill>
              </a:defRPr>
            </a:lvl6pPr>
            <a:lvl7pPr lvl="6" rtl="0">
              <a:spcBef>
                <a:spcPts val="0"/>
              </a:spcBef>
              <a:spcAft>
                <a:spcPts val="0"/>
              </a:spcAft>
              <a:buClr>
                <a:schemeClr val="lt1"/>
              </a:buClr>
              <a:buSzPts val="4000"/>
              <a:buNone/>
              <a:defRPr sz="5333">
                <a:solidFill>
                  <a:schemeClr val="lt1"/>
                </a:solidFill>
              </a:defRPr>
            </a:lvl7pPr>
            <a:lvl8pPr lvl="7" rtl="0">
              <a:spcBef>
                <a:spcPts val="0"/>
              </a:spcBef>
              <a:spcAft>
                <a:spcPts val="0"/>
              </a:spcAft>
              <a:buClr>
                <a:schemeClr val="lt1"/>
              </a:buClr>
              <a:buSzPts val="4000"/>
              <a:buNone/>
              <a:defRPr sz="5333">
                <a:solidFill>
                  <a:schemeClr val="lt1"/>
                </a:solidFill>
              </a:defRPr>
            </a:lvl8pPr>
            <a:lvl9pPr lvl="8" rtl="0">
              <a:spcBef>
                <a:spcPts val="0"/>
              </a:spcBef>
              <a:spcAft>
                <a:spcPts val="0"/>
              </a:spcAft>
              <a:buClr>
                <a:schemeClr val="lt1"/>
              </a:buClr>
              <a:buSzPts val="4000"/>
              <a:buNone/>
              <a:defRPr sz="5333">
                <a:solidFill>
                  <a:schemeClr val="lt1"/>
                </a:solidFill>
              </a:defRPr>
            </a:lvl9pPr>
          </a:lstStyle>
          <a:p>
            <a:r>
              <a:rPr lang="en-US"/>
              <a:t>Click to edit Master title style</a:t>
            </a:r>
            <a:endParaRPr/>
          </a:p>
        </p:txBody>
      </p:sp>
      <p:sp>
        <p:nvSpPr>
          <p:cNvPr id="14" name="Text Placeholder 3"/>
          <p:cNvSpPr>
            <a:spLocks noGrp="1"/>
          </p:cNvSpPr>
          <p:nvPr>
            <p:ph type="body" sz="quarter" idx="10"/>
          </p:nvPr>
        </p:nvSpPr>
        <p:spPr>
          <a:xfrm>
            <a:off x="813781" y="1323335"/>
            <a:ext cx="7080251" cy="283955"/>
          </a:xfrm>
          <a:prstGeom prst="rect">
            <a:avLst/>
          </a:prstGeom>
        </p:spPr>
        <p:txBody>
          <a:bodyPr/>
          <a:lstStyle>
            <a:lvl1pPr>
              <a:buNone/>
              <a:defRPr sz="1400" b="1" i="0">
                <a:solidFill>
                  <a:schemeClr val="bg2">
                    <a:lumMod val="10000"/>
                  </a:schemeClr>
                </a:solidFill>
                <a:latin typeface="+mj-lt"/>
              </a:defRPr>
            </a:lvl1pPr>
          </a:lstStyle>
          <a:p>
            <a:pPr lvl="0"/>
            <a:r>
              <a:rPr lang="en-US"/>
              <a:t>Click to edit Master text styles</a:t>
            </a:r>
          </a:p>
        </p:txBody>
      </p:sp>
      <p:sp>
        <p:nvSpPr>
          <p:cNvPr id="15" name="Text Placeholder 2"/>
          <p:cNvSpPr>
            <a:spLocks noGrp="1"/>
          </p:cNvSpPr>
          <p:nvPr>
            <p:ph type="body" sz="quarter" idx="11"/>
          </p:nvPr>
        </p:nvSpPr>
        <p:spPr>
          <a:xfrm>
            <a:off x="813781" y="1769224"/>
            <a:ext cx="7080251" cy="4801444"/>
          </a:xfrm>
          <a:prstGeom prst="rect">
            <a:avLst/>
          </a:prstGeom>
        </p:spPr>
        <p:txBody>
          <a:bodyPr/>
          <a:lstStyle>
            <a:lvl1pPr>
              <a:buNone/>
              <a:defRPr sz="1920" b="1" i="0">
                <a:latin typeface="+mj-lt"/>
              </a:defRPr>
            </a:lvl1pPr>
            <a:lvl2pPr marL="361796">
              <a:buClr>
                <a:srgbClr val="1F6898"/>
              </a:buClr>
              <a:buSzPct val="80000"/>
              <a:defRPr sz="1440" b="0" i="0">
                <a:solidFill>
                  <a:schemeClr val="bg2">
                    <a:lumMod val="10000"/>
                  </a:schemeClr>
                </a:solidFill>
                <a:latin typeface="+mn-lt"/>
              </a:defRPr>
            </a:lvl2pPr>
            <a:lvl3pPr marL="719993">
              <a:buClr>
                <a:srgbClr val="1F6898"/>
              </a:buClr>
              <a:buSzPct val="80000"/>
              <a:defRPr sz="1440" b="0" i="0">
                <a:solidFill>
                  <a:schemeClr val="bg2">
                    <a:lumMod val="10000"/>
                  </a:schemeClr>
                </a:solidFill>
                <a:latin typeface="+mn-lt"/>
              </a:defRPr>
            </a:lvl3pPr>
            <a:lvl4pPr marL="1079989">
              <a:buClr>
                <a:srgbClr val="1F6898"/>
              </a:buClr>
              <a:buSzPct val="80000"/>
              <a:defRPr sz="1440" b="0" i="0">
                <a:solidFill>
                  <a:schemeClr val="bg2">
                    <a:lumMod val="10000"/>
                  </a:schemeClr>
                </a:solidFill>
                <a:latin typeface="+mn-lt"/>
              </a:defRPr>
            </a:lvl4pPr>
            <a:lvl5pPr marL="1439986">
              <a:buClr>
                <a:srgbClr val="1F6898"/>
              </a:buClr>
              <a:buSzPct val="80000"/>
              <a:defRPr sz="1440" b="0" i="0">
                <a:solidFill>
                  <a:schemeClr val="bg2">
                    <a:lumMod val="10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0501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398F8CC-9094-40E5-82CF-866292A5DDCA}"/>
              </a:ext>
            </a:extLst>
          </p:cNvPr>
          <p:cNvGraphicFramePr>
            <a:graphicFrameLocks noChangeAspect="1"/>
          </p:cNvGraphicFramePr>
          <p:nvPr userDrawn="1">
            <p:custDataLst>
              <p:tags r:id="rId1"/>
            </p:custDataLst>
          </p:nvPr>
        </p:nvGraphicFramePr>
        <p:xfrm>
          <a:off x="2118" y="1905"/>
          <a:ext cx="2117" cy="1906"/>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2" name="Object 1" hidden="1">
                        <a:extLst>
                          <a:ext uri="{FF2B5EF4-FFF2-40B4-BE49-F238E27FC236}">
                            <a16:creationId xmlns:a16="http://schemas.microsoft.com/office/drawing/2014/main" id="{6398F8CC-9094-40E5-82CF-866292A5DDCA}"/>
                          </a:ext>
                        </a:extLst>
                      </p:cNvPr>
                      <p:cNvPicPr/>
                      <p:nvPr/>
                    </p:nvPicPr>
                    <p:blipFill>
                      <a:blip r:embed="rId4"/>
                      <a:stretch>
                        <a:fillRect/>
                      </a:stretch>
                    </p:blipFill>
                    <p:spPr>
                      <a:xfrm>
                        <a:off x="2118" y="1905"/>
                        <a:ext cx="2117" cy="1906"/>
                      </a:xfrm>
                      <a:prstGeom prst="rect">
                        <a:avLst/>
                      </a:prstGeom>
                    </p:spPr>
                  </p:pic>
                </p:oleObj>
              </mc:Fallback>
            </mc:AlternateContent>
          </a:graphicData>
        </a:graphic>
      </p:graphicFrame>
      <p:cxnSp>
        <p:nvCxnSpPr>
          <p:cNvPr id="5" name="Google Shape;44;p6">
            <a:extLst>
              <a:ext uri="{FF2B5EF4-FFF2-40B4-BE49-F238E27FC236}">
                <a16:creationId xmlns:a16="http://schemas.microsoft.com/office/drawing/2014/main" id="{0B8AFFC2-1746-1441-B457-2F1810CF5E02}"/>
              </a:ext>
            </a:extLst>
          </p:cNvPr>
          <p:cNvCxnSpPr>
            <a:cxnSpLocks noChangeShapeType="1"/>
          </p:cNvCxnSpPr>
          <p:nvPr userDrawn="1"/>
        </p:nvCxnSpPr>
        <p:spPr bwMode="auto">
          <a:xfrm>
            <a:off x="903818" y="1162050"/>
            <a:ext cx="901700" cy="0"/>
          </a:xfrm>
          <a:prstGeom prst="straightConnector1">
            <a:avLst/>
          </a:prstGeom>
          <a:noFill/>
          <a:ln w="76200">
            <a:solidFill>
              <a:schemeClr val="accent1"/>
            </a:solidFill>
            <a:round/>
            <a:headEnd/>
            <a:tailEnd/>
          </a:ln>
          <a:extLst>
            <a:ext uri="{909E8E84-426E-40DD-AFC4-6F175D3DCCD1}">
              <a14:hiddenFill xmlns:a14="http://schemas.microsoft.com/office/drawing/2010/main">
                <a:noFill/>
              </a14:hiddenFill>
            </a:ext>
          </a:extLst>
        </p:spPr>
      </p:cxnSp>
      <p:sp>
        <p:nvSpPr>
          <p:cNvPr id="11" name="Google Shape;30;p4"/>
          <p:cNvSpPr txBox="1">
            <a:spLocks noGrp="1"/>
          </p:cNvSpPr>
          <p:nvPr>
            <p:ph type="title"/>
          </p:nvPr>
        </p:nvSpPr>
        <p:spPr>
          <a:xfrm>
            <a:off x="813783" y="603507"/>
            <a:ext cx="9277917" cy="493775"/>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None/>
              <a:defRPr sz="2880" b="1" i="0">
                <a:latin typeface="+mj-lt"/>
              </a:defRPr>
            </a:lvl1pPr>
            <a:lvl2pPr lvl="1" rtl="0">
              <a:spcBef>
                <a:spcPts val="0"/>
              </a:spcBef>
              <a:spcAft>
                <a:spcPts val="0"/>
              </a:spcAft>
              <a:buClr>
                <a:schemeClr val="lt1"/>
              </a:buClr>
              <a:buSzPts val="4000"/>
              <a:buNone/>
              <a:defRPr sz="5333">
                <a:solidFill>
                  <a:schemeClr val="lt1"/>
                </a:solidFill>
              </a:defRPr>
            </a:lvl2pPr>
            <a:lvl3pPr lvl="2" rtl="0">
              <a:spcBef>
                <a:spcPts val="0"/>
              </a:spcBef>
              <a:spcAft>
                <a:spcPts val="0"/>
              </a:spcAft>
              <a:buClr>
                <a:schemeClr val="lt1"/>
              </a:buClr>
              <a:buSzPts val="4000"/>
              <a:buNone/>
              <a:defRPr sz="5333">
                <a:solidFill>
                  <a:schemeClr val="lt1"/>
                </a:solidFill>
              </a:defRPr>
            </a:lvl3pPr>
            <a:lvl4pPr lvl="3" rtl="0">
              <a:spcBef>
                <a:spcPts val="0"/>
              </a:spcBef>
              <a:spcAft>
                <a:spcPts val="0"/>
              </a:spcAft>
              <a:buClr>
                <a:schemeClr val="lt1"/>
              </a:buClr>
              <a:buSzPts val="4000"/>
              <a:buNone/>
              <a:defRPr sz="5333">
                <a:solidFill>
                  <a:schemeClr val="lt1"/>
                </a:solidFill>
              </a:defRPr>
            </a:lvl4pPr>
            <a:lvl5pPr lvl="4" rtl="0">
              <a:spcBef>
                <a:spcPts val="0"/>
              </a:spcBef>
              <a:spcAft>
                <a:spcPts val="0"/>
              </a:spcAft>
              <a:buClr>
                <a:schemeClr val="lt1"/>
              </a:buClr>
              <a:buSzPts val="4000"/>
              <a:buNone/>
              <a:defRPr sz="5333">
                <a:solidFill>
                  <a:schemeClr val="lt1"/>
                </a:solidFill>
              </a:defRPr>
            </a:lvl5pPr>
            <a:lvl6pPr lvl="5" rtl="0">
              <a:spcBef>
                <a:spcPts val="0"/>
              </a:spcBef>
              <a:spcAft>
                <a:spcPts val="0"/>
              </a:spcAft>
              <a:buClr>
                <a:schemeClr val="lt1"/>
              </a:buClr>
              <a:buSzPts val="4000"/>
              <a:buNone/>
              <a:defRPr sz="5333">
                <a:solidFill>
                  <a:schemeClr val="lt1"/>
                </a:solidFill>
              </a:defRPr>
            </a:lvl6pPr>
            <a:lvl7pPr lvl="6" rtl="0">
              <a:spcBef>
                <a:spcPts val="0"/>
              </a:spcBef>
              <a:spcAft>
                <a:spcPts val="0"/>
              </a:spcAft>
              <a:buClr>
                <a:schemeClr val="lt1"/>
              </a:buClr>
              <a:buSzPts val="4000"/>
              <a:buNone/>
              <a:defRPr sz="5333">
                <a:solidFill>
                  <a:schemeClr val="lt1"/>
                </a:solidFill>
              </a:defRPr>
            </a:lvl7pPr>
            <a:lvl8pPr lvl="7" rtl="0">
              <a:spcBef>
                <a:spcPts val="0"/>
              </a:spcBef>
              <a:spcAft>
                <a:spcPts val="0"/>
              </a:spcAft>
              <a:buClr>
                <a:schemeClr val="lt1"/>
              </a:buClr>
              <a:buSzPts val="4000"/>
              <a:buNone/>
              <a:defRPr sz="5333">
                <a:solidFill>
                  <a:schemeClr val="lt1"/>
                </a:solidFill>
              </a:defRPr>
            </a:lvl8pPr>
            <a:lvl9pPr lvl="8" rtl="0">
              <a:spcBef>
                <a:spcPts val="0"/>
              </a:spcBef>
              <a:spcAft>
                <a:spcPts val="0"/>
              </a:spcAft>
              <a:buClr>
                <a:schemeClr val="lt1"/>
              </a:buClr>
              <a:buSzPts val="4000"/>
              <a:buNone/>
              <a:defRPr sz="5333">
                <a:solidFill>
                  <a:schemeClr val="lt1"/>
                </a:solidFill>
              </a:defRPr>
            </a:lvl9pPr>
          </a:lstStyle>
          <a:p>
            <a:r>
              <a:rPr lang="en-US"/>
              <a:t>Click to edit Master title style</a:t>
            </a:r>
            <a:endParaRPr/>
          </a:p>
        </p:txBody>
      </p:sp>
      <p:sp>
        <p:nvSpPr>
          <p:cNvPr id="12" name="Text Placeholder 3"/>
          <p:cNvSpPr>
            <a:spLocks noGrp="1"/>
          </p:cNvSpPr>
          <p:nvPr>
            <p:ph type="body" sz="quarter" idx="10"/>
          </p:nvPr>
        </p:nvSpPr>
        <p:spPr>
          <a:xfrm>
            <a:off x="813782" y="1323335"/>
            <a:ext cx="9276149" cy="283955"/>
          </a:xfrm>
          <a:prstGeom prst="rect">
            <a:avLst/>
          </a:prstGeom>
        </p:spPr>
        <p:txBody>
          <a:bodyPr/>
          <a:lstStyle>
            <a:lvl1pPr>
              <a:buNone/>
              <a:defRPr sz="1400" b="1" i="0">
                <a:solidFill>
                  <a:schemeClr val="bg2">
                    <a:lumMod val="10000"/>
                  </a:schemeClr>
                </a:solidFill>
                <a:latin typeface="+mj-lt"/>
              </a:defRPr>
            </a:lvl1pPr>
          </a:lstStyle>
          <a:p>
            <a:pPr lvl="0"/>
            <a:r>
              <a:rPr lang="en-US"/>
              <a:t>Click to edit Master text styles</a:t>
            </a:r>
          </a:p>
        </p:txBody>
      </p:sp>
      <p:sp>
        <p:nvSpPr>
          <p:cNvPr id="13" name="Text Placeholder 2"/>
          <p:cNvSpPr>
            <a:spLocks noGrp="1"/>
          </p:cNvSpPr>
          <p:nvPr>
            <p:ph type="body" sz="quarter" idx="11"/>
          </p:nvPr>
        </p:nvSpPr>
        <p:spPr>
          <a:xfrm>
            <a:off x="813781" y="1769224"/>
            <a:ext cx="10789640" cy="4801444"/>
          </a:xfrm>
          <a:prstGeom prst="rect">
            <a:avLst/>
          </a:prstGeom>
        </p:spPr>
        <p:txBody>
          <a:bodyPr/>
          <a:lstStyle>
            <a:lvl1pPr>
              <a:buNone/>
              <a:defRPr sz="1920" b="1" i="0">
                <a:latin typeface="+mj-lt"/>
              </a:defRPr>
            </a:lvl1pPr>
            <a:lvl2pPr marL="361796">
              <a:buClr>
                <a:srgbClr val="1F6898"/>
              </a:buClr>
              <a:buSzPct val="80000"/>
              <a:defRPr sz="1440" b="0" i="0">
                <a:solidFill>
                  <a:schemeClr val="bg2">
                    <a:lumMod val="10000"/>
                  </a:schemeClr>
                </a:solidFill>
                <a:latin typeface="+mn-lt"/>
              </a:defRPr>
            </a:lvl2pPr>
            <a:lvl3pPr marL="719993">
              <a:buClr>
                <a:srgbClr val="1F6898"/>
              </a:buClr>
              <a:buSzPct val="80000"/>
              <a:defRPr sz="1440" b="0" i="0">
                <a:solidFill>
                  <a:schemeClr val="bg2">
                    <a:lumMod val="10000"/>
                  </a:schemeClr>
                </a:solidFill>
                <a:latin typeface="+mn-lt"/>
              </a:defRPr>
            </a:lvl3pPr>
            <a:lvl4pPr marL="1079989">
              <a:buClr>
                <a:srgbClr val="1F6898"/>
              </a:buClr>
              <a:buSzPct val="80000"/>
              <a:defRPr sz="1440" b="0" i="0">
                <a:solidFill>
                  <a:schemeClr val="bg2">
                    <a:lumMod val="10000"/>
                  </a:schemeClr>
                </a:solidFill>
                <a:latin typeface="+mn-lt"/>
              </a:defRPr>
            </a:lvl4pPr>
            <a:lvl5pPr marL="1439986">
              <a:buClr>
                <a:srgbClr val="1F6898"/>
              </a:buClr>
              <a:buSzPct val="80000"/>
              <a:defRPr sz="1440" b="0" i="0">
                <a:solidFill>
                  <a:schemeClr val="bg2">
                    <a:lumMod val="10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3621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reaker slide dark blue">
    <p:bg>
      <p:bgPr>
        <a:solidFill>
          <a:schemeClr val="tx2"/>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BBE42792-7D13-C021-931E-6B6395283508}"/>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5222748" y="693053"/>
            <a:ext cx="1746504" cy="5151082"/>
          </a:xfrm>
          <a:prstGeom prst="rect">
            <a:avLst/>
          </a:prstGeom>
        </p:spPr>
      </p:pic>
      <p:pic>
        <p:nvPicPr>
          <p:cNvPr id="3" name="Billede 1" descr="Et billede, der indeholder Grafik, Font/skrifttype, grafisk design, logo&#10;&#10;Indhold genereret af kunstig intelligens kan være forkert.">
            <a:extLst>
              <a:ext uri="{FF2B5EF4-FFF2-40B4-BE49-F238E27FC236}">
                <a16:creationId xmlns:a16="http://schemas.microsoft.com/office/drawing/2014/main" id="{62635703-E52F-71BC-D1F4-BF990A797E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5575" y="192075"/>
            <a:ext cx="549598"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dsholder til tekst 3"/>
          <p:cNvSpPr>
            <a:spLocks noGrp="1"/>
          </p:cNvSpPr>
          <p:nvPr>
            <p:ph type="body" sz="half" idx="10" hasCustomPrompt="1"/>
          </p:nvPr>
        </p:nvSpPr>
        <p:spPr>
          <a:xfrm>
            <a:off x="371475" y="3868069"/>
            <a:ext cx="4237101" cy="205184"/>
          </a:xfrm>
        </p:spPr>
        <p:txBody>
          <a:bodyPr wrap="square">
            <a:spAutoFit/>
          </a:bodyPr>
          <a:lstStyle>
            <a:lvl1pPr marL="0" indent="0">
              <a:lnSpc>
                <a:spcPts val="1600"/>
              </a:lnSpc>
              <a:buNone/>
              <a:defRPr sz="1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Body Text</a:t>
            </a:r>
          </a:p>
        </p:txBody>
      </p:sp>
      <p:sp>
        <p:nvSpPr>
          <p:cNvPr id="27" name="Pladsholder til tekst 3"/>
          <p:cNvSpPr>
            <a:spLocks noGrp="1"/>
          </p:cNvSpPr>
          <p:nvPr>
            <p:ph type="body" sz="half" idx="2" hasCustomPrompt="1"/>
          </p:nvPr>
        </p:nvSpPr>
        <p:spPr>
          <a:xfrm>
            <a:off x="371475" y="3026546"/>
            <a:ext cx="4237101" cy="314510"/>
          </a:xfrm>
        </p:spPr>
        <p:txBody>
          <a:bodyPr wrap="square">
            <a:spAutoFit/>
          </a:bodyPr>
          <a:lstStyle>
            <a:lvl1pPr marL="0" indent="0">
              <a:lnSpc>
                <a:spcPts val="2600"/>
              </a:lnSpc>
              <a:buNone/>
              <a:defRPr sz="2100" b="1">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Subtitle</a:t>
            </a:r>
          </a:p>
        </p:txBody>
      </p:sp>
      <p:sp>
        <p:nvSpPr>
          <p:cNvPr id="10" name="Titel 9">
            <a:extLst>
              <a:ext uri="{FF2B5EF4-FFF2-40B4-BE49-F238E27FC236}">
                <a16:creationId xmlns:a16="http://schemas.microsoft.com/office/drawing/2014/main" id="{971C7391-1C94-64BD-92E9-61CBC1F84BD0}"/>
              </a:ext>
            </a:extLst>
          </p:cNvPr>
          <p:cNvSpPr>
            <a:spLocks noGrp="1"/>
          </p:cNvSpPr>
          <p:nvPr>
            <p:ph type="title" hasCustomPrompt="1"/>
          </p:nvPr>
        </p:nvSpPr>
        <p:spPr>
          <a:xfrm>
            <a:off x="359999" y="1728000"/>
            <a:ext cx="4248577" cy="1102866"/>
          </a:xfrm>
        </p:spPr>
        <p:txBody>
          <a:bodyPr wrap="square">
            <a:spAutoFit/>
          </a:bodyPr>
          <a:lstStyle>
            <a:lvl1pPr>
              <a:defRPr>
                <a:solidFill>
                  <a:schemeClr val="bg1"/>
                </a:solidFill>
              </a:defRPr>
            </a:lvl1pPr>
          </a:lstStyle>
          <a:p>
            <a:r>
              <a:rPr lang="en-US" noProof="0"/>
              <a:t>Insert Your Title Here</a:t>
            </a:r>
          </a:p>
        </p:txBody>
      </p:sp>
      <p:pic>
        <p:nvPicPr>
          <p:cNvPr id="4" name="Billede 5">
            <a:extLst>
              <a:ext uri="{FF2B5EF4-FFF2-40B4-BE49-F238E27FC236}">
                <a16:creationId xmlns:a16="http://schemas.microsoft.com/office/drawing/2014/main" id="{5448ED32-B925-AA4A-EF8E-139E026961BD}"/>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55576" y="6392545"/>
            <a:ext cx="818506" cy="310770"/>
          </a:xfrm>
          <a:prstGeom prst="rect">
            <a:avLst/>
          </a:prstGeom>
        </p:spPr>
      </p:pic>
    </p:spTree>
    <p:extLst>
      <p:ext uri="{BB962C8B-B14F-4D97-AF65-F5344CB8AC3E}">
        <p14:creationId xmlns:p14="http://schemas.microsoft.com/office/powerpoint/2010/main" val="595234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reaker slide cya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BBE42792-7D13-C021-931E-6B6395283508}"/>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5222748" y="693053"/>
            <a:ext cx="1746504" cy="5151082"/>
          </a:xfrm>
          <a:prstGeom prst="rect">
            <a:avLst/>
          </a:prstGeom>
        </p:spPr>
      </p:pic>
      <p:sp>
        <p:nvSpPr>
          <p:cNvPr id="2" name="Pladsholder til tekst 3"/>
          <p:cNvSpPr>
            <a:spLocks noGrp="1"/>
          </p:cNvSpPr>
          <p:nvPr>
            <p:ph type="body" sz="half" idx="10" hasCustomPrompt="1"/>
          </p:nvPr>
        </p:nvSpPr>
        <p:spPr>
          <a:xfrm>
            <a:off x="371475" y="3868069"/>
            <a:ext cx="4237101" cy="205184"/>
          </a:xfrm>
        </p:spPr>
        <p:txBody>
          <a:bodyPr wrap="square">
            <a:spAutoFit/>
          </a:bodyPr>
          <a:lstStyle>
            <a:lvl1pPr marL="0" indent="0">
              <a:lnSpc>
                <a:spcPts val="1600"/>
              </a:lnSpc>
              <a:buNone/>
              <a:defRPr sz="1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Body </a:t>
            </a:r>
            <a:r>
              <a:rPr lang="da-DK" err="1"/>
              <a:t>text</a:t>
            </a:r>
            <a:endParaRPr lang="da-DK"/>
          </a:p>
        </p:txBody>
      </p:sp>
      <p:sp>
        <p:nvSpPr>
          <p:cNvPr id="27" name="Pladsholder til tekst 3"/>
          <p:cNvSpPr>
            <a:spLocks noGrp="1"/>
          </p:cNvSpPr>
          <p:nvPr>
            <p:ph type="body" sz="half" idx="2" hasCustomPrompt="1"/>
          </p:nvPr>
        </p:nvSpPr>
        <p:spPr>
          <a:xfrm>
            <a:off x="371475" y="3026546"/>
            <a:ext cx="4237101" cy="314510"/>
          </a:xfrm>
        </p:spPr>
        <p:txBody>
          <a:bodyPr wrap="square">
            <a:spAutoFit/>
          </a:bodyPr>
          <a:lstStyle>
            <a:lvl1pPr marL="0" indent="0">
              <a:lnSpc>
                <a:spcPts val="2600"/>
              </a:lnSpc>
              <a:buNone/>
              <a:defRPr sz="2100" b="1">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err="1"/>
              <a:t>Subtitle</a:t>
            </a:r>
            <a:endParaRPr lang="da-DK"/>
          </a:p>
        </p:txBody>
      </p:sp>
      <p:sp>
        <p:nvSpPr>
          <p:cNvPr id="10" name="Titel 9">
            <a:extLst>
              <a:ext uri="{FF2B5EF4-FFF2-40B4-BE49-F238E27FC236}">
                <a16:creationId xmlns:a16="http://schemas.microsoft.com/office/drawing/2014/main" id="{971C7391-1C94-64BD-92E9-61CBC1F84BD0}"/>
              </a:ext>
            </a:extLst>
          </p:cNvPr>
          <p:cNvSpPr>
            <a:spLocks noGrp="1"/>
          </p:cNvSpPr>
          <p:nvPr>
            <p:ph type="title" hasCustomPrompt="1"/>
          </p:nvPr>
        </p:nvSpPr>
        <p:spPr>
          <a:xfrm>
            <a:off x="359999" y="1728000"/>
            <a:ext cx="4248577" cy="1102866"/>
          </a:xfrm>
        </p:spPr>
        <p:txBody>
          <a:bodyPr wrap="square">
            <a:spAutoFit/>
          </a:bodyPr>
          <a:lstStyle>
            <a:lvl1pPr>
              <a:defRPr>
                <a:solidFill>
                  <a:schemeClr val="bg1"/>
                </a:solidFill>
              </a:defRPr>
            </a:lvl1pPr>
          </a:lstStyle>
          <a:p>
            <a:r>
              <a:rPr lang="en-US" noProof="0"/>
              <a:t>Insert Your Title Here</a:t>
            </a:r>
            <a:endParaRPr lang="da-DK"/>
          </a:p>
        </p:txBody>
      </p:sp>
      <p:pic>
        <p:nvPicPr>
          <p:cNvPr id="7" name="Billede 1">
            <a:extLst>
              <a:ext uri="{FF2B5EF4-FFF2-40B4-BE49-F238E27FC236}">
                <a16:creationId xmlns:a16="http://schemas.microsoft.com/office/drawing/2014/main" id="{A42DB8ED-5D3C-6FA8-0BBF-D50FE7DAEBF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p:blipFill>
        <p:spPr bwMode="auto">
          <a:xfrm>
            <a:off x="155671" y="192075"/>
            <a:ext cx="549405"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Billede 5">
            <a:extLst>
              <a:ext uri="{FF2B5EF4-FFF2-40B4-BE49-F238E27FC236}">
                <a16:creationId xmlns:a16="http://schemas.microsoft.com/office/drawing/2014/main" id="{0C08EC35-69EE-AD1E-CB40-57F679FBF14E}"/>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155576" y="6392545"/>
            <a:ext cx="818506" cy="310770"/>
          </a:xfrm>
          <a:prstGeom prst="rect">
            <a:avLst/>
          </a:prstGeom>
        </p:spPr>
      </p:pic>
    </p:spTree>
    <p:extLst>
      <p:ext uri="{BB962C8B-B14F-4D97-AF65-F5344CB8AC3E}">
        <p14:creationId xmlns:p14="http://schemas.microsoft.com/office/powerpoint/2010/main" val="132073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slide 1 + agenda 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Billede 1">
            <a:extLst>
              <a:ext uri="{FF2B5EF4-FFF2-40B4-BE49-F238E27FC236}">
                <a16:creationId xmlns:a16="http://schemas.microsoft.com/office/drawing/2014/main" id="{62635703-E52F-71BC-D1F4-BF990A797E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55671" y="192075"/>
            <a:ext cx="549405"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9">
            <a:extLst>
              <a:ext uri="{FF2B5EF4-FFF2-40B4-BE49-F238E27FC236}">
                <a16:creationId xmlns:a16="http://schemas.microsoft.com/office/drawing/2014/main" id="{971C7391-1C94-64BD-92E9-61CBC1F84BD0}"/>
              </a:ext>
            </a:extLst>
          </p:cNvPr>
          <p:cNvSpPr>
            <a:spLocks noGrp="1"/>
          </p:cNvSpPr>
          <p:nvPr>
            <p:ph type="title" hasCustomPrompt="1"/>
          </p:nvPr>
        </p:nvSpPr>
        <p:spPr>
          <a:xfrm>
            <a:off x="360000" y="1728000"/>
            <a:ext cx="5736000" cy="1654299"/>
          </a:xfrm>
        </p:spPr>
        <p:txBody>
          <a:bodyPr wrap="square">
            <a:spAutoFit/>
          </a:bodyPr>
          <a:lstStyle>
            <a:lvl1pPr>
              <a:defRPr>
                <a:solidFill>
                  <a:schemeClr val="bg1"/>
                </a:solidFill>
              </a:defRPr>
            </a:lvl1pPr>
          </a:lstStyle>
          <a:p>
            <a:r>
              <a:rPr lang="en-US" noProof="0"/>
              <a:t>Insert Your Title Here</a:t>
            </a:r>
            <a:br>
              <a:rPr lang="en-US" noProof="0"/>
            </a:br>
            <a:r>
              <a:rPr lang="en-US" noProof="0"/>
              <a:t>Up to </a:t>
            </a:r>
            <a:br>
              <a:rPr lang="en-US" noProof="0"/>
            </a:br>
            <a:r>
              <a:rPr lang="en-US" noProof="0"/>
              <a:t>3 lines</a:t>
            </a:r>
            <a:endParaRPr lang="da-DK"/>
          </a:p>
        </p:txBody>
      </p:sp>
      <p:sp>
        <p:nvSpPr>
          <p:cNvPr id="2" name="Pladsholder til tekst 3">
            <a:extLst>
              <a:ext uri="{FF2B5EF4-FFF2-40B4-BE49-F238E27FC236}">
                <a16:creationId xmlns:a16="http://schemas.microsoft.com/office/drawing/2014/main" id="{4137AC0D-7540-76C8-C1AE-A09D24A2CA8A}"/>
              </a:ext>
            </a:extLst>
          </p:cNvPr>
          <p:cNvSpPr>
            <a:spLocks noGrp="1"/>
          </p:cNvSpPr>
          <p:nvPr>
            <p:ph type="body" sz="half" idx="10"/>
          </p:nvPr>
        </p:nvSpPr>
        <p:spPr>
          <a:xfrm>
            <a:off x="371475" y="3821950"/>
            <a:ext cx="5724525" cy="205184"/>
          </a:xfrm>
        </p:spPr>
        <p:txBody>
          <a:bodyPr wrap="square">
            <a:spAutoFit/>
          </a:bodyPr>
          <a:lstStyle>
            <a:lvl1pPr marL="285750" indent="-285750">
              <a:lnSpc>
                <a:spcPts val="1600"/>
              </a:lnSpc>
              <a:buClr>
                <a:schemeClr val="tx2"/>
              </a:buClr>
              <a:buSzPct val="120000"/>
              <a:buFont typeface="Arial" panose="020B0604020202020204" pitchFamily="34" charset="0"/>
              <a:buChar char="•"/>
              <a:defRPr sz="1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pic>
        <p:nvPicPr>
          <p:cNvPr id="4" name="Billede 5">
            <a:extLst>
              <a:ext uri="{FF2B5EF4-FFF2-40B4-BE49-F238E27FC236}">
                <a16:creationId xmlns:a16="http://schemas.microsoft.com/office/drawing/2014/main" id="{32ADEE3F-41B3-E072-2393-677D26B9C47F}"/>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55576" y="6392545"/>
            <a:ext cx="818506" cy="310770"/>
          </a:xfrm>
          <a:prstGeom prst="rect">
            <a:avLst/>
          </a:prstGeom>
        </p:spPr>
      </p:pic>
    </p:spTree>
    <p:extLst>
      <p:ext uri="{BB962C8B-B14F-4D97-AF65-F5344CB8AC3E}">
        <p14:creationId xmlns:p14="http://schemas.microsoft.com/office/powerpoint/2010/main" val="2286901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slide 2 + agenda 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Billede 1">
            <a:extLst>
              <a:ext uri="{FF2B5EF4-FFF2-40B4-BE49-F238E27FC236}">
                <a16:creationId xmlns:a16="http://schemas.microsoft.com/office/drawing/2014/main" id="{62635703-E52F-71BC-D1F4-BF990A797E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55671" y="192075"/>
            <a:ext cx="549405"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9">
            <a:extLst>
              <a:ext uri="{FF2B5EF4-FFF2-40B4-BE49-F238E27FC236}">
                <a16:creationId xmlns:a16="http://schemas.microsoft.com/office/drawing/2014/main" id="{971C7391-1C94-64BD-92E9-61CBC1F84BD0}"/>
              </a:ext>
            </a:extLst>
          </p:cNvPr>
          <p:cNvSpPr>
            <a:spLocks noGrp="1"/>
          </p:cNvSpPr>
          <p:nvPr>
            <p:ph type="title" hasCustomPrompt="1"/>
          </p:nvPr>
        </p:nvSpPr>
        <p:spPr>
          <a:xfrm>
            <a:off x="360000" y="1728000"/>
            <a:ext cx="5736000" cy="1654299"/>
          </a:xfrm>
        </p:spPr>
        <p:txBody>
          <a:bodyPr wrap="square">
            <a:spAutoFit/>
          </a:bodyPr>
          <a:lstStyle>
            <a:lvl1pPr>
              <a:defRPr>
                <a:solidFill>
                  <a:schemeClr val="bg1"/>
                </a:solidFill>
              </a:defRPr>
            </a:lvl1pPr>
          </a:lstStyle>
          <a:p>
            <a:r>
              <a:rPr lang="en-US" noProof="0"/>
              <a:t>Insert Your Title Here</a:t>
            </a:r>
            <a:br>
              <a:rPr lang="en-US" noProof="0"/>
            </a:br>
            <a:r>
              <a:rPr lang="en-US" noProof="0"/>
              <a:t>Up to </a:t>
            </a:r>
            <a:br>
              <a:rPr lang="en-US" noProof="0"/>
            </a:br>
            <a:r>
              <a:rPr lang="en-US" noProof="0"/>
              <a:t>3 lines</a:t>
            </a:r>
            <a:endParaRPr lang="da-DK"/>
          </a:p>
        </p:txBody>
      </p:sp>
      <p:sp>
        <p:nvSpPr>
          <p:cNvPr id="2" name="Pladsholder til tekst 3">
            <a:extLst>
              <a:ext uri="{FF2B5EF4-FFF2-40B4-BE49-F238E27FC236}">
                <a16:creationId xmlns:a16="http://schemas.microsoft.com/office/drawing/2014/main" id="{29B56DD9-5B8D-56AE-78E5-C66BDAE7814B}"/>
              </a:ext>
            </a:extLst>
          </p:cNvPr>
          <p:cNvSpPr>
            <a:spLocks noGrp="1"/>
          </p:cNvSpPr>
          <p:nvPr>
            <p:ph type="body" sz="half" idx="10"/>
          </p:nvPr>
        </p:nvSpPr>
        <p:spPr>
          <a:xfrm>
            <a:off x="371475" y="3821950"/>
            <a:ext cx="5724525" cy="205184"/>
          </a:xfrm>
        </p:spPr>
        <p:txBody>
          <a:bodyPr wrap="square">
            <a:spAutoFit/>
          </a:bodyPr>
          <a:lstStyle>
            <a:lvl1pPr marL="285750" indent="-285750">
              <a:lnSpc>
                <a:spcPts val="1600"/>
              </a:lnSpc>
              <a:buClr>
                <a:schemeClr val="tx2"/>
              </a:buClr>
              <a:buSzPct val="120000"/>
              <a:buFont typeface="Arial" panose="020B0604020202020204" pitchFamily="34" charset="0"/>
              <a:buChar char="•"/>
              <a:defRPr sz="1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pic>
        <p:nvPicPr>
          <p:cNvPr id="4" name="Billede 5">
            <a:extLst>
              <a:ext uri="{FF2B5EF4-FFF2-40B4-BE49-F238E27FC236}">
                <a16:creationId xmlns:a16="http://schemas.microsoft.com/office/drawing/2014/main" id="{D4BDF3EF-1FCD-1E2C-99AF-BEF35A92BD1D}"/>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55576" y="6392545"/>
            <a:ext cx="818506" cy="310770"/>
          </a:xfrm>
          <a:prstGeom prst="rect">
            <a:avLst/>
          </a:prstGeom>
        </p:spPr>
      </p:pic>
    </p:spTree>
    <p:extLst>
      <p:ext uri="{BB962C8B-B14F-4D97-AF65-F5344CB8AC3E}">
        <p14:creationId xmlns:p14="http://schemas.microsoft.com/office/powerpoint/2010/main" val="86292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slide 3 + agenda 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Billede 1">
            <a:extLst>
              <a:ext uri="{FF2B5EF4-FFF2-40B4-BE49-F238E27FC236}">
                <a16:creationId xmlns:a16="http://schemas.microsoft.com/office/drawing/2014/main" id="{62635703-E52F-71BC-D1F4-BF990A797E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55671" y="192075"/>
            <a:ext cx="549405"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dsholder til tekst 3"/>
          <p:cNvSpPr>
            <a:spLocks noGrp="1"/>
          </p:cNvSpPr>
          <p:nvPr>
            <p:ph type="body" sz="half" idx="10"/>
          </p:nvPr>
        </p:nvSpPr>
        <p:spPr>
          <a:xfrm>
            <a:off x="371475" y="3821950"/>
            <a:ext cx="5724525" cy="205184"/>
          </a:xfrm>
        </p:spPr>
        <p:txBody>
          <a:bodyPr wrap="square">
            <a:spAutoFit/>
          </a:bodyPr>
          <a:lstStyle>
            <a:lvl1pPr marL="285750" indent="-285750">
              <a:lnSpc>
                <a:spcPts val="1600"/>
              </a:lnSpc>
              <a:buClr>
                <a:schemeClr val="tx2"/>
              </a:buClr>
              <a:buSzPct val="120000"/>
              <a:buFont typeface="Arial" panose="020B0604020202020204" pitchFamily="34" charset="0"/>
              <a:buChar char="•"/>
              <a:defRPr sz="1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10" name="Titel 9">
            <a:extLst>
              <a:ext uri="{FF2B5EF4-FFF2-40B4-BE49-F238E27FC236}">
                <a16:creationId xmlns:a16="http://schemas.microsoft.com/office/drawing/2014/main" id="{971C7391-1C94-64BD-92E9-61CBC1F84BD0}"/>
              </a:ext>
            </a:extLst>
          </p:cNvPr>
          <p:cNvSpPr>
            <a:spLocks noGrp="1"/>
          </p:cNvSpPr>
          <p:nvPr>
            <p:ph type="title" hasCustomPrompt="1"/>
          </p:nvPr>
        </p:nvSpPr>
        <p:spPr>
          <a:xfrm>
            <a:off x="360000" y="1728000"/>
            <a:ext cx="5736000" cy="1654299"/>
          </a:xfrm>
        </p:spPr>
        <p:txBody>
          <a:bodyPr wrap="square">
            <a:spAutoFit/>
          </a:bodyPr>
          <a:lstStyle>
            <a:lvl1pPr>
              <a:defRPr>
                <a:solidFill>
                  <a:schemeClr val="bg1"/>
                </a:solidFill>
              </a:defRPr>
            </a:lvl1pPr>
          </a:lstStyle>
          <a:p>
            <a:r>
              <a:rPr lang="en-US" noProof="0"/>
              <a:t>Insert Your Title Here</a:t>
            </a:r>
            <a:br>
              <a:rPr lang="en-US" noProof="0"/>
            </a:br>
            <a:r>
              <a:rPr lang="en-US" noProof="0"/>
              <a:t>Up to </a:t>
            </a:r>
            <a:br>
              <a:rPr lang="en-US" noProof="0"/>
            </a:br>
            <a:r>
              <a:rPr lang="en-US" noProof="0"/>
              <a:t>3 lines</a:t>
            </a:r>
            <a:endParaRPr lang="da-DK"/>
          </a:p>
        </p:txBody>
      </p:sp>
      <p:pic>
        <p:nvPicPr>
          <p:cNvPr id="4" name="Billede 5">
            <a:extLst>
              <a:ext uri="{FF2B5EF4-FFF2-40B4-BE49-F238E27FC236}">
                <a16:creationId xmlns:a16="http://schemas.microsoft.com/office/drawing/2014/main" id="{7016FFF3-4074-E198-B0F4-80A26178A061}"/>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55576" y="6392545"/>
            <a:ext cx="818506" cy="310770"/>
          </a:xfrm>
          <a:prstGeom prst="rect">
            <a:avLst/>
          </a:prstGeom>
        </p:spPr>
      </p:pic>
    </p:spTree>
    <p:extLst>
      <p:ext uri="{BB962C8B-B14F-4D97-AF65-F5344CB8AC3E}">
        <p14:creationId xmlns:p14="http://schemas.microsoft.com/office/powerpoint/2010/main" val="234870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Title Slide 2">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8131AF1-63AB-3BE4-572F-86E6886982A5}"/>
              </a:ext>
            </a:extLst>
          </p:cNvPr>
          <p:cNvSpPr>
            <a:spLocks noGrp="1"/>
          </p:cNvSpPr>
          <p:nvPr>
            <p:ph type="title" hasCustomPrompt="1"/>
          </p:nvPr>
        </p:nvSpPr>
        <p:spPr>
          <a:xfrm>
            <a:off x="9132525" y="4852200"/>
            <a:ext cx="2903900" cy="1701000"/>
          </a:xfrm>
        </p:spPr>
        <p:txBody>
          <a:bodyPr/>
          <a:lstStyle>
            <a:lvl1pPr>
              <a:lnSpc>
                <a:spcPts val="3200"/>
              </a:lnSpc>
              <a:defRPr sz="3000">
                <a:solidFill>
                  <a:schemeClr val="bg2"/>
                </a:solidFill>
              </a:defRPr>
            </a:lvl1pPr>
          </a:lstStyle>
          <a:p>
            <a:pPr lvl="0"/>
            <a:r>
              <a:rPr lang="da-DK" err="1"/>
              <a:t>Insert</a:t>
            </a:r>
            <a:r>
              <a:rPr lang="da-DK"/>
              <a:t> </a:t>
            </a:r>
            <a:r>
              <a:rPr lang="da-DK" err="1"/>
              <a:t>Your</a:t>
            </a:r>
            <a:r>
              <a:rPr lang="da-DK"/>
              <a:t> Title Here</a:t>
            </a:r>
          </a:p>
        </p:txBody>
      </p:sp>
    </p:spTree>
    <p:extLst>
      <p:ext uri="{BB962C8B-B14F-4D97-AF65-F5344CB8AC3E}">
        <p14:creationId xmlns:p14="http://schemas.microsoft.com/office/powerpoint/2010/main" val="254620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Billede 1">
            <a:extLst>
              <a:ext uri="{FF2B5EF4-FFF2-40B4-BE49-F238E27FC236}">
                <a16:creationId xmlns:a16="http://schemas.microsoft.com/office/drawing/2014/main" id="{62635703-E52F-71BC-D1F4-BF990A797E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55671" y="192075"/>
            <a:ext cx="549405"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9">
            <a:extLst>
              <a:ext uri="{FF2B5EF4-FFF2-40B4-BE49-F238E27FC236}">
                <a16:creationId xmlns:a16="http://schemas.microsoft.com/office/drawing/2014/main" id="{971C7391-1C94-64BD-92E9-61CBC1F84BD0}"/>
              </a:ext>
            </a:extLst>
          </p:cNvPr>
          <p:cNvSpPr>
            <a:spLocks noGrp="1"/>
          </p:cNvSpPr>
          <p:nvPr>
            <p:ph type="title" hasCustomPrompt="1"/>
          </p:nvPr>
        </p:nvSpPr>
        <p:spPr>
          <a:xfrm>
            <a:off x="360000" y="944563"/>
            <a:ext cx="11497038" cy="1102866"/>
          </a:xfrm>
        </p:spPr>
        <p:txBody>
          <a:bodyPr wrap="square">
            <a:spAutoFit/>
          </a:bodyPr>
          <a:lstStyle>
            <a:lvl1pPr>
              <a:defRPr>
                <a:solidFill>
                  <a:schemeClr val="bg1"/>
                </a:solidFill>
              </a:defRPr>
            </a:lvl1pPr>
          </a:lstStyle>
          <a:p>
            <a:r>
              <a:rPr lang="en-US" noProof="0"/>
              <a:t>Insert Your Title Here</a:t>
            </a:r>
            <a:br>
              <a:rPr lang="en-US" noProof="0"/>
            </a:br>
            <a:r>
              <a:rPr lang="en-US" noProof="0"/>
              <a:t>Up to 2 lines</a:t>
            </a:r>
            <a:endParaRPr lang="da-DK"/>
          </a:p>
        </p:txBody>
      </p:sp>
      <p:sp>
        <p:nvSpPr>
          <p:cNvPr id="5" name="Pladsholder til medieklip 4">
            <a:extLst>
              <a:ext uri="{FF2B5EF4-FFF2-40B4-BE49-F238E27FC236}">
                <a16:creationId xmlns:a16="http://schemas.microsoft.com/office/drawing/2014/main" id="{59F1AD72-C172-CBE2-C555-993FF5F511DE}"/>
              </a:ext>
            </a:extLst>
          </p:cNvPr>
          <p:cNvSpPr>
            <a:spLocks noGrp="1"/>
          </p:cNvSpPr>
          <p:nvPr>
            <p:ph type="media" sz="quarter" idx="14"/>
          </p:nvPr>
        </p:nvSpPr>
        <p:spPr>
          <a:xfrm>
            <a:off x="2840451" y="2257805"/>
            <a:ext cx="6511098" cy="3896428"/>
          </a:xfrm>
        </p:spPr>
        <p:txBody>
          <a:bodyPr/>
          <a:lstStyle/>
          <a:p>
            <a:r>
              <a:rPr lang="da-DK"/>
              <a:t>Klik på ikonet for at tilføje et medie</a:t>
            </a:r>
          </a:p>
        </p:txBody>
      </p:sp>
      <p:pic>
        <p:nvPicPr>
          <p:cNvPr id="2" name="Billede 5">
            <a:extLst>
              <a:ext uri="{FF2B5EF4-FFF2-40B4-BE49-F238E27FC236}">
                <a16:creationId xmlns:a16="http://schemas.microsoft.com/office/drawing/2014/main" id="{E881B0EB-12D2-9055-F003-E560E963C07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55576" y="6392545"/>
            <a:ext cx="818506" cy="310770"/>
          </a:xfrm>
          <a:prstGeom prst="rect">
            <a:avLst/>
          </a:prstGeom>
        </p:spPr>
      </p:pic>
    </p:spTree>
    <p:extLst>
      <p:ext uri="{BB962C8B-B14F-4D97-AF65-F5344CB8AC3E}">
        <p14:creationId xmlns:p14="http://schemas.microsoft.com/office/powerpoint/2010/main" val="100127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 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 name="Billede 1">
            <a:extLst>
              <a:ext uri="{FF2B5EF4-FFF2-40B4-BE49-F238E27FC236}">
                <a16:creationId xmlns:a16="http://schemas.microsoft.com/office/drawing/2014/main" id="{AD0F86D2-6CBC-B132-2F53-416B3C9BD645}"/>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p:blipFill>
        <p:spPr bwMode="auto">
          <a:xfrm>
            <a:off x="155671" y="192075"/>
            <a:ext cx="549405"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ktangel 1">
            <a:hlinkClick r:id="rId4"/>
            <a:extLst>
              <a:ext uri="{FF2B5EF4-FFF2-40B4-BE49-F238E27FC236}">
                <a16:creationId xmlns:a16="http://schemas.microsoft.com/office/drawing/2014/main" id="{C59D8A96-938A-E83F-A089-2B4359555F33}"/>
              </a:ext>
            </a:extLst>
          </p:cNvPr>
          <p:cNvSpPr/>
          <p:nvPr userDrawn="1"/>
        </p:nvSpPr>
        <p:spPr>
          <a:xfrm>
            <a:off x="1725853" y="4426665"/>
            <a:ext cx="2502435" cy="2482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a:hlinkClick r:id="rId5"/>
            <a:extLst>
              <a:ext uri="{FF2B5EF4-FFF2-40B4-BE49-F238E27FC236}">
                <a16:creationId xmlns:a16="http://schemas.microsoft.com/office/drawing/2014/main" id="{9226D4BF-70A2-3657-700D-D60918386FCE}"/>
              </a:ext>
            </a:extLst>
          </p:cNvPr>
          <p:cNvSpPr/>
          <p:nvPr userDrawn="1"/>
        </p:nvSpPr>
        <p:spPr>
          <a:xfrm>
            <a:off x="1725853" y="4805464"/>
            <a:ext cx="4000496" cy="2788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4" name="Billede 5">
            <a:extLst>
              <a:ext uri="{FF2B5EF4-FFF2-40B4-BE49-F238E27FC236}">
                <a16:creationId xmlns:a16="http://schemas.microsoft.com/office/drawing/2014/main" id="{74F8FD49-2D02-8955-23DE-BA689703FB04}"/>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155576" y="6392545"/>
            <a:ext cx="818506" cy="310770"/>
          </a:xfrm>
          <a:prstGeom prst="rect">
            <a:avLst/>
          </a:prstGeom>
        </p:spPr>
      </p:pic>
    </p:spTree>
    <p:extLst>
      <p:ext uri="{BB962C8B-B14F-4D97-AF65-F5344CB8AC3E}">
        <p14:creationId xmlns:p14="http://schemas.microsoft.com/office/powerpoint/2010/main" val="350097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itle Slide 3">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8131AF1-63AB-3BE4-572F-86E6886982A5}"/>
              </a:ext>
            </a:extLst>
          </p:cNvPr>
          <p:cNvSpPr>
            <a:spLocks noGrp="1"/>
          </p:cNvSpPr>
          <p:nvPr>
            <p:ph type="title" hasCustomPrompt="1"/>
          </p:nvPr>
        </p:nvSpPr>
        <p:spPr>
          <a:xfrm>
            <a:off x="9132525" y="4852200"/>
            <a:ext cx="2903900" cy="1701000"/>
          </a:xfrm>
        </p:spPr>
        <p:txBody>
          <a:bodyPr/>
          <a:lstStyle>
            <a:lvl1pPr>
              <a:lnSpc>
                <a:spcPts val="3200"/>
              </a:lnSpc>
              <a:defRPr sz="3000">
                <a:solidFill>
                  <a:schemeClr val="bg2"/>
                </a:solidFill>
              </a:defRPr>
            </a:lvl1pPr>
          </a:lstStyle>
          <a:p>
            <a:pPr lvl="0"/>
            <a:r>
              <a:rPr lang="en-US" noProof="0"/>
              <a:t>Insert Your Title Here</a:t>
            </a:r>
          </a:p>
        </p:txBody>
      </p:sp>
    </p:spTree>
    <p:extLst>
      <p:ext uri="{BB962C8B-B14F-4D97-AF65-F5344CB8AC3E}">
        <p14:creationId xmlns:p14="http://schemas.microsoft.com/office/powerpoint/2010/main" val="18080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Title Slide 4">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8131AF1-63AB-3BE4-572F-86E6886982A5}"/>
              </a:ext>
            </a:extLst>
          </p:cNvPr>
          <p:cNvSpPr>
            <a:spLocks noGrp="1"/>
          </p:cNvSpPr>
          <p:nvPr>
            <p:ph type="title" hasCustomPrompt="1"/>
          </p:nvPr>
        </p:nvSpPr>
        <p:spPr>
          <a:xfrm>
            <a:off x="9132525" y="4852200"/>
            <a:ext cx="2903900" cy="1701000"/>
          </a:xfrm>
        </p:spPr>
        <p:txBody>
          <a:bodyPr/>
          <a:lstStyle>
            <a:lvl1pPr>
              <a:lnSpc>
                <a:spcPts val="3200"/>
              </a:lnSpc>
              <a:defRPr sz="3000">
                <a:solidFill>
                  <a:schemeClr val="bg2"/>
                </a:solidFill>
              </a:defRPr>
            </a:lvl1pPr>
          </a:lstStyle>
          <a:p>
            <a:pPr lvl="0"/>
            <a:r>
              <a:rPr lang="en-US" noProof="0"/>
              <a:t>Insert Your Title Here</a:t>
            </a:r>
          </a:p>
        </p:txBody>
      </p:sp>
    </p:spTree>
    <p:extLst>
      <p:ext uri="{BB962C8B-B14F-4D97-AF65-F5344CB8AC3E}">
        <p14:creationId xmlns:p14="http://schemas.microsoft.com/office/powerpoint/2010/main" val="611390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C548BDC-2B65-1D20-133B-D9F1A4E45B16}"/>
              </a:ext>
            </a:extLst>
          </p:cNvPr>
          <p:cNvSpPr>
            <a:spLocks noGrp="1"/>
          </p:cNvSpPr>
          <p:nvPr>
            <p:ph type="title" hasCustomPrompt="1"/>
          </p:nvPr>
        </p:nvSpPr>
        <p:spPr>
          <a:xfrm>
            <a:off x="1439500" y="1119187"/>
            <a:ext cx="2802300" cy="1725613"/>
          </a:xfrm>
        </p:spPr>
        <p:txBody>
          <a:bodyPr/>
          <a:lstStyle>
            <a:lvl1pPr>
              <a:lnSpc>
                <a:spcPts val="3200"/>
              </a:lnSpc>
              <a:defRPr sz="3000">
                <a:solidFill>
                  <a:schemeClr val="bg2"/>
                </a:solidFill>
              </a:defRPr>
            </a:lvl1pPr>
          </a:lstStyle>
          <a:p>
            <a:pPr lvl="0"/>
            <a:r>
              <a:rPr lang="en-US" noProof="0"/>
              <a:t>Insert Your Title Here</a:t>
            </a:r>
          </a:p>
        </p:txBody>
      </p:sp>
    </p:spTree>
    <p:extLst>
      <p:ext uri="{BB962C8B-B14F-4D97-AF65-F5344CB8AC3E}">
        <p14:creationId xmlns:p14="http://schemas.microsoft.com/office/powerpoint/2010/main" val="384968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C548BDC-2B65-1D20-133B-D9F1A4E45B16}"/>
              </a:ext>
            </a:extLst>
          </p:cNvPr>
          <p:cNvSpPr>
            <a:spLocks noGrp="1"/>
          </p:cNvSpPr>
          <p:nvPr>
            <p:ph type="title" hasCustomPrompt="1"/>
          </p:nvPr>
        </p:nvSpPr>
        <p:spPr>
          <a:xfrm>
            <a:off x="1439500" y="1119187"/>
            <a:ext cx="2802300" cy="1725613"/>
          </a:xfrm>
        </p:spPr>
        <p:txBody>
          <a:bodyPr/>
          <a:lstStyle>
            <a:lvl1pPr>
              <a:lnSpc>
                <a:spcPts val="3200"/>
              </a:lnSpc>
              <a:defRPr sz="3000">
                <a:solidFill>
                  <a:schemeClr val="bg2"/>
                </a:solidFill>
              </a:defRPr>
            </a:lvl1pPr>
          </a:lstStyle>
          <a:p>
            <a:pPr lvl="0"/>
            <a:r>
              <a:rPr lang="en-US" noProof="0"/>
              <a:t>Insert Your Title Here</a:t>
            </a:r>
          </a:p>
        </p:txBody>
      </p:sp>
    </p:spTree>
    <p:extLst>
      <p:ext uri="{BB962C8B-B14F-4D97-AF65-F5344CB8AC3E}">
        <p14:creationId xmlns:p14="http://schemas.microsoft.com/office/powerpoint/2010/main" val="305279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3">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C548BDC-2B65-1D20-133B-D9F1A4E45B16}"/>
              </a:ext>
            </a:extLst>
          </p:cNvPr>
          <p:cNvSpPr>
            <a:spLocks noGrp="1"/>
          </p:cNvSpPr>
          <p:nvPr>
            <p:ph type="title" hasCustomPrompt="1"/>
          </p:nvPr>
        </p:nvSpPr>
        <p:spPr>
          <a:xfrm>
            <a:off x="1439500" y="1119187"/>
            <a:ext cx="2802300" cy="1725613"/>
          </a:xfrm>
        </p:spPr>
        <p:txBody>
          <a:bodyPr/>
          <a:lstStyle>
            <a:lvl1pPr>
              <a:lnSpc>
                <a:spcPts val="3200"/>
              </a:lnSpc>
              <a:defRPr sz="3000">
                <a:solidFill>
                  <a:schemeClr val="bg2"/>
                </a:solidFill>
              </a:defRPr>
            </a:lvl1pPr>
          </a:lstStyle>
          <a:p>
            <a:pPr lvl="0"/>
            <a:r>
              <a:rPr lang="en-US" noProof="0"/>
              <a:t>Insert Your Title Here</a:t>
            </a:r>
          </a:p>
        </p:txBody>
      </p:sp>
    </p:spTree>
    <p:extLst>
      <p:ext uri="{BB962C8B-B14F-4D97-AF65-F5344CB8AC3E}">
        <p14:creationId xmlns:p14="http://schemas.microsoft.com/office/powerpoint/2010/main" val="242877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 content slide 1">
    <p:bg>
      <p:bgPr>
        <a:solidFill>
          <a:schemeClr val="bg1"/>
        </a:solidFill>
        <a:effectLst/>
      </p:bgPr>
    </p:bg>
    <p:spTree>
      <p:nvGrpSpPr>
        <p:cNvPr id="1" name=""/>
        <p:cNvGrpSpPr/>
        <p:nvPr/>
      </p:nvGrpSpPr>
      <p:grpSpPr>
        <a:xfrm>
          <a:off x="0" y="0"/>
          <a:ext cx="0" cy="0"/>
          <a:chOff x="0" y="0"/>
          <a:chExt cx="0" cy="0"/>
        </a:xfrm>
      </p:grpSpPr>
      <p:pic>
        <p:nvPicPr>
          <p:cNvPr id="3" name="Billede 1" descr="Et billede, der indeholder Grafik, Font/skrifttype, grafisk design, logo&#10;&#10;Indhold genereret af kunstig intelligens kan være forkert.">
            <a:extLst>
              <a:ext uri="{FF2B5EF4-FFF2-40B4-BE49-F238E27FC236}">
                <a16:creationId xmlns:a16="http://schemas.microsoft.com/office/drawing/2014/main" id="{62635703-E52F-71BC-D1F4-BF990A797E6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5575" y="192075"/>
            <a:ext cx="549598"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dsholder til tekst 3"/>
          <p:cNvSpPr>
            <a:spLocks noGrp="1"/>
          </p:cNvSpPr>
          <p:nvPr>
            <p:ph type="body" sz="half" idx="10"/>
          </p:nvPr>
        </p:nvSpPr>
        <p:spPr>
          <a:xfrm>
            <a:off x="371474" y="2520000"/>
            <a:ext cx="11485563" cy="3645850"/>
          </a:xfrm>
        </p:spPr>
        <p:txBody>
          <a:bodyPr wrap="square">
            <a:normAutofit/>
          </a:bodyPr>
          <a:lstStyle>
            <a:lvl1pPr marL="0" indent="0">
              <a:lnSpc>
                <a:spcPts val="1600"/>
              </a:lnSpc>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10" name="Titel 9">
            <a:extLst>
              <a:ext uri="{FF2B5EF4-FFF2-40B4-BE49-F238E27FC236}">
                <a16:creationId xmlns:a16="http://schemas.microsoft.com/office/drawing/2014/main" id="{971C7391-1C94-64BD-92E9-61CBC1F84BD0}"/>
              </a:ext>
            </a:extLst>
          </p:cNvPr>
          <p:cNvSpPr>
            <a:spLocks noGrp="1"/>
          </p:cNvSpPr>
          <p:nvPr>
            <p:ph type="title"/>
          </p:nvPr>
        </p:nvSpPr>
        <p:spPr>
          <a:xfrm>
            <a:off x="360000" y="936001"/>
            <a:ext cx="11497038" cy="365126"/>
          </a:xfrm>
        </p:spPr>
        <p:txBody>
          <a:bodyPr>
            <a:noAutofit/>
          </a:bodyPr>
          <a:lstStyle>
            <a:lvl1pPr>
              <a:lnSpc>
                <a:spcPts val="3800"/>
              </a:lnSpc>
              <a:defRPr sz="3600"/>
            </a:lvl1pPr>
          </a:lstStyle>
          <a:p>
            <a:r>
              <a:rPr lang="da-DK"/>
              <a:t>Klik for at redigere titeltypografien i masteren</a:t>
            </a:r>
          </a:p>
        </p:txBody>
      </p:sp>
      <p:sp>
        <p:nvSpPr>
          <p:cNvPr id="4" name="Pladsholder til tekst 3">
            <a:extLst>
              <a:ext uri="{FF2B5EF4-FFF2-40B4-BE49-F238E27FC236}">
                <a16:creationId xmlns:a16="http://schemas.microsoft.com/office/drawing/2014/main" id="{29433069-D272-B607-8B74-A7D7FC4E2331}"/>
              </a:ext>
            </a:extLst>
          </p:cNvPr>
          <p:cNvSpPr>
            <a:spLocks noGrp="1"/>
          </p:cNvSpPr>
          <p:nvPr>
            <p:ph type="body" sz="half" idx="2"/>
          </p:nvPr>
        </p:nvSpPr>
        <p:spPr>
          <a:xfrm>
            <a:off x="371476" y="1566000"/>
            <a:ext cx="11485562" cy="720000"/>
          </a:xfrm>
        </p:spPr>
        <p:txBody>
          <a:bodyPr wrap="square">
            <a:noAutofit/>
          </a:bodyPr>
          <a:lstStyle>
            <a:lvl1pPr marL="0" indent="0">
              <a:lnSpc>
                <a:spcPts val="1800"/>
              </a:lnSpc>
              <a:buNone/>
              <a:defRPr sz="1600" b="1">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da-DK"/>
          </a:p>
        </p:txBody>
      </p:sp>
      <p:pic>
        <p:nvPicPr>
          <p:cNvPr id="6" name="Billede 5">
            <a:extLst>
              <a:ext uri="{FF2B5EF4-FFF2-40B4-BE49-F238E27FC236}">
                <a16:creationId xmlns:a16="http://schemas.microsoft.com/office/drawing/2014/main" id="{C6876B20-1E4A-5FDF-79AA-90606B7B7E0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55575" y="6392545"/>
            <a:ext cx="818509" cy="310770"/>
          </a:xfrm>
          <a:prstGeom prst="rect">
            <a:avLst/>
          </a:prstGeom>
        </p:spPr>
      </p:pic>
    </p:spTree>
    <p:extLst>
      <p:ext uri="{BB962C8B-B14F-4D97-AF65-F5344CB8AC3E}">
        <p14:creationId xmlns:p14="http://schemas.microsoft.com/office/powerpoint/2010/main" val="30270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56" userDrawn="1">
          <p15:clr>
            <a:srgbClr val="FBAE40"/>
          </p15:clr>
        </p15:guide>
        <p15:guide id="2" orient="horz" pos="420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content slide 2">
    <p:bg>
      <p:bgPr>
        <a:solidFill>
          <a:schemeClr val="bg1"/>
        </a:solidFill>
        <a:effectLst/>
      </p:bgPr>
    </p:bg>
    <p:spTree>
      <p:nvGrpSpPr>
        <p:cNvPr id="1" name=""/>
        <p:cNvGrpSpPr/>
        <p:nvPr/>
      </p:nvGrpSpPr>
      <p:grpSpPr>
        <a:xfrm>
          <a:off x="0" y="0"/>
          <a:ext cx="0" cy="0"/>
          <a:chOff x="0" y="0"/>
          <a:chExt cx="0" cy="0"/>
        </a:xfrm>
      </p:grpSpPr>
      <p:pic>
        <p:nvPicPr>
          <p:cNvPr id="3" name="Billede 1" descr="Et billede, der indeholder Grafik, Font/skrifttype, grafisk design, logo&#10;&#10;Indhold genereret af kunstig intelligens kan være forkert.">
            <a:extLst>
              <a:ext uri="{FF2B5EF4-FFF2-40B4-BE49-F238E27FC236}">
                <a16:creationId xmlns:a16="http://schemas.microsoft.com/office/drawing/2014/main" id="{62635703-E52F-71BC-D1F4-BF990A797E6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5575" y="192075"/>
            <a:ext cx="549598"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dsholder til tekst 3"/>
          <p:cNvSpPr>
            <a:spLocks noGrp="1"/>
          </p:cNvSpPr>
          <p:nvPr>
            <p:ph type="body" sz="half" idx="10"/>
          </p:nvPr>
        </p:nvSpPr>
        <p:spPr>
          <a:xfrm>
            <a:off x="371475" y="2520000"/>
            <a:ext cx="6464040" cy="3644964"/>
          </a:xfrm>
        </p:spPr>
        <p:txBody>
          <a:bodyPr wrap="square">
            <a:normAutofit/>
          </a:bodyPr>
          <a:lstStyle>
            <a:lvl1pPr marL="0" indent="0">
              <a:lnSpc>
                <a:spcPts val="1600"/>
              </a:lnSpc>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27" name="Pladsholder til tekst 3"/>
          <p:cNvSpPr>
            <a:spLocks noGrp="1"/>
          </p:cNvSpPr>
          <p:nvPr>
            <p:ph type="body" sz="half" idx="2"/>
          </p:nvPr>
        </p:nvSpPr>
        <p:spPr>
          <a:xfrm>
            <a:off x="371476" y="1566000"/>
            <a:ext cx="6464040" cy="720000"/>
          </a:xfrm>
        </p:spPr>
        <p:txBody>
          <a:bodyPr wrap="square">
            <a:noAutofit/>
          </a:bodyPr>
          <a:lstStyle>
            <a:lvl1pPr marL="0" indent="0">
              <a:lnSpc>
                <a:spcPts val="1800"/>
              </a:lnSpc>
              <a:buNone/>
              <a:defRPr sz="1600" b="1">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10" name="Titel 9">
            <a:extLst>
              <a:ext uri="{FF2B5EF4-FFF2-40B4-BE49-F238E27FC236}">
                <a16:creationId xmlns:a16="http://schemas.microsoft.com/office/drawing/2014/main" id="{971C7391-1C94-64BD-92E9-61CBC1F84BD0}"/>
              </a:ext>
            </a:extLst>
          </p:cNvPr>
          <p:cNvSpPr>
            <a:spLocks noGrp="1"/>
          </p:cNvSpPr>
          <p:nvPr>
            <p:ph type="title"/>
          </p:nvPr>
        </p:nvSpPr>
        <p:spPr>
          <a:xfrm>
            <a:off x="360000" y="936000"/>
            <a:ext cx="6464040" cy="365125"/>
          </a:xfrm>
        </p:spPr>
        <p:txBody>
          <a:bodyPr wrap="square">
            <a:noAutofit/>
          </a:bodyPr>
          <a:lstStyle>
            <a:lvl1pPr>
              <a:lnSpc>
                <a:spcPts val="3800"/>
              </a:lnSpc>
              <a:defRPr sz="3600"/>
            </a:lvl1pPr>
          </a:lstStyle>
          <a:p>
            <a:r>
              <a:rPr lang="da-DK"/>
              <a:t>Klik for at redigere titeltypografien i masteren</a:t>
            </a:r>
          </a:p>
        </p:txBody>
      </p:sp>
      <p:sp>
        <p:nvSpPr>
          <p:cNvPr id="9" name="Pladsholder til billede 8">
            <a:extLst>
              <a:ext uri="{FF2B5EF4-FFF2-40B4-BE49-F238E27FC236}">
                <a16:creationId xmlns:a16="http://schemas.microsoft.com/office/drawing/2014/main" id="{4C2D7A45-F5DF-7918-0C72-44D531DB7095}"/>
              </a:ext>
            </a:extLst>
          </p:cNvPr>
          <p:cNvSpPr>
            <a:spLocks noGrp="1"/>
          </p:cNvSpPr>
          <p:nvPr>
            <p:ph type="pic" sz="quarter" idx="14"/>
          </p:nvPr>
        </p:nvSpPr>
        <p:spPr>
          <a:xfrm>
            <a:off x="7532688" y="935999"/>
            <a:ext cx="4324350" cy="5228965"/>
          </a:xfrm>
        </p:spPr>
        <p:txBody>
          <a:bodyPr/>
          <a:lstStyle/>
          <a:p>
            <a:r>
              <a:rPr lang="da-DK"/>
              <a:t>Klik på ikonet for at tilføje et billede</a:t>
            </a:r>
          </a:p>
        </p:txBody>
      </p:sp>
      <p:pic>
        <p:nvPicPr>
          <p:cNvPr id="4" name="Billede 5">
            <a:extLst>
              <a:ext uri="{FF2B5EF4-FFF2-40B4-BE49-F238E27FC236}">
                <a16:creationId xmlns:a16="http://schemas.microsoft.com/office/drawing/2014/main" id="{FE58F630-A0D5-4635-7102-2A2F6E3C831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55575" y="6392545"/>
            <a:ext cx="818509" cy="310770"/>
          </a:xfrm>
          <a:prstGeom prst="rect">
            <a:avLst/>
          </a:prstGeom>
        </p:spPr>
      </p:pic>
    </p:spTree>
    <p:extLst>
      <p:ext uri="{BB962C8B-B14F-4D97-AF65-F5344CB8AC3E}">
        <p14:creationId xmlns:p14="http://schemas.microsoft.com/office/powerpoint/2010/main" val="3321893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67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Pladsholder til tekst 2">
            <a:extLst>
              <a:ext uri="{FF2B5EF4-FFF2-40B4-BE49-F238E27FC236}">
                <a16:creationId xmlns:a16="http://schemas.microsoft.com/office/drawing/2014/main" id="{3D8D2EA0-B3A3-95C8-662B-F82FB3C37E07}"/>
              </a:ext>
            </a:extLst>
          </p:cNvPr>
          <p:cNvSpPr>
            <a:spLocks noGrp="1" noChangeArrowheads="1"/>
          </p:cNvSpPr>
          <p:nvPr>
            <p:ph type="body" idx="1"/>
          </p:nvPr>
        </p:nvSpPr>
        <p:spPr bwMode="auto">
          <a:xfrm>
            <a:off x="360000" y="2242192"/>
            <a:ext cx="11497038" cy="354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da-DK" noProof="0"/>
              <a:t>Click to add text</a:t>
            </a:r>
          </a:p>
          <a:p>
            <a:pPr lvl="1"/>
            <a:r>
              <a:rPr lang="en-US" altLang="da-DK" noProof="0"/>
              <a:t>Second level</a:t>
            </a:r>
          </a:p>
          <a:p>
            <a:pPr lvl="2"/>
            <a:r>
              <a:rPr lang="en-US" altLang="da-DK" noProof="0"/>
              <a:t>Third level</a:t>
            </a:r>
          </a:p>
          <a:p>
            <a:pPr lvl="3"/>
            <a:r>
              <a:rPr lang="en-US" altLang="da-DK" noProof="0"/>
              <a:t>Fourth level</a:t>
            </a:r>
          </a:p>
          <a:p>
            <a:pPr lvl="4"/>
            <a:r>
              <a:rPr lang="en-US" altLang="da-DK" noProof="0"/>
              <a:t>Fifth level</a:t>
            </a:r>
          </a:p>
        </p:txBody>
      </p:sp>
      <p:sp>
        <p:nvSpPr>
          <p:cNvPr id="1027" name="Pladsholder til titel 11">
            <a:extLst>
              <a:ext uri="{FF2B5EF4-FFF2-40B4-BE49-F238E27FC236}">
                <a16:creationId xmlns:a16="http://schemas.microsoft.com/office/drawing/2014/main" id="{A4C73BC1-F159-B3CC-D5A6-7EF3319DECF4}"/>
              </a:ext>
            </a:extLst>
          </p:cNvPr>
          <p:cNvSpPr>
            <a:spLocks noGrp="1" noChangeArrowheads="1"/>
          </p:cNvSpPr>
          <p:nvPr>
            <p:ph type="title"/>
          </p:nvPr>
        </p:nvSpPr>
        <p:spPr bwMode="auto">
          <a:xfrm>
            <a:off x="360000" y="936000"/>
            <a:ext cx="11497038"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da-DK" noProof="0"/>
              <a:t>Click to add text</a:t>
            </a:r>
          </a:p>
        </p:txBody>
      </p:sp>
    </p:spTree>
    <p:extLst>
      <p:ext uri="{BB962C8B-B14F-4D97-AF65-F5344CB8AC3E}">
        <p14:creationId xmlns:p14="http://schemas.microsoft.com/office/powerpoint/2010/main" val="3046822313"/>
      </p:ext>
    </p:extLst>
  </p:cSld>
  <p:clrMap bg1="lt1" tx1="dk1" bg2="lt2" tx2="dk2" accent1="accent1" accent2="accent2" accent3="accent3" accent4="accent4" accent5="accent5" accent6="accent6" hlink="hlink" folHlink="folHlink"/>
  <p:sldLayoutIdLst>
    <p:sldLayoutId id="2147483901" r:id="rId1"/>
    <p:sldLayoutId id="2147483918" r:id="rId2"/>
    <p:sldLayoutId id="2147483902" r:id="rId3"/>
    <p:sldLayoutId id="2147483903" r:id="rId4"/>
    <p:sldLayoutId id="2147483904" r:id="rId5"/>
    <p:sldLayoutId id="2147483905" r:id="rId6"/>
    <p:sldLayoutId id="2147483906"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lnSpc>
          <a:spcPts val="4300"/>
        </a:lnSpc>
        <a:spcBef>
          <a:spcPct val="0"/>
        </a:spcBef>
        <a:spcAft>
          <a:spcPct val="0"/>
        </a:spcAft>
        <a:defRPr sz="42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p:titleStyle>
    <p:bodyStyle>
      <a:lvl1pPr marL="0" indent="0" algn="l" rtl="0" eaLnBrk="1" fontAlgn="base" hangingPunct="1">
        <a:lnSpc>
          <a:spcPts val="2600"/>
        </a:lnSpc>
        <a:spcBef>
          <a:spcPct val="0"/>
        </a:spcBef>
        <a:spcAft>
          <a:spcPct val="0"/>
        </a:spcAft>
        <a:buFont typeface="Arial" panose="020B0604020202020204" pitchFamily="34" charset="0"/>
        <a:buNone/>
        <a:defRPr sz="2100" b="1" kern="1200">
          <a:solidFill>
            <a:schemeClr val="tx2"/>
          </a:solidFill>
          <a:latin typeface="+mn-lt"/>
          <a:ea typeface="Ellab Sans" panose="02000503000000020004" pitchFamily="2" charset="0"/>
          <a:cs typeface="Ellab Sans" panose="02000503000000020004" pitchFamily="2" charset="0"/>
        </a:defRPr>
      </a:lvl1pPr>
      <a:lvl2pPr marL="800100" indent="-342900" algn="l" rtl="0" eaLnBrk="1" fontAlgn="base" hangingPunct="1">
        <a:lnSpc>
          <a:spcPts val="1600"/>
        </a:lnSpc>
        <a:spcBef>
          <a:spcPts val="500"/>
        </a:spcBef>
        <a:spcAft>
          <a:spcPct val="0"/>
        </a:spcAft>
        <a:buClr>
          <a:schemeClr val="accent1"/>
        </a:buClr>
        <a:buSzPct val="120000"/>
        <a:buFont typeface="Arial" panose="020B0604020202020204" pitchFamily="34" charset="0"/>
        <a:buChar char="•"/>
        <a:defRPr sz="1400" b="0" kern="1200">
          <a:solidFill>
            <a:schemeClr val="tx2"/>
          </a:solidFill>
          <a:latin typeface="+mn-lt"/>
          <a:ea typeface="Ellab Sans" panose="02000503000000020004" pitchFamily="2" charset="0"/>
          <a:cs typeface="Ellab Sans" panose="02000503000000020004" pitchFamily="2" charset="0"/>
        </a:defRPr>
      </a:lvl2pPr>
      <a:lvl3pPr marL="1257300" indent="-34290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1200" b="1" kern="1200">
          <a:solidFill>
            <a:schemeClr val="tx2"/>
          </a:solidFill>
          <a:latin typeface="+mn-lt"/>
          <a:ea typeface="Ellab Sans" panose="02000503000000020004" pitchFamily="2" charset="0"/>
          <a:cs typeface="Ellab Sans" panose="02000503000000020004" pitchFamily="2" charset="0"/>
        </a:defRPr>
      </a:lvl3pPr>
      <a:lvl4pPr marL="1657350" indent="-28575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1000" kern="1200">
          <a:solidFill>
            <a:schemeClr val="tx2"/>
          </a:solidFill>
          <a:latin typeface="+mn-lt"/>
          <a:ea typeface="Ellab Sans" panose="02000503000000020004" pitchFamily="2" charset="0"/>
          <a:cs typeface="Ellab Sans" panose="02000503000000020004" pitchFamily="2" charset="0"/>
        </a:defRPr>
      </a:lvl4pPr>
      <a:lvl5pPr marL="2114550" indent="-28575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900" kern="1200">
          <a:solidFill>
            <a:schemeClr val="tx2"/>
          </a:solidFill>
          <a:latin typeface="+mn-lt"/>
          <a:ea typeface="Ellab Sans" panose="02000503000000020004" pitchFamily="2" charset="0"/>
          <a:cs typeface="Ellab Sans"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706" userDrawn="1">
          <p15:clr>
            <a:srgbClr val="F26B43"/>
          </p15:clr>
        </p15:guide>
        <p15:guide id="2" pos="3840">
          <p15:clr>
            <a:srgbClr val="F26B43"/>
          </p15:clr>
        </p15:guide>
        <p15:guide id="3" pos="98" userDrawn="1">
          <p15:clr>
            <a:srgbClr val="F26B43"/>
          </p15:clr>
        </p15:guide>
        <p15:guide id="4" pos="234" userDrawn="1">
          <p15:clr>
            <a:srgbClr val="F26B43"/>
          </p15:clr>
        </p15:guide>
        <p15:guide id="5" pos="7469" userDrawn="1">
          <p15:clr>
            <a:srgbClr val="F26B43"/>
          </p15:clr>
        </p15:guide>
        <p15:guide id="6" pos="7582" userDrawn="1">
          <p15:clr>
            <a:srgbClr val="F26B43"/>
          </p15:clr>
        </p15:guide>
        <p15:guide id="7" orient="horz" pos="595" userDrawn="1">
          <p15:clr>
            <a:srgbClr val="F26B43"/>
          </p15:clr>
        </p15:guide>
        <p15:guide id="8" orient="horz" pos="1412" userDrawn="1">
          <p15:clr>
            <a:srgbClr val="F26B43"/>
          </p15:clr>
        </p15:guide>
        <p15:guide id="9" orient="horz" pos="278" userDrawn="1">
          <p15:clr>
            <a:srgbClr val="F26B43"/>
          </p15:clr>
        </p15:guide>
        <p15:guide id="10" orient="horz" pos="3884" userDrawn="1">
          <p15:clr>
            <a:srgbClr val="F26B43"/>
          </p15:clr>
        </p15:guide>
        <p15:guide id="11" orient="horz" pos="104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dsholder til tekst 2">
            <a:extLst>
              <a:ext uri="{FF2B5EF4-FFF2-40B4-BE49-F238E27FC236}">
                <a16:creationId xmlns:a16="http://schemas.microsoft.com/office/drawing/2014/main" id="{3D8D2EA0-B3A3-95C8-662B-F82FB3C37E07}"/>
              </a:ext>
            </a:extLst>
          </p:cNvPr>
          <p:cNvSpPr>
            <a:spLocks noGrp="1" noChangeArrowheads="1"/>
          </p:cNvSpPr>
          <p:nvPr>
            <p:ph type="body" idx="1"/>
          </p:nvPr>
        </p:nvSpPr>
        <p:spPr bwMode="auto">
          <a:xfrm>
            <a:off x="360000" y="2242192"/>
            <a:ext cx="11497038" cy="354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da-DK" noProof="0"/>
              <a:t>Click to add text</a:t>
            </a:r>
          </a:p>
          <a:p>
            <a:pPr lvl="1"/>
            <a:r>
              <a:rPr lang="en-US" altLang="da-DK" noProof="0"/>
              <a:t>Second level</a:t>
            </a:r>
          </a:p>
          <a:p>
            <a:pPr lvl="2"/>
            <a:r>
              <a:rPr lang="en-US" altLang="da-DK" noProof="0"/>
              <a:t>Third level</a:t>
            </a:r>
          </a:p>
          <a:p>
            <a:pPr lvl="3"/>
            <a:r>
              <a:rPr lang="en-US" altLang="da-DK" noProof="0"/>
              <a:t>Fourth level</a:t>
            </a:r>
          </a:p>
          <a:p>
            <a:pPr lvl="4"/>
            <a:r>
              <a:rPr lang="en-US" altLang="da-DK" noProof="0"/>
              <a:t>Fifth level</a:t>
            </a:r>
          </a:p>
        </p:txBody>
      </p:sp>
      <p:sp>
        <p:nvSpPr>
          <p:cNvPr id="1027" name="Pladsholder til titel 11">
            <a:extLst>
              <a:ext uri="{FF2B5EF4-FFF2-40B4-BE49-F238E27FC236}">
                <a16:creationId xmlns:a16="http://schemas.microsoft.com/office/drawing/2014/main" id="{A4C73BC1-F159-B3CC-D5A6-7EF3319DECF4}"/>
              </a:ext>
            </a:extLst>
          </p:cNvPr>
          <p:cNvSpPr>
            <a:spLocks noGrp="1" noChangeArrowheads="1"/>
          </p:cNvSpPr>
          <p:nvPr>
            <p:ph type="title"/>
          </p:nvPr>
        </p:nvSpPr>
        <p:spPr bwMode="auto">
          <a:xfrm>
            <a:off x="360000" y="936000"/>
            <a:ext cx="11497038"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da-DK" noProof="0"/>
              <a:t>Click to add text</a:t>
            </a:r>
          </a:p>
        </p:txBody>
      </p:sp>
      <p:sp>
        <p:nvSpPr>
          <p:cNvPr id="2" name="Tekstfelt 1">
            <a:extLst>
              <a:ext uri="{FF2B5EF4-FFF2-40B4-BE49-F238E27FC236}">
                <a16:creationId xmlns:a16="http://schemas.microsoft.com/office/drawing/2014/main" id="{1E9F2AEA-39CB-64E8-EFC7-15F8793B04D6}"/>
              </a:ext>
            </a:extLst>
          </p:cNvPr>
          <p:cNvSpPr txBox="1"/>
          <p:nvPr userDrawn="1"/>
        </p:nvSpPr>
        <p:spPr>
          <a:xfrm>
            <a:off x="11222129" y="6441893"/>
            <a:ext cx="645834" cy="301429"/>
          </a:xfrm>
          <a:prstGeom prst="rect">
            <a:avLst/>
          </a:prstGeom>
          <a:noFill/>
        </p:spPr>
        <p:txBody>
          <a:bodyPr wrap="square" rIns="0" rtlCol="0">
            <a:spAutoFit/>
          </a:bodyPr>
          <a:lstStyle/>
          <a:p>
            <a:pPr algn="r">
              <a:lnSpc>
                <a:spcPts val="1600"/>
              </a:lnSpc>
            </a:pPr>
            <a:fld id="{21BE3427-6350-7449-907E-202CD6E1E8BD}" type="slidenum">
              <a:rPr lang="da-DK" sz="1400" smtClean="0">
                <a:solidFill>
                  <a:schemeClr val="accent1"/>
                </a:solidFill>
                <a:latin typeface="+mn-lt"/>
              </a:rPr>
              <a:pPr algn="r">
                <a:lnSpc>
                  <a:spcPts val="1600"/>
                </a:lnSpc>
              </a:pPr>
              <a:t>‹Nr.›</a:t>
            </a:fld>
            <a:endParaRPr lang="da-DK" sz="1400">
              <a:solidFill>
                <a:schemeClr val="accent1"/>
              </a:solidFill>
              <a:latin typeface="+mn-lt"/>
            </a:endParaRPr>
          </a:p>
        </p:txBody>
      </p:sp>
    </p:spTree>
    <p:extLst>
      <p:ext uri="{BB962C8B-B14F-4D97-AF65-F5344CB8AC3E}">
        <p14:creationId xmlns:p14="http://schemas.microsoft.com/office/powerpoint/2010/main" val="166638926"/>
      </p:ext>
    </p:extLst>
  </p:cSld>
  <p:clrMap bg1="lt1" tx1="dk1" bg2="lt2" tx2="dk2" accent1="accent1" accent2="accent2" accent3="accent3" accent4="accent4" accent5="accent5" accent6="accent6" hlink="hlink" folHlink="folHlink"/>
  <p:sldLayoutIdLst>
    <p:sldLayoutId id="2147483856" r:id="rId1"/>
    <p:sldLayoutId id="2147483887" r:id="rId2"/>
    <p:sldLayoutId id="2147483889" r:id="rId3"/>
    <p:sldLayoutId id="2147483888" r:id="rId4"/>
    <p:sldLayoutId id="2147483920" r:id="rId5"/>
    <p:sldLayoutId id="2147483921" r:id="rId6"/>
    <p:sldLayoutId id="2147483922"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lnSpc>
          <a:spcPts val="4300"/>
        </a:lnSpc>
        <a:spcBef>
          <a:spcPct val="0"/>
        </a:spcBef>
        <a:spcAft>
          <a:spcPct val="0"/>
        </a:spcAft>
        <a:defRPr sz="42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p:titleStyle>
    <p:bodyStyle>
      <a:lvl1pPr marL="0" indent="0" algn="l" rtl="0" eaLnBrk="1" fontAlgn="base" hangingPunct="1">
        <a:lnSpc>
          <a:spcPts val="2600"/>
        </a:lnSpc>
        <a:spcBef>
          <a:spcPct val="0"/>
        </a:spcBef>
        <a:spcAft>
          <a:spcPct val="0"/>
        </a:spcAft>
        <a:buFont typeface="Arial" panose="020B0604020202020204" pitchFamily="34" charset="0"/>
        <a:buNone/>
        <a:defRPr sz="2100" b="1" kern="1200">
          <a:solidFill>
            <a:schemeClr val="tx2"/>
          </a:solidFill>
          <a:latin typeface="+mn-lt"/>
          <a:ea typeface="Ellab Sans" panose="02000503000000020004" pitchFamily="2" charset="0"/>
          <a:cs typeface="Ellab Sans" panose="02000503000000020004" pitchFamily="2" charset="0"/>
        </a:defRPr>
      </a:lvl1pPr>
      <a:lvl2pPr marL="800100" indent="-342900" algn="l" rtl="0" eaLnBrk="1" fontAlgn="base" hangingPunct="1">
        <a:lnSpc>
          <a:spcPts val="1600"/>
        </a:lnSpc>
        <a:spcBef>
          <a:spcPts val="500"/>
        </a:spcBef>
        <a:spcAft>
          <a:spcPct val="0"/>
        </a:spcAft>
        <a:buClr>
          <a:schemeClr val="accent1"/>
        </a:buClr>
        <a:buSzPct val="120000"/>
        <a:buFont typeface="Arial" panose="020B0604020202020204" pitchFamily="34" charset="0"/>
        <a:buChar char="•"/>
        <a:defRPr sz="1400" b="0" kern="1200">
          <a:solidFill>
            <a:schemeClr val="tx2"/>
          </a:solidFill>
          <a:latin typeface="+mn-lt"/>
          <a:ea typeface="Ellab Sans" panose="02000503000000020004" pitchFamily="2" charset="0"/>
          <a:cs typeface="Ellab Sans" panose="02000503000000020004" pitchFamily="2" charset="0"/>
        </a:defRPr>
      </a:lvl2pPr>
      <a:lvl3pPr marL="1257300" indent="-34290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1200" b="1" kern="1200">
          <a:solidFill>
            <a:schemeClr val="tx2"/>
          </a:solidFill>
          <a:latin typeface="+mn-lt"/>
          <a:ea typeface="Ellab Sans" panose="02000503000000020004" pitchFamily="2" charset="0"/>
          <a:cs typeface="Ellab Sans" panose="02000503000000020004" pitchFamily="2" charset="0"/>
        </a:defRPr>
      </a:lvl3pPr>
      <a:lvl4pPr marL="1657350" indent="-28575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1000" kern="1200">
          <a:solidFill>
            <a:schemeClr val="tx2"/>
          </a:solidFill>
          <a:latin typeface="+mn-lt"/>
          <a:ea typeface="Ellab Sans" panose="02000503000000020004" pitchFamily="2" charset="0"/>
          <a:cs typeface="Ellab Sans" panose="02000503000000020004" pitchFamily="2" charset="0"/>
        </a:defRPr>
      </a:lvl4pPr>
      <a:lvl5pPr marL="2114550" indent="-28575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900" kern="1200">
          <a:solidFill>
            <a:schemeClr val="tx2"/>
          </a:solidFill>
          <a:latin typeface="+mn-lt"/>
          <a:ea typeface="Ellab Sans" panose="02000503000000020004" pitchFamily="2" charset="0"/>
          <a:cs typeface="Ellab Sans"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593" userDrawn="1">
          <p15:clr>
            <a:srgbClr val="F26B43"/>
          </p15:clr>
        </p15:guide>
        <p15:guide id="2" pos="3840">
          <p15:clr>
            <a:srgbClr val="F26B43"/>
          </p15:clr>
        </p15:guide>
        <p15:guide id="3" pos="98" userDrawn="1">
          <p15:clr>
            <a:srgbClr val="F26B43"/>
          </p15:clr>
        </p15:guide>
        <p15:guide id="4" pos="234" userDrawn="1">
          <p15:clr>
            <a:srgbClr val="F26B43"/>
          </p15:clr>
        </p15:guide>
        <p15:guide id="5" pos="7469" userDrawn="1">
          <p15:clr>
            <a:srgbClr val="F26B43"/>
          </p15:clr>
        </p15:guide>
        <p15:guide id="6" pos="7582" userDrawn="1">
          <p15:clr>
            <a:srgbClr val="F26B43"/>
          </p15:clr>
        </p15:guide>
        <p15:guide id="7" orient="horz" pos="595" userDrawn="1">
          <p15:clr>
            <a:srgbClr val="F26B43"/>
          </p15:clr>
        </p15:guide>
        <p15:guide id="9" orient="horz" pos="278" userDrawn="1">
          <p15:clr>
            <a:srgbClr val="F26B43"/>
          </p15:clr>
        </p15:guide>
        <p15:guide id="10" orient="horz" pos="3884" userDrawn="1">
          <p15:clr>
            <a:srgbClr val="F26B43"/>
          </p15:clr>
        </p15:guide>
        <p15:guide id="11" orient="horz" pos="98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Pladsholder til tekst 2">
            <a:extLst>
              <a:ext uri="{FF2B5EF4-FFF2-40B4-BE49-F238E27FC236}">
                <a16:creationId xmlns:a16="http://schemas.microsoft.com/office/drawing/2014/main" id="{3D8D2EA0-B3A3-95C8-662B-F82FB3C37E07}"/>
              </a:ext>
            </a:extLst>
          </p:cNvPr>
          <p:cNvSpPr>
            <a:spLocks noGrp="1" noChangeArrowheads="1"/>
          </p:cNvSpPr>
          <p:nvPr>
            <p:ph type="body" idx="1"/>
          </p:nvPr>
        </p:nvSpPr>
        <p:spPr bwMode="auto">
          <a:xfrm>
            <a:off x="360000" y="2242192"/>
            <a:ext cx="11497038" cy="354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da-DK" noProof="0"/>
              <a:t>Click to add text</a:t>
            </a:r>
          </a:p>
          <a:p>
            <a:pPr lvl="1"/>
            <a:r>
              <a:rPr lang="en-US" altLang="da-DK" noProof="0"/>
              <a:t>Second level</a:t>
            </a:r>
          </a:p>
          <a:p>
            <a:pPr lvl="2"/>
            <a:r>
              <a:rPr lang="en-US" altLang="da-DK" noProof="0"/>
              <a:t>Third level</a:t>
            </a:r>
          </a:p>
          <a:p>
            <a:pPr lvl="3"/>
            <a:r>
              <a:rPr lang="en-US" altLang="da-DK" noProof="0"/>
              <a:t>Fourth level</a:t>
            </a:r>
          </a:p>
          <a:p>
            <a:pPr lvl="4"/>
            <a:r>
              <a:rPr lang="en-US" altLang="da-DK" noProof="0"/>
              <a:t>Fifth level</a:t>
            </a:r>
          </a:p>
        </p:txBody>
      </p:sp>
      <p:sp>
        <p:nvSpPr>
          <p:cNvPr id="1027" name="Pladsholder til titel 11">
            <a:extLst>
              <a:ext uri="{FF2B5EF4-FFF2-40B4-BE49-F238E27FC236}">
                <a16:creationId xmlns:a16="http://schemas.microsoft.com/office/drawing/2014/main" id="{A4C73BC1-F159-B3CC-D5A6-7EF3319DECF4}"/>
              </a:ext>
            </a:extLst>
          </p:cNvPr>
          <p:cNvSpPr>
            <a:spLocks noGrp="1" noChangeArrowheads="1"/>
          </p:cNvSpPr>
          <p:nvPr>
            <p:ph type="title"/>
          </p:nvPr>
        </p:nvSpPr>
        <p:spPr bwMode="auto">
          <a:xfrm>
            <a:off x="360000" y="936000"/>
            <a:ext cx="11497038"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da-DK" noProof="0"/>
              <a:t>Click to add text</a:t>
            </a:r>
          </a:p>
        </p:txBody>
      </p:sp>
      <p:sp>
        <p:nvSpPr>
          <p:cNvPr id="2" name="Tekstfelt 1">
            <a:extLst>
              <a:ext uri="{FF2B5EF4-FFF2-40B4-BE49-F238E27FC236}">
                <a16:creationId xmlns:a16="http://schemas.microsoft.com/office/drawing/2014/main" id="{1E9F2AEA-39CB-64E8-EFC7-15F8793B04D6}"/>
              </a:ext>
            </a:extLst>
          </p:cNvPr>
          <p:cNvSpPr txBox="1"/>
          <p:nvPr userDrawn="1"/>
        </p:nvSpPr>
        <p:spPr>
          <a:xfrm>
            <a:off x="11222129" y="6441893"/>
            <a:ext cx="645834" cy="301429"/>
          </a:xfrm>
          <a:prstGeom prst="rect">
            <a:avLst/>
          </a:prstGeom>
          <a:noFill/>
        </p:spPr>
        <p:txBody>
          <a:bodyPr wrap="square" rIns="0" rtlCol="0">
            <a:spAutoFit/>
          </a:bodyPr>
          <a:lstStyle/>
          <a:p>
            <a:pPr algn="r">
              <a:lnSpc>
                <a:spcPts val="1600"/>
              </a:lnSpc>
            </a:pPr>
            <a:fld id="{21BE3427-6350-7449-907E-202CD6E1E8BD}" type="slidenum">
              <a:rPr lang="da-DK" sz="1400" smtClean="0">
                <a:solidFill>
                  <a:schemeClr val="bg2"/>
                </a:solidFill>
                <a:latin typeface="+mn-lt"/>
              </a:rPr>
              <a:pPr algn="r">
                <a:lnSpc>
                  <a:spcPts val="1600"/>
                </a:lnSpc>
              </a:pPr>
              <a:t>‹Nr.›</a:t>
            </a:fld>
            <a:endParaRPr lang="da-DK" sz="1400">
              <a:solidFill>
                <a:schemeClr val="bg2"/>
              </a:solidFill>
              <a:latin typeface="+mn-lt"/>
            </a:endParaRPr>
          </a:p>
        </p:txBody>
      </p:sp>
    </p:spTree>
    <p:extLst>
      <p:ext uri="{BB962C8B-B14F-4D97-AF65-F5344CB8AC3E}">
        <p14:creationId xmlns:p14="http://schemas.microsoft.com/office/powerpoint/2010/main" val="2861826084"/>
      </p:ext>
    </p:extLst>
  </p:cSld>
  <p:clrMap bg1="lt1" tx1="dk1" bg2="lt2" tx2="dk2" accent1="accent1" accent2="accent2" accent3="accent3" accent4="accent4" accent5="accent5" accent6="accent6" hlink="hlink" folHlink="folHlink"/>
  <p:sldLayoutIdLst>
    <p:sldLayoutId id="2147483912" r:id="rId1"/>
    <p:sldLayoutId id="2147483919" r:id="rId2"/>
    <p:sldLayoutId id="2147483913" r:id="rId3"/>
    <p:sldLayoutId id="2147483914" r:id="rId4"/>
    <p:sldLayoutId id="2147483915" r:id="rId5"/>
    <p:sldLayoutId id="2147483916" r:id="rId6"/>
    <p:sldLayoutId id="2147483917"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lnSpc>
          <a:spcPts val="4300"/>
        </a:lnSpc>
        <a:spcBef>
          <a:spcPct val="0"/>
        </a:spcBef>
        <a:spcAft>
          <a:spcPct val="0"/>
        </a:spcAft>
        <a:defRPr sz="42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p:titleStyle>
    <p:bodyStyle>
      <a:lvl1pPr marL="0" indent="0" algn="l" rtl="0" eaLnBrk="1" fontAlgn="base" hangingPunct="1">
        <a:lnSpc>
          <a:spcPts val="2600"/>
        </a:lnSpc>
        <a:spcBef>
          <a:spcPct val="0"/>
        </a:spcBef>
        <a:spcAft>
          <a:spcPct val="0"/>
        </a:spcAft>
        <a:buFont typeface="Arial" panose="020B0604020202020204" pitchFamily="34" charset="0"/>
        <a:buNone/>
        <a:defRPr sz="2100" b="1" kern="1200">
          <a:solidFill>
            <a:schemeClr val="tx2"/>
          </a:solidFill>
          <a:latin typeface="+mn-lt"/>
          <a:ea typeface="Ellab Sans" panose="02000503000000020004" pitchFamily="2" charset="0"/>
          <a:cs typeface="Ellab Sans" panose="02000503000000020004" pitchFamily="2" charset="0"/>
        </a:defRPr>
      </a:lvl1pPr>
      <a:lvl2pPr marL="800100" indent="-342900" algn="l" rtl="0" eaLnBrk="1" fontAlgn="base" hangingPunct="1">
        <a:lnSpc>
          <a:spcPts val="1600"/>
        </a:lnSpc>
        <a:spcBef>
          <a:spcPts val="500"/>
        </a:spcBef>
        <a:spcAft>
          <a:spcPct val="0"/>
        </a:spcAft>
        <a:buClr>
          <a:schemeClr val="accent1"/>
        </a:buClr>
        <a:buSzPct val="120000"/>
        <a:buFont typeface="Arial" panose="020B0604020202020204" pitchFamily="34" charset="0"/>
        <a:buChar char="•"/>
        <a:defRPr sz="1400" b="0" kern="1200">
          <a:solidFill>
            <a:schemeClr val="tx2"/>
          </a:solidFill>
          <a:latin typeface="+mn-lt"/>
          <a:ea typeface="Ellab Sans" panose="02000503000000020004" pitchFamily="2" charset="0"/>
          <a:cs typeface="Ellab Sans" panose="02000503000000020004" pitchFamily="2" charset="0"/>
        </a:defRPr>
      </a:lvl2pPr>
      <a:lvl3pPr marL="1257300" indent="-34290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1200" b="1" kern="1200">
          <a:solidFill>
            <a:schemeClr val="tx2"/>
          </a:solidFill>
          <a:latin typeface="+mn-lt"/>
          <a:ea typeface="Ellab Sans" panose="02000503000000020004" pitchFamily="2" charset="0"/>
          <a:cs typeface="Ellab Sans" panose="02000503000000020004" pitchFamily="2" charset="0"/>
        </a:defRPr>
      </a:lvl3pPr>
      <a:lvl4pPr marL="1657350" indent="-28575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1000" kern="1200">
          <a:solidFill>
            <a:schemeClr val="tx2"/>
          </a:solidFill>
          <a:latin typeface="+mn-lt"/>
          <a:ea typeface="Ellab Sans" panose="02000503000000020004" pitchFamily="2" charset="0"/>
          <a:cs typeface="Ellab Sans" panose="02000503000000020004" pitchFamily="2" charset="0"/>
        </a:defRPr>
      </a:lvl4pPr>
      <a:lvl5pPr marL="2114550" indent="-285750" algn="l" rtl="0" eaLnBrk="1" fontAlgn="base" hangingPunct="1">
        <a:lnSpc>
          <a:spcPct val="90000"/>
        </a:lnSpc>
        <a:spcBef>
          <a:spcPts val="500"/>
        </a:spcBef>
        <a:spcAft>
          <a:spcPct val="0"/>
        </a:spcAft>
        <a:buClr>
          <a:schemeClr val="accent1"/>
        </a:buClr>
        <a:buSzPct val="120000"/>
        <a:buFont typeface="Arial" panose="020B0604020202020204" pitchFamily="34" charset="0"/>
        <a:buChar char="•"/>
        <a:defRPr sz="900" kern="1200">
          <a:solidFill>
            <a:schemeClr val="tx2"/>
          </a:solidFill>
          <a:latin typeface="+mn-lt"/>
          <a:ea typeface="Ellab Sans" panose="02000503000000020004" pitchFamily="2" charset="0"/>
          <a:cs typeface="Ellab Sans"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706" userDrawn="1">
          <p15:clr>
            <a:srgbClr val="F26B43"/>
          </p15:clr>
        </p15:guide>
        <p15:guide id="2" pos="3840">
          <p15:clr>
            <a:srgbClr val="F26B43"/>
          </p15:clr>
        </p15:guide>
        <p15:guide id="3" pos="98" userDrawn="1">
          <p15:clr>
            <a:srgbClr val="F26B43"/>
          </p15:clr>
        </p15:guide>
        <p15:guide id="4" pos="234" userDrawn="1">
          <p15:clr>
            <a:srgbClr val="F26B43"/>
          </p15:clr>
        </p15:guide>
        <p15:guide id="5" pos="7469" userDrawn="1">
          <p15:clr>
            <a:srgbClr val="F26B43"/>
          </p15:clr>
        </p15:guide>
        <p15:guide id="6" pos="7582" userDrawn="1">
          <p15:clr>
            <a:srgbClr val="F26B43"/>
          </p15:clr>
        </p15:guide>
        <p15:guide id="7" orient="horz" pos="595" userDrawn="1">
          <p15:clr>
            <a:srgbClr val="F26B43"/>
          </p15:clr>
        </p15:guide>
        <p15:guide id="8" orient="horz" pos="1412" userDrawn="1">
          <p15:clr>
            <a:srgbClr val="F26B43"/>
          </p15:clr>
        </p15:guide>
        <p15:guide id="9" orient="horz" pos="278" userDrawn="1">
          <p15:clr>
            <a:srgbClr val="F26B43"/>
          </p15:clr>
        </p15:guide>
        <p15:guide id="10" orient="horz" pos="3884" userDrawn="1">
          <p15:clr>
            <a:srgbClr val="F26B43"/>
          </p15:clr>
        </p15:guide>
        <p15:guide id="11" orient="horz" pos="10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41.svg"/><Relationship Id="rId7" Type="http://schemas.openxmlformats.org/officeDocument/2006/relationships/image" Target="../media/image35.svg"/><Relationship Id="rId2" Type="http://schemas.openxmlformats.org/officeDocument/2006/relationships/image" Target="../media/image42.png"/><Relationship Id="rId1" Type="http://schemas.openxmlformats.org/officeDocument/2006/relationships/slideLayout" Target="../slideLayouts/slideLayout8.xml"/><Relationship Id="rId6" Type="http://schemas.openxmlformats.org/officeDocument/2006/relationships/image" Target="../media/image40.png"/><Relationship Id="rId11" Type="http://schemas.openxmlformats.org/officeDocument/2006/relationships/image" Target="../media/image46.png"/><Relationship Id="rId5" Type="http://schemas.openxmlformats.org/officeDocument/2006/relationships/image" Target="../media/image33.svg"/><Relationship Id="rId10" Type="http://schemas.openxmlformats.org/officeDocument/2006/relationships/image" Target="../media/image45.svg"/><Relationship Id="rId4" Type="http://schemas.openxmlformats.org/officeDocument/2006/relationships/image" Target="../media/image43.png"/><Relationship Id="rId9" Type="http://schemas.openxmlformats.org/officeDocument/2006/relationships/image" Target="../media/image44.svg"/></Relationships>
</file>

<file path=ppt/slides/_rels/slide1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3.svg"/><Relationship Id="rId7" Type="http://schemas.openxmlformats.org/officeDocument/2006/relationships/image" Target="../media/image39.svg"/><Relationship Id="rId2" Type="http://schemas.openxmlformats.org/officeDocument/2006/relationships/image" Target="../media/image37.png"/><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image" Target="../media/image35.sv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33.svg"/></Relationships>
</file>

<file path=ppt/slides/_rels/slide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slideLayout" Target="../slideLayouts/slideLayout8.xml"/><Relationship Id="rId5" Type="http://schemas.openxmlformats.org/officeDocument/2006/relationships/image" Target="../media/image35.sv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9.svg"/><Relationship Id="rId2" Type="http://schemas.openxmlformats.org/officeDocument/2006/relationships/image" Target="../media/image36.png"/><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2.svg"/><Relationship Id="rId7" Type="http://schemas.openxmlformats.org/officeDocument/2006/relationships/image" Target="../media/image35.svg"/><Relationship Id="rId2" Type="http://schemas.openxmlformats.org/officeDocument/2006/relationships/image" Target="../media/image36.png"/><Relationship Id="rId1" Type="http://schemas.openxmlformats.org/officeDocument/2006/relationships/slideLayout" Target="../slideLayouts/slideLayout8.xml"/><Relationship Id="rId6" Type="http://schemas.openxmlformats.org/officeDocument/2006/relationships/image" Target="../media/image40.png"/><Relationship Id="rId5" Type="http://schemas.openxmlformats.org/officeDocument/2006/relationships/image" Target="../media/image37.png"/><Relationship Id="rId4"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82986AF-8BB2-4027-46FB-7D8CA2E57C53}"/>
              </a:ext>
            </a:extLst>
          </p:cNvPr>
          <p:cNvSpPr txBox="1"/>
          <p:nvPr/>
        </p:nvSpPr>
        <p:spPr>
          <a:xfrm>
            <a:off x="1425850" y="2014120"/>
            <a:ext cx="3987131" cy="1015663"/>
          </a:xfrm>
          <a:prstGeom prst="rect">
            <a:avLst/>
          </a:prstGeom>
          <a:noFill/>
        </p:spPr>
        <p:txBody>
          <a:bodyPr wrap="square" rtlCol="0">
            <a:spAutoFit/>
          </a:bodyPr>
          <a:lstStyle/>
          <a:p>
            <a:r>
              <a:rPr lang="en-US" sz="6000" b="1" dirty="0">
                <a:solidFill>
                  <a:schemeClr val="tx2"/>
                </a:solidFill>
                <a:latin typeface="+mj-lt"/>
              </a:rPr>
              <a:t>ValSuite</a:t>
            </a:r>
            <a:r>
              <a:rPr lang="en-US" sz="6000" dirty="0">
                <a:solidFill>
                  <a:schemeClr val="tx2"/>
                </a:solidFill>
                <a:latin typeface="+mj-lt"/>
              </a:rPr>
              <a:t>®</a:t>
            </a:r>
            <a:endParaRPr lang="en-US" sz="6000" noProof="0" dirty="0">
              <a:solidFill>
                <a:schemeClr val="tx2"/>
              </a:solidFill>
              <a:latin typeface="+mj-lt"/>
            </a:endParaRPr>
          </a:p>
        </p:txBody>
      </p:sp>
      <p:sp>
        <p:nvSpPr>
          <p:cNvPr id="6" name="Freeform: Shape 5">
            <a:extLst>
              <a:ext uri="{FF2B5EF4-FFF2-40B4-BE49-F238E27FC236}">
                <a16:creationId xmlns:a16="http://schemas.microsoft.com/office/drawing/2014/main" id="{2052BC82-4E49-AF54-41A0-D6CF6B53CFC9}"/>
              </a:ext>
            </a:extLst>
          </p:cNvPr>
          <p:cNvSpPr/>
          <p:nvPr/>
        </p:nvSpPr>
        <p:spPr>
          <a:xfrm>
            <a:off x="1425850" y="1"/>
            <a:ext cx="10766150" cy="6858000"/>
          </a:xfrm>
          <a:custGeom>
            <a:avLst/>
            <a:gdLst>
              <a:gd name="csX0" fmla="*/ 10766150 w 10766150"/>
              <a:gd name="csY0" fmla="*/ 0 h 6858000"/>
              <a:gd name="csX1" fmla="*/ 10766150 w 10766150"/>
              <a:gd name="csY1" fmla="*/ 6858000 h 6858000"/>
              <a:gd name="csX2" fmla="*/ 0 w 10766150"/>
              <a:gd name="csY2" fmla="*/ 6858000 h 6858000"/>
            </a:gdLst>
            <a:ahLst/>
            <a:cxnLst>
              <a:cxn ang="0">
                <a:pos x="csX0" y="csY0"/>
              </a:cxn>
              <a:cxn ang="0">
                <a:pos x="csX1" y="csY1"/>
              </a:cxn>
              <a:cxn ang="0">
                <a:pos x="csX2" y="csY2"/>
              </a:cxn>
            </a:cxnLst>
            <a:rect l="l" t="t" r="r" b="b"/>
            <a:pathLst>
              <a:path w="10766150" h="6858000">
                <a:moveTo>
                  <a:pt x="10766150" y="0"/>
                </a:moveTo>
                <a:lnTo>
                  <a:pt x="10766150" y="6858000"/>
                </a:lnTo>
                <a:lnTo>
                  <a:pt x="0" y="685800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pic>
        <p:nvPicPr>
          <p:cNvPr id="19" name="Picture 18">
            <a:extLst>
              <a:ext uri="{FF2B5EF4-FFF2-40B4-BE49-F238E27FC236}">
                <a16:creationId xmlns:a16="http://schemas.microsoft.com/office/drawing/2014/main" id="{47FE9868-FA1C-C271-6CF2-B463D3B7142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67949" y="1856462"/>
            <a:ext cx="1247270" cy="1146050"/>
          </a:xfrm>
          <a:prstGeom prst="rect">
            <a:avLst/>
          </a:prstGeom>
        </p:spPr>
      </p:pic>
      <p:pic>
        <p:nvPicPr>
          <p:cNvPr id="17" name="Picture 16">
            <a:extLst>
              <a:ext uri="{FF2B5EF4-FFF2-40B4-BE49-F238E27FC236}">
                <a16:creationId xmlns:a16="http://schemas.microsoft.com/office/drawing/2014/main" id="{C41F8A8D-0D7F-ACB4-3024-36428E7AAE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36387" y="-1066264"/>
            <a:ext cx="9788963" cy="9788963"/>
          </a:xfrm>
          <a:prstGeom prst="rect">
            <a:avLst/>
          </a:prstGeom>
        </p:spPr>
      </p:pic>
      <p:sp>
        <p:nvSpPr>
          <p:cNvPr id="7" name="TextBox 6">
            <a:extLst>
              <a:ext uri="{FF2B5EF4-FFF2-40B4-BE49-F238E27FC236}">
                <a16:creationId xmlns:a16="http://schemas.microsoft.com/office/drawing/2014/main" id="{94253D5B-3E0C-D79D-9671-10153EE8394B}"/>
              </a:ext>
            </a:extLst>
          </p:cNvPr>
          <p:cNvSpPr txBox="1"/>
          <p:nvPr/>
        </p:nvSpPr>
        <p:spPr>
          <a:xfrm>
            <a:off x="433025" y="2895719"/>
            <a:ext cx="5592163" cy="1200329"/>
          </a:xfrm>
          <a:prstGeom prst="rect">
            <a:avLst/>
          </a:prstGeom>
          <a:noFill/>
        </p:spPr>
        <p:txBody>
          <a:bodyPr wrap="square" rtlCol="0">
            <a:spAutoFit/>
          </a:bodyPr>
          <a:lstStyle/>
          <a:p>
            <a:r>
              <a:rPr lang="en-US" sz="7200" noProof="0" dirty="0">
                <a:solidFill>
                  <a:schemeClr val="tx2"/>
                </a:solidFill>
                <a:latin typeface="Ellab Sans Light" panose="02000403000000020004" pitchFamily="2" charset="0"/>
                <a:ea typeface="Ellab Sans Light" panose="02000403000000020004" pitchFamily="2" charset="0"/>
                <a:cs typeface="Ellab Sans Light" panose="02000403000000020004" pitchFamily="2" charset="0"/>
              </a:rPr>
              <a:t>Software</a:t>
            </a:r>
          </a:p>
        </p:txBody>
      </p:sp>
    </p:spTree>
    <p:extLst>
      <p:ext uri="{BB962C8B-B14F-4D97-AF65-F5344CB8AC3E}">
        <p14:creationId xmlns:p14="http://schemas.microsoft.com/office/powerpoint/2010/main" val="3927605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a:extLst>
            <a:ext uri="{FF2B5EF4-FFF2-40B4-BE49-F238E27FC236}">
              <a16:creationId xmlns:a16="http://schemas.microsoft.com/office/drawing/2014/main" id="{DCB5C8FE-9354-08A0-1A73-81F4AC9581D0}"/>
            </a:ext>
          </a:extLst>
        </p:cNvPr>
        <p:cNvGrpSpPr/>
        <p:nvPr/>
      </p:nvGrpSpPr>
      <p:grpSpPr>
        <a:xfrm>
          <a:off x="0" y="0"/>
          <a:ext cx="0" cy="0"/>
          <a:chOff x="0" y="0"/>
          <a:chExt cx="0" cy="0"/>
        </a:xfrm>
      </p:grpSpPr>
      <p:sp>
        <p:nvSpPr>
          <p:cNvPr id="93" name="Rectangle: Rounded Corners 92">
            <a:extLst>
              <a:ext uri="{FF2B5EF4-FFF2-40B4-BE49-F238E27FC236}">
                <a16:creationId xmlns:a16="http://schemas.microsoft.com/office/drawing/2014/main" id="{EB06BD83-3F78-511F-9AE7-DD1417200287}"/>
              </a:ext>
            </a:extLst>
          </p:cNvPr>
          <p:cNvSpPr/>
          <p:nvPr/>
        </p:nvSpPr>
        <p:spPr>
          <a:xfrm>
            <a:off x="7212404" y="2070100"/>
            <a:ext cx="2893787" cy="4373925"/>
          </a:xfrm>
          <a:prstGeom prst="roundRect">
            <a:avLst>
              <a:gd name="adj" fmla="val 4406"/>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32" name="Picture 31" descr="A computer with a keyboard and mouse&#10;&#10;AI-generated content may be incorrect.">
            <a:extLst>
              <a:ext uri="{FF2B5EF4-FFF2-40B4-BE49-F238E27FC236}">
                <a16:creationId xmlns:a16="http://schemas.microsoft.com/office/drawing/2014/main" id="{11CDC26F-AD30-6406-13E2-8F78442F86F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824505" y="4337739"/>
            <a:ext cx="1102790" cy="1386209"/>
          </a:xfrm>
          <a:prstGeom prst="rect">
            <a:avLst/>
          </a:prstGeom>
        </p:spPr>
      </p:pic>
      <p:sp>
        <p:nvSpPr>
          <p:cNvPr id="34" name="Rectangle 33">
            <a:extLst>
              <a:ext uri="{FF2B5EF4-FFF2-40B4-BE49-F238E27FC236}">
                <a16:creationId xmlns:a16="http://schemas.microsoft.com/office/drawing/2014/main" id="{4B2D1409-CB9F-2B91-4860-C7C773C66387}"/>
              </a:ext>
            </a:extLst>
          </p:cNvPr>
          <p:cNvSpPr/>
          <p:nvPr/>
        </p:nvSpPr>
        <p:spPr>
          <a:xfrm>
            <a:off x="9445625" y="5098492"/>
            <a:ext cx="390525" cy="4159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itel 2">
            <a:extLst>
              <a:ext uri="{FF2B5EF4-FFF2-40B4-BE49-F238E27FC236}">
                <a16:creationId xmlns:a16="http://schemas.microsoft.com/office/drawing/2014/main" id="{E7976B62-C505-FB4D-8130-1FCB5C05DAC3}"/>
              </a:ext>
            </a:extLst>
          </p:cNvPr>
          <p:cNvSpPr>
            <a:spLocks noGrp="1"/>
          </p:cNvSpPr>
          <p:nvPr>
            <p:ph type="title"/>
          </p:nvPr>
        </p:nvSpPr>
        <p:spPr/>
        <p:txBody>
          <a:bodyPr/>
          <a:lstStyle/>
          <a:p>
            <a:r>
              <a:rPr lang="en-US" noProof="0" dirty="0"/>
              <a:t>Connecting Remote Sites via VPN</a:t>
            </a:r>
          </a:p>
        </p:txBody>
      </p:sp>
      <p:sp>
        <p:nvSpPr>
          <p:cNvPr id="8" name="Text Placeholder 7">
            <a:extLst>
              <a:ext uri="{FF2B5EF4-FFF2-40B4-BE49-F238E27FC236}">
                <a16:creationId xmlns:a16="http://schemas.microsoft.com/office/drawing/2014/main" id="{D53268C8-A6D6-E796-7FB4-8ADA0949F993}"/>
              </a:ext>
            </a:extLst>
          </p:cNvPr>
          <p:cNvSpPr>
            <a:spLocks noGrp="1"/>
          </p:cNvSpPr>
          <p:nvPr>
            <p:ph type="body" sz="half" idx="2"/>
          </p:nvPr>
        </p:nvSpPr>
        <p:spPr/>
        <p:txBody>
          <a:bodyPr/>
          <a:lstStyle/>
          <a:p>
            <a:r>
              <a:rPr lang="en-US" noProof="0" dirty="0"/>
              <a:t>With a VPN, several sites in different locations can be connected.</a:t>
            </a:r>
          </a:p>
        </p:txBody>
      </p:sp>
      <p:grpSp>
        <p:nvGrpSpPr>
          <p:cNvPr id="15" name="Group 14">
            <a:extLst>
              <a:ext uri="{FF2B5EF4-FFF2-40B4-BE49-F238E27FC236}">
                <a16:creationId xmlns:a16="http://schemas.microsoft.com/office/drawing/2014/main" id="{69E66099-FFBD-8BDE-A963-FAD35F75C940}"/>
              </a:ext>
            </a:extLst>
          </p:cNvPr>
          <p:cNvGrpSpPr/>
          <p:nvPr/>
        </p:nvGrpSpPr>
        <p:grpSpPr>
          <a:xfrm>
            <a:off x="5256660" y="3180792"/>
            <a:ext cx="1678680" cy="1678680"/>
            <a:chOff x="3744741" y="2694175"/>
            <a:chExt cx="1093132" cy="1093132"/>
          </a:xfrm>
        </p:grpSpPr>
        <p:pic>
          <p:nvPicPr>
            <p:cNvPr id="16" name="Graphic 15" descr="Cloud with solid fill">
              <a:extLst>
                <a:ext uri="{FF2B5EF4-FFF2-40B4-BE49-F238E27FC236}">
                  <a16:creationId xmlns:a16="http://schemas.microsoft.com/office/drawing/2014/main" id="{4B5938A2-E0AA-DB69-279F-00CA952066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44741" y="2694175"/>
              <a:ext cx="1093132" cy="1093132"/>
            </a:xfrm>
            <a:prstGeom prst="rect">
              <a:avLst/>
            </a:prstGeom>
          </p:spPr>
        </p:pic>
        <p:sp>
          <p:nvSpPr>
            <p:cNvPr id="17" name="TextBox 16">
              <a:extLst>
                <a:ext uri="{FF2B5EF4-FFF2-40B4-BE49-F238E27FC236}">
                  <a16:creationId xmlns:a16="http://schemas.microsoft.com/office/drawing/2014/main" id="{40B50E1E-B5B2-4AF0-121E-7DAC195A09F1}"/>
                </a:ext>
              </a:extLst>
            </p:cNvPr>
            <p:cNvSpPr txBox="1"/>
            <p:nvPr/>
          </p:nvSpPr>
          <p:spPr>
            <a:xfrm>
              <a:off x="3964831" y="3131614"/>
              <a:ext cx="626219" cy="340713"/>
            </a:xfrm>
            <a:prstGeom prst="rect">
              <a:avLst/>
            </a:prstGeom>
            <a:noFill/>
          </p:spPr>
          <p:txBody>
            <a:bodyPr wrap="square" rtlCol="0">
              <a:spAutoFit/>
            </a:bodyPr>
            <a:lstStyle/>
            <a:p>
              <a:pPr algn="ctr"/>
              <a:r>
                <a:rPr lang="en-US" sz="2800" b="1" noProof="0" dirty="0">
                  <a:solidFill>
                    <a:schemeClr val="bg2"/>
                  </a:solidFill>
                  <a:latin typeface="+mj-lt"/>
                </a:rPr>
                <a:t>VPN</a:t>
              </a:r>
            </a:p>
          </p:txBody>
        </p:sp>
      </p:grpSp>
      <p:sp>
        <p:nvSpPr>
          <p:cNvPr id="18" name="Rectangle: Rounded Corners 17">
            <a:extLst>
              <a:ext uri="{FF2B5EF4-FFF2-40B4-BE49-F238E27FC236}">
                <a16:creationId xmlns:a16="http://schemas.microsoft.com/office/drawing/2014/main" id="{CF3B7FE6-B9B5-A8D4-E424-4C5EB48B5F0E}"/>
              </a:ext>
            </a:extLst>
          </p:cNvPr>
          <p:cNvSpPr/>
          <p:nvPr/>
        </p:nvSpPr>
        <p:spPr>
          <a:xfrm>
            <a:off x="2171699" y="2084063"/>
            <a:ext cx="2893787" cy="4373925"/>
          </a:xfrm>
          <a:prstGeom prst="roundRect">
            <a:avLst>
              <a:gd name="adj" fmla="val 4406"/>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31" name="Picture 30" descr="A computer with a keyboard and mouse&#10;&#10;AI-generated content may be incorrect.">
            <a:extLst>
              <a:ext uri="{FF2B5EF4-FFF2-40B4-BE49-F238E27FC236}">
                <a16:creationId xmlns:a16="http://schemas.microsoft.com/office/drawing/2014/main" id="{9AAAAF7D-FC2B-CA79-399A-C6E4BBCFAB5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616261" y="4337739"/>
            <a:ext cx="1062887" cy="1336052"/>
          </a:xfrm>
          <a:prstGeom prst="rect">
            <a:avLst/>
          </a:prstGeom>
        </p:spPr>
      </p:pic>
      <p:pic>
        <p:nvPicPr>
          <p:cNvPr id="33" name="Graphic 32" descr="Database with solid fill">
            <a:extLst>
              <a:ext uri="{FF2B5EF4-FFF2-40B4-BE49-F238E27FC236}">
                <a16:creationId xmlns:a16="http://schemas.microsoft.com/office/drawing/2014/main" id="{4212D3C0-7F92-5138-9584-A43B91C379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99643" y="4973887"/>
            <a:ext cx="680156" cy="680156"/>
          </a:xfrm>
          <a:prstGeom prst="rect">
            <a:avLst/>
          </a:prstGeom>
        </p:spPr>
      </p:pic>
      <p:grpSp>
        <p:nvGrpSpPr>
          <p:cNvPr id="35" name="Group 34">
            <a:extLst>
              <a:ext uri="{FF2B5EF4-FFF2-40B4-BE49-F238E27FC236}">
                <a16:creationId xmlns:a16="http://schemas.microsoft.com/office/drawing/2014/main" id="{5E0EFB54-F390-BB10-1203-27904AD09211}"/>
              </a:ext>
            </a:extLst>
          </p:cNvPr>
          <p:cNvGrpSpPr/>
          <p:nvPr/>
        </p:nvGrpSpPr>
        <p:grpSpPr>
          <a:xfrm>
            <a:off x="2186477" y="4677759"/>
            <a:ext cx="1819815" cy="1247072"/>
            <a:chOff x="1694420" y="4001191"/>
            <a:chExt cx="1819815" cy="1247072"/>
          </a:xfrm>
        </p:grpSpPr>
        <p:pic>
          <p:nvPicPr>
            <p:cNvPr id="36" name="Picture 35" descr="A computer with a check mark on the screen&#10;&#10;AI-generated content may be incorrect.">
              <a:extLst>
                <a:ext uri="{FF2B5EF4-FFF2-40B4-BE49-F238E27FC236}">
                  <a16:creationId xmlns:a16="http://schemas.microsoft.com/office/drawing/2014/main" id="{8B49C0DF-7D8E-10FA-C65A-9B0B81AB161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94420" y="4001191"/>
              <a:ext cx="1819815" cy="1247072"/>
            </a:xfrm>
            <a:prstGeom prst="rect">
              <a:avLst/>
            </a:prstGeom>
          </p:spPr>
        </p:pic>
        <p:pic>
          <p:nvPicPr>
            <p:cNvPr id="37" name="Graphic 36" descr="Database with solid fill">
              <a:extLst>
                <a:ext uri="{FF2B5EF4-FFF2-40B4-BE49-F238E27FC236}">
                  <a16:creationId xmlns:a16="http://schemas.microsoft.com/office/drawing/2014/main" id="{608B09DA-DCD5-FA4E-87B5-76E5EAD1282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566317">
              <a:off x="2750339" y="4341018"/>
              <a:ext cx="339156" cy="339156"/>
            </a:xfrm>
            <a:prstGeom prst="rect">
              <a:avLst/>
            </a:prstGeom>
          </p:spPr>
        </p:pic>
      </p:grpSp>
      <p:pic>
        <p:nvPicPr>
          <p:cNvPr id="38" name="Graphic 37">
            <a:extLst>
              <a:ext uri="{FF2B5EF4-FFF2-40B4-BE49-F238E27FC236}">
                <a16:creationId xmlns:a16="http://schemas.microsoft.com/office/drawing/2014/main" id="{2C0B4AEE-BAD2-3F13-686E-74506F09126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36016" y="5919862"/>
            <a:ext cx="426909" cy="426909"/>
          </a:xfrm>
          <a:prstGeom prst="rect">
            <a:avLst/>
          </a:prstGeom>
        </p:spPr>
      </p:pic>
      <p:cxnSp>
        <p:nvCxnSpPr>
          <p:cNvPr id="40" name="Straight Connector 39">
            <a:extLst>
              <a:ext uri="{FF2B5EF4-FFF2-40B4-BE49-F238E27FC236}">
                <a16:creationId xmlns:a16="http://schemas.microsoft.com/office/drawing/2014/main" id="{4C7AD44D-35B8-C4D8-D6D0-9C7C0B99F45D}"/>
              </a:ext>
            </a:extLst>
          </p:cNvPr>
          <p:cNvCxnSpPr>
            <a:cxnSpLocks/>
          </p:cNvCxnSpPr>
          <p:nvPr/>
        </p:nvCxnSpPr>
        <p:spPr>
          <a:xfrm>
            <a:off x="4450959" y="3141089"/>
            <a:ext cx="0" cy="973071"/>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Connector: Elbow 42">
            <a:extLst>
              <a:ext uri="{FF2B5EF4-FFF2-40B4-BE49-F238E27FC236}">
                <a16:creationId xmlns:a16="http://schemas.microsoft.com/office/drawing/2014/main" id="{2B10C78D-A800-27AD-9895-E032CC382216}"/>
              </a:ext>
            </a:extLst>
          </p:cNvPr>
          <p:cNvCxnSpPr>
            <a:cxnSpLocks/>
          </p:cNvCxnSpPr>
          <p:nvPr/>
        </p:nvCxnSpPr>
        <p:spPr>
          <a:xfrm rot="16200000" flipH="1">
            <a:off x="2639817" y="3703275"/>
            <a:ext cx="2143125" cy="1479158"/>
          </a:xfrm>
          <a:prstGeom prst="bentConnector3">
            <a:avLst>
              <a:gd name="adj1" fmla="val 36222"/>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1F0EF423-F44A-036D-2358-EF236B9A5EE8}"/>
              </a:ext>
            </a:extLst>
          </p:cNvPr>
          <p:cNvCxnSpPr/>
          <p:nvPr/>
        </p:nvCxnSpPr>
        <p:spPr>
          <a:xfrm>
            <a:off x="3607066" y="5514417"/>
            <a:ext cx="84389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2A8A4DDC-8A8F-D321-0A13-DF960526ACC3}"/>
              </a:ext>
            </a:extLst>
          </p:cNvPr>
          <p:cNvCxnSpPr/>
          <p:nvPr/>
        </p:nvCxnSpPr>
        <p:spPr>
          <a:xfrm>
            <a:off x="6772368" y="4114160"/>
            <a:ext cx="84389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F982B9B0-B5B0-BED2-4CBD-12DBB3AC750E}"/>
              </a:ext>
            </a:extLst>
          </p:cNvPr>
          <p:cNvCxnSpPr/>
          <p:nvPr/>
        </p:nvCxnSpPr>
        <p:spPr>
          <a:xfrm>
            <a:off x="4767976" y="4114160"/>
            <a:ext cx="84389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E60225C2-8C4D-EE43-E621-8A7C21FE653F}"/>
              </a:ext>
            </a:extLst>
          </p:cNvPr>
          <p:cNvCxnSpPr>
            <a:cxnSpLocks/>
          </p:cNvCxnSpPr>
          <p:nvPr/>
        </p:nvCxnSpPr>
        <p:spPr>
          <a:xfrm>
            <a:off x="8257201" y="4123685"/>
            <a:ext cx="122891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28A2281-31E2-FDBB-5837-0975C751F17E}"/>
              </a:ext>
            </a:extLst>
          </p:cNvPr>
          <p:cNvCxnSpPr>
            <a:cxnSpLocks/>
          </p:cNvCxnSpPr>
          <p:nvPr/>
        </p:nvCxnSpPr>
        <p:spPr>
          <a:xfrm>
            <a:off x="9472636" y="3352491"/>
            <a:ext cx="0" cy="768974"/>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56CC0837-303D-62FE-AEED-E4BBF9F23FCE}"/>
              </a:ext>
            </a:extLst>
          </p:cNvPr>
          <p:cNvCxnSpPr>
            <a:cxnSpLocks/>
          </p:cNvCxnSpPr>
          <p:nvPr/>
        </p:nvCxnSpPr>
        <p:spPr>
          <a:xfrm>
            <a:off x="8162925" y="3251158"/>
            <a:ext cx="0" cy="768974"/>
          </a:xfrm>
          <a:prstGeom prst="line">
            <a:avLst/>
          </a:prstGeom>
        </p:spPr>
        <p:style>
          <a:lnRef idx="2">
            <a:schemeClr val="accent1"/>
          </a:lnRef>
          <a:fillRef idx="0">
            <a:schemeClr val="accent1"/>
          </a:fillRef>
          <a:effectRef idx="1">
            <a:schemeClr val="accent1"/>
          </a:effectRef>
          <a:fontRef idx="minor">
            <a:schemeClr val="tx1"/>
          </a:fontRef>
        </p:style>
      </p:cxnSp>
      <p:grpSp>
        <p:nvGrpSpPr>
          <p:cNvPr id="77" name="Group 76">
            <a:extLst>
              <a:ext uri="{FF2B5EF4-FFF2-40B4-BE49-F238E27FC236}">
                <a16:creationId xmlns:a16="http://schemas.microsoft.com/office/drawing/2014/main" id="{DEBCD47F-84EB-CB48-24BE-C2BAF13BC349}"/>
              </a:ext>
            </a:extLst>
          </p:cNvPr>
          <p:cNvGrpSpPr/>
          <p:nvPr/>
        </p:nvGrpSpPr>
        <p:grpSpPr>
          <a:xfrm>
            <a:off x="7506097" y="3983230"/>
            <a:ext cx="886746" cy="278023"/>
            <a:chOff x="8980292" y="1029582"/>
            <a:chExt cx="1011645" cy="317183"/>
          </a:xfrm>
        </p:grpSpPr>
        <p:sp>
          <p:nvSpPr>
            <p:cNvPr id="61" name="Rectangle 60">
              <a:extLst>
                <a:ext uri="{FF2B5EF4-FFF2-40B4-BE49-F238E27FC236}">
                  <a16:creationId xmlns:a16="http://schemas.microsoft.com/office/drawing/2014/main" id="{0EC1E879-C433-03C3-B723-CB094582BA38}"/>
                </a:ext>
              </a:extLst>
            </p:cNvPr>
            <p:cNvSpPr/>
            <p:nvPr/>
          </p:nvSpPr>
          <p:spPr>
            <a:xfrm>
              <a:off x="8980292" y="1029582"/>
              <a:ext cx="1011645" cy="317183"/>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63" name="Graphic 62" descr="Heart with solid fill">
              <a:extLst>
                <a:ext uri="{FF2B5EF4-FFF2-40B4-BE49-F238E27FC236}">
                  <a16:creationId xmlns:a16="http://schemas.microsoft.com/office/drawing/2014/main" id="{5E7A9725-F182-B770-4EF9-0574DB28893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15051" y="1060380"/>
              <a:ext cx="127793" cy="127793"/>
            </a:xfrm>
            <a:prstGeom prst="rect">
              <a:avLst/>
            </a:prstGeom>
          </p:spPr>
        </p:pic>
        <p:pic>
          <p:nvPicPr>
            <p:cNvPr id="64" name="Graphic 63" descr="Heart with solid fill">
              <a:extLst>
                <a:ext uri="{FF2B5EF4-FFF2-40B4-BE49-F238E27FC236}">
                  <a16:creationId xmlns:a16="http://schemas.microsoft.com/office/drawing/2014/main" id="{0D5CCE12-1844-8D19-F164-C6767A8A954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54738" y="1060380"/>
              <a:ext cx="127793" cy="127793"/>
            </a:xfrm>
            <a:prstGeom prst="rect">
              <a:avLst/>
            </a:prstGeom>
          </p:spPr>
        </p:pic>
        <p:pic>
          <p:nvPicPr>
            <p:cNvPr id="65" name="Graphic 64" descr="Heart with solid fill">
              <a:extLst>
                <a:ext uri="{FF2B5EF4-FFF2-40B4-BE49-F238E27FC236}">
                  <a16:creationId xmlns:a16="http://schemas.microsoft.com/office/drawing/2014/main" id="{0EED8CF1-0039-DEE0-E5EA-E8D52BF8D6D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292859" y="1056237"/>
              <a:ext cx="127793" cy="127793"/>
            </a:xfrm>
            <a:prstGeom prst="rect">
              <a:avLst/>
            </a:prstGeom>
          </p:spPr>
        </p:pic>
        <p:pic>
          <p:nvPicPr>
            <p:cNvPr id="66" name="Graphic 65" descr="Heart with solid fill">
              <a:extLst>
                <a:ext uri="{FF2B5EF4-FFF2-40B4-BE49-F238E27FC236}">
                  <a16:creationId xmlns:a16="http://schemas.microsoft.com/office/drawing/2014/main" id="{2773B14E-E1D2-4708-19A9-3CEF42B6BC0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430980" y="1060379"/>
              <a:ext cx="127793" cy="127793"/>
            </a:xfrm>
            <a:prstGeom prst="rect">
              <a:avLst/>
            </a:prstGeom>
          </p:spPr>
        </p:pic>
        <p:pic>
          <p:nvPicPr>
            <p:cNvPr id="67" name="Graphic 66" descr="Heart with solid fill">
              <a:extLst>
                <a:ext uri="{FF2B5EF4-FFF2-40B4-BE49-F238E27FC236}">
                  <a16:creationId xmlns:a16="http://schemas.microsoft.com/office/drawing/2014/main" id="{EAFC4E1A-5D10-CEF7-F394-24E0D7FADED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569101" y="1056237"/>
              <a:ext cx="127793" cy="127793"/>
            </a:xfrm>
            <a:prstGeom prst="rect">
              <a:avLst/>
            </a:prstGeom>
          </p:spPr>
        </p:pic>
        <p:pic>
          <p:nvPicPr>
            <p:cNvPr id="68" name="Graphic 67" descr="Heart with solid fill">
              <a:extLst>
                <a:ext uri="{FF2B5EF4-FFF2-40B4-BE49-F238E27FC236}">
                  <a16:creationId xmlns:a16="http://schemas.microsoft.com/office/drawing/2014/main" id="{8BFC2824-332E-BC29-A043-D2098B49AD5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15051" y="1200034"/>
              <a:ext cx="127793" cy="127793"/>
            </a:xfrm>
            <a:prstGeom prst="rect">
              <a:avLst/>
            </a:prstGeom>
          </p:spPr>
        </p:pic>
        <p:pic>
          <p:nvPicPr>
            <p:cNvPr id="69" name="Graphic 68" descr="Heart with solid fill">
              <a:extLst>
                <a:ext uri="{FF2B5EF4-FFF2-40B4-BE49-F238E27FC236}">
                  <a16:creationId xmlns:a16="http://schemas.microsoft.com/office/drawing/2014/main" id="{01D74034-1E86-25FD-986C-7DCC69EF87F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54738" y="1200034"/>
              <a:ext cx="127793" cy="127793"/>
            </a:xfrm>
            <a:prstGeom prst="rect">
              <a:avLst/>
            </a:prstGeom>
          </p:spPr>
        </p:pic>
        <p:pic>
          <p:nvPicPr>
            <p:cNvPr id="70" name="Graphic 69" descr="Heart with solid fill">
              <a:extLst>
                <a:ext uri="{FF2B5EF4-FFF2-40B4-BE49-F238E27FC236}">
                  <a16:creationId xmlns:a16="http://schemas.microsoft.com/office/drawing/2014/main" id="{F7448EA9-6CB3-5631-8A28-95624C142A0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292859" y="1195891"/>
              <a:ext cx="127793" cy="127793"/>
            </a:xfrm>
            <a:prstGeom prst="rect">
              <a:avLst/>
            </a:prstGeom>
          </p:spPr>
        </p:pic>
        <p:pic>
          <p:nvPicPr>
            <p:cNvPr id="71" name="Graphic 70" descr="Heart with solid fill">
              <a:extLst>
                <a:ext uri="{FF2B5EF4-FFF2-40B4-BE49-F238E27FC236}">
                  <a16:creationId xmlns:a16="http://schemas.microsoft.com/office/drawing/2014/main" id="{9038899C-7B6E-2CB2-B126-83572C1B2C7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430980" y="1200033"/>
              <a:ext cx="127793" cy="127793"/>
            </a:xfrm>
            <a:prstGeom prst="rect">
              <a:avLst/>
            </a:prstGeom>
          </p:spPr>
        </p:pic>
        <p:pic>
          <p:nvPicPr>
            <p:cNvPr id="72" name="Graphic 71" descr="Heart with solid fill">
              <a:extLst>
                <a:ext uri="{FF2B5EF4-FFF2-40B4-BE49-F238E27FC236}">
                  <a16:creationId xmlns:a16="http://schemas.microsoft.com/office/drawing/2014/main" id="{35AE146E-2F45-323E-B597-1D40402E388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569101" y="1195891"/>
              <a:ext cx="127793" cy="127793"/>
            </a:xfrm>
            <a:prstGeom prst="rect">
              <a:avLst/>
            </a:prstGeom>
          </p:spPr>
        </p:pic>
        <p:pic>
          <p:nvPicPr>
            <p:cNvPr id="74" name="Graphic 73" descr="Shuffle with solid fill">
              <a:extLst>
                <a:ext uri="{FF2B5EF4-FFF2-40B4-BE49-F238E27FC236}">
                  <a16:creationId xmlns:a16="http://schemas.microsoft.com/office/drawing/2014/main" id="{3EADB04E-3CB1-6041-D9F3-B17BDCDFC35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742654" y="1082268"/>
              <a:ext cx="203523" cy="203523"/>
            </a:xfrm>
            <a:prstGeom prst="rect">
              <a:avLst/>
            </a:prstGeom>
          </p:spPr>
        </p:pic>
      </p:grpSp>
      <p:grpSp>
        <p:nvGrpSpPr>
          <p:cNvPr id="78" name="Group 77">
            <a:extLst>
              <a:ext uri="{FF2B5EF4-FFF2-40B4-BE49-F238E27FC236}">
                <a16:creationId xmlns:a16="http://schemas.microsoft.com/office/drawing/2014/main" id="{D6946F35-00B4-4DC1-A570-59286B7C6EF9}"/>
              </a:ext>
            </a:extLst>
          </p:cNvPr>
          <p:cNvGrpSpPr/>
          <p:nvPr/>
        </p:nvGrpSpPr>
        <p:grpSpPr>
          <a:xfrm>
            <a:off x="3966599" y="3989994"/>
            <a:ext cx="886746" cy="278023"/>
            <a:chOff x="8980292" y="1029582"/>
            <a:chExt cx="1011645" cy="317183"/>
          </a:xfrm>
        </p:grpSpPr>
        <p:sp>
          <p:nvSpPr>
            <p:cNvPr id="79" name="Rectangle 78">
              <a:extLst>
                <a:ext uri="{FF2B5EF4-FFF2-40B4-BE49-F238E27FC236}">
                  <a16:creationId xmlns:a16="http://schemas.microsoft.com/office/drawing/2014/main" id="{A73E0268-0C98-5AED-74D6-E8FE21AE6318}"/>
                </a:ext>
              </a:extLst>
            </p:cNvPr>
            <p:cNvSpPr/>
            <p:nvPr/>
          </p:nvSpPr>
          <p:spPr>
            <a:xfrm>
              <a:off x="8980292" y="1029582"/>
              <a:ext cx="1011645" cy="317183"/>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80" name="Graphic 79" descr="Heart with solid fill">
              <a:extLst>
                <a:ext uri="{FF2B5EF4-FFF2-40B4-BE49-F238E27FC236}">
                  <a16:creationId xmlns:a16="http://schemas.microsoft.com/office/drawing/2014/main" id="{810D95DD-E173-9561-E84F-BBD107D910E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15051" y="1060380"/>
              <a:ext cx="127793" cy="127793"/>
            </a:xfrm>
            <a:prstGeom prst="rect">
              <a:avLst/>
            </a:prstGeom>
          </p:spPr>
        </p:pic>
        <p:pic>
          <p:nvPicPr>
            <p:cNvPr id="81" name="Graphic 80" descr="Heart with solid fill">
              <a:extLst>
                <a:ext uri="{FF2B5EF4-FFF2-40B4-BE49-F238E27FC236}">
                  <a16:creationId xmlns:a16="http://schemas.microsoft.com/office/drawing/2014/main" id="{D6551524-AAB0-9E1E-7E46-A26F5EF30A4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54738" y="1060380"/>
              <a:ext cx="127793" cy="127793"/>
            </a:xfrm>
            <a:prstGeom prst="rect">
              <a:avLst/>
            </a:prstGeom>
          </p:spPr>
        </p:pic>
        <p:pic>
          <p:nvPicPr>
            <p:cNvPr id="82" name="Graphic 81" descr="Heart with solid fill">
              <a:extLst>
                <a:ext uri="{FF2B5EF4-FFF2-40B4-BE49-F238E27FC236}">
                  <a16:creationId xmlns:a16="http://schemas.microsoft.com/office/drawing/2014/main" id="{89D57EE2-F6C0-B09A-3E55-171CA4A88B5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292859" y="1056237"/>
              <a:ext cx="127793" cy="127793"/>
            </a:xfrm>
            <a:prstGeom prst="rect">
              <a:avLst/>
            </a:prstGeom>
          </p:spPr>
        </p:pic>
        <p:pic>
          <p:nvPicPr>
            <p:cNvPr id="83" name="Graphic 82" descr="Heart with solid fill">
              <a:extLst>
                <a:ext uri="{FF2B5EF4-FFF2-40B4-BE49-F238E27FC236}">
                  <a16:creationId xmlns:a16="http://schemas.microsoft.com/office/drawing/2014/main" id="{1294CDE2-29EB-D87D-D6B1-74C64FF66A7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430980" y="1060379"/>
              <a:ext cx="127793" cy="127793"/>
            </a:xfrm>
            <a:prstGeom prst="rect">
              <a:avLst/>
            </a:prstGeom>
          </p:spPr>
        </p:pic>
        <p:pic>
          <p:nvPicPr>
            <p:cNvPr id="84" name="Graphic 83" descr="Heart with solid fill">
              <a:extLst>
                <a:ext uri="{FF2B5EF4-FFF2-40B4-BE49-F238E27FC236}">
                  <a16:creationId xmlns:a16="http://schemas.microsoft.com/office/drawing/2014/main" id="{3B82B083-2212-E6DE-C3F0-44C8D9E5630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569101" y="1056237"/>
              <a:ext cx="127793" cy="127793"/>
            </a:xfrm>
            <a:prstGeom prst="rect">
              <a:avLst/>
            </a:prstGeom>
          </p:spPr>
        </p:pic>
        <p:pic>
          <p:nvPicPr>
            <p:cNvPr id="85" name="Graphic 84" descr="Heart with solid fill">
              <a:extLst>
                <a:ext uri="{FF2B5EF4-FFF2-40B4-BE49-F238E27FC236}">
                  <a16:creationId xmlns:a16="http://schemas.microsoft.com/office/drawing/2014/main" id="{945D1742-A420-8D08-ED8D-71ADE58669D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15051" y="1200034"/>
              <a:ext cx="127793" cy="127793"/>
            </a:xfrm>
            <a:prstGeom prst="rect">
              <a:avLst/>
            </a:prstGeom>
          </p:spPr>
        </p:pic>
        <p:pic>
          <p:nvPicPr>
            <p:cNvPr id="86" name="Graphic 85" descr="Heart with solid fill">
              <a:extLst>
                <a:ext uri="{FF2B5EF4-FFF2-40B4-BE49-F238E27FC236}">
                  <a16:creationId xmlns:a16="http://schemas.microsoft.com/office/drawing/2014/main" id="{F8747118-6710-F64B-8256-C5DD3F96E21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54738" y="1200034"/>
              <a:ext cx="127793" cy="127793"/>
            </a:xfrm>
            <a:prstGeom prst="rect">
              <a:avLst/>
            </a:prstGeom>
          </p:spPr>
        </p:pic>
        <p:pic>
          <p:nvPicPr>
            <p:cNvPr id="87" name="Graphic 86" descr="Heart with solid fill">
              <a:extLst>
                <a:ext uri="{FF2B5EF4-FFF2-40B4-BE49-F238E27FC236}">
                  <a16:creationId xmlns:a16="http://schemas.microsoft.com/office/drawing/2014/main" id="{D9427257-0805-F06A-C713-1F6AC530414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292859" y="1195891"/>
              <a:ext cx="127793" cy="127793"/>
            </a:xfrm>
            <a:prstGeom prst="rect">
              <a:avLst/>
            </a:prstGeom>
          </p:spPr>
        </p:pic>
        <p:pic>
          <p:nvPicPr>
            <p:cNvPr id="88" name="Graphic 87" descr="Heart with solid fill">
              <a:extLst>
                <a:ext uri="{FF2B5EF4-FFF2-40B4-BE49-F238E27FC236}">
                  <a16:creationId xmlns:a16="http://schemas.microsoft.com/office/drawing/2014/main" id="{2DF78D25-0AFF-DC8E-D3DD-F8507660F34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430980" y="1200033"/>
              <a:ext cx="127793" cy="127793"/>
            </a:xfrm>
            <a:prstGeom prst="rect">
              <a:avLst/>
            </a:prstGeom>
          </p:spPr>
        </p:pic>
        <p:pic>
          <p:nvPicPr>
            <p:cNvPr id="89" name="Graphic 88" descr="Heart with solid fill">
              <a:extLst>
                <a:ext uri="{FF2B5EF4-FFF2-40B4-BE49-F238E27FC236}">
                  <a16:creationId xmlns:a16="http://schemas.microsoft.com/office/drawing/2014/main" id="{7A26A2C3-F648-269F-EC80-FD7E29B2C72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569101" y="1195891"/>
              <a:ext cx="127793" cy="127793"/>
            </a:xfrm>
            <a:prstGeom prst="rect">
              <a:avLst/>
            </a:prstGeom>
          </p:spPr>
        </p:pic>
        <p:pic>
          <p:nvPicPr>
            <p:cNvPr id="90" name="Graphic 89" descr="Shuffle with solid fill">
              <a:extLst>
                <a:ext uri="{FF2B5EF4-FFF2-40B4-BE49-F238E27FC236}">
                  <a16:creationId xmlns:a16="http://schemas.microsoft.com/office/drawing/2014/main" id="{1DBB3226-049C-450E-B257-F61C0CBCE30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742654" y="1082268"/>
              <a:ext cx="203523" cy="203523"/>
            </a:xfrm>
            <a:prstGeom prst="rect">
              <a:avLst/>
            </a:prstGeom>
          </p:spPr>
        </p:pic>
      </p:grpSp>
      <p:sp>
        <p:nvSpPr>
          <p:cNvPr id="91" name="TextBox 90">
            <a:extLst>
              <a:ext uri="{FF2B5EF4-FFF2-40B4-BE49-F238E27FC236}">
                <a16:creationId xmlns:a16="http://schemas.microsoft.com/office/drawing/2014/main" id="{F90B8ABB-11F2-58EE-5F6C-E1873CC506BA}"/>
              </a:ext>
            </a:extLst>
          </p:cNvPr>
          <p:cNvSpPr txBox="1"/>
          <p:nvPr/>
        </p:nvSpPr>
        <p:spPr>
          <a:xfrm>
            <a:off x="7462905" y="5617094"/>
            <a:ext cx="961660" cy="369332"/>
          </a:xfrm>
          <a:prstGeom prst="rect">
            <a:avLst/>
          </a:prstGeom>
          <a:noFill/>
        </p:spPr>
        <p:txBody>
          <a:bodyPr wrap="square" rtlCol="0">
            <a:spAutoFit/>
          </a:bodyPr>
          <a:lstStyle/>
          <a:p>
            <a:pPr algn="ctr"/>
            <a:r>
              <a:rPr lang="en-US" noProof="0" dirty="0">
                <a:solidFill>
                  <a:schemeClr val="tx2"/>
                </a:solidFill>
                <a:latin typeface="+mj-lt"/>
              </a:rPr>
              <a:t>Citrix</a:t>
            </a:r>
          </a:p>
        </p:txBody>
      </p:sp>
      <p:sp>
        <p:nvSpPr>
          <p:cNvPr id="92" name="TextBox 91">
            <a:extLst>
              <a:ext uri="{FF2B5EF4-FFF2-40B4-BE49-F238E27FC236}">
                <a16:creationId xmlns:a16="http://schemas.microsoft.com/office/drawing/2014/main" id="{111EEC30-5960-2E99-5A1D-D0B1A77DA17B}"/>
              </a:ext>
            </a:extLst>
          </p:cNvPr>
          <p:cNvSpPr txBox="1"/>
          <p:nvPr/>
        </p:nvSpPr>
        <p:spPr>
          <a:xfrm>
            <a:off x="8454325" y="5627577"/>
            <a:ext cx="1399921" cy="369332"/>
          </a:xfrm>
          <a:prstGeom prst="rect">
            <a:avLst/>
          </a:prstGeom>
          <a:noFill/>
        </p:spPr>
        <p:txBody>
          <a:bodyPr wrap="square" rtlCol="0">
            <a:spAutoFit/>
          </a:bodyPr>
          <a:lstStyle/>
          <a:p>
            <a:pPr algn="ctr"/>
            <a:r>
              <a:rPr lang="en-US" noProof="0" dirty="0">
                <a:solidFill>
                  <a:schemeClr val="tx2"/>
                </a:solidFill>
                <a:latin typeface="+mj-lt"/>
              </a:rPr>
              <a:t>SQL-DB</a:t>
            </a:r>
          </a:p>
        </p:txBody>
      </p:sp>
      <p:grpSp>
        <p:nvGrpSpPr>
          <p:cNvPr id="19" name="Group 18">
            <a:extLst>
              <a:ext uri="{FF2B5EF4-FFF2-40B4-BE49-F238E27FC236}">
                <a16:creationId xmlns:a16="http://schemas.microsoft.com/office/drawing/2014/main" id="{A7DA486B-7102-A32A-3E21-93A90FDB93A0}"/>
              </a:ext>
            </a:extLst>
          </p:cNvPr>
          <p:cNvGrpSpPr/>
          <p:nvPr/>
        </p:nvGrpSpPr>
        <p:grpSpPr>
          <a:xfrm>
            <a:off x="6556304" y="2605148"/>
            <a:ext cx="2320945" cy="1059611"/>
            <a:chOff x="6957235" y="2942529"/>
            <a:chExt cx="3121159" cy="1424943"/>
          </a:xfrm>
        </p:grpSpPr>
        <p:pic>
          <p:nvPicPr>
            <p:cNvPr id="20" name="Picture 19" descr="A computer with a keyboard and mouse&#10;&#10;AI-generated content may be incorrect.">
              <a:extLst>
                <a:ext uri="{FF2B5EF4-FFF2-40B4-BE49-F238E27FC236}">
                  <a16:creationId xmlns:a16="http://schemas.microsoft.com/office/drawing/2014/main" id="{0BE5C8E7-2C37-D3AD-60A4-1D6C242681D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21" name="Graphic 20">
              <a:extLst>
                <a:ext uri="{FF2B5EF4-FFF2-40B4-BE49-F238E27FC236}">
                  <a16:creationId xmlns:a16="http://schemas.microsoft.com/office/drawing/2014/main" id="{18F125E3-95C1-55CE-A61F-452F5F99806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35755">
              <a:off x="7864076" y="3135017"/>
              <a:ext cx="489585" cy="489585"/>
            </a:xfrm>
            <a:prstGeom prst="rect">
              <a:avLst/>
            </a:prstGeom>
          </p:spPr>
        </p:pic>
      </p:grpSp>
      <p:grpSp>
        <p:nvGrpSpPr>
          <p:cNvPr id="22" name="Group 21">
            <a:extLst>
              <a:ext uri="{FF2B5EF4-FFF2-40B4-BE49-F238E27FC236}">
                <a16:creationId xmlns:a16="http://schemas.microsoft.com/office/drawing/2014/main" id="{5BDA22BB-DABE-424E-F9DD-834E94D339DB}"/>
              </a:ext>
            </a:extLst>
          </p:cNvPr>
          <p:cNvGrpSpPr/>
          <p:nvPr/>
        </p:nvGrpSpPr>
        <p:grpSpPr>
          <a:xfrm>
            <a:off x="8426158" y="2612337"/>
            <a:ext cx="2320945" cy="1059611"/>
            <a:chOff x="6957235" y="2942529"/>
            <a:chExt cx="3121159" cy="1424943"/>
          </a:xfrm>
        </p:grpSpPr>
        <p:pic>
          <p:nvPicPr>
            <p:cNvPr id="23" name="Picture 22" descr="A computer with a keyboard and mouse&#10;&#10;AI-generated content may be incorrect.">
              <a:extLst>
                <a:ext uri="{FF2B5EF4-FFF2-40B4-BE49-F238E27FC236}">
                  <a16:creationId xmlns:a16="http://schemas.microsoft.com/office/drawing/2014/main" id="{0F673DAE-3E41-C04B-309D-DD0FAE14C1B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24" name="Graphic 23">
              <a:extLst>
                <a:ext uri="{FF2B5EF4-FFF2-40B4-BE49-F238E27FC236}">
                  <a16:creationId xmlns:a16="http://schemas.microsoft.com/office/drawing/2014/main" id="{3F9F2A98-2133-DC51-DDBE-7EA677FB697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35755">
              <a:off x="7864076" y="3135017"/>
              <a:ext cx="489585" cy="489585"/>
            </a:xfrm>
            <a:prstGeom prst="rect">
              <a:avLst/>
            </a:prstGeom>
          </p:spPr>
        </p:pic>
      </p:grpSp>
      <p:grpSp>
        <p:nvGrpSpPr>
          <p:cNvPr id="25" name="Group 24">
            <a:extLst>
              <a:ext uri="{FF2B5EF4-FFF2-40B4-BE49-F238E27FC236}">
                <a16:creationId xmlns:a16="http://schemas.microsoft.com/office/drawing/2014/main" id="{63BED7CC-072C-1C5D-7521-C90B93C2B5D7}"/>
              </a:ext>
            </a:extLst>
          </p:cNvPr>
          <p:cNvGrpSpPr/>
          <p:nvPr/>
        </p:nvGrpSpPr>
        <p:grpSpPr>
          <a:xfrm>
            <a:off x="1575796" y="2528880"/>
            <a:ext cx="2320945" cy="1059611"/>
            <a:chOff x="6957235" y="2942529"/>
            <a:chExt cx="3121159" cy="1424943"/>
          </a:xfrm>
        </p:grpSpPr>
        <p:pic>
          <p:nvPicPr>
            <p:cNvPr id="26" name="Picture 25" descr="A computer with a keyboard and mouse&#10;&#10;AI-generated content may be incorrect.">
              <a:extLst>
                <a:ext uri="{FF2B5EF4-FFF2-40B4-BE49-F238E27FC236}">
                  <a16:creationId xmlns:a16="http://schemas.microsoft.com/office/drawing/2014/main" id="{B89E0651-5837-D2FC-E61C-24BD81D9626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27" name="Graphic 26">
              <a:extLst>
                <a:ext uri="{FF2B5EF4-FFF2-40B4-BE49-F238E27FC236}">
                  <a16:creationId xmlns:a16="http://schemas.microsoft.com/office/drawing/2014/main" id="{C0D28617-65E3-D3FD-E67E-EBE7BE77881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35755">
              <a:off x="7864076" y="3135017"/>
              <a:ext cx="489585" cy="489585"/>
            </a:xfrm>
            <a:prstGeom prst="rect">
              <a:avLst/>
            </a:prstGeom>
          </p:spPr>
        </p:pic>
      </p:grpSp>
      <p:grpSp>
        <p:nvGrpSpPr>
          <p:cNvPr id="28" name="Group 27">
            <a:extLst>
              <a:ext uri="{FF2B5EF4-FFF2-40B4-BE49-F238E27FC236}">
                <a16:creationId xmlns:a16="http://schemas.microsoft.com/office/drawing/2014/main" id="{F62810FB-A6C4-6504-988C-0E0B1B299481}"/>
              </a:ext>
            </a:extLst>
          </p:cNvPr>
          <p:cNvGrpSpPr/>
          <p:nvPr/>
        </p:nvGrpSpPr>
        <p:grpSpPr>
          <a:xfrm>
            <a:off x="3445650" y="2536069"/>
            <a:ext cx="2320945" cy="1059611"/>
            <a:chOff x="6957235" y="2942529"/>
            <a:chExt cx="3121159" cy="1424943"/>
          </a:xfrm>
        </p:grpSpPr>
        <p:pic>
          <p:nvPicPr>
            <p:cNvPr id="29" name="Picture 28" descr="A computer with a keyboard and mouse&#10;&#10;AI-generated content may be incorrect.">
              <a:extLst>
                <a:ext uri="{FF2B5EF4-FFF2-40B4-BE49-F238E27FC236}">
                  <a16:creationId xmlns:a16="http://schemas.microsoft.com/office/drawing/2014/main" id="{2B59FD08-C6FE-A0F7-8B53-8EDD846B020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30" name="Graphic 29">
              <a:extLst>
                <a:ext uri="{FF2B5EF4-FFF2-40B4-BE49-F238E27FC236}">
                  <a16:creationId xmlns:a16="http://schemas.microsoft.com/office/drawing/2014/main" id="{BFC51765-4DBF-F6EA-A7B0-EA385CD8A53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35755">
              <a:off x="7864076" y="3135017"/>
              <a:ext cx="489585" cy="489585"/>
            </a:xfrm>
            <a:prstGeom prst="rect">
              <a:avLst/>
            </a:prstGeom>
          </p:spPr>
        </p:pic>
      </p:grpSp>
      <p:sp>
        <p:nvSpPr>
          <p:cNvPr id="2" name="Rectangle: Rounded Corners 1">
            <a:extLst>
              <a:ext uri="{FF2B5EF4-FFF2-40B4-BE49-F238E27FC236}">
                <a16:creationId xmlns:a16="http://schemas.microsoft.com/office/drawing/2014/main" id="{9951A974-5D60-3828-E3EA-2A8F18F48B2B}"/>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248780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a:extLst>
            <a:ext uri="{FF2B5EF4-FFF2-40B4-BE49-F238E27FC236}">
              <a16:creationId xmlns:a16="http://schemas.microsoft.com/office/drawing/2014/main" id="{190D2988-9E8A-7AB9-3E93-BFBBD808D112}"/>
            </a:ext>
          </a:extLst>
        </p:cNvPr>
        <p:cNvGrpSpPr/>
        <p:nvPr/>
      </p:nvGrpSpPr>
      <p:grpSpPr>
        <a:xfrm>
          <a:off x="0" y="0"/>
          <a:ext cx="0" cy="0"/>
          <a:chOff x="0" y="0"/>
          <a:chExt cx="0" cy="0"/>
        </a:xfrm>
      </p:grpSpPr>
      <p:pic>
        <p:nvPicPr>
          <p:cNvPr id="40" name="Picture 39" descr="A computer with a keyboard and mouse&#10;&#10;AI-generated content may be incorrect.">
            <a:extLst>
              <a:ext uri="{FF2B5EF4-FFF2-40B4-BE49-F238E27FC236}">
                <a16:creationId xmlns:a16="http://schemas.microsoft.com/office/drawing/2014/main" id="{57ED72B1-46D2-5A48-D079-F82852F0B1A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5340652" y="3294710"/>
            <a:ext cx="1555885" cy="1955751"/>
          </a:xfrm>
          <a:prstGeom prst="rect">
            <a:avLst/>
          </a:prstGeom>
        </p:spPr>
      </p:pic>
      <p:pic>
        <p:nvPicPr>
          <p:cNvPr id="33" name="Graphic 32" descr="Database with solid fill">
            <a:extLst>
              <a:ext uri="{FF2B5EF4-FFF2-40B4-BE49-F238E27FC236}">
                <a16:creationId xmlns:a16="http://schemas.microsoft.com/office/drawing/2014/main" id="{9817F615-CF05-DEE6-7EB2-4A7340935D1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2797" y="4307977"/>
            <a:ext cx="1055371" cy="1055371"/>
          </a:xfrm>
          <a:prstGeom prst="rect">
            <a:avLst/>
          </a:prstGeom>
        </p:spPr>
      </p:pic>
      <p:cxnSp>
        <p:nvCxnSpPr>
          <p:cNvPr id="43" name="Straight Arrow Connector 42">
            <a:extLst>
              <a:ext uri="{FF2B5EF4-FFF2-40B4-BE49-F238E27FC236}">
                <a16:creationId xmlns:a16="http://schemas.microsoft.com/office/drawing/2014/main" id="{035D8917-86B9-EB7F-28AD-E3EE32E652BB}"/>
              </a:ext>
            </a:extLst>
          </p:cNvPr>
          <p:cNvCxnSpPr/>
          <p:nvPr/>
        </p:nvCxnSpPr>
        <p:spPr>
          <a:xfrm flipH="1">
            <a:off x="6445328" y="3092823"/>
            <a:ext cx="1388746" cy="5654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95E3E810-056E-E5A5-2EF7-579647524E99}"/>
              </a:ext>
            </a:extLst>
          </p:cNvPr>
          <p:cNvCxnSpPr>
            <a:cxnSpLocks/>
          </p:cNvCxnSpPr>
          <p:nvPr/>
        </p:nvCxnSpPr>
        <p:spPr>
          <a:xfrm flipH="1">
            <a:off x="6492948" y="4272586"/>
            <a:ext cx="123182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CD2C09E4-B4AE-0726-3C6B-23A288EC03B7}"/>
              </a:ext>
            </a:extLst>
          </p:cNvPr>
          <p:cNvCxnSpPr>
            <a:cxnSpLocks/>
          </p:cNvCxnSpPr>
          <p:nvPr/>
        </p:nvCxnSpPr>
        <p:spPr>
          <a:xfrm flipH="1" flipV="1">
            <a:off x="6392563" y="4791579"/>
            <a:ext cx="1165120" cy="5383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6E2E9C0D-177C-8DC2-6139-DB8C0AE13E14}"/>
              </a:ext>
            </a:extLst>
          </p:cNvPr>
          <p:cNvCxnSpPr>
            <a:cxnSpLocks/>
          </p:cNvCxnSpPr>
          <p:nvPr/>
        </p:nvCxnSpPr>
        <p:spPr>
          <a:xfrm>
            <a:off x="3372219" y="3003292"/>
            <a:ext cx="1819160" cy="573146"/>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521C9B4F-1564-D550-FAE7-5CCDB732A8FE}"/>
              </a:ext>
            </a:extLst>
          </p:cNvPr>
          <p:cNvCxnSpPr>
            <a:cxnSpLocks/>
          </p:cNvCxnSpPr>
          <p:nvPr/>
        </p:nvCxnSpPr>
        <p:spPr>
          <a:xfrm flipV="1">
            <a:off x="3620235" y="4335351"/>
            <a:ext cx="1495003" cy="15529"/>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E80A453C-9ADF-E049-6114-5F4CC43E42B3}"/>
              </a:ext>
            </a:extLst>
          </p:cNvPr>
          <p:cNvCxnSpPr>
            <a:cxnSpLocks/>
          </p:cNvCxnSpPr>
          <p:nvPr/>
        </p:nvCxnSpPr>
        <p:spPr>
          <a:xfrm flipV="1">
            <a:off x="3567311" y="5015528"/>
            <a:ext cx="1578874" cy="542912"/>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sp>
        <p:nvSpPr>
          <p:cNvPr id="3" name="Titel 2">
            <a:extLst>
              <a:ext uri="{FF2B5EF4-FFF2-40B4-BE49-F238E27FC236}">
                <a16:creationId xmlns:a16="http://schemas.microsoft.com/office/drawing/2014/main" id="{913E6580-ABBE-E367-CEE4-2C8625E6E416}"/>
              </a:ext>
            </a:extLst>
          </p:cNvPr>
          <p:cNvSpPr>
            <a:spLocks noGrp="1"/>
          </p:cNvSpPr>
          <p:nvPr>
            <p:ph type="title"/>
          </p:nvPr>
        </p:nvSpPr>
        <p:spPr/>
        <p:txBody>
          <a:bodyPr/>
          <a:lstStyle/>
          <a:p>
            <a:r>
              <a:rPr lang="en-US" noProof="0" dirty="0"/>
              <a:t>Mixed Configuration</a:t>
            </a:r>
          </a:p>
        </p:txBody>
      </p:sp>
      <p:sp>
        <p:nvSpPr>
          <p:cNvPr id="7" name="Text Placeholder 6">
            <a:extLst>
              <a:ext uri="{FF2B5EF4-FFF2-40B4-BE49-F238E27FC236}">
                <a16:creationId xmlns:a16="http://schemas.microsoft.com/office/drawing/2014/main" id="{86A9ED5E-F407-6EB9-EB0B-2FF44363606C}"/>
              </a:ext>
            </a:extLst>
          </p:cNvPr>
          <p:cNvSpPr>
            <a:spLocks noGrp="1"/>
          </p:cNvSpPr>
          <p:nvPr>
            <p:ph type="body" sz="half" idx="2"/>
          </p:nvPr>
        </p:nvSpPr>
        <p:spPr>
          <a:xfrm>
            <a:off x="371476" y="1566000"/>
            <a:ext cx="11485562" cy="307141"/>
          </a:xfrm>
        </p:spPr>
        <p:txBody>
          <a:bodyPr/>
          <a:lstStyle/>
          <a:p>
            <a:r>
              <a:rPr lang="en-US" noProof="0" dirty="0"/>
              <a:t>ValSuite is flexible to combine several setups  </a:t>
            </a:r>
          </a:p>
        </p:txBody>
      </p:sp>
      <p:grpSp>
        <p:nvGrpSpPr>
          <p:cNvPr id="15" name="Group 14">
            <a:extLst>
              <a:ext uri="{FF2B5EF4-FFF2-40B4-BE49-F238E27FC236}">
                <a16:creationId xmlns:a16="http://schemas.microsoft.com/office/drawing/2014/main" id="{6D524F95-8542-8CBC-4962-A22FA4EAAA00}"/>
              </a:ext>
            </a:extLst>
          </p:cNvPr>
          <p:cNvGrpSpPr/>
          <p:nvPr/>
        </p:nvGrpSpPr>
        <p:grpSpPr>
          <a:xfrm>
            <a:off x="2146722" y="2242723"/>
            <a:ext cx="1819815" cy="1247072"/>
            <a:chOff x="1694420" y="4001191"/>
            <a:chExt cx="1819815" cy="1247072"/>
          </a:xfrm>
        </p:grpSpPr>
        <p:pic>
          <p:nvPicPr>
            <p:cNvPr id="9" name="Picture 8" descr="A computer with a check mark on the screen&#10;&#10;AI-generated content may be incorrect.">
              <a:extLst>
                <a:ext uri="{FF2B5EF4-FFF2-40B4-BE49-F238E27FC236}">
                  <a16:creationId xmlns:a16="http://schemas.microsoft.com/office/drawing/2014/main" id="{4D5CFF13-CACF-6062-B031-6503E14305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94420" y="4001191"/>
              <a:ext cx="1819815" cy="1247072"/>
            </a:xfrm>
            <a:prstGeom prst="rect">
              <a:avLst/>
            </a:prstGeom>
          </p:spPr>
        </p:pic>
        <p:pic>
          <p:nvPicPr>
            <p:cNvPr id="14" name="Graphic 13" descr="Database with solid fill">
              <a:extLst>
                <a:ext uri="{FF2B5EF4-FFF2-40B4-BE49-F238E27FC236}">
                  <a16:creationId xmlns:a16="http://schemas.microsoft.com/office/drawing/2014/main" id="{DBD3E28F-D78A-093F-7210-49FBE2A4C0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66317">
              <a:off x="2750339" y="4341018"/>
              <a:ext cx="339156" cy="339156"/>
            </a:xfrm>
            <a:prstGeom prst="rect">
              <a:avLst/>
            </a:prstGeom>
          </p:spPr>
        </p:pic>
      </p:grpSp>
      <p:grpSp>
        <p:nvGrpSpPr>
          <p:cNvPr id="16" name="Group 15">
            <a:extLst>
              <a:ext uri="{FF2B5EF4-FFF2-40B4-BE49-F238E27FC236}">
                <a16:creationId xmlns:a16="http://schemas.microsoft.com/office/drawing/2014/main" id="{721A74DE-C49D-F87E-AE68-BEAD9EF3C3E4}"/>
              </a:ext>
            </a:extLst>
          </p:cNvPr>
          <p:cNvGrpSpPr/>
          <p:nvPr/>
        </p:nvGrpSpPr>
        <p:grpSpPr>
          <a:xfrm>
            <a:off x="2151167" y="3568089"/>
            <a:ext cx="1819815" cy="1247072"/>
            <a:chOff x="1694420" y="4001191"/>
            <a:chExt cx="1819815" cy="1247072"/>
          </a:xfrm>
        </p:grpSpPr>
        <p:pic>
          <p:nvPicPr>
            <p:cNvPr id="17" name="Picture 16" descr="A computer with a check mark on the screen&#10;&#10;AI-generated content may be incorrect.">
              <a:extLst>
                <a:ext uri="{FF2B5EF4-FFF2-40B4-BE49-F238E27FC236}">
                  <a16:creationId xmlns:a16="http://schemas.microsoft.com/office/drawing/2014/main" id="{3D8FDBF1-E19C-9F2C-D46F-3984DE98DE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94420" y="4001191"/>
              <a:ext cx="1819815" cy="1247072"/>
            </a:xfrm>
            <a:prstGeom prst="rect">
              <a:avLst/>
            </a:prstGeom>
          </p:spPr>
        </p:pic>
        <p:pic>
          <p:nvPicPr>
            <p:cNvPr id="18" name="Graphic 17" descr="Database with solid fill">
              <a:extLst>
                <a:ext uri="{FF2B5EF4-FFF2-40B4-BE49-F238E27FC236}">
                  <a16:creationId xmlns:a16="http://schemas.microsoft.com/office/drawing/2014/main" id="{C1DAA43C-D703-5B82-391E-8B74DE6979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66317">
              <a:off x="2750339" y="4341018"/>
              <a:ext cx="339156" cy="339156"/>
            </a:xfrm>
            <a:prstGeom prst="rect">
              <a:avLst/>
            </a:prstGeom>
          </p:spPr>
        </p:pic>
      </p:grpSp>
      <p:grpSp>
        <p:nvGrpSpPr>
          <p:cNvPr id="19" name="Group 18">
            <a:extLst>
              <a:ext uri="{FF2B5EF4-FFF2-40B4-BE49-F238E27FC236}">
                <a16:creationId xmlns:a16="http://schemas.microsoft.com/office/drawing/2014/main" id="{0A978A1A-ADF4-5DC3-14B1-232F7AAF5B95}"/>
              </a:ext>
            </a:extLst>
          </p:cNvPr>
          <p:cNvGrpSpPr/>
          <p:nvPr/>
        </p:nvGrpSpPr>
        <p:grpSpPr>
          <a:xfrm>
            <a:off x="2146722" y="4853943"/>
            <a:ext cx="1819815" cy="1247072"/>
            <a:chOff x="1694420" y="4001191"/>
            <a:chExt cx="1819815" cy="1247072"/>
          </a:xfrm>
        </p:grpSpPr>
        <p:pic>
          <p:nvPicPr>
            <p:cNvPr id="20" name="Picture 19" descr="A computer with a check mark on the screen&#10;&#10;AI-generated content may be incorrect.">
              <a:extLst>
                <a:ext uri="{FF2B5EF4-FFF2-40B4-BE49-F238E27FC236}">
                  <a16:creationId xmlns:a16="http://schemas.microsoft.com/office/drawing/2014/main" id="{124B9AF7-5E37-7852-7AA8-205F0BCFBC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94420" y="4001191"/>
              <a:ext cx="1819815" cy="1247072"/>
            </a:xfrm>
            <a:prstGeom prst="rect">
              <a:avLst/>
            </a:prstGeom>
          </p:spPr>
        </p:pic>
        <p:pic>
          <p:nvPicPr>
            <p:cNvPr id="21" name="Graphic 20" descr="Database with solid fill">
              <a:extLst>
                <a:ext uri="{FF2B5EF4-FFF2-40B4-BE49-F238E27FC236}">
                  <a16:creationId xmlns:a16="http://schemas.microsoft.com/office/drawing/2014/main" id="{A7467E52-BCEB-CA95-968B-1AB493A4393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66317">
              <a:off x="2750339" y="4341018"/>
              <a:ext cx="339156" cy="339156"/>
            </a:xfrm>
            <a:prstGeom prst="rect">
              <a:avLst/>
            </a:prstGeom>
          </p:spPr>
        </p:pic>
      </p:grpSp>
      <p:grpSp>
        <p:nvGrpSpPr>
          <p:cNvPr id="26" name="Group 25">
            <a:extLst>
              <a:ext uri="{FF2B5EF4-FFF2-40B4-BE49-F238E27FC236}">
                <a16:creationId xmlns:a16="http://schemas.microsoft.com/office/drawing/2014/main" id="{B0B88915-52E1-8829-2171-AFC01F638468}"/>
              </a:ext>
            </a:extLst>
          </p:cNvPr>
          <p:cNvGrpSpPr/>
          <p:nvPr/>
        </p:nvGrpSpPr>
        <p:grpSpPr>
          <a:xfrm>
            <a:off x="6899423" y="2292219"/>
            <a:ext cx="3121159" cy="1424943"/>
            <a:chOff x="6957235" y="2942529"/>
            <a:chExt cx="3121159" cy="1424943"/>
          </a:xfrm>
        </p:grpSpPr>
        <p:pic>
          <p:nvPicPr>
            <p:cNvPr id="23" name="Picture 22" descr="A computer with a keyboard and mouse&#10;&#10;AI-generated content may be incorrect.">
              <a:extLst>
                <a:ext uri="{FF2B5EF4-FFF2-40B4-BE49-F238E27FC236}">
                  <a16:creationId xmlns:a16="http://schemas.microsoft.com/office/drawing/2014/main" id="{AA13B906-CAD5-87BF-5323-F4AF15003C5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25" name="Graphic 24">
              <a:extLst>
                <a:ext uri="{FF2B5EF4-FFF2-40B4-BE49-F238E27FC236}">
                  <a16:creationId xmlns:a16="http://schemas.microsoft.com/office/drawing/2014/main" id="{4B555222-13C9-27DD-746A-572D045425D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35755">
              <a:off x="7864076" y="3135017"/>
              <a:ext cx="489585" cy="489585"/>
            </a:xfrm>
            <a:prstGeom prst="rect">
              <a:avLst/>
            </a:prstGeom>
          </p:spPr>
        </p:pic>
      </p:grpSp>
      <p:grpSp>
        <p:nvGrpSpPr>
          <p:cNvPr id="27" name="Group 26">
            <a:extLst>
              <a:ext uri="{FF2B5EF4-FFF2-40B4-BE49-F238E27FC236}">
                <a16:creationId xmlns:a16="http://schemas.microsoft.com/office/drawing/2014/main" id="{4C626CE3-6BAA-4B4B-C5C2-C2F18FBCFD0B}"/>
              </a:ext>
            </a:extLst>
          </p:cNvPr>
          <p:cNvGrpSpPr/>
          <p:nvPr/>
        </p:nvGrpSpPr>
        <p:grpSpPr>
          <a:xfrm>
            <a:off x="6919674" y="3663323"/>
            <a:ext cx="3121159" cy="1424943"/>
            <a:chOff x="6957235" y="2942529"/>
            <a:chExt cx="3121159" cy="1424943"/>
          </a:xfrm>
        </p:grpSpPr>
        <p:pic>
          <p:nvPicPr>
            <p:cNvPr id="28" name="Picture 27" descr="A computer with a keyboard and mouse&#10;&#10;AI-generated content may be incorrect.">
              <a:extLst>
                <a:ext uri="{FF2B5EF4-FFF2-40B4-BE49-F238E27FC236}">
                  <a16:creationId xmlns:a16="http://schemas.microsoft.com/office/drawing/2014/main" id="{DFFE0847-9507-5B4E-2817-217860D1DC1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29" name="Graphic 28">
              <a:extLst>
                <a:ext uri="{FF2B5EF4-FFF2-40B4-BE49-F238E27FC236}">
                  <a16:creationId xmlns:a16="http://schemas.microsoft.com/office/drawing/2014/main" id="{A37DB62B-B298-D4BD-D3D1-254958A3758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35755">
              <a:off x="7864076" y="3135017"/>
              <a:ext cx="489585" cy="489585"/>
            </a:xfrm>
            <a:prstGeom prst="rect">
              <a:avLst/>
            </a:prstGeom>
          </p:spPr>
        </p:pic>
      </p:grpSp>
      <p:grpSp>
        <p:nvGrpSpPr>
          <p:cNvPr id="30" name="Group 29">
            <a:extLst>
              <a:ext uri="{FF2B5EF4-FFF2-40B4-BE49-F238E27FC236}">
                <a16:creationId xmlns:a16="http://schemas.microsoft.com/office/drawing/2014/main" id="{A75135BA-AE01-657F-7FC0-F34455662814}"/>
              </a:ext>
            </a:extLst>
          </p:cNvPr>
          <p:cNvGrpSpPr/>
          <p:nvPr/>
        </p:nvGrpSpPr>
        <p:grpSpPr>
          <a:xfrm>
            <a:off x="6899423" y="5054305"/>
            <a:ext cx="3121159" cy="1424943"/>
            <a:chOff x="6957235" y="2942529"/>
            <a:chExt cx="3121159" cy="1424943"/>
          </a:xfrm>
        </p:grpSpPr>
        <p:pic>
          <p:nvPicPr>
            <p:cNvPr id="31" name="Picture 30" descr="A computer with a keyboard and mouse&#10;&#10;AI-generated content may be incorrect.">
              <a:extLst>
                <a:ext uri="{FF2B5EF4-FFF2-40B4-BE49-F238E27FC236}">
                  <a16:creationId xmlns:a16="http://schemas.microsoft.com/office/drawing/2014/main" id="{77C8F5F8-9ABD-8D44-6AFE-3ED8961BA9A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32" name="Graphic 31">
              <a:extLst>
                <a:ext uri="{FF2B5EF4-FFF2-40B4-BE49-F238E27FC236}">
                  <a16:creationId xmlns:a16="http://schemas.microsoft.com/office/drawing/2014/main" id="{2DC08920-3279-5CCC-60A7-220EF2BD3EF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35755">
              <a:off x="7864076" y="3135017"/>
              <a:ext cx="489585" cy="489585"/>
            </a:xfrm>
            <a:prstGeom prst="rect">
              <a:avLst/>
            </a:prstGeom>
          </p:spPr>
        </p:pic>
      </p:grpSp>
      <p:grpSp>
        <p:nvGrpSpPr>
          <p:cNvPr id="63" name="Group 62">
            <a:extLst>
              <a:ext uri="{FF2B5EF4-FFF2-40B4-BE49-F238E27FC236}">
                <a16:creationId xmlns:a16="http://schemas.microsoft.com/office/drawing/2014/main" id="{85E9C3D3-EC2A-2C20-DE2D-9D502C858B09}"/>
              </a:ext>
            </a:extLst>
          </p:cNvPr>
          <p:cNvGrpSpPr/>
          <p:nvPr/>
        </p:nvGrpSpPr>
        <p:grpSpPr>
          <a:xfrm>
            <a:off x="3898604" y="2628468"/>
            <a:ext cx="1093132" cy="1093132"/>
            <a:chOff x="3744741" y="2694175"/>
            <a:chExt cx="1093132" cy="1093132"/>
          </a:xfrm>
        </p:grpSpPr>
        <p:pic>
          <p:nvPicPr>
            <p:cNvPr id="37" name="Graphic 36" descr="Cloud with solid fill">
              <a:extLst>
                <a:ext uri="{FF2B5EF4-FFF2-40B4-BE49-F238E27FC236}">
                  <a16:creationId xmlns:a16="http://schemas.microsoft.com/office/drawing/2014/main" id="{C0E80DA8-DE91-B89F-2564-BE2B73BCFE5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744741" y="2694175"/>
              <a:ext cx="1093132" cy="1093132"/>
            </a:xfrm>
            <a:prstGeom prst="rect">
              <a:avLst/>
            </a:prstGeom>
          </p:spPr>
        </p:pic>
        <p:sp>
          <p:nvSpPr>
            <p:cNvPr id="38" name="TextBox 37">
              <a:extLst>
                <a:ext uri="{FF2B5EF4-FFF2-40B4-BE49-F238E27FC236}">
                  <a16:creationId xmlns:a16="http://schemas.microsoft.com/office/drawing/2014/main" id="{621DA094-C7F2-AD12-E883-76AC69582AA6}"/>
                </a:ext>
              </a:extLst>
            </p:cNvPr>
            <p:cNvSpPr txBox="1"/>
            <p:nvPr/>
          </p:nvSpPr>
          <p:spPr>
            <a:xfrm>
              <a:off x="3964831" y="3131614"/>
              <a:ext cx="626219" cy="338554"/>
            </a:xfrm>
            <a:prstGeom prst="rect">
              <a:avLst/>
            </a:prstGeom>
            <a:noFill/>
          </p:spPr>
          <p:txBody>
            <a:bodyPr wrap="square" rtlCol="0">
              <a:spAutoFit/>
            </a:bodyPr>
            <a:lstStyle/>
            <a:p>
              <a:pPr algn="ctr"/>
              <a:r>
                <a:rPr lang="en-US" sz="1600" b="1" noProof="0" dirty="0">
                  <a:solidFill>
                    <a:schemeClr val="bg2"/>
                  </a:solidFill>
                  <a:latin typeface="+mj-lt"/>
                </a:rPr>
                <a:t>VPN</a:t>
              </a:r>
            </a:p>
          </p:txBody>
        </p:sp>
      </p:grpSp>
      <p:sp>
        <p:nvSpPr>
          <p:cNvPr id="2" name="Rectangle: Rounded Corners 1">
            <a:extLst>
              <a:ext uri="{FF2B5EF4-FFF2-40B4-BE49-F238E27FC236}">
                <a16:creationId xmlns:a16="http://schemas.microsoft.com/office/drawing/2014/main" id="{54730B23-D3A0-8254-4EC6-A29354AE596E}"/>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2911423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a:extLst>
            <a:ext uri="{FF2B5EF4-FFF2-40B4-BE49-F238E27FC236}">
              <a16:creationId xmlns:a16="http://schemas.microsoft.com/office/drawing/2014/main" id="{5C909DEB-E714-67F1-95F2-F2B5F5714FEB}"/>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81F236A5-2F37-8473-C8F8-D6FA38993F2F}"/>
              </a:ext>
            </a:extLst>
          </p:cNvPr>
          <p:cNvSpPr>
            <a:spLocks noGrp="1"/>
          </p:cNvSpPr>
          <p:nvPr>
            <p:ph type="title"/>
          </p:nvPr>
        </p:nvSpPr>
        <p:spPr>
          <a:effectLst/>
        </p:spPr>
        <p:txBody>
          <a:bodyPr/>
          <a:lstStyle/>
          <a:p>
            <a:r>
              <a:rPr lang="en-US" noProof="0" dirty="0"/>
              <a:t>Server-Client Installation</a:t>
            </a:r>
          </a:p>
        </p:txBody>
      </p:sp>
      <p:grpSp>
        <p:nvGrpSpPr>
          <p:cNvPr id="84" name="Group 83">
            <a:extLst>
              <a:ext uri="{FF2B5EF4-FFF2-40B4-BE49-F238E27FC236}">
                <a16:creationId xmlns:a16="http://schemas.microsoft.com/office/drawing/2014/main" id="{140B3692-124B-4943-586E-C8EF48836AEF}"/>
              </a:ext>
            </a:extLst>
          </p:cNvPr>
          <p:cNvGrpSpPr/>
          <p:nvPr/>
        </p:nvGrpSpPr>
        <p:grpSpPr>
          <a:xfrm>
            <a:off x="1521854" y="1622190"/>
            <a:ext cx="9148292" cy="5136828"/>
            <a:chOff x="2182724" y="1622190"/>
            <a:chExt cx="9148292" cy="5136828"/>
          </a:xfrm>
        </p:grpSpPr>
        <p:sp>
          <p:nvSpPr>
            <p:cNvPr id="35" name="Rectangle: Rounded Corners 34">
              <a:extLst>
                <a:ext uri="{FF2B5EF4-FFF2-40B4-BE49-F238E27FC236}">
                  <a16:creationId xmlns:a16="http://schemas.microsoft.com/office/drawing/2014/main" id="{AA2A3855-03EE-B031-EB94-06BEA9EBA46D}"/>
                </a:ext>
              </a:extLst>
            </p:cNvPr>
            <p:cNvSpPr/>
            <p:nvPr/>
          </p:nvSpPr>
          <p:spPr>
            <a:xfrm>
              <a:off x="2383945" y="4181475"/>
              <a:ext cx="8947071" cy="1268572"/>
            </a:xfrm>
            <a:prstGeom prst="roundRect">
              <a:avLst>
                <a:gd name="adj" fmla="val 5388"/>
              </a:avLst>
            </a:prstGeom>
            <a:noFill/>
            <a:ln w="9525" cap="flat" cmpd="sng" algn="ctr">
              <a:solidFill>
                <a:schemeClr val="accent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endParaRPr>
            </a:p>
          </p:txBody>
        </p:sp>
        <p:sp>
          <p:nvSpPr>
            <p:cNvPr id="37" name="Rectangle: Rounded Corners 36">
              <a:extLst>
                <a:ext uri="{FF2B5EF4-FFF2-40B4-BE49-F238E27FC236}">
                  <a16:creationId xmlns:a16="http://schemas.microsoft.com/office/drawing/2014/main" id="{ED673FF5-5160-7C3A-3EEB-C8FD52E96DAD}"/>
                </a:ext>
              </a:extLst>
            </p:cNvPr>
            <p:cNvSpPr/>
            <p:nvPr/>
          </p:nvSpPr>
          <p:spPr>
            <a:xfrm>
              <a:off x="2383945" y="1622190"/>
              <a:ext cx="8947071" cy="2257094"/>
            </a:xfrm>
            <a:prstGeom prst="roundRect">
              <a:avLst>
                <a:gd name="adj" fmla="val 5273"/>
              </a:avLst>
            </a:prstGeom>
            <a:solidFill>
              <a:schemeClr val="bg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endParaRPr>
            </a:p>
          </p:txBody>
        </p:sp>
        <p:sp>
          <p:nvSpPr>
            <p:cNvPr id="38" name="Cylinder 37">
              <a:extLst>
                <a:ext uri="{FF2B5EF4-FFF2-40B4-BE49-F238E27FC236}">
                  <a16:creationId xmlns:a16="http://schemas.microsoft.com/office/drawing/2014/main" id="{331844EE-D2BD-3FF3-28FF-3949253744A8}"/>
                </a:ext>
              </a:extLst>
            </p:cNvPr>
            <p:cNvSpPr/>
            <p:nvPr/>
          </p:nvSpPr>
          <p:spPr>
            <a:xfrm>
              <a:off x="6408309" y="1827150"/>
              <a:ext cx="872774" cy="1167336"/>
            </a:xfrm>
            <a:prstGeom prst="can">
              <a:avLst/>
            </a:prstGeom>
            <a:solidFill>
              <a:schemeClr val="tx2"/>
            </a:solidFill>
            <a:ln w="9525" cap="flat" cmpd="sng" algn="ctr">
              <a:solidFill>
                <a:schemeClr val="tx1">
                  <a:lumMod val="50000"/>
                  <a:lumOff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Database</a:t>
              </a:r>
            </a:p>
          </p:txBody>
        </p:sp>
        <p:sp>
          <p:nvSpPr>
            <p:cNvPr id="42" name="TextBox 41">
              <a:extLst>
                <a:ext uri="{FF2B5EF4-FFF2-40B4-BE49-F238E27FC236}">
                  <a16:creationId xmlns:a16="http://schemas.microsoft.com/office/drawing/2014/main" id="{8D64D28F-9C92-4A81-99A1-360D7271A487}"/>
                </a:ext>
              </a:extLst>
            </p:cNvPr>
            <p:cNvSpPr txBox="1"/>
            <p:nvPr/>
          </p:nvSpPr>
          <p:spPr>
            <a:xfrm>
              <a:off x="8905326" y="1658598"/>
              <a:ext cx="1758462" cy="369332"/>
            </a:xfrm>
            <a:prstGeom prst="rect">
              <a:avLst/>
            </a:prstGeom>
            <a:noFill/>
          </p:spPr>
          <p:txBody>
            <a:bodyPr wrap="square" rtlCol="0">
              <a:spAutoFit/>
            </a:bodyPr>
            <a:lstStyle/>
            <a:p>
              <a:pPr eaLnBrk="1" hangingPunct="1"/>
              <a:r>
                <a:rPr lang="en-US" noProof="0" dirty="0" err="1">
                  <a:solidFill>
                    <a:schemeClr val="tx2"/>
                  </a:solidFill>
                  <a:latin typeface="Ellab Sans" panose="02000503000000020004" pitchFamily="2" charset="0"/>
                </a:rPr>
                <a:t>WMWare</a:t>
              </a:r>
              <a:endParaRPr lang="en-US" noProof="0" dirty="0">
                <a:solidFill>
                  <a:schemeClr val="tx2"/>
                </a:solidFill>
                <a:latin typeface="Ellab Sans" panose="02000503000000020004" pitchFamily="2" charset="0"/>
              </a:endParaRPr>
            </a:p>
          </p:txBody>
        </p:sp>
        <p:cxnSp>
          <p:nvCxnSpPr>
            <p:cNvPr id="43" name="Straight Arrow Connector 42">
              <a:extLst>
                <a:ext uri="{FF2B5EF4-FFF2-40B4-BE49-F238E27FC236}">
                  <a16:creationId xmlns:a16="http://schemas.microsoft.com/office/drawing/2014/main" id="{CBF62DAD-D6B3-5F35-639D-F98AF3DF480F}"/>
                </a:ext>
              </a:extLst>
            </p:cNvPr>
            <p:cNvCxnSpPr>
              <a:cxnSpLocks/>
            </p:cNvCxnSpPr>
            <p:nvPr/>
          </p:nvCxnSpPr>
          <p:spPr>
            <a:xfrm flipH="1">
              <a:off x="4355184" y="3046023"/>
              <a:ext cx="1801612" cy="1260000"/>
            </a:xfrm>
            <a:prstGeom prst="straightConnector1">
              <a:avLst/>
            </a:prstGeom>
            <a:noFill/>
            <a:ln w="25400" cap="flat" cmpd="sng" algn="ctr">
              <a:solidFill>
                <a:schemeClr val="accent6"/>
              </a:solidFill>
              <a:prstDash val="solid"/>
              <a:tailEnd type="triangle"/>
            </a:ln>
            <a:effectLst/>
          </p:spPr>
        </p:cxnSp>
        <p:cxnSp>
          <p:nvCxnSpPr>
            <p:cNvPr id="44" name="Straight Arrow Connector 43">
              <a:extLst>
                <a:ext uri="{FF2B5EF4-FFF2-40B4-BE49-F238E27FC236}">
                  <a16:creationId xmlns:a16="http://schemas.microsoft.com/office/drawing/2014/main" id="{D54EE352-B500-0BCF-ABC6-4CC6B24ADAFF}"/>
                </a:ext>
              </a:extLst>
            </p:cNvPr>
            <p:cNvCxnSpPr>
              <a:cxnSpLocks/>
            </p:cNvCxnSpPr>
            <p:nvPr/>
          </p:nvCxnSpPr>
          <p:spPr>
            <a:xfrm>
              <a:off x="6852996" y="3046023"/>
              <a:ext cx="0" cy="1271348"/>
            </a:xfrm>
            <a:prstGeom prst="straightConnector1">
              <a:avLst/>
            </a:prstGeom>
            <a:noFill/>
            <a:ln w="25400" cap="flat" cmpd="sng" algn="ctr">
              <a:solidFill>
                <a:schemeClr val="accent6"/>
              </a:solidFill>
              <a:prstDash val="solid"/>
              <a:tailEnd type="triangle"/>
            </a:ln>
            <a:effectLst/>
          </p:spPr>
        </p:cxnSp>
        <p:cxnSp>
          <p:nvCxnSpPr>
            <p:cNvPr id="45" name="Straight Arrow Connector 44">
              <a:extLst>
                <a:ext uri="{FF2B5EF4-FFF2-40B4-BE49-F238E27FC236}">
                  <a16:creationId xmlns:a16="http://schemas.microsoft.com/office/drawing/2014/main" id="{243AE796-5521-44A3-89E1-3E3347D6E1CE}"/>
                </a:ext>
              </a:extLst>
            </p:cNvPr>
            <p:cNvCxnSpPr>
              <a:cxnSpLocks/>
            </p:cNvCxnSpPr>
            <p:nvPr/>
          </p:nvCxnSpPr>
          <p:spPr>
            <a:xfrm>
              <a:off x="7520881" y="3046023"/>
              <a:ext cx="1800000" cy="1260000"/>
            </a:xfrm>
            <a:prstGeom prst="straightConnector1">
              <a:avLst/>
            </a:prstGeom>
            <a:noFill/>
            <a:ln w="25400" cap="flat" cmpd="sng" algn="ctr">
              <a:solidFill>
                <a:schemeClr val="accent6"/>
              </a:solidFill>
              <a:prstDash val="solid"/>
              <a:tailEnd type="triangle"/>
            </a:ln>
            <a:effectLst/>
          </p:spPr>
        </p:cxnSp>
        <p:grpSp>
          <p:nvGrpSpPr>
            <p:cNvPr id="80" name="Group 79">
              <a:extLst>
                <a:ext uri="{FF2B5EF4-FFF2-40B4-BE49-F238E27FC236}">
                  <a16:creationId xmlns:a16="http://schemas.microsoft.com/office/drawing/2014/main" id="{3F7D4AD7-B022-50B0-F94A-1A74C3615B0E}"/>
                </a:ext>
              </a:extLst>
            </p:cNvPr>
            <p:cNvGrpSpPr/>
            <p:nvPr/>
          </p:nvGrpSpPr>
          <p:grpSpPr>
            <a:xfrm>
              <a:off x="8236902" y="4351555"/>
              <a:ext cx="2295630" cy="1659682"/>
              <a:chOff x="8236902" y="4700348"/>
              <a:chExt cx="2295630" cy="1659682"/>
            </a:xfrm>
          </p:grpSpPr>
          <p:sp>
            <p:nvSpPr>
              <p:cNvPr id="40" name="Rectangle: Rounded Corners 39">
                <a:extLst>
                  <a:ext uri="{FF2B5EF4-FFF2-40B4-BE49-F238E27FC236}">
                    <a16:creationId xmlns:a16="http://schemas.microsoft.com/office/drawing/2014/main" id="{B1BE9261-56B6-4BC9-A056-BB7242FCB527}"/>
                  </a:ext>
                </a:extLst>
              </p:cNvPr>
              <p:cNvSpPr/>
              <p:nvPr/>
            </p:nvSpPr>
            <p:spPr>
              <a:xfrm>
                <a:off x="8530846" y="4700348"/>
                <a:ext cx="1657978" cy="884255"/>
              </a:xfrm>
              <a:prstGeom prst="roundRect">
                <a:avLst>
                  <a:gd name="adj" fmla="val 5895"/>
                </a:avLst>
              </a:prstGeom>
              <a:solidFill>
                <a:schemeClr val="accent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Client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ValSuite</a:t>
                </a:r>
              </a:p>
            </p:txBody>
          </p:sp>
          <p:grpSp>
            <p:nvGrpSpPr>
              <p:cNvPr id="79" name="Group 78">
                <a:extLst>
                  <a:ext uri="{FF2B5EF4-FFF2-40B4-BE49-F238E27FC236}">
                    <a16:creationId xmlns:a16="http://schemas.microsoft.com/office/drawing/2014/main" id="{AA23D329-BADE-3F5D-EB01-2D4E458A971D}"/>
                  </a:ext>
                </a:extLst>
              </p:cNvPr>
              <p:cNvGrpSpPr/>
              <p:nvPr/>
            </p:nvGrpSpPr>
            <p:grpSpPr>
              <a:xfrm>
                <a:off x="8236902" y="5665809"/>
                <a:ext cx="2295630" cy="694221"/>
                <a:chOff x="8236902" y="5665809"/>
                <a:chExt cx="2295630" cy="694221"/>
              </a:xfrm>
            </p:grpSpPr>
            <p:sp>
              <p:nvSpPr>
                <p:cNvPr id="50" name="Rectangle: Rounded Corners 49">
                  <a:extLst>
                    <a:ext uri="{FF2B5EF4-FFF2-40B4-BE49-F238E27FC236}">
                      <a16:creationId xmlns:a16="http://schemas.microsoft.com/office/drawing/2014/main" id="{416E6536-D2C4-43FF-1BB9-9D8FB45F9EF4}"/>
                    </a:ext>
                  </a:extLst>
                </p:cNvPr>
                <p:cNvSpPr/>
                <p:nvPr/>
              </p:nvSpPr>
              <p:spPr>
                <a:xfrm>
                  <a:off x="8236902" y="5958099"/>
                  <a:ext cx="668424" cy="401931"/>
                </a:xfrm>
                <a:prstGeom prst="roundRect">
                  <a:avLst/>
                </a:prstGeom>
                <a:solidFill>
                  <a:schemeClr val="accent6"/>
                </a:solidFill>
                <a:ln w="9525" cap="flat" cmpd="sng" algn="ctr">
                  <a:solidFill>
                    <a:schemeClr val="bg1">
                      <a:lumMod val="9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E-Val Pro plus</a:t>
                  </a:r>
                </a:p>
              </p:txBody>
            </p:sp>
            <p:cxnSp>
              <p:nvCxnSpPr>
                <p:cNvPr id="51" name="Straight Arrow Connector 50">
                  <a:extLst>
                    <a:ext uri="{FF2B5EF4-FFF2-40B4-BE49-F238E27FC236}">
                      <a16:creationId xmlns:a16="http://schemas.microsoft.com/office/drawing/2014/main" id="{F1F18C12-E086-F841-E30F-20AC08C63E85}"/>
                    </a:ext>
                  </a:extLst>
                </p:cNvPr>
                <p:cNvCxnSpPr>
                  <a:cxnSpLocks/>
                </p:cNvCxnSpPr>
                <p:nvPr/>
              </p:nvCxnSpPr>
              <p:spPr>
                <a:xfrm flipV="1">
                  <a:off x="8576327" y="5665809"/>
                  <a:ext cx="216000" cy="216000"/>
                </a:xfrm>
                <a:prstGeom prst="straightConnector1">
                  <a:avLst/>
                </a:prstGeom>
                <a:noFill/>
                <a:ln w="25400" cap="flat" cmpd="sng" algn="ctr">
                  <a:solidFill>
                    <a:schemeClr val="accent6"/>
                  </a:solidFill>
                  <a:prstDash val="solid"/>
                  <a:tailEnd type="triangle"/>
                </a:ln>
                <a:effectLst/>
              </p:spPr>
            </p:cxnSp>
            <p:sp>
              <p:nvSpPr>
                <p:cNvPr id="52" name="Rectangle: Rounded Corners 51">
                  <a:extLst>
                    <a:ext uri="{FF2B5EF4-FFF2-40B4-BE49-F238E27FC236}">
                      <a16:creationId xmlns:a16="http://schemas.microsoft.com/office/drawing/2014/main" id="{B66FA43C-ED20-7F75-D556-8A971BE95450}"/>
                    </a:ext>
                  </a:extLst>
                </p:cNvPr>
                <p:cNvSpPr/>
                <p:nvPr/>
              </p:nvSpPr>
              <p:spPr>
                <a:xfrm>
                  <a:off x="9050505" y="5958099"/>
                  <a:ext cx="668424" cy="401931"/>
                </a:xfrm>
                <a:prstGeom prst="roundRect">
                  <a:avLst/>
                </a:prstGeom>
                <a:solidFill>
                  <a:schemeClr val="accent6"/>
                </a:solidFill>
                <a:ln w="9525" cap="flat" cmpd="sng" algn="ctr">
                  <a:solidFill>
                    <a:schemeClr val="bg1">
                      <a:lumMod val="9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ETS</a:t>
                  </a:r>
                </a:p>
              </p:txBody>
            </p:sp>
            <p:sp>
              <p:nvSpPr>
                <p:cNvPr id="53" name="Rectangle: Rounded Corners 52">
                  <a:extLst>
                    <a:ext uri="{FF2B5EF4-FFF2-40B4-BE49-F238E27FC236}">
                      <a16:creationId xmlns:a16="http://schemas.microsoft.com/office/drawing/2014/main" id="{FFF33B18-C52A-4C1F-B259-F74F67112E02}"/>
                    </a:ext>
                  </a:extLst>
                </p:cNvPr>
                <p:cNvSpPr/>
                <p:nvPr/>
              </p:nvSpPr>
              <p:spPr>
                <a:xfrm>
                  <a:off x="9864108" y="5958099"/>
                  <a:ext cx="668424" cy="401931"/>
                </a:xfrm>
                <a:prstGeom prst="roundRect">
                  <a:avLst/>
                </a:prstGeom>
                <a:solidFill>
                  <a:schemeClr val="accent6"/>
                </a:solidFill>
                <a:ln w="9525" cap="flat" cmpd="sng" algn="ctr">
                  <a:solidFill>
                    <a:schemeClr val="bg1">
                      <a:lumMod val="9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Bath</a:t>
                  </a:r>
                </a:p>
              </p:txBody>
            </p:sp>
            <p:cxnSp>
              <p:nvCxnSpPr>
                <p:cNvPr id="54" name="Straight Arrow Connector 53">
                  <a:extLst>
                    <a:ext uri="{FF2B5EF4-FFF2-40B4-BE49-F238E27FC236}">
                      <a16:creationId xmlns:a16="http://schemas.microsoft.com/office/drawing/2014/main" id="{B649005B-1DFD-4F7B-1B15-F182D14729E6}"/>
                    </a:ext>
                  </a:extLst>
                </p:cNvPr>
                <p:cNvCxnSpPr>
                  <a:cxnSpLocks/>
                </p:cNvCxnSpPr>
                <p:nvPr/>
              </p:nvCxnSpPr>
              <p:spPr>
                <a:xfrm flipV="1">
                  <a:off x="9384717" y="5665809"/>
                  <a:ext cx="0" cy="216000"/>
                </a:xfrm>
                <a:prstGeom prst="straightConnector1">
                  <a:avLst/>
                </a:prstGeom>
                <a:noFill/>
                <a:ln w="25400" cap="flat" cmpd="sng" algn="ctr">
                  <a:solidFill>
                    <a:schemeClr val="accent5"/>
                  </a:solidFill>
                  <a:prstDash val="solid"/>
                  <a:tailEnd type="triangle"/>
                </a:ln>
                <a:effectLst/>
              </p:spPr>
            </p:cxnSp>
            <p:cxnSp>
              <p:nvCxnSpPr>
                <p:cNvPr id="55" name="Straight Arrow Connector 54">
                  <a:extLst>
                    <a:ext uri="{FF2B5EF4-FFF2-40B4-BE49-F238E27FC236}">
                      <a16:creationId xmlns:a16="http://schemas.microsoft.com/office/drawing/2014/main" id="{22577F55-FDAA-3059-333C-B9A8290CD976}"/>
                    </a:ext>
                  </a:extLst>
                </p:cNvPr>
                <p:cNvCxnSpPr>
                  <a:cxnSpLocks/>
                </p:cNvCxnSpPr>
                <p:nvPr/>
              </p:nvCxnSpPr>
              <p:spPr>
                <a:xfrm flipH="1" flipV="1">
                  <a:off x="9982320" y="5665809"/>
                  <a:ext cx="216000" cy="216000"/>
                </a:xfrm>
                <a:prstGeom prst="straightConnector1">
                  <a:avLst/>
                </a:prstGeom>
                <a:noFill/>
                <a:ln w="25400" cap="flat" cmpd="sng" algn="ctr">
                  <a:solidFill>
                    <a:srgbClr val="FFC000"/>
                  </a:solidFill>
                  <a:prstDash val="solid"/>
                  <a:tailEnd type="triangle"/>
                </a:ln>
                <a:effectLst/>
              </p:spPr>
            </p:cxnSp>
          </p:grpSp>
        </p:grpSp>
        <p:grpSp>
          <p:nvGrpSpPr>
            <p:cNvPr id="81" name="Group 80">
              <a:extLst>
                <a:ext uri="{FF2B5EF4-FFF2-40B4-BE49-F238E27FC236}">
                  <a16:creationId xmlns:a16="http://schemas.microsoft.com/office/drawing/2014/main" id="{53A01EBC-4D37-05BE-871E-FFEDFE023CC9}"/>
                </a:ext>
              </a:extLst>
            </p:cNvPr>
            <p:cNvGrpSpPr/>
            <p:nvPr/>
          </p:nvGrpSpPr>
          <p:grpSpPr>
            <a:xfrm>
              <a:off x="5850164" y="4351555"/>
              <a:ext cx="2005664" cy="1659682"/>
              <a:chOff x="5850164" y="4700348"/>
              <a:chExt cx="2005664" cy="1659682"/>
            </a:xfrm>
          </p:grpSpPr>
          <p:sp>
            <p:nvSpPr>
              <p:cNvPr id="41" name="Rectangle: Rounded Corners 40">
                <a:extLst>
                  <a:ext uri="{FF2B5EF4-FFF2-40B4-BE49-F238E27FC236}">
                    <a16:creationId xmlns:a16="http://schemas.microsoft.com/office/drawing/2014/main" id="{BC3C759E-CBA7-ED83-D276-FD76723EC2EE}"/>
                  </a:ext>
                </a:extLst>
              </p:cNvPr>
              <p:cNvSpPr/>
              <p:nvPr/>
            </p:nvSpPr>
            <p:spPr>
              <a:xfrm>
                <a:off x="6024007" y="4700348"/>
                <a:ext cx="1657978" cy="884255"/>
              </a:xfrm>
              <a:prstGeom prst="roundRect">
                <a:avLst>
                  <a:gd name="adj" fmla="val 12358"/>
                </a:avLst>
              </a:prstGeom>
              <a:solidFill>
                <a:schemeClr val="accent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Client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ValSuite</a:t>
                </a:r>
              </a:p>
            </p:txBody>
          </p:sp>
          <p:grpSp>
            <p:nvGrpSpPr>
              <p:cNvPr id="78" name="Group 77">
                <a:extLst>
                  <a:ext uri="{FF2B5EF4-FFF2-40B4-BE49-F238E27FC236}">
                    <a16:creationId xmlns:a16="http://schemas.microsoft.com/office/drawing/2014/main" id="{11B352DB-BF0D-CAC3-D375-A0EB2A9A674E}"/>
                  </a:ext>
                </a:extLst>
              </p:cNvPr>
              <p:cNvGrpSpPr/>
              <p:nvPr/>
            </p:nvGrpSpPr>
            <p:grpSpPr>
              <a:xfrm>
                <a:off x="5850164" y="5665809"/>
                <a:ext cx="2005664" cy="694221"/>
                <a:chOff x="5765321" y="5665809"/>
                <a:chExt cx="2005664" cy="694221"/>
              </a:xfrm>
            </p:grpSpPr>
            <p:sp>
              <p:nvSpPr>
                <p:cNvPr id="48" name="Rectangle: Rounded Corners 47">
                  <a:extLst>
                    <a:ext uri="{FF2B5EF4-FFF2-40B4-BE49-F238E27FC236}">
                      <a16:creationId xmlns:a16="http://schemas.microsoft.com/office/drawing/2014/main" id="{9534722E-7E00-89DC-2981-07221A055E23}"/>
                    </a:ext>
                  </a:extLst>
                </p:cNvPr>
                <p:cNvSpPr/>
                <p:nvPr/>
              </p:nvSpPr>
              <p:spPr>
                <a:xfrm>
                  <a:off x="5765321" y="5958099"/>
                  <a:ext cx="668424" cy="401931"/>
                </a:xfrm>
                <a:prstGeom prst="roundRect">
                  <a:avLst/>
                </a:prstGeom>
                <a:solidFill>
                  <a:schemeClr val="accent6"/>
                </a:solidFill>
                <a:ln w="9525" cap="flat" cmpd="sng" algn="ctr">
                  <a:solidFill>
                    <a:schemeClr val="bg1">
                      <a:lumMod val="9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Reader Station</a:t>
                  </a:r>
                </a:p>
              </p:txBody>
            </p:sp>
            <p:cxnSp>
              <p:nvCxnSpPr>
                <p:cNvPr id="49" name="Straight Arrow Connector 48">
                  <a:extLst>
                    <a:ext uri="{FF2B5EF4-FFF2-40B4-BE49-F238E27FC236}">
                      <a16:creationId xmlns:a16="http://schemas.microsoft.com/office/drawing/2014/main" id="{77C03EED-E2C6-6743-0AED-8DDB459C729C}"/>
                    </a:ext>
                  </a:extLst>
                </p:cNvPr>
                <p:cNvCxnSpPr>
                  <a:cxnSpLocks/>
                </p:cNvCxnSpPr>
                <p:nvPr/>
              </p:nvCxnSpPr>
              <p:spPr>
                <a:xfrm flipV="1">
                  <a:off x="6107466" y="5665809"/>
                  <a:ext cx="216000" cy="216000"/>
                </a:xfrm>
                <a:prstGeom prst="straightConnector1">
                  <a:avLst/>
                </a:prstGeom>
                <a:noFill/>
                <a:ln w="25400" cap="flat" cmpd="sng" algn="ctr">
                  <a:solidFill>
                    <a:schemeClr val="accent5"/>
                  </a:solidFill>
                  <a:prstDash val="solid"/>
                  <a:tailEnd type="triangle"/>
                </a:ln>
                <a:effectLst/>
              </p:spPr>
            </p:cxnSp>
            <p:sp>
              <p:nvSpPr>
                <p:cNvPr id="56" name="Rectangle: Rounded Corners 55">
                  <a:extLst>
                    <a:ext uri="{FF2B5EF4-FFF2-40B4-BE49-F238E27FC236}">
                      <a16:creationId xmlns:a16="http://schemas.microsoft.com/office/drawing/2014/main" id="{D8D92086-DE38-DE54-9834-1A3E9CB552A2}"/>
                    </a:ext>
                  </a:extLst>
                </p:cNvPr>
                <p:cNvSpPr/>
                <p:nvPr/>
              </p:nvSpPr>
              <p:spPr>
                <a:xfrm>
                  <a:off x="7102561" y="5958099"/>
                  <a:ext cx="668424" cy="401931"/>
                </a:xfrm>
                <a:prstGeom prst="roundRect">
                  <a:avLst/>
                </a:prstGeom>
                <a:solidFill>
                  <a:schemeClr val="accent6"/>
                </a:solidFill>
                <a:ln w="9525" cap="flat" cmpd="sng" algn="ctr">
                  <a:solidFill>
                    <a:schemeClr val="bg1">
                      <a:lumMod val="9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E-Val Pro plus </a:t>
                  </a:r>
                </a:p>
              </p:txBody>
            </p:sp>
            <p:cxnSp>
              <p:nvCxnSpPr>
                <p:cNvPr id="57" name="Straight Arrow Connector 56">
                  <a:extLst>
                    <a:ext uri="{FF2B5EF4-FFF2-40B4-BE49-F238E27FC236}">
                      <a16:creationId xmlns:a16="http://schemas.microsoft.com/office/drawing/2014/main" id="{422BB769-EF6B-1357-9D7C-B83E5DC0A121}"/>
                    </a:ext>
                  </a:extLst>
                </p:cNvPr>
                <p:cNvCxnSpPr>
                  <a:cxnSpLocks/>
                </p:cNvCxnSpPr>
                <p:nvPr/>
              </p:nvCxnSpPr>
              <p:spPr>
                <a:xfrm flipH="1" flipV="1">
                  <a:off x="7186108" y="5665809"/>
                  <a:ext cx="216000" cy="216000"/>
                </a:xfrm>
                <a:prstGeom prst="straightConnector1">
                  <a:avLst/>
                </a:prstGeom>
                <a:noFill/>
                <a:ln w="25400" cap="flat" cmpd="sng" algn="ctr">
                  <a:solidFill>
                    <a:schemeClr val="accent5"/>
                  </a:solidFill>
                  <a:prstDash val="solid"/>
                  <a:tailEnd type="triangle"/>
                </a:ln>
                <a:effectLst/>
              </p:spPr>
            </p:cxnSp>
          </p:grpSp>
        </p:grpSp>
        <p:grpSp>
          <p:nvGrpSpPr>
            <p:cNvPr id="74" name="Group 73">
              <a:extLst>
                <a:ext uri="{FF2B5EF4-FFF2-40B4-BE49-F238E27FC236}">
                  <a16:creationId xmlns:a16="http://schemas.microsoft.com/office/drawing/2014/main" id="{44B859CE-D47C-4BDF-16E4-DDED8028A4BB}"/>
                </a:ext>
              </a:extLst>
            </p:cNvPr>
            <p:cNvGrpSpPr/>
            <p:nvPr/>
          </p:nvGrpSpPr>
          <p:grpSpPr>
            <a:xfrm>
              <a:off x="4978129" y="6440498"/>
              <a:ext cx="3165440" cy="318520"/>
              <a:chOff x="4978129" y="6402790"/>
              <a:chExt cx="3165440" cy="318520"/>
            </a:xfrm>
          </p:grpSpPr>
          <p:sp>
            <p:nvSpPr>
              <p:cNvPr id="65" name="Rectangle 64">
                <a:extLst>
                  <a:ext uri="{FF2B5EF4-FFF2-40B4-BE49-F238E27FC236}">
                    <a16:creationId xmlns:a16="http://schemas.microsoft.com/office/drawing/2014/main" id="{53614AFD-06F8-49FF-BAC9-DDE63115034A}"/>
                  </a:ext>
                </a:extLst>
              </p:cNvPr>
              <p:cNvSpPr/>
              <p:nvPr/>
            </p:nvSpPr>
            <p:spPr>
              <a:xfrm>
                <a:off x="5000713" y="6402790"/>
                <a:ext cx="3120273" cy="318520"/>
              </a:xfrm>
              <a:prstGeom prst="rect">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6" name="Group 65">
                <a:extLst>
                  <a:ext uri="{FF2B5EF4-FFF2-40B4-BE49-F238E27FC236}">
                    <a16:creationId xmlns:a16="http://schemas.microsoft.com/office/drawing/2014/main" id="{5682EAC2-A055-CBEE-E16D-8E2B71EBF4B1}"/>
                  </a:ext>
                </a:extLst>
              </p:cNvPr>
              <p:cNvGrpSpPr/>
              <p:nvPr/>
            </p:nvGrpSpPr>
            <p:grpSpPr>
              <a:xfrm>
                <a:off x="4978129" y="6454328"/>
                <a:ext cx="3165440" cy="215444"/>
                <a:chOff x="5016614" y="6459352"/>
                <a:chExt cx="3165440" cy="215444"/>
              </a:xfrm>
            </p:grpSpPr>
            <p:cxnSp>
              <p:nvCxnSpPr>
                <p:cNvPr id="58" name="Straight Connector 57">
                  <a:extLst>
                    <a:ext uri="{FF2B5EF4-FFF2-40B4-BE49-F238E27FC236}">
                      <a16:creationId xmlns:a16="http://schemas.microsoft.com/office/drawing/2014/main" id="{F1CB98FB-A2F1-D7BC-C58D-A8A1511FCB75}"/>
                    </a:ext>
                  </a:extLst>
                </p:cNvPr>
                <p:cNvCxnSpPr>
                  <a:cxnSpLocks/>
                </p:cNvCxnSpPr>
                <p:nvPr/>
              </p:nvCxnSpPr>
              <p:spPr>
                <a:xfrm>
                  <a:off x="5016614" y="6567074"/>
                  <a:ext cx="411982" cy="0"/>
                </a:xfrm>
                <a:prstGeom prst="line">
                  <a:avLst/>
                </a:prstGeom>
                <a:noFill/>
                <a:ln w="25400" cap="flat" cmpd="sng" algn="ctr">
                  <a:solidFill>
                    <a:schemeClr val="accent5"/>
                  </a:solidFill>
                  <a:prstDash val="solid"/>
                </a:ln>
                <a:effectLst/>
              </p:spPr>
            </p:cxnSp>
            <p:sp>
              <p:nvSpPr>
                <p:cNvPr id="59" name="TextBox 58">
                  <a:extLst>
                    <a:ext uri="{FF2B5EF4-FFF2-40B4-BE49-F238E27FC236}">
                      <a16:creationId xmlns:a16="http://schemas.microsoft.com/office/drawing/2014/main" id="{120DE1F8-99A8-A3DC-9109-26E1B5326402}"/>
                    </a:ext>
                  </a:extLst>
                </p:cNvPr>
                <p:cNvSpPr txBox="1"/>
                <p:nvPr/>
              </p:nvSpPr>
              <p:spPr>
                <a:xfrm>
                  <a:off x="5380371" y="6459352"/>
                  <a:ext cx="723540" cy="215444"/>
                </a:xfrm>
                <a:prstGeom prst="rect">
                  <a:avLst/>
                </a:prstGeom>
                <a:noFill/>
              </p:spPr>
              <p:txBody>
                <a:bodyPr wrap="square" rtlCol="0">
                  <a:spAutoFit/>
                </a:bodyPr>
                <a:lstStyle/>
                <a:p>
                  <a:pPr eaLnBrk="1" hangingPunct="1"/>
                  <a:r>
                    <a:rPr lang="en-US" sz="800" noProof="0" dirty="0">
                      <a:solidFill>
                        <a:srgbClr val="000000"/>
                      </a:solidFill>
                      <a:latin typeface="Ellab Sans" panose="02000503000000020004" pitchFamily="2" charset="0"/>
                    </a:rPr>
                    <a:t>USB</a:t>
                  </a:r>
                </a:p>
              </p:txBody>
            </p:sp>
            <p:cxnSp>
              <p:nvCxnSpPr>
                <p:cNvPr id="60" name="Straight Connector 59">
                  <a:extLst>
                    <a:ext uri="{FF2B5EF4-FFF2-40B4-BE49-F238E27FC236}">
                      <a16:creationId xmlns:a16="http://schemas.microsoft.com/office/drawing/2014/main" id="{BE456301-FB9D-DEA4-183D-658BA396A9FB}"/>
                    </a:ext>
                  </a:extLst>
                </p:cNvPr>
                <p:cNvCxnSpPr>
                  <a:cxnSpLocks/>
                </p:cNvCxnSpPr>
                <p:nvPr/>
              </p:nvCxnSpPr>
              <p:spPr>
                <a:xfrm>
                  <a:off x="6055686" y="6567074"/>
                  <a:ext cx="411982" cy="0"/>
                </a:xfrm>
                <a:prstGeom prst="line">
                  <a:avLst/>
                </a:prstGeom>
                <a:noFill/>
                <a:ln w="25400" cap="flat" cmpd="sng" algn="ctr">
                  <a:solidFill>
                    <a:schemeClr val="accent6"/>
                  </a:solidFill>
                  <a:prstDash val="solid"/>
                </a:ln>
                <a:effectLst/>
              </p:spPr>
            </p:cxnSp>
            <p:sp>
              <p:nvSpPr>
                <p:cNvPr id="61" name="TextBox 60">
                  <a:extLst>
                    <a:ext uri="{FF2B5EF4-FFF2-40B4-BE49-F238E27FC236}">
                      <a16:creationId xmlns:a16="http://schemas.microsoft.com/office/drawing/2014/main" id="{521E05A8-C011-D7C6-0D4D-BFAC820DE194}"/>
                    </a:ext>
                  </a:extLst>
                </p:cNvPr>
                <p:cNvSpPr txBox="1"/>
                <p:nvPr/>
              </p:nvSpPr>
              <p:spPr>
                <a:xfrm>
                  <a:off x="6419443" y="6459352"/>
                  <a:ext cx="723540" cy="215444"/>
                </a:xfrm>
                <a:prstGeom prst="rect">
                  <a:avLst/>
                </a:prstGeom>
                <a:noFill/>
              </p:spPr>
              <p:txBody>
                <a:bodyPr wrap="square" rtlCol="0">
                  <a:spAutoFit/>
                </a:bodyPr>
                <a:lstStyle/>
                <a:p>
                  <a:pPr eaLnBrk="1" hangingPunct="1"/>
                  <a:r>
                    <a:rPr lang="en-US" sz="800" noProof="0" dirty="0">
                      <a:solidFill>
                        <a:srgbClr val="000000"/>
                      </a:solidFill>
                      <a:latin typeface="Ellab Sans" panose="02000503000000020004" pitchFamily="2" charset="0"/>
                    </a:rPr>
                    <a:t>Ethernet</a:t>
                  </a:r>
                </a:p>
              </p:txBody>
            </p:sp>
            <p:cxnSp>
              <p:nvCxnSpPr>
                <p:cNvPr id="62" name="Straight Connector 61">
                  <a:extLst>
                    <a:ext uri="{FF2B5EF4-FFF2-40B4-BE49-F238E27FC236}">
                      <a16:creationId xmlns:a16="http://schemas.microsoft.com/office/drawing/2014/main" id="{ACD27878-4947-EA14-C99D-CF6C3B01AFEB}"/>
                    </a:ext>
                  </a:extLst>
                </p:cNvPr>
                <p:cNvCxnSpPr>
                  <a:cxnSpLocks/>
                </p:cNvCxnSpPr>
                <p:nvPr/>
              </p:nvCxnSpPr>
              <p:spPr>
                <a:xfrm>
                  <a:off x="7094758" y="6567074"/>
                  <a:ext cx="411982" cy="0"/>
                </a:xfrm>
                <a:prstGeom prst="line">
                  <a:avLst/>
                </a:prstGeom>
                <a:noFill/>
                <a:ln w="25400" cap="flat" cmpd="sng" algn="ctr">
                  <a:solidFill>
                    <a:srgbClr val="FFC000"/>
                  </a:solidFill>
                  <a:prstDash val="solid"/>
                  <a:tailEnd type="none"/>
                </a:ln>
                <a:effectLst/>
              </p:spPr>
            </p:cxnSp>
            <p:sp>
              <p:nvSpPr>
                <p:cNvPr id="63" name="TextBox 62">
                  <a:extLst>
                    <a:ext uri="{FF2B5EF4-FFF2-40B4-BE49-F238E27FC236}">
                      <a16:creationId xmlns:a16="http://schemas.microsoft.com/office/drawing/2014/main" id="{AF441A65-2B6A-1B24-6DFE-747A025E4B4B}"/>
                    </a:ext>
                  </a:extLst>
                </p:cNvPr>
                <p:cNvSpPr txBox="1"/>
                <p:nvPr/>
              </p:nvSpPr>
              <p:spPr>
                <a:xfrm>
                  <a:off x="7458514" y="6459352"/>
                  <a:ext cx="723540" cy="215444"/>
                </a:xfrm>
                <a:prstGeom prst="rect">
                  <a:avLst/>
                </a:prstGeom>
                <a:noFill/>
              </p:spPr>
              <p:txBody>
                <a:bodyPr wrap="square" rtlCol="0">
                  <a:spAutoFit/>
                </a:bodyPr>
                <a:lstStyle/>
                <a:p>
                  <a:pPr eaLnBrk="1" hangingPunct="1"/>
                  <a:r>
                    <a:rPr lang="en-US" sz="800" noProof="0" dirty="0">
                      <a:solidFill>
                        <a:srgbClr val="000000"/>
                      </a:solidFill>
                      <a:latin typeface="Ellab Sans" panose="02000503000000020004" pitchFamily="2" charset="0"/>
                    </a:rPr>
                    <a:t>RS232</a:t>
                  </a:r>
                </a:p>
              </p:txBody>
            </p:sp>
          </p:grpSp>
        </p:grpSp>
        <p:grpSp>
          <p:nvGrpSpPr>
            <p:cNvPr id="82" name="Group 81">
              <a:extLst>
                <a:ext uri="{FF2B5EF4-FFF2-40B4-BE49-F238E27FC236}">
                  <a16:creationId xmlns:a16="http://schemas.microsoft.com/office/drawing/2014/main" id="{3B89ECC9-DFF7-D5F4-5043-6E652AE714B6}"/>
                </a:ext>
              </a:extLst>
            </p:cNvPr>
            <p:cNvGrpSpPr/>
            <p:nvPr/>
          </p:nvGrpSpPr>
          <p:grpSpPr>
            <a:xfrm>
              <a:off x="3526818" y="4351555"/>
              <a:ext cx="1657978" cy="1630794"/>
              <a:chOff x="3526818" y="4700348"/>
              <a:chExt cx="1657978" cy="1630794"/>
            </a:xfrm>
          </p:grpSpPr>
          <p:sp>
            <p:nvSpPr>
              <p:cNvPr id="39" name="Rectangle: Rounded Corners 38">
                <a:extLst>
                  <a:ext uri="{FF2B5EF4-FFF2-40B4-BE49-F238E27FC236}">
                    <a16:creationId xmlns:a16="http://schemas.microsoft.com/office/drawing/2014/main" id="{57F5E0AC-6F4D-A04E-8F65-0494FF952431}"/>
                  </a:ext>
                </a:extLst>
              </p:cNvPr>
              <p:cNvSpPr/>
              <p:nvPr/>
            </p:nvSpPr>
            <p:spPr>
              <a:xfrm>
                <a:off x="3526818" y="4700348"/>
                <a:ext cx="1657978" cy="884255"/>
              </a:xfrm>
              <a:prstGeom prst="roundRect">
                <a:avLst>
                  <a:gd name="adj" fmla="val 10204"/>
                </a:avLst>
              </a:prstGeom>
              <a:solidFill>
                <a:schemeClr val="accent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Client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ValSuite</a:t>
                </a:r>
              </a:p>
            </p:txBody>
          </p:sp>
          <p:sp>
            <p:nvSpPr>
              <p:cNvPr id="46" name="Rectangle: Rounded Corners 45">
                <a:extLst>
                  <a:ext uri="{FF2B5EF4-FFF2-40B4-BE49-F238E27FC236}">
                    <a16:creationId xmlns:a16="http://schemas.microsoft.com/office/drawing/2014/main" id="{DBACA9F1-EED3-71C2-6BF2-146DAE29E2E7}"/>
                  </a:ext>
                </a:extLst>
              </p:cNvPr>
              <p:cNvSpPr/>
              <p:nvPr/>
            </p:nvSpPr>
            <p:spPr>
              <a:xfrm>
                <a:off x="4020972" y="5929211"/>
                <a:ext cx="668424" cy="401931"/>
              </a:xfrm>
              <a:prstGeom prst="roundRect">
                <a:avLst/>
              </a:prstGeom>
              <a:solidFill>
                <a:schemeClr val="accent6"/>
              </a:solidFill>
              <a:ln w="9525" cap="flat" cmpd="sng" algn="ctr">
                <a:solidFill>
                  <a:schemeClr val="bg1">
                    <a:lumMod val="9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Ellab Sans" panose="02000503000000020004" pitchFamily="2" charset="0"/>
                    <a:ea typeface="+mn-ea"/>
                    <a:cs typeface="+mn-cs"/>
                  </a:rPr>
                  <a:t>Reader Station</a:t>
                </a:r>
              </a:p>
            </p:txBody>
          </p:sp>
          <p:cxnSp>
            <p:nvCxnSpPr>
              <p:cNvPr id="47" name="Straight Arrow Connector 46">
                <a:extLst>
                  <a:ext uri="{FF2B5EF4-FFF2-40B4-BE49-F238E27FC236}">
                    <a16:creationId xmlns:a16="http://schemas.microsoft.com/office/drawing/2014/main" id="{FF5BB1B7-E29A-32BD-6B5B-7196DBD4B47E}"/>
                  </a:ext>
                </a:extLst>
              </p:cNvPr>
              <p:cNvCxnSpPr>
                <a:cxnSpLocks/>
              </p:cNvCxnSpPr>
              <p:nvPr/>
            </p:nvCxnSpPr>
            <p:spPr>
              <a:xfrm flipV="1">
                <a:off x="4289183" y="5665809"/>
                <a:ext cx="0" cy="216000"/>
              </a:xfrm>
              <a:prstGeom prst="straightConnector1">
                <a:avLst/>
              </a:prstGeom>
              <a:noFill/>
              <a:ln w="25400" cap="flat" cmpd="sng" algn="ctr">
                <a:solidFill>
                  <a:schemeClr val="accent5"/>
                </a:solidFill>
                <a:prstDash val="solid"/>
                <a:tailEnd type="triangle"/>
              </a:ln>
              <a:effectLst/>
            </p:spPr>
          </p:cxnSp>
          <p:cxnSp>
            <p:nvCxnSpPr>
              <p:cNvPr id="64" name="Straight Arrow Connector 63">
                <a:extLst>
                  <a:ext uri="{FF2B5EF4-FFF2-40B4-BE49-F238E27FC236}">
                    <a16:creationId xmlns:a16="http://schemas.microsoft.com/office/drawing/2014/main" id="{4414EA7F-33CD-C4F3-23A3-49D495F11D08}"/>
                  </a:ext>
                </a:extLst>
              </p:cNvPr>
              <p:cNvCxnSpPr>
                <a:cxnSpLocks/>
              </p:cNvCxnSpPr>
              <p:nvPr/>
            </p:nvCxnSpPr>
            <p:spPr>
              <a:xfrm flipH="1" flipV="1">
                <a:off x="4394051" y="5665809"/>
                <a:ext cx="0" cy="216000"/>
              </a:xfrm>
              <a:prstGeom prst="straightConnector1">
                <a:avLst/>
              </a:prstGeom>
              <a:noFill/>
              <a:ln w="25400" cap="flat" cmpd="sng" algn="ctr">
                <a:solidFill>
                  <a:schemeClr val="accent6"/>
                </a:solidFill>
                <a:prstDash val="solid"/>
                <a:tailEnd type="triangle"/>
              </a:ln>
              <a:effectLst/>
            </p:spPr>
          </p:cxnSp>
        </p:grpSp>
        <p:sp>
          <p:nvSpPr>
            <p:cNvPr id="83" name="Arrow: Right 82">
              <a:extLst>
                <a:ext uri="{FF2B5EF4-FFF2-40B4-BE49-F238E27FC236}">
                  <a16:creationId xmlns:a16="http://schemas.microsoft.com/office/drawing/2014/main" id="{B4706D77-B8FD-4125-96C9-7BAB4FC231BC}"/>
                </a:ext>
              </a:extLst>
            </p:cNvPr>
            <p:cNvSpPr/>
            <p:nvPr/>
          </p:nvSpPr>
          <p:spPr>
            <a:xfrm>
              <a:off x="2182724" y="4460391"/>
              <a:ext cx="1178350" cy="721989"/>
            </a:xfrm>
            <a:prstGeom prst="rightArrow">
              <a:avLst>
                <a:gd name="adj1" fmla="val 74999"/>
                <a:gd name="adj2" fmla="val 50000"/>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eaLnBrk="1" hangingPunct="1"/>
              <a:r>
                <a:rPr lang="en-US" sz="1100" noProof="0" dirty="0">
                  <a:solidFill>
                    <a:srgbClr val="000000"/>
                  </a:solidFill>
                  <a:latin typeface="Ellab Sans" panose="02000503000000020004" pitchFamily="2" charset="0"/>
                </a:rPr>
                <a:t>AD Groups Security</a:t>
              </a:r>
            </a:p>
          </p:txBody>
        </p:sp>
      </p:grpSp>
      <p:sp>
        <p:nvSpPr>
          <p:cNvPr id="2" name="Rectangle: Rounded Corners 1">
            <a:extLst>
              <a:ext uri="{FF2B5EF4-FFF2-40B4-BE49-F238E27FC236}">
                <a16:creationId xmlns:a16="http://schemas.microsoft.com/office/drawing/2014/main" id="{3FAF8D9B-A552-D855-7FDD-897CBFD544EF}"/>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251241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1F2F78-F20A-479C-784E-1BB866955EA6}"/>
              </a:ext>
            </a:extLst>
          </p:cNvPr>
          <p:cNvPicPr>
            <a:picLocks noChangeAspect="1"/>
          </p:cNvPicPr>
          <p:nvPr/>
        </p:nvPicPr>
        <p:blipFill>
          <a:blip r:embed="rId2"/>
          <a:stretch>
            <a:fillRect/>
          </a:stretch>
        </p:blipFill>
        <p:spPr>
          <a:xfrm>
            <a:off x="7645146" y="845820"/>
            <a:ext cx="4546854" cy="6858000"/>
          </a:xfrm>
          <a:prstGeom prst="rect">
            <a:avLst/>
          </a:prstGeom>
        </p:spPr>
      </p:pic>
    </p:spTree>
    <p:extLst>
      <p:ext uri="{BB962C8B-B14F-4D97-AF65-F5344CB8AC3E}">
        <p14:creationId xmlns:p14="http://schemas.microsoft.com/office/powerpoint/2010/main" val="146869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6984ABE7-554A-3225-BB14-0D8FEB612604}"/>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915EA8FF-DA19-F0E8-07CD-510032F621FF}"/>
              </a:ext>
            </a:extLst>
          </p:cNvPr>
          <p:cNvPicPr>
            <a:picLocks noChangeAspect="1"/>
          </p:cNvPicPr>
          <p:nvPr/>
        </p:nvPicPr>
        <p:blipFill>
          <a:blip r:embed="rId3">
            <a:duotone>
              <a:schemeClr val="accent4">
                <a:shade val="45000"/>
                <a:satMod val="135000"/>
              </a:schemeClr>
              <a:prstClr val="white"/>
            </a:duotone>
            <a:alphaModFix amt="16000"/>
          </a:blip>
          <a:stretch>
            <a:fillRect/>
          </a:stretch>
        </p:blipFill>
        <p:spPr>
          <a:xfrm>
            <a:off x="-257933" y="-60916"/>
            <a:ext cx="12764645" cy="6733350"/>
          </a:xfrm>
          <a:prstGeom prst="rect">
            <a:avLst/>
          </a:prstGeom>
          <a:effectLst>
            <a:softEdge rad="673100"/>
          </a:effectLst>
        </p:spPr>
      </p:pic>
      <p:sp>
        <p:nvSpPr>
          <p:cNvPr id="23" name="Rectangle: Rounded Corners 22">
            <a:extLst>
              <a:ext uri="{FF2B5EF4-FFF2-40B4-BE49-F238E27FC236}">
                <a16:creationId xmlns:a16="http://schemas.microsoft.com/office/drawing/2014/main" id="{81C5D13B-35FB-7B93-C82C-46B66D68BE86}"/>
              </a:ext>
            </a:extLst>
          </p:cNvPr>
          <p:cNvSpPr/>
          <p:nvPr/>
        </p:nvSpPr>
        <p:spPr>
          <a:xfrm>
            <a:off x="360858" y="4064155"/>
            <a:ext cx="4531679" cy="2230546"/>
          </a:xfrm>
          <a:prstGeom prst="roundRect">
            <a:avLst>
              <a:gd name="adj" fmla="val 4392"/>
            </a:avLst>
          </a:prstGeom>
          <a:gradFill>
            <a:gsLst>
              <a:gs pos="0">
                <a:schemeClr val="accent1">
                  <a:lumMod val="5000"/>
                  <a:lumOff val="95000"/>
                  <a:alpha val="0"/>
                </a:schemeClr>
              </a:gs>
              <a:gs pos="100000">
                <a:schemeClr val="accent1">
                  <a:alpha val="49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19" name="Rectangle: Rounded Corners 18">
            <a:extLst>
              <a:ext uri="{FF2B5EF4-FFF2-40B4-BE49-F238E27FC236}">
                <a16:creationId xmlns:a16="http://schemas.microsoft.com/office/drawing/2014/main" id="{5E686D91-CF68-C846-09F1-34698C58F3D7}"/>
              </a:ext>
            </a:extLst>
          </p:cNvPr>
          <p:cNvSpPr/>
          <p:nvPr/>
        </p:nvSpPr>
        <p:spPr>
          <a:xfrm>
            <a:off x="7200929" y="1788194"/>
            <a:ext cx="4531679" cy="2010435"/>
          </a:xfrm>
          <a:prstGeom prst="roundRect">
            <a:avLst>
              <a:gd name="adj" fmla="val 4392"/>
            </a:avLst>
          </a:prstGeom>
          <a:gradFill>
            <a:gsLst>
              <a:gs pos="0">
                <a:schemeClr val="accent1">
                  <a:lumMod val="5000"/>
                  <a:lumOff val="95000"/>
                  <a:alpha val="0"/>
                </a:schemeClr>
              </a:gs>
              <a:gs pos="100000">
                <a:schemeClr val="accent1">
                  <a:alpha val="49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21" name="Rectangle: Rounded Corners 20">
            <a:extLst>
              <a:ext uri="{FF2B5EF4-FFF2-40B4-BE49-F238E27FC236}">
                <a16:creationId xmlns:a16="http://schemas.microsoft.com/office/drawing/2014/main" id="{C58CB1C0-4CE5-CE0F-FA5F-AC4200C765CE}"/>
              </a:ext>
            </a:extLst>
          </p:cNvPr>
          <p:cNvSpPr/>
          <p:nvPr/>
        </p:nvSpPr>
        <p:spPr>
          <a:xfrm>
            <a:off x="7200929" y="4064155"/>
            <a:ext cx="4531679" cy="2230546"/>
          </a:xfrm>
          <a:prstGeom prst="roundRect">
            <a:avLst>
              <a:gd name="adj" fmla="val 4392"/>
            </a:avLst>
          </a:prstGeom>
          <a:gradFill>
            <a:gsLst>
              <a:gs pos="0">
                <a:schemeClr val="accent1">
                  <a:lumMod val="5000"/>
                  <a:lumOff val="95000"/>
                  <a:alpha val="0"/>
                </a:schemeClr>
              </a:gs>
              <a:gs pos="100000">
                <a:schemeClr val="accent1">
                  <a:alpha val="49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2" name="Rectangle: Rounded Corners 1">
            <a:extLst>
              <a:ext uri="{FF2B5EF4-FFF2-40B4-BE49-F238E27FC236}">
                <a16:creationId xmlns:a16="http://schemas.microsoft.com/office/drawing/2014/main" id="{AF7E312C-517D-9247-AEAC-C0CDB6F203EA}"/>
              </a:ext>
            </a:extLst>
          </p:cNvPr>
          <p:cNvSpPr/>
          <p:nvPr/>
        </p:nvSpPr>
        <p:spPr>
          <a:xfrm>
            <a:off x="360858" y="1893420"/>
            <a:ext cx="4531679" cy="1929730"/>
          </a:xfrm>
          <a:prstGeom prst="roundRect">
            <a:avLst>
              <a:gd name="adj" fmla="val 4392"/>
            </a:avLst>
          </a:prstGeom>
          <a:gradFill>
            <a:gsLst>
              <a:gs pos="0">
                <a:schemeClr val="accent1">
                  <a:lumMod val="5000"/>
                  <a:lumOff val="95000"/>
                  <a:alpha val="0"/>
                </a:schemeClr>
              </a:gs>
              <a:gs pos="100000">
                <a:schemeClr val="accent1">
                  <a:alpha val="49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6" name="Title 5">
            <a:extLst>
              <a:ext uri="{FF2B5EF4-FFF2-40B4-BE49-F238E27FC236}">
                <a16:creationId xmlns:a16="http://schemas.microsoft.com/office/drawing/2014/main" id="{ED298855-B30A-C60D-A9EE-0975582FF320}"/>
              </a:ext>
            </a:extLst>
          </p:cNvPr>
          <p:cNvSpPr txBox="1">
            <a:spLocks/>
          </p:cNvSpPr>
          <p:nvPr/>
        </p:nvSpPr>
        <p:spPr bwMode="auto">
          <a:xfrm>
            <a:off x="617646" y="2933896"/>
            <a:ext cx="1362783" cy="743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nSpc>
                <a:spcPct val="100000"/>
              </a:lnSpc>
            </a:pPr>
            <a:r>
              <a:rPr lang="en-US" sz="1800" noProof="0" dirty="0">
                <a:solidFill>
                  <a:schemeClr val="accent1"/>
                </a:solidFill>
                <a:ea typeface="Ellab Sans"/>
              </a:rPr>
              <a:t>Easy setup:</a:t>
            </a:r>
            <a:br>
              <a:rPr lang="en-US" sz="1400" noProof="0" dirty="0"/>
            </a:br>
            <a:r>
              <a:rPr lang="en-US" sz="1400" noProof="0" dirty="0">
                <a:solidFill>
                  <a:schemeClr val="bg2"/>
                </a:solidFill>
                <a:ea typeface="Ellab Sans"/>
              </a:rPr>
              <a:t>Installation &amp; user setup </a:t>
            </a:r>
            <a:br>
              <a:rPr lang="en-US" sz="1400" noProof="0" dirty="0"/>
            </a:br>
            <a:endParaRPr lang="en-US" sz="1400" noProof="0" dirty="0"/>
          </a:p>
        </p:txBody>
      </p:sp>
      <p:sp>
        <p:nvSpPr>
          <p:cNvPr id="10" name="Title 5">
            <a:extLst>
              <a:ext uri="{FF2B5EF4-FFF2-40B4-BE49-F238E27FC236}">
                <a16:creationId xmlns:a16="http://schemas.microsoft.com/office/drawing/2014/main" id="{5EA49CC2-163D-C409-4EC3-8B08220E1996}"/>
              </a:ext>
            </a:extLst>
          </p:cNvPr>
          <p:cNvSpPr txBox="1">
            <a:spLocks/>
          </p:cNvSpPr>
          <p:nvPr/>
        </p:nvSpPr>
        <p:spPr bwMode="auto">
          <a:xfrm>
            <a:off x="7325263" y="2932189"/>
            <a:ext cx="1460659" cy="866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nSpc>
                <a:spcPct val="100000"/>
              </a:lnSpc>
            </a:pPr>
            <a:r>
              <a:rPr lang="en-US" sz="1800" noProof="0" dirty="0">
                <a:solidFill>
                  <a:schemeClr val="accent1"/>
                </a:solidFill>
                <a:ea typeface="Ellab Sans"/>
              </a:rPr>
              <a:t>Result orientated: </a:t>
            </a:r>
            <a:endParaRPr lang="en-US" sz="4400" noProof="0" dirty="0">
              <a:solidFill>
                <a:schemeClr val="accent1"/>
              </a:solidFill>
            </a:endParaRPr>
          </a:p>
          <a:p>
            <a:pPr>
              <a:lnSpc>
                <a:spcPct val="100000"/>
              </a:lnSpc>
            </a:pPr>
            <a:r>
              <a:rPr lang="en-US" sz="1400" noProof="0" dirty="0">
                <a:solidFill>
                  <a:schemeClr val="bg2"/>
                </a:solidFill>
                <a:ea typeface="Ellab Sans"/>
              </a:rPr>
              <a:t>Fast evaluation</a:t>
            </a:r>
          </a:p>
        </p:txBody>
      </p:sp>
      <p:sp>
        <p:nvSpPr>
          <p:cNvPr id="14" name="Title 5">
            <a:extLst>
              <a:ext uri="{FF2B5EF4-FFF2-40B4-BE49-F238E27FC236}">
                <a16:creationId xmlns:a16="http://schemas.microsoft.com/office/drawing/2014/main" id="{2342F9B9-67A9-B854-2FE7-23A2B27D1858}"/>
              </a:ext>
            </a:extLst>
          </p:cNvPr>
          <p:cNvSpPr txBox="1">
            <a:spLocks/>
          </p:cNvSpPr>
          <p:nvPr/>
        </p:nvSpPr>
        <p:spPr bwMode="auto">
          <a:xfrm>
            <a:off x="617646" y="5288812"/>
            <a:ext cx="1548313" cy="826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nSpc>
                <a:spcPct val="100000"/>
              </a:lnSpc>
            </a:pPr>
            <a:r>
              <a:rPr lang="en-US" sz="1800" noProof="0" dirty="0">
                <a:solidFill>
                  <a:schemeClr val="accent1"/>
                </a:solidFill>
                <a:ea typeface="Ellab Sans"/>
              </a:rPr>
              <a:t>Compliant: </a:t>
            </a:r>
          </a:p>
          <a:p>
            <a:pPr>
              <a:lnSpc>
                <a:spcPct val="100000"/>
              </a:lnSpc>
            </a:pPr>
            <a:r>
              <a:rPr lang="en-US" sz="1400" noProof="0" dirty="0">
                <a:solidFill>
                  <a:schemeClr val="bg2"/>
                </a:solidFill>
                <a:ea typeface="Ellab Sans"/>
              </a:rPr>
              <a:t>21 CFR Part 11 </a:t>
            </a:r>
          </a:p>
          <a:p>
            <a:pPr>
              <a:lnSpc>
                <a:spcPct val="100000"/>
              </a:lnSpc>
            </a:pPr>
            <a:r>
              <a:rPr lang="en-US" sz="1400" noProof="0" dirty="0">
                <a:solidFill>
                  <a:schemeClr val="bg2"/>
                </a:solidFill>
                <a:ea typeface="Ellab Sans"/>
              </a:rPr>
              <a:t>&amp; EU Annex 11</a:t>
            </a:r>
          </a:p>
        </p:txBody>
      </p:sp>
      <p:sp>
        <p:nvSpPr>
          <p:cNvPr id="18" name="Title 5">
            <a:extLst>
              <a:ext uri="{FF2B5EF4-FFF2-40B4-BE49-F238E27FC236}">
                <a16:creationId xmlns:a16="http://schemas.microsoft.com/office/drawing/2014/main" id="{845B22E4-2F6B-7DAD-295E-CAFBD0323647}"/>
              </a:ext>
            </a:extLst>
          </p:cNvPr>
          <p:cNvSpPr txBox="1">
            <a:spLocks/>
          </p:cNvSpPr>
          <p:nvPr/>
        </p:nvSpPr>
        <p:spPr bwMode="auto">
          <a:xfrm>
            <a:off x="7348723" y="5125586"/>
            <a:ext cx="1451332" cy="13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nSpc>
                <a:spcPct val="100000"/>
              </a:lnSpc>
            </a:pPr>
            <a:r>
              <a:rPr lang="en-US" sz="1800" noProof="0" dirty="0">
                <a:solidFill>
                  <a:schemeClr val="accent1"/>
                </a:solidFill>
                <a:ea typeface="Ellab Sans"/>
              </a:rPr>
              <a:t>Time saving:</a:t>
            </a:r>
            <a:endParaRPr lang="en-US" sz="1800" noProof="0" dirty="0">
              <a:solidFill>
                <a:schemeClr val="accent1"/>
              </a:solidFill>
            </a:endParaRPr>
          </a:p>
          <a:p>
            <a:pPr>
              <a:lnSpc>
                <a:spcPct val="100000"/>
              </a:lnSpc>
            </a:pPr>
            <a:r>
              <a:rPr lang="en-US" sz="1400" noProof="0" dirty="0">
                <a:solidFill>
                  <a:schemeClr val="bg2"/>
                </a:solidFill>
                <a:ea typeface="Ellab Sans"/>
              </a:rPr>
              <a:t>Pre-defined names &amp;  templates</a:t>
            </a:r>
          </a:p>
        </p:txBody>
      </p:sp>
      <p:sp>
        <p:nvSpPr>
          <p:cNvPr id="30" name="TextBox 29">
            <a:extLst>
              <a:ext uri="{FF2B5EF4-FFF2-40B4-BE49-F238E27FC236}">
                <a16:creationId xmlns:a16="http://schemas.microsoft.com/office/drawing/2014/main" id="{A18C2996-7237-C33D-8B47-AA4CD152C2AB}"/>
              </a:ext>
            </a:extLst>
          </p:cNvPr>
          <p:cNvSpPr txBox="1"/>
          <p:nvPr/>
        </p:nvSpPr>
        <p:spPr>
          <a:xfrm>
            <a:off x="2413130" y="2114781"/>
            <a:ext cx="1554079" cy="1477328"/>
          </a:xfrm>
          <a:prstGeom prst="rect">
            <a:avLst/>
          </a:prstGeom>
          <a:noFill/>
        </p:spPr>
        <p:txBody>
          <a:bodyPr wrap="square" lIns="91440" tIns="45720" rIns="91440" bIns="45720" rtlCol="0" anchor="t">
            <a:spAutoFit/>
          </a:bodyPr>
          <a:lstStyle/>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Local or client server installation.</a:t>
            </a:r>
            <a:br>
              <a:rPr lang="en-US" sz="1000" noProof="0" dirty="0">
                <a:latin typeface="Ellab Sans Light" panose="02000403000000020004" pitchFamily="2" charset="0"/>
                <a:ea typeface="Ellab Sans Light" panose="02000403000000020004" pitchFamily="2" charset="0"/>
                <a:cs typeface="Ellab Sans Light" panose="02000403000000020004" pitchFamily="2" charset="0"/>
              </a:rPr>
            </a:b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Windows AD integrated security.</a:t>
            </a:r>
          </a:p>
          <a:p>
            <a:pPr marL="171450" indent="-171450">
              <a:buClr>
                <a:schemeClr val="accent1"/>
              </a:buClr>
              <a:buFont typeface="Arial" panose="020B0604020202020204" pitchFamily="34" charset="0"/>
              <a:buChar char="•"/>
            </a:pP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Citrix installation options.</a:t>
            </a:r>
          </a:p>
          <a:p>
            <a:pPr marL="171450" indent="-171450">
              <a:buClr>
                <a:schemeClr val="accent1"/>
              </a:buClr>
              <a:buFont typeface="Arial" panose="020B0604020202020204" pitchFamily="34" charset="0"/>
              <a:buChar char="•"/>
            </a:pP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p:txBody>
      </p:sp>
      <p:sp>
        <p:nvSpPr>
          <p:cNvPr id="34" name="TextBox 33">
            <a:extLst>
              <a:ext uri="{FF2B5EF4-FFF2-40B4-BE49-F238E27FC236}">
                <a16:creationId xmlns:a16="http://schemas.microsoft.com/office/drawing/2014/main" id="{FD17CE86-6922-839E-BBE0-254BE951F73D}"/>
              </a:ext>
            </a:extLst>
          </p:cNvPr>
          <p:cNvSpPr txBox="1"/>
          <p:nvPr/>
        </p:nvSpPr>
        <p:spPr>
          <a:xfrm>
            <a:off x="9333420" y="4521836"/>
            <a:ext cx="2340000" cy="1323439"/>
          </a:xfrm>
          <a:prstGeom prst="rect">
            <a:avLst/>
          </a:prstGeom>
          <a:noFill/>
        </p:spPr>
        <p:txBody>
          <a:bodyPr wrap="square" lIns="91440" tIns="45720" rIns="91440" bIns="45720" rtlCol="0" anchor="t">
            <a:spAutoFit/>
          </a:bodyPr>
          <a:lstStyle/>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Repeat sessions using the same setup.</a:t>
            </a:r>
          </a:p>
          <a:p>
            <a:pPr marL="171450" indent="-171450">
              <a:buClr>
                <a:schemeClr val="accent1"/>
              </a:buClr>
              <a:buFont typeface="Arial" panose="020B0604020202020204" pitchFamily="34" charset="0"/>
              <a:buChar char="•"/>
            </a:pP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Dual dynamic Auto transfer to work online and offline.</a:t>
            </a:r>
            <a:br>
              <a:rPr lang="en-US" sz="1000" noProof="0" dirty="0">
                <a:latin typeface="Ellab Sans Light" panose="02000403000000020004" pitchFamily="2" charset="0"/>
                <a:ea typeface="Ellab Sans Light" panose="02000403000000020004" pitchFamily="2" charset="0"/>
                <a:cs typeface="Ellab Sans Light" panose="02000403000000020004" pitchFamily="2" charset="0"/>
              </a:rPr>
            </a:b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Drag-and-drop pictures in templates. </a:t>
            </a:r>
          </a:p>
        </p:txBody>
      </p:sp>
      <p:sp>
        <p:nvSpPr>
          <p:cNvPr id="40" name="TextBox 39">
            <a:extLst>
              <a:ext uri="{FF2B5EF4-FFF2-40B4-BE49-F238E27FC236}">
                <a16:creationId xmlns:a16="http://schemas.microsoft.com/office/drawing/2014/main" id="{08037FD9-4895-A9A1-3122-892E07008358}"/>
              </a:ext>
            </a:extLst>
          </p:cNvPr>
          <p:cNvSpPr txBox="1"/>
          <p:nvPr/>
        </p:nvSpPr>
        <p:spPr>
          <a:xfrm>
            <a:off x="2413049" y="4414464"/>
            <a:ext cx="2340000" cy="1631216"/>
          </a:xfrm>
          <a:prstGeom prst="rect">
            <a:avLst/>
          </a:prstGeom>
          <a:noFill/>
        </p:spPr>
        <p:txBody>
          <a:bodyPr wrap="square" lIns="91440" tIns="45720" rIns="91440" bIns="45720" rtlCol="0" anchor="t">
            <a:spAutoFit/>
          </a:bodyPr>
          <a:lstStyle/>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Guaranteed data integrity.</a:t>
            </a:r>
            <a:b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b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 </a:t>
            </a: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Full system validation on site.</a:t>
            </a:r>
          </a:p>
          <a:p>
            <a:pPr marL="171450" indent="-171450">
              <a:buClr>
                <a:schemeClr val="accent1"/>
              </a:buClr>
              <a:buFont typeface="Arial" panose="020B0604020202020204" pitchFamily="34" charset="0"/>
              <a:buChar char="•"/>
            </a:pP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Data saved in encrypted database – no tampering possible. </a:t>
            </a:r>
            <a:b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b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Password protected – user profile operated.</a:t>
            </a:r>
          </a:p>
        </p:txBody>
      </p:sp>
      <p:sp>
        <p:nvSpPr>
          <p:cNvPr id="42" name="Title 41">
            <a:extLst>
              <a:ext uri="{FF2B5EF4-FFF2-40B4-BE49-F238E27FC236}">
                <a16:creationId xmlns:a16="http://schemas.microsoft.com/office/drawing/2014/main" id="{F7EC45B0-B91E-7788-15B5-83DD6192D24F}"/>
              </a:ext>
            </a:extLst>
          </p:cNvPr>
          <p:cNvSpPr>
            <a:spLocks noGrp="1"/>
          </p:cNvSpPr>
          <p:nvPr>
            <p:ph type="title"/>
          </p:nvPr>
        </p:nvSpPr>
        <p:spPr/>
        <p:txBody>
          <a:bodyPr/>
          <a:lstStyle/>
          <a:p>
            <a:r>
              <a:rPr lang="en-GB" noProof="0" dirty="0">
                <a:solidFill>
                  <a:schemeClr val="bg2"/>
                </a:solidFill>
                <a:ea typeface="Ellab Sans"/>
              </a:rPr>
              <a:t>Everyday Mapping Made </a:t>
            </a:r>
            <a:r>
              <a:rPr lang="en-GB" noProof="0" dirty="0">
                <a:solidFill>
                  <a:schemeClr val="accent1"/>
                </a:solidFill>
                <a:ea typeface="Ellab Sans"/>
              </a:rPr>
              <a:t>Quicker</a:t>
            </a:r>
          </a:p>
        </p:txBody>
      </p:sp>
      <p:sp>
        <p:nvSpPr>
          <p:cNvPr id="49" name="TextBox 48">
            <a:extLst>
              <a:ext uri="{FF2B5EF4-FFF2-40B4-BE49-F238E27FC236}">
                <a16:creationId xmlns:a16="http://schemas.microsoft.com/office/drawing/2014/main" id="{2059515E-6C5B-4388-1253-79D5C9844107}"/>
              </a:ext>
            </a:extLst>
          </p:cNvPr>
          <p:cNvSpPr txBox="1"/>
          <p:nvPr/>
        </p:nvSpPr>
        <p:spPr>
          <a:xfrm>
            <a:off x="9315136" y="1928538"/>
            <a:ext cx="234000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Direct Pass/Fail criteria.</a:t>
            </a:r>
          </a:p>
          <a:p>
            <a:pPr marL="171450" indent="-171450">
              <a:buClr>
                <a:schemeClr val="accent1"/>
              </a:buClr>
              <a:buFont typeface="Arial" panose="020B0604020202020204" pitchFamily="34" charset="0"/>
              <a:buChar char="•"/>
            </a:pP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KNEAT integration </a:t>
            </a:r>
            <a:br>
              <a:rPr lang="en-US" sz="1000" noProof="0" dirty="0">
                <a:latin typeface="Ellab Sans Light" panose="02000403000000020004" pitchFamily="2" charset="0"/>
                <a:ea typeface="Ellab Sans Light" panose="02000403000000020004" pitchFamily="2" charset="0"/>
                <a:cs typeface="Ellab Sans Light" panose="02000403000000020004" pitchFamily="2" charset="0"/>
              </a:rPr>
            </a:b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Merge sessions to detect trends.</a:t>
            </a:r>
            <a:br>
              <a:rPr lang="en-US" sz="1000" noProof="0" dirty="0">
                <a:latin typeface="Ellab Sans Light" panose="02000403000000020004" pitchFamily="2" charset="0"/>
                <a:ea typeface="Ellab Sans Light" panose="02000403000000020004" pitchFamily="2" charset="0"/>
                <a:cs typeface="Ellab Sans Light" panose="02000403000000020004" pitchFamily="2" charset="0"/>
              </a:rPr>
            </a:b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Periodic evaluation. </a:t>
            </a:r>
            <a:br>
              <a:rPr lang="en-US" sz="1000" noProof="0" dirty="0">
                <a:latin typeface="Ellab Sans Light" panose="02000403000000020004" pitchFamily="2" charset="0"/>
                <a:ea typeface="Ellab Sans Light" panose="02000403000000020004" pitchFamily="2" charset="0"/>
                <a:cs typeface="Ellab Sans Light" panose="02000403000000020004" pitchFamily="2" charset="0"/>
              </a:rPr>
            </a:br>
            <a:endPar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a:p>
            <a:pPr marL="171450" indent="-171450">
              <a:buClr>
                <a:schemeClr val="accent1"/>
              </a:buClr>
              <a:buFont typeface="Arial" panose="020B0604020202020204" pitchFamily="34" charset="0"/>
              <a:buChar char="•"/>
            </a:pPr>
            <a:r>
              <a:rPr lang="en-US" sz="100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Pre-defined reports according to ISO norms.</a:t>
            </a:r>
          </a:p>
        </p:txBody>
      </p:sp>
      <p:sp>
        <p:nvSpPr>
          <p:cNvPr id="3" name="Text Placeholder 4">
            <a:extLst>
              <a:ext uri="{FF2B5EF4-FFF2-40B4-BE49-F238E27FC236}">
                <a16:creationId xmlns:a16="http://schemas.microsoft.com/office/drawing/2014/main" id="{B005F419-7C6F-3169-9D26-2EC9C817E974}"/>
              </a:ext>
            </a:extLst>
          </p:cNvPr>
          <p:cNvSpPr txBox="1">
            <a:spLocks/>
          </p:cNvSpPr>
          <p:nvPr/>
        </p:nvSpPr>
        <p:spPr bwMode="auto">
          <a:xfrm>
            <a:off x="381609" y="1454353"/>
            <a:ext cx="11485562" cy="333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1" fontAlgn="base" hangingPunct="1">
              <a:lnSpc>
                <a:spcPts val="1800"/>
              </a:lnSpc>
              <a:spcBef>
                <a:spcPct val="0"/>
              </a:spcBef>
              <a:spcAft>
                <a:spcPct val="0"/>
              </a:spcAft>
              <a:buFont typeface="Arial" panose="020B0604020202020204" pitchFamily="34" charset="0"/>
              <a:buNone/>
              <a:defRPr sz="1600" b="1" kern="1200">
                <a:solidFill>
                  <a:schemeClr val="accent1"/>
                </a:solidFill>
                <a:latin typeface="+mn-lt"/>
                <a:ea typeface="Ellab Sans" panose="02000503000000020004" pitchFamily="2" charset="0"/>
                <a:cs typeface="Ellab Sans" panose="02000503000000020004" pitchFamily="2" charset="0"/>
              </a:defRPr>
            </a:lvl1pPr>
            <a:lvl2pPr marL="457200" indent="0" algn="l" rtl="0" eaLnBrk="1" fontAlgn="base" hangingPunct="1">
              <a:lnSpc>
                <a:spcPts val="1600"/>
              </a:lnSpc>
              <a:spcBef>
                <a:spcPts val="500"/>
              </a:spcBef>
              <a:spcAft>
                <a:spcPct val="0"/>
              </a:spcAft>
              <a:buClr>
                <a:schemeClr val="accent1"/>
              </a:buClr>
              <a:buSzPct val="120000"/>
              <a:buFont typeface="Arial" panose="020B0604020202020204" pitchFamily="34" charset="0"/>
              <a:buNone/>
              <a:defRPr sz="1400" b="0" kern="1200">
                <a:solidFill>
                  <a:schemeClr val="tx2"/>
                </a:solidFill>
                <a:latin typeface="+mn-lt"/>
                <a:ea typeface="Ellab Sans" panose="02000503000000020004" pitchFamily="2" charset="0"/>
                <a:cs typeface="Ellab Sans" panose="02000503000000020004" pitchFamily="2" charset="0"/>
              </a:defRPr>
            </a:lvl2pPr>
            <a:lvl3pPr marL="9144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200" b="1" kern="1200">
                <a:solidFill>
                  <a:schemeClr val="tx2"/>
                </a:solidFill>
                <a:latin typeface="+mn-lt"/>
                <a:ea typeface="Ellab Sans" panose="02000503000000020004" pitchFamily="2" charset="0"/>
                <a:cs typeface="Ellab Sans" panose="02000503000000020004" pitchFamily="2" charset="0"/>
              </a:defRPr>
            </a:lvl3pPr>
            <a:lvl4pPr marL="13716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000" kern="1200">
                <a:solidFill>
                  <a:schemeClr val="tx2"/>
                </a:solidFill>
                <a:latin typeface="+mn-lt"/>
                <a:ea typeface="Ellab Sans" panose="02000503000000020004" pitchFamily="2" charset="0"/>
                <a:cs typeface="Ellab Sans" panose="02000503000000020004" pitchFamily="2" charset="0"/>
              </a:defRPr>
            </a:lvl4pPr>
            <a:lvl5pPr marL="18288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000" kern="1200">
                <a:solidFill>
                  <a:schemeClr val="tx2"/>
                </a:solidFill>
                <a:latin typeface="+mn-lt"/>
                <a:ea typeface="Ellab Sans" panose="02000503000000020004" pitchFamily="2" charset="0"/>
                <a:cs typeface="Ellab Sans" panose="02000503000000020004"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600" noProof="0" dirty="0">
                <a:effectLst/>
                <a:latin typeface="+mj-lt"/>
              </a:rPr>
              <a:t>with ValSuite</a:t>
            </a:r>
            <a:r>
              <a:rPr lang="en-US" noProof="0" dirty="0">
                <a:latin typeface="+mj-lt"/>
              </a:rPr>
              <a:t>®</a:t>
            </a:r>
          </a:p>
        </p:txBody>
      </p:sp>
      <p:sp>
        <p:nvSpPr>
          <p:cNvPr id="4" name="TextBox 3">
            <a:extLst>
              <a:ext uri="{FF2B5EF4-FFF2-40B4-BE49-F238E27FC236}">
                <a16:creationId xmlns:a16="http://schemas.microsoft.com/office/drawing/2014/main" id="{0E55603F-89E9-0EC1-B3FC-44AD324485E1}"/>
              </a:ext>
            </a:extLst>
          </p:cNvPr>
          <p:cNvSpPr txBox="1"/>
          <p:nvPr/>
        </p:nvSpPr>
        <p:spPr>
          <a:xfrm>
            <a:off x="76057" y="6339397"/>
            <a:ext cx="1279420" cy="415498"/>
          </a:xfrm>
          <a:prstGeom prst="rect">
            <a:avLst/>
          </a:prstGeom>
          <a:noFill/>
        </p:spPr>
        <p:txBody>
          <a:bodyPr wrap="square" rtlCol="0">
            <a:spAutoFit/>
          </a:bodyPr>
          <a:lstStyle/>
          <a:p>
            <a:r>
              <a:rPr lang="en-US" sz="700" noProof="0" dirty="0">
                <a:solidFill>
                  <a:schemeClr val="accent1"/>
                </a:solidFill>
                <a:latin typeface="Ellab Sans SemiBold" panose="02000503000000020004" pitchFamily="2" charset="0"/>
                <a:ea typeface="Ellab Sans SemiBold" panose="02000503000000020004" pitchFamily="2" charset="0"/>
                <a:cs typeface="Ellab Sans SemiBold" panose="02000503000000020004" pitchFamily="2" charset="0"/>
              </a:rPr>
              <a:t>Your Life Science</a:t>
            </a:r>
          </a:p>
          <a:p>
            <a:r>
              <a:rPr lang="en-US" sz="700" noProof="0" dirty="0">
                <a:solidFill>
                  <a:schemeClr val="accent1"/>
                </a:solidFill>
                <a:latin typeface="Ellab Sans SemiBold" panose="02000503000000020004" pitchFamily="2" charset="0"/>
                <a:ea typeface="Ellab Sans SemiBold" panose="02000503000000020004" pitchFamily="2" charset="0"/>
                <a:cs typeface="Ellab Sans SemiBold" panose="02000503000000020004" pitchFamily="2" charset="0"/>
              </a:rPr>
              <a:t>Compliance</a:t>
            </a:r>
          </a:p>
          <a:p>
            <a:r>
              <a:rPr lang="en-US" sz="700" noProof="0" dirty="0">
                <a:solidFill>
                  <a:schemeClr val="bg2"/>
                </a:solidFill>
                <a:latin typeface="Ellab Sans SemiBold" panose="02000503000000020004" pitchFamily="2" charset="0"/>
                <a:ea typeface="Ellab Sans SemiBold" panose="02000503000000020004" pitchFamily="2" charset="0"/>
                <a:cs typeface="Ellab Sans SemiBold" panose="02000503000000020004" pitchFamily="2" charset="0"/>
              </a:rPr>
              <a:t>Partner</a:t>
            </a:r>
          </a:p>
        </p:txBody>
      </p:sp>
      <p:sp>
        <p:nvSpPr>
          <p:cNvPr id="12" name="Rectangle: Rounded Corners 11">
            <a:extLst>
              <a:ext uri="{FF2B5EF4-FFF2-40B4-BE49-F238E27FC236}">
                <a16:creationId xmlns:a16="http://schemas.microsoft.com/office/drawing/2014/main" id="{CC610741-2E7F-EB06-6249-12872EC23015}"/>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1988924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6E99CDFE-FBAE-0246-58E8-FDBB5631677F}"/>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23282C18-CCC6-129C-3528-D71DCEB53E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57055" y="539339"/>
            <a:ext cx="8977295" cy="6154357"/>
          </a:xfrm>
          <a:prstGeom prst="rect">
            <a:avLst/>
          </a:prstGeom>
          <a:effectLst>
            <a:softEdge rad="254000"/>
          </a:effectLst>
        </p:spPr>
      </p:pic>
      <p:sp>
        <p:nvSpPr>
          <p:cNvPr id="23" name="Rectangle: Rounded Corners 22">
            <a:extLst>
              <a:ext uri="{FF2B5EF4-FFF2-40B4-BE49-F238E27FC236}">
                <a16:creationId xmlns:a16="http://schemas.microsoft.com/office/drawing/2014/main" id="{DE0BF63E-B484-7D44-A0B2-5E27E0BC86E1}"/>
              </a:ext>
            </a:extLst>
          </p:cNvPr>
          <p:cNvSpPr/>
          <p:nvPr/>
        </p:nvSpPr>
        <p:spPr>
          <a:xfrm>
            <a:off x="360858" y="4064155"/>
            <a:ext cx="4531679" cy="2230546"/>
          </a:xfrm>
          <a:prstGeom prst="roundRect">
            <a:avLst>
              <a:gd name="adj" fmla="val 4392"/>
            </a:avLst>
          </a:prstGeom>
          <a:gradFill>
            <a:gsLst>
              <a:gs pos="0">
                <a:schemeClr val="accent1">
                  <a:lumMod val="5000"/>
                  <a:lumOff val="95000"/>
                  <a:alpha val="0"/>
                </a:schemeClr>
              </a:gs>
              <a:gs pos="100000">
                <a:schemeClr val="accent1">
                  <a:alpha val="49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19" name="Rectangle: Rounded Corners 18">
            <a:extLst>
              <a:ext uri="{FF2B5EF4-FFF2-40B4-BE49-F238E27FC236}">
                <a16:creationId xmlns:a16="http://schemas.microsoft.com/office/drawing/2014/main" id="{7E7F30AD-B293-4D22-2E16-84D2CAA2B510}"/>
              </a:ext>
            </a:extLst>
          </p:cNvPr>
          <p:cNvSpPr/>
          <p:nvPr/>
        </p:nvSpPr>
        <p:spPr>
          <a:xfrm>
            <a:off x="7200930" y="343189"/>
            <a:ext cx="4531679" cy="2230546"/>
          </a:xfrm>
          <a:prstGeom prst="roundRect">
            <a:avLst>
              <a:gd name="adj" fmla="val 4392"/>
            </a:avLst>
          </a:prstGeom>
          <a:gradFill>
            <a:gsLst>
              <a:gs pos="0">
                <a:schemeClr val="accent1">
                  <a:lumMod val="5000"/>
                  <a:lumOff val="95000"/>
                  <a:alpha val="0"/>
                </a:schemeClr>
              </a:gs>
              <a:gs pos="100000">
                <a:schemeClr val="accent1">
                  <a:alpha val="49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21" name="Rectangle: Rounded Corners 20">
            <a:extLst>
              <a:ext uri="{FF2B5EF4-FFF2-40B4-BE49-F238E27FC236}">
                <a16:creationId xmlns:a16="http://schemas.microsoft.com/office/drawing/2014/main" id="{D30BECC8-CD4D-A015-A931-D77ABFA98B5D}"/>
              </a:ext>
            </a:extLst>
          </p:cNvPr>
          <p:cNvSpPr/>
          <p:nvPr/>
        </p:nvSpPr>
        <p:spPr>
          <a:xfrm>
            <a:off x="7200929" y="2839260"/>
            <a:ext cx="4531679" cy="1699735"/>
          </a:xfrm>
          <a:prstGeom prst="roundRect">
            <a:avLst>
              <a:gd name="adj" fmla="val 4392"/>
            </a:avLst>
          </a:prstGeom>
          <a:gradFill>
            <a:gsLst>
              <a:gs pos="0">
                <a:schemeClr val="accent1">
                  <a:lumMod val="5000"/>
                  <a:lumOff val="95000"/>
                  <a:alpha val="0"/>
                </a:schemeClr>
              </a:gs>
              <a:gs pos="100000">
                <a:schemeClr val="accent1">
                  <a:alpha val="49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2" name="Rectangle: Rounded Corners 1">
            <a:extLst>
              <a:ext uri="{FF2B5EF4-FFF2-40B4-BE49-F238E27FC236}">
                <a16:creationId xmlns:a16="http://schemas.microsoft.com/office/drawing/2014/main" id="{A81B9022-1691-5DF3-221A-ADCB2AE1F48D}"/>
              </a:ext>
            </a:extLst>
          </p:cNvPr>
          <p:cNvSpPr/>
          <p:nvPr/>
        </p:nvSpPr>
        <p:spPr>
          <a:xfrm>
            <a:off x="360858" y="1893420"/>
            <a:ext cx="4531679" cy="1929730"/>
          </a:xfrm>
          <a:prstGeom prst="roundRect">
            <a:avLst>
              <a:gd name="adj" fmla="val 4392"/>
            </a:avLst>
          </a:prstGeom>
          <a:gradFill>
            <a:gsLst>
              <a:gs pos="0">
                <a:schemeClr val="accent1">
                  <a:alpha val="31000"/>
                </a:schemeClr>
              </a:gs>
              <a:gs pos="100000">
                <a:schemeClr val="tx2">
                  <a:alpha val="55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6" name="Title 5">
            <a:extLst>
              <a:ext uri="{FF2B5EF4-FFF2-40B4-BE49-F238E27FC236}">
                <a16:creationId xmlns:a16="http://schemas.microsoft.com/office/drawing/2014/main" id="{DCEEDC42-F150-26D7-6FA1-B8AF0A7BF546}"/>
              </a:ext>
            </a:extLst>
          </p:cNvPr>
          <p:cNvSpPr txBox="1">
            <a:spLocks/>
          </p:cNvSpPr>
          <p:nvPr/>
        </p:nvSpPr>
        <p:spPr bwMode="auto">
          <a:xfrm>
            <a:off x="639554" y="2985784"/>
            <a:ext cx="1362783" cy="251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nSpc>
                <a:spcPct val="100000"/>
              </a:lnSpc>
            </a:pPr>
            <a:r>
              <a:rPr lang="en-US" sz="1800" noProof="0" dirty="0">
                <a:solidFill>
                  <a:schemeClr val="accent1"/>
                </a:solidFill>
                <a:ea typeface="Ellab Sans"/>
              </a:rPr>
              <a:t>Database Design</a:t>
            </a:r>
            <a:br>
              <a:rPr lang="en-US" sz="1800" noProof="0" dirty="0"/>
            </a:br>
            <a:endParaRPr lang="en-US" sz="1800" noProof="0" dirty="0"/>
          </a:p>
        </p:txBody>
      </p:sp>
      <p:sp>
        <p:nvSpPr>
          <p:cNvPr id="10" name="Title 5">
            <a:extLst>
              <a:ext uri="{FF2B5EF4-FFF2-40B4-BE49-F238E27FC236}">
                <a16:creationId xmlns:a16="http://schemas.microsoft.com/office/drawing/2014/main" id="{991E98F6-2D7C-099C-8D12-86DE85B9EACB}"/>
              </a:ext>
            </a:extLst>
          </p:cNvPr>
          <p:cNvSpPr txBox="1">
            <a:spLocks/>
          </p:cNvSpPr>
          <p:nvPr/>
        </p:nvSpPr>
        <p:spPr bwMode="auto">
          <a:xfrm>
            <a:off x="7460091" y="1484084"/>
            <a:ext cx="2111074" cy="866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nSpc>
                <a:spcPct val="100000"/>
              </a:lnSpc>
            </a:pPr>
            <a:r>
              <a:rPr lang="en-US" sz="1800" noProof="0" dirty="0">
                <a:solidFill>
                  <a:schemeClr val="accent1"/>
                </a:solidFill>
                <a:ea typeface="Ellab Sans"/>
              </a:rPr>
              <a:t>Security Modes &amp; Access Manager – 2 security formats</a:t>
            </a:r>
          </a:p>
        </p:txBody>
      </p:sp>
      <p:sp>
        <p:nvSpPr>
          <p:cNvPr id="14" name="Title 5">
            <a:extLst>
              <a:ext uri="{FF2B5EF4-FFF2-40B4-BE49-F238E27FC236}">
                <a16:creationId xmlns:a16="http://schemas.microsoft.com/office/drawing/2014/main" id="{CE613B77-7887-E3B1-4EB2-DD20D821DEDD}"/>
              </a:ext>
            </a:extLst>
          </p:cNvPr>
          <p:cNvSpPr txBox="1">
            <a:spLocks/>
          </p:cNvSpPr>
          <p:nvPr/>
        </p:nvSpPr>
        <p:spPr bwMode="auto">
          <a:xfrm>
            <a:off x="639554" y="5443610"/>
            <a:ext cx="1548313" cy="826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nSpc>
                <a:spcPct val="100000"/>
              </a:lnSpc>
            </a:pPr>
            <a:r>
              <a:rPr lang="en-US" sz="1800" noProof="0" dirty="0">
                <a:solidFill>
                  <a:schemeClr val="accent1"/>
                </a:solidFill>
                <a:ea typeface="Ellab Sans"/>
              </a:rPr>
              <a:t>Electronic Signature</a:t>
            </a:r>
          </a:p>
        </p:txBody>
      </p:sp>
      <p:sp>
        <p:nvSpPr>
          <p:cNvPr id="18" name="Title 5">
            <a:extLst>
              <a:ext uri="{FF2B5EF4-FFF2-40B4-BE49-F238E27FC236}">
                <a16:creationId xmlns:a16="http://schemas.microsoft.com/office/drawing/2014/main" id="{536DA3FF-A607-DCFC-B8A1-DED73C9F7376}"/>
              </a:ext>
            </a:extLst>
          </p:cNvPr>
          <p:cNvSpPr txBox="1">
            <a:spLocks/>
          </p:cNvSpPr>
          <p:nvPr/>
        </p:nvSpPr>
        <p:spPr bwMode="auto">
          <a:xfrm>
            <a:off x="7348723" y="3930486"/>
            <a:ext cx="1451332" cy="967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gn="ctr">
              <a:lnSpc>
                <a:spcPct val="100000"/>
              </a:lnSpc>
            </a:pPr>
            <a:r>
              <a:rPr lang="en-US" sz="1800" noProof="0" dirty="0">
                <a:solidFill>
                  <a:schemeClr val="accent1"/>
                </a:solidFill>
                <a:ea typeface="Ellab Sans"/>
              </a:rPr>
              <a:t>Audit Trail</a:t>
            </a:r>
          </a:p>
        </p:txBody>
      </p:sp>
      <p:sp>
        <p:nvSpPr>
          <p:cNvPr id="30" name="TextBox 29">
            <a:extLst>
              <a:ext uri="{FF2B5EF4-FFF2-40B4-BE49-F238E27FC236}">
                <a16:creationId xmlns:a16="http://schemas.microsoft.com/office/drawing/2014/main" id="{2DF43FE6-850B-3E15-2E9F-D990630DCB7D}"/>
              </a:ext>
            </a:extLst>
          </p:cNvPr>
          <p:cNvSpPr txBox="1"/>
          <p:nvPr/>
        </p:nvSpPr>
        <p:spPr>
          <a:xfrm>
            <a:off x="2413130" y="2006713"/>
            <a:ext cx="1965446" cy="1938992"/>
          </a:xfrm>
          <a:prstGeom prst="rect">
            <a:avLst/>
          </a:prstGeom>
          <a:noFill/>
        </p:spPr>
        <p:txBody>
          <a:bodyPr wrap="square" lIns="91440" tIns="45720" rIns="91440" bIns="45720" rtlCol="0" anchor="t">
            <a:spAutoFit/>
          </a:bodyPr>
          <a:lstStyle/>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Data cannot be tampered </a:t>
            </a:r>
          </a:p>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Session data stored in MS SQL database (formatted as a BLOB in a V8x file, with CRC checks)</a:t>
            </a:r>
          </a:p>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Supported with secure communication protocols (TLS 1.2 &amp; LDAPS)</a:t>
            </a:r>
          </a:p>
          <a:p>
            <a:pPr>
              <a:spcBef>
                <a:spcPts val="600"/>
              </a:spcBef>
              <a:buClr>
                <a:schemeClr val="accent1"/>
              </a:buClr>
            </a:pPr>
            <a:endPar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endParaRPr>
          </a:p>
        </p:txBody>
      </p:sp>
      <p:sp>
        <p:nvSpPr>
          <p:cNvPr id="34" name="TextBox 33">
            <a:extLst>
              <a:ext uri="{FF2B5EF4-FFF2-40B4-BE49-F238E27FC236}">
                <a16:creationId xmlns:a16="http://schemas.microsoft.com/office/drawing/2014/main" id="{0955D912-5CB7-D7D2-A681-95493839E959}"/>
              </a:ext>
            </a:extLst>
          </p:cNvPr>
          <p:cNvSpPr txBox="1"/>
          <p:nvPr/>
        </p:nvSpPr>
        <p:spPr>
          <a:xfrm>
            <a:off x="9333420" y="2985784"/>
            <a:ext cx="2340000" cy="1538883"/>
          </a:xfrm>
          <a:prstGeom prst="rect">
            <a:avLst/>
          </a:prstGeom>
          <a:noFill/>
        </p:spPr>
        <p:txBody>
          <a:bodyPr wrap="square" lIns="91440" tIns="45720" rIns="91440" bIns="45720" rtlCol="0" anchor="t">
            <a:spAutoFit/>
          </a:bodyPr>
          <a:lstStyle/>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Full traceability of actions (who, what, when)</a:t>
            </a:r>
          </a:p>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Support 222 critical transactions within the software</a:t>
            </a:r>
          </a:p>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Users can add comments to audit trail facilitating quality reviews (QA &amp; external auditor)</a:t>
            </a:r>
          </a:p>
        </p:txBody>
      </p:sp>
      <p:sp>
        <p:nvSpPr>
          <p:cNvPr id="40" name="TextBox 39">
            <a:extLst>
              <a:ext uri="{FF2B5EF4-FFF2-40B4-BE49-F238E27FC236}">
                <a16:creationId xmlns:a16="http://schemas.microsoft.com/office/drawing/2014/main" id="{9B303AE6-5292-C43C-115D-5FE5FF44E7F7}"/>
              </a:ext>
            </a:extLst>
          </p:cNvPr>
          <p:cNvSpPr txBox="1"/>
          <p:nvPr/>
        </p:nvSpPr>
        <p:spPr>
          <a:xfrm>
            <a:off x="2413049" y="4414464"/>
            <a:ext cx="2340000" cy="815608"/>
          </a:xfrm>
          <a:prstGeom prst="rect">
            <a:avLst/>
          </a:prstGeom>
          <a:noFill/>
        </p:spPr>
        <p:txBody>
          <a:bodyPr wrap="square" lIns="91440" tIns="45720" rIns="91440" bIns="45720" rtlCol="0" anchor="t">
            <a:spAutoFit/>
          </a:bodyPr>
          <a:lstStyle/>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Secures digital approval by everyone involved in workflow</a:t>
            </a:r>
          </a:p>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Specialized report for approval flow</a:t>
            </a:r>
          </a:p>
        </p:txBody>
      </p:sp>
      <p:sp>
        <p:nvSpPr>
          <p:cNvPr id="42" name="Title 41">
            <a:extLst>
              <a:ext uri="{FF2B5EF4-FFF2-40B4-BE49-F238E27FC236}">
                <a16:creationId xmlns:a16="http://schemas.microsoft.com/office/drawing/2014/main" id="{DC0012EE-8BD1-EDCD-2C77-F5A2000D2FF8}"/>
              </a:ext>
            </a:extLst>
          </p:cNvPr>
          <p:cNvSpPr>
            <a:spLocks noGrp="1"/>
          </p:cNvSpPr>
          <p:nvPr>
            <p:ph type="title"/>
          </p:nvPr>
        </p:nvSpPr>
        <p:spPr/>
        <p:txBody>
          <a:bodyPr/>
          <a:lstStyle/>
          <a:p>
            <a:r>
              <a:rPr lang="en-US" noProof="0" dirty="0">
                <a:solidFill>
                  <a:schemeClr val="bg1"/>
                </a:solidFill>
                <a:latin typeface="Ellab Sans" panose="02000503000000020004" pitchFamily="2" charset="0"/>
              </a:rPr>
              <a:t>ValSuite</a:t>
            </a:r>
            <a:r>
              <a:rPr lang="en-US" noProof="0" dirty="0">
                <a:solidFill>
                  <a:schemeClr val="bg2"/>
                </a:solidFill>
              </a:rPr>
              <a:t>®</a:t>
            </a:r>
            <a:r>
              <a:rPr lang="en-US" noProof="0" dirty="0">
                <a:solidFill>
                  <a:schemeClr val="bg1"/>
                </a:solidFill>
                <a:latin typeface="Ellab Sans" panose="02000503000000020004" pitchFamily="2" charset="0"/>
              </a:rPr>
              <a:t> Highlights</a:t>
            </a:r>
            <a:endParaRPr lang="en-US" noProof="0" dirty="0">
              <a:solidFill>
                <a:schemeClr val="bg1"/>
              </a:solidFill>
            </a:endParaRPr>
          </a:p>
        </p:txBody>
      </p:sp>
      <p:sp>
        <p:nvSpPr>
          <p:cNvPr id="49" name="TextBox 48">
            <a:extLst>
              <a:ext uri="{FF2B5EF4-FFF2-40B4-BE49-F238E27FC236}">
                <a16:creationId xmlns:a16="http://schemas.microsoft.com/office/drawing/2014/main" id="{6C17454E-2C5A-6F6B-BB94-AEC8C4771C9D}"/>
              </a:ext>
            </a:extLst>
          </p:cNvPr>
          <p:cNvSpPr txBox="1"/>
          <p:nvPr/>
        </p:nvSpPr>
        <p:spPr>
          <a:xfrm>
            <a:off x="9315136" y="703643"/>
            <a:ext cx="2340000" cy="951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ts val="1125"/>
              </a:lnSpc>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Only access for authorized  personnel</a:t>
            </a:r>
          </a:p>
          <a:p>
            <a:pPr marL="171450" indent="-171450">
              <a:lnSpc>
                <a:spcPts val="1125"/>
              </a:lnSpc>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Standalone ValSuite security </a:t>
            </a:r>
          </a:p>
          <a:p>
            <a:pPr marL="171450" indent="-171450">
              <a:lnSpc>
                <a:spcPts val="1125"/>
              </a:lnSpc>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Windows AD integrated security platform</a:t>
            </a:r>
          </a:p>
        </p:txBody>
      </p:sp>
      <p:sp>
        <p:nvSpPr>
          <p:cNvPr id="3" name="Text Placeholder 4">
            <a:extLst>
              <a:ext uri="{FF2B5EF4-FFF2-40B4-BE49-F238E27FC236}">
                <a16:creationId xmlns:a16="http://schemas.microsoft.com/office/drawing/2014/main" id="{9E8A5379-958A-39BA-1349-DD96324A2D58}"/>
              </a:ext>
            </a:extLst>
          </p:cNvPr>
          <p:cNvSpPr txBox="1">
            <a:spLocks/>
          </p:cNvSpPr>
          <p:nvPr/>
        </p:nvSpPr>
        <p:spPr bwMode="auto">
          <a:xfrm>
            <a:off x="381609" y="1454353"/>
            <a:ext cx="5757079" cy="333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1" fontAlgn="base" hangingPunct="1">
              <a:lnSpc>
                <a:spcPts val="1800"/>
              </a:lnSpc>
              <a:spcBef>
                <a:spcPct val="0"/>
              </a:spcBef>
              <a:spcAft>
                <a:spcPct val="0"/>
              </a:spcAft>
              <a:buFont typeface="Arial" panose="020B0604020202020204" pitchFamily="34" charset="0"/>
              <a:buNone/>
              <a:defRPr sz="1600" b="1" kern="1200">
                <a:solidFill>
                  <a:schemeClr val="accent1"/>
                </a:solidFill>
                <a:latin typeface="+mn-lt"/>
                <a:ea typeface="Ellab Sans" panose="02000503000000020004" pitchFamily="2" charset="0"/>
                <a:cs typeface="Ellab Sans" panose="02000503000000020004" pitchFamily="2" charset="0"/>
              </a:defRPr>
            </a:lvl1pPr>
            <a:lvl2pPr marL="457200" indent="0" algn="l" rtl="0" eaLnBrk="1" fontAlgn="base" hangingPunct="1">
              <a:lnSpc>
                <a:spcPts val="1600"/>
              </a:lnSpc>
              <a:spcBef>
                <a:spcPts val="500"/>
              </a:spcBef>
              <a:spcAft>
                <a:spcPct val="0"/>
              </a:spcAft>
              <a:buClr>
                <a:schemeClr val="accent1"/>
              </a:buClr>
              <a:buSzPct val="120000"/>
              <a:buFont typeface="Arial" panose="020B0604020202020204" pitchFamily="34" charset="0"/>
              <a:buNone/>
              <a:defRPr sz="1400" b="0" kern="1200">
                <a:solidFill>
                  <a:schemeClr val="tx2"/>
                </a:solidFill>
                <a:latin typeface="+mn-lt"/>
                <a:ea typeface="Ellab Sans" panose="02000503000000020004" pitchFamily="2" charset="0"/>
                <a:cs typeface="Ellab Sans" panose="02000503000000020004" pitchFamily="2" charset="0"/>
              </a:defRPr>
            </a:lvl2pPr>
            <a:lvl3pPr marL="9144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200" b="1" kern="1200">
                <a:solidFill>
                  <a:schemeClr val="tx2"/>
                </a:solidFill>
                <a:latin typeface="+mn-lt"/>
                <a:ea typeface="Ellab Sans" panose="02000503000000020004" pitchFamily="2" charset="0"/>
                <a:cs typeface="Ellab Sans" panose="02000503000000020004" pitchFamily="2" charset="0"/>
              </a:defRPr>
            </a:lvl3pPr>
            <a:lvl4pPr marL="13716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000" kern="1200">
                <a:solidFill>
                  <a:schemeClr val="tx2"/>
                </a:solidFill>
                <a:latin typeface="+mn-lt"/>
                <a:ea typeface="Ellab Sans" panose="02000503000000020004" pitchFamily="2" charset="0"/>
                <a:cs typeface="Ellab Sans" panose="02000503000000020004" pitchFamily="2" charset="0"/>
              </a:defRPr>
            </a:lvl4pPr>
            <a:lvl5pPr marL="18288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000" kern="1200">
                <a:solidFill>
                  <a:schemeClr val="tx2"/>
                </a:solidFill>
                <a:latin typeface="+mn-lt"/>
                <a:ea typeface="Ellab Sans" panose="02000503000000020004" pitchFamily="2" charset="0"/>
                <a:cs typeface="Ellab Sans" panose="02000503000000020004"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noProof="0" dirty="0">
                <a:latin typeface="Ellab Sans" panose="02000503000000020004" pitchFamily="2" charset="0"/>
              </a:rPr>
              <a:t>FDA 21 CFR part 11, ISO9001 and GAMP 5 compliant</a:t>
            </a:r>
          </a:p>
        </p:txBody>
      </p:sp>
      <p:sp>
        <p:nvSpPr>
          <p:cNvPr id="4" name="TextBox 3">
            <a:extLst>
              <a:ext uri="{FF2B5EF4-FFF2-40B4-BE49-F238E27FC236}">
                <a16:creationId xmlns:a16="http://schemas.microsoft.com/office/drawing/2014/main" id="{F95B3E67-3FF1-C82A-CB7E-1158E3DBC74F}"/>
              </a:ext>
            </a:extLst>
          </p:cNvPr>
          <p:cNvSpPr txBox="1"/>
          <p:nvPr/>
        </p:nvSpPr>
        <p:spPr>
          <a:xfrm>
            <a:off x="76057" y="6339397"/>
            <a:ext cx="1279420" cy="415498"/>
          </a:xfrm>
          <a:prstGeom prst="rect">
            <a:avLst/>
          </a:prstGeom>
          <a:noFill/>
        </p:spPr>
        <p:txBody>
          <a:bodyPr wrap="square" rtlCol="0">
            <a:spAutoFit/>
          </a:bodyPr>
          <a:lstStyle/>
          <a:p>
            <a:r>
              <a:rPr lang="en-US" sz="700" noProof="0" dirty="0">
                <a:solidFill>
                  <a:schemeClr val="accent1"/>
                </a:solidFill>
                <a:latin typeface="Ellab Sans SemiBold" panose="02000503000000020004" pitchFamily="2" charset="0"/>
                <a:ea typeface="Ellab Sans SemiBold" panose="02000503000000020004" pitchFamily="2" charset="0"/>
                <a:cs typeface="Ellab Sans SemiBold" panose="02000503000000020004" pitchFamily="2" charset="0"/>
              </a:rPr>
              <a:t>Your Life Science</a:t>
            </a:r>
          </a:p>
          <a:p>
            <a:r>
              <a:rPr lang="en-US" sz="700" noProof="0" dirty="0">
                <a:solidFill>
                  <a:schemeClr val="accent1"/>
                </a:solidFill>
                <a:latin typeface="Ellab Sans SemiBold" panose="02000503000000020004" pitchFamily="2" charset="0"/>
                <a:ea typeface="Ellab Sans SemiBold" panose="02000503000000020004" pitchFamily="2" charset="0"/>
                <a:cs typeface="Ellab Sans SemiBold" panose="02000503000000020004" pitchFamily="2" charset="0"/>
              </a:rPr>
              <a:t>Compliance</a:t>
            </a:r>
          </a:p>
          <a:p>
            <a:r>
              <a:rPr lang="en-US" sz="700" noProof="0" dirty="0">
                <a:solidFill>
                  <a:schemeClr val="bg2"/>
                </a:solidFill>
                <a:latin typeface="Ellab Sans SemiBold" panose="02000503000000020004" pitchFamily="2" charset="0"/>
                <a:ea typeface="Ellab Sans SemiBold" panose="02000503000000020004" pitchFamily="2" charset="0"/>
                <a:cs typeface="Ellab Sans SemiBold" panose="02000503000000020004" pitchFamily="2" charset="0"/>
              </a:rPr>
              <a:t>Partner</a:t>
            </a:r>
          </a:p>
        </p:txBody>
      </p:sp>
      <p:sp>
        <p:nvSpPr>
          <p:cNvPr id="7" name="Rectangle: Rounded Corners 6">
            <a:extLst>
              <a:ext uri="{FF2B5EF4-FFF2-40B4-BE49-F238E27FC236}">
                <a16:creationId xmlns:a16="http://schemas.microsoft.com/office/drawing/2014/main" id="{B09E0CE8-4DD3-B6FE-287E-717BAFEDC451}"/>
              </a:ext>
            </a:extLst>
          </p:cNvPr>
          <p:cNvSpPr/>
          <p:nvPr/>
        </p:nvSpPr>
        <p:spPr>
          <a:xfrm>
            <a:off x="7200929" y="4746485"/>
            <a:ext cx="4531679" cy="1699735"/>
          </a:xfrm>
          <a:prstGeom prst="roundRect">
            <a:avLst>
              <a:gd name="adj" fmla="val 4392"/>
            </a:avLst>
          </a:prstGeom>
          <a:gradFill>
            <a:gsLst>
              <a:gs pos="0">
                <a:schemeClr val="accent1">
                  <a:lumMod val="5000"/>
                  <a:lumOff val="95000"/>
                  <a:alpha val="0"/>
                </a:schemeClr>
              </a:gs>
              <a:gs pos="100000">
                <a:schemeClr val="accent1">
                  <a:alpha val="49000"/>
                </a:schemeClr>
              </a:gs>
            </a:gsLst>
            <a:lin ang="2700000" scaled="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noProof="0" dirty="0"/>
          </a:p>
        </p:txBody>
      </p:sp>
      <p:sp>
        <p:nvSpPr>
          <p:cNvPr id="8" name="Title 5">
            <a:extLst>
              <a:ext uri="{FF2B5EF4-FFF2-40B4-BE49-F238E27FC236}">
                <a16:creationId xmlns:a16="http://schemas.microsoft.com/office/drawing/2014/main" id="{D78B0148-777D-B35E-50C3-ADFA4292547A}"/>
              </a:ext>
            </a:extLst>
          </p:cNvPr>
          <p:cNvSpPr txBox="1">
            <a:spLocks/>
          </p:cNvSpPr>
          <p:nvPr/>
        </p:nvSpPr>
        <p:spPr bwMode="auto">
          <a:xfrm>
            <a:off x="7348722" y="5478265"/>
            <a:ext cx="1966413" cy="967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rtl="0" eaLnBrk="1" fontAlgn="base" hangingPunct="1">
              <a:lnSpc>
                <a:spcPts val="3800"/>
              </a:lnSpc>
              <a:spcBef>
                <a:spcPct val="0"/>
              </a:spcBef>
              <a:spcAft>
                <a:spcPct val="0"/>
              </a:spcAft>
              <a:defRPr sz="3600" b="1" kern="1200">
                <a:solidFill>
                  <a:schemeClr val="tx2"/>
                </a:solidFill>
                <a:latin typeface="+mj-lt"/>
                <a:ea typeface="Ellab Sans" panose="02000503000000020004" pitchFamily="2" charset="0"/>
                <a:cs typeface="Ellab Sans" panose="02000503000000020004" pitchFamily="2" charset="0"/>
              </a:defRPr>
            </a:lvl1pPr>
            <a:lvl2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2pPr>
            <a:lvl3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3pPr>
            <a:lvl4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4pPr>
            <a:lvl5pPr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5pPr>
            <a:lvl6pPr marL="4572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6pPr>
            <a:lvl7pPr marL="9144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7pPr>
            <a:lvl8pPr marL="13716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8pPr>
            <a:lvl9pPr marL="1828800" algn="l" rtl="0" eaLnBrk="1" fontAlgn="base" hangingPunct="1">
              <a:lnSpc>
                <a:spcPts val="5000"/>
              </a:lnSpc>
              <a:spcBef>
                <a:spcPct val="0"/>
              </a:spcBef>
              <a:spcAft>
                <a:spcPct val="0"/>
              </a:spcAft>
              <a:defRPr sz="5000" b="1">
                <a:solidFill>
                  <a:schemeClr val="tx2"/>
                </a:solidFill>
                <a:latin typeface="Ellab Sans" panose="02000503000000020004" pitchFamily="2" charset="0"/>
                <a:ea typeface="Ellab Sans" panose="02000503000000020004" pitchFamily="2" charset="0"/>
                <a:cs typeface="Ellab Sans" panose="02000503000000020004" pitchFamily="2" charset="0"/>
              </a:defRPr>
            </a:lvl9pPr>
          </a:lstStyle>
          <a:p>
            <a:pPr>
              <a:lnSpc>
                <a:spcPct val="100000"/>
              </a:lnSpc>
            </a:pPr>
            <a:r>
              <a:rPr lang="en-US" sz="1800" noProof="0" dirty="0">
                <a:solidFill>
                  <a:schemeClr val="bg2"/>
                </a:solidFill>
                <a:ea typeface="Ellab Sans"/>
              </a:rPr>
              <a:t>Numerous reports </a:t>
            </a:r>
            <a:r>
              <a:rPr lang="en-US" sz="1800" noProof="0" dirty="0">
                <a:solidFill>
                  <a:schemeClr val="accent1"/>
                </a:solidFill>
                <a:ea typeface="Ellab Sans"/>
              </a:rPr>
              <a:t>for data analysis</a:t>
            </a:r>
          </a:p>
        </p:txBody>
      </p:sp>
      <p:sp>
        <p:nvSpPr>
          <p:cNvPr id="9" name="TextBox 8">
            <a:extLst>
              <a:ext uri="{FF2B5EF4-FFF2-40B4-BE49-F238E27FC236}">
                <a16:creationId xmlns:a16="http://schemas.microsoft.com/office/drawing/2014/main" id="{F1E82058-408A-6945-358E-0642D63D0086}"/>
              </a:ext>
            </a:extLst>
          </p:cNvPr>
          <p:cNvSpPr txBox="1"/>
          <p:nvPr/>
        </p:nvSpPr>
        <p:spPr>
          <a:xfrm>
            <a:off x="9333420" y="5028112"/>
            <a:ext cx="2240934" cy="415498"/>
          </a:xfrm>
          <a:prstGeom prst="rect">
            <a:avLst/>
          </a:prstGeom>
          <a:noFill/>
        </p:spPr>
        <p:txBody>
          <a:bodyPr wrap="square" lIns="91440" tIns="45720" rIns="91440" bIns="45720" rtlCol="0" anchor="t">
            <a:spAutoFit/>
          </a:bodyPr>
          <a:lstStyle/>
          <a:p>
            <a:pPr marL="171450" indent="-171450">
              <a:spcBef>
                <a:spcPts val="600"/>
              </a:spcBef>
              <a:buClr>
                <a:schemeClr val="accent1"/>
              </a:buClr>
              <a:buFont typeface="Arial" panose="020B0604020202020204" pitchFamily="34" charset="0"/>
              <a:buChar char="•"/>
            </a:pPr>
            <a:r>
              <a:rPr lang="en-US" sz="1050" noProof="0" dirty="0">
                <a:solidFill>
                  <a:schemeClr val="bg2"/>
                </a:solidFill>
                <a:latin typeface="Ellab Sans Light" panose="02000403000000020004" pitchFamily="2" charset="0"/>
                <a:ea typeface="Ellab Sans Light" panose="02000403000000020004" pitchFamily="2" charset="0"/>
                <a:cs typeface="Ellab Sans Light" panose="02000403000000020004" pitchFamily="2" charset="0"/>
              </a:rPr>
              <a:t>More than 30 different analytic tools and reports</a:t>
            </a:r>
          </a:p>
        </p:txBody>
      </p:sp>
      <p:sp>
        <p:nvSpPr>
          <p:cNvPr id="26" name="Rectangle: Rounded Corners 25">
            <a:extLst>
              <a:ext uri="{FF2B5EF4-FFF2-40B4-BE49-F238E27FC236}">
                <a16:creationId xmlns:a16="http://schemas.microsoft.com/office/drawing/2014/main" id="{2C5B1EC6-EEC6-2586-4CA6-CD0D05DF296B}"/>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372500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2000" fill="hold"/>
                                        <p:tgtEl>
                                          <p:spTgt spid="37"/>
                                        </p:tgtEl>
                                        <p:attrNameLst>
                                          <p:attrName>ppt_x</p:attrName>
                                        </p:attrNameLst>
                                      </p:cBhvr>
                                      <p:tavLst>
                                        <p:tav tm="0">
                                          <p:val>
                                            <p:strVal val="#ppt_x"/>
                                          </p:val>
                                        </p:tav>
                                        <p:tav tm="100000">
                                          <p:val>
                                            <p:strVal val="#ppt_x"/>
                                          </p:val>
                                        </p:tav>
                                      </p:tavLst>
                                    </p:anim>
                                    <p:anim calcmode="lin" valueType="num">
                                      <p:cBhvr additive="base">
                                        <p:cTn id="8" dur="2000" fill="hold"/>
                                        <p:tgtEl>
                                          <p:spTgt spid="3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2D21D92-45BE-9BCE-D11F-A9B9CE3811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5650543" cy="6858000"/>
          </a:xfrm>
          <a:prstGeom prst="rect">
            <a:avLst/>
          </a:prstGeom>
        </p:spPr>
      </p:pic>
      <p:sp>
        <p:nvSpPr>
          <p:cNvPr id="5" name="Text Placeholder 4">
            <a:extLst>
              <a:ext uri="{FF2B5EF4-FFF2-40B4-BE49-F238E27FC236}">
                <a16:creationId xmlns:a16="http://schemas.microsoft.com/office/drawing/2014/main" id="{EE1CE88A-CAA8-A545-BD71-2F22541931F4}"/>
              </a:ext>
            </a:extLst>
          </p:cNvPr>
          <p:cNvSpPr>
            <a:spLocks noGrp="1"/>
          </p:cNvSpPr>
          <p:nvPr>
            <p:ph type="body" sz="half" idx="10"/>
          </p:nvPr>
        </p:nvSpPr>
        <p:spPr>
          <a:xfrm>
            <a:off x="4526445" y="1851863"/>
            <a:ext cx="8467726" cy="3645850"/>
          </a:xfrm>
        </p:spPr>
        <p:txBody>
          <a:bodyPr vert="horz" lIns="91440" tIns="45720" rIns="91440" bIns="45720" rtlCol="0" anchor="t">
            <a:normAutofit fontScale="92500" lnSpcReduction="10000"/>
          </a:bodyPr>
          <a:lstStyle>
            <a:defPPr>
              <a:defRPr lang="en-US"/>
            </a:defPPr>
            <a:lvl1pPr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586130"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172261"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758391"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344522"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930652" algn="l" defTabSz="1172261" rtl="0" eaLnBrk="1" latinLnBrk="0" hangingPunct="1">
              <a:defRPr kern="1200">
                <a:solidFill>
                  <a:schemeClr val="tx1"/>
                </a:solidFill>
                <a:latin typeface="Calibri" panose="020F0502020204030204" pitchFamily="34" charset="0"/>
                <a:ea typeface="+mn-ea"/>
                <a:cs typeface="+mn-cs"/>
              </a:defRPr>
            </a:lvl6pPr>
            <a:lvl7pPr marL="3516782" algn="l" defTabSz="1172261" rtl="0" eaLnBrk="1" latinLnBrk="0" hangingPunct="1">
              <a:defRPr kern="1200">
                <a:solidFill>
                  <a:schemeClr val="tx1"/>
                </a:solidFill>
                <a:latin typeface="Calibri" panose="020F0502020204030204" pitchFamily="34" charset="0"/>
                <a:ea typeface="+mn-ea"/>
                <a:cs typeface="+mn-cs"/>
              </a:defRPr>
            </a:lvl7pPr>
            <a:lvl8pPr marL="4102913" algn="l" defTabSz="1172261" rtl="0" eaLnBrk="1" latinLnBrk="0" hangingPunct="1">
              <a:defRPr kern="1200">
                <a:solidFill>
                  <a:schemeClr val="tx1"/>
                </a:solidFill>
                <a:latin typeface="Calibri" panose="020F0502020204030204" pitchFamily="34" charset="0"/>
                <a:ea typeface="+mn-ea"/>
                <a:cs typeface="+mn-cs"/>
              </a:defRPr>
            </a:lvl8pPr>
            <a:lvl9pPr marL="4689043" algn="l" defTabSz="1172261" rtl="0" eaLnBrk="1" latinLnBrk="0" hangingPunct="1">
              <a:defRPr kern="1200">
                <a:solidFill>
                  <a:schemeClr val="tx1"/>
                </a:solidFill>
                <a:latin typeface="Calibri" panose="020F0502020204030204" pitchFamily="34" charset="0"/>
                <a:ea typeface="+mn-ea"/>
                <a:cs typeface="+mn-cs"/>
              </a:defRPr>
            </a:lvl9pPr>
          </a:lstStyle>
          <a:p>
            <a:pPr marL="0" lvl="1" indent="0">
              <a:lnSpc>
                <a:spcPct val="100000"/>
              </a:lnSpc>
              <a:buNone/>
            </a:pPr>
            <a:endParaRPr lang="en-US" sz="1650" noProof="0" dirty="0">
              <a:latin typeface="Ellab Sans" panose="02000503000000020004" pitchFamily="2" charset="0"/>
              <a:ea typeface="Ellab Sans" panose="02000503000000020004" pitchFamily="2" charset="0"/>
              <a:cs typeface="Ellab Sans" panose="02000503000000020004" pitchFamily="2" charset="0"/>
            </a:endParaRPr>
          </a:p>
          <a:p>
            <a:pPr marL="0" lvl="1" indent="-342900">
              <a:lnSpc>
                <a:spcPct val="100000"/>
              </a:lnSpc>
            </a:pPr>
            <a:r>
              <a:rPr lang="en-US" sz="6000" b="1" spc="-150" noProof="0" dirty="0">
                <a:solidFill>
                  <a:schemeClr val="tx1"/>
                </a:solidFill>
                <a:latin typeface="Ellab Sans" panose="02000503000000020004" pitchFamily="2" charset="0"/>
              </a:rPr>
              <a:t>More than </a:t>
            </a:r>
            <a:r>
              <a:rPr lang="en-US" sz="6000" b="1" spc="-150" noProof="0" dirty="0">
                <a:solidFill>
                  <a:schemeClr val="accent1"/>
                </a:solidFill>
                <a:latin typeface="Ellab Sans" panose="02000503000000020004" pitchFamily="2" charset="0"/>
              </a:rPr>
              <a:t>5000</a:t>
            </a:r>
            <a:r>
              <a:rPr lang="en-US" sz="6000" b="1" spc="-150" noProof="0" dirty="0">
                <a:solidFill>
                  <a:schemeClr val="tx1"/>
                </a:solidFill>
                <a:latin typeface="Ellab Sans" panose="02000503000000020004" pitchFamily="2" charset="0"/>
              </a:rPr>
              <a:t> </a:t>
            </a:r>
          </a:p>
          <a:p>
            <a:pPr marL="0" lvl="1" indent="-342900">
              <a:lnSpc>
                <a:spcPct val="100000"/>
              </a:lnSpc>
            </a:pPr>
            <a:r>
              <a:rPr lang="en-US" sz="6000" b="1" spc="-150" noProof="0" dirty="0">
                <a:solidFill>
                  <a:schemeClr val="tx1"/>
                </a:solidFill>
                <a:latin typeface="Ellab Sans" panose="02000503000000020004" pitchFamily="2" charset="0"/>
              </a:rPr>
              <a:t>ValSuite installations Worldwide</a:t>
            </a:r>
          </a:p>
          <a:p>
            <a:pPr marL="586105" lvl="1">
              <a:lnSpc>
                <a:spcPct val="100000"/>
              </a:lnSpc>
            </a:pPr>
            <a:endParaRPr lang="en-US" sz="1680" noProof="0" dirty="0">
              <a:solidFill>
                <a:schemeClr val="tx1"/>
              </a:solidFill>
              <a:latin typeface="Ellab Sans" panose="02000503000000020004" pitchFamily="2" charset="0"/>
              <a:ea typeface="Ellab Sans" panose="02000503000000020004" pitchFamily="2" charset="0"/>
              <a:cs typeface="Ellab Sans" panose="02000503000000020004" pitchFamily="2" charset="0"/>
            </a:endParaRPr>
          </a:p>
          <a:p>
            <a:pPr marL="342900" indent="-342900">
              <a:lnSpc>
                <a:spcPct val="100000"/>
              </a:lnSpc>
              <a:buClr>
                <a:schemeClr val="accent1"/>
              </a:buClr>
              <a:buFont typeface="Arial" panose="020B0604020202020204" pitchFamily="34" charset="0"/>
              <a:buChar char="•"/>
            </a:pPr>
            <a:r>
              <a:rPr lang="en-US" sz="1680" b="0" noProof="0" dirty="0">
                <a:latin typeface="+mj-lt"/>
              </a:rPr>
              <a:t>IQ/OQ documentation included in delivery</a:t>
            </a:r>
          </a:p>
          <a:p>
            <a:pPr marL="586105" lvl="1">
              <a:lnSpc>
                <a:spcPct val="100000"/>
              </a:lnSpc>
            </a:pPr>
            <a:endParaRPr lang="en-US" sz="1680" noProof="0" dirty="0">
              <a:solidFill>
                <a:schemeClr val="tx1"/>
              </a:solidFill>
              <a:latin typeface="+mj-lt"/>
              <a:ea typeface="Ellab Sans" panose="02000503000000020004" pitchFamily="2" charset="0"/>
              <a:cs typeface="Ellab Sans" panose="02000503000000020004" pitchFamily="2" charset="0"/>
            </a:endParaRPr>
          </a:p>
          <a:p>
            <a:pPr marL="342900" indent="-342900">
              <a:lnSpc>
                <a:spcPct val="100000"/>
              </a:lnSpc>
              <a:buClr>
                <a:schemeClr val="accent1"/>
              </a:buClr>
              <a:buFont typeface="Arial" panose="020B0604020202020204" pitchFamily="34" charset="0"/>
              <a:buChar char="•"/>
            </a:pPr>
            <a:r>
              <a:rPr lang="en-US" sz="1680" b="0" noProof="0" dirty="0">
                <a:latin typeface="+mj-lt"/>
              </a:rPr>
              <a:t>Customer Support: Ellab Software Support Team</a:t>
            </a:r>
          </a:p>
          <a:p>
            <a:pPr marL="155575" lvl="1" indent="0">
              <a:lnSpc>
                <a:spcPct val="100000"/>
              </a:lnSpc>
              <a:buNone/>
            </a:pPr>
            <a:endParaRPr lang="en-US" sz="1680" noProof="0" dirty="0">
              <a:solidFill>
                <a:schemeClr val="tx1"/>
              </a:solidFill>
              <a:latin typeface="Ellab Sans" panose="02000503000000020004" pitchFamily="2" charset="0"/>
              <a:ea typeface="Ellab Sans" panose="02000503000000020004" pitchFamily="2" charset="0"/>
              <a:cs typeface="Ellab Sans" panose="02000503000000020004" pitchFamily="2" charset="0"/>
            </a:endParaRPr>
          </a:p>
          <a:p>
            <a:pPr marL="155575" lvl="1" indent="0">
              <a:lnSpc>
                <a:spcPct val="140000"/>
              </a:lnSpc>
              <a:buNone/>
            </a:pPr>
            <a:endParaRPr lang="en-US" sz="1680" noProof="0" dirty="0">
              <a:latin typeface="Ellab Sans" panose="02000503000000020004" pitchFamily="2" charset="0"/>
              <a:ea typeface="Ellab Sans" panose="02000503000000020004" pitchFamily="2" charset="0"/>
              <a:cs typeface="Ellab Sans" panose="02000503000000020004" pitchFamily="2" charset="0"/>
            </a:endParaRPr>
          </a:p>
          <a:p>
            <a:pPr marL="155575" lvl="1" indent="0">
              <a:lnSpc>
                <a:spcPct val="140000"/>
              </a:lnSpc>
              <a:buNone/>
            </a:pPr>
            <a:endParaRPr lang="en-US" sz="1680" noProof="0" dirty="0">
              <a:latin typeface="Ellab Sans" panose="02000503000000020004" pitchFamily="2" charset="0"/>
              <a:ea typeface="Ellab Sans" panose="02000503000000020004" pitchFamily="2" charset="0"/>
              <a:cs typeface="Ellab Sans" panose="02000503000000020004" pitchFamily="2" charset="0"/>
            </a:endParaRPr>
          </a:p>
        </p:txBody>
      </p:sp>
      <p:sp>
        <p:nvSpPr>
          <p:cNvPr id="4" name="Rectangle: Rounded Corners 3">
            <a:extLst>
              <a:ext uri="{FF2B5EF4-FFF2-40B4-BE49-F238E27FC236}">
                <a16:creationId xmlns:a16="http://schemas.microsoft.com/office/drawing/2014/main" id="{2870DC68-D0C6-C8B7-BB0D-9375B3B3DF02}"/>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pic>
        <p:nvPicPr>
          <p:cNvPr id="10" name="Billede 1" descr="Et billede, der indeholder Grafik, Font/skrifttype, grafisk design, logo&#10;&#10;Indhold genereret af kunstig intelligens kan være forkert.">
            <a:extLst>
              <a:ext uri="{FF2B5EF4-FFF2-40B4-BE49-F238E27FC236}">
                <a16:creationId xmlns:a16="http://schemas.microsoft.com/office/drawing/2014/main" id="{E0710E33-20D3-FF68-4C06-286B5CFBCC1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5575" y="192075"/>
            <a:ext cx="549598" cy="2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945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BF7380-C9EE-2516-7537-9FC1E8D4483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532439" y="437651"/>
            <a:ext cx="4659561" cy="6858000"/>
          </a:xfrm>
          <a:prstGeom prst="rect">
            <a:avLst/>
          </a:prstGeom>
        </p:spPr>
      </p:pic>
      <p:sp>
        <p:nvSpPr>
          <p:cNvPr id="2" name="Title 1">
            <a:extLst>
              <a:ext uri="{FF2B5EF4-FFF2-40B4-BE49-F238E27FC236}">
                <a16:creationId xmlns:a16="http://schemas.microsoft.com/office/drawing/2014/main" id="{A90F07C0-86A0-5145-883C-8952E722521B}"/>
              </a:ext>
            </a:extLst>
          </p:cNvPr>
          <p:cNvSpPr>
            <a:spLocks noGrp="1"/>
          </p:cNvSpPr>
          <p:nvPr>
            <p:ph type="title"/>
          </p:nvPr>
        </p:nvSpPr>
        <p:spPr/>
        <p:txBody>
          <a:bodyPr/>
          <a:lstStyle>
            <a:defPPr>
              <a:defRPr lang="en-US"/>
            </a:defPPr>
            <a:lvl1pPr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586130"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172261"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758391"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344522" algn="l" defTabSz="58613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930652" algn="l" defTabSz="1172261" rtl="0" eaLnBrk="1" latinLnBrk="0" hangingPunct="1">
              <a:defRPr kern="1200">
                <a:solidFill>
                  <a:schemeClr val="tx1"/>
                </a:solidFill>
                <a:latin typeface="Calibri" panose="020F0502020204030204" pitchFamily="34" charset="0"/>
                <a:ea typeface="+mn-ea"/>
                <a:cs typeface="+mn-cs"/>
              </a:defRPr>
            </a:lvl6pPr>
            <a:lvl7pPr marL="3516782" algn="l" defTabSz="1172261" rtl="0" eaLnBrk="1" latinLnBrk="0" hangingPunct="1">
              <a:defRPr kern="1200">
                <a:solidFill>
                  <a:schemeClr val="tx1"/>
                </a:solidFill>
                <a:latin typeface="Calibri" panose="020F0502020204030204" pitchFamily="34" charset="0"/>
                <a:ea typeface="+mn-ea"/>
                <a:cs typeface="+mn-cs"/>
              </a:defRPr>
            </a:lvl7pPr>
            <a:lvl8pPr marL="4102913" algn="l" defTabSz="1172261" rtl="0" eaLnBrk="1" latinLnBrk="0" hangingPunct="1">
              <a:defRPr kern="1200">
                <a:solidFill>
                  <a:schemeClr val="tx1"/>
                </a:solidFill>
                <a:latin typeface="Calibri" panose="020F0502020204030204" pitchFamily="34" charset="0"/>
                <a:ea typeface="+mn-ea"/>
                <a:cs typeface="+mn-cs"/>
              </a:defRPr>
            </a:lvl8pPr>
            <a:lvl9pPr marL="4689043" algn="l" defTabSz="1172261" rtl="0" eaLnBrk="1" latinLnBrk="0" hangingPunct="1">
              <a:defRPr kern="1200">
                <a:solidFill>
                  <a:schemeClr val="tx1"/>
                </a:solidFill>
                <a:latin typeface="Calibri" panose="020F0502020204030204" pitchFamily="34" charset="0"/>
                <a:ea typeface="+mn-ea"/>
                <a:cs typeface="+mn-cs"/>
              </a:defRPr>
            </a:lvl9pPr>
          </a:lstStyle>
          <a:p>
            <a:r>
              <a:rPr lang="en-US" noProof="0" dirty="0">
                <a:solidFill>
                  <a:schemeClr val="tx2"/>
                </a:solidFill>
                <a:latin typeface="Ellab Sans" panose="02000503000000020004" pitchFamily="2" charset="0"/>
              </a:rPr>
              <a:t>Client/Server Installation</a:t>
            </a:r>
          </a:p>
        </p:txBody>
      </p:sp>
      <p:sp>
        <p:nvSpPr>
          <p:cNvPr id="7" name="Rectangle 6">
            <a:extLst>
              <a:ext uri="{FF2B5EF4-FFF2-40B4-BE49-F238E27FC236}">
                <a16:creationId xmlns:a16="http://schemas.microsoft.com/office/drawing/2014/main" id="{313DE7BC-6147-4F06-0DAF-EC1A008BDBA6}"/>
              </a:ext>
            </a:extLst>
          </p:cNvPr>
          <p:cNvSpPr/>
          <p:nvPr/>
        </p:nvSpPr>
        <p:spPr>
          <a:xfrm>
            <a:off x="1082040" y="1811359"/>
            <a:ext cx="8788400" cy="4222750"/>
          </a:xfrm>
          <a:prstGeom prst="rect">
            <a:avLst/>
          </a:prstGeom>
          <a:noFill/>
          <a:ln>
            <a:noFill/>
          </a:ln>
        </p:spPr>
        <p:txBody>
          <a:bodyPr/>
          <a:lstStyle/>
          <a:p>
            <a:endParaRPr lang="en-US" noProof="0" dirty="0"/>
          </a:p>
        </p:txBody>
      </p:sp>
      <p:sp>
        <p:nvSpPr>
          <p:cNvPr id="8" name="Freeform: Shape 7">
            <a:extLst>
              <a:ext uri="{FF2B5EF4-FFF2-40B4-BE49-F238E27FC236}">
                <a16:creationId xmlns:a16="http://schemas.microsoft.com/office/drawing/2014/main" id="{70CD44F9-A745-20F7-C403-6808AEE04356}"/>
              </a:ext>
            </a:extLst>
          </p:cNvPr>
          <p:cNvSpPr/>
          <p:nvPr/>
        </p:nvSpPr>
        <p:spPr>
          <a:xfrm>
            <a:off x="1386185" y="1755791"/>
            <a:ext cx="2906155" cy="1809307"/>
          </a:xfrm>
          <a:custGeom>
            <a:avLst/>
            <a:gdLst>
              <a:gd name="csX0" fmla="*/ 0 w 3869531"/>
              <a:gd name="csY0" fmla="*/ 0 h 2321718"/>
              <a:gd name="csX1" fmla="*/ 3869531 w 3869531"/>
              <a:gd name="csY1" fmla="*/ 0 h 2321718"/>
              <a:gd name="csX2" fmla="*/ 3869531 w 3869531"/>
              <a:gd name="csY2" fmla="*/ 2321718 h 2321718"/>
              <a:gd name="csX3" fmla="*/ 0 w 3869531"/>
              <a:gd name="csY3" fmla="*/ 2321718 h 2321718"/>
              <a:gd name="csX4" fmla="*/ 0 w 3869531"/>
              <a:gd name="csY4" fmla="*/ 0 h 2321718"/>
            </a:gdLst>
            <a:ahLst/>
            <a:cxnLst>
              <a:cxn ang="0">
                <a:pos x="csX0" y="csY0"/>
              </a:cxn>
              <a:cxn ang="0">
                <a:pos x="csX1" y="csY1"/>
              </a:cxn>
              <a:cxn ang="0">
                <a:pos x="csX2" y="csY2"/>
              </a:cxn>
              <a:cxn ang="0">
                <a:pos x="csX3" y="csY3"/>
              </a:cxn>
              <a:cxn ang="0">
                <a:pos x="csX4" y="csY4"/>
              </a:cxn>
            </a:cxnLst>
            <a:rect l="l" t="t" r="r" b="b"/>
            <a:pathLst>
              <a:path w="3869531" h="2321718">
                <a:moveTo>
                  <a:pt x="0" y="0"/>
                </a:moveTo>
                <a:lnTo>
                  <a:pt x="3869531" y="0"/>
                </a:lnTo>
                <a:lnTo>
                  <a:pt x="3869531" y="2321718"/>
                </a:lnTo>
                <a:lnTo>
                  <a:pt x="0" y="2321718"/>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defTabSz="1022350">
              <a:spcBef>
                <a:spcPct val="0"/>
              </a:spcBef>
              <a:spcAft>
                <a:spcPct val="35000"/>
              </a:spcAft>
              <a:buFont typeface="Arial" panose="020B0604020202020204" pitchFamily="34" charset="0"/>
              <a:buNone/>
            </a:pPr>
            <a:r>
              <a:rPr lang="en-US" sz="2000" b="1" kern="1200" noProof="0" dirty="0">
                <a:solidFill>
                  <a:schemeClr val="accent1"/>
                </a:solidFill>
                <a:latin typeface="Ellab Sans" panose="02000503000000020004" pitchFamily="2" charset="0"/>
              </a:rPr>
              <a:t>Central Storage</a:t>
            </a:r>
          </a:p>
          <a:p>
            <a:pPr marL="0" lvl="0" indent="0" defTabSz="1022350">
              <a:spcBef>
                <a:spcPct val="0"/>
              </a:spcBef>
              <a:spcAft>
                <a:spcPct val="35000"/>
              </a:spcAft>
              <a:buFont typeface="Arial" panose="020B0604020202020204" pitchFamily="34" charset="0"/>
              <a:buNone/>
            </a:pPr>
            <a:r>
              <a:rPr lang="en-US" kern="1200" noProof="0" dirty="0">
                <a:solidFill>
                  <a:schemeClr val="tx2"/>
                </a:solidFill>
                <a:latin typeface="Ellab Sans" panose="02000503000000020004" pitchFamily="2" charset="0"/>
              </a:rPr>
              <a:t>Enables</a:t>
            </a:r>
            <a:r>
              <a:rPr lang="en-US" kern="1200" noProof="0" dirty="0">
                <a:solidFill>
                  <a:schemeClr val="tx1"/>
                </a:solidFill>
                <a:latin typeface="Ellab Sans" panose="02000503000000020004" pitchFamily="2" charset="0"/>
              </a:rPr>
              <a:t> </a:t>
            </a:r>
            <a:r>
              <a:rPr lang="en-US" kern="1200" noProof="0" dirty="0">
                <a:solidFill>
                  <a:schemeClr val="tx2"/>
                </a:solidFill>
                <a:latin typeface="Ellab Sans" panose="02000503000000020004" pitchFamily="2" charset="0"/>
              </a:rPr>
              <a:t>central storage in one database of all sessions conducted</a:t>
            </a:r>
            <a:endParaRPr lang="en-US" kern="1200" noProof="0" dirty="0">
              <a:solidFill>
                <a:schemeClr val="tx2"/>
              </a:solidFill>
            </a:endParaRPr>
          </a:p>
        </p:txBody>
      </p:sp>
      <p:sp>
        <p:nvSpPr>
          <p:cNvPr id="9" name="Freeform: Shape 8">
            <a:extLst>
              <a:ext uri="{FF2B5EF4-FFF2-40B4-BE49-F238E27FC236}">
                <a16:creationId xmlns:a16="http://schemas.microsoft.com/office/drawing/2014/main" id="{A12BBDE1-A314-5288-61B6-EB7DE0CE80A9}"/>
              </a:ext>
            </a:extLst>
          </p:cNvPr>
          <p:cNvSpPr/>
          <p:nvPr/>
        </p:nvSpPr>
        <p:spPr>
          <a:xfrm>
            <a:off x="5524639" y="1850750"/>
            <a:ext cx="4183930" cy="1809307"/>
          </a:xfrm>
          <a:custGeom>
            <a:avLst/>
            <a:gdLst>
              <a:gd name="csX0" fmla="*/ 0 w 3869531"/>
              <a:gd name="csY0" fmla="*/ 0 h 2321718"/>
              <a:gd name="csX1" fmla="*/ 3869531 w 3869531"/>
              <a:gd name="csY1" fmla="*/ 0 h 2321718"/>
              <a:gd name="csX2" fmla="*/ 3869531 w 3869531"/>
              <a:gd name="csY2" fmla="*/ 2321718 h 2321718"/>
              <a:gd name="csX3" fmla="*/ 0 w 3869531"/>
              <a:gd name="csY3" fmla="*/ 2321718 h 2321718"/>
              <a:gd name="csX4" fmla="*/ 0 w 3869531"/>
              <a:gd name="csY4" fmla="*/ 0 h 2321718"/>
            </a:gdLst>
            <a:ahLst/>
            <a:cxnLst>
              <a:cxn ang="0">
                <a:pos x="csX0" y="csY0"/>
              </a:cxn>
              <a:cxn ang="0">
                <a:pos x="csX1" y="csY1"/>
              </a:cxn>
              <a:cxn ang="0">
                <a:pos x="csX2" y="csY2"/>
              </a:cxn>
              <a:cxn ang="0">
                <a:pos x="csX3" y="csY3"/>
              </a:cxn>
              <a:cxn ang="0">
                <a:pos x="csX4" y="csY4"/>
              </a:cxn>
            </a:cxnLst>
            <a:rect l="l" t="t" r="r" b="b"/>
            <a:pathLst>
              <a:path w="3869531" h="2321718">
                <a:moveTo>
                  <a:pt x="0" y="0"/>
                </a:moveTo>
                <a:lnTo>
                  <a:pt x="3869531" y="0"/>
                </a:lnTo>
                <a:lnTo>
                  <a:pt x="3869531" y="2321718"/>
                </a:lnTo>
                <a:lnTo>
                  <a:pt x="0" y="2321718"/>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defTabSz="1022350">
              <a:spcBef>
                <a:spcPct val="0"/>
              </a:spcBef>
              <a:spcAft>
                <a:spcPct val="35000"/>
              </a:spcAft>
              <a:buNone/>
            </a:pPr>
            <a:r>
              <a:rPr lang="en-US" sz="2000" b="1" kern="1200" noProof="0" dirty="0">
                <a:solidFill>
                  <a:schemeClr val="accent1"/>
                </a:solidFill>
                <a:latin typeface="Ellab Sans" panose="02000503000000020004" pitchFamily="2" charset="0"/>
              </a:rPr>
              <a:t>Many devices, one server</a:t>
            </a:r>
          </a:p>
          <a:p>
            <a:pPr marL="0" lvl="0" indent="0" defTabSz="1022350">
              <a:spcBef>
                <a:spcPct val="0"/>
              </a:spcBef>
              <a:spcAft>
                <a:spcPct val="35000"/>
              </a:spcAft>
              <a:buNone/>
            </a:pPr>
            <a:r>
              <a:rPr lang="en-US" kern="1200" noProof="0" dirty="0">
                <a:solidFill>
                  <a:schemeClr val="tx2"/>
                </a:solidFill>
                <a:latin typeface="Ellab Sans" panose="02000503000000020004" pitchFamily="2" charset="0"/>
              </a:rPr>
              <a:t>Several PCs/clients can be connected to the same server, hence access to all data at same time</a:t>
            </a:r>
          </a:p>
        </p:txBody>
      </p:sp>
      <p:sp>
        <p:nvSpPr>
          <p:cNvPr id="10" name="Freeform: Shape 9">
            <a:extLst>
              <a:ext uri="{FF2B5EF4-FFF2-40B4-BE49-F238E27FC236}">
                <a16:creationId xmlns:a16="http://schemas.microsoft.com/office/drawing/2014/main" id="{C120F2A4-91C7-447A-287E-61D287AF33ED}"/>
              </a:ext>
            </a:extLst>
          </p:cNvPr>
          <p:cNvSpPr/>
          <p:nvPr/>
        </p:nvSpPr>
        <p:spPr>
          <a:xfrm>
            <a:off x="1386185" y="3866651"/>
            <a:ext cx="2906155" cy="1809307"/>
          </a:xfrm>
          <a:custGeom>
            <a:avLst/>
            <a:gdLst>
              <a:gd name="csX0" fmla="*/ 0 w 3869531"/>
              <a:gd name="csY0" fmla="*/ 0 h 2321718"/>
              <a:gd name="csX1" fmla="*/ 3869531 w 3869531"/>
              <a:gd name="csY1" fmla="*/ 0 h 2321718"/>
              <a:gd name="csX2" fmla="*/ 3869531 w 3869531"/>
              <a:gd name="csY2" fmla="*/ 2321718 h 2321718"/>
              <a:gd name="csX3" fmla="*/ 0 w 3869531"/>
              <a:gd name="csY3" fmla="*/ 2321718 h 2321718"/>
              <a:gd name="csX4" fmla="*/ 0 w 3869531"/>
              <a:gd name="csY4" fmla="*/ 0 h 2321718"/>
            </a:gdLst>
            <a:ahLst/>
            <a:cxnLst>
              <a:cxn ang="0">
                <a:pos x="csX0" y="csY0"/>
              </a:cxn>
              <a:cxn ang="0">
                <a:pos x="csX1" y="csY1"/>
              </a:cxn>
              <a:cxn ang="0">
                <a:pos x="csX2" y="csY2"/>
              </a:cxn>
              <a:cxn ang="0">
                <a:pos x="csX3" y="csY3"/>
              </a:cxn>
              <a:cxn ang="0">
                <a:pos x="csX4" y="csY4"/>
              </a:cxn>
            </a:cxnLst>
            <a:rect l="l" t="t" r="r" b="b"/>
            <a:pathLst>
              <a:path w="3869531" h="2321718">
                <a:moveTo>
                  <a:pt x="0" y="0"/>
                </a:moveTo>
                <a:lnTo>
                  <a:pt x="3869531" y="0"/>
                </a:lnTo>
                <a:lnTo>
                  <a:pt x="3869531" y="2321718"/>
                </a:lnTo>
                <a:lnTo>
                  <a:pt x="0" y="2321718"/>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0" lvl="0" indent="0" defTabSz="1022350">
              <a:spcBef>
                <a:spcPct val="0"/>
              </a:spcBef>
              <a:spcAft>
                <a:spcPct val="35000"/>
              </a:spcAft>
              <a:buNone/>
            </a:pPr>
            <a:r>
              <a:rPr lang="en-US" sz="2000" b="1" kern="1200" noProof="0" dirty="0">
                <a:solidFill>
                  <a:schemeClr val="accent1"/>
                </a:solidFill>
                <a:latin typeface="Ellab Sans" panose="02000503000000020004" pitchFamily="2" charset="0"/>
              </a:rPr>
              <a:t>Access All Data, Everywhere</a:t>
            </a:r>
          </a:p>
          <a:p>
            <a:pPr marL="0" lvl="0" indent="0" defTabSz="1022350">
              <a:spcBef>
                <a:spcPct val="0"/>
              </a:spcBef>
              <a:spcAft>
                <a:spcPct val="35000"/>
              </a:spcAft>
              <a:buNone/>
            </a:pPr>
            <a:r>
              <a:rPr lang="en-US" kern="1200" noProof="0" dirty="0">
                <a:solidFill>
                  <a:schemeClr val="tx2"/>
                </a:solidFill>
                <a:latin typeface="Ellab Sans" panose="02000503000000020004" pitchFamily="2" charset="0"/>
              </a:rPr>
              <a:t>Allows all studies from various operators / venues to be accessed centrally on main server</a:t>
            </a:r>
          </a:p>
        </p:txBody>
      </p:sp>
      <p:sp>
        <p:nvSpPr>
          <p:cNvPr id="11" name="Freeform: Shape 10">
            <a:extLst>
              <a:ext uri="{FF2B5EF4-FFF2-40B4-BE49-F238E27FC236}">
                <a16:creationId xmlns:a16="http://schemas.microsoft.com/office/drawing/2014/main" id="{EB0B5589-C1E5-0056-E333-2A6EBE47E61D}"/>
              </a:ext>
            </a:extLst>
          </p:cNvPr>
          <p:cNvSpPr/>
          <p:nvPr/>
        </p:nvSpPr>
        <p:spPr>
          <a:xfrm>
            <a:off x="5524639" y="3972763"/>
            <a:ext cx="3436481" cy="1809307"/>
          </a:xfrm>
          <a:custGeom>
            <a:avLst/>
            <a:gdLst>
              <a:gd name="csX0" fmla="*/ 0 w 3869531"/>
              <a:gd name="csY0" fmla="*/ 0 h 2321718"/>
              <a:gd name="csX1" fmla="*/ 3869531 w 3869531"/>
              <a:gd name="csY1" fmla="*/ 0 h 2321718"/>
              <a:gd name="csX2" fmla="*/ 3869531 w 3869531"/>
              <a:gd name="csY2" fmla="*/ 2321718 h 2321718"/>
              <a:gd name="csX3" fmla="*/ 0 w 3869531"/>
              <a:gd name="csY3" fmla="*/ 2321718 h 2321718"/>
              <a:gd name="csX4" fmla="*/ 0 w 3869531"/>
              <a:gd name="csY4" fmla="*/ 0 h 2321718"/>
            </a:gdLst>
            <a:ahLst/>
            <a:cxnLst>
              <a:cxn ang="0">
                <a:pos x="csX0" y="csY0"/>
              </a:cxn>
              <a:cxn ang="0">
                <a:pos x="csX1" y="csY1"/>
              </a:cxn>
              <a:cxn ang="0">
                <a:pos x="csX2" y="csY2"/>
              </a:cxn>
              <a:cxn ang="0">
                <a:pos x="csX3" y="csY3"/>
              </a:cxn>
              <a:cxn ang="0">
                <a:pos x="csX4" y="csY4"/>
              </a:cxn>
            </a:cxnLst>
            <a:rect l="l" t="t" r="r" b="b"/>
            <a:pathLst>
              <a:path w="3869531" h="2321718">
                <a:moveTo>
                  <a:pt x="0" y="0"/>
                </a:moveTo>
                <a:lnTo>
                  <a:pt x="3869531" y="0"/>
                </a:lnTo>
                <a:lnTo>
                  <a:pt x="3869531" y="2321718"/>
                </a:lnTo>
                <a:lnTo>
                  <a:pt x="0" y="2321718"/>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lvl="0" defTabSz="1022350">
              <a:spcAft>
                <a:spcPct val="35000"/>
              </a:spcAft>
            </a:pPr>
            <a:r>
              <a:rPr lang="en-US" sz="2000" b="1" noProof="0" dirty="0">
                <a:solidFill>
                  <a:schemeClr val="accent1"/>
                </a:solidFill>
                <a:latin typeface="Ellab Sans" panose="02000503000000020004" pitchFamily="2" charset="0"/>
              </a:rPr>
              <a:t>Auto-transfer of remote sessions</a:t>
            </a:r>
          </a:p>
          <a:p>
            <a:pPr lvl="0" defTabSz="1022350">
              <a:spcAft>
                <a:spcPct val="35000"/>
              </a:spcAft>
            </a:pPr>
            <a:r>
              <a:rPr lang="en-US" noProof="0" dirty="0">
                <a:solidFill>
                  <a:schemeClr val="tx2"/>
                </a:solidFill>
                <a:latin typeface="Ellab Sans" panose="02000503000000020004" pitchFamily="2" charset="0"/>
              </a:rPr>
              <a:t>PCs used remotely during session acquisition, upon reconnecting, </a:t>
            </a:r>
            <a:r>
              <a:rPr lang="en-US" kern="1200" noProof="0" dirty="0">
                <a:solidFill>
                  <a:schemeClr val="tx2"/>
                </a:solidFill>
                <a:latin typeface="Ellab Sans" panose="02000503000000020004" pitchFamily="2" charset="0"/>
              </a:rPr>
              <a:t>will auto transfer and send all new sessions to the server</a:t>
            </a:r>
          </a:p>
        </p:txBody>
      </p:sp>
      <p:pic>
        <p:nvPicPr>
          <p:cNvPr id="14" name="Graphic 13" descr="Connections outline">
            <a:extLst>
              <a:ext uri="{FF2B5EF4-FFF2-40B4-BE49-F238E27FC236}">
                <a16:creationId xmlns:a16="http://schemas.microsoft.com/office/drawing/2014/main" id="{E582F427-3FF2-DA30-581D-9434D3844FB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85366" y="2248141"/>
            <a:ext cx="1014527" cy="1014527"/>
          </a:xfrm>
          <a:prstGeom prst="rect">
            <a:avLst/>
          </a:prstGeom>
        </p:spPr>
      </p:pic>
      <p:pic>
        <p:nvPicPr>
          <p:cNvPr id="20" name="Graphic 19" descr="Syncing cloud outline">
            <a:extLst>
              <a:ext uri="{FF2B5EF4-FFF2-40B4-BE49-F238E27FC236}">
                <a16:creationId xmlns:a16="http://schemas.microsoft.com/office/drawing/2014/main" id="{5F64ECB8-9C4E-6394-33AB-44061F24A9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6690" y="4273196"/>
            <a:ext cx="1014527" cy="1014527"/>
          </a:xfrm>
          <a:prstGeom prst="rect">
            <a:avLst/>
          </a:prstGeom>
        </p:spPr>
      </p:pic>
      <p:pic>
        <p:nvPicPr>
          <p:cNvPr id="24" name="Graphic 23" descr="Cloud Computing outline">
            <a:extLst>
              <a:ext uri="{FF2B5EF4-FFF2-40B4-BE49-F238E27FC236}">
                <a16:creationId xmlns:a16="http://schemas.microsoft.com/office/drawing/2014/main" id="{A4840A27-C0EA-5434-AB3E-BAA24099E5F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04040" y="4143079"/>
            <a:ext cx="1014527" cy="1014527"/>
          </a:xfrm>
          <a:prstGeom prst="rect">
            <a:avLst/>
          </a:prstGeom>
        </p:spPr>
      </p:pic>
      <p:pic>
        <p:nvPicPr>
          <p:cNvPr id="30" name="Graphic 29" descr="Database outline">
            <a:extLst>
              <a:ext uri="{FF2B5EF4-FFF2-40B4-BE49-F238E27FC236}">
                <a16:creationId xmlns:a16="http://schemas.microsoft.com/office/drawing/2014/main" id="{034954A2-29DD-2469-1258-49A7373F6C4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36190" y="2168432"/>
            <a:ext cx="1014527" cy="1014527"/>
          </a:xfrm>
          <a:prstGeom prst="rect">
            <a:avLst/>
          </a:prstGeom>
        </p:spPr>
      </p:pic>
      <p:sp>
        <p:nvSpPr>
          <p:cNvPr id="3" name="Rectangle: Rounded Corners 2">
            <a:extLst>
              <a:ext uri="{FF2B5EF4-FFF2-40B4-BE49-F238E27FC236}">
                <a16:creationId xmlns:a16="http://schemas.microsoft.com/office/drawing/2014/main" id="{1736B1FE-671F-1944-4AD2-2A0F09B63B69}"/>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120881015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E5E8ACA-5261-0F76-9FD5-DCC83965AAB9}"/>
              </a:ext>
            </a:extLst>
          </p:cNvPr>
          <p:cNvSpPr>
            <a:spLocks noGrp="1"/>
          </p:cNvSpPr>
          <p:nvPr>
            <p:ph type="title"/>
          </p:nvPr>
        </p:nvSpPr>
        <p:spPr/>
        <p:txBody>
          <a:bodyPr/>
          <a:lstStyle/>
          <a:p>
            <a:r>
              <a:rPr lang="en-US" noProof="0" dirty="0"/>
              <a:t>Software Architecture</a:t>
            </a:r>
          </a:p>
        </p:txBody>
      </p:sp>
      <p:sp>
        <p:nvSpPr>
          <p:cNvPr id="10" name="Rectangle: Top Corners Rounded 9">
            <a:extLst>
              <a:ext uri="{FF2B5EF4-FFF2-40B4-BE49-F238E27FC236}">
                <a16:creationId xmlns:a16="http://schemas.microsoft.com/office/drawing/2014/main" id="{67C882B7-CABC-FBCF-12DF-A4B4966DD262}"/>
              </a:ext>
            </a:extLst>
          </p:cNvPr>
          <p:cNvSpPr/>
          <p:nvPr/>
        </p:nvSpPr>
        <p:spPr>
          <a:xfrm>
            <a:off x="2245932" y="2404143"/>
            <a:ext cx="7070105" cy="2408249"/>
          </a:xfrm>
          <a:prstGeom prst="round2SameRect">
            <a:avLst>
              <a:gd name="adj1" fmla="val 0"/>
              <a:gd name="adj2" fmla="val 3684"/>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Content Placeholder 1">
            <a:extLst>
              <a:ext uri="{FF2B5EF4-FFF2-40B4-BE49-F238E27FC236}">
                <a16:creationId xmlns:a16="http://schemas.microsoft.com/office/drawing/2014/main" id="{006CC7CA-1B51-A741-30E4-B4BDF16F32C9}"/>
              </a:ext>
            </a:extLst>
          </p:cNvPr>
          <p:cNvSpPr txBox="1">
            <a:spLocks/>
          </p:cNvSpPr>
          <p:nvPr/>
        </p:nvSpPr>
        <p:spPr bwMode="auto">
          <a:xfrm>
            <a:off x="4015819" y="2404144"/>
            <a:ext cx="5241302" cy="2408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6000" tIns="36000" rIns="36000" bIns="36000" numCol="1" anchor="ctr" anchorCtr="0" compatLnSpc="1">
            <a:prstTxWarp prst="textNoShape">
              <a:avLst/>
            </a:prstTxWarp>
            <a:normAutofit/>
          </a:bodyPr>
          <a:lstStyle>
            <a:lvl1pPr marL="0" indent="0" algn="l" rtl="0" eaLnBrk="1" fontAlgn="base" hangingPunct="1">
              <a:lnSpc>
                <a:spcPts val="1600"/>
              </a:lnSpc>
              <a:spcBef>
                <a:spcPct val="0"/>
              </a:spcBef>
              <a:spcAft>
                <a:spcPct val="0"/>
              </a:spcAft>
              <a:buFont typeface="Arial" panose="020B0604020202020204" pitchFamily="34" charset="0"/>
              <a:buNone/>
              <a:defRPr sz="1400" b="0" kern="1200">
                <a:solidFill>
                  <a:schemeClr val="tx2"/>
                </a:solidFill>
                <a:latin typeface="+mn-lt"/>
                <a:ea typeface="Ellab Sans" panose="02000503000000020004" pitchFamily="2" charset="0"/>
                <a:cs typeface="Ellab Sans" panose="02000503000000020004" pitchFamily="2" charset="0"/>
              </a:defRPr>
            </a:lvl1pPr>
            <a:lvl2pPr marL="457200" indent="0" algn="l" rtl="0" eaLnBrk="1" fontAlgn="base" hangingPunct="1">
              <a:lnSpc>
                <a:spcPts val="1600"/>
              </a:lnSpc>
              <a:spcBef>
                <a:spcPts val="500"/>
              </a:spcBef>
              <a:spcAft>
                <a:spcPct val="0"/>
              </a:spcAft>
              <a:buClr>
                <a:schemeClr val="accent1"/>
              </a:buClr>
              <a:buSzPct val="120000"/>
              <a:buFont typeface="Arial" panose="020B0604020202020204" pitchFamily="34" charset="0"/>
              <a:buNone/>
              <a:defRPr sz="1400" b="0" kern="1200">
                <a:solidFill>
                  <a:schemeClr val="tx2"/>
                </a:solidFill>
                <a:latin typeface="+mn-lt"/>
                <a:ea typeface="Ellab Sans" panose="02000503000000020004" pitchFamily="2" charset="0"/>
                <a:cs typeface="Ellab Sans" panose="02000503000000020004" pitchFamily="2" charset="0"/>
              </a:defRPr>
            </a:lvl2pPr>
            <a:lvl3pPr marL="9144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200" b="1" kern="1200">
                <a:solidFill>
                  <a:schemeClr val="tx2"/>
                </a:solidFill>
                <a:latin typeface="+mn-lt"/>
                <a:ea typeface="Ellab Sans" panose="02000503000000020004" pitchFamily="2" charset="0"/>
                <a:cs typeface="Ellab Sans" panose="02000503000000020004" pitchFamily="2" charset="0"/>
              </a:defRPr>
            </a:lvl3pPr>
            <a:lvl4pPr marL="13716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000" kern="1200">
                <a:solidFill>
                  <a:schemeClr val="tx2"/>
                </a:solidFill>
                <a:latin typeface="+mn-lt"/>
                <a:ea typeface="Ellab Sans" panose="02000503000000020004" pitchFamily="2" charset="0"/>
                <a:cs typeface="Ellab Sans" panose="02000503000000020004" pitchFamily="2" charset="0"/>
              </a:defRPr>
            </a:lvl4pPr>
            <a:lvl5pPr marL="1828800" indent="0" algn="l" rtl="0" eaLnBrk="1" fontAlgn="base" hangingPunct="1">
              <a:lnSpc>
                <a:spcPct val="90000"/>
              </a:lnSpc>
              <a:spcBef>
                <a:spcPts val="500"/>
              </a:spcBef>
              <a:spcAft>
                <a:spcPct val="0"/>
              </a:spcAft>
              <a:buClr>
                <a:schemeClr val="accent1"/>
              </a:buClr>
              <a:buSzPct val="120000"/>
              <a:buFont typeface="Arial" panose="020B0604020202020204" pitchFamily="34" charset="0"/>
              <a:buNone/>
              <a:defRPr sz="1000" kern="1200">
                <a:solidFill>
                  <a:schemeClr val="tx2"/>
                </a:solidFill>
                <a:latin typeface="+mn-lt"/>
                <a:ea typeface="Ellab Sans" panose="02000503000000020004" pitchFamily="2" charset="0"/>
                <a:cs typeface="Ellab Sans" panose="02000503000000020004"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800" b="1" noProof="0" dirty="0"/>
              <a:t>System installation:</a:t>
            </a:r>
          </a:p>
          <a:p>
            <a:r>
              <a:rPr lang="en-US" sz="1800" noProof="0" dirty="0"/>
              <a:t>ValSuite Client („Fat-Client“)</a:t>
            </a:r>
          </a:p>
          <a:p>
            <a:endParaRPr lang="en-US" sz="1800" noProof="0" dirty="0"/>
          </a:p>
          <a:p>
            <a:r>
              <a:rPr lang="en-US" sz="1800" noProof="0" dirty="0"/>
              <a:t>	</a:t>
            </a:r>
            <a:endParaRPr lang="en-US" sz="1800" b="1" noProof="0" dirty="0"/>
          </a:p>
          <a:p>
            <a:r>
              <a:rPr lang="en-US" sz="1800" b="1" noProof="0" dirty="0"/>
              <a:t>Database</a:t>
            </a:r>
            <a:endParaRPr lang="en-US" sz="1800" noProof="0" dirty="0"/>
          </a:p>
          <a:p>
            <a:r>
              <a:rPr lang="en-US" sz="1800" noProof="0" dirty="0"/>
              <a:t>Database (Microsoft SQL-Server)</a:t>
            </a:r>
          </a:p>
        </p:txBody>
      </p:sp>
      <p:pic>
        <p:nvPicPr>
          <p:cNvPr id="12" name="Graphic 11" descr="Internet with solid fill">
            <a:extLst>
              <a:ext uri="{FF2B5EF4-FFF2-40B4-BE49-F238E27FC236}">
                <a16:creationId xmlns:a16="http://schemas.microsoft.com/office/drawing/2014/main" id="{0929647E-E61A-F113-D2AF-834C4CE090F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89167" y="2602107"/>
            <a:ext cx="914400" cy="914400"/>
          </a:xfrm>
          <a:prstGeom prst="rect">
            <a:avLst/>
          </a:prstGeom>
        </p:spPr>
      </p:pic>
      <p:pic>
        <p:nvPicPr>
          <p:cNvPr id="13" name="Graphic 12" descr="Database with solid fill">
            <a:extLst>
              <a:ext uri="{FF2B5EF4-FFF2-40B4-BE49-F238E27FC236}">
                <a16:creationId xmlns:a16="http://schemas.microsoft.com/office/drawing/2014/main" id="{EF12CE0F-84B1-C310-1A7C-FC011E8CD46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61196" y="3558949"/>
            <a:ext cx="770342" cy="770342"/>
          </a:xfrm>
          <a:prstGeom prst="rect">
            <a:avLst/>
          </a:prstGeom>
        </p:spPr>
      </p:pic>
      <p:sp>
        <p:nvSpPr>
          <p:cNvPr id="16" name="TextBox 15">
            <a:extLst>
              <a:ext uri="{FF2B5EF4-FFF2-40B4-BE49-F238E27FC236}">
                <a16:creationId xmlns:a16="http://schemas.microsoft.com/office/drawing/2014/main" id="{D83D17AF-4AA1-BF21-669E-684EA4481999}"/>
              </a:ext>
            </a:extLst>
          </p:cNvPr>
          <p:cNvSpPr txBox="1"/>
          <p:nvPr/>
        </p:nvSpPr>
        <p:spPr>
          <a:xfrm>
            <a:off x="2245933" y="4998669"/>
            <a:ext cx="7070103" cy="646331"/>
          </a:xfrm>
          <a:prstGeom prst="rect">
            <a:avLst/>
          </a:prstGeom>
          <a:noFill/>
        </p:spPr>
        <p:txBody>
          <a:bodyPr wrap="square">
            <a:spAutoFit/>
          </a:bodyPr>
          <a:lstStyle/>
          <a:p>
            <a:pPr marL="0" indent="0">
              <a:buNone/>
            </a:pPr>
            <a:r>
              <a:rPr lang="en-US" i="1" noProof="0" dirty="0">
                <a:solidFill>
                  <a:schemeClr val="tx2"/>
                </a:solidFill>
                <a:latin typeface="Ellab Sans Light" panose="02000403000000020004" pitchFamily="2" charset="0"/>
                <a:ea typeface="Ellab Sans Light" panose="02000403000000020004" pitchFamily="2" charset="0"/>
                <a:cs typeface="Ellab Sans Light" panose="02000403000000020004" pitchFamily="2" charset="0"/>
              </a:rPr>
              <a:t>There are no additional components required</a:t>
            </a:r>
          </a:p>
          <a:p>
            <a:r>
              <a:rPr lang="en-US" i="1" noProof="0" dirty="0">
                <a:solidFill>
                  <a:schemeClr val="tx2"/>
                </a:solidFill>
                <a:latin typeface="Ellab Sans Light" panose="02000403000000020004" pitchFamily="2" charset="0"/>
                <a:ea typeface="Ellab Sans Light" panose="02000403000000020004" pitchFamily="2" charset="0"/>
                <a:cs typeface="Ellab Sans Light" panose="02000403000000020004" pitchFamily="2" charset="0"/>
              </a:rPr>
              <a:t>No services (besides SQL-Server)</a:t>
            </a:r>
          </a:p>
        </p:txBody>
      </p:sp>
      <p:sp>
        <p:nvSpPr>
          <p:cNvPr id="18" name="TextBox 17">
            <a:extLst>
              <a:ext uri="{FF2B5EF4-FFF2-40B4-BE49-F238E27FC236}">
                <a16:creationId xmlns:a16="http://schemas.microsoft.com/office/drawing/2014/main" id="{A26ABB2E-BEDA-340E-8C11-4F6E6F4486ED}"/>
              </a:ext>
            </a:extLst>
          </p:cNvPr>
          <p:cNvSpPr txBox="1"/>
          <p:nvPr/>
        </p:nvSpPr>
        <p:spPr>
          <a:xfrm>
            <a:off x="2245932" y="2026888"/>
            <a:ext cx="7070104" cy="387191"/>
          </a:xfrm>
          <a:prstGeom prst="round2SameRect">
            <a:avLst>
              <a:gd name="adj1" fmla="val 16667"/>
              <a:gd name="adj2" fmla="val 0"/>
            </a:avLst>
          </a:prstGeom>
          <a:solidFill>
            <a:schemeClr val="tx2"/>
          </a:solidFill>
          <a:ln>
            <a:solidFill>
              <a:schemeClr val="tx2"/>
            </a:solidFill>
          </a:ln>
        </p:spPr>
        <p:txBody>
          <a:bodyPr wrap="square">
            <a:spAutoFit/>
          </a:bodyPr>
          <a:lstStyle/>
          <a:p>
            <a:pPr algn="ctr"/>
            <a:r>
              <a:rPr lang="en-US" b="1" noProof="0" dirty="0">
                <a:solidFill>
                  <a:schemeClr val="bg1"/>
                </a:solidFill>
                <a:latin typeface="Ellab Sans" panose="02000503000000020004" pitchFamily="2" charset="0"/>
              </a:rPr>
              <a:t>ValSuite consists of 2 components</a:t>
            </a:r>
          </a:p>
        </p:txBody>
      </p:sp>
      <p:sp>
        <p:nvSpPr>
          <p:cNvPr id="2" name="Rectangle: Rounded Corners 1">
            <a:extLst>
              <a:ext uri="{FF2B5EF4-FFF2-40B4-BE49-F238E27FC236}">
                <a16:creationId xmlns:a16="http://schemas.microsoft.com/office/drawing/2014/main" id="{AEF341A6-F4A8-31B0-D164-4E7030414293}"/>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307173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EDA10-9652-5D56-58AB-872A883F5BB9}"/>
            </a:ext>
          </a:extLst>
        </p:cNvPr>
        <p:cNvGrpSpPr/>
        <p:nvPr/>
      </p:nvGrpSpPr>
      <p:grpSpPr>
        <a:xfrm>
          <a:off x="0" y="0"/>
          <a:ext cx="0" cy="0"/>
          <a:chOff x="0" y="0"/>
          <a:chExt cx="0" cy="0"/>
        </a:xfrm>
      </p:grpSpPr>
      <p:sp>
        <p:nvSpPr>
          <p:cNvPr id="12" name="Oval 11">
            <a:extLst>
              <a:ext uri="{FF2B5EF4-FFF2-40B4-BE49-F238E27FC236}">
                <a16:creationId xmlns:a16="http://schemas.microsoft.com/office/drawing/2014/main" id="{E830A664-2EEA-C8C3-76CD-3342AAD556CF}"/>
              </a:ext>
            </a:extLst>
          </p:cNvPr>
          <p:cNvSpPr/>
          <p:nvPr/>
        </p:nvSpPr>
        <p:spPr>
          <a:xfrm>
            <a:off x="4848238" y="715704"/>
            <a:ext cx="11106176" cy="8116678"/>
          </a:xfrm>
          <a:prstGeom prst="ellipse">
            <a:avLst/>
          </a:prstGeom>
          <a:gradFill flip="none" rotWithShape="1">
            <a:gsLst>
              <a:gs pos="66000">
                <a:schemeClr val="accent1">
                  <a:lumMod val="5000"/>
                  <a:lumOff val="95000"/>
                  <a:alpha val="0"/>
                </a:schemeClr>
              </a:gs>
              <a:gs pos="0">
                <a:schemeClr val="accent1">
                  <a:alpha val="61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Rounded Corners 3">
            <a:extLst>
              <a:ext uri="{FF2B5EF4-FFF2-40B4-BE49-F238E27FC236}">
                <a16:creationId xmlns:a16="http://schemas.microsoft.com/office/drawing/2014/main" id="{6E572D99-6047-604F-CA9E-2611D277192D}"/>
              </a:ext>
            </a:extLst>
          </p:cNvPr>
          <p:cNvSpPr/>
          <p:nvPr/>
        </p:nvSpPr>
        <p:spPr>
          <a:xfrm>
            <a:off x="546458" y="2550249"/>
            <a:ext cx="7827023" cy="2408249"/>
          </a:xfrm>
          <a:prstGeom prst="roundRect">
            <a:avLst>
              <a:gd name="adj" fmla="val 4406"/>
            </a:avLst>
          </a:prstGeom>
          <a:noFill/>
          <a:ln>
            <a:gradFill>
              <a:gsLst>
                <a:gs pos="0">
                  <a:schemeClr val="tx2"/>
                </a:gs>
                <a:gs pos="100000">
                  <a:schemeClr val="accent1"/>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Content Placeholder 1">
            <a:extLst>
              <a:ext uri="{FF2B5EF4-FFF2-40B4-BE49-F238E27FC236}">
                <a16:creationId xmlns:a16="http://schemas.microsoft.com/office/drawing/2014/main" id="{D2F40D7B-48AE-79B3-C06F-DA431C27D01C}"/>
              </a:ext>
            </a:extLst>
          </p:cNvPr>
          <p:cNvSpPr>
            <a:spLocks noGrp="1"/>
          </p:cNvSpPr>
          <p:nvPr>
            <p:ph type="body" sz="half" idx="10"/>
          </p:nvPr>
        </p:nvSpPr>
        <p:spPr>
          <a:xfrm>
            <a:off x="1892830" y="1931448"/>
            <a:ext cx="5262714" cy="3645850"/>
          </a:xfrm>
        </p:spPr>
        <p:txBody>
          <a:bodyPr lIns="36000" tIns="36000" rIns="36000" bIns="36000" anchor="ctr">
            <a:normAutofit/>
          </a:bodyPr>
          <a:lstStyle/>
          <a:p>
            <a:pPr marL="0" indent="0">
              <a:spcBef>
                <a:spcPts val="600"/>
              </a:spcBef>
              <a:buNone/>
            </a:pPr>
            <a:r>
              <a:rPr lang="en-US" sz="1800" b="1" noProof="0" dirty="0"/>
              <a:t>System installation:</a:t>
            </a:r>
          </a:p>
          <a:p>
            <a:pPr marL="0" indent="0">
              <a:spcBef>
                <a:spcPts val="600"/>
              </a:spcBef>
              <a:buNone/>
            </a:pPr>
            <a:r>
              <a:rPr lang="en-US" sz="1800" noProof="0" dirty="0"/>
              <a:t>ValSuite and Database on the same device</a:t>
            </a:r>
          </a:p>
          <a:p>
            <a:pPr marL="0" indent="0">
              <a:spcBef>
                <a:spcPts val="600"/>
              </a:spcBef>
              <a:buNone/>
            </a:pPr>
            <a:r>
              <a:rPr lang="en-US" sz="1800" noProof="0" dirty="0"/>
              <a:t>	</a:t>
            </a:r>
            <a:endParaRPr lang="en-US" sz="1800" b="1" noProof="0" dirty="0"/>
          </a:p>
          <a:p>
            <a:pPr marL="0" indent="0">
              <a:spcBef>
                <a:spcPts val="600"/>
              </a:spcBef>
              <a:buNone/>
            </a:pPr>
            <a:r>
              <a:rPr lang="en-US" sz="1800" b="1" noProof="0" dirty="0"/>
              <a:t>Database backup</a:t>
            </a:r>
            <a:r>
              <a:rPr lang="en-US" sz="1800" noProof="0" dirty="0"/>
              <a:t> </a:t>
            </a:r>
          </a:p>
          <a:p>
            <a:pPr marL="285750" indent="-285750">
              <a:spcBef>
                <a:spcPts val="600"/>
              </a:spcBef>
              <a:buFont typeface="Arial" panose="020B0604020202020204" pitchFamily="34" charset="0"/>
              <a:buChar char="•"/>
            </a:pPr>
            <a:r>
              <a:rPr lang="en-US" sz="1800" noProof="0" dirty="0"/>
              <a:t>Fully automated per backup job</a:t>
            </a:r>
            <a:br>
              <a:rPr lang="en-US" sz="1800" noProof="0" dirty="0"/>
            </a:br>
            <a:r>
              <a:rPr lang="en-US" sz="1800" noProof="0" dirty="0"/>
              <a:t>(Database Backup-plan)</a:t>
            </a:r>
          </a:p>
          <a:p>
            <a:pPr marL="285750" indent="-285750">
              <a:spcBef>
                <a:spcPts val="600"/>
              </a:spcBef>
              <a:buFont typeface="Arial" panose="020B0604020202020204" pitchFamily="34" charset="0"/>
              <a:buChar char="•"/>
            </a:pPr>
            <a:r>
              <a:rPr lang="en-US" sz="1800" noProof="0" dirty="0"/>
              <a:t>Manually on demand, e.g. USB drive</a:t>
            </a:r>
          </a:p>
        </p:txBody>
      </p:sp>
      <p:sp>
        <p:nvSpPr>
          <p:cNvPr id="3" name="Titel 2">
            <a:extLst>
              <a:ext uri="{FF2B5EF4-FFF2-40B4-BE49-F238E27FC236}">
                <a16:creationId xmlns:a16="http://schemas.microsoft.com/office/drawing/2014/main" id="{43D35189-0D75-006D-6971-90C4C5C74332}"/>
              </a:ext>
            </a:extLst>
          </p:cNvPr>
          <p:cNvSpPr>
            <a:spLocks noGrp="1"/>
          </p:cNvSpPr>
          <p:nvPr>
            <p:ph type="title"/>
          </p:nvPr>
        </p:nvSpPr>
        <p:spPr/>
        <p:txBody>
          <a:bodyPr/>
          <a:lstStyle/>
          <a:p>
            <a:r>
              <a:rPr lang="en-US" noProof="0" dirty="0">
                <a:latin typeface="+mj-lt"/>
              </a:rPr>
              <a:t>Default Installation - Local</a:t>
            </a:r>
            <a:endParaRPr lang="en-US" noProof="0" dirty="0"/>
          </a:p>
        </p:txBody>
      </p:sp>
      <p:sp>
        <p:nvSpPr>
          <p:cNvPr id="7" name="Text Placeholder 6">
            <a:extLst>
              <a:ext uri="{FF2B5EF4-FFF2-40B4-BE49-F238E27FC236}">
                <a16:creationId xmlns:a16="http://schemas.microsoft.com/office/drawing/2014/main" id="{60E7553F-DC50-6C5C-E166-A61316622584}"/>
              </a:ext>
            </a:extLst>
          </p:cNvPr>
          <p:cNvSpPr>
            <a:spLocks noGrp="1"/>
          </p:cNvSpPr>
          <p:nvPr>
            <p:ph type="body" sz="half" idx="2"/>
          </p:nvPr>
        </p:nvSpPr>
        <p:spPr/>
        <p:txBody>
          <a:bodyPr/>
          <a:lstStyle/>
          <a:p>
            <a:r>
              <a:rPr lang="en-US" noProof="0" dirty="0"/>
              <a:t>Each computer has ValSuite installed </a:t>
            </a:r>
          </a:p>
        </p:txBody>
      </p:sp>
      <p:pic>
        <p:nvPicPr>
          <p:cNvPr id="11" name="Graphic 10" descr="Internet with solid fill">
            <a:extLst>
              <a:ext uri="{FF2B5EF4-FFF2-40B4-BE49-F238E27FC236}">
                <a16:creationId xmlns:a16="http://schemas.microsoft.com/office/drawing/2014/main" id="{5D532436-FCD8-BFBB-7688-66A8EB2B222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89691" y="2748213"/>
            <a:ext cx="914400" cy="914400"/>
          </a:xfrm>
          <a:prstGeom prst="rect">
            <a:avLst/>
          </a:prstGeom>
        </p:spPr>
      </p:pic>
      <p:pic>
        <p:nvPicPr>
          <p:cNvPr id="13" name="Graphic 12" descr="Database with solid fill">
            <a:extLst>
              <a:ext uri="{FF2B5EF4-FFF2-40B4-BE49-F238E27FC236}">
                <a16:creationId xmlns:a16="http://schemas.microsoft.com/office/drawing/2014/main" id="{DA9EB561-C7C8-4065-D239-B8C7E029D9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1720" y="3705055"/>
            <a:ext cx="770342" cy="770342"/>
          </a:xfrm>
          <a:prstGeom prst="rect">
            <a:avLst/>
          </a:prstGeom>
        </p:spPr>
      </p:pic>
      <p:grpSp>
        <p:nvGrpSpPr>
          <p:cNvPr id="5" name="Group 4">
            <a:extLst>
              <a:ext uri="{FF2B5EF4-FFF2-40B4-BE49-F238E27FC236}">
                <a16:creationId xmlns:a16="http://schemas.microsoft.com/office/drawing/2014/main" id="{28840F86-2B2D-90E4-9970-3EF8A40C5CDA}"/>
              </a:ext>
            </a:extLst>
          </p:cNvPr>
          <p:cNvGrpSpPr>
            <a:grpSpLocks noGrp="1" noUngrp="1" noRot="1" noMove="1" noResize="1"/>
          </p:cNvGrpSpPr>
          <p:nvPr/>
        </p:nvGrpSpPr>
        <p:grpSpPr>
          <a:xfrm>
            <a:off x="4848829" y="1075610"/>
            <a:ext cx="8798278" cy="6029232"/>
            <a:chOff x="1694420" y="4001191"/>
            <a:chExt cx="1819815" cy="1247072"/>
          </a:xfrm>
        </p:grpSpPr>
        <p:pic>
          <p:nvPicPr>
            <p:cNvPr id="6" name="Picture 5" descr="A computer with a check mark on the screen&#10;&#10;AI-generated content may be incorrect.">
              <a:extLst>
                <a:ext uri="{FF2B5EF4-FFF2-40B4-BE49-F238E27FC236}">
                  <a16:creationId xmlns:a16="http://schemas.microsoft.com/office/drawing/2014/main" id="{2F3C8F7D-7DD3-C72D-0291-613677062C49}"/>
                </a:ext>
              </a:extLst>
            </p:cNvPr>
            <p:cNvPicPr>
              <a:picLocks noGrp="1" noRot="1" noChangeAspect="1" noMove="1" noResize="1" noEditPoints="1" noAdjustHandles="1" noChangeArrowheads="1" noChangeShapeType="1" noCrop="1"/>
            </p:cNvPicPr>
            <p:nvPr/>
          </p:nvPicPr>
          <p:blipFill>
            <a:blip r:embed="rId4"/>
            <a:stretch>
              <a:fillRect/>
            </a:stretch>
          </p:blipFill>
          <p:spPr>
            <a:xfrm>
              <a:off x="1694420" y="4001191"/>
              <a:ext cx="1819815" cy="1247072"/>
            </a:xfrm>
            <a:prstGeom prst="rect">
              <a:avLst/>
            </a:prstGeom>
          </p:spPr>
        </p:pic>
        <p:pic>
          <p:nvPicPr>
            <p:cNvPr id="8" name="Graphic 7" descr="Database with solid fill">
              <a:extLst>
                <a:ext uri="{FF2B5EF4-FFF2-40B4-BE49-F238E27FC236}">
                  <a16:creationId xmlns:a16="http://schemas.microsoft.com/office/drawing/2014/main" id="{D4DA5D2C-290D-5801-C602-2C82A853C35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tretch>
              <a:fillRect/>
            </a:stretch>
          </p:blipFill>
          <p:spPr>
            <a:xfrm rot="566317">
              <a:off x="2750339" y="4341018"/>
              <a:ext cx="339156" cy="339156"/>
            </a:xfrm>
            <a:prstGeom prst="rect">
              <a:avLst/>
            </a:prstGeom>
          </p:spPr>
        </p:pic>
      </p:grpSp>
      <p:sp>
        <p:nvSpPr>
          <p:cNvPr id="2" name="Rectangle: Rounded Corners 1">
            <a:extLst>
              <a:ext uri="{FF2B5EF4-FFF2-40B4-BE49-F238E27FC236}">
                <a16:creationId xmlns:a16="http://schemas.microsoft.com/office/drawing/2014/main" id="{9937CF87-9026-3162-A239-188FEB21642B}"/>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3629572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a:extLst>
            <a:ext uri="{FF2B5EF4-FFF2-40B4-BE49-F238E27FC236}">
              <a16:creationId xmlns:a16="http://schemas.microsoft.com/office/drawing/2014/main" id="{AF0072CB-19E8-DB47-89C2-8F6A8652DB51}"/>
            </a:ext>
          </a:extLst>
        </p:cNvPr>
        <p:cNvGrpSpPr/>
        <p:nvPr/>
      </p:nvGrpSpPr>
      <p:grpSpPr>
        <a:xfrm>
          <a:off x="0" y="0"/>
          <a:ext cx="0" cy="0"/>
          <a:chOff x="0" y="0"/>
          <a:chExt cx="0" cy="0"/>
        </a:xfrm>
      </p:grpSpPr>
      <p:pic>
        <p:nvPicPr>
          <p:cNvPr id="5" name="Picture 4" descr="A blue circle with black background&#10;&#10;AI-generated content may be incorrect.">
            <a:extLst>
              <a:ext uri="{FF2B5EF4-FFF2-40B4-BE49-F238E27FC236}">
                <a16:creationId xmlns:a16="http://schemas.microsoft.com/office/drawing/2014/main" id="{E9B6433E-BDE0-8F19-718A-7B3F93091D2E}"/>
              </a:ext>
            </a:extLst>
          </p:cNvPr>
          <p:cNvPicPr/>
          <p:nvPr/>
        </p:nvPicPr>
        <p:blipFill>
          <a:blip r:embed="rId2" cstate="screen">
            <a:alphaModFix amt="30000"/>
            <a:extLst>
              <a:ext uri="{28A0092B-C50C-407E-A947-70E740481C1C}">
                <a14:useLocalDpi xmlns:a14="http://schemas.microsoft.com/office/drawing/2010/main"/>
              </a:ext>
            </a:extLst>
          </a:blip>
          <a:srcRect/>
          <a:stretch>
            <a:fillRect/>
          </a:stretch>
        </p:blipFill>
        <p:spPr>
          <a:xfrm>
            <a:off x="6832474" y="488308"/>
            <a:ext cx="5367797" cy="6369692"/>
          </a:xfrm>
          <a:prstGeom prst="rect">
            <a:avLst/>
          </a:prstGeom>
        </p:spPr>
      </p:pic>
      <p:sp>
        <p:nvSpPr>
          <p:cNvPr id="40" name="Rectangle: Rounded Corners 39">
            <a:extLst>
              <a:ext uri="{FF2B5EF4-FFF2-40B4-BE49-F238E27FC236}">
                <a16:creationId xmlns:a16="http://schemas.microsoft.com/office/drawing/2014/main" id="{4EBC21D2-B521-D73F-15A5-E825AC6ED92A}"/>
              </a:ext>
            </a:extLst>
          </p:cNvPr>
          <p:cNvSpPr/>
          <p:nvPr/>
        </p:nvSpPr>
        <p:spPr>
          <a:xfrm>
            <a:off x="294374" y="2616813"/>
            <a:ext cx="7103337" cy="2408249"/>
          </a:xfrm>
          <a:prstGeom prst="roundRect">
            <a:avLst>
              <a:gd name="adj" fmla="val 581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1" name="Content Placeholder 1">
            <a:extLst>
              <a:ext uri="{FF2B5EF4-FFF2-40B4-BE49-F238E27FC236}">
                <a16:creationId xmlns:a16="http://schemas.microsoft.com/office/drawing/2014/main" id="{421899F8-0135-B0E7-11F1-A531E925C6AD}"/>
              </a:ext>
            </a:extLst>
          </p:cNvPr>
          <p:cNvSpPr>
            <a:spLocks noGrp="1"/>
          </p:cNvSpPr>
          <p:nvPr>
            <p:ph type="body" sz="half" idx="10"/>
          </p:nvPr>
        </p:nvSpPr>
        <p:spPr>
          <a:xfrm>
            <a:off x="1748503" y="2550873"/>
            <a:ext cx="4597297" cy="2408249"/>
          </a:xfrm>
        </p:spPr>
        <p:txBody>
          <a:bodyPr lIns="36000" tIns="36000" rIns="36000" bIns="36000" anchor="ctr">
            <a:normAutofit/>
          </a:bodyPr>
          <a:lstStyle/>
          <a:p>
            <a:pPr marL="0" indent="0">
              <a:buNone/>
            </a:pPr>
            <a:r>
              <a:rPr lang="en-US" sz="1800" b="1" noProof="0" dirty="0"/>
              <a:t>System installation:</a:t>
            </a:r>
          </a:p>
          <a:p>
            <a:r>
              <a:rPr lang="en-US" sz="1800" b="0" noProof="0" dirty="0"/>
              <a:t>ValSuite Client running on client PCs</a:t>
            </a:r>
          </a:p>
          <a:p>
            <a:pPr marL="0" indent="0">
              <a:buNone/>
            </a:pPr>
            <a:endParaRPr lang="en-US" sz="1800" noProof="0" dirty="0"/>
          </a:p>
          <a:p>
            <a:pPr marL="0" indent="0">
              <a:buNone/>
            </a:pPr>
            <a:r>
              <a:rPr lang="en-US" sz="1800" noProof="0" dirty="0"/>
              <a:t>	</a:t>
            </a:r>
            <a:endParaRPr lang="en-US" sz="1800" b="1" noProof="0" dirty="0"/>
          </a:p>
          <a:p>
            <a:pPr marL="0" indent="0">
              <a:buNone/>
            </a:pPr>
            <a:r>
              <a:rPr lang="en-US" sz="1800" b="1" noProof="0" dirty="0"/>
              <a:t>Database backup</a:t>
            </a:r>
            <a:r>
              <a:rPr lang="en-US" sz="1800" noProof="0" dirty="0"/>
              <a:t> </a:t>
            </a:r>
          </a:p>
          <a:p>
            <a:r>
              <a:rPr lang="en-US" sz="1800" b="0" noProof="0" dirty="0"/>
              <a:t>On Server</a:t>
            </a:r>
          </a:p>
        </p:txBody>
      </p:sp>
      <p:sp>
        <p:nvSpPr>
          <p:cNvPr id="3" name="Titel 2">
            <a:extLst>
              <a:ext uri="{FF2B5EF4-FFF2-40B4-BE49-F238E27FC236}">
                <a16:creationId xmlns:a16="http://schemas.microsoft.com/office/drawing/2014/main" id="{3B066309-ED67-51A9-741B-03E8166BCF84}"/>
              </a:ext>
            </a:extLst>
          </p:cNvPr>
          <p:cNvSpPr>
            <a:spLocks noGrp="1"/>
          </p:cNvSpPr>
          <p:nvPr>
            <p:ph type="title"/>
          </p:nvPr>
        </p:nvSpPr>
        <p:spPr/>
        <p:txBody>
          <a:bodyPr/>
          <a:lstStyle/>
          <a:p>
            <a:r>
              <a:rPr lang="en-US" noProof="0" dirty="0"/>
              <a:t>Server-Client Installation</a:t>
            </a:r>
          </a:p>
        </p:txBody>
      </p:sp>
      <p:sp>
        <p:nvSpPr>
          <p:cNvPr id="2" name="Text Placeholder 1">
            <a:extLst>
              <a:ext uri="{FF2B5EF4-FFF2-40B4-BE49-F238E27FC236}">
                <a16:creationId xmlns:a16="http://schemas.microsoft.com/office/drawing/2014/main" id="{25CCB90D-1B4B-C2ED-27FF-4A963CB38243}"/>
              </a:ext>
            </a:extLst>
          </p:cNvPr>
          <p:cNvSpPr>
            <a:spLocks noGrp="1"/>
          </p:cNvSpPr>
          <p:nvPr>
            <p:ph type="body" sz="half" idx="2"/>
          </p:nvPr>
        </p:nvSpPr>
        <p:spPr/>
        <p:txBody>
          <a:bodyPr/>
          <a:lstStyle/>
          <a:p>
            <a:endParaRPr lang="en-US" noProof="0" dirty="0"/>
          </a:p>
        </p:txBody>
      </p:sp>
      <p:pic>
        <p:nvPicPr>
          <p:cNvPr id="42" name="Graphic 41" descr="Internet with solid fill">
            <a:extLst>
              <a:ext uri="{FF2B5EF4-FFF2-40B4-BE49-F238E27FC236}">
                <a16:creationId xmlns:a16="http://schemas.microsoft.com/office/drawing/2014/main" id="{D6D100F3-92CF-E207-975D-A76433630D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7607" y="2814777"/>
            <a:ext cx="914400" cy="914400"/>
          </a:xfrm>
          <a:prstGeom prst="rect">
            <a:avLst/>
          </a:prstGeom>
        </p:spPr>
      </p:pic>
      <p:pic>
        <p:nvPicPr>
          <p:cNvPr id="43" name="Graphic 42" descr="Database with solid fill">
            <a:extLst>
              <a:ext uri="{FF2B5EF4-FFF2-40B4-BE49-F238E27FC236}">
                <a16:creationId xmlns:a16="http://schemas.microsoft.com/office/drawing/2014/main" id="{AEB420A1-5B8E-B7C5-D06C-397E2910A2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9636" y="3771619"/>
            <a:ext cx="770342" cy="770342"/>
          </a:xfrm>
          <a:prstGeom prst="rect">
            <a:avLst/>
          </a:prstGeom>
        </p:spPr>
      </p:pic>
      <p:pic>
        <p:nvPicPr>
          <p:cNvPr id="4" name="Picture 3" descr="A computer with a keyboard and mouse&#10;&#10;AI-generated content may be incorrect.">
            <a:extLst>
              <a:ext uri="{FF2B5EF4-FFF2-40B4-BE49-F238E27FC236}">
                <a16:creationId xmlns:a16="http://schemas.microsoft.com/office/drawing/2014/main" id="{7CF22892-A213-5475-52AF-4F73B82626A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761454" y="2616813"/>
            <a:ext cx="1555885" cy="1955751"/>
          </a:xfrm>
          <a:prstGeom prst="rect">
            <a:avLst/>
          </a:prstGeom>
        </p:spPr>
      </p:pic>
      <p:pic>
        <p:nvPicPr>
          <p:cNvPr id="6" name="Graphic 5" descr="Database with solid fill">
            <a:extLst>
              <a:ext uri="{FF2B5EF4-FFF2-40B4-BE49-F238E27FC236}">
                <a16:creationId xmlns:a16="http://schemas.microsoft.com/office/drawing/2014/main" id="{106E62D8-79A3-C03D-A449-619A7CA217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63599" y="3630080"/>
            <a:ext cx="1055371" cy="1055371"/>
          </a:xfrm>
          <a:prstGeom prst="rect">
            <a:avLst/>
          </a:prstGeom>
        </p:spPr>
      </p:pic>
      <p:cxnSp>
        <p:nvCxnSpPr>
          <p:cNvPr id="7" name="Straight Arrow Connector 6">
            <a:extLst>
              <a:ext uri="{FF2B5EF4-FFF2-40B4-BE49-F238E27FC236}">
                <a16:creationId xmlns:a16="http://schemas.microsoft.com/office/drawing/2014/main" id="{380CDFCA-C8A3-9085-930E-64181559682A}"/>
              </a:ext>
            </a:extLst>
          </p:cNvPr>
          <p:cNvCxnSpPr/>
          <p:nvPr/>
        </p:nvCxnSpPr>
        <p:spPr>
          <a:xfrm flipH="1">
            <a:off x="7866130" y="2414926"/>
            <a:ext cx="1388746" cy="5654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6780A541-D49E-3623-5865-2E1F694530D8}"/>
              </a:ext>
            </a:extLst>
          </p:cNvPr>
          <p:cNvCxnSpPr>
            <a:cxnSpLocks/>
          </p:cNvCxnSpPr>
          <p:nvPr/>
        </p:nvCxnSpPr>
        <p:spPr>
          <a:xfrm flipH="1">
            <a:off x="7913750" y="3594689"/>
            <a:ext cx="123182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39462A9B-5F70-AAB0-167A-8CBD6F50E5F5}"/>
              </a:ext>
            </a:extLst>
          </p:cNvPr>
          <p:cNvCxnSpPr>
            <a:cxnSpLocks/>
          </p:cNvCxnSpPr>
          <p:nvPr/>
        </p:nvCxnSpPr>
        <p:spPr>
          <a:xfrm flipH="1" flipV="1">
            <a:off x="7813365" y="4113682"/>
            <a:ext cx="1165120" cy="5383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D3C3199A-4CB3-AFFC-8818-65606F561972}"/>
              </a:ext>
            </a:extLst>
          </p:cNvPr>
          <p:cNvGrpSpPr/>
          <p:nvPr/>
        </p:nvGrpSpPr>
        <p:grpSpPr>
          <a:xfrm>
            <a:off x="8320225" y="1614322"/>
            <a:ext cx="3121159" cy="1424943"/>
            <a:chOff x="6957235" y="2942529"/>
            <a:chExt cx="3121159" cy="1424943"/>
          </a:xfrm>
        </p:grpSpPr>
        <p:pic>
          <p:nvPicPr>
            <p:cNvPr id="11" name="Picture 10" descr="A computer with a keyboard and mouse&#10;&#10;AI-generated content may be incorrect.">
              <a:extLst>
                <a:ext uri="{FF2B5EF4-FFF2-40B4-BE49-F238E27FC236}">
                  <a16:creationId xmlns:a16="http://schemas.microsoft.com/office/drawing/2014/main" id="{BACD6763-22E5-25F2-1314-C264A7C4DCB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12" name="Graphic 11">
              <a:extLst>
                <a:ext uri="{FF2B5EF4-FFF2-40B4-BE49-F238E27FC236}">
                  <a16:creationId xmlns:a16="http://schemas.microsoft.com/office/drawing/2014/main" id="{762F9A07-EB72-4B5D-17CD-35A4FC2690A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35755">
              <a:off x="7864076" y="3135017"/>
              <a:ext cx="489585" cy="489585"/>
            </a:xfrm>
            <a:prstGeom prst="rect">
              <a:avLst/>
            </a:prstGeom>
          </p:spPr>
        </p:pic>
      </p:grpSp>
      <p:grpSp>
        <p:nvGrpSpPr>
          <p:cNvPr id="13" name="Group 12">
            <a:extLst>
              <a:ext uri="{FF2B5EF4-FFF2-40B4-BE49-F238E27FC236}">
                <a16:creationId xmlns:a16="http://schemas.microsoft.com/office/drawing/2014/main" id="{2A9B0C08-3E55-3776-2524-0D2511C2CF89}"/>
              </a:ext>
            </a:extLst>
          </p:cNvPr>
          <p:cNvGrpSpPr/>
          <p:nvPr/>
        </p:nvGrpSpPr>
        <p:grpSpPr>
          <a:xfrm>
            <a:off x="8340476" y="2985426"/>
            <a:ext cx="3121159" cy="1424943"/>
            <a:chOff x="6957235" y="2942529"/>
            <a:chExt cx="3121159" cy="1424943"/>
          </a:xfrm>
        </p:grpSpPr>
        <p:pic>
          <p:nvPicPr>
            <p:cNvPr id="14" name="Picture 13" descr="A computer with a keyboard and mouse&#10;&#10;AI-generated content may be incorrect.">
              <a:extLst>
                <a:ext uri="{FF2B5EF4-FFF2-40B4-BE49-F238E27FC236}">
                  <a16:creationId xmlns:a16="http://schemas.microsoft.com/office/drawing/2014/main" id="{7BE20327-27AC-FFC2-5128-D365EEE0F1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15" name="Graphic 14">
              <a:extLst>
                <a:ext uri="{FF2B5EF4-FFF2-40B4-BE49-F238E27FC236}">
                  <a16:creationId xmlns:a16="http://schemas.microsoft.com/office/drawing/2014/main" id="{242A04AA-39D9-BF0D-1DFC-CE81A044ABD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35755">
              <a:off x="7864076" y="3135017"/>
              <a:ext cx="489585" cy="489585"/>
            </a:xfrm>
            <a:prstGeom prst="rect">
              <a:avLst/>
            </a:prstGeom>
          </p:spPr>
        </p:pic>
      </p:grpSp>
      <p:grpSp>
        <p:nvGrpSpPr>
          <p:cNvPr id="16" name="Group 15">
            <a:extLst>
              <a:ext uri="{FF2B5EF4-FFF2-40B4-BE49-F238E27FC236}">
                <a16:creationId xmlns:a16="http://schemas.microsoft.com/office/drawing/2014/main" id="{2D3D3330-66C4-E770-77E3-1F275AB08F57}"/>
              </a:ext>
            </a:extLst>
          </p:cNvPr>
          <p:cNvGrpSpPr/>
          <p:nvPr/>
        </p:nvGrpSpPr>
        <p:grpSpPr>
          <a:xfrm>
            <a:off x="8320225" y="4376408"/>
            <a:ext cx="3121159" cy="1424943"/>
            <a:chOff x="6957235" y="2942529"/>
            <a:chExt cx="3121159" cy="1424943"/>
          </a:xfrm>
        </p:grpSpPr>
        <p:pic>
          <p:nvPicPr>
            <p:cNvPr id="17" name="Picture 16" descr="A computer with a keyboard and mouse&#10;&#10;AI-generated content may be incorrect.">
              <a:extLst>
                <a:ext uri="{FF2B5EF4-FFF2-40B4-BE49-F238E27FC236}">
                  <a16:creationId xmlns:a16="http://schemas.microsoft.com/office/drawing/2014/main" id="{15B0F78B-5EFB-AB8E-B613-193AA712A67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57235" y="2942529"/>
              <a:ext cx="3121159" cy="1424943"/>
            </a:xfrm>
            <a:prstGeom prst="rect">
              <a:avLst/>
            </a:prstGeom>
          </p:spPr>
        </p:pic>
        <p:pic>
          <p:nvPicPr>
            <p:cNvPr id="18" name="Graphic 17">
              <a:extLst>
                <a:ext uri="{FF2B5EF4-FFF2-40B4-BE49-F238E27FC236}">
                  <a16:creationId xmlns:a16="http://schemas.microsoft.com/office/drawing/2014/main" id="{F7630324-B1C9-D656-B59D-78E30D850CB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35755">
              <a:off x="7864076" y="3135017"/>
              <a:ext cx="489585" cy="489585"/>
            </a:xfrm>
            <a:prstGeom prst="rect">
              <a:avLst/>
            </a:prstGeom>
          </p:spPr>
        </p:pic>
      </p:grpSp>
      <p:sp>
        <p:nvSpPr>
          <p:cNvPr id="19" name="Rectangle: Rounded Corners 18">
            <a:extLst>
              <a:ext uri="{FF2B5EF4-FFF2-40B4-BE49-F238E27FC236}">
                <a16:creationId xmlns:a16="http://schemas.microsoft.com/office/drawing/2014/main" id="{F375E60E-E65B-D4CA-1A18-70946507D03C}"/>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140985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7F8"/>
        </a:solidFill>
        <a:effectLst/>
      </p:bgPr>
    </p:bg>
    <p:spTree>
      <p:nvGrpSpPr>
        <p:cNvPr id="1" name="">
          <a:extLst>
            <a:ext uri="{FF2B5EF4-FFF2-40B4-BE49-F238E27FC236}">
              <a16:creationId xmlns:a16="http://schemas.microsoft.com/office/drawing/2014/main" id="{9B012769-E7ED-47A9-72A0-BF539EE36E15}"/>
            </a:ext>
          </a:extLst>
        </p:cNvPr>
        <p:cNvGrpSpPr/>
        <p:nvPr/>
      </p:nvGrpSpPr>
      <p:grpSpPr>
        <a:xfrm>
          <a:off x="0" y="0"/>
          <a:ext cx="0" cy="0"/>
          <a:chOff x="0" y="0"/>
          <a:chExt cx="0" cy="0"/>
        </a:xfrm>
      </p:grpSpPr>
      <p:pic>
        <p:nvPicPr>
          <p:cNvPr id="26" name="Picture 25" descr="A blue circle with black background&#10;&#10;AI-generated content may be incorrect.">
            <a:extLst>
              <a:ext uri="{FF2B5EF4-FFF2-40B4-BE49-F238E27FC236}">
                <a16:creationId xmlns:a16="http://schemas.microsoft.com/office/drawing/2014/main" id="{E530B3DB-0DC6-C54B-7AE3-2B8BB8DC3923}"/>
              </a:ext>
            </a:extLst>
          </p:cNvPr>
          <p:cNvPicPr>
            <a:picLocks noGrp="1" noRot="1" noChangeAspect="1" noMove="1" noResize="1" noEditPoints="1" noAdjustHandles="1" noChangeArrowheads="1" noChangeShapeType="1" noCrop="1"/>
          </p:cNvPicPr>
          <p:nvPr/>
        </p:nvPicPr>
        <p:blipFill>
          <a:blip r:embed="rId2" cstate="screen">
            <a:alphaModFix amt="30000"/>
            <a:extLst>
              <a:ext uri="{28A0092B-C50C-407E-A947-70E740481C1C}">
                <a14:useLocalDpi xmlns:a14="http://schemas.microsoft.com/office/drawing/2010/main"/>
              </a:ext>
            </a:extLst>
          </a:blip>
          <a:srcRect/>
          <a:stretch>
            <a:fillRect/>
          </a:stretch>
        </p:blipFill>
        <p:spPr>
          <a:xfrm flipH="1">
            <a:off x="-5885" y="533065"/>
            <a:ext cx="5367797" cy="6369692"/>
          </a:xfrm>
          <a:prstGeom prst="rect">
            <a:avLst/>
          </a:prstGeom>
        </p:spPr>
      </p:pic>
      <p:sp>
        <p:nvSpPr>
          <p:cNvPr id="3" name="Titel 2">
            <a:extLst>
              <a:ext uri="{FF2B5EF4-FFF2-40B4-BE49-F238E27FC236}">
                <a16:creationId xmlns:a16="http://schemas.microsoft.com/office/drawing/2014/main" id="{A9832345-2D64-8246-B13F-9AB257AA6109}"/>
              </a:ext>
            </a:extLst>
          </p:cNvPr>
          <p:cNvSpPr>
            <a:spLocks noGrp="1"/>
          </p:cNvSpPr>
          <p:nvPr>
            <p:ph type="title"/>
          </p:nvPr>
        </p:nvSpPr>
        <p:spPr/>
        <p:txBody>
          <a:bodyPr/>
          <a:lstStyle/>
          <a:p>
            <a:r>
              <a:rPr lang="en-US" noProof="0" dirty="0"/>
              <a:t>Server-Portable-Client Installation</a:t>
            </a:r>
          </a:p>
        </p:txBody>
      </p:sp>
      <p:sp>
        <p:nvSpPr>
          <p:cNvPr id="8" name="Rectangle: Rounded Corners 7">
            <a:extLst>
              <a:ext uri="{FF2B5EF4-FFF2-40B4-BE49-F238E27FC236}">
                <a16:creationId xmlns:a16="http://schemas.microsoft.com/office/drawing/2014/main" id="{4A451E94-A4BF-CBAB-07B3-FB666FEC5A3D}"/>
              </a:ext>
            </a:extLst>
          </p:cNvPr>
          <p:cNvSpPr/>
          <p:nvPr/>
        </p:nvSpPr>
        <p:spPr>
          <a:xfrm>
            <a:off x="4509860" y="2620798"/>
            <a:ext cx="6965670" cy="2801740"/>
          </a:xfrm>
          <a:prstGeom prst="roundRect">
            <a:avLst>
              <a:gd name="adj" fmla="val 7024"/>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1" name="Graphic 10" descr="Internet with solid fill">
            <a:extLst>
              <a:ext uri="{FF2B5EF4-FFF2-40B4-BE49-F238E27FC236}">
                <a16:creationId xmlns:a16="http://schemas.microsoft.com/office/drawing/2014/main" id="{3CB265BA-A022-B554-44FB-DDD7FFFA7C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47083" y="2818762"/>
            <a:ext cx="914400" cy="914400"/>
          </a:xfrm>
          <a:prstGeom prst="rect">
            <a:avLst/>
          </a:prstGeom>
        </p:spPr>
      </p:pic>
      <p:pic>
        <p:nvPicPr>
          <p:cNvPr id="12" name="Graphic 11" descr="Database with solid fill">
            <a:extLst>
              <a:ext uri="{FF2B5EF4-FFF2-40B4-BE49-F238E27FC236}">
                <a16:creationId xmlns:a16="http://schemas.microsoft.com/office/drawing/2014/main" id="{ABD2C49C-5D77-E7C1-70D3-343800160D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19112" y="3775604"/>
            <a:ext cx="770342" cy="770342"/>
          </a:xfrm>
          <a:prstGeom prst="rect">
            <a:avLst/>
          </a:prstGeom>
        </p:spPr>
      </p:pic>
      <p:sp>
        <p:nvSpPr>
          <p:cNvPr id="10" name="Content Placeholder 1">
            <a:extLst>
              <a:ext uri="{FF2B5EF4-FFF2-40B4-BE49-F238E27FC236}">
                <a16:creationId xmlns:a16="http://schemas.microsoft.com/office/drawing/2014/main" id="{5276831C-7CDA-6C75-7A13-4AC8C6F43148}"/>
              </a:ext>
            </a:extLst>
          </p:cNvPr>
          <p:cNvSpPr>
            <a:spLocks noGrp="1"/>
          </p:cNvSpPr>
          <p:nvPr>
            <p:ph type="body" sz="half" idx="10"/>
          </p:nvPr>
        </p:nvSpPr>
        <p:spPr>
          <a:xfrm>
            <a:off x="6697497" y="2829965"/>
            <a:ext cx="4814047" cy="2592573"/>
          </a:xfrm>
        </p:spPr>
        <p:txBody>
          <a:bodyPr lIns="36000" tIns="36000" rIns="36000" bIns="36000" anchor="ctr">
            <a:normAutofit/>
          </a:bodyPr>
          <a:lstStyle/>
          <a:p>
            <a:pPr marL="36000" indent="0">
              <a:spcBef>
                <a:spcPts val="600"/>
              </a:spcBef>
              <a:buNone/>
            </a:pPr>
            <a:r>
              <a:rPr lang="en-US" sz="1800" b="1" noProof="0" dirty="0"/>
              <a:t>System installation:</a:t>
            </a:r>
          </a:p>
          <a:p>
            <a:pPr marL="36000">
              <a:spcBef>
                <a:spcPts val="600"/>
              </a:spcBef>
            </a:pPr>
            <a:r>
              <a:rPr lang="en-US" sz="1800" noProof="0" dirty="0"/>
              <a:t>Installed on laptop</a:t>
            </a:r>
            <a:endParaRPr lang="en-US" sz="1800" b="0" noProof="0" dirty="0"/>
          </a:p>
          <a:p>
            <a:pPr marL="36000" indent="0">
              <a:spcBef>
                <a:spcPts val="600"/>
              </a:spcBef>
              <a:buNone/>
            </a:pPr>
            <a:endParaRPr lang="en-US" sz="1800" b="1" noProof="0" dirty="0"/>
          </a:p>
          <a:p>
            <a:pPr marL="36000" indent="0">
              <a:spcBef>
                <a:spcPts val="600"/>
              </a:spcBef>
              <a:buNone/>
            </a:pPr>
            <a:r>
              <a:rPr lang="en-US" sz="1800" b="1" noProof="0" dirty="0"/>
              <a:t>Database backup</a:t>
            </a:r>
            <a:r>
              <a:rPr lang="en-US" sz="1800" noProof="0" dirty="0"/>
              <a:t> </a:t>
            </a:r>
          </a:p>
          <a:p>
            <a:pPr marL="36000" indent="-285750">
              <a:spcBef>
                <a:spcPts val="600"/>
              </a:spcBef>
              <a:buFont typeface="Arial" panose="020B0604020202020204" pitchFamily="34" charset="0"/>
              <a:buChar char="•"/>
            </a:pPr>
            <a:r>
              <a:rPr lang="en-US" sz="1800" b="0" noProof="0" dirty="0"/>
              <a:t>Database running on local laptop</a:t>
            </a:r>
          </a:p>
          <a:p>
            <a:pPr marL="36000" indent="-285750">
              <a:spcBef>
                <a:spcPts val="600"/>
              </a:spcBef>
              <a:buFont typeface="Arial" panose="020B0604020202020204" pitchFamily="34" charset="0"/>
              <a:buChar char="•"/>
            </a:pPr>
            <a:r>
              <a:rPr lang="en-US" sz="1800" noProof="0" dirty="0"/>
              <a:t>Centralized database on server</a:t>
            </a:r>
          </a:p>
          <a:p>
            <a:pPr marL="36000" indent="-285750">
              <a:spcBef>
                <a:spcPts val="600"/>
              </a:spcBef>
              <a:buFont typeface="Arial" panose="020B0604020202020204" pitchFamily="34" charset="0"/>
              <a:buChar char="•"/>
            </a:pPr>
            <a:r>
              <a:rPr lang="en-US" sz="1800" b="0" noProof="0" dirty="0"/>
              <a:t>Data regularly transmitted to server via Auto-transfer-tool</a:t>
            </a:r>
          </a:p>
        </p:txBody>
      </p:sp>
      <p:pic>
        <p:nvPicPr>
          <p:cNvPr id="5" name="Picture 4" descr="A computer with a keyboard and mouse&#10;&#10;AI-generated content may be incorrect.">
            <a:extLst>
              <a:ext uri="{FF2B5EF4-FFF2-40B4-BE49-F238E27FC236}">
                <a16:creationId xmlns:a16="http://schemas.microsoft.com/office/drawing/2014/main" id="{1690BCD4-EF05-8A4A-7B92-16EB46B20BC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886115" y="2949641"/>
            <a:ext cx="1555885" cy="1955751"/>
          </a:xfrm>
          <a:prstGeom prst="rect">
            <a:avLst/>
          </a:prstGeom>
        </p:spPr>
      </p:pic>
      <p:pic>
        <p:nvPicPr>
          <p:cNvPr id="6" name="Graphic 5" descr="Database with solid fill">
            <a:extLst>
              <a:ext uri="{FF2B5EF4-FFF2-40B4-BE49-F238E27FC236}">
                <a16:creationId xmlns:a16="http://schemas.microsoft.com/office/drawing/2014/main" id="{C4FF8C51-D85F-899A-1109-6B91C7C931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88260" y="3962908"/>
            <a:ext cx="1055371" cy="1055371"/>
          </a:xfrm>
          <a:prstGeom prst="rect">
            <a:avLst/>
          </a:prstGeom>
        </p:spPr>
      </p:pic>
      <p:cxnSp>
        <p:nvCxnSpPr>
          <p:cNvPr id="7" name="Straight Arrow Connector 6">
            <a:extLst>
              <a:ext uri="{FF2B5EF4-FFF2-40B4-BE49-F238E27FC236}">
                <a16:creationId xmlns:a16="http://schemas.microsoft.com/office/drawing/2014/main" id="{EB3FDACE-A138-E0E7-FDF6-C25209F4A568}"/>
              </a:ext>
            </a:extLst>
          </p:cNvPr>
          <p:cNvCxnSpPr>
            <a:cxnSpLocks/>
          </p:cNvCxnSpPr>
          <p:nvPr/>
        </p:nvCxnSpPr>
        <p:spPr>
          <a:xfrm>
            <a:off x="1917682" y="2658223"/>
            <a:ext cx="1819160" cy="573146"/>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F7BC9F35-894D-52A0-1E18-D19EA0C8064A}"/>
              </a:ext>
            </a:extLst>
          </p:cNvPr>
          <p:cNvCxnSpPr>
            <a:cxnSpLocks/>
          </p:cNvCxnSpPr>
          <p:nvPr/>
        </p:nvCxnSpPr>
        <p:spPr>
          <a:xfrm flipV="1">
            <a:off x="2165698" y="3990282"/>
            <a:ext cx="1495003" cy="15529"/>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84C142F9-9C11-93C4-6C22-2440CD6A51A9}"/>
              </a:ext>
            </a:extLst>
          </p:cNvPr>
          <p:cNvCxnSpPr>
            <a:cxnSpLocks/>
          </p:cNvCxnSpPr>
          <p:nvPr/>
        </p:nvCxnSpPr>
        <p:spPr>
          <a:xfrm flipV="1">
            <a:off x="2112774" y="4670459"/>
            <a:ext cx="1578874" cy="542912"/>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AFAA6CEC-DD3E-3524-D196-A8C9E6F2DF1D}"/>
              </a:ext>
            </a:extLst>
          </p:cNvPr>
          <p:cNvGrpSpPr/>
          <p:nvPr/>
        </p:nvGrpSpPr>
        <p:grpSpPr>
          <a:xfrm>
            <a:off x="692185" y="1897654"/>
            <a:ext cx="1819815" cy="1247072"/>
            <a:chOff x="1694420" y="4001191"/>
            <a:chExt cx="1819815" cy="1247072"/>
          </a:xfrm>
        </p:grpSpPr>
        <p:pic>
          <p:nvPicPr>
            <p:cNvPr id="15" name="Picture 14" descr="A computer with a check mark on the screen&#10;&#10;AI-generated content may be incorrect.">
              <a:extLst>
                <a:ext uri="{FF2B5EF4-FFF2-40B4-BE49-F238E27FC236}">
                  <a16:creationId xmlns:a16="http://schemas.microsoft.com/office/drawing/2014/main" id="{CF46EB71-0DBF-19F7-6A94-58C76F1093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94420" y="4001191"/>
              <a:ext cx="1819815" cy="1247072"/>
            </a:xfrm>
            <a:prstGeom prst="rect">
              <a:avLst/>
            </a:prstGeom>
          </p:spPr>
        </p:pic>
        <p:pic>
          <p:nvPicPr>
            <p:cNvPr id="16" name="Graphic 15" descr="Database with solid fill">
              <a:extLst>
                <a:ext uri="{FF2B5EF4-FFF2-40B4-BE49-F238E27FC236}">
                  <a16:creationId xmlns:a16="http://schemas.microsoft.com/office/drawing/2014/main" id="{59925B6C-B267-1807-0B9F-C353EEDC1E1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566317">
              <a:off x="2750339" y="4341018"/>
              <a:ext cx="339156" cy="339156"/>
            </a:xfrm>
            <a:prstGeom prst="rect">
              <a:avLst/>
            </a:prstGeom>
          </p:spPr>
        </p:pic>
      </p:grpSp>
      <p:grpSp>
        <p:nvGrpSpPr>
          <p:cNvPr id="17" name="Group 16">
            <a:extLst>
              <a:ext uri="{FF2B5EF4-FFF2-40B4-BE49-F238E27FC236}">
                <a16:creationId xmlns:a16="http://schemas.microsoft.com/office/drawing/2014/main" id="{6BACD04F-8B08-C7F4-8ACC-40C7B1B8A685}"/>
              </a:ext>
            </a:extLst>
          </p:cNvPr>
          <p:cNvGrpSpPr/>
          <p:nvPr/>
        </p:nvGrpSpPr>
        <p:grpSpPr>
          <a:xfrm>
            <a:off x="696630" y="3223020"/>
            <a:ext cx="1819815" cy="1247072"/>
            <a:chOff x="1694420" y="4001191"/>
            <a:chExt cx="1819815" cy="1247072"/>
          </a:xfrm>
        </p:grpSpPr>
        <p:pic>
          <p:nvPicPr>
            <p:cNvPr id="18" name="Picture 17" descr="A computer with a check mark on the screen&#10;&#10;AI-generated content may be incorrect.">
              <a:extLst>
                <a:ext uri="{FF2B5EF4-FFF2-40B4-BE49-F238E27FC236}">
                  <a16:creationId xmlns:a16="http://schemas.microsoft.com/office/drawing/2014/main" id="{4AB3F76D-1852-20FA-4E89-FBDEBBFF25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94420" y="4001191"/>
              <a:ext cx="1819815" cy="1247072"/>
            </a:xfrm>
            <a:prstGeom prst="rect">
              <a:avLst/>
            </a:prstGeom>
          </p:spPr>
        </p:pic>
        <p:pic>
          <p:nvPicPr>
            <p:cNvPr id="19" name="Graphic 18" descr="Database with solid fill">
              <a:extLst>
                <a:ext uri="{FF2B5EF4-FFF2-40B4-BE49-F238E27FC236}">
                  <a16:creationId xmlns:a16="http://schemas.microsoft.com/office/drawing/2014/main" id="{B05BF24A-E317-A70F-4F61-546B03CE1F1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566317">
              <a:off x="2750339" y="4341018"/>
              <a:ext cx="339156" cy="339156"/>
            </a:xfrm>
            <a:prstGeom prst="rect">
              <a:avLst/>
            </a:prstGeom>
          </p:spPr>
        </p:pic>
      </p:grpSp>
      <p:grpSp>
        <p:nvGrpSpPr>
          <p:cNvPr id="20" name="Group 19">
            <a:extLst>
              <a:ext uri="{FF2B5EF4-FFF2-40B4-BE49-F238E27FC236}">
                <a16:creationId xmlns:a16="http://schemas.microsoft.com/office/drawing/2014/main" id="{080CC3E6-204C-397C-7895-61A89ECD7508}"/>
              </a:ext>
            </a:extLst>
          </p:cNvPr>
          <p:cNvGrpSpPr/>
          <p:nvPr/>
        </p:nvGrpSpPr>
        <p:grpSpPr>
          <a:xfrm>
            <a:off x="692185" y="4508874"/>
            <a:ext cx="1819815" cy="1247072"/>
            <a:chOff x="1694420" y="4001191"/>
            <a:chExt cx="1819815" cy="1247072"/>
          </a:xfrm>
        </p:grpSpPr>
        <p:pic>
          <p:nvPicPr>
            <p:cNvPr id="21" name="Picture 20" descr="A computer with a check mark on the screen&#10;&#10;AI-generated content may be incorrect.">
              <a:extLst>
                <a:ext uri="{FF2B5EF4-FFF2-40B4-BE49-F238E27FC236}">
                  <a16:creationId xmlns:a16="http://schemas.microsoft.com/office/drawing/2014/main" id="{662428B3-5F23-EAB4-DD0D-E3FFF1C7D55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94420" y="4001191"/>
              <a:ext cx="1819815" cy="1247072"/>
            </a:xfrm>
            <a:prstGeom prst="rect">
              <a:avLst/>
            </a:prstGeom>
          </p:spPr>
        </p:pic>
        <p:pic>
          <p:nvPicPr>
            <p:cNvPr id="22" name="Graphic 21" descr="Database with solid fill">
              <a:extLst>
                <a:ext uri="{FF2B5EF4-FFF2-40B4-BE49-F238E27FC236}">
                  <a16:creationId xmlns:a16="http://schemas.microsoft.com/office/drawing/2014/main" id="{039DEB7F-5C2B-3475-0879-ADB4E9A905F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566317">
              <a:off x="2750339" y="4341018"/>
              <a:ext cx="339156" cy="339156"/>
            </a:xfrm>
            <a:prstGeom prst="rect">
              <a:avLst/>
            </a:prstGeom>
          </p:spPr>
        </p:pic>
      </p:grpSp>
      <p:grpSp>
        <p:nvGrpSpPr>
          <p:cNvPr id="23" name="Group 22">
            <a:extLst>
              <a:ext uri="{FF2B5EF4-FFF2-40B4-BE49-F238E27FC236}">
                <a16:creationId xmlns:a16="http://schemas.microsoft.com/office/drawing/2014/main" id="{695D2861-35AC-D39C-99B2-5CEB067C497B}"/>
              </a:ext>
            </a:extLst>
          </p:cNvPr>
          <p:cNvGrpSpPr/>
          <p:nvPr/>
        </p:nvGrpSpPr>
        <p:grpSpPr>
          <a:xfrm>
            <a:off x="2444067" y="2283399"/>
            <a:ext cx="1093132" cy="1093132"/>
            <a:chOff x="3744741" y="2694175"/>
            <a:chExt cx="1093132" cy="1093132"/>
          </a:xfrm>
        </p:grpSpPr>
        <p:pic>
          <p:nvPicPr>
            <p:cNvPr id="24" name="Graphic 23" descr="Cloud with solid fill">
              <a:extLst>
                <a:ext uri="{FF2B5EF4-FFF2-40B4-BE49-F238E27FC236}">
                  <a16:creationId xmlns:a16="http://schemas.microsoft.com/office/drawing/2014/main" id="{FBA8419A-4E89-DDCF-6920-F77633F2AAD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744741" y="2694175"/>
              <a:ext cx="1093132" cy="1093132"/>
            </a:xfrm>
            <a:prstGeom prst="rect">
              <a:avLst/>
            </a:prstGeom>
          </p:spPr>
        </p:pic>
        <p:sp>
          <p:nvSpPr>
            <p:cNvPr id="25" name="TextBox 24">
              <a:extLst>
                <a:ext uri="{FF2B5EF4-FFF2-40B4-BE49-F238E27FC236}">
                  <a16:creationId xmlns:a16="http://schemas.microsoft.com/office/drawing/2014/main" id="{C0EFF49E-EAAD-D17F-9663-248B5E50A0E9}"/>
                </a:ext>
              </a:extLst>
            </p:cNvPr>
            <p:cNvSpPr txBox="1"/>
            <p:nvPr/>
          </p:nvSpPr>
          <p:spPr>
            <a:xfrm>
              <a:off x="3964831" y="3131614"/>
              <a:ext cx="626219" cy="338554"/>
            </a:xfrm>
            <a:prstGeom prst="rect">
              <a:avLst/>
            </a:prstGeom>
            <a:noFill/>
          </p:spPr>
          <p:txBody>
            <a:bodyPr wrap="square" rtlCol="0">
              <a:spAutoFit/>
            </a:bodyPr>
            <a:lstStyle/>
            <a:p>
              <a:pPr algn="ctr"/>
              <a:r>
                <a:rPr lang="en-US" sz="1600" b="1" noProof="0" dirty="0">
                  <a:solidFill>
                    <a:schemeClr val="bg2"/>
                  </a:solidFill>
                  <a:latin typeface="+mj-lt"/>
                </a:rPr>
                <a:t>VPN</a:t>
              </a:r>
            </a:p>
          </p:txBody>
        </p:sp>
      </p:grpSp>
      <p:sp>
        <p:nvSpPr>
          <p:cNvPr id="2" name="Rectangle: Rounded Corners 1">
            <a:extLst>
              <a:ext uri="{FF2B5EF4-FFF2-40B4-BE49-F238E27FC236}">
                <a16:creationId xmlns:a16="http://schemas.microsoft.com/office/drawing/2014/main" id="{A4D1EB4E-FF2E-06DB-1BC3-D13FFE6740A2}"/>
              </a:ext>
            </a:extLst>
          </p:cNvPr>
          <p:cNvSpPr/>
          <p:nvPr/>
        </p:nvSpPr>
        <p:spPr>
          <a:xfrm>
            <a:off x="801877" y="164304"/>
            <a:ext cx="1955178" cy="317033"/>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t>Validation Software</a:t>
            </a:r>
            <a:endParaRPr lang="en-US" sz="1400" b="1" dirty="0"/>
          </a:p>
        </p:txBody>
      </p:sp>
    </p:spTree>
    <p:extLst>
      <p:ext uri="{BB962C8B-B14F-4D97-AF65-F5344CB8AC3E}">
        <p14:creationId xmlns:p14="http://schemas.microsoft.com/office/powerpoint/2010/main" val="461582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ellab">
  <a:themeElements>
    <a:clrScheme name="ELLAB">
      <a:dk1>
        <a:srgbClr val="000000"/>
      </a:dk1>
      <a:lt1>
        <a:srgbClr val="FFFFFF"/>
      </a:lt1>
      <a:dk2>
        <a:srgbClr val="00004B"/>
      </a:dk2>
      <a:lt2>
        <a:srgbClr val="FFFFFF"/>
      </a:lt2>
      <a:accent1>
        <a:srgbClr val="17AAE2"/>
      </a:accent1>
      <a:accent2>
        <a:srgbClr val="ADD6EE"/>
      </a:accent2>
      <a:accent3>
        <a:srgbClr val="E9F2FA"/>
      </a:accent3>
      <a:accent4>
        <a:srgbClr val="00004B"/>
      </a:accent4>
      <a:accent5>
        <a:srgbClr val="7BC70F"/>
      </a:accent5>
      <a:accent6>
        <a:srgbClr val="A01966"/>
      </a:accent6>
      <a:hlink>
        <a:srgbClr val="00AEEF"/>
      </a:hlink>
      <a:folHlink>
        <a:srgbClr val="FBB040"/>
      </a:folHlink>
    </a:clrScheme>
    <a:fontScheme name="Ellab Sans">
      <a:majorFont>
        <a:latin typeface="Ellab Sans"/>
        <a:ea typeface=""/>
        <a:cs typeface=""/>
      </a:majorFont>
      <a:minorFont>
        <a:latin typeface="Ellab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llab PowerPoint Template - 2025" id="{A4A39508-DA8E-4CE9-A6BE-AD1AE10BEAF0}" vid="{31017088-36D7-45E9-9106-8C64A501F278}"/>
    </a:ext>
  </a:extLst>
</a:theme>
</file>

<file path=ppt/theme/theme2.xml><?xml version="1.0" encoding="utf-8"?>
<a:theme xmlns:a="http://schemas.openxmlformats.org/drawingml/2006/main" name="ellab">
  <a:themeElements>
    <a:clrScheme name="ELLAB">
      <a:dk1>
        <a:srgbClr val="000000"/>
      </a:dk1>
      <a:lt1>
        <a:srgbClr val="FFFFFF"/>
      </a:lt1>
      <a:dk2>
        <a:srgbClr val="00004B"/>
      </a:dk2>
      <a:lt2>
        <a:srgbClr val="FFFFFF"/>
      </a:lt2>
      <a:accent1>
        <a:srgbClr val="17AAE2"/>
      </a:accent1>
      <a:accent2>
        <a:srgbClr val="ADD6EE"/>
      </a:accent2>
      <a:accent3>
        <a:srgbClr val="E9F2FA"/>
      </a:accent3>
      <a:accent4>
        <a:srgbClr val="00004B"/>
      </a:accent4>
      <a:accent5>
        <a:srgbClr val="7BC70F"/>
      </a:accent5>
      <a:accent6>
        <a:srgbClr val="A01966"/>
      </a:accent6>
      <a:hlink>
        <a:srgbClr val="00AEEF"/>
      </a:hlink>
      <a:folHlink>
        <a:srgbClr val="FBB040"/>
      </a:folHlink>
    </a:clrScheme>
    <a:fontScheme name="Ellab Sans">
      <a:majorFont>
        <a:latin typeface="Ellab Sans"/>
        <a:ea typeface=""/>
        <a:cs typeface=""/>
      </a:majorFont>
      <a:minorFont>
        <a:latin typeface="Ellab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llab PowerPoint Template - 2025" id="{A4A39508-DA8E-4CE9-A6BE-AD1AE10BEAF0}" vid="{38D3DC4F-CBF3-41EA-92C1-7B7AFD63B46E}"/>
    </a:ext>
  </a:extLst>
</a:theme>
</file>

<file path=ppt/theme/theme3.xml><?xml version="1.0" encoding="utf-8"?>
<a:theme xmlns:a="http://schemas.openxmlformats.org/drawingml/2006/main" name="2_ellab">
  <a:themeElements>
    <a:clrScheme name="ELLAB">
      <a:dk1>
        <a:srgbClr val="000000"/>
      </a:dk1>
      <a:lt1>
        <a:srgbClr val="FFFFFF"/>
      </a:lt1>
      <a:dk2>
        <a:srgbClr val="00004B"/>
      </a:dk2>
      <a:lt2>
        <a:srgbClr val="FFFFFF"/>
      </a:lt2>
      <a:accent1>
        <a:srgbClr val="17AAE2"/>
      </a:accent1>
      <a:accent2>
        <a:srgbClr val="ADD6EE"/>
      </a:accent2>
      <a:accent3>
        <a:srgbClr val="E9F2FA"/>
      </a:accent3>
      <a:accent4>
        <a:srgbClr val="00004B"/>
      </a:accent4>
      <a:accent5>
        <a:srgbClr val="7BC70F"/>
      </a:accent5>
      <a:accent6>
        <a:srgbClr val="A01966"/>
      </a:accent6>
      <a:hlink>
        <a:srgbClr val="00AEEF"/>
      </a:hlink>
      <a:folHlink>
        <a:srgbClr val="FBB040"/>
      </a:folHlink>
    </a:clrScheme>
    <a:fontScheme name="Ellab Sans">
      <a:majorFont>
        <a:latin typeface="Ellab Sans"/>
        <a:ea typeface=""/>
        <a:cs typeface=""/>
      </a:majorFont>
      <a:minorFont>
        <a:latin typeface="Ellab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llab PowerPoint Template - 2025" id="{A4A39508-DA8E-4CE9-A6BE-AD1AE10BEAF0}" vid="{ED1DF473-2E3E-4D8A-A5F2-0AFC77710401}"/>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9ADEA1D4D052C40A8862A7201693DCD" ma:contentTypeVersion="19" ma:contentTypeDescription="Opret et nyt dokument." ma:contentTypeScope="" ma:versionID="455c7ffbfd89688fca5a4694ad552a1f">
  <xsd:schema xmlns:xsd="http://www.w3.org/2001/XMLSchema" xmlns:xs="http://www.w3.org/2001/XMLSchema" xmlns:p="http://schemas.microsoft.com/office/2006/metadata/properties" xmlns:ns2="5aa58c2a-f017-428b-bbaa-fa514989d33c" xmlns:ns3="664ca7e1-e14f-440d-a513-c6c708b31b07" targetNamespace="http://schemas.microsoft.com/office/2006/metadata/properties" ma:root="true" ma:fieldsID="bb9258140964867f89f827e9598e57ee" ns2:_="" ns3:_="">
    <xsd:import namespace="5aa58c2a-f017-428b-bbaa-fa514989d33c"/>
    <xsd:import namespace="664ca7e1-e14f-440d-a513-c6c708b31b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8c2a-f017-428b-bbaa-fa514989d3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ledmærker" ma:readOnly="false" ma:fieldId="{5cf76f15-5ced-4ddc-b409-7134ff3c332f}" ma:taxonomyMulti="true" ma:sspId="2449fb74-ddce-4354-82c8-d456aa319ee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4ca7e1-e14f-440d-a513-c6c708b31b07" elementFormDefault="qualified">
    <xsd:import namespace="http://schemas.microsoft.com/office/2006/documentManagement/types"/>
    <xsd:import namespace="http://schemas.microsoft.com/office/infopath/2007/PartnerControls"/>
    <xsd:element name="SharedWithUsers" ma:index="17"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t med detaljer" ma:internalName="SharedWithDetails" ma:readOnly="true">
      <xsd:simpleType>
        <xsd:restriction base="dms:Note">
          <xsd:maxLength value="255"/>
        </xsd:restriction>
      </xsd:simpleType>
    </xsd:element>
    <xsd:element name="TaxCatchAll" ma:index="23" nillable="true" ma:displayName="Taxonomy Catch All Column" ma:hidden="true" ma:list="{1a35717b-af10-4d7e-bd89-df9a2ed079bd}" ma:internalName="TaxCatchAll" ma:showField="CatchAllData" ma:web="664ca7e1-e14f-440d-a513-c6c708b31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aa58c2a-f017-428b-bbaa-fa514989d33c">
      <Terms xmlns="http://schemas.microsoft.com/office/infopath/2007/PartnerControls"/>
    </lcf76f155ced4ddcb4097134ff3c332f>
    <TaxCatchAll xmlns="664ca7e1-e14f-440d-a513-c6c708b31b07" xsi:nil="true"/>
  </documentManagement>
</p:properties>
</file>

<file path=customXml/itemProps1.xml><?xml version="1.0" encoding="utf-8"?>
<ds:datastoreItem xmlns:ds="http://schemas.openxmlformats.org/officeDocument/2006/customXml" ds:itemID="{8152EEB7-FEF9-42EB-817A-C2264CECDDF9}">
  <ds:schemaRefs>
    <ds:schemaRef ds:uri="http://schemas.microsoft.com/sharepoint/v3/contenttype/forms"/>
  </ds:schemaRefs>
</ds:datastoreItem>
</file>

<file path=customXml/itemProps2.xml><?xml version="1.0" encoding="utf-8"?>
<ds:datastoreItem xmlns:ds="http://schemas.openxmlformats.org/officeDocument/2006/customXml" ds:itemID="{97441D1A-DB47-40D0-8694-0CC0F118A1AC}">
  <ds:schemaRefs>
    <ds:schemaRef ds:uri="5aa58c2a-f017-428b-bbaa-fa514989d33c"/>
    <ds:schemaRef ds:uri="664ca7e1-e14f-440d-a513-c6c708b31b0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7C83DAA-853C-437C-B82B-B636A6EE8D1A}">
  <ds:schemaRefs>
    <ds:schemaRef ds:uri="1b56d729-4f7b-4b6d-bded-94e2c20c3e19"/>
    <ds:schemaRef ds:uri="5aa58c2a-f017-428b-bbaa-fa514989d33c"/>
    <ds:schemaRef ds:uri="664ca7e1-e14f-440d-a513-c6c708b31b0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Default Theme</Template>
  <TotalTime>0</TotalTime>
  <Words>940</Words>
  <Application>Microsoft Office PowerPoint</Application>
  <PresentationFormat>Breitbild</PresentationFormat>
  <Paragraphs>164</Paragraphs>
  <Slides>13</Slides>
  <Notes>5</Notes>
  <HiddenSlides>0</HiddenSlides>
  <MMClips>0</MMClips>
  <ScaleCrop>false</ScaleCrop>
  <HeadingPairs>
    <vt:vector size="8" baseType="variant">
      <vt:variant>
        <vt:lpstr>Verwendete Schriftarten</vt:lpstr>
      </vt:variant>
      <vt:variant>
        <vt:i4>6</vt:i4>
      </vt:variant>
      <vt:variant>
        <vt:lpstr>Design</vt:lpstr>
      </vt:variant>
      <vt:variant>
        <vt:i4>3</vt:i4>
      </vt:variant>
      <vt:variant>
        <vt:lpstr>Eingebettete OLE-Server</vt:lpstr>
      </vt:variant>
      <vt:variant>
        <vt:i4>1</vt:i4>
      </vt:variant>
      <vt:variant>
        <vt:lpstr>Folientitel</vt:lpstr>
      </vt:variant>
      <vt:variant>
        <vt:i4>13</vt:i4>
      </vt:variant>
    </vt:vector>
  </HeadingPairs>
  <TitlesOfParts>
    <vt:vector size="23" baseType="lpstr">
      <vt:lpstr>Aptos</vt:lpstr>
      <vt:lpstr>Arial</vt:lpstr>
      <vt:lpstr>Calibri</vt:lpstr>
      <vt:lpstr>Ellab Sans SemiBold</vt:lpstr>
      <vt:lpstr>Ellab Sans Light</vt:lpstr>
      <vt:lpstr>Ellab Sans</vt:lpstr>
      <vt:lpstr>1_ellab</vt:lpstr>
      <vt:lpstr>ellab</vt:lpstr>
      <vt:lpstr>2_ellab</vt:lpstr>
      <vt:lpstr>think-cell Slide</vt:lpstr>
      <vt:lpstr>PowerPoint-Präsentation</vt:lpstr>
      <vt:lpstr>Everyday Mapping Made Quicker</vt:lpstr>
      <vt:lpstr>ValSuite® Highlights</vt:lpstr>
      <vt:lpstr>PowerPoint-Präsentation</vt:lpstr>
      <vt:lpstr>Client/Server Installation</vt:lpstr>
      <vt:lpstr>Software Architecture</vt:lpstr>
      <vt:lpstr>Default Installation - Local</vt:lpstr>
      <vt:lpstr>Server-Client Installation</vt:lpstr>
      <vt:lpstr>Server-Portable-Client Installation</vt:lpstr>
      <vt:lpstr>Connecting Remote Sites via VPN</vt:lpstr>
      <vt:lpstr>Mixed Configuration</vt:lpstr>
      <vt:lpstr>Server-Client Installation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Aleksandra Szejko</dc:creator>
  <cp:lastModifiedBy>Andreas Kößler</cp:lastModifiedBy>
  <cp:revision>1</cp:revision>
  <dcterms:created xsi:type="dcterms:W3CDTF">2025-07-15T10:54:41Z</dcterms:created>
  <dcterms:modified xsi:type="dcterms:W3CDTF">2026-06-24T09:32:28Z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0x010100E9ADEA1D4D052C40A8862A7201693DCD</vt:lpwstr>
  </property>
  <property fmtid="{D5CDD505-2E9C-101B-9397-08002B2CF9AE}" pid="3" name="MediaServiceImageTags">
    <vt:lpwstr/>
  </property>
</Properties>
</file>