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0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tags/tag3.xml" ContentType="application/vnd.openxmlformats-officedocument.presentationml.tags+xml"/>
  <Override PartName="/ppt/notesSlides/notesSlide2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3900" r:id="rId4"/>
    <p:sldMasterId id="2147483852" r:id="rId5"/>
    <p:sldMasterId id="2147483907" r:id="rId6"/>
  </p:sldMasterIdLst>
  <p:notesMasterIdLst>
    <p:notesMasterId r:id="rId134"/>
  </p:notesMasterIdLst>
  <p:handoutMasterIdLst>
    <p:handoutMasterId r:id="rId135"/>
  </p:handoutMasterIdLst>
  <p:sldIdLst>
    <p:sldId id="258" r:id="rId7"/>
    <p:sldId id="262" r:id="rId8"/>
    <p:sldId id="264" r:id="rId9"/>
    <p:sldId id="10343" r:id="rId10"/>
    <p:sldId id="10409" r:id="rId11"/>
    <p:sldId id="263" r:id="rId12"/>
    <p:sldId id="269" r:id="rId13"/>
    <p:sldId id="10223" r:id="rId14"/>
    <p:sldId id="10412" r:id="rId15"/>
    <p:sldId id="265" r:id="rId16"/>
    <p:sldId id="276" r:id="rId17"/>
    <p:sldId id="277" r:id="rId18"/>
    <p:sldId id="278" r:id="rId19"/>
    <p:sldId id="279" r:id="rId20"/>
    <p:sldId id="280" r:id="rId21"/>
    <p:sldId id="281" r:id="rId22"/>
    <p:sldId id="282" r:id="rId23"/>
    <p:sldId id="283" r:id="rId24"/>
    <p:sldId id="10187" r:id="rId25"/>
    <p:sldId id="10190" r:id="rId26"/>
    <p:sldId id="284" r:id="rId27"/>
    <p:sldId id="285" r:id="rId28"/>
    <p:sldId id="286" r:id="rId29"/>
    <p:sldId id="10177" r:id="rId30"/>
    <p:sldId id="10230" r:id="rId31"/>
    <p:sldId id="10231" r:id="rId32"/>
    <p:sldId id="10408" r:id="rId33"/>
    <p:sldId id="10233" r:id="rId34"/>
    <p:sldId id="10234" r:id="rId35"/>
    <p:sldId id="10235" r:id="rId36"/>
    <p:sldId id="10236" r:id="rId37"/>
    <p:sldId id="10237" r:id="rId38"/>
    <p:sldId id="10238" r:id="rId39"/>
    <p:sldId id="10239" r:id="rId40"/>
    <p:sldId id="10240" r:id="rId41"/>
    <p:sldId id="10265" r:id="rId42"/>
    <p:sldId id="2147475577" r:id="rId43"/>
    <p:sldId id="10242" r:id="rId44"/>
    <p:sldId id="10251" r:id="rId45"/>
    <p:sldId id="10293" r:id="rId46"/>
    <p:sldId id="2147475578" r:id="rId47"/>
    <p:sldId id="10243" r:id="rId48"/>
    <p:sldId id="10351" r:id="rId49"/>
    <p:sldId id="10430" r:id="rId50"/>
    <p:sldId id="9910" r:id="rId51"/>
    <p:sldId id="287" r:id="rId52"/>
    <p:sldId id="305" r:id="rId53"/>
    <p:sldId id="307" r:id="rId54"/>
    <p:sldId id="308" r:id="rId55"/>
    <p:sldId id="309" r:id="rId56"/>
    <p:sldId id="310" r:id="rId57"/>
    <p:sldId id="2147475562" r:id="rId58"/>
    <p:sldId id="10294" r:id="rId59"/>
    <p:sldId id="311" r:id="rId60"/>
    <p:sldId id="10352" r:id="rId61"/>
    <p:sldId id="10264" r:id="rId62"/>
    <p:sldId id="10244" r:id="rId63"/>
    <p:sldId id="10245" r:id="rId64"/>
    <p:sldId id="350" r:id="rId65"/>
    <p:sldId id="351" r:id="rId66"/>
    <p:sldId id="10376" r:id="rId67"/>
    <p:sldId id="357" r:id="rId68"/>
    <p:sldId id="10248" r:id="rId69"/>
    <p:sldId id="363" r:id="rId70"/>
    <p:sldId id="10246" r:id="rId71"/>
    <p:sldId id="10356" r:id="rId72"/>
    <p:sldId id="10247" r:id="rId73"/>
    <p:sldId id="371" r:id="rId74"/>
    <p:sldId id="10063" r:id="rId75"/>
    <p:sldId id="10266" r:id="rId76"/>
    <p:sldId id="10249" r:id="rId77"/>
    <p:sldId id="302" r:id="rId78"/>
    <p:sldId id="10267" r:id="rId79"/>
    <p:sldId id="10268" r:id="rId80"/>
    <p:sldId id="10269" r:id="rId81"/>
    <p:sldId id="10270" r:id="rId82"/>
    <p:sldId id="10272" r:id="rId83"/>
    <p:sldId id="10271" r:id="rId84"/>
    <p:sldId id="10273" r:id="rId85"/>
    <p:sldId id="10274" r:id="rId86"/>
    <p:sldId id="10275" r:id="rId87"/>
    <p:sldId id="10280" r:id="rId88"/>
    <p:sldId id="10281" r:id="rId89"/>
    <p:sldId id="10282" r:id="rId90"/>
    <p:sldId id="2147475564" r:id="rId91"/>
    <p:sldId id="10283" r:id="rId92"/>
    <p:sldId id="10284" r:id="rId93"/>
    <p:sldId id="10354" r:id="rId94"/>
    <p:sldId id="2147475571" r:id="rId95"/>
    <p:sldId id="10406" r:id="rId96"/>
    <p:sldId id="10304" r:id="rId97"/>
    <p:sldId id="10410" r:id="rId98"/>
    <p:sldId id="10307" r:id="rId99"/>
    <p:sldId id="10422" r:id="rId100"/>
    <p:sldId id="306" r:id="rId101"/>
    <p:sldId id="334" r:id="rId102"/>
    <p:sldId id="335" r:id="rId103"/>
    <p:sldId id="2147475570" r:id="rId104"/>
    <p:sldId id="339" r:id="rId105"/>
    <p:sldId id="10423" r:id="rId106"/>
    <p:sldId id="10344" r:id="rId107"/>
    <p:sldId id="10424" r:id="rId108"/>
    <p:sldId id="10425" r:id="rId109"/>
    <p:sldId id="10413" r:id="rId110"/>
    <p:sldId id="10414" r:id="rId111"/>
    <p:sldId id="10416" r:id="rId112"/>
    <p:sldId id="10415" r:id="rId113"/>
    <p:sldId id="10417" r:id="rId114"/>
    <p:sldId id="10418" r:id="rId115"/>
    <p:sldId id="10338" r:id="rId116"/>
    <p:sldId id="10311" r:id="rId117"/>
    <p:sldId id="10309" r:id="rId118"/>
    <p:sldId id="10250" r:id="rId119"/>
    <p:sldId id="10420" r:id="rId120"/>
    <p:sldId id="10355" r:id="rId121"/>
    <p:sldId id="10349" r:id="rId122"/>
    <p:sldId id="9894" r:id="rId123"/>
    <p:sldId id="2147475574" r:id="rId124"/>
    <p:sldId id="2147475576" r:id="rId125"/>
    <p:sldId id="2147475575" r:id="rId126"/>
    <p:sldId id="2147475565" r:id="rId127"/>
    <p:sldId id="2147475566" r:id="rId128"/>
    <p:sldId id="2147475567" r:id="rId129"/>
    <p:sldId id="2147475568" r:id="rId130"/>
    <p:sldId id="270" r:id="rId131"/>
    <p:sldId id="2147475563" r:id="rId132"/>
    <p:sldId id="271" r:id="rId133"/>
  </p:sldIdLst>
  <p:sldSz cx="12192000" cy="6858000"/>
  <p:notesSz cx="6858000" cy="9144000"/>
  <p:defaultTextStyle>
    <a:defPPr>
      <a:defRPr lang="da-DK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Ikke-navngivet sektion" id="{EFF1556F-0D05-8747-A1B2-8A18DD99C842}">
          <p14:sldIdLst>
            <p14:sldId id="258"/>
            <p14:sldId id="262"/>
            <p14:sldId id="264"/>
            <p14:sldId id="10343"/>
            <p14:sldId id="10409"/>
            <p14:sldId id="263"/>
            <p14:sldId id="269"/>
            <p14:sldId id="10223"/>
            <p14:sldId id="10412"/>
            <p14:sldId id="265"/>
            <p14:sldId id="276"/>
            <p14:sldId id="277"/>
            <p14:sldId id="278"/>
            <p14:sldId id="279"/>
            <p14:sldId id="280"/>
            <p14:sldId id="281"/>
            <p14:sldId id="282"/>
            <p14:sldId id="283"/>
            <p14:sldId id="10187"/>
            <p14:sldId id="10190"/>
            <p14:sldId id="284"/>
            <p14:sldId id="285"/>
            <p14:sldId id="286"/>
            <p14:sldId id="10177"/>
            <p14:sldId id="10230"/>
            <p14:sldId id="10231"/>
            <p14:sldId id="10408"/>
            <p14:sldId id="10233"/>
            <p14:sldId id="10234"/>
            <p14:sldId id="10235"/>
            <p14:sldId id="10236"/>
            <p14:sldId id="10237"/>
            <p14:sldId id="10238"/>
            <p14:sldId id="10239"/>
            <p14:sldId id="10240"/>
            <p14:sldId id="10265"/>
            <p14:sldId id="2147475577"/>
            <p14:sldId id="10242"/>
            <p14:sldId id="10251"/>
            <p14:sldId id="10293"/>
            <p14:sldId id="2147475578"/>
            <p14:sldId id="10243"/>
            <p14:sldId id="10351"/>
          </p14:sldIdLst>
        </p14:section>
        <p14:section name="Applications" id="{7E5BC499-1138-4044-9C56-4846324A7DA6}">
          <p14:sldIdLst>
            <p14:sldId id="10430"/>
            <p14:sldId id="9910"/>
            <p14:sldId id="287"/>
            <p14:sldId id="305"/>
            <p14:sldId id="307"/>
            <p14:sldId id="308"/>
            <p14:sldId id="309"/>
            <p14:sldId id="310"/>
            <p14:sldId id="2147475562"/>
            <p14:sldId id="10294"/>
            <p14:sldId id="311"/>
            <p14:sldId id="10352"/>
            <p14:sldId id="10264"/>
            <p14:sldId id="10244"/>
            <p14:sldId id="10245"/>
          </p14:sldIdLst>
        </p14:section>
        <p14:section name="Calibration options" id="{CC2B966F-1EA9-4523-BFC6-B9651681E2D2}">
          <p14:sldIdLst>
            <p14:sldId id="350"/>
            <p14:sldId id="351"/>
            <p14:sldId id="10376"/>
            <p14:sldId id="357"/>
            <p14:sldId id="10248"/>
            <p14:sldId id="363"/>
            <p14:sldId id="10246"/>
            <p14:sldId id="10356"/>
            <p14:sldId id="10247"/>
            <p14:sldId id="371"/>
            <p14:sldId id="10063"/>
            <p14:sldId id="10266"/>
            <p14:sldId id="10249"/>
            <p14:sldId id="302"/>
            <p14:sldId id="10267"/>
            <p14:sldId id="10268"/>
            <p14:sldId id="10269"/>
            <p14:sldId id="10270"/>
            <p14:sldId id="10272"/>
            <p14:sldId id="10271"/>
            <p14:sldId id="10273"/>
            <p14:sldId id="10274"/>
            <p14:sldId id="10275"/>
            <p14:sldId id="10280"/>
            <p14:sldId id="10281"/>
            <p14:sldId id="10282"/>
            <p14:sldId id="2147475564"/>
            <p14:sldId id="10283"/>
            <p14:sldId id="10284"/>
            <p14:sldId id="10354"/>
            <p14:sldId id="2147475571"/>
            <p14:sldId id="10406"/>
            <p14:sldId id="10304"/>
            <p14:sldId id="10410"/>
            <p14:sldId id="10307"/>
            <p14:sldId id="10422"/>
            <p14:sldId id="306"/>
            <p14:sldId id="334"/>
            <p14:sldId id="335"/>
            <p14:sldId id="2147475570"/>
            <p14:sldId id="339"/>
            <p14:sldId id="10423"/>
            <p14:sldId id="10344"/>
            <p14:sldId id="10424"/>
            <p14:sldId id="10425"/>
            <p14:sldId id="10413"/>
            <p14:sldId id="10414"/>
            <p14:sldId id="10416"/>
            <p14:sldId id="10415"/>
            <p14:sldId id="10417"/>
            <p14:sldId id="10418"/>
            <p14:sldId id="10338"/>
            <p14:sldId id="10311"/>
            <p14:sldId id="10309"/>
            <p14:sldId id="10250"/>
            <p14:sldId id="10420"/>
            <p14:sldId id="10355"/>
          </p14:sldIdLst>
        </p14:section>
        <p14:section name="Sales steps" id="{3830EBF8-6EB7-4BE9-9F8A-618CFC2ECDA7}">
          <p14:sldIdLst>
            <p14:sldId id="10349"/>
            <p14:sldId id="9894"/>
            <p14:sldId id="2147475574"/>
            <p14:sldId id="2147475576"/>
            <p14:sldId id="2147475575"/>
            <p14:sldId id="2147475565"/>
            <p14:sldId id="2147475566"/>
            <p14:sldId id="2147475567"/>
            <p14:sldId id="2147475568"/>
            <p14:sldId id="270"/>
            <p14:sldId id="2147475563"/>
            <p14:sldId id="27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99B3E83-AE35-9B0F-ED7C-FAD6DF3E90F4}" name="Christina Giordano Olsen" initials="CG" userId="S::cgo@ellab.com::27af2493-c95b-47aa-b539-29097e282e0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llemlayout 2 - Markering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llemlayout 2 - Markering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5" d="100"/>
          <a:sy n="115" d="100"/>
        </p:scale>
        <p:origin x="706" y="6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1.xml"/><Relationship Id="rId21" Type="http://schemas.openxmlformats.org/officeDocument/2006/relationships/slide" Target="slides/slide15.xml"/><Relationship Id="rId42" Type="http://schemas.openxmlformats.org/officeDocument/2006/relationships/slide" Target="slides/slide36.xml"/><Relationship Id="rId63" Type="http://schemas.openxmlformats.org/officeDocument/2006/relationships/slide" Target="slides/slide57.xml"/><Relationship Id="rId84" Type="http://schemas.openxmlformats.org/officeDocument/2006/relationships/slide" Target="slides/slide78.xml"/><Relationship Id="rId138" Type="http://schemas.openxmlformats.org/officeDocument/2006/relationships/theme" Target="theme/theme1.xml"/><Relationship Id="rId16" Type="http://schemas.openxmlformats.org/officeDocument/2006/relationships/slide" Target="slides/slide10.xml"/><Relationship Id="rId107" Type="http://schemas.openxmlformats.org/officeDocument/2006/relationships/slide" Target="slides/slide101.xml"/><Relationship Id="rId11" Type="http://schemas.openxmlformats.org/officeDocument/2006/relationships/slide" Target="slides/slide5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74" Type="http://schemas.openxmlformats.org/officeDocument/2006/relationships/slide" Target="slides/slide68.xml"/><Relationship Id="rId79" Type="http://schemas.openxmlformats.org/officeDocument/2006/relationships/slide" Target="slides/slide73.xml"/><Relationship Id="rId102" Type="http://schemas.openxmlformats.org/officeDocument/2006/relationships/slide" Target="slides/slide96.xml"/><Relationship Id="rId123" Type="http://schemas.openxmlformats.org/officeDocument/2006/relationships/slide" Target="slides/slide117.xml"/><Relationship Id="rId128" Type="http://schemas.openxmlformats.org/officeDocument/2006/relationships/slide" Target="slides/slide122.xml"/><Relationship Id="rId5" Type="http://schemas.openxmlformats.org/officeDocument/2006/relationships/slideMaster" Target="slideMasters/slideMaster2.xml"/><Relationship Id="rId90" Type="http://schemas.openxmlformats.org/officeDocument/2006/relationships/slide" Target="slides/slide84.xml"/><Relationship Id="rId95" Type="http://schemas.openxmlformats.org/officeDocument/2006/relationships/slide" Target="slides/slide89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64" Type="http://schemas.openxmlformats.org/officeDocument/2006/relationships/slide" Target="slides/slide58.xml"/><Relationship Id="rId69" Type="http://schemas.openxmlformats.org/officeDocument/2006/relationships/slide" Target="slides/slide63.xml"/><Relationship Id="rId113" Type="http://schemas.openxmlformats.org/officeDocument/2006/relationships/slide" Target="slides/slide107.xml"/><Relationship Id="rId118" Type="http://schemas.openxmlformats.org/officeDocument/2006/relationships/slide" Target="slides/slide112.xml"/><Relationship Id="rId134" Type="http://schemas.openxmlformats.org/officeDocument/2006/relationships/notesMaster" Target="notesMasters/notesMaster1.xml"/><Relationship Id="rId139" Type="http://schemas.openxmlformats.org/officeDocument/2006/relationships/tableStyles" Target="tableStyles.xml"/><Relationship Id="rId80" Type="http://schemas.openxmlformats.org/officeDocument/2006/relationships/slide" Target="slides/slide74.xml"/><Relationship Id="rId85" Type="http://schemas.openxmlformats.org/officeDocument/2006/relationships/slide" Target="slides/slide79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59" Type="http://schemas.openxmlformats.org/officeDocument/2006/relationships/slide" Target="slides/slide53.xml"/><Relationship Id="rId103" Type="http://schemas.openxmlformats.org/officeDocument/2006/relationships/slide" Target="slides/slide97.xml"/><Relationship Id="rId108" Type="http://schemas.openxmlformats.org/officeDocument/2006/relationships/slide" Target="slides/slide102.xml"/><Relationship Id="rId124" Type="http://schemas.openxmlformats.org/officeDocument/2006/relationships/slide" Target="slides/slide118.xml"/><Relationship Id="rId129" Type="http://schemas.openxmlformats.org/officeDocument/2006/relationships/slide" Target="slides/slide123.xml"/><Relationship Id="rId54" Type="http://schemas.openxmlformats.org/officeDocument/2006/relationships/slide" Target="slides/slide48.xml"/><Relationship Id="rId70" Type="http://schemas.openxmlformats.org/officeDocument/2006/relationships/slide" Target="slides/slide64.xml"/><Relationship Id="rId75" Type="http://schemas.openxmlformats.org/officeDocument/2006/relationships/slide" Target="slides/slide69.xml"/><Relationship Id="rId91" Type="http://schemas.openxmlformats.org/officeDocument/2006/relationships/slide" Target="slides/slide85.xml"/><Relationship Id="rId96" Type="http://schemas.openxmlformats.org/officeDocument/2006/relationships/slide" Target="slides/slide90.xml"/><Relationship Id="rId140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49" Type="http://schemas.openxmlformats.org/officeDocument/2006/relationships/slide" Target="slides/slide43.xml"/><Relationship Id="rId114" Type="http://schemas.openxmlformats.org/officeDocument/2006/relationships/slide" Target="slides/slide108.xml"/><Relationship Id="rId119" Type="http://schemas.openxmlformats.org/officeDocument/2006/relationships/slide" Target="slides/slide113.xml"/><Relationship Id="rId44" Type="http://schemas.openxmlformats.org/officeDocument/2006/relationships/slide" Target="slides/slide38.xml"/><Relationship Id="rId60" Type="http://schemas.openxmlformats.org/officeDocument/2006/relationships/slide" Target="slides/slide54.xml"/><Relationship Id="rId65" Type="http://schemas.openxmlformats.org/officeDocument/2006/relationships/slide" Target="slides/slide59.xml"/><Relationship Id="rId81" Type="http://schemas.openxmlformats.org/officeDocument/2006/relationships/slide" Target="slides/slide75.xml"/><Relationship Id="rId86" Type="http://schemas.openxmlformats.org/officeDocument/2006/relationships/slide" Target="slides/slide80.xml"/><Relationship Id="rId130" Type="http://schemas.openxmlformats.org/officeDocument/2006/relationships/slide" Target="slides/slide124.xml"/><Relationship Id="rId135" Type="http://schemas.openxmlformats.org/officeDocument/2006/relationships/handoutMaster" Target="handoutMasters/handoutMaster1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Relationship Id="rId109" Type="http://schemas.openxmlformats.org/officeDocument/2006/relationships/slide" Target="slides/slide103.xml"/><Relationship Id="rId34" Type="http://schemas.openxmlformats.org/officeDocument/2006/relationships/slide" Target="slides/slide28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76" Type="http://schemas.openxmlformats.org/officeDocument/2006/relationships/slide" Target="slides/slide70.xml"/><Relationship Id="rId97" Type="http://schemas.openxmlformats.org/officeDocument/2006/relationships/slide" Target="slides/slide91.xml"/><Relationship Id="rId104" Type="http://schemas.openxmlformats.org/officeDocument/2006/relationships/slide" Target="slides/slide98.xml"/><Relationship Id="rId120" Type="http://schemas.openxmlformats.org/officeDocument/2006/relationships/slide" Target="slides/slide114.xml"/><Relationship Id="rId125" Type="http://schemas.openxmlformats.org/officeDocument/2006/relationships/slide" Target="slides/slide119.xml"/><Relationship Id="rId7" Type="http://schemas.openxmlformats.org/officeDocument/2006/relationships/slide" Target="slides/slide1.xml"/><Relationship Id="rId71" Type="http://schemas.openxmlformats.org/officeDocument/2006/relationships/slide" Target="slides/slide65.xml"/><Relationship Id="rId92" Type="http://schemas.openxmlformats.org/officeDocument/2006/relationships/slide" Target="slides/slide86.xml"/><Relationship Id="rId2" Type="http://schemas.openxmlformats.org/officeDocument/2006/relationships/customXml" Target="../customXml/item2.xml"/><Relationship Id="rId29" Type="http://schemas.openxmlformats.org/officeDocument/2006/relationships/slide" Target="slides/slide23.xml"/><Relationship Id="rId24" Type="http://schemas.openxmlformats.org/officeDocument/2006/relationships/slide" Target="slides/slide18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66" Type="http://schemas.openxmlformats.org/officeDocument/2006/relationships/slide" Target="slides/slide60.xml"/><Relationship Id="rId87" Type="http://schemas.openxmlformats.org/officeDocument/2006/relationships/slide" Target="slides/slide81.xml"/><Relationship Id="rId110" Type="http://schemas.openxmlformats.org/officeDocument/2006/relationships/slide" Target="slides/slide104.xml"/><Relationship Id="rId115" Type="http://schemas.openxmlformats.org/officeDocument/2006/relationships/slide" Target="slides/slide109.xml"/><Relationship Id="rId131" Type="http://schemas.openxmlformats.org/officeDocument/2006/relationships/slide" Target="slides/slide125.xml"/><Relationship Id="rId136" Type="http://schemas.openxmlformats.org/officeDocument/2006/relationships/presProps" Target="presProps.xml"/><Relationship Id="rId61" Type="http://schemas.openxmlformats.org/officeDocument/2006/relationships/slide" Target="slides/slide55.xml"/><Relationship Id="rId82" Type="http://schemas.openxmlformats.org/officeDocument/2006/relationships/slide" Target="slides/slide76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56" Type="http://schemas.openxmlformats.org/officeDocument/2006/relationships/slide" Target="slides/slide50.xml"/><Relationship Id="rId77" Type="http://schemas.openxmlformats.org/officeDocument/2006/relationships/slide" Target="slides/slide71.xml"/><Relationship Id="rId100" Type="http://schemas.openxmlformats.org/officeDocument/2006/relationships/slide" Target="slides/slide94.xml"/><Relationship Id="rId105" Type="http://schemas.openxmlformats.org/officeDocument/2006/relationships/slide" Target="slides/slide99.xml"/><Relationship Id="rId126" Type="http://schemas.openxmlformats.org/officeDocument/2006/relationships/slide" Target="slides/slide120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72" Type="http://schemas.openxmlformats.org/officeDocument/2006/relationships/slide" Target="slides/slide66.xml"/><Relationship Id="rId93" Type="http://schemas.openxmlformats.org/officeDocument/2006/relationships/slide" Target="slides/slide87.xml"/><Relationship Id="rId98" Type="http://schemas.openxmlformats.org/officeDocument/2006/relationships/slide" Target="slides/slide92.xml"/><Relationship Id="rId121" Type="http://schemas.openxmlformats.org/officeDocument/2006/relationships/slide" Target="slides/slide115.xml"/><Relationship Id="rId3" Type="http://schemas.openxmlformats.org/officeDocument/2006/relationships/customXml" Target="../customXml/item3.xml"/><Relationship Id="rId25" Type="http://schemas.openxmlformats.org/officeDocument/2006/relationships/slide" Target="slides/slide19.xml"/><Relationship Id="rId46" Type="http://schemas.openxmlformats.org/officeDocument/2006/relationships/slide" Target="slides/slide40.xml"/><Relationship Id="rId67" Type="http://schemas.openxmlformats.org/officeDocument/2006/relationships/slide" Target="slides/slide61.xml"/><Relationship Id="rId116" Type="http://schemas.openxmlformats.org/officeDocument/2006/relationships/slide" Target="slides/slide110.xml"/><Relationship Id="rId137" Type="http://schemas.openxmlformats.org/officeDocument/2006/relationships/viewProps" Target="viewProps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62" Type="http://schemas.openxmlformats.org/officeDocument/2006/relationships/slide" Target="slides/slide56.xml"/><Relationship Id="rId83" Type="http://schemas.openxmlformats.org/officeDocument/2006/relationships/slide" Target="slides/slide77.xml"/><Relationship Id="rId88" Type="http://schemas.openxmlformats.org/officeDocument/2006/relationships/slide" Target="slides/slide82.xml"/><Relationship Id="rId111" Type="http://schemas.openxmlformats.org/officeDocument/2006/relationships/slide" Target="slides/slide105.xml"/><Relationship Id="rId132" Type="http://schemas.openxmlformats.org/officeDocument/2006/relationships/slide" Target="slides/slide126.xml"/><Relationship Id="rId15" Type="http://schemas.openxmlformats.org/officeDocument/2006/relationships/slide" Target="slides/slide9.xml"/><Relationship Id="rId36" Type="http://schemas.openxmlformats.org/officeDocument/2006/relationships/slide" Target="slides/slide30.xml"/><Relationship Id="rId57" Type="http://schemas.openxmlformats.org/officeDocument/2006/relationships/slide" Target="slides/slide51.xml"/><Relationship Id="rId106" Type="http://schemas.openxmlformats.org/officeDocument/2006/relationships/slide" Target="slides/slide100.xml"/><Relationship Id="rId127" Type="http://schemas.openxmlformats.org/officeDocument/2006/relationships/slide" Target="slides/slide12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52" Type="http://schemas.openxmlformats.org/officeDocument/2006/relationships/slide" Target="slides/slide46.xml"/><Relationship Id="rId73" Type="http://schemas.openxmlformats.org/officeDocument/2006/relationships/slide" Target="slides/slide67.xml"/><Relationship Id="rId78" Type="http://schemas.openxmlformats.org/officeDocument/2006/relationships/slide" Target="slides/slide72.xml"/><Relationship Id="rId94" Type="http://schemas.openxmlformats.org/officeDocument/2006/relationships/slide" Target="slides/slide88.xml"/><Relationship Id="rId99" Type="http://schemas.openxmlformats.org/officeDocument/2006/relationships/slide" Target="slides/slide93.xml"/><Relationship Id="rId101" Type="http://schemas.openxmlformats.org/officeDocument/2006/relationships/slide" Target="slides/slide95.xml"/><Relationship Id="rId122" Type="http://schemas.openxmlformats.org/officeDocument/2006/relationships/slide" Target="slides/slide11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26" Type="http://schemas.openxmlformats.org/officeDocument/2006/relationships/slide" Target="slides/slide20.xml"/><Relationship Id="rId47" Type="http://schemas.openxmlformats.org/officeDocument/2006/relationships/slide" Target="slides/slide41.xml"/><Relationship Id="rId68" Type="http://schemas.openxmlformats.org/officeDocument/2006/relationships/slide" Target="slides/slide62.xml"/><Relationship Id="rId89" Type="http://schemas.openxmlformats.org/officeDocument/2006/relationships/slide" Target="slides/slide83.xml"/><Relationship Id="rId112" Type="http://schemas.openxmlformats.org/officeDocument/2006/relationships/slide" Target="slides/slide106.xml"/><Relationship Id="rId133" Type="http://schemas.openxmlformats.org/officeDocument/2006/relationships/slide" Target="slides/slide12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BA1D4A-376C-4FD8-9234-10107E4ACA88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0E8A4AF8-D90D-4377-94BE-EAB859372F0C}">
      <dgm:prSet phldrT="[Text]" custT="1"/>
      <dgm:spPr/>
      <dgm:t>
        <a:bodyPr/>
        <a:lstStyle/>
        <a:p>
          <a:r>
            <a:rPr lang="en-DK" sz="1200"/>
            <a:t>Purchase extra set of sensors (for </a:t>
          </a:r>
          <a:r>
            <a:rPr lang="en-DK" sz="1200" err="1"/>
            <a:t>contin</a:t>
          </a:r>
          <a:r>
            <a:rPr lang="da-DK" sz="1200"/>
            <a:t>u</a:t>
          </a:r>
          <a:r>
            <a:rPr lang="en-DK" sz="1200" err="1"/>
            <a:t>ous</a:t>
          </a:r>
          <a:r>
            <a:rPr lang="en-DK" sz="1200"/>
            <a:t> monito</a:t>
          </a:r>
          <a:r>
            <a:rPr lang="da-DK" sz="1200"/>
            <a:t>r</a:t>
          </a:r>
          <a:r>
            <a:rPr lang="en-DK" sz="1200" err="1"/>
            <a:t>ing</a:t>
          </a:r>
          <a:r>
            <a:rPr lang="en-DK" sz="1200"/>
            <a:t> during factory calibration) </a:t>
          </a:r>
          <a:endParaRPr lang="da-DK" sz="1200"/>
        </a:p>
      </dgm:t>
    </dgm:pt>
    <dgm:pt modelId="{7463B4E6-7572-4E19-9727-4E7C78FC56E3}" type="parTrans" cxnId="{075324B7-AB6F-48DA-A1FC-26D79B21FC29}">
      <dgm:prSet/>
      <dgm:spPr/>
      <dgm:t>
        <a:bodyPr/>
        <a:lstStyle/>
        <a:p>
          <a:endParaRPr lang="da-DK"/>
        </a:p>
      </dgm:t>
    </dgm:pt>
    <dgm:pt modelId="{6B54F6C1-ED5F-4269-8B4D-CD0FC7927FF1}" type="sibTrans" cxnId="{075324B7-AB6F-48DA-A1FC-26D79B21FC29}">
      <dgm:prSet/>
      <dgm:spPr/>
      <dgm:t>
        <a:bodyPr/>
        <a:lstStyle/>
        <a:p>
          <a:endParaRPr lang="da-DK"/>
        </a:p>
      </dgm:t>
    </dgm:pt>
    <dgm:pt modelId="{4D82F734-6DB1-4420-BFF8-2E64E1E4915B}">
      <dgm:prSet phldrT="[Text]" custT="1"/>
      <dgm:spPr/>
      <dgm:t>
        <a:bodyPr/>
        <a:lstStyle/>
        <a:p>
          <a:r>
            <a:rPr lang="en-DK" sz="1200"/>
            <a:t>Replace (old) sensors with newly calibrated sensors </a:t>
          </a:r>
          <a:endParaRPr lang="da-DK" sz="1200"/>
        </a:p>
      </dgm:t>
    </dgm:pt>
    <dgm:pt modelId="{FDE05D5C-D7F3-41F2-896E-540C40B0C338}" type="parTrans" cxnId="{18A5BC88-994C-47D4-B219-CD4DE86BCDAA}">
      <dgm:prSet/>
      <dgm:spPr/>
      <dgm:t>
        <a:bodyPr/>
        <a:lstStyle/>
        <a:p>
          <a:endParaRPr lang="da-DK"/>
        </a:p>
      </dgm:t>
    </dgm:pt>
    <dgm:pt modelId="{D0DE49DF-2661-4546-B9DE-BB84DCAA8AC6}" type="sibTrans" cxnId="{18A5BC88-994C-47D4-B219-CD4DE86BCDAA}">
      <dgm:prSet/>
      <dgm:spPr/>
      <dgm:t>
        <a:bodyPr/>
        <a:lstStyle/>
        <a:p>
          <a:endParaRPr lang="da-DK"/>
        </a:p>
      </dgm:t>
    </dgm:pt>
    <dgm:pt modelId="{4018ACD4-5011-47C7-8019-78BD76E9FF59}">
      <dgm:prSet phldrT="[Text]" custT="1"/>
      <dgm:spPr/>
      <dgm:t>
        <a:bodyPr/>
        <a:lstStyle/>
        <a:p>
          <a:r>
            <a:rPr lang="en-DK" sz="1200"/>
            <a:t>Ship (old) sensors to Ellab Factory for re-calibration  </a:t>
          </a:r>
          <a:endParaRPr lang="da-DK" sz="1200"/>
        </a:p>
      </dgm:t>
    </dgm:pt>
    <dgm:pt modelId="{F428CB12-58F5-49A9-B1A8-C6F0876831CF}" type="parTrans" cxnId="{557F8787-EB82-424A-9AD6-627B05D07BA1}">
      <dgm:prSet/>
      <dgm:spPr/>
      <dgm:t>
        <a:bodyPr/>
        <a:lstStyle/>
        <a:p>
          <a:endParaRPr lang="da-DK"/>
        </a:p>
      </dgm:t>
    </dgm:pt>
    <dgm:pt modelId="{9248611C-8EAC-4D6A-B959-E30B31773178}" type="sibTrans" cxnId="{557F8787-EB82-424A-9AD6-627B05D07BA1}">
      <dgm:prSet/>
      <dgm:spPr/>
      <dgm:t>
        <a:bodyPr/>
        <a:lstStyle/>
        <a:p>
          <a:endParaRPr lang="da-DK"/>
        </a:p>
      </dgm:t>
    </dgm:pt>
    <dgm:pt modelId="{3B816F1B-33A7-457E-AC19-B5A3D8B19F06}" type="pres">
      <dgm:prSet presAssocID="{1CBA1D4A-376C-4FD8-9234-10107E4ACA88}" presName="Name0" presStyleCnt="0">
        <dgm:presLayoutVars>
          <dgm:dir/>
          <dgm:resizeHandles val="exact"/>
        </dgm:presLayoutVars>
      </dgm:prSet>
      <dgm:spPr/>
    </dgm:pt>
    <dgm:pt modelId="{BEC65A54-2B5B-4830-B278-5B255C4823ED}" type="pres">
      <dgm:prSet presAssocID="{0E8A4AF8-D90D-4377-94BE-EAB859372F0C}" presName="node" presStyleLbl="node1" presStyleIdx="0" presStyleCnt="3">
        <dgm:presLayoutVars>
          <dgm:bulletEnabled val="1"/>
        </dgm:presLayoutVars>
      </dgm:prSet>
      <dgm:spPr/>
    </dgm:pt>
    <dgm:pt modelId="{86076558-D7C6-44F4-B8FC-22A13CFBCB87}" type="pres">
      <dgm:prSet presAssocID="{6B54F6C1-ED5F-4269-8B4D-CD0FC7927FF1}" presName="sibTrans" presStyleLbl="sibTrans2D1" presStyleIdx="0" presStyleCnt="2"/>
      <dgm:spPr/>
    </dgm:pt>
    <dgm:pt modelId="{C2FC614B-8C7D-4C14-A12E-8FB1988E2DB8}" type="pres">
      <dgm:prSet presAssocID="{6B54F6C1-ED5F-4269-8B4D-CD0FC7927FF1}" presName="connectorText" presStyleLbl="sibTrans2D1" presStyleIdx="0" presStyleCnt="2"/>
      <dgm:spPr/>
    </dgm:pt>
    <dgm:pt modelId="{1B44D4BA-1B8E-45A1-9C74-1CF58F02A49B}" type="pres">
      <dgm:prSet presAssocID="{4D82F734-6DB1-4420-BFF8-2E64E1E4915B}" presName="node" presStyleLbl="node1" presStyleIdx="1" presStyleCnt="3">
        <dgm:presLayoutVars>
          <dgm:bulletEnabled val="1"/>
        </dgm:presLayoutVars>
      </dgm:prSet>
      <dgm:spPr/>
    </dgm:pt>
    <dgm:pt modelId="{E6CDE942-B224-43DF-8782-0F595C88FFB4}" type="pres">
      <dgm:prSet presAssocID="{D0DE49DF-2661-4546-B9DE-BB84DCAA8AC6}" presName="sibTrans" presStyleLbl="sibTrans2D1" presStyleIdx="1" presStyleCnt="2"/>
      <dgm:spPr/>
    </dgm:pt>
    <dgm:pt modelId="{6F52FD4E-5238-4ED4-8AC8-D5D2E2368E3A}" type="pres">
      <dgm:prSet presAssocID="{D0DE49DF-2661-4546-B9DE-BB84DCAA8AC6}" presName="connectorText" presStyleLbl="sibTrans2D1" presStyleIdx="1" presStyleCnt="2"/>
      <dgm:spPr/>
    </dgm:pt>
    <dgm:pt modelId="{3D415118-E13B-466A-97F5-0A68157DE4DC}" type="pres">
      <dgm:prSet presAssocID="{4018ACD4-5011-47C7-8019-78BD76E9FF59}" presName="node" presStyleLbl="node1" presStyleIdx="2" presStyleCnt="3">
        <dgm:presLayoutVars>
          <dgm:bulletEnabled val="1"/>
        </dgm:presLayoutVars>
      </dgm:prSet>
      <dgm:spPr/>
    </dgm:pt>
  </dgm:ptLst>
  <dgm:cxnLst>
    <dgm:cxn modelId="{B677492B-A8A4-4C9B-AD36-877F92FF92AF}" type="presOf" srcId="{1CBA1D4A-376C-4FD8-9234-10107E4ACA88}" destId="{3B816F1B-33A7-457E-AC19-B5A3D8B19F06}" srcOrd="0" destOrd="0" presId="urn:microsoft.com/office/officeart/2005/8/layout/process1"/>
    <dgm:cxn modelId="{9BE05E34-13A9-4140-9694-1A96ED22CCDA}" type="presOf" srcId="{0E8A4AF8-D90D-4377-94BE-EAB859372F0C}" destId="{BEC65A54-2B5B-4830-B278-5B255C4823ED}" srcOrd="0" destOrd="0" presId="urn:microsoft.com/office/officeart/2005/8/layout/process1"/>
    <dgm:cxn modelId="{1C9BD840-0294-4D7B-8948-120DEE6F0FA1}" type="presOf" srcId="{6B54F6C1-ED5F-4269-8B4D-CD0FC7927FF1}" destId="{C2FC614B-8C7D-4C14-A12E-8FB1988E2DB8}" srcOrd="1" destOrd="0" presId="urn:microsoft.com/office/officeart/2005/8/layout/process1"/>
    <dgm:cxn modelId="{921CCE46-7513-4552-BCDA-6A74A76A3BE2}" type="presOf" srcId="{D0DE49DF-2661-4546-B9DE-BB84DCAA8AC6}" destId="{6F52FD4E-5238-4ED4-8AC8-D5D2E2368E3A}" srcOrd="1" destOrd="0" presId="urn:microsoft.com/office/officeart/2005/8/layout/process1"/>
    <dgm:cxn modelId="{557F8787-EB82-424A-9AD6-627B05D07BA1}" srcId="{1CBA1D4A-376C-4FD8-9234-10107E4ACA88}" destId="{4018ACD4-5011-47C7-8019-78BD76E9FF59}" srcOrd="2" destOrd="0" parTransId="{F428CB12-58F5-49A9-B1A8-C6F0876831CF}" sibTransId="{9248611C-8EAC-4D6A-B959-E30B31773178}"/>
    <dgm:cxn modelId="{18A5BC88-994C-47D4-B219-CD4DE86BCDAA}" srcId="{1CBA1D4A-376C-4FD8-9234-10107E4ACA88}" destId="{4D82F734-6DB1-4420-BFF8-2E64E1E4915B}" srcOrd="1" destOrd="0" parTransId="{FDE05D5C-D7F3-41F2-896E-540C40B0C338}" sibTransId="{D0DE49DF-2661-4546-B9DE-BB84DCAA8AC6}"/>
    <dgm:cxn modelId="{BBF58E92-A059-418A-95CD-9F5A0358B5F2}" type="presOf" srcId="{6B54F6C1-ED5F-4269-8B4D-CD0FC7927FF1}" destId="{86076558-D7C6-44F4-B8FC-22A13CFBCB87}" srcOrd="0" destOrd="0" presId="urn:microsoft.com/office/officeart/2005/8/layout/process1"/>
    <dgm:cxn modelId="{6913839C-8B4F-4B3E-A1F5-3159AC915629}" type="presOf" srcId="{D0DE49DF-2661-4546-B9DE-BB84DCAA8AC6}" destId="{E6CDE942-B224-43DF-8782-0F595C88FFB4}" srcOrd="0" destOrd="0" presId="urn:microsoft.com/office/officeart/2005/8/layout/process1"/>
    <dgm:cxn modelId="{A5665DA1-D844-406E-8A06-012F0EBAF45E}" type="presOf" srcId="{4018ACD4-5011-47C7-8019-78BD76E9FF59}" destId="{3D415118-E13B-466A-97F5-0A68157DE4DC}" srcOrd="0" destOrd="0" presId="urn:microsoft.com/office/officeart/2005/8/layout/process1"/>
    <dgm:cxn modelId="{075324B7-AB6F-48DA-A1FC-26D79B21FC29}" srcId="{1CBA1D4A-376C-4FD8-9234-10107E4ACA88}" destId="{0E8A4AF8-D90D-4377-94BE-EAB859372F0C}" srcOrd="0" destOrd="0" parTransId="{7463B4E6-7572-4E19-9727-4E7C78FC56E3}" sibTransId="{6B54F6C1-ED5F-4269-8B4D-CD0FC7927FF1}"/>
    <dgm:cxn modelId="{0B551DD5-6564-42E7-8D8C-1A864ED3FE5A}" type="presOf" srcId="{4D82F734-6DB1-4420-BFF8-2E64E1E4915B}" destId="{1B44D4BA-1B8E-45A1-9C74-1CF58F02A49B}" srcOrd="0" destOrd="0" presId="urn:microsoft.com/office/officeart/2005/8/layout/process1"/>
    <dgm:cxn modelId="{A58144FA-50E8-4A70-B514-84A24D50D68A}" type="presParOf" srcId="{3B816F1B-33A7-457E-AC19-B5A3D8B19F06}" destId="{BEC65A54-2B5B-4830-B278-5B255C4823ED}" srcOrd="0" destOrd="0" presId="urn:microsoft.com/office/officeart/2005/8/layout/process1"/>
    <dgm:cxn modelId="{352936D2-1C69-489C-A9C6-D25CF1D03141}" type="presParOf" srcId="{3B816F1B-33A7-457E-AC19-B5A3D8B19F06}" destId="{86076558-D7C6-44F4-B8FC-22A13CFBCB87}" srcOrd="1" destOrd="0" presId="urn:microsoft.com/office/officeart/2005/8/layout/process1"/>
    <dgm:cxn modelId="{11324963-7B82-481E-93C1-77D0C600B69C}" type="presParOf" srcId="{86076558-D7C6-44F4-B8FC-22A13CFBCB87}" destId="{C2FC614B-8C7D-4C14-A12E-8FB1988E2DB8}" srcOrd="0" destOrd="0" presId="urn:microsoft.com/office/officeart/2005/8/layout/process1"/>
    <dgm:cxn modelId="{339DB77A-ED36-4214-B9F1-FBA179AD6CE2}" type="presParOf" srcId="{3B816F1B-33A7-457E-AC19-B5A3D8B19F06}" destId="{1B44D4BA-1B8E-45A1-9C74-1CF58F02A49B}" srcOrd="2" destOrd="0" presId="urn:microsoft.com/office/officeart/2005/8/layout/process1"/>
    <dgm:cxn modelId="{6B849A1F-7985-49C1-B4BE-392C64954E5A}" type="presParOf" srcId="{3B816F1B-33A7-457E-AC19-B5A3D8B19F06}" destId="{E6CDE942-B224-43DF-8782-0F595C88FFB4}" srcOrd="3" destOrd="0" presId="urn:microsoft.com/office/officeart/2005/8/layout/process1"/>
    <dgm:cxn modelId="{91DEEA7E-8189-49FD-BF0E-D0319835C45A}" type="presParOf" srcId="{E6CDE942-B224-43DF-8782-0F595C88FFB4}" destId="{6F52FD4E-5238-4ED4-8AC8-D5D2E2368E3A}" srcOrd="0" destOrd="0" presId="urn:microsoft.com/office/officeart/2005/8/layout/process1"/>
    <dgm:cxn modelId="{D12EBF56-D009-4395-ACA1-A3A5E2DD94C3}" type="presParOf" srcId="{3B816F1B-33A7-457E-AC19-B5A3D8B19F06}" destId="{3D415118-E13B-466A-97F5-0A68157DE4DC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CBA1D4A-376C-4FD8-9234-10107E4ACA88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0E8A4AF8-D90D-4377-94BE-EAB859372F0C}">
      <dgm:prSet phldrT="[Text]" custT="1"/>
      <dgm:spPr/>
      <dgm:t>
        <a:bodyPr/>
        <a:lstStyle/>
        <a:p>
          <a:r>
            <a:rPr lang="en-DK" sz="1200"/>
            <a:t>Purchase of Equipment &amp; software </a:t>
          </a:r>
          <a:endParaRPr lang="da-DK" sz="1200"/>
        </a:p>
      </dgm:t>
    </dgm:pt>
    <dgm:pt modelId="{7463B4E6-7572-4E19-9727-4E7C78FC56E3}" type="parTrans" cxnId="{075324B7-AB6F-48DA-A1FC-26D79B21FC29}">
      <dgm:prSet/>
      <dgm:spPr/>
      <dgm:t>
        <a:bodyPr/>
        <a:lstStyle/>
        <a:p>
          <a:endParaRPr lang="da-DK"/>
        </a:p>
      </dgm:t>
    </dgm:pt>
    <dgm:pt modelId="{6B54F6C1-ED5F-4269-8B4D-CD0FC7927FF1}" type="sibTrans" cxnId="{075324B7-AB6F-48DA-A1FC-26D79B21FC29}">
      <dgm:prSet/>
      <dgm:spPr/>
      <dgm:t>
        <a:bodyPr/>
        <a:lstStyle/>
        <a:p>
          <a:endParaRPr lang="da-DK"/>
        </a:p>
      </dgm:t>
    </dgm:pt>
    <dgm:pt modelId="{4D82F734-6DB1-4420-BFF8-2E64E1E4915B}">
      <dgm:prSet phldrT="[Text]" custT="1"/>
      <dgm:spPr/>
      <dgm:t>
        <a:bodyPr/>
        <a:lstStyle/>
        <a:p>
          <a:r>
            <a:rPr lang="en-DK" sz="1200"/>
            <a:t>On-site</a:t>
          </a:r>
          <a:r>
            <a:rPr lang="en-DK" sz="1200" baseline="0"/>
            <a:t> resources for performing the calibration  </a:t>
          </a:r>
        </a:p>
        <a:p>
          <a:r>
            <a:rPr lang="en-DK" sz="1200" baseline="0"/>
            <a:t>(Recommendation of  minimum two employees) </a:t>
          </a:r>
        </a:p>
      </dgm:t>
    </dgm:pt>
    <dgm:pt modelId="{FDE05D5C-D7F3-41F2-896E-540C40B0C338}" type="parTrans" cxnId="{18A5BC88-994C-47D4-B219-CD4DE86BCDAA}">
      <dgm:prSet/>
      <dgm:spPr/>
      <dgm:t>
        <a:bodyPr/>
        <a:lstStyle/>
        <a:p>
          <a:endParaRPr lang="da-DK"/>
        </a:p>
      </dgm:t>
    </dgm:pt>
    <dgm:pt modelId="{D0DE49DF-2661-4546-B9DE-BB84DCAA8AC6}" type="sibTrans" cxnId="{18A5BC88-994C-47D4-B219-CD4DE86BCDAA}">
      <dgm:prSet/>
      <dgm:spPr/>
      <dgm:t>
        <a:bodyPr/>
        <a:lstStyle/>
        <a:p>
          <a:endParaRPr lang="da-DK"/>
        </a:p>
      </dgm:t>
    </dgm:pt>
    <dgm:pt modelId="{4018ACD4-5011-47C7-8019-78BD76E9FF59}">
      <dgm:prSet phldrT="[Text]" custT="1"/>
      <dgm:spPr/>
      <dgm:t>
        <a:bodyPr/>
        <a:lstStyle/>
        <a:p>
          <a:r>
            <a:rPr lang="en-DK" sz="1200"/>
            <a:t>Training </a:t>
          </a:r>
          <a:endParaRPr lang="da-DK" sz="1200"/>
        </a:p>
      </dgm:t>
    </dgm:pt>
    <dgm:pt modelId="{F428CB12-58F5-49A9-B1A8-C6F0876831CF}" type="parTrans" cxnId="{557F8787-EB82-424A-9AD6-627B05D07BA1}">
      <dgm:prSet/>
      <dgm:spPr/>
      <dgm:t>
        <a:bodyPr/>
        <a:lstStyle/>
        <a:p>
          <a:endParaRPr lang="da-DK"/>
        </a:p>
      </dgm:t>
    </dgm:pt>
    <dgm:pt modelId="{9248611C-8EAC-4D6A-B959-E30B31773178}" type="sibTrans" cxnId="{557F8787-EB82-424A-9AD6-627B05D07BA1}">
      <dgm:prSet/>
      <dgm:spPr/>
      <dgm:t>
        <a:bodyPr/>
        <a:lstStyle/>
        <a:p>
          <a:endParaRPr lang="da-DK"/>
        </a:p>
      </dgm:t>
    </dgm:pt>
    <dgm:pt modelId="{3B816F1B-33A7-457E-AC19-B5A3D8B19F06}" type="pres">
      <dgm:prSet presAssocID="{1CBA1D4A-376C-4FD8-9234-10107E4ACA88}" presName="Name0" presStyleCnt="0">
        <dgm:presLayoutVars>
          <dgm:dir/>
          <dgm:resizeHandles val="exact"/>
        </dgm:presLayoutVars>
      </dgm:prSet>
      <dgm:spPr/>
    </dgm:pt>
    <dgm:pt modelId="{BEC65A54-2B5B-4830-B278-5B255C4823ED}" type="pres">
      <dgm:prSet presAssocID="{0E8A4AF8-D90D-4377-94BE-EAB859372F0C}" presName="node" presStyleLbl="node1" presStyleIdx="0" presStyleCnt="3">
        <dgm:presLayoutVars>
          <dgm:bulletEnabled val="1"/>
        </dgm:presLayoutVars>
      </dgm:prSet>
      <dgm:spPr/>
    </dgm:pt>
    <dgm:pt modelId="{86076558-D7C6-44F4-B8FC-22A13CFBCB87}" type="pres">
      <dgm:prSet presAssocID="{6B54F6C1-ED5F-4269-8B4D-CD0FC7927FF1}" presName="sibTrans" presStyleLbl="sibTrans2D1" presStyleIdx="0" presStyleCnt="2"/>
      <dgm:spPr/>
    </dgm:pt>
    <dgm:pt modelId="{C2FC614B-8C7D-4C14-A12E-8FB1988E2DB8}" type="pres">
      <dgm:prSet presAssocID="{6B54F6C1-ED5F-4269-8B4D-CD0FC7927FF1}" presName="connectorText" presStyleLbl="sibTrans2D1" presStyleIdx="0" presStyleCnt="2"/>
      <dgm:spPr/>
    </dgm:pt>
    <dgm:pt modelId="{1B44D4BA-1B8E-45A1-9C74-1CF58F02A49B}" type="pres">
      <dgm:prSet presAssocID="{4D82F734-6DB1-4420-BFF8-2E64E1E4915B}" presName="node" presStyleLbl="node1" presStyleIdx="1" presStyleCnt="3">
        <dgm:presLayoutVars>
          <dgm:bulletEnabled val="1"/>
        </dgm:presLayoutVars>
      </dgm:prSet>
      <dgm:spPr/>
    </dgm:pt>
    <dgm:pt modelId="{E6CDE942-B224-43DF-8782-0F595C88FFB4}" type="pres">
      <dgm:prSet presAssocID="{D0DE49DF-2661-4546-B9DE-BB84DCAA8AC6}" presName="sibTrans" presStyleLbl="sibTrans2D1" presStyleIdx="1" presStyleCnt="2"/>
      <dgm:spPr/>
    </dgm:pt>
    <dgm:pt modelId="{6F52FD4E-5238-4ED4-8AC8-D5D2E2368E3A}" type="pres">
      <dgm:prSet presAssocID="{D0DE49DF-2661-4546-B9DE-BB84DCAA8AC6}" presName="connectorText" presStyleLbl="sibTrans2D1" presStyleIdx="1" presStyleCnt="2"/>
      <dgm:spPr/>
    </dgm:pt>
    <dgm:pt modelId="{3D415118-E13B-466A-97F5-0A68157DE4DC}" type="pres">
      <dgm:prSet presAssocID="{4018ACD4-5011-47C7-8019-78BD76E9FF59}" presName="node" presStyleLbl="node1" presStyleIdx="2" presStyleCnt="3">
        <dgm:presLayoutVars>
          <dgm:bulletEnabled val="1"/>
        </dgm:presLayoutVars>
      </dgm:prSet>
      <dgm:spPr/>
    </dgm:pt>
  </dgm:ptLst>
  <dgm:cxnLst>
    <dgm:cxn modelId="{B677492B-A8A4-4C9B-AD36-877F92FF92AF}" type="presOf" srcId="{1CBA1D4A-376C-4FD8-9234-10107E4ACA88}" destId="{3B816F1B-33A7-457E-AC19-B5A3D8B19F06}" srcOrd="0" destOrd="0" presId="urn:microsoft.com/office/officeart/2005/8/layout/process1"/>
    <dgm:cxn modelId="{9BE05E34-13A9-4140-9694-1A96ED22CCDA}" type="presOf" srcId="{0E8A4AF8-D90D-4377-94BE-EAB859372F0C}" destId="{BEC65A54-2B5B-4830-B278-5B255C4823ED}" srcOrd="0" destOrd="0" presId="urn:microsoft.com/office/officeart/2005/8/layout/process1"/>
    <dgm:cxn modelId="{1C9BD840-0294-4D7B-8948-120DEE6F0FA1}" type="presOf" srcId="{6B54F6C1-ED5F-4269-8B4D-CD0FC7927FF1}" destId="{C2FC614B-8C7D-4C14-A12E-8FB1988E2DB8}" srcOrd="1" destOrd="0" presId="urn:microsoft.com/office/officeart/2005/8/layout/process1"/>
    <dgm:cxn modelId="{921CCE46-7513-4552-BCDA-6A74A76A3BE2}" type="presOf" srcId="{D0DE49DF-2661-4546-B9DE-BB84DCAA8AC6}" destId="{6F52FD4E-5238-4ED4-8AC8-D5D2E2368E3A}" srcOrd="1" destOrd="0" presId="urn:microsoft.com/office/officeart/2005/8/layout/process1"/>
    <dgm:cxn modelId="{557F8787-EB82-424A-9AD6-627B05D07BA1}" srcId="{1CBA1D4A-376C-4FD8-9234-10107E4ACA88}" destId="{4018ACD4-5011-47C7-8019-78BD76E9FF59}" srcOrd="2" destOrd="0" parTransId="{F428CB12-58F5-49A9-B1A8-C6F0876831CF}" sibTransId="{9248611C-8EAC-4D6A-B959-E30B31773178}"/>
    <dgm:cxn modelId="{18A5BC88-994C-47D4-B219-CD4DE86BCDAA}" srcId="{1CBA1D4A-376C-4FD8-9234-10107E4ACA88}" destId="{4D82F734-6DB1-4420-BFF8-2E64E1E4915B}" srcOrd="1" destOrd="0" parTransId="{FDE05D5C-D7F3-41F2-896E-540C40B0C338}" sibTransId="{D0DE49DF-2661-4546-B9DE-BB84DCAA8AC6}"/>
    <dgm:cxn modelId="{BBF58E92-A059-418A-95CD-9F5A0358B5F2}" type="presOf" srcId="{6B54F6C1-ED5F-4269-8B4D-CD0FC7927FF1}" destId="{86076558-D7C6-44F4-B8FC-22A13CFBCB87}" srcOrd="0" destOrd="0" presId="urn:microsoft.com/office/officeart/2005/8/layout/process1"/>
    <dgm:cxn modelId="{6913839C-8B4F-4B3E-A1F5-3159AC915629}" type="presOf" srcId="{D0DE49DF-2661-4546-B9DE-BB84DCAA8AC6}" destId="{E6CDE942-B224-43DF-8782-0F595C88FFB4}" srcOrd="0" destOrd="0" presId="urn:microsoft.com/office/officeart/2005/8/layout/process1"/>
    <dgm:cxn modelId="{A5665DA1-D844-406E-8A06-012F0EBAF45E}" type="presOf" srcId="{4018ACD4-5011-47C7-8019-78BD76E9FF59}" destId="{3D415118-E13B-466A-97F5-0A68157DE4DC}" srcOrd="0" destOrd="0" presId="urn:microsoft.com/office/officeart/2005/8/layout/process1"/>
    <dgm:cxn modelId="{075324B7-AB6F-48DA-A1FC-26D79B21FC29}" srcId="{1CBA1D4A-376C-4FD8-9234-10107E4ACA88}" destId="{0E8A4AF8-D90D-4377-94BE-EAB859372F0C}" srcOrd="0" destOrd="0" parTransId="{7463B4E6-7572-4E19-9727-4E7C78FC56E3}" sibTransId="{6B54F6C1-ED5F-4269-8B4D-CD0FC7927FF1}"/>
    <dgm:cxn modelId="{0B551DD5-6564-42E7-8D8C-1A864ED3FE5A}" type="presOf" srcId="{4D82F734-6DB1-4420-BFF8-2E64E1E4915B}" destId="{1B44D4BA-1B8E-45A1-9C74-1CF58F02A49B}" srcOrd="0" destOrd="0" presId="urn:microsoft.com/office/officeart/2005/8/layout/process1"/>
    <dgm:cxn modelId="{A58144FA-50E8-4A70-B514-84A24D50D68A}" type="presParOf" srcId="{3B816F1B-33A7-457E-AC19-B5A3D8B19F06}" destId="{BEC65A54-2B5B-4830-B278-5B255C4823ED}" srcOrd="0" destOrd="0" presId="urn:microsoft.com/office/officeart/2005/8/layout/process1"/>
    <dgm:cxn modelId="{352936D2-1C69-489C-A9C6-D25CF1D03141}" type="presParOf" srcId="{3B816F1B-33A7-457E-AC19-B5A3D8B19F06}" destId="{86076558-D7C6-44F4-B8FC-22A13CFBCB87}" srcOrd="1" destOrd="0" presId="urn:microsoft.com/office/officeart/2005/8/layout/process1"/>
    <dgm:cxn modelId="{11324963-7B82-481E-93C1-77D0C600B69C}" type="presParOf" srcId="{86076558-D7C6-44F4-B8FC-22A13CFBCB87}" destId="{C2FC614B-8C7D-4C14-A12E-8FB1988E2DB8}" srcOrd="0" destOrd="0" presId="urn:microsoft.com/office/officeart/2005/8/layout/process1"/>
    <dgm:cxn modelId="{339DB77A-ED36-4214-B9F1-FBA179AD6CE2}" type="presParOf" srcId="{3B816F1B-33A7-457E-AC19-B5A3D8B19F06}" destId="{1B44D4BA-1B8E-45A1-9C74-1CF58F02A49B}" srcOrd="2" destOrd="0" presId="urn:microsoft.com/office/officeart/2005/8/layout/process1"/>
    <dgm:cxn modelId="{6B849A1F-7985-49C1-B4BE-392C64954E5A}" type="presParOf" srcId="{3B816F1B-33A7-457E-AC19-B5A3D8B19F06}" destId="{E6CDE942-B224-43DF-8782-0F595C88FFB4}" srcOrd="3" destOrd="0" presId="urn:microsoft.com/office/officeart/2005/8/layout/process1"/>
    <dgm:cxn modelId="{91DEEA7E-8189-49FD-BF0E-D0319835C45A}" type="presParOf" srcId="{E6CDE942-B224-43DF-8782-0F595C88FFB4}" destId="{6F52FD4E-5238-4ED4-8AC8-D5D2E2368E3A}" srcOrd="0" destOrd="0" presId="urn:microsoft.com/office/officeart/2005/8/layout/process1"/>
    <dgm:cxn modelId="{D12EBF56-D009-4395-ACA1-A3A5E2DD94C3}" type="presParOf" srcId="{3B816F1B-33A7-457E-AC19-B5A3D8B19F06}" destId="{3D415118-E13B-466A-97F5-0A68157DE4DC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CBA1D4A-376C-4FD8-9234-10107E4ACA88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0E8A4AF8-D90D-4377-94BE-EAB859372F0C}">
      <dgm:prSet phldrT="[Text]" custT="1"/>
      <dgm:spPr/>
      <dgm:t>
        <a:bodyPr/>
        <a:lstStyle/>
        <a:p>
          <a:r>
            <a:rPr lang="en-DK" sz="1200"/>
            <a:t>Purchase of extra set of sensors</a:t>
          </a:r>
          <a:endParaRPr lang="da-DK" sz="1200"/>
        </a:p>
      </dgm:t>
    </dgm:pt>
    <dgm:pt modelId="{7463B4E6-7572-4E19-9727-4E7C78FC56E3}" type="parTrans" cxnId="{075324B7-AB6F-48DA-A1FC-26D79B21FC29}">
      <dgm:prSet/>
      <dgm:spPr/>
      <dgm:t>
        <a:bodyPr/>
        <a:lstStyle/>
        <a:p>
          <a:endParaRPr lang="da-DK"/>
        </a:p>
      </dgm:t>
    </dgm:pt>
    <dgm:pt modelId="{6B54F6C1-ED5F-4269-8B4D-CD0FC7927FF1}" type="sibTrans" cxnId="{075324B7-AB6F-48DA-A1FC-26D79B21FC29}">
      <dgm:prSet/>
      <dgm:spPr/>
      <dgm:t>
        <a:bodyPr/>
        <a:lstStyle/>
        <a:p>
          <a:endParaRPr lang="da-DK"/>
        </a:p>
      </dgm:t>
    </dgm:pt>
    <dgm:pt modelId="{4D82F734-6DB1-4420-BFF8-2E64E1E4915B}">
      <dgm:prSet phldrT="[Text]" custT="1"/>
      <dgm:spPr/>
      <dgm:t>
        <a:bodyPr/>
        <a:lstStyle/>
        <a:p>
          <a:r>
            <a:rPr lang="en-DK" sz="1200"/>
            <a:t>On-site</a:t>
          </a:r>
          <a:r>
            <a:rPr lang="en-DK" sz="1200" baseline="0"/>
            <a:t> resources / Employees for ex</a:t>
          </a:r>
          <a:r>
            <a:rPr lang="da-DK" sz="1200" baseline="0"/>
            <a:t>c</a:t>
          </a:r>
          <a:r>
            <a:rPr lang="en-DK" sz="1200" baseline="0"/>
            <a:t>hanging sensors </a:t>
          </a:r>
        </a:p>
      </dgm:t>
    </dgm:pt>
    <dgm:pt modelId="{FDE05D5C-D7F3-41F2-896E-540C40B0C338}" type="parTrans" cxnId="{18A5BC88-994C-47D4-B219-CD4DE86BCDAA}">
      <dgm:prSet/>
      <dgm:spPr/>
      <dgm:t>
        <a:bodyPr/>
        <a:lstStyle/>
        <a:p>
          <a:endParaRPr lang="da-DK"/>
        </a:p>
      </dgm:t>
    </dgm:pt>
    <dgm:pt modelId="{D0DE49DF-2661-4546-B9DE-BB84DCAA8AC6}" type="sibTrans" cxnId="{18A5BC88-994C-47D4-B219-CD4DE86BCDAA}">
      <dgm:prSet/>
      <dgm:spPr/>
      <dgm:t>
        <a:bodyPr/>
        <a:lstStyle/>
        <a:p>
          <a:endParaRPr lang="da-DK"/>
        </a:p>
      </dgm:t>
    </dgm:pt>
    <dgm:pt modelId="{4018ACD4-5011-47C7-8019-78BD76E9FF59}">
      <dgm:prSet phldrT="[Text]" custT="1"/>
      <dgm:spPr/>
      <dgm:t>
        <a:bodyPr/>
        <a:lstStyle/>
        <a:p>
          <a:r>
            <a:rPr lang="en-DK" sz="1200"/>
            <a:t>Training </a:t>
          </a:r>
        </a:p>
      </dgm:t>
    </dgm:pt>
    <dgm:pt modelId="{F428CB12-58F5-49A9-B1A8-C6F0876831CF}" type="parTrans" cxnId="{557F8787-EB82-424A-9AD6-627B05D07BA1}">
      <dgm:prSet/>
      <dgm:spPr/>
      <dgm:t>
        <a:bodyPr/>
        <a:lstStyle/>
        <a:p>
          <a:endParaRPr lang="da-DK"/>
        </a:p>
      </dgm:t>
    </dgm:pt>
    <dgm:pt modelId="{9248611C-8EAC-4D6A-B959-E30B31773178}" type="sibTrans" cxnId="{557F8787-EB82-424A-9AD6-627B05D07BA1}">
      <dgm:prSet/>
      <dgm:spPr/>
      <dgm:t>
        <a:bodyPr/>
        <a:lstStyle/>
        <a:p>
          <a:endParaRPr lang="da-DK"/>
        </a:p>
      </dgm:t>
    </dgm:pt>
    <dgm:pt modelId="{3B816F1B-33A7-457E-AC19-B5A3D8B19F06}" type="pres">
      <dgm:prSet presAssocID="{1CBA1D4A-376C-4FD8-9234-10107E4ACA88}" presName="Name0" presStyleCnt="0">
        <dgm:presLayoutVars>
          <dgm:dir/>
          <dgm:resizeHandles val="exact"/>
        </dgm:presLayoutVars>
      </dgm:prSet>
      <dgm:spPr/>
    </dgm:pt>
    <dgm:pt modelId="{BEC65A54-2B5B-4830-B278-5B255C4823ED}" type="pres">
      <dgm:prSet presAssocID="{0E8A4AF8-D90D-4377-94BE-EAB859372F0C}" presName="node" presStyleLbl="node1" presStyleIdx="0" presStyleCnt="3">
        <dgm:presLayoutVars>
          <dgm:bulletEnabled val="1"/>
        </dgm:presLayoutVars>
      </dgm:prSet>
      <dgm:spPr/>
    </dgm:pt>
    <dgm:pt modelId="{86076558-D7C6-44F4-B8FC-22A13CFBCB87}" type="pres">
      <dgm:prSet presAssocID="{6B54F6C1-ED5F-4269-8B4D-CD0FC7927FF1}" presName="sibTrans" presStyleLbl="sibTrans2D1" presStyleIdx="0" presStyleCnt="2"/>
      <dgm:spPr/>
    </dgm:pt>
    <dgm:pt modelId="{C2FC614B-8C7D-4C14-A12E-8FB1988E2DB8}" type="pres">
      <dgm:prSet presAssocID="{6B54F6C1-ED5F-4269-8B4D-CD0FC7927FF1}" presName="connectorText" presStyleLbl="sibTrans2D1" presStyleIdx="0" presStyleCnt="2"/>
      <dgm:spPr/>
    </dgm:pt>
    <dgm:pt modelId="{1B44D4BA-1B8E-45A1-9C74-1CF58F02A49B}" type="pres">
      <dgm:prSet presAssocID="{4D82F734-6DB1-4420-BFF8-2E64E1E4915B}" presName="node" presStyleLbl="node1" presStyleIdx="1" presStyleCnt="3">
        <dgm:presLayoutVars>
          <dgm:bulletEnabled val="1"/>
        </dgm:presLayoutVars>
      </dgm:prSet>
      <dgm:spPr/>
    </dgm:pt>
    <dgm:pt modelId="{E6CDE942-B224-43DF-8782-0F595C88FFB4}" type="pres">
      <dgm:prSet presAssocID="{D0DE49DF-2661-4546-B9DE-BB84DCAA8AC6}" presName="sibTrans" presStyleLbl="sibTrans2D1" presStyleIdx="1" presStyleCnt="2"/>
      <dgm:spPr/>
    </dgm:pt>
    <dgm:pt modelId="{6F52FD4E-5238-4ED4-8AC8-D5D2E2368E3A}" type="pres">
      <dgm:prSet presAssocID="{D0DE49DF-2661-4546-B9DE-BB84DCAA8AC6}" presName="connectorText" presStyleLbl="sibTrans2D1" presStyleIdx="1" presStyleCnt="2"/>
      <dgm:spPr/>
    </dgm:pt>
    <dgm:pt modelId="{3D415118-E13B-466A-97F5-0A68157DE4DC}" type="pres">
      <dgm:prSet presAssocID="{4018ACD4-5011-47C7-8019-78BD76E9FF59}" presName="node" presStyleLbl="node1" presStyleIdx="2" presStyleCnt="3">
        <dgm:presLayoutVars>
          <dgm:bulletEnabled val="1"/>
        </dgm:presLayoutVars>
      </dgm:prSet>
      <dgm:spPr/>
    </dgm:pt>
  </dgm:ptLst>
  <dgm:cxnLst>
    <dgm:cxn modelId="{B677492B-A8A4-4C9B-AD36-877F92FF92AF}" type="presOf" srcId="{1CBA1D4A-376C-4FD8-9234-10107E4ACA88}" destId="{3B816F1B-33A7-457E-AC19-B5A3D8B19F06}" srcOrd="0" destOrd="0" presId="urn:microsoft.com/office/officeart/2005/8/layout/process1"/>
    <dgm:cxn modelId="{9BE05E34-13A9-4140-9694-1A96ED22CCDA}" type="presOf" srcId="{0E8A4AF8-D90D-4377-94BE-EAB859372F0C}" destId="{BEC65A54-2B5B-4830-B278-5B255C4823ED}" srcOrd="0" destOrd="0" presId="urn:microsoft.com/office/officeart/2005/8/layout/process1"/>
    <dgm:cxn modelId="{1C9BD840-0294-4D7B-8948-120DEE6F0FA1}" type="presOf" srcId="{6B54F6C1-ED5F-4269-8B4D-CD0FC7927FF1}" destId="{C2FC614B-8C7D-4C14-A12E-8FB1988E2DB8}" srcOrd="1" destOrd="0" presId="urn:microsoft.com/office/officeart/2005/8/layout/process1"/>
    <dgm:cxn modelId="{921CCE46-7513-4552-BCDA-6A74A76A3BE2}" type="presOf" srcId="{D0DE49DF-2661-4546-B9DE-BB84DCAA8AC6}" destId="{6F52FD4E-5238-4ED4-8AC8-D5D2E2368E3A}" srcOrd="1" destOrd="0" presId="urn:microsoft.com/office/officeart/2005/8/layout/process1"/>
    <dgm:cxn modelId="{557F8787-EB82-424A-9AD6-627B05D07BA1}" srcId="{1CBA1D4A-376C-4FD8-9234-10107E4ACA88}" destId="{4018ACD4-5011-47C7-8019-78BD76E9FF59}" srcOrd="2" destOrd="0" parTransId="{F428CB12-58F5-49A9-B1A8-C6F0876831CF}" sibTransId="{9248611C-8EAC-4D6A-B959-E30B31773178}"/>
    <dgm:cxn modelId="{18A5BC88-994C-47D4-B219-CD4DE86BCDAA}" srcId="{1CBA1D4A-376C-4FD8-9234-10107E4ACA88}" destId="{4D82F734-6DB1-4420-BFF8-2E64E1E4915B}" srcOrd="1" destOrd="0" parTransId="{FDE05D5C-D7F3-41F2-896E-540C40B0C338}" sibTransId="{D0DE49DF-2661-4546-B9DE-BB84DCAA8AC6}"/>
    <dgm:cxn modelId="{BBF58E92-A059-418A-95CD-9F5A0358B5F2}" type="presOf" srcId="{6B54F6C1-ED5F-4269-8B4D-CD0FC7927FF1}" destId="{86076558-D7C6-44F4-B8FC-22A13CFBCB87}" srcOrd="0" destOrd="0" presId="urn:microsoft.com/office/officeart/2005/8/layout/process1"/>
    <dgm:cxn modelId="{6913839C-8B4F-4B3E-A1F5-3159AC915629}" type="presOf" srcId="{D0DE49DF-2661-4546-B9DE-BB84DCAA8AC6}" destId="{E6CDE942-B224-43DF-8782-0F595C88FFB4}" srcOrd="0" destOrd="0" presId="urn:microsoft.com/office/officeart/2005/8/layout/process1"/>
    <dgm:cxn modelId="{A5665DA1-D844-406E-8A06-012F0EBAF45E}" type="presOf" srcId="{4018ACD4-5011-47C7-8019-78BD76E9FF59}" destId="{3D415118-E13B-466A-97F5-0A68157DE4DC}" srcOrd="0" destOrd="0" presId="urn:microsoft.com/office/officeart/2005/8/layout/process1"/>
    <dgm:cxn modelId="{075324B7-AB6F-48DA-A1FC-26D79B21FC29}" srcId="{1CBA1D4A-376C-4FD8-9234-10107E4ACA88}" destId="{0E8A4AF8-D90D-4377-94BE-EAB859372F0C}" srcOrd="0" destOrd="0" parTransId="{7463B4E6-7572-4E19-9727-4E7C78FC56E3}" sibTransId="{6B54F6C1-ED5F-4269-8B4D-CD0FC7927FF1}"/>
    <dgm:cxn modelId="{0B551DD5-6564-42E7-8D8C-1A864ED3FE5A}" type="presOf" srcId="{4D82F734-6DB1-4420-BFF8-2E64E1E4915B}" destId="{1B44D4BA-1B8E-45A1-9C74-1CF58F02A49B}" srcOrd="0" destOrd="0" presId="urn:microsoft.com/office/officeart/2005/8/layout/process1"/>
    <dgm:cxn modelId="{A58144FA-50E8-4A70-B514-84A24D50D68A}" type="presParOf" srcId="{3B816F1B-33A7-457E-AC19-B5A3D8B19F06}" destId="{BEC65A54-2B5B-4830-B278-5B255C4823ED}" srcOrd="0" destOrd="0" presId="urn:microsoft.com/office/officeart/2005/8/layout/process1"/>
    <dgm:cxn modelId="{352936D2-1C69-489C-A9C6-D25CF1D03141}" type="presParOf" srcId="{3B816F1B-33A7-457E-AC19-B5A3D8B19F06}" destId="{86076558-D7C6-44F4-B8FC-22A13CFBCB87}" srcOrd="1" destOrd="0" presId="urn:microsoft.com/office/officeart/2005/8/layout/process1"/>
    <dgm:cxn modelId="{11324963-7B82-481E-93C1-77D0C600B69C}" type="presParOf" srcId="{86076558-D7C6-44F4-B8FC-22A13CFBCB87}" destId="{C2FC614B-8C7D-4C14-A12E-8FB1988E2DB8}" srcOrd="0" destOrd="0" presId="urn:microsoft.com/office/officeart/2005/8/layout/process1"/>
    <dgm:cxn modelId="{339DB77A-ED36-4214-B9F1-FBA179AD6CE2}" type="presParOf" srcId="{3B816F1B-33A7-457E-AC19-B5A3D8B19F06}" destId="{1B44D4BA-1B8E-45A1-9C74-1CF58F02A49B}" srcOrd="2" destOrd="0" presId="urn:microsoft.com/office/officeart/2005/8/layout/process1"/>
    <dgm:cxn modelId="{6B849A1F-7985-49C1-B4BE-392C64954E5A}" type="presParOf" srcId="{3B816F1B-33A7-457E-AC19-B5A3D8B19F06}" destId="{E6CDE942-B224-43DF-8782-0F595C88FFB4}" srcOrd="3" destOrd="0" presId="urn:microsoft.com/office/officeart/2005/8/layout/process1"/>
    <dgm:cxn modelId="{91DEEA7E-8189-49FD-BF0E-D0319835C45A}" type="presParOf" srcId="{E6CDE942-B224-43DF-8782-0F595C88FFB4}" destId="{6F52FD4E-5238-4ED4-8AC8-D5D2E2368E3A}" srcOrd="0" destOrd="0" presId="urn:microsoft.com/office/officeart/2005/8/layout/process1"/>
    <dgm:cxn modelId="{D12EBF56-D009-4395-ACA1-A3A5E2DD94C3}" type="presParOf" srcId="{3B816F1B-33A7-457E-AC19-B5A3D8B19F06}" destId="{3D415118-E13B-466A-97F5-0A68157DE4DC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CBA1D4A-376C-4FD8-9234-10107E4ACA88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0E8A4AF8-D90D-4377-94BE-EAB859372F0C}">
      <dgm:prSet phldrT="[Text]" custT="1"/>
      <dgm:spPr/>
      <dgm:t>
        <a:bodyPr/>
        <a:lstStyle/>
        <a:p>
          <a:r>
            <a:rPr lang="en-DK" sz="1200"/>
            <a:t>Purchase of Equipment &amp; Software </a:t>
          </a:r>
          <a:endParaRPr lang="da-DK" sz="1200"/>
        </a:p>
      </dgm:t>
    </dgm:pt>
    <dgm:pt modelId="{7463B4E6-7572-4E19-9727-4E7C78FC56E3}" type="parTrans" cxnId="{075324B7-AB6F-48DA-A1FC-26D79B21FC29}">
      <dgm:prSet/>
      <dgm:spPr/>
      <dgm:t>
        <a:bodyPr/>
        <a:lstStyle/>
        <a:p>
          <a:endParaRPr lang="da-DK"/>
        </a:p>
      </dgm:t>
    </dgm:pt>
    <dgm:pt modelId="{6B54F6C1-ED5F-4269-8B4D-CD0FC7927FF1}" type="sibTrans" cxnId="{075324B7-AB6F-48DA-A1FC-26D79B21FC29}">
      <dgm:prSet/>
      <dgm:spPr/>
      <dgm:t>
        <a:bodyPr/>
        <a:lstStyle/>
        <a:p>
          <a:endParaRPr lang="da-DK"/>
        </a:p>
      </dgm:t>
    </dgm:pt>
    <dgm:pt modelId="{4D82F734-6DB1-4420-BFF8-2E64E1E4915B}">
      <dgm:prSet phldrT="[Text]" custT="1"/>
      <dgm:spPr/>
      <dgm:t>
        <a:bodyPr/>
        <a:lstStyle/>
        <a:p>
          <a:r>
            <a:rPr lang="en-DK" sz="1200"/>
            <a:t>On-site</a:t>
          </a:r>
          <a:r>
            <a:rPr lang="en-DK" sz="1200" baseline="0"/>
            <a:t> resources for performing the calibration  </a:t>
          </a:r>
        </a:p>
      </dgm:t>
    </dgm:pt>
    <dgm:pt modelId="{FDE05D5C-D7F3-41F2-896E-540C40B0C338}" type="parTrans" cxnId="{18A5BC88-994C-47D4-B219-CD4DE86BCDAA}">
      <dgm:prSet/>
      <dgm:spPr/>
      <dgm:t>
        <a:bodyPr/>
        <a:lstStyle/>
        <a:p>
          <a:endParaRPr lang="da-DK"/>
        </a:p>
      </dgm:t>
    </dgm:pt>
    <dgm:pt modelId="{D0DE49DF-2661-4546-B9DE-BB84DCAA8AC6}" type="sibTrans" cxnId="{18A5BC88-994C-47D4-B219-CD4DE86BCDAA}">
      <dgm:prSet/>
      <dgm:spPr/>
      <dgm:t>
        <a:bodyPr/>
        <a:lstStyle/>
        <a:p>
          <a:endParaRPr lang="da-DK"/>
        </a:p>
      </dgm:t>
    </dgm:pt>
    <dgm:pt modelId="{4018ACD4-5011-47C7-8019-78BD76E9FF59}">
      <dgm:prSet phldrT="[Text]" custT="1"/>
      <dgm:spPr/>
      <dgm:t>
        <a:bodyPr/>
        <a:lstStyle/>
        <a:p>
          <a:r>
            <a:rPr lang="en-DK" sz="1200"/>
            <a:t>Training </a:t>
          </a:r>
          <a:endParaRPr lang="da-DK" sz="1200"/>
        </a:p>
      </dgm:t>
    </dgm:pt>
    <dgm:pt modelId="{F428CB12-58F5-49A9-B1A8-C6F0876831CF}" type="parTrans" cxnId="{557F8787-EB82-424A-9AD6-627B05D07BA1}">
      <dgm:prSet/>
      <dgm:spPr/>
      <dgm:t>
        <a:bodyPr/>
        <a:lstStyle/>
        <a:p>
          <a:endParaRPr lang="da-DK"/>
        </a:p>
      </dgm:t>
    </dgm:pt>
    <dgm:pt modelId="{9248611C-8EAC-4D6A-B959-E30B31773178}" type="sibTrans" cxnId="{557F8787-EB82-424A-9AD6-627B05D07BA1}">
      <dgm:prSet/>
      <dgm:spPr/>
      <dgm:t>
        <a:bodyPr/>
        <a:lstStyle/>
        <a:p>
          <a:endParaRPr lang="da-DK"/>
        </a:p>
      </dgm:t>
    </dgm:pt>
    <dgm:pt modelId="{3B816F1B-33A7-457E-AC19-B5A3D8B19F06}" type="pres">
      <dgm:prSet presAssocID="{1CBA1D4A-376C-4FD8-9234-10107E4ACA88}" presName="Name0" presStyleCnt="0">
        <dgm:presLayoutVars>
          <dgm:dir/>
          <dgm:resizeHandles val="exact"/>
        </dgm:presLayoutVars>
      </dgm:prSet>
      <dgm:spPr/>
    </dgm:pt>
    <dgm:pt modelId="{BEC65A54-2B5B-4830-B278-5B255C4823ED}" type="pres">
      <dgm:prSet presAssocID="{0E8A4AF8-D90D-4377-94BE-EAB859372F0C}" presName="node" presStyleLbl="node1" presStyleIdx="0" presStyleCnt="3">
        <dgm:presLayoutVars>
          <dgm:bulletEnabled val="1"/>
        </dgm:presLayoutVars>
      </dgm:prSet>
      <dgm:spPr/>
    </dgm:pt>
    <dgm:pt modelId="{86076558-D7C6-44F4-B8FC-22A13CFBCB87}" type="pres">
      <dgm:prSet presAssocID="{6B54F6C1-ED5F-4269-8B4D-CD0FC7927FF1}" presName="sibTrans" presStyleLbl="sibTrans2D1" presStyleIdx="0" presStyleCnt="2"/>
      <dgm:spPr/>
    </dgm:pt>
    <dgm:pt modelId="{C2FC614B-8C7D-4C14-A12E-8FB1988E2DB8}" type="pres">
      <dgm:prSet presAssocID="{6B54F6C1-ED5F-4269-8B4D-CD0FC7927FF1}" presName="connectorText" presStyleLbl="sibTrans2D1" presStyleIdx="0" presStyleCnt="2"/>
      <dgm:spPr/>
    </dgm:pt>
    <dgm:pt modelId="{1B44D4BA-1B8E-45A1-9C74-1CF58F02A49B}" type="pres">
      <dgm:prSet presAssocID="{4D82F734-6DB1-4420-BFF8-2E64E1E4915B}" presName="node" presStyleLbl="node1" presStyleIdx="1" presStyleCnt="3">
        <dgm:presLayoutVars>
          <dgm:bulletEnabled val="1"/>
        </dgm:presLayoutVars>
      </dgm:prSet>
      <dgm:spPr/>
    </dgm:pt>
    <dgm:pt modelId="{E6CDE942-B224-43DF-8782-0F595C88FFB4}" type="pres">
      <dgm:prSet presAssocID="{D0DE49DF-2661-4546-B9DE-BB84DCAA8AC6}" presName="sibTrans" presStyleLbl="sibTrans2D1" presStyleIdx="1" presStyleCnt="2"/>
      <dgm:spPr/>
    </dgm:pt>
    <dgm:pt modelId="{6F52FD4E-5238-4ED4-8AC8-D5D2E2368E3A}" type="pres">
      <dgm:prSet presAssocID="{D0DE49DF-2661-4546-B9DE-BB84DCAA8AC6}" presName="connectorText" presStyleLbl="sibTrans2D1" presStyleIdx="1" presStyleCnt="2"/>
      <dgm:spPr/>
    </dgm:pt>
    <dgm:pt modelId="{3D415118-E13B-466A-97F5-0A68157DE4DC}" type="pres">
      <dgm:prSet presAssocID="{4018ACD4-5011-47C7-8019-78BD76E9FF59}" presName="node" presStyleLbl="node1" presStyleIdx="2" presStyleCnt="3">
        <dgm:presLayoutVars>
          <dgm:bulletEnabled val="1"/>
        </dgm:presLayoutVars>
      </dgm:prSet>
      <dgm:spPr/>
    </dgm:pt>
  </dgm:ptLst>
  <dgm:cxnLst>
    <dgm:cxn modelId="{B677492B-A8A4-4C9B-AD36-877F92FF92AF}" type="presOf" srcId="{1CBA1D4A-376C-4FD8-9234-10107E4ACA88}" destId="{3B816F1B-33A7-457E-AC19-B5A3D8B19F06}" srcOrd="0" destOrd="0" presId="urn:microsoft.com/office/officeart/2005/8/layout/process1"/>
    <dgm:cxn modelId="{9BE05E34-13A9-4140-9694-1A96ED22CCDA}" type="presOf" srcId="{0E8A4AF8-D90D-4377-94BE-EAB859372F0C}" destId="{BEC65A54-2B5B-4830-B278-5B255C4823ED}" srcOrd="0" destOrd="0" presId="urn:microsoft.com/office/officeart/2005/8/layout/process1"/>
    <dgm:cxn modelId="{1C9BD840-0294-4D7B-8948-120DEE6F0FA1}" type="presOf" srcId="{6B54F6C1-ED5F-4269-8B4D-CD0FC7927FF1}" destId="{C2FC614B-8C7D-4C14-A12E-8FB1988E2DB8}" srcOrd="1" destOrd="0" presId="urn:microsoft.com/office/officeart/2005/8/layout/process1"/>
    <dgm:cxn modelId="{921CCE46-7513-4552-BCDA-6A74A76A3BE2}" type="presOf" srcId="{D0DE49DF-2661-4546-B9DE-BB84DCAA8AC6}" destId="{6F52FD4E-5238-4ED4-8AC8-D5D2E2368E3A}" srcOrd="1" destOrd="0" presId="urn:microsoft.com/office/officeart/2005/8/layout/process1"/>
    <dgm:cxn modelId="{557F8787-EB82-424A-9AD6-627B05D07BA1}" srcId="{1CBA1D4A-376C-4FD8-9234-10107E4ACA88}" destId="{4018ACD4-5011-47C7-8019-78BD76E9FF59}" srcOrd="2" destOrd="0" parTransId="{F428CB12-58F5-49A9-B1A8-C6F0876831CF}" sibTransId="{9248611C-8EAC-4D6A-B959-E30B31773178}"/>
    <dgm:cxn modelId="{18A5BC88-994C-47D4-B219-CD4DE86BCDAA}" srcId="{1CBA1D4A-376C-4FD8-9234-10107E4ACA88}" destId="{4D82F734-6DB1-4420-BFF8-2E64E1E4915B}" srcOrd="1" destOrd="0" parTransId="{FDE05D5C-D7F3-41F2-896E-540C40B0C338}" sibTransId="{D0DE49DF-2661-4546-B9DE-BB84DCAA8AC6}"/>
    <dgm:cxn modelId="{BBF58E92-A059-418A-95CD-9F5A0358B5F2}" type="presOf" srcId="{6B54F6C1-ED5F-4269-8B4D-CD0FC7927FF1}" destId="{86076558-D7C6-44F4-B8FC-22A13CFBCB87}" srcOrd="0" destOrd="0" presId="urn:microsoft.com/office/officeart/2005/8/layout/process1"/>
    <dgm:cxn modelId="{6913839C-8B4F-4B3E-A1F5-3159AC915629}" type="presOf" srcId="{D0DE49DF-2661-4546-B9DE-BB84DCAA8AC6}" destId="{E6CDE942-B224-43DF-8782-0F595C88FFB4}" srcOrd="0" destOrd="0" presId="urn:microsoft.com/office/officeart/2005/8/layout/process1"/>
    <dgm:cxn modelId="{A5665DA1-D844-406E-8A06-012F0EBAF45E}" type="presOf" srcId="{4018ACD4-5011-47C7-8019-78BD76E9FF59}" destId="{3D415118-E13B-466A-97F5-0A68157DE4DC}" srcOrd="0" destOrd="0" presId="urn:microsoft.com/office/officeart/2005/8/layout/process1"/>
    <dgm:cxn modelId="{075324B7-AB6F-48DA-A1FC-26D79B21FC29}" srcId="{1CBA1D4A-376C-4FD8-9234-10107E4ACA88}" destId="{0E8A4AF8-D90D-4377-94BE-EAB859372F0C}" srcOrd="0" destOrd="0" parTransId="{7463B4E6-7572-4E19-9727-4E7C78FC56E3}" sibTransId="{6B54F6C1-ED5F-4269-8B4D-CD0FC7927FF1}"/>
    <dgm:cxn modelId="{0B551DD5-6564-42E7-8D8C-1A864ED3FE5A}" type="presOf" srcId="{4D82F734-6DB1-4420-BFF8-2E64E1E4915B}" destId="{1B44D4BA-1B8E-45A1-9C74-1CF58F02A49B}" srcOrd="0" destOrd="0" presId="urn:microsoft.com/office/officeart/2005/8/layout/process1"/>
    <dgm:cxn modelId="{A58144FA-50E8-4A70-B514-84A24D50D68A}" type="presParOf" srcId="{3B816F1B-33A7-457E-AC19-B5A3D8B19F06}" destId="{BEC65A54-2B5B-4830-B278-5B255C4823ED}" srcOrd="0" destOrd="0" presId="urn:microsoft.com/office/officeart/2005/8/layout/process1"/>
    <dgm:cxn modelId="{352936D2-1C69-489C-A9C6-D25CF1D03141}" type="presParOf" srcId="{3B816F1B-33A7-457E-AC19-B5A3D8B19F06}" destId="{86076558-D7C6-44F4-B8FC-22A13CFBCB87}" srcOrd="1" destOrd="0" presId="urn:microsoft.com/office/officeart/2005/8/layout/process1"/>
    <dgm:cxn modelId="{11324963-7B82-481E-93C1-77D0C600B69C}" type="presParOf" srcId="{86076558-D7C6-44F4-B8FC-22A13CFBCB87}" destId="{C2FC614B-8C7D-4C14-A12E-8FB1988E2DB8}" srcOrd="0" destOrd="0" presId="urn:microsoft.com/office/officeart/2005/8/layout/process1"/>
    <dgm:cxn modelId="{339DB77A-ED36-4214-B9F1-FBA179AD6CE2}" type="presParOf" srcId="{3B816F1B-33A7-457E-AC19-B5A3D8B19F06}" destId="{1B44D4BA-1B8E-45A1-9C74-1CF58F02A49B}" srcOrd="2" destOrd="0" presId="urn:microsoft.com/office/officeart/2005/8/layout/process1"/>
    <dgm:cxn modelId="{6B849A1F-7985-49C1-B4BE-392C64954E5A}" type="presParOf" srcId="{3B816F1B-33A7-457E-AC19-B5A3D8B19F06}" destId="{E6CDE942-B224-43DF-8782-0F595C88FFB4}" srcOrd="3" destOrd="0" presId="urn:microsoft.com/office/officeart/2005/8/layout/process1"/>
    <dgm:cxn modelId="{91DEEA7E-8189-49FD-BF0E-D0319835C45A}" type="presParOf" srcId="{E6CDE942-B224-43DF-8782-0F595C88FFB4}" destId="{6F52FD4E-5238-4ED4-8AC8-D5D2E2368E3A}" srcOrd="0" destOrd="0" presId="urn:microsoft.com/office/officeart/2005/8/layout/process1"/>
    <dgm:cxn modelId="{D12EBF56-D009-4395-ACA1-A3A5E2DD94C3}" type="presParOf" srcId="{3B816F1B-33A7-457E-AC19-B5A3D8B19F06}" destId="{3D415118-E13B-466A-97F5-0A68157DE4DC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3714095-F80E-41D2-BD5C-84AEACD4CE3D}" type="doc">
      <dgm:prSet loTypeId="urn:microsoft.com/office/officeart/2005/8/layout/funne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da-DK"/>
        </a:p>
      </dgm:t>
    </dgm:pt>
    <dgm:pt modelId="{CF20670F-EB0B-484B-B403-EAD27938B40D}">
      <dgm:prSet phldrT="[Text]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DK"/>
            <a:t>Validation </a:t>
          </a:r>
          <a:endParaRPr lang="da-DK"/>
        </a:p>
      </dgm:t>
    </dgm:pt>
    <dgm:pt modelId="{5FA44A84-C02F-4594-A3ED-B33B8B8F3685}" type="parTrans" cxnId="{067E0789-3CB2-4225-BDE2-E8B8B03E6045}">
      <dgm:prSet/>
      <dgm:spPr/>
      <dgm:t>
        <a:bodyPr/>
        <a:lstStyle/>
        <a:p>
          <a:endParaRPr lang="da-DK"/>
        </a:p>
      </dgm:t>
    </dgm:pt>
    <dgm:pt modelId="{FB173BB7-FA0F-4E83-827A-E09BB873A8A9}" type="sibTrans" cxnId="{067E0789-3CB2-4225-BDE2-E8B8B03E6045}">
      <dgm:prSet/>
      <dgm:spPr/>
      <dgm:t>
        <a:bodyPr/>
        <a:lstStyle/>
        <a:p>
          <a:endParaRPr lang="da-DK"/>
        </a:p>
      </dgm:t>
    </dgm:pt>
    <dgm:pt modelId="{BC147E9E-B396-4E98-9400-BD71FF9B3138}">
      <dgm:prSet phldrT="[Text]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DK"/>
            <a:t>Calibration </a:t>
          </a:r>
          <a:endParaRPr lang="da-DK"/>
        </a:p>
      </dgm:t>
    </dgm:pt>
    <dgm:pt modelId="{6CBC2709-4BAA-433F-B212-2351FE09AEC7}" type="parTrans" cxnId="{21C72A1D-A87D-4E3D-A681-9E4D787DF24C}">
      <dgm:prSet/>
      <dgm:spPr/>
      <dgm:t>
        <a:bodyPr/>
        <a:lstStyle/>
        <a:p>
          <a:endParaRPr lang="da-DK"/>
        </a:p>
      </dgm:t>
    </dgm:pt>
    <dgm:pt modelId="{5A722047-502D-482F-A3C4-6FED7B88A69E}" type="sibTrans" cxnId="{21C72A1D-A87D-4E3D-A681-9E4D787DF24C}">
      <dgm:prSet/>
      <dgm:spPr/>
      <dgm:t>
        <a:bodyPr/>
        <a:lstStyle/>
        <a:p>
          <a:endParaRPr lang="da-DK"/>
        </a:p>
      </dgm:t>
    </dgm:pt>
    <dgm:pt modelId="{40F6C347-9871-41C7-96B0-D0030B825D5B}">
      <dgm:prSet phldrT="[Text]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DK"/>
            <a:t>Monitoring </a:t>
          </a:r>
          <a:endParaRPr lang="da-DK"/>
        </a:p>
      </dgm:t>
    </dgm:pt>
    <dgm:pt modelId="{6B276D08-BD45-4F8E-8C75-E547D8F538FF}" type="parTrans" cxnId="{FF21FFCD-8E37-43CC-80DC-F51A3A24E7A4}">
      <dgm:prSet/>
      <dgm:spPr/>
      <dgm:t>
        <a:bodyPr/>
        <a:lstStyle/>
        <a:p>
          <a:endParaRPr lang="da-DK"/>
        </a:p>
      </dgm:t>
    </dgm:pt>
    <dgm:pt modelId="{3EAF422F-3C30-4299-99A4-562CDDDE9E64}" type="sibTrans" cxnId="{FF21FFCD-8E37-43CC-80DC-F51A3A24E7A4}">
      <dgm:prSet/>
      <dgm:spPr/>
      <dgm:t>
        <a:bodyPr/>
        <a:lstStyle/>
        <a:p>
          <a:endParaRPr lang="da-DK"/>
        </a:p>
      </dgm:t>
    </dgm:pt>
    <dgm:pt modelId="{E1C056FA-3A19-40C1-B04A-04AAD06ED752}">
      <dgm:prSet phldrT="[Text]" custT="1"/>
      <dgm:spPr>
        <a:ln>
          <a:noFill/>
        </a:ln>
      </dgm:spPr>
      <dgm:t>
        <a:bodyPr/>
        <a:lstStyle/>
        <a:p>
          <a:r>
            <a:rPr lang="en-DK" sz="2000" b="1">
              <a:solidFill>
                <a:schemeClr val="accent1">
                  <a:lumMod val="75000"/>
                </a:schemeClr>
              </a:solidFill>
            </a:rPr>
            <a:t>Regulatory </a:t>
          </a:r>
          <a:r>
            <a:rPr lang="en-DK" sz="2000" b="1" err="1">
              <a:solidFill>
                <a:schemeClr val="accent1">
                  <a:lumMod val="75000"/>
                </a:schemeClr>
              </a:solidFill>
            </a:rPr>
            <a:t>compl</a:t>
          </a:r>
          <a:r>
            <a:rPr lang="da-DK" sz="2000" b="1">
              <a:solidFill>
                <a:schemeClr val="accent1">
                  <a:lumMod val="75000"/>
                </a:schemeClr>
              </a:solidFill>
            </a:rPr>
            <a:t>ia</a:t>
          </a:r>
          <a:r>
            <a:rPr lang="en-DK" sz="2000" b="1" err="1">
              <a:solidFill>
                <a:schemeClr val="accent1">
                  <a:lumMod val="75000"/>
                </a:schemeClr>
              </a:solidFill>
            </a:rPr>
            <a:t>nce</a:t>
          </a:r>
          <a:r>
            <a:rPr lang="en-DK" sz="2000" b="1">
              <a:solidFill>
                <a:schemeClr val="accent1">
                  <a:lumMod val="75000"/>
                </a:schemeClr>
              </a:solidFill>
            </a:rPr>
            <a:t> </a:t>
          </a:r>
          <a:endParaRPr lang="da-DK" sz="2000" b="1">
            <a:solidFill>
              <a:schemeClr val="accent1">
                <a:lumMod val="75000"/>
              </a:schemeClr>
            </a:solidFill>
          </a:endParaRPr>
        </a:p>
      </dgm:t>
    </dgm:pt>
    <dgm:pt modelId="{42BB0953-E5DF-4FFC-87D6-640B92E7B17D}" type="parTrans" cxnId="{D085483D-4BEF-46E7-939C-0D03015F6B4A}">
      <dgm:prSet/>
      <dgm:spPr/>
      <dgm:t>
        <a:bodyPr/>
        <a:lstStyle/>
        <a:p>
          <a:endParaRPr lang="da-DK"/>
        </a:p>
      </dgm:t>
    </dgm:pt>
    <dgm:pt modelId="{BFED4EA1-8699-4DE4-9D23-A57BE552DD1A}" type="sibTrans" cxnId="{D085483D-4BEF-46E7-939C-0D03015F6B4A}">
      <dgm:prSet/>
      <dgm:spPr/>
      <dgm:t>
        <a:bodyPr/>
        <a:lstStyle/>
        <a:p>
          <a:endParaRPr lang="da-DK"/>
        </a:p>
      </dgm:t>
    </dgm:pt>
    <dgm:pt modelId="{520D1EFA-F1D6-4D70-B9CE-DD48BA5CD5F5}" type="pres">
      <dgm:prSet presAssocID="{73714095-F80E-41D2-BD5C-84AEACD4CE3D}" presName="Name0" presStyleCnt="0">
        <dgm:presLayoutVars>
          <dgm:chMax val="4"/>
          <dgm:resizeHandles val="exact"/>
        </dgm:presLayoutVars>
      </dgm:prSet>
      <dgm:spPr/>
    </dgm:pt>
    <dgm:pt modelId="{E49244E9-C98C-4039-AFC7-FDDE49DD8622}" type="pres">
      <dgm:prSet presAssocID="{73714095-F80E-41D2-BD5C-84AEACD4CE3D}" presName="ellipse" presStyleLbl="trBgShp" presStyleIdx="0" presStyleCnt="1"/>
      <dgm:spPr/>
    </dgm:pt>
    <dgm:pt modelId="{9D77C092-802E-4801-8D90-FB67F0CCE697}" type="pres">
      <dgm:prSet presAssocID="{73714095-F80E-41D2-BD5C-84AEACD4CE3D}" presName="arrow1" presStyleLbl="fgShp" presStyleIdx="0" presStyleCnt="1" custLinFactNeighborX="-16691" custLinFactNeighborY="14085"/>
      <dgm:spPr/>
    </dgm:pt>
    <dgm:pt modelId="{4B6E0483-5D4C-4D88-A4F3-BB342CBFA34E}" type="pres">
      <dgm:prSet presAssocID="{73714095-F80E-41D2-BD5C-84AEACD4CE3D}" presName="rectangle" presStyleLbl="revTx" presStyleIdx="0" presStyleCnt="1" custScaleY="61380" custLinFactNeighborX="-3639" custLinFactNeighborY="644">
        <dgm:presLayoutVars>
          <dgm:bulletEnabled val="1"/>
        </dgm:presLayoutVars>
      </dgm:prSet>
      <dgm:spPr/>
    </dgm:pt>
    <dgm:pt modelId="{B9DB73E4-6A2A-454E-8C22-86605199EFAC}" type="pres">
      <dgm:prSet presAssocID="{BC147E9E-B396-4E98-9400-BD71FF9B3138}" presName="item1" presStyleLbl="node1" presStyleIdx="0" presStyleCnt="3">
        <dgm:presLayoutVars>
          <dgm:bulletEnabled val="1"/>
        </dgm:presLayoutVars>
      </dgm:prSet>
      <dgm:spPr/>
    </dgm:pt>
    <dgm:pt modelId="{118CDECC-9604-41ED-88A9-3369A892109A}" type="pres">
      <dgm:prSet presAssocID="{40F6C347-9871-41C7-96B0-D0030B825D5B}" presName="item2" presStyleLbl="node1" presStyleIdx="1" presStyleCnt="3">
        <dgm:presLayoutVars>
          <dgm:bulletEnabled val="1"/>
        </dgm:presLayoutVars>
      </dgm:prSet>
      <dgm:spPr/>
    </dgm:pt>
    <dgm:pt modelId="{1598A45E-5519-4376-B55B-FB79BE0FA458}" type="pres">
      <dgm:prSet presAssocID="{E1C056FA-3A19-40C1-B04A-04AAD06ED752}" presName="item3" presStyleLbl="node1" presStyleIdx="2" presStyleCnt="3">
        <dgm:presLayoutVars>
          <dgm:bulletEnabled val="1"/>
        </dgm:presLayoutVars>
      </dgm:prSet>
      <dgm:spPr/>
    </dgm:pt>
    <dgm:pt modelId="{AAE0DFDA-2216-4585-82DE-8A98038D5A29}" type="pres">
      <dgm:prSet presAssocID="{73714095-F80E-41D2-BD5C-84AEACD4CE3D}" presName="funnel" presStyleLbl="trAlignAcc1" presStyleIdx="0" presStyleCnt="1" custLinFactNeighborX="-2400" custLinFactNeighborY="3751"/>
      <dgm:spPr/>
    </dgm:pt>
  </dgm:ptLst>
  <dgm:cxnLst>
    <dgm:cxn modelId="{21C72A1D-A87D-4E3D-A681-9E4D787DF24C}" srcId="{73714095-F80E-41D2-BD5C-84AEACD4CE3D}" destId="{BC147E9E-B396-4E98-9400-BD71FF9B3138}" srcOrd="1" destOrd="0" parTransId="{6CBC2709-4BAA-433F-B212-2351FE09AEC7}" sibTransId="{5A722047-502D-482F-A3C4-6FED7B88A69E}"/>
    <dgm:cxn modelId="{2F00E63B-2D54-4ACE-9BEB-B7404B404B3A}" type="presOf" srcId="{CF20670F-EB0B-484B-B403-EAD27938B40D}" destId="{1598A45E-5519-4376-B55B-FB79BE0FA458}" srcOrd="0" destOrd="0" presId="urn:microsoft.com/office/officeart/2005/8/layout/funnel1"/>
    <dgm:cxn modelId="{D085483D-4BEF-46E7-939C-0D03015F6B4A}" srcId="{73714095-F80E-41D2-BD5C-84AEACD4CE3D}" destId="{E1C056FA-3A19-40C1-B04A-04AAD06ED752}" srcOrd="3" destOrd="0" parTransId="{42BB0953-E5DF-4FFC-87D6-640B92E7B17D}" sibTransId="{BFED4EA1-8699-4DE4-9D23-A57BE552DD1A}"/>
    <dgm:cxn modelId="{14A6F142-2CF7-4C6B-B61F-EB3CC4D148E0}" type="presOf" srcId="{40F6C347-9871-41C7-96B0-D0030B825D5B}" destId="{B9DB73E4-6A2A-454E-8C22-86605199EFAC}" srcOrd="0" destOrd="0" presId="urn:microsoft.com/office/officeart/2005/8/layout/funnel1"/>
    <dgm:cxn modelId="{39F91E7C-6AB2-4328-A55A-0CB89D7D1402}" type="presOf" srcId="{E1C056FA-3A19-40C1-B04A-04AAD06ED752}" destId="{4B6E0483-5D4C-4D88-A4F3-BB342CBFA34E}" srcOrd="0" destOrd="0" presId="urn:microsoft.com/office/officeart/2005/8/layout/funnel1"/>
    <dgm:cxn modelId="{067E0789-3CB2-4225-BDE2-E8B8B03E6045}" srcId="{73714095-F80E-41D2-BD5C-84AEACD4CE3D}" destId="{CF20670F-EB0B-484B-B403-EAD27938B40D}" srcOrd="0" destOrd="0" parTransId="{5FA44A84-C02F-4594-A3ED-B33B8B8F3685}" sibTransId="{FB173BB7-FA0F-4E83-827A-E09BB873A8A9}"/>
    <dgm:cxn modelId="{7D10C193-79F7-4663-8EC0-E6327637A765}" type="presOf" srcId="{BC147E9E-B396-4E98-9400-BD71FF9B3138}" destId="{118CDECC-9604-41ED-88A9-3369A892109A}" srcOrd="0" destOrd="0" presId="urn:microsoft.com/office/officeart/2005/8/layout/funnel1"/>
    <dgm:cxn modelId="{FF21FFCD-8E37-43CC-80DC-F51A3A24E7A4}" srcId="{73714095-F80E-41D2-BD5C-84AEACD4CE3D}" destId="{40F6C347-9871-41C7-96B0-D0030B825D5B}" srcOrd="2" destOrd="0" parTransId="{6B276D08-BD45-4F8E-8C75-E547D8F538FF}" sibTransId="{3EAF422F-3C30-4299-99A4-562CDDDE9E64}"/>
    <dgm:cxn modelId="{D91014FA-EEDB-4E61-B244-22E467A58C49}" type="presOf" srcId="{73714095-F80E-41D2-BD5C-84AEACD4CE3D}" destId="{520D1EFA-F1D6-4D70-B9CE-DD48BA5CD5F5}" srcOrd="0" destOrd="0" presId="urn:microsoft.com/office/officeart/2005/8/layout/funnel1"/>
    <dgm:cxn modelId="{47ECA3F9-3EC7-4B47-B1AE-8E1D6533DD3A}" type="presParOf" srcId="{520D1EFA-F1D6-4D70-B9CE-DD48BA5CD5F5}" destId="{E49244E9-C98C-4039-AFC7-FDDE49DD8622}" srcOrd="0" destOrd="0" presId="urn:microsoft.com/office/officeart/2005/8/layout/funnel1"/>
    <dgm:cxn modelId="{3A34F01E-E562-426F-9C1A-4FB4337E7661}" type="presParOf" srcId="{520D1EFA-F1D6-4D70-B9CE-DD48BA5CD5F5}" destId="{9D77C092-802E-4801-8D90-FB67F0CCE697}" srcOrd="1" destOrd="0" presId="urn:microsoft.com/office/officeart/2005/8/layout/funnel1"/>
    <dgm:cxn modelId="{549C306A-D839-424F-B089-A78AE920BE58}" type="presParOf" srcId="{520D1EFA-F1D6-4D70-B9CE-DD48BA5CD5F5}" destId="{4B6E0483-5D4C-4D88-A4F3-BB342CBFA34E}" srcOrd="2" destOrd="0" presId="urn:microsoft.com/office/officeart/2005/8/layout/funnel1"/>
    <dgm:cxn modelId="{45597276-7ED2-4A89-BBCB-4562102312ED}" type="presParOf" srcId="{520D1EFA-F1D6-4D70-B9CE-DD48BA5CD5F5}" destId="{B9DB73E4-6A2A-454E-8C22-86605199EFAC}" srcOrd="3" destOrd="0" presId="urn:microsoft.com/office/officeart/2005/8/layout/funnel1"/>
    <dgm:cxn modelId="{69100450-F7E4-449E-83D2-8A107E4E3833}" type="presParOf" srcId="{520D1EFA-F1D6-4D70-B9CE-DD48BA5CD5F5}" destId="{118CDECC-9604-41ED-88A9-3369A892109A}" srcOrd="4" destOrd="0" presId="urn:microsoft.com/office/officeart/2005/8/layout/funnel1"/>
    <dgm:cxn modelId="{33ABA1DE-0D41-48D6-B371-B72BE012D034}" type="presParOf" srcId="{520D1EFA-F1D6-4D70-B9CE-DD48BA5CD5F5}" destId="{1598A45E-5519-4376-B55B-FB79BE0FA458}" srcOrd="5" destOrd="0" presId="urn:microsoft.com/office/officeart/2005/8/layout/funnel1"/>
    <dgm:cxn modelId="{FF2BDE91-EE8E-4AC9-BFE8-50D6957F403E}" type="presParOf" srcId="{520D1EFA-F1D6-4D70-B9CE-DD48BA5CD5F5}" destId="{AAE0DFDA-2216-4585-82DE-8A98038D5A29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6B5D015-E4B7-4EB5-A2E5-A875B7E76A77}" type="doc">
      <dgm:prSet loTypeId="urn:microsoft.com/office/officeart/2005/8/layout/list1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DK"/>
        </a:p>
      </dgm:t>
    </dgm:pt>
    <dgm:pt modelId="{55D00041-9B96-44AD-9A01-517021C89437}">
      <dgm:prSet phldrT="[Text]" custT="1"/>
      <dgm:spPr/>
      <dgm:t>
        <a:bodyPr/>
        <a:lstStyle/>
        <a:p>
          <a:r>
            <a:rPr lang="en-US" sz="1000"/>
            <a:t>Data delivery</a:t>
          </a:r>
          <a:endParaRPr lang="en-DK" sz="1000"/>
        </a:p>
      </dgm:t>
    </dgm:pt>
    <dgm:pt modelId="{9147A4D3-B0EC-4B8F-B27B-CB5FA0BEC576}" type="parTrans" cxnId="{F022BCC6-BFFC-4E40-987B-497E3992B0A1}">
      <dgm:prSet/>
      <dgm:spPr/>
      <dgm:t>
        <a:bodyPr/>
        <a:lstStyle/>
        <a:p>
          <a:endParaRPr lang="en-DK" sz="2400"/>
        </a:p>
      </dgm:t>
    </dgm:pt>
    <dgm:pt modelId="{F75EFDB0-226A-4EF7-8C93-AA37532CD648}" type="sibTrans" cxnId="{F022BCC6-BFFC-4E40-987B-497E3992B0A1}">
      <dgm:prSet/>
      <dgm:spPr/>
      <dgm:t>
        <a:bodyPr/>
        <a:lstStyle/>
        <a:p>
          <a:endParaRPr lang="en-DK" sz="2400"/>
        </a:p>
      </dgm:t>
    </dgm:pt>
    <dgm:pt modelId="{05A793B4-BFAD-436F-BC0A-F5869FE63935}">
      <dgm:prSet phldrT="[Text]" custT="1"/>
      <dgm:spPr/>
      <dgm:t>
        <a:bodyPr/>
        <a:lstStyle/>
        <a:p>
          <a:r>
            <a:rPr lang="en-US" sz="1000"/>
            <a:t>Scalable</a:t>
          </a:r>
          <a:endParaRPr lang="en-DK" sz="1000"/>
        </a:p>
      </dgm:t>
    </dgm:pt>
    <dgm:pt modelId="{889F66DE-38D3-411A-853B-AAC727FF15B6}" type="parTrans" cxnId="{A0094BC6-607E-4B79-A83F-EC56304DB01D}">
      <dgm:prSet/>
      <dgm:spPr/>
      <dgm:t>
        <a:bodyPr/>
        <a:lstStyle/>
        <a:p>
          <a:endParaRPr lang="en-DK" sz="2400"/>
        </a:p>
      </dgm:t>
    </dgm:pt>
    <dgm:pt modelId="{22E35B19-8CFF-49F8-8359-07A4B894A0CA}" type="sibTrans" cxnId="{A0094BC6-607E-4B79-A83F-EC56304DB01D}">
      <dgm:prSet/>
      <dgm:spPr/>
      <dgm:t>
        <a:bodyPr/>
        <a:lstStyle/>
        <a:p>
          <a:endParaRPr lang="en-DK" sz="2400"/>
        </a:p>
      </dgm:t>
    </dgm:pt>
    <dgm:pt modelId="{2B317115-1410-4F22-81B0-276048A0FDD0}">
      <dgm:prSet phldrT="[Text]" custT="1"/>
      <dgm:spPr/>
      <dgm:t>
        <a:bodyPr/>
        <a:lstStyle/>
        <a:p>
          <a:r>
            <a:rPr lang="en-US" sz="1000"/>
            <a:t>Alarms</a:t>
          </a:r>
          <a:endParaRPr lang="en-DK" sz="1000"/>
        </a:p>
      </dgm:t>
    </dgm:pt>
    <dgm:pt modelId="{EB1DE619-1629-4DC5-A4DF-E8924C34B8DB}" type="sibTrans" cxnId="{88319F63-7127-4F93-887F-CB434E19DF1E}">
      <dgm:prSet/>
      <dgm:spPr/>
      <dgm:t>
        <a:bodyPr/>
        <a:lstStyle/>
        <a:p>
          <a:endParaRPr lang="en-DK" sz="2400"/>
        </a:p>
      </dgm:t>
    </dgm:pt>
    <dgm:pt modelId="{0C5754E4-6F2A-44BA-8E82-FE6465663AC7}" type="parTrans" cxnId="{88319F63-7127-4F93-887F-CB434E19DF1E}">
      <dgm:prSet/>
      <dgm:spPr/>
      <dgm:t>
        <a:bodyPr/>
        <a:lstStyle/>
        <a:p>
          <a:endParaRPr lang="en-DK" sz="2400"/>
        </a:p>
      </dgm:t>
    </dgm:pt>
    <dgm:pt modelId="{4EC86E13-D0AF-439E-975E-21951244C869}">
      <dgm:prSet phldrT="[Text]" custT="1"/>
      <dgm:spPr/>
      <dgm:t>
        <a:bodyPr/>
        <a:lstStyle/>
        <a:p>
          <a:r>
            <a:rPr lang="en-US" sz="1000"/>
            <a:t>Compliance</a:t>
          </a:r>
          <a:endParaRPr lang="en-DK" sz="1000"/>
        </a:p>
      </dgm:t>
    </dgm:pt>
    <dgm:pt modelId="{78764080-59BB-4B88-BEDC-B18567485667}" type="parTrans" cxnId="{E88BE882-B9EE-474B-B62D-F4EDF523BED0}">
      <dgm:prSet/>
      <dgm:spPr/>
      <dgm:t>
        <a:bodyPr/>
        <a:lstStyle/>
        <a:p>
          <a:endParaRPr lang="en-DK" sz="2400"/>
        </a:p>
      </dgm:t>
    </dgm:pt>
    <dgm:pt modelId="{DE38F0E3-B2B4-49C8-8ECE-128A5D44967D}" type="sibTrans" cxnId="{E88BE882-B9EE-474B-B62D-F4EDF523BED0}">
      <dgm:prSet/>
      <dgm:spPr/>
      <dgm:t>
        <a:bodyPr/>
        <a:lstStyle/>
        <a:p>
          <a:endParaRPr lang="en-DK" sz="2400"/>
        </a:p>
      </dgm:t>
    </dgm:pt>
    <dgm:pt modelId="{FA6FE5A5-AC94-45FC-8A38-A2592AEFE3BF}">
      <dgm:prSet phldrT="[Text]" custT="1"/>
      <dgm:spPr/>
      <dgm:t>
        <a:bodyPr/>
        <a:lstStyle/>
        <a:p>
          <a:r>
            <a:rPr lang="en-US" sz="1000"/>
            <a:t>Sensor portfolio</a:t>
          </a:r>
          <a:endParaRPr lang="en-DK" sz="1000"/>
        </a:p>
      </dgm:t>
    </dgm:pt>
    <dgm:pt modelId="{BFEEE792-6662-460D-B7BC-DD7AAD3DFB56}" type="parTrans" cxnId="{5D1423E7-D299-4ED1-ABD6-E2E79E280EA7}">
      <dgm:prSet/>
      <dgm:spPr/>
      <dgm:t>
        <a:bodyPr/>
        <a:lstStyle/>
        <a:p>
          <a:endParaRPr lang="en-DK" sz="2400"/>
        </a:p>
      </dgm:t>
    </dgm:pt>
    <dgm:pt modelId="{B79DF946-0046-49E5-A9FE-24C675AE47AE}" type="sibTrans" cxnId="{5D1423E7-D299-4ED1-ABD6-E2E79E280EA7}">
      <dgm:prSet/>
      <dgm:spPr/>
      <dgm:t>
        <a:bodyPr/>
        <a:lstStyle/>
        <a:p>
          <a:endParaRPr lang="en-DK" sz="2400"/>
        </a:p>
      </dgm:t>
    </dgm:pt>
    <dgm:pt modelId="{FD1EDEA7-4E71-4C20-BDB7-771AAD288D52}">
      <dgm:prSet phldrT="[Text]" custT="1"/>
      <dgm:spPr/>
      <dgm:t>
        <a:bodyPr/>
        <a:lstStyle/>
        <a:p>
          <a:r>
            <a:rPr lang="en-US" sz="1000"/>
            <a:t>Cloud-based solution</a:t>
          </a:r>
          <a:endParaRPr lang="en-DK" sz="1000"/>
        </a:p>
      </dgm:t>
    </dgm:pt>
    <dgm:pt modelId="{D4919C45-D567-46AF-ABB2-94767CD6F99A}" type="parTrans" cxnId="{28C73644-8042-4098-8E1B-02F3D0922A8C}">
      <dgm:prSet/>
      <dgm:spPr/>
      <dgm:t>
        <a:bodyPr/>
        <a:lstStyle/>
        <a:p>
          <a:endParaRPr lang="en-DK" sz="2400"/>
        </a:p>
      </dgm:t>
    </dgm:pt>
    <dgm:pt modelId="{24ADF10A-F810-4BF0-8F7C-2E8AE270BDD6}" type="sibTrans" cxnId="{28C73644-8042-4098-8E1B-02F3D0922A8C}">
      <dgm:prSet/>
      <dgm:spPr/>
      <dgm:t>
        <a:bodyPr/>
        <a:lstStyle/>
        <a:p>
          <a:endParaRPr lang="en-DK" sz="2400"/>
        </a:p>
      </dgm:t>
    </dgm:pt>
    <dgm:pt modelId="{D708FC8C-2691-4F1F-9A90-C28145C16858}">
      <dgm:prSet phldrT="[Text]" custT="1"/>
      <dgm:spPr/>
      <dgm:t>
        <a:bodyPr/>
        <a:lstStyle/>
        <a:p>
          <a:r>
            <a:rPr lang="en-US" sz="800"/>
            <a:t>Increased adoption to Cloud-based solutions with subscriber-based software offerings</a:t>
          </a:r>
          <a:endParaRPr lang="en-DK" sz="800"/>
        </a:p>
      </dgm:t>
    </dgm:pt>
    <dgm:pt modelId="{3A55CD3A-C4E8-49A5-AFD6-5A3C822CCBB2}" type="parTrans" cxnId="{49E3A152-1135-469A-97BB-F776E1D1052B}">
      <dgm:prSet/>
      <dgm:spPr/>
      <dgm:t>
        <a:bodyPr/>
        <a:lstStyle/>
        <a:p>
          <a:endParaRPr lang="en-DK" sz="2400"/>
        </a:p>
      </dgm:t>
    </dgm:pt>
    <dgm:pt modelId="{A2B1D964-03DB-48F5-917F-B4FE5F7E34AE}" type="sibTrans" cxnId="{49E3A152-1135-469A-97BB-F776E1D1052B}">
      <dgm:prSet/>
      <dgm:spPr/>
      <dgm:t>
        <a:bodyPr/>
        <a:lstStyle/>
        <a:p>
          <a:endParaRPr lang="en-DK" sz="2400"/>
        </a:p>
      </dgm:t>
    </dgm:pt>
    <dgm:pt modelId="{A31D0274-D0C8-4716-80E8-A052961C7192}">
      <dgm:prSet phldrT="[Text]" custT="1"/>
      <dgm:spPr/>
      <dgm:t>
        <a:bodyPr/>
        <a:lstStyle/>
        <a:p>
          <a:r>
            <a:rPr lang="en-US" sz="800"/>
            <a:t>Having sensors that match market needs to support our strategy and the companies we want to target  </a:t>
          </a:r>
          <a:endParaRPr lang="en-DK" sz="800"/>
        </a:p>
      </dgm:t>
    </dgm:pt>
    <dgm:pt modelId="{27F87106-6B53-4F6F-91F8-BF766F2D0DBD}" type="parTrans" cxnId="{5819978F-C119-4DE4-AD35-062B868F7EDE}">
      <dgm:prSet/>
      <dgm:spPr/>
      <dgm:t>
        <a:bodyPr/>
        <a:lstStyle/>
        <a:p>
          <a:endParaRPr lang="en-DK" sz="2400"/>
        </a:p>
      </dgm:t>
    </dgm:pt>
    <dgm:pt modelId="{F17309D3-DF1B-424F-A054-4AFBA4A3B2C0}" type="sibTrans" cxnId="{5819978F-C119-4DE4-AD35-062B868F7EDE}">
      <dgm:prSet/>
      <dgm:spPr/>
      <dgm:t>
        <a:bodyPr/>
        <a:lstStyle/>
        <a:p>
          <a:endParaRPr lang="en-DK" sz="2400"/>
        </a:p>
      </dgm:t>
    </dgm:pt>
    <dgm:pt modelId="{7B62DEA9-4477-4A9A-91D0-C7E85B93B689}">
      <dgm:prSet phldrT="[Text]" custT="1"/>
      <dgm:spPr/>
      <dgm:t>
        <a:bodyPr/>
        <a:lstStyle/>
        <a:p>
          <a:r>
            <a:rPr lang="en-US" sz="800"/>
            <a:t>Support our customers growth ambitions in a global and flexible perspective </a:t>
          </a:r>
          <a:endParaRPr lang="en-DK" sz="800"/>
        </a:p>
      </dgm:t>
    </dgm:pt>
    <dgm:pt modelId="{46D00A22-BAB1-4F8E-97CB-C0739A10B08D}" type="parTrans" cxnId="{B004F911-FA85-458A-B9D8-53A574E73E91}">
      <dgm:prSet/>
      <dgm:spPr/>
      <dgm:t>
        <a:bodyPr/>
        <a:lstStyle/>
        <a:p>
          <a:endParaRPr lang="en-DK" sz="2400"/>
        </a:p>
      </dgm:t>
    </dgm:pt>
    <dgm:pt modelId="{B96D0903-5F37-43AA-B277-2E3A0246DA42}" type="sibTrans" cxnId="{B004F911-FA85-458A-B9D8-53A574E73E91}">
      <dgm:prSet/>
      <dgm:spPr/>
      <dgm:t>
        <a:bodyPr/>
        <a:lstStyle/>
        <a:p>
          <a:endParaRPr lang="en-DK" sz="2400"/>
        </a:p>
      </dgm:t>
    </dgm:pt>
    <dgm:pt modelId="{629C1694-86D7-498B-BF99-6D980A007B63}">
      <dgm:prSet phldrT="[Text]" custT="1"/>
      <dgm:spPr/>
      <dgm:t>
        <a:bodyPr/>
        <a:lstStyle/>
        <a:p>
          <a:r>
            <a:rPr lang="en-US" sz="800">
              <a:solidFill>
                <a:schemeClr val="tx1"/>
              </a:solidFill>
            </a:rPr>
            <a:t>Alarms are crucial in our monitoring solution. Missed alarms </a:t>
          </a:r>
          <a:r>
            <a:rPr kumimoji="0" lang="en-US" sz="800" b="0" i="0" u="none" strike="noStrike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Next"/>
              <a:ea typeface="+mn-ea"/>
              <a:cs typeface="+mn-cs"/>
            </a:rPr>
            <a:t>may cause substantial financial harm</a:t>
          </a:r>
          <a:endParaRPr lang="en-DK" sz="800">
            <a:solidFill>
              <a:schemeClr val="tx1"/>
            </a:solidFill>
          </a:endParaRPr>
        </a:p>
      </dgm:t>
    </dgm:pt>
    <dgm:pt modelId="{861DEF58-2762-4CB2-9895-874ECDCF2637}" type="parTrans" cxnId="{C36474BD-A186-417E-AF89-2CDB385609BC}">
      <dgm:prSet/>
      <dgm:spPr/>
      <dgm:t>
        <a:bodyPr/>
        <a:lstStyle/>
        <a:p>
          <a:endParaRPr lang="en-DK" sz="2400"/>
        </a:p>
      </dgm:t>
    </dgm:pt>
    <dgm:pt modelId="{B574A72E-51B1-436D-BAC1-ED846BC18D7A}" type="sibTrans" cxnId="{C36474BD-A186-417E-AF89-2CDB385609BC}">
      <dgm:prSet/>
      <dgm:spPr/>
      <dgm:t>
        <a:bodyPr/>
        <a:lstStyle/>
        <a:p>
          <a:endParaRPr lang="en-DK" sz="2400"/>
        </a:p>
      </dgm:t>
    </dgm:pt>
    <dgm:pt modelId="{184F32FD-D0BD-4784-B676-DE571F1543CF}">
      <dgm:prSet phldrT="[Text]" custT="1"/>
      <dgm:spPr/>
      <dgm:t>
        <a:bodyPr/>
        <a:lstStyle/>
        <a:p>
          <a:r>
            <a:rPr lang="en-US" sz="800"/>
            <a:t>Having a monitoring solution that upholds compliance specification globally</a:t>
          </a:r>
          <a:endParaRPr lang="en-DK" sz="800"/>
        </a:p>
      </dgm:t>
    </dgm:pt>
    <dgm:pt modelId="{F935629E-B5BF-4B95-843A-6781CF8F2F28}" type="parTrans" cxnId="{9E90F6D1-D947-4A92-9CA3-AB74CFF4BB5F}">
      <dgm:prSet/>
      <dgm:spPr/>
      <dgm:t>
        <a:bodyPr/>
        <a:lstStyle/>
        <a:p>
          <a:endParaRPr lang="en-DK" sz="2400"/>
        </a:p>
      </dgm:t>
    </dgm:pt>
    <dgm:pt modelId="{2DEA0496-C044-418B-8AB8-C20C6D8FCEBB}" type="sibTrans" cxnId="{9E90F6D1-D947-4A92-9CA3-AB74CFF4BB5F}">
      <dgm:prSet/>
      <dgm:spPr/>
      <dgm:t>
        <a:bodyPr/>
        <a:lstStyle/>
        <a:p>
          <a:endParaRPr lang="en-DK" sz="2400"/>
        </a:p>
      </dgm:t>
    </dgm:pt>
    <dgm:pt modelId="{F0B69B4F-0424-4D28-8400-F5CC1D7F19D1}">
      <dgm:prSet phldrT="[Text]" custT="1"/>
      <dgm:spPr/>
      <dgm:t>
        <a:bodyPr/>
        <a:lstStyle/>
        <a:p>
          <a:r>
            <a:rPr lang="en-US" sz="800"/>
            <a:t>Being able to deliver data 24/7 to our software solution, also in the event of failure(Power and network)</a:t>
          </a:r>
          <a:endParaRPr lang="en-DK" sz="800"/>
        </a:p>
      </dgm:t>
    </dgm:pt>
    <dgm:pt modelId="{7430514E-381A-47AA-8405-5683023F4997}" type="parTrans" cxnId="{45CA6ABA-25D4-4CC6-AF21-56DE9AFD4AD3}">
      <dgm:prSet/>
      <dgm:spPr/>
      <dgm:t>
        <a:bodyPr/>
        <a:lstStyle/>
        <a:p>
          <a:endParaRPr lang="en-DK"/>
        </a:p>
      </dgm:t>
    </dgm:pt>
    <dgm:pt modelId="{4915E22D-6D9D-4390-A07F-A0581C1F5085}" type="sibTrans" cxnId="{45CA6ABA-25D4-4CC6-AF21-56DE9AFD4AD3}">
      <dgm:prSet/>
      <dgm:spPr/>
      <dgm:t>
        <a:bodyPr/>
        <a:lstStyle/>
        <a:p>
          <a:endParaRPr lang="en-DK"/>
        </a:p>
      </dgm:t>
    </dgm:pt>
    <dgm:pt modelId="{7C71C3F7-8109-48FC-9A2A-B5050AC06B90}" type="pres">
      <dgm:prSet presAssocID="{A6B5D015-E4B7-4EB5-A2E5-A875B7E76A77}" presName="linear" presStyleCnt="0">
        <dgm:presLayoutVars>
          <dgm:dir/>
          <dgm:animLvl val="lvl"/>
          <dgm:resizeHandles val="exact"/>
        </dgm:presLayoutVars>
      </dgm:prSet>
      <dgm:spPr/>
    </dgm:pt>
    <dgm:pt modelId="{DD8144EF-884E-4EF5-94E1-2B4C932020D1}" type="pres">
      <dgm:prSet presAssocID="{55D00041-9B96-44AD-9A01-517021C89437}" presName="parentLin" presStyleCnt="0"/>
      <dgm:spPr/>
    </dgm:pt>
    <dgm:pt modelId="{72E8EC74-7635-45C8-AF8D-68682297BA97}" type="pres">
      <dgm:prSet presAssocID="{55D00041-9B96-44AD-9A01-517021C89437}" presName="parentLeftMargin" presStyleLbl="node1" presStyleIdx="0" presStyleCnt="6"/>
      <dgm:spPr/>
    </dgm:pt>
    <dgm:pt modelId="{82B64029-86FA-4DA0-97B9-C0D8FDDA452E}" type="pres">
      <dgm:prSet presAssocID="{55D00041-9B96-44AD-9A01-517021C89437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B9C1B30C-4553-4D93-B7CD-A9BE9BC8E08C}" type="pres">
      <dgm:prSet presAssocID="{55D00041-9B96-44AD-9A01-517021C89437}" presName="negativeSpace" presStyleCnt="0"/>
      <dgm:spPr/>
    </dgm:pt>
    <dgm:pt modelId="{7273510F-0E69-468B-A5DA-B5E2D3191224}" type="pres">
      <dgm:prSet presAssocID="{55D00041-9B96-44AD-9A01-517021C89437}" presName="childText" presStyleLbl="conFgAcc1" presStyleIdx="0" presStyleCnt="6">
        <dgm:presLayoutVars>
          <dgm:bulletEnabled val="1"/>
        </dgm:presLayoutVars>
      </dgm:prSet>
      <dgm:spPr/>
    </dgm:pt>
    <dgm:pt modelId="{332A5D2D-D3B6-4353-8F5A-9B73B6165608}" type="pres">
      <dgm:prSet presAssocID="{F75EFDB0-226A-4EF7-8C93-AA37532CD648}" presName="spaceBetweenRectangles" presStyleCnt="0"/>
      <dgm:spPr/>
    </dgm:pt>
    <dgm:pt modelId="{6AF7B336-DC48-4D3F-B8BA-0F3D62E0C33C}" type="pres">
      <dgm:prSet presAssocID="{05A793B4-BFAD-436F-BC0A-F5869FE63935}" presName="parentLin" presStyleCnt="0"/>
      <dgm:spPr/>
    </dgm:pt>
    <dgm:pt modelId="{A89D8F3B-148B-4219-9B82-6E0ABCFB0AEB}" type="pres">
      <dgm:prSet presAssocID="{05A793B4-BFAD-436F-BC0A-F5869FE63935}" presName="parentLeftMargin" presStyleLbl="node1" presStyleIdx="0" presStyleCnt="6"/>
      <dgm:spPr/>
    </dgm:pt>
    <dgm:pt modelId="{0867382E-1427-47ED-AB2A-8E3E1DBC5A66}" type="pres">
      <dgm:prSet presAssocID="{05A793B4-BFAD-436F-BC0A-F5869FE6393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A3D98630-5162-4B29-A4EE-FA7E50611FEF}" type="pres">
      <dgm:prSet presAssocID="{05A793B4-BFAD-436F-BC0A-F5869FE63935}" presName="negativeSpace" presStyleCnt="0"/>
      <dgm:spPr/>
    </dgm:pt>
    <dgm:pt modelId="{8D177149-F8DE-4467-86C0-5FE71351170F}" type="pres">
      <dgm:prSet presAssocID="{05A793B4-BFAD-436F-BC0A-F5869FE63935}" presName="childText" presStyleLbl="conFgAcc1" presStyleIdx="1" presStyleCnt="6">
        <dgm:presLayoutVars>
          <dgm:bulletEnabled val="1"/>
        </dgm:presLayoutVars>
      </dgm:prSet>
      <dgm:spPr/>
    </dgm:pt>
    <dgm:pt modelId="{3E31D945-CD62-41BC-85CB-32B2FB54E753}" type="pres">
      <dgm:prSet presAssocID="{22E35B19-8CFF-49F8-8359-07A4B894A0CA}" presName="spaceBetweenRectangles" presStyleCnt="0"/>
      <dgm:spPr/>
    </dgm:pt>
    <dgm:pt modelId="{B3576DCB-E47E-4EE5-A242-0EA1C3EA6FCB}" type="pres">
      <dgm:prSet presAssocID="{2B317115-1410-4F22-81B0-276048A0FDD0}" presName="parentLin" presStyleCnt="0"/>
      <dgm:spPr/>
    </dgm:pt>
    <dgm:pt modelId="{8E9FF6A6-3DDC-472E-973A-78EC4B0EF11A}" type="pres">
      <dgm:prSet presAssocID="{2B317115-1410-4F22-81B0-276048A0FDD0}" presName="parentLeftMargin" presStyleLbl="node1" presStyleIdx="1" presStyleCnt="6"/>
      <dgm:spPr/>
    </dgm:pt>
    <dgm:pt modelId="{3677B9C3-C1FA-4CB9-A140-BB609B93F7DC}" type="pres">
      <dgm:prSet presAssocID="{2B317115-1410-4F22-81B0-276048A0FDD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910D4BE-A965-49F7-8695-67831ED69A89}" type="pres">
      <dgm:prSet presAssocID="{2B317115-1410-4F22-81B0-276048A0FDD0}" presName="negativeSpace" presStyleCnt="0"/>
      <dgm:spPr/>
    </dgm:pt>
    <dgm:pt modelId="{4235B904-0596-4171-91C5-338291A91BC3}" type="pres">
      <dgm:prSet presAssocID="{2B317115-1410-4F22-81B0-276048A0FDD0}" presName="childText" presStyleLbl="conFgAcc1" presStyleIdx="2" presStyleCnt="6">
        <dgm:presLayoutVars>
          <dgm:bulletEnabled val="1"/>
        </dgm:presLayoutVars>
      </dgm:prSet>
      <dgm:spPr/>
    </dgm:pt>
    <dgm:pt modelId="{F8CF9FDC-665E-4EB4-941F-A809E9926BAB}" type="pres">
      <dgm:prSet presAssocID="{EB1DE619-1629-4DC5-A4DF-E8924C34B8DB}" presName="spaceBetweenRectangles" presStyleCnt="0"/>
      <dgm:spPr/>
    </dgm:pt>
    <dgm:pt modelId="{1D3B6B87-72A5-43EA-9DB1-4BCB1B19BD87}" type="pres">
      <dgm:prSet presAssocID="{4EC86E13-D0AF-439E-975E-21951244C869}" presName="parentLin" presStyleCnt="0"/>
      <dgm:spPr/>
    </dgm:pt>
    <dgm:pt modelId="{83EF0752-37FB-4262-8AF1-5AFF59F623E4}" type="pres">
      <dgm:prSet presAssocID="{4EC86E13-D0AF-439E-975E-21951244C869}" presName="parentLeftMargin" presStyleLbl="node1" presStyleIdx="2" presStyleCnt="6"/>
      <dgm:spPr/>
    </dgm:pt>
    <dgm:pt modelId="{919FBC63-34C4-4D27-A43F-1ED1D526184E}" type="pres">
      <dgm:prSet presAssocID="{4EC86E13-D0AF-439E-975E-21951244C869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9E91C90-6E2F-40E9-BAA8-8CE542AC659C}" type="pres">
      <dgm:prSet presAssocID="{4EC86E13-D0AF-439E-975E-21951244C869}" presName="negativeSpace" presStyleCnt="0"/>
      <dgm:spPr/>
    </dgm:pt>
    <dgm:pt modelId="{6957552B-ED4D-4174-B3C7-52E0F0BFAC67}" type="pres">
      <dgm:prSet presAssocID="{4EC86E13-D0AF-439E-975E-21951244C869}" presName="childText" presStyleLbl="conFgAcc1" presStyleIdx="3" presStyleCnt="6">
        <dgm:presLayoutVars>
          <dgm:bulletEnabled val="1"/>
        </dgm:presLayoutVars>
      </dgm:prSet>
      <dgm:spPr/>
    </dgm:pt>
    <dgm:pt modelId="{0105A395-78C7-420C-8526-9E28F2DE9F04}" type="pres">
      <dgm:prSet presAssocID="{DE38F0E3-B2B4-49C8-8ECE-128A5D44967D}" presName="spaceBetweenRectangles" presStyleCnt="0"/>
      <dgm:spPr/>
    </dgm:pt>
    <dgm:pt modelId="{2816618A-3EA3-4D9E-93FC-E3AE5D834203}" type="pres">
      <dgm:prSet presAssocID="{FA6FE5A5-AC94-45FC-8A38-A2592AEFE3BF}" presName="parentLin" presStyleCnt="0"/>
      <dgm:spPr/>
    </dgm:pt>
    <dgm:pt modelId="{5617F257-EF3E-4EF9-B059-B858246ABAEF}" type="pres">
      <dgm:prSet presAssocID="{FA6FE5A5-AC94-45FC-8A38-A2592AEFE3BF}" presName="parentLeftMargin" presStyleLbl="node1" presStyleIdx="3" presStyleCnt="6"/>
      <dgm:spPr/>
    </dgm:pt>
    <dgm:pt modelId="{7363E582-9871-4234-AE22-521CAA77D12A}" type="pres">
      <dgm:prSet presAssocID="{FA6FE5A5-AC94-45FC-8A38-A2592AEFE3B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00A9D81-9AAA-453D-A4D2-72EE21360833}" type="pres">
      <dgm:prSet presAssocID="{FA6FE5A5-AC94-45FC-8A38-A2592AEFE3BF}" presName="negativeSpace" presStyleCnt="0"/>
      <dgm:spPr/>
    </dgm:pt>
    <dgm:pt modelId="{8B88C67A-C472-4399-8DA3-D1A5AB167C6C}" type="pres">
      <dgm:prSet presAssocID="{FA6FE5A5-AC94-45FC-8A38-A2592AEFE3BF}" presName="childText" presStyleLbl="conFgAcc1" presStyleIdx="4" presStyleCnt="6" custLinFactNeighborX="-652">
        <dgm:presLayoutVars>
          <dgm:bulletEnabled val="1"/>
        </dgm:presLayoutVars>
      </dgm:prSet>
      <dgm:spPr/>
    </dgm:pt>
    <dgm:pt modelId="{D15222B1-A760-41FC-8854-540275B69946}" type="pres">
      <dgm:prSet presAssocID="{B79DF946-0046-49E5-A9FE-24C675AE47AE}" presName="spaceBetweenRectangles" presStyleCnt="0"/>
      <dgm:spPr/>
    </dgm:pt>
    <dgm:pt modelId="{804A0251-EA2D-4A36-9C85-5153FA16B275}" type="pres">
      <dgm:prSet presAssocID="{FD1EDEA7-4E71-4C20-BDB7-771AAD288D52}" presName="parentLin" presStyleCnt="0"/>
      <dgm:spPr/>
    </dgm:pt>
    <dgm:pt modelId="{451D8551-9F0A-4F7F-8875-D5D25AA3B13D}" type="pres">
      <dgm:prSet presAssocID="{FD1EDEA7-4E71-4C20-BDB7-771AAD288D52}" presName="parentLeftMargin" presStyleLbl="node1" presStyleIdx="4" presStyleCnt="6"/>
      <dgm:spPr/>
    </dgm:pt>
    <dgm:pt modelId="{3528A5B6-ACEA-46BD-8AA9-10C5947729FB}" type="pres">
      <dgm:prSet presAssocID="{FD1EDEA7-4E71-4C20-BDB7-771AAD288D52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408E50A7-816C-4C3F-9739-BEE1C47DD53D}" type="pres">
      <dgm:prSet presAssocID="{FD1EDEA7-4E71-4C20-BDB7-771AAD288D52}" presName="negativeSpace" presStyleCnt="0"/>
      <dgm:spPr/>
    </dgm:pt>
    <dgm:pt modelId="{47BD4689-7520-4202-BBEF-C309B9A48A53}" type="pres">
      <dgm:prSet presAssocID="{FD1EDEA7-4E71-4C20-BDB7-771AAD288D52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318EEE02-11B8-4F4B-8ADF-B58659ACC3BE}" type="presOf" srcId="{FA6FE5A5-AC94-45FC-8A38-A2592AEFE3BF}" destId="{5617F257-EF3E-4EF9-B059-B858246ABAEF}" srcOrd="0" destOrd="0" presId="urn:microsoft.com/office/officeart/2005/8/layout/list1"/>
    <dgm:cxn modelId="{7B177A05-1157-4ECB-9595-E16E0262D91F}" type="presOf" srcId="{F0B69B4F-0424-4D28-8400-F5CC1D7F19D1}" destId="{7273510F-0E69-468B-A5DA-B5E2D3191224}" srcOrd="0" destOrd="0" presId="urn:microsoft.com/office/officeart/2005/8/layout/list1"/>
    <dgm:cxn modelId="{B004F911-FA85-458A-B9D8-53A574E73E91}" srcId="{05A793B4-BFAD-436F-BC0A-F5869FE63935}" destId="{7B62DEA9-4477-4A9A-91D0-C7E85B93B689}" srcOrd="0" destOrd="0" parTransId="{46D00A22-BAB1-4F8E-97CB-C0739A10B08D}" sibTransId="{B96D0903-5F37-43AA-B277-2E3A0246DA42}"/>
    <dgm:cxn modelId="{70B0DB27-DEF5-413D-81AE-811E3DA14CCE}" type="presOf" srcId="{D708FC8C-2691-4F1F-9A90-C28145C16858}" destId="{47BD4689-7520-4202-BBEF-C309B9A48A53}" srcOrd="0" destOrd="0" presId="urn:microsoft.com/office/officeart/2005/8/layout/list1"/>
    <dgm:cxn modelId="{FC375843-6250-405E-AB68-ACBED3E03045}" type="presOf" srcId="{2B317115-1410-4F22-81B0-276048A0FDD0}" destId="{8E9FF6A6-3DDC-472E-973A-78EC4B0EF11A}" srcOrd="0" destOrd="0" presId="urn:microsoft.com/office/officeart/2005/8/layout/list1"/>
    <dgm:cxn modelId="{88319F63-7127-4F93-887F-CB434E19DF1E}" srcId="{A6B5D015-E4B7-4EB5-A2E5-A875B7E76A77}" destId="{2B317115-1410-4F22-81B0-276048A0FDD0}" srcOrd="2" destOrd="0" parTransId="{0C5754E4-6F2A-44BA-8E82-FE6465663AC7}" sibTransId="{EB1DE619-1629-4DC5-A4DF-E8924C34B8DB}"/>
    <dgm:cxn modelId="{28C73644-8042-4098-8E1B-02F3D0922A8C}" srcId="{A6B5D015-E4B7-4EB5-A2E5-A875B7E76A77}" destId="{FD1EDEA7-4E71-4C20-BDB7-771AAD288D52}" srcOrd="5" destOrd="0" parTransId="{D4919C45-D567-46AF-ABB2-94767CD6F99A}" sibTransId="{24ADF10A-F810-4BF0-8F7C-2E8AE270BDD6}"/>
    <dgm:cxn modelId="{D638D664-105E-4044-BE0E-54C0FF997D79}" type="presOf" srcId="{55D00041-9B96-44AD-9A01-517021C89437}" destId="{82B64029-86FA-4DA0-97B9-C0D8FDDA452E}" srcOrd="1" destOrd="0" presId="urn:microsoft.com/office/officeart/2005/8/layout/list1"/>
    <dgm:cxn modelId="{199F0C68-3425-43E4-B7F9-E4EA8026D55B}" type="presOf" srcId="{FA6FE5A5-AC94-45FC-8A38-A2592AEFE3BF}" destId="{7363E582-9871-4234-AE22-521CAA77D12A}" srcOrd="1" destOrd="0" presId="urn:microsoft.com/office/officeart/2005/8/layout/list1"/>
    <dgm:cxn modelId="{49E3A152-1135-469A-97BB-F776E1D1052B}" srcId="{FD1EDEA7-4E71-4C20-BDB7-771AAD288D52}" destId="{D708FC8C-2691-4F1F-9A90-C28145C16858}" srcOrd="0" destOrd="0" parTransId="{3A55CD3A-C4E8-49A5-AFD6-5A3C822CCBB2}" sibTransId="{A2B1D964-03DB-48F5-917F-B4FE5F7E34AE}"/>
    <dgm:cxn modelId="{1F383B5A-D260-471D-9703-7F412E2B3932}" type="presOf" srcId="{05A793B4-BFAD-436F-BC0A-F5869FE63935}" destId="{0867382E-1427-47ED-AB2A-8E3E1DBC5A66}" srcOrd="1" destOrd="0" presId="urn:microsoft.com/office/officeart/2005/8/layout/list1"/>
    <dgm:cxn modelId="{D5CA2F82-09B0-46CF-8AE8-742A8F4FA483}" type="presOf" srcId="{55D00041-9B96-44AD-9A01-517021C89437}" destId="{72E8EC74-7635-45C8-AF8D-68682297BA97}" srcOrd="0" destOrd="0" presId="urn:microsoft.com/office/officeart/2005/8/layout/list1"/>
    <dgm:cxn modelId="{E88BE882-B9EE-474B-B62D-F4EDF523BED0}" srcId="{A6B5D015-E4B7-4EB5-A2E5-A875B7E76A77}" destId="{4EC86E13-D0AF-439E-975E-21951244C869}" srcOrd="3" destOrd="0" parTransId="{78764080-59BB-4B88-BEDC-B18567485667}" sibTransId="{DE38F0E3-B2B4-49C8-8ECE-128A5D44967D}"/>
    <dgm:cxn modelId="{C44A6C83-D556-4D21-A588-A0A80518D694}" type="presOf" srcId="{4EC86E13-D0AF-439E-975E-21951244C869}" destId="{83EF0752-37FB-4262-8AF1-5AFF59F623E4}" srcOrd="0" destOrd="0" presId="urn:microsoft.com/office/officeart/2005/8/layout/list1"/>
    <dgm:cxn modelId="{5A65A485-999D-493F-9254-43DDE6ABF5E9}" type="presOf" srcId="{184F32FD-D0BD-4784-B676-DE571F1543CF}" destId="{6957552B-ED4D-4174-B3C7-52E0F0BFAC67}" srcOrd="0" destOrd="0" presId="urn:microsoft.com/office/officeart/2005/8/layout/list1"/>
    <dgm:cxn modelId="{5819978F-C119-4DE4-AD35-062B868F7EDE}" srcId="{FA6FE5A5-AC94-45FC-8A38-A2592AEFE3BF}" destId="{A31D0274-D0C8-4716-80E8-A052961C7192}" srcOrd="0" destOrd="0" parTransId="{27F87106-6B53-4F6F-91F8-BF766F2D0DBD}" sibTransId="{F17309D3-DF1B-424F-A054-4AFBA4A3B2C0}"/>
    <dgm:cxn modelId="{1D082498-4740-45EA-8681-755A7D16C074}" type="presOf" srcId="{05A793B4-BFAD-436F-BC0A-F5869FE63935}" destId="{A89D8F3B-148B-4219-9B82-6E0ABCFB0AEB}" srcOrd="0" destOrd="0" presId="urn:microsoft.com/office/officeart/2005/8/layout/list1"/>
    <dgm:cxn modelId="{26820EB1-8E0F-4521-A955-2FE91B457808}" type="presOf" srcId="{FD1EDEA7-4E71-4C20-BDB7-771AAD288D52}" destId="{451D8551-9F0A-4F7F-8875-D5D25AA3B13D}" srcOrd="0" destOrd="0" presId="urn:microsoft.com/office/officeart/2005/8/layout/list1"/>
    <dgm:cxn modelId="{2B8655B6-A31F-4087-820E-8E7283553395}" type="presOf" srcId="{A6B5D015-E4B7-4EB5-A2E5-A875B7E76A77}" destId="{7C71C3F7-8109-48FC-9A2A-B5050AC06B90}" srcOrd="0" destOrd="0" presId="urn:microsoft.com/office/officeart/2005/8/layout/list1"/>
    <dgm:cxn modelId="{45CA6ABA-25D4-4CC6-AF21-56DE9AFD4AD3}" srcId="{55D00041-9B96-44AD-9A01-517021C89437}" destId="{F0B69B4F-0424-4D28-8400-F5CC1D7F19D1}" srcOrd="0" destOrd="0" parTransId="{7430514E-381A-47AA-8405-5683023F4997}" sibTransId="{4915E22D-6D9D-4390-A07F-A0581C1F5085}"/>
    <dgm:cxn modelId="{C36474BD-A186-417E-AF89-2CDB385609BC}" srcId="{2B317115-1410-4F22-81B0-276048A0FDD0}" destId="{629C1694-86D7-498B-BF99-6D980A007B63}" srcOrd="0" destOrd="0" parTransId="{861DEF58-2762-4CB2-9895-874ECDCF2637}" sibTransId="{B574A72E-51B1-436D-BAC1-ED846BC18D7A}"/>
    <dgm:cxn modelId="{A0094BC6-607E-4B79-A83F-EC56304DB01D}" srcId="{A6B5D015-E4B7-4EB5-A2E5-A875B7E76A77}" destId="{05A793B4-BFAD-436F-BC0A-F5869FE63935}" srcOrd="1" destOrd="0" parTransId="{889F66DE-38D3-411A-853B-AAC727FF15B6}" sibTransId="{22E35B19-8CFF-49F8-8359-07A4B894A0CA}"/>
    <dgm:cxn modelId="{F022BCC6-BFFC-4E40-987B-497E3992B0A1}" srcId="{A6B5D015-E4B7-4EB5-A2E5-A875B7E76A77}" destId="{55D00041-9B96-44AD-9A01-517021C89437}" srcOrd="0" destOrd="0" parTransId="{9147A4D3-B0EC-4B8F-B27B-CB5FA0BEC576}" sibTransId="{F75EFDB0-226A-4EF7-8C93-AA37532CD648}"/>
    <dgm:cxn modelId="{9E90F6D1-D947-4A92-9CA3-AB74CFF4BB5F}" srcId="{4EC86E13-D0AF-439E-975E-21951244C869}" destId="{184F32FD-D0BD-4784-B676-DE571F1543CF}" srcOrd="0" destOrd="0" parTransId="{F935629E-B5BF-4B95-843A-6781CF8F2F28}" sibTransId="{2DEA0496-C044-418B-8AB8-C20C6D8FCEBB}"/>
    <dgm:cxn modelId="{37BC3EDA-C182-4AF6-937A-5678991CB8C9}" type="presOf" srcId="{4EC86E13-D0AF-439E-975E-21951244C869}" destId="{919FBC63-34C4-4D27-A43F-1ED1D526184E}" srcOrd="1" destOrd="0" presId="urn:microsoft.com/office/officeart/2005/8/layout/list1"/>
    <dgm:cxn modelId="{8F143BE6-75FE-47DE-AEB5-DE94525DA50F}" type="presOf" srcId="{7B62DEA9-4477-4A9A-91D0-C7E85B93B689}" destId="{8D177149-F8DE-4467-86C0-5FE71351170F}" srcOrd="0" destOrd="0" presId="urn:microsoft.com/office/officeart/2005/8/layout/list1"/>
    <dgm:cxn modelId="{5D1423E7-D299-4ED1-ABD6-E2E79E280EA7}" srcId="{A6B5D015-E4B7-4EB5-A2E5-A875B7E76A77}" destId="{FA6FE5A5-AC94-45FC-8A38-A2592AEFE3BF}" srcOrd="4" destOrd="0" parTransId="{BFEEE792-6662-460D-B7BC-DD7AAD3DFB56}" sibTransId="{B79DF946-0046-49E5-A9FE-24C675AE47AE}"/>
    <dgm:cxn modelId="{E38971E8-FEEF-49C3-8427-44076E18CE9B}" type="presOf" srcId="{A31D0274-D0C8-4716-80E8-A052961C7192}" destId="{8B88C67A-C472-4399-8DA3-D1A5AB167C6C}" srcOrd="0" destOrd="0" presId="urn:microsoft.com/office/officeart/2005/8/layout/list1"/>
    <dgm:cxn modelId="{3CD24AEA-C20D-4821-86B7-94108C16353A}" type="presOf" srcId="{FD1EDEA7-4E71-4C20-BDB7-771AAD288D52}" destId="{3528A5B6-ACEA-46BD-8AA9-10C5947729FB}" srcOrd="1" destOrd="0" presId="urn:microsoft.com/office/officeart/2005/8/layout/list1"/>
    <dgm:cxn modelId="{CC96C8EE-E294-49B5-9317-5725F6DF5290}" type="presOf" srcId="{2B317115-1410-4F22-81B0-276048A0FDD0}" destId="{3677B9C3-C1FA-4CB9-A140-BB609B93F7DC}" srcOrd="1" destOrd="0" presId="urn:microsoft.com/office/officeart/2005/8/layout/list1"/>
    <dgm:cxn modelId="{2914B4F7-1E00-4A8A-A464-9E930C851B17}" type="presOf" srcId="{629C1694-86D7-498B-BF99-6D980A007B63}" destId="{4235B904-0596-4171-91C5-338291A91BC3}" srcOrd="0" destOrd="0" presId="urn:microsoft.com/office/officeart/2005/8/layout/list1"/>
    <dgm:cxn modelId="{22935622-53C3-408A-8110-4EDB4A54997E}" type="presParOf" srcId="{7C71C3F7-8109-48FC-9A2A-B5050AC06B90}" destId="{DD8144EF-884E-4EF5-94E1-2B4C932020D1}" srcOrd="0" destOrd="0" presId="urn:microsoft.com/office/officeart/2005/8/layout/list1"/>
    <dgm:cxn modelId="{38C62325-4D69-430B-9C42-E92662E7E1E3}" type="presParOf" srcId="{DD8144EF-884E-4EF5-94E1-2B4C932020D1}" destId="{72E8EC74-7635-45C8-AF8D-68682297BA97}" srcOrd="0" destOrd="0" presId="urn:microsoft.com/office/officeart/2005/8/layout/list1"/>
    <dgm:cxn modelId="{D1586987-A8F4-4884-ADA5-73FB74F15183}" type="presParOf" srcId="{DD8144EF-884E-4EF5-94E1-2B4C932020D1}" destId="{82B64029-86FA-4DA0-97B9-C0D8FDDA452E}" srcOrd="1" destOrd="0" presId="urn:microsoft.com/office/officeart/2005/8/layout/list1"/>
    <dgm:cxn modelId="{7B7D60C0-4E69-4351-B243-0AD4F3C5C105}" type="presParOf" srcId="{7C71C3F7-8109-48FC-9A2A-B5050AC06B90}" destId="{B9C1B30C-4553-4D93-B7CD-A9BE9BC8E08C}" srcOrd="1" destOrd="0" presId="urn:microsoft.com/office/officeart/2005/8/layout/list1"/>
    <dgm:cxn modelId="{A7E78710-E1BD-48FC-8E4F-F904D4078BAB}" type="presParOf" srcId="{7C71C3F7-8109-48FC-9A2A-B5050AC06B90}" destId="{7273510F-0E69-468B-A5DA-B5E2D3191224}" srcOrd="2" destOrd="0" presId="urn:microsoft.com/office/officeart/2005/8/layout/list1"/>
    <dgm:cxn modelId="{952DCC0A-3175-4B07-94E1-4B6D01D357A7}" type="presParOf" srcId="{7C71C3F7-8109-48FC-9A2A-B5050AC06B90}" destId="{332A5D2D-D3B6-4353-8F5A-9B73B6165608}" srcOrd="3" destOrd="0" presId="urn:microsoft.com/office/officeart/2005/8/layout/list1"/>
    <dgm:cxn modelId="{13A39B72-29AE-4BE5-939C-BC48F7CD414A}" type="presParOf" srcId="{7C71C3F7-8109-48FC-9A2A-B5050AC06B90}" destId="{6AF7B336-DC48-4D3F-B8BA-0F3D62E0C33C}" srcOrd="4" destOrd="0" presId="urn:microsoft.com/office/officeart/2005/8/layout/list1"/>
    <dgm:cxn modelId="{2331AA2F-5C85-46BD-B59B-A26141E24CE9}" type="presParOf" srcId="{6AF7B336-DC48-4D3F-B8BA-0F3D62E0C33C}" destId="{A89D8F3B-148B-4219-9B82-6E0ABCFB0AEB}" srcOrd="0" destOrd="0" presId="urn:microsoft.com/office/officeart/2005/8/layout/list1"/>
    <dgm:cxn modelId="{C15BB2EB-5F26-499C-A533-7F44317ADDCA}" type="presParOf" srcId="{6AF7B336-DC48-4D3F-B8BA-0F3D62E0C33C}" destId="{0867382E-1427-47ED-AB2A-8E3E1DBC5A66}" srcOrd="1" destOrd="0" presId="urn:microsoft.com/office/officeart/2005/8/layout/list1"/>
    <dgm:cxn modelId="{0BCFCC50-8D68-49A4-9E13-AE01E8D1AF18}" type="presParOf" srcId="{7C71C3F7-8109-48FC-9A2A-B5050AC06B90}" destId="{A3D98630-5162-4B29-A4EE-FA7E50611FEF}" srcOrd="5" destOrd="0" presId="urn:microsoft.com/office/officeart/2005/8/layout/list1"/>
    <dgm:cxn modelId="{7B12A900-D5C4-4A12-ABDE-34FCDA87845D}" type="presParOf" srcId="{7C71C3F7-8109-48FC-9A2A-B5050AC06B90}" destId="{8D177149-F8DE-4467-86C0-5FE71351170F}" srcOrd="6" destOrd="0" presId="urn:microsoft.com/office/officeart/2005/8/layout/list1"/>
    <dgm:cxn modelId="{4A158CBD-DB69-43BB-BBFF-B09B51DFB579}" type="presParOf" srcId="{7C71C3F7-8109-48FC-9A2A-B5050AC06B90}" destId="{3E31D945-CD62-41BC-85CB-32B2FB54E753}" srcOrd="7" destOrd="0" presId="urn:microsoft.com/office/officeart/2005/8/layout/list1"/>
    <dgm:cxn modelId="{3E526D50-97DB-4B49-9A0F-EFB21C7CA802}" type="presParOf" srcId="{7C71C3F7-8109-48FC-9A2A-B5050AC06B90}" destId="{B3576DCB-E47E-4EE5-A242-0EA1C3EA6FCB}" srcOrd="8" destOrd="0" presId="urn:microsoft.com/office/officeart/2005/8/layout/list1"/>
    <dgm:cxn modelId="{6590DE28-0A57-4141-96E4-8DDF48CF4CC2}" type="presParOf" srcId="{B3576DCB-E47E-4EE5-A242-0EA1C3EA6FCB}" destId="{8E9FF6A6-3DDC-472E-973A-78EC4B0EF11A}" srcOrd="0" destOrd="0" presId="urn:microsoft.com/office/officeart/2005/8/layout/list1"/>
    <dgm:cxn modelId="{3A42B428-EC74-45D9-872F-A8B1E1F18CCD}" type="presParOf" srcId="{B3576DCB-E47E-4EE5-A242-0EA1C3EA6FCB}" destId="{3677B9C3-C1FA-4CB9-A140-BB609B93F7DC}" srcOrd="1" destOrd="0" presId="urn:microsoft.com/office/officeart/2005/8/layout/list1"/>
    <dgm:cxn modelId="{BDBACE30-864D-4DA2-BFBE-1D56442084B6}" type="presParOf" srcId="{7C71C3F7-8109-48FC-9A2A-B5050AC06B90}" destId="{2910D4BE-A965-49F7-8695-67831ED69A89}" srcOrd="9" destOrd="0" presId="urn:microsoft.com/office/officeart/2005/8/layout/list1"/>
    <dgm:cxn modelId="{F229508B-2257-4736-AA96-24B9FA314FAE}" type="presParOf" srcId="{7C71C3F7-8109-48FC-9A2A-B5050AC06B90}" destId="{4235B904-0596-4171-91C5-338291A91BC3}" srcOrd="10" destOrd="0" presId="urn:microsoft.com/office/officeart/2005/8/layout/list1"/>
    <dgm:cxn modelId="{BA4DE774-8CAE-48AE-A96E-B90E980ACB70}" type="presParOf" srcId="{7C71C3F7-8109-48FC-9A2A-B5050AC06B90}" destId="{F8CF9FDC-665E-4EB4-941F-A809E9926BAB}" srcOrd="11" destOrd="0" presId="urn:microsoft.com/office/officeart/2005/8/layout/list1"/>
    <dgm:cxn modelId="{04D84762-0FF2-4E9F-82B1-8BB853FCD316}" type="presParOf" srcId="{7C71C3F7-8109-48FC-9A2A-B5050AC06B90}" destId="{1D3B6B87-72A5-43EA-9DB1-4BCB1B19BD87}" srcOrd="12" destOrd="0" presId="urn:microsoft.com/office/officeart/2005/8/layout/list1"/>
    <dgm:cxn modelId="{A7F0A1EB-F597-4730-9AF4-334326FA82CC}" type="presParOf" srcId="{1D3B6B87-72A5-43EA-9DB1-4BCB1B19BD87}" destId="{83EF0752-37FB-4262-8AF1-5AFF59F623E4}" srcOrd="0" destOrd="0" presId="urn:microsoft.com/office/officeart/2005/8/layout/list1"/>
    <dgm:cxn modelId="{E79C8F8C-BF9C-44B8-BA0B-FBCAE2CAA0D2}" type="presParOf" srcId="{1D3B6B87-72A5-43EA-9DB1-4BCB1B19BD87}" destId="{919FBC63-34C4-4D27-A43F-1ED1D526184E}" srcOrd="1" destOrd="0" presId="urn:microsoft.com/office/officeart/2005/8/layout/list1"/>
    <dgm:cxn modelId="{4472B377-163E-4D8F-8863-0460E0EE396F}" type="presParOf" srcId="{7C71C3F7-8109-48FC-9A2A-B5050AC06B90}" destId="{F9E91C90-6E2F-40E9-BAA8-8CE542AC659C}" srcOrd="13" destOrd="0" presId="urn:microsoft.com/office/officeart/2005/8/layout/list1"/>
    <dgm:cxn modelId="{628C995A-2F4E-4B1F-8B11-A7344BE8BD70}" type="presParOf" srcId="{7C71C3F7-8109-48FC-9A2A-B5050AC06B90}" destId="{6957552B-ED4D-4174-B3C7-52E0F0BFAC67}" srcOrd="14" destOrd="0" presId="urn:microsoft.com/office/officeart/2005/8/layout/list1"/>
    <dgm:cxn modelId="{B617EC1B-AC94-4F87-9C91-2FB097924C66}" type="presParOf" srcId="{7C71C3F7-8109-48FC-9A2A-B5050AC06B90}" destId="{0105A395-78C7-420C-8526-9E28F2DE9F04}" srcOrd="15" destOrd="0" presId="urn:microsoft.com/office/officeart/2005/8/layout/list1"/>
    <dgm:cxn modelId="{2598E417-D86D-4351-9011-F2BFB64480DB}" type="presParOf" srcId="{7C71C3F7-8109-48FC-9A2A-B5050AC06B90}" destId="{2816618A-3EA3-4D9E-93FC-E3AE5D834203}" srcOrd="16" destOrd="0" presId="urn:microsoft.com/office/officeart/2005/8/layout/list1"/>
    <dgm:cxn modelId="{E8E3F194-2466-4661-AE2A-65774CC85CD7}" type="presParOf" srcId="{2816618A-3EA3-4D9E-93FC-E3AE5D834203}" destId="{5617F257-EF3E-4EF9-B059-B858246ABAEF}" srcOrd="0" destOrd="0" presId="urn:microsoft.com/office/officeart/2005/8/layout/list1"/>
    <dgm:cxn modelId="{5FAD9B94-50D9-4FC1-BA4F-08A49B8E634E}" type="presParOf" srcId="{2816618A-3EA3-4D9E-93FC-E3AE5D834203}" destId="{7363E582-9871-4234-AE22-521CAA77D12A}" srcOrd="1" destOrd="0" presId="urn:microsoft.com/office/officeart/2005/8/layout/list1"/>
    <dgm:cxn modelId="{64C61AAB-C0E2-42B4-B2E2-F3FC5D5A6758}" type="presParOf" srcId="{7C71C3F7-8109-48FC-9A2A-B5050AC06B90}" destId="{600A9D81-9AAA-453D-A4D2-72EE21360833}" srcOrd="17" destOrd="0" presId="urn:microsoft.com/office/officeart/2005/8/layout/list1"/>
    <dgm:cxn modelId="{82343888-0B77-4E25-A278-312A4F96EAB8}" type="presParOf" srcId="{7C71C3F7-8109-48FC-9A2A-B5050AC06B90}" destId="{8B88C67A-C472-4399-8DA3-D1A5AB167C6C}" srcOrd="18" destOrd="0" presId="urn:microsoft.com/office/officeart/2005/8/layout/list1"/>
    <dgm:cxn modelId="{D1FFC033-7EE5-42D0-BC79-5B90B48429DC}" type="presParOf" srcId="{7C71C3F7-8109-48FC-9A2A-B5050AC06B90}" destId="{D15222B1-A760-41FC-8854-540275B69946}" srcOrd="19" destOrd="0" presId="urn:microsoft.com/office/officeart/2005/8/layout/list1"/>
    <dgm:cxn modelId="{D125B5E3-028C-423E-9297-B4A3E05E75E9}" type="presParOf" srcId="{7C71C3F7-8109-48FC-9A2A-B5050AC06B90}" destId="{804A0251-EA2D-4A36-9C85-5153FA16B275}" srcOrd="20" destOrd="0" presId="urn:microsoft.com/office/officeart/2005/8/layout/list1"/>
    <dgm:cxn modelId="{218B5A8B-22D2-4079-AACC-5BB2031B772D}" type="presParOf" srcId="{804A0251-EA2D-4A36-9C85-5153FA16B275}" destId="{451D8551-9F0A-4F7F-8875-D5D25AA3B13D}" srcOrd="0" destOrd="0" presId="urn:microsoft.com/office/officeart/2005/8/layout/list1"/>
    <dgm:cxn modelId="{8BC86A6B-5CA4-48D5-AB01-73F5A67CA208}" type="presParOf" srcId="{804A0251-EA2D-4A36-9C85-5153FA16B275}" destId="{3528A5B6-ACEA-46BD-8AA9-10C5947729FB}" srcOrd="1" destOrd="0" presId="urn:microsoft.com/office/officeart/2005/8/layout/list1"/>
    <dgm:cxn modelId="{05CF10E2-E70B-40E4-AECE-98B8A9929763}" type="presParOf" srcId="{7C71C3F7-8109-48FC-9A2A-B5050AC06B90}" destId="{408E50A7-816C-4C3F-9739-BEE1C47DD53D}" srcOrd="21" destOrd="0" presId="urn:microsoft.com/office/officeart/2005/8/layout/list1"/>
    <dgm:cxn modelId="{AEF61184-DE58-4031-BB62-6B4784C7784B}" type="presParOf" srcId="{7C71C3F7-8109-48FC-9A2A-B5050AC06B90}" destId="{47BD4689-7520-4202-BBEF-C309B9A48A53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C65A54-2B5B-4830-B278-5B255C4823ED}">
      <dsp:nvSpPr>
        <dsp:cNvPr id="0" name=""/>
        <dsp:cNvSpPr/>
      </dsp:nvSpPr>
      <dsp:spPr>
        <a:xfrm>
          <a:off x="6279" y="1942851"/>
          <a:ext cx="1876992" cy="11261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DK" sz="1200" kern="1200"/>
            <a:t>Purchase extra set of sensors (for </a:t>
          </a:r>
          <a:r>
            <a:rPr lang="en-DK" sz="1200" kern="1200" err="1"/>
            <a:t>contin</a:t>
          </a:r>
          <a:r>
            <a:rPr lang="da-DK" sz="1200" kern="1200"/>
            <a:t>u</a:t>
          </a:r>
          <a:r>
            <a:rPr lang="en-DK" sz="1200" kern="1200" err="1"/>
            <a:t>ous</a:t>
          </a:r>
          <a:r>
            <a:rPr lang="en-DK" sz="1200" kern="1200"/>
            <a:t> monito</a:t>
          </a:r>
          <a:r>
            <a:rPr lang="da-DK" sz="1200" kern="1200"/>
            <a:t>r</a:t>
          </a:r>
          <a:r>
            <a:rPr lang="en-DK" sz="1200" kern="1200" err="1"/>
            <a:t>ing</a:t>
          </a:r>
          <a:r>
            <a:rPr lang="en-DK" sz="1200" kern="1200"/>
            <a:t> during factory calibration) </a:t>
          </a:r>
          <a:endParaRPr lang="da-DK" sz="1200" kern="1200"/>
        </a:p>
      </dsp:txBody>
      <dsp:txXfrm>
        <a:off x="39264" y="1975836"/>
        <a:ext cx="1811022" cy="1060225"/>
      </dsp:txXfrm>
    </dsp:sp>
    <dsp:sp modelId="{86076558-D7C6-44F4-B8FC-22A13CFBCB87}">
      <dsp:nvSpPr>
        <dsp:cNvPr id="0" name=""/>
        <dsp:cNvSpPr/>
      </dsp:nvSpPr>
      <dsp:spPr>
        <a:xfrm>
          <a:off x="2070971" y="2273201"/>
          <a:ext cx="397922" cy="46549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2000" kern="1200"/>
        </a:p>
      </dsp:txBody>
      <dsp:txXfrm>
        <a:off x="2070971" y="2366300"/>
        <a:ext cx="278545" cy="279296"/>
      </dsp:txXfrm>
    </dsp:sp>
    <dsp:sp modelId="{1B44D4BA-1B8E-45A1-9C74-1CF58F02A49B}">
      <dsp:nvSpPr>
        <dsp:cNvPr id="0" name=""/>
        <dsp:cNvSpPr/>
      </dsp:nvSpPr>
      <dsp:spPr>
        <a:xfrm>
          <a:off x="2634068" y="1942851"/>
          <a:ext cx="1876992" cy="11261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DK" sz="1200" kern="1200"/>
            <a:t>Replace (old) sensors with newly calibrated sensors </a:t>
          </a:r>
          <a:endParaRPr lang="da-DK" sz="1200" kern="1200"/>
        </a:p>
      </dsp:txBody>
      <dsp:txXfrm>
        <a:off x="2667053" y="1975836"/>
        <a:ext cx="1811022" cy="1060225"/>
      </dsp:txXfrm>
    </dsp:sp>
    <dsp:sp modelId="{E6CDE942-B224-43DF-8782-0F595C88FFB4}">
      <dsp:nvSpPr>
        <dsp:cNvPr id="0" name=""/>
        <dsp:cNvSpPr/>
      </dsp:nvSpPr>
      <dsp:spPr>
        <a:xfrm>
          <a:off x="4698760" y="2273201"/>
          <a:ext cx="397922" cy="46549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2000" kern="1200"/>
        </a:p>
      </dsp:txBody>
      <dsp:txXfrm>
        <a:off x="4698760" y="2366300"/>
        <a:ext cx="278545" cy="279296"/>
      </dsp:txXfrm>
    </dsp:sp>
    <dsp:sp modelId="{3D415118-E13B-466A-97F5-0A68157DE4DC}">
      <dsp:nvSpPr>
        <dsp:cNvPr id="0" name=""/>
        <dsp:cNvSpPr/>
      </dsp:nvSpPr>
      <dsp:spPr>
        <a:xfrm>
          <a:off x="5261857" y="1942851"/>
          <a:ext cx="1876992" cy="11261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DK" sz="1200" kern="1200"/>
            <a:t>Ship (old) sensors to Ellab Factory for re-calibration  </a:t>
          </a:r>
          <a:endParaRPr lang="da-DK" sz="1200" kern="1200"/>
        </a:p>
      </dsp:txBody>
      <dsp:txXfrm>
        <a:off x="5294842" y="1975836"/>
        <a:ext cx="1811022" cy="10602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C65A54-2B5B-4830-B278-5B255C4823ED}">
      <dsp:nvSpPr>
        <dsp:cNvPr id="0" name=""/>
        <dsp:cNvSpPr/>
      </dsp:nvSpPr>
      <dsp:spPr>
        <a:xfrm>
          <a:off x="6279" y="1388979"/>
          <a:ext cx="1876992" cy="12317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DK" sz="1200" kern="1200"/>
            <a:t>Purchase of Equipment &amp; software </a:t>
          </a:r>
          <a:endParaRPr lang="da-DK" sz="1200" kern="1200"/>
        </a:p>
      </dsp:txBody>
      <dsp:txXfrm>
        <a:off x="42356" y="1425056"/>
        <a:ext cx="1804838" cy="1159622"/>
      </dsp:txXfrm>
    </dsp:sp>
    <dsp:sp modelId="{86076558-D7C6-44F4-B8FC-22A13CFBCB87}">
      <dsp:nvSpPr>
        <dsp:cNvPr id="0" name=""/>
        <dsp:cNvSpPr/>
      </dsp:nvSpPr>
      <dsp:spPr>
        <a:xfrm>
          <a:off x="2070971" y="1772120"/>
          <a:ext cx="397922" cy="46549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2000" kern="1200"/>
        </a:p>
      </dsp:txBody>
      <dsp:txXfrm>
        <a:off x="2070971" y="1865219"/>
        <a:ext cx="278545" cy="279296"/>
      </dsp:txXfrm>
    </dsp:sp>
    <dsp:sp modelId="{1B44D4BA-1B8E-45A1-9C74-1CF58F02A49B}">
      <dsp:nvSpPr>
        <dsp:cNvPr id="0" name=""/>
        <dsp:cNvSpPr/>
      </dsp:nvSpPr>
      <dsp:spPr>
        <a:xfrm>
          <a:off x="2634068" y="1388979"/>
          <a:ext cx="1876992" cy="12317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DK" sz="1200" kern="1200"/>
            <a:t>On-site</a:t>
          </a:r>
          <a:r>
            <a:rPr lang="en-DK" sz="1200" kern="1200" baseline="0"/>
            <a:t> resources for performing the calibration 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DK" sz="1200" kern="1200" baseline="0"/>
            <a:t>(Recommendation of  minimum two employees) </a:t>
          </a:r>
        </a:p>
      </dsp:txBody>
      <dsp:txXfrm>
        <a:off x="2670145" y="1425056"/>
        <a:ext cx="1804838" cy="1159622"/>
      </dsp:txXfrm>
    </dsp:sp>
    <dsp:sp modelId="{E6CDE942-B224-43DF-8782-0F595C88FFB4}">
      <dsp:nvSpPr>
        <dsp:cNvPr id="0" name=""/>
        <dsp:cNvSpPr/>
      </dsp:nvSpPr>
      <dsp:spPr>
        <a:xfrm>
          <a:off x="4698760" y="1772120"/>
          <a:ext cx="397922" cy="46549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2000" kern="1200"/>
        </a:p>
      </dsp:txBody>
      <dsp:txXfrm>
        <a:off x="4698760" y="1865219"/>
        <a:ext cx="278545" cy="279296"/>
      </dsp:txXfrm>
    </dsp:sp>
    <dsp:sp modelId="{3D415118-E13B-466A-97F5-0A68157DE4DC}">
      <dsp:nvSpPr>
        <dsp:cNvPr id="0" name=""/>
        <dsp:cNvSpPr/>
      </dsp:nvSpPr>
      <dsp:spPr>
        <a:xfrm>
          <a:off x="5261857" y="1388979"/>
          <a:ext cx="1876992" cy="12317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DK" sz="1200" kern="1200"/>
            <a:t>Training </a:t>
          </a:r>
          <a:endParaRPr lang="da-DK" sz="1200" kern="1200"/>
        </a:p>
      </dsp:txBody>
      <dsp:txXfrm>
        <a:off x="5297934" y="1425056"/>
        <a:ext cx="1804838" cy="11596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C65A54-2B5B-4830-B278-5B255C4823ED}">
      <dsp:nvSpPr>
        <dsp:cNvPr id="0" name=""/>
        <dsp:cNvSpPr/>
      </dsp:nvSpPr>
      <dsp:spPr>
        <a:xfrm>
          <a:off x="6279" y="1942851"/>
          <a:ext cx="1876992" cy="11261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DK" sz="1200" kern="1200"/>
            <a:t>Purchase of extra set of sensors</a:t>
          </a:r>
          <a:endParaRPr lang="da-DK" sz="1200" kern="1200"/>
        </a:p>
      </dsp:txBody>
      <dsp:txXfrm>
        <a:off x="39264" y="1975836"/>
        <a:ext cx="1811022" cy="1060225"/>
      </dsp:txXfrm>
    </dsp:sp>
    <dsp:sp modelId="{86076558-D7C6-44F4-B8FC-22A13CFBCB87}">
      <dsp:nvSpPr>
        <dsp:cNvPr id="0" name=""/>
        <dsp:cNvSpPr/>
      </dsp:nvSpPr>
      <dsp:spPr>
        <a:xfrm>
          <a:off x="2070971" y="2273201"/>
          <a:ext cx="397922" cy="46549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2000" kern="1200"/>
        </a:p>
      </dsp:txBody>
      <dsp:txXfrm>
        <a:off x="2070971" y="2366300"/>
        <a:ext cx="278545" cy="279296"/>
      </dsp:txXfrm>
    </dsp:sp>
    <dsp:sp modelId="{1B44D4BA-1B8E-45A1-9C74-1CF58F02A49B}">
      <dsp:nvSpPr>
        <dsp:cNvPr id="0" name=""/>
        <dsp:cNvSpPr/>
      </dsp:nvSpPr>
      <dsp:spPr>
        <a:xfrm>
          <a:off x="2634068" y="1942851"/>
          <a:ext cx="1876992" cy="11261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DK" sz="1200" kern="1200"/>
            <a:t>On-site</a:t>
          </a:r>
          <a:r>
            <a:rPr lang="en-DK" sz="1200" kern="1200" baseline="0"/>
            <a:t> resources / Employees for ex</a:t>
          </a:r>
          <a:r>
            <a:rPr lang="da-DK" sz="1200" kern="1200" baseline="0"/>
            <a:t>c</a:t>
          </a:r>
          <a:r>
            <a:rPr lang="en-DK" sz="1200" kern="1200" baseline="0"/>
            <a:t>hanging sensors </a:t>
          </a:r>
        </a:p>
      </dsp:txBody>
      <dsp:txXfrm>
        <a:off x="2667053" y="1975836"/>
        <a:ext cx="1811022" cy="1060225"/>
      </dsp:txXfrm>
    </dsp:sp>
    <dsp:sp modelId="{E6CDE942-B224-43DF-8782-0F595C88FFB4}">
      <dsp:nvSpPr>
        <dsp:cNvPr id="0" name=""/>
        <dsp:cNvSpPr/>
      </dsp:nvSpPr>
      <dsp:spPr>
        <a:xfrm>
          <a:off x="4698760" y="2273201"/>
          <a:ext cx="397922" cy="46549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2000" kern="1200"/>
        </a:p>
      </dsp:txBody>
      <dsp:txXfrm>
        <a:off x="4698760" y="2366300"/>
        <a:ext cx="278545" cy="279296"/>
      </dsp:txXfrm>
    </dsp:sp>
    <dsp:sp modelId="{3D415118-E13B-466A-97F5-0A68157DE4DC}">
      <dsp:nvSpPr>
        <dsp:cNvPr id="0" name=""/>
        <dsp:cNvSpPr/>
      </dsp:nvSpPr>
      <dsp:spPr>
        <a:xfrm>
          <a:off x="5261857" y="1942851"/>
          <a:ext cx="1876992" cy="11261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DK" sz="1200" kern="1200"/>
            <a:t>Training </a:t>
          </a:r>
        </a:p>
      </dsp:txBody>
      <dsp:txXfrm>
        <a:off x="5294842" y="1975836"/>
        <a:ext cx="1811022" cy="106022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C65A54-2B5B-4830-B278-5B255C4823ED}">
      <dsp:nvSpPr>
        <dsp:cNvPr id="0" name=""/>
        <dsp:cNvSpPr/>
      </dsp:nvSpPr>
      <dsp:spPr>
        <a:xfrm>
          <a:off x="6279" y="1915535"/>
          <a:ext cx="1876992" cy="11261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DK" sz="1200" kern="1200"/>
            <a:t>Purchase of Equipment &amp; Software </a:t>
          </a:r>
          <a:endParaRPr lang="da-DK" sz="1200" kern="1200"/>
        </a:p>
      </dsp:txBody>
      <dsp:txXfrm>
        <a:off x="39264" y="1948520"/>
        <a:ext cx="1811022" cy="1060225"/>
      </dsp:txXfrm>
    </dsp:sp>
    <dsp:sp modelId="{86076558-D7C6-44F4-B8FC-22A13CFBCB87}">
      <dsp:nvSpPr>
        <dsp:cNvPr id="0" name=""/>
        <dsp:cNvSpPr/>
      </dsp:nvSpPr>
      <dsp:spPr>
        <a:xfrm>
          <a:off x="2070971" y="2245885"/>
          <a:ext cx="397922" cy="46549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2000" kern="1200"/>
        </a:p>
      </dsp:txBody>
      <dsp:txXfrm>
        <a:off x="2070971" y="2338984"/>
        <a:ext cx="278545" cy="279296"/>
      </dsp:txXfrm>
    </dsp:sp>
    <dsp:sp modelId="{1B44D4BA-1B8E-45A1-9C74-1CF58F02A49B}">
      <dsp:nvSpPr>
        <dsp:cNvPr id="0" name=""/>
        <dsp:cNvSpPr/>
      </dsp:nvSpPr>
      <dsp:spPr>
        <a:xfrm>
          <a:off x="2634068" y="1915535"/>
          <a:ext cx="1876992" cy="11261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DK" sz="1200" kern="1200"/>
            <a:t>On-site</a:t>
          </a:r>
          <a:r>
            <a:rPr lang="en-DK" sz="1200" kern="1200" baseline="0"/>
            <a:t> resources for performing the calibration  </a:t>
          </a:r>
        </a:p>
      </dsp:txBody>
      <dsp:txXfrm>
        <a:off x="2667053" y="1948520"/>
        <a:ext cx="1811022" cy="1060225"/>
      </dsp:txXfrm>
    </dsp:sp>
    <dsp:sp modelId="{E6CDE942-B224-43DF-8782-0F595C88FFB4}">
      <dsp:nvSpPr>
        <dsp:cNvPr id="0" name=""/>
        <dsp:cNvSpPr/>
      </dsp:nvSpPr>
      <dsp:spPr>
        <a:xfrm>
          <a:off x="4698760" y="2245885"/>
          <a:ext cx="397922" cy="46549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2000" kern="1200"/>
        </a:p>
      </dsp:txBody>
      <dsp:txXfrm>
        <a:off x="4698760" y="2338984"/>
        <a:ext cx="278545" cy="279296"/>
      </dsp:txXfrm>
    </dsp:sp>
    <dsp:sp modelId="{3D415118-E13B-466A-97F5-0A68157DE4DC}">
      <dsp:nvSpPr>
        <dsp:cNvPr id="0" name=""/>
        <dsp:cNvSpPr/>
      </dsp:nvSpPr>
      <dsp:spPr>
        <a:xfrm>
          <a:off x="5261857" y="1915535"/>
          <a:ext cx="1876992" cy="11261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DK" sz="1200" kern="1200"/>
            <a:t>Training </a:t>
          </a:r>
          <a:endParaRPr lang="da-DK" sz="1200" kern="1200"/>
        </a:p>
      </dsp:txBody>
      <dsp:txXfrm>
        <a:off x="5294842" y="1948520"/>
        <a:ext cx="1811022" cy="106022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9244E9-C98C-4039-AFC7-FDDE49DD8622}">
      <dsp:nvSpPr>
        <dsp:cNvPr id="0" name=""/>
        <dsp:cNvSpPr/>
      </dsp:nvSpPr>
      <dsp:spPr>
        <a:xfrm>
          <a:off x="1492456" y="278591"/>
          <a:ext cx="3824652" cy="1328251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77C092-802E-4801-8D90-FB67F0CCE697}">
      <dsp:nvSpPr>
        <dsp:cNvPr id="0" name=""/>
        <dsp:cNvSpPr/>
      </dsp:nvSpPr>
      <dsp:spPr>
        <a:xfrm>
          <a:off x="2916390" y="3597844"/>
          <a:ext cx="741211" cy="474375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6E0483-5D4C-4D88-A4F3-BB342CBFA34E}">
      <dsp:nvSpPr>
        <dsp:cNvPr id="0" name=""/>
        <dsp:cNvSpPr/>
      </dsp:nvSpPr>
      <dsp:spPr>
        <a:xfrm>
          <a:off x="1502334" y="4088010"/>
          <a:ext cx="3557816" cy="5459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DK" sz="2000" b="1" kern="1200">
              <a:solidFill>
                <a:schemeClr val="accent1">
                  <a:lumMod val="75000"/>
                </a:schemeClr>
              </a:solidFill>
            </a:rPr>
            <a:t>Regulatory </a:t>
          </a:r>
          <a:r>
            <a:rPr lang="en-DK" sz="2000" b="1" kern="1200" err="1">
              <a:solidFill>
                <a:schemeClr val="accent1">
                  <a:lumMod val="75000"/>
                </a:schemeClr>
              </a:solidFill>
            </a:rPr>
            <a:t>compl</a:t>
          </a:r>
          <a:r>
            <a:rPr lang="da-DK" sz="2000" b="1" kern="1200">
              <a:solidFill>
                <a:schemeClr val="accent1">
                  <a:lumMod val="75000"/>
                </a:schemeClr>
              </a:solidFill>
            </a:rPr>
            <a:t>ia</a:t>
          </a:r>
          <a:r>
            <a:rPr lang="en-DK" sz="2000" b="1" kern="1200" err="1">
              <a:solidFill>
                <a:schemeClr val="accent1">
                  <a:lumMod val="75000"/>
                </a:schemeClr>
              </a:solidFill>
            </a:rPr>
            <a:t>nce</a:t>
          </a:r>
          <a:r>
            <a:rPr lang="en-DK" sz="2000" b="1" kern="1200">
              <a:solidFill>
                <a:schemeClr val="accent1">
                  <a:lumMod val="75000"/>
                </a:schemeClr>
              </a:solidFill>
            </a:rPr>
            <a:t> </a:t>
          </a:r>
          <a:endParaRPr lang="da-DK" sz="2000" b="1" kern="1200">
            <a:solidFill>
              <a:schemeClr val="accent1">
                <a:lumMod val="75000"/>
              </a:schemeClr>
            </a:solidFill>
          </a:endParaRPr>
        </a:p>
      </dsp:txBody>
      <dsp:txXfrm>
        <a:off x="1502334" y="4088010"/>
        <a:ext cx="3557816" cy="545946"/>
      </dsp:txXfrm>
    </dsp:sp>
    <dsp:sp modelId="{B9DB73E4-6A2A-454E-8C22-86605199EFAC}">
      <dsp:nvSpPr>
        <dsp:cNvPr id="0" name=""/>
        <dsp:cNvSpPr/>
      </dsp:nvSpPr>
      <dsp:spPr>
        <a:xfrm>
          <a:off x="2882969" y="1709426"/>
          <a:ext cx="1334181" cy="1334181"/>
        </a:xfrm>
        <a:prstGeom prst="ellipse">
          <a:avLst/>
        </a:prstGeom>
        <a:solidFill>
          <a:schemeClr val="accent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DK" sz="1300" kern="1200"/>
            <a:t>Monitoring </a:t>
          </a:r>
          <a:endParaRPr lang="da-DK" sz="1300" kern="1200"/>
        </a:p>
      </dsp:txBody>
      <dsp:txXfrm>
        <a:off x="3078355" y="1904812"/>
        <a:ext cx="943409" cy="943409"/>
      </dsp:txXfrm>
    </dsp:sp>
    <dsp:sp modelId="{118CDECC-9604-41ED-88A9-3369A892109A}">
      <dsp:nvSpPr>
        <dsp:cNvPr id="0" name=""/>
        <dsp:cNvSpPr/>
      </dsp:nvSpPr>
      <dsp:spPr>
        <a:xfrm>
          <a:off x="1928288" y="708494"/>
          <a:ext cx="1334181" cy="1334181"/>
        </a:xfrm>
        <a:prstGeom prst="ellipse">
          <a:avLst/>
        </a:prstGeom>
        <a:solidFill>
          <a:schemeClr val="accent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DK" sz="1300" kern="1200"/>
            <a:t>Calibration </a:t>
          </a:r>
          <a:endParaRPr lang="da-DK" sz="1300" kern="1200"/>
        </a:p>
      </dsp:txBody>
      <dsp:txXfrm>
        <a:off x="2123674" y="903880"/>
        <a:ext cx="943409" cy="943409"/>
      </dsp:txXfrm>
    </dsp:sp>
    <dsp:sp modelId="{1598A45E-5519-4376-B55B-FB79BE0FA458}">
      <dsp:nvSpPr>
        <dsp:cNvPr id="0" name=""/>
        <dsp:cNvSpPr/>
      </dsp:nvSpPr>
      <dsp:spPr>
        <a:xfrm>
          <a:off x="3292118" y="385919"/>
          <a:ext cx="1334181" cy="1334181"/>
        </a:xfrm>
        <a:prstGeom prst="ellipse">
          <a:avLst/>
        </a:prstGeom>
        <a:solidFill>
          <a:schemeClr val="accent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DK" sz="1300" kern="1200"/>
            <a:t>Validation </a:t>
          </a:r>
          <a:endParaRPr lang="da-DK" sz="1300" kern="1200"/>
        </a:p>
      </dsp:txBody>
      <dsp:txXfrm>
        <a:off x="3487504" y="581305"/>
        <a:ext cx="943409" cy="943409"/>
      </dsp:txXfrm>
    </dsp:sp>
    <dsp:sp modelId="{AAE0DFDA-2216-4585-82DE-8A98038D5A29}">
      <dsp:nvSpPr>
        <dsp:cNvPr id="0" name=""/>
        <dsp:cNvSpPr/>
      </dsp:nvSpPr>
      <dsp:spPr>
        <a:xfrm>
          <a:off x="1235700" y="240082"/>
          <a:ext cx="4150785" cy="3320628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73510F-0E69-468B-A5DA-B5E2D3191224}">
      <dsp:nvSpPr>
        <dsp:cNvPr id="0" name=""/>
        <dsp:cNvSpPr/>
      </dsp:nvSpPr>
      <dsp:spPr>
        <a:xfrm>
          <a:off x="0" y="243602"/>
          <a:ext cx="4349998" cy="511087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7608" tIns="229108" rIns="337608" bIns="56896" numCol="1" spcCol="1270" anchor="t" anchorCtr="0">
          <a:noAutofit/>
        </a:bodyPr>
        <a:lstStyle/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800" kern="1200"/>
            <a:t>Being able to deliver data 24/7 to our software solution, also in the event of failure(Power and network)</a:t>
          </a:r>
          <a:endParaRPr lang="en-DK" sz="800" kern="1200"/>
        </a:p>
      </dsp:txBody>
      <dsp:txXfrm>
        <a:off x="0" y="243602"/>
        <a:ext cx="4349998" cy="511087"/>
      </dsp:txXfrm>
    </dsp:sp>
    <dsp:sp modelId="{82B64029-86FA-4DA0-97B9-C0D8FDDA452E}">
      <dsp:nvSpPr>
        <dsp:cNvPr id="0" name=""/>
        <dsp:cNvSpPr/>
      </dsp:nvSpPr>
      <dsp:spPr>
        <a:xfrm>
          <a:off x="217499" y="81242"/>
          <a:ext cx="3044998" cy="3247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094" tIns="0" rIns="115094" bIns="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Data delivery</a:t>
          </a:r>
          <a:endParaRPr lang="en-DK" sz="1000" kern="1200"/>
        </a:p>
      </dsp:txBody>
      <dsp:txXfrm>
        <a:off x="233351" y="97094"/>
        <a:ext cx="3013294" cy="293016"/>
      </dsp:txXfrm>
    </dsp:sp>
    <dsp:sp modelId="{8D177149-F8DE-4467-86C0-5FE71351170F}">
      <dsp:nvSpPr>
        <dsp:cNvPr id="0" name=""/>
        <dsp:cNvSpPr/>
      </dsp:nvSpPr>
      <dsp:spPr>
        <a:xfrm>
          <a:off x="0" y="976449"/>
          <a:ext cx="4349998" cy="511087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7608" tIns="229108" rIns="337608" bIns="56896" numCol="1" spcCol="1270" anchor="t" anchorCtr="0">
          <a:noAutofit/>
        </a:bodyPr>
        <a:lstStyle/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800" kern="1200"/>
            <a:t>Support our customers growth ambitions in a global and flexible perspective </a:t>
          </a:r>
          <a:endParaRPr lang="en-DK" sz="800" kern="1200"/>
        </a:p>
      </dsp:txBody>
      <dsp:txXfrm>
        <a:off x="0" y="976449"/>
        <a:ext cx="4349998" cy="511087"/>
      </dsp:txXfrm>
    </dsp:sp>
    <dsp:sp modelId="{0867382E-1427-47ED-AB2A-8E3E1DBC5A66}">
      <dsp:nvSpPr>
        <dsp:cNvPr id="0" name=""/>
        <dsp:cNvSpPr/>
      </dsp:nvSpPr>
      <dsp:spPr>
        <a:xfrm>
          <a:off x="217499" y="814089"/>
          <a:ext cx="3044998" cy="3247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094" tIns="0" rIns="115094" bIns="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Scalable</a:t>
          </a:r>
          <a:endParaRPr lang="en-DK" sz="1000" kern="1200"/>
        </a:p>
      </dsp:txBody>
      <dsp:txXfrm>
        <a:off x="233351" y="829941"/>
        <a:ext cx="3013294" cy="293016"/>
      </dsp:txXfrm>
    </dsp:sp>
    <dsp:sp modelId="{4235B904-0596-4171-91C5-338291A91BC3}">
      <dsp:nvSpPr>
        <dsp:cNvPr id="0" name=""/>
        <dsp:cNvSpPr/>
      </dsp:nvSpPr>
      <dsp:spPr>
        <a:xfrm>
          <a:off x="0" y="1709297"/>
          <a:ext cx="4349998" cy="51975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7608" tIns="229108" rIns="337608" bIns="56896" numCol="1" spcCol="1270" anchor="t" anchorCtr="0">
          <a:noAutofit/>
        </a:bodyPr>
        <a:lstStyle/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800" kern="1200">
              <a:solidFill>
                <a:schemeClr val="tx1"/>
              </a:solidFill>
            </a:rPr>
            <a:t>Alarms are crucial in our monitoring solution. Missed alarms </a:t>
          </a:r>
          <a:r>
            <a:rPr kumimoji="0" lang="en-US" sz="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Next"/>
              <a:ea typeface="+mn-ea"/>
              <a:cs typeface="+mn-cs"/>
            </a:rPr>
            <a:t>may cause substantial financial harm</a:t>
          </a:r>
          <a:endParaRPr lang="en-DK" sz="800" kern="1200">
            <a:solidFill>
              <a:schemeClr val="tx1"/>
            </a:solidFill>
          </a:endParaRPr>
        </a:p>
      </dsp:txBody>
      <dsp:txXfrm>
        <a:off x="0" y="1709297"/>
        <a:ext cx="4349998" cy="519750"/>
      </dsp:txXfrm>
    </dsp:sp>
    <dsp:sp modelId="{3677B9C3-C1FA-4CB9-A140-BB609B93F7DC}">
      <dsp:nvSpPr>
        <dsp:cNvPr id="0" name=""/>
        <dsp:cNvSpPr/>
      </dsp:nvSpPr>
      <dsp:spPr>
        <a:xfrm>
          <a:off x="217499" y="1546937"/>
          <a:ext cx="3044998" cy="3247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094" tIns="0" rIns="115094" bIns="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Alarms</a:t>
          </a:r>
          <a:endParaRPr lang="en-DK" sz="1000" kern="1200"/>
        </a:p>
      </dsp:txBody>
      <dsp:txXfrm>
        <a:off x="233351" y="1562789"/>
        <a:ext cx="3013294" cy="293016"/>
      </dsp:txXfrm>
    </dsp:sp>
    <dsp:sp modelId="{6957552B-ED4D-4174-B3C7-52E0F0BFAC67}">
      <dsp:nvSpPr>
        <dsp:cNvPr id="0" name=""/>
        <dsp:cNvSpPr/>
      </dsp:nvSpPr>
      <dsp:spPr>
        <a:xfrm>
          <a:off x="0" y="2450807"/>
          <a:ext cx="4349998" cy="511087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7608" tIns="229108" rIns="337608" bIns="56896" numCol="1" spcCol="1270" anchor="t" anchorCtr="0">
          <a:noAutofit/>
        </a:bodyPr>
        <a:lstStyle/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800" kern="1200"/>
            <a:t>Having a monitoring solution that upholds compliance specification globally</a:t>
          </a:r>
          <a:endParaRPr lang="en-DK" sz="800" kern="1200"/>
        </a:p>
      </dsp:txBody>
      <dsp:txXfrm>
        <a:off x="0" y="2450807"/>
        <a:ext cx="4349998" cy="511087"/>
      </dsp:txXfrm>
    </dsp:sp>
    <dsp:sp modelId="{919FBC63-34C4-4D27-A43F-1ED1D526184E}">
      <dsp:nvSpPr>
        <dsp:cNvPr id="0" name=""/>
        <dsp:cNvSpPr/>
      </dsp:nvSpPr>
      <dsp:spPr>
        <a:xfrm>
          <a:off x="217499" y="2288447"/>
          <a:ext cx="3044998" cy="3247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094" tIns="0" rIns="115094" bIns="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Compliance</a:t>
          </a:r>
          <a:endParaRPr lang="en-DK" sz="1000" kern="1200"/>
        </a:p>
      </dsp:txBody>
      <dsp:txXfrm>
        <a:off x="233351" y="2304299"/>
        <a:ext cx="3013294" cy="293016"/>
      </dsp:txXfrm>
    </dsp:sp>
    <dsp:sp modelId="{8B88C67A-C472-4399-8DA3-D1A5AB167C6C}">
      <dsp:nvSpPr>
        <dsp:cNvPr id="0" name=""/>
        <dsp:cNvSpPr/>
      </dsp:nvSpPr>
      <dsp:spPr>
        <a:xfrm>
          <a:off x="0" y="3183654"/>
          <a:ext cx="4349998" cy="511087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7608" tIns="229108" rIns="337608" bIns="56896" numCol="1" spcCol="1270" anchor="t" anchorCtr="0">
          <a:noAutofit/>
        </a:bodyPr>
        <a:lstStyle/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800" kern="1200"/>
            <a:t>Having sensors that match market needs to support our strategy and the companies we want to target  </a:t>
          </a:r>
          <a:endParaRPr lang="en-DK" sz="800" kern="1200"/>
        </a:p>
      </dsp:txBody>
      <dsp:txXfrm>
        <a:off x="0" y="3183654"/>
        <a:ext cx="4349998" cy="511087"/>
      </dsp:txXfrm>
    </dsp:sp>
    <dsp:sp modelId="{7363E582-9871-4234-AE22-521CAA77D12A}">
      <dsp:nvSpPr>
        <dsp:cNvPr id="0" name=""/>
        <dsp:cNvSpPr/>
      </dsp:nvSpPr>
      <dsp:spPr>
        <a:xfrm>
          <a:off x="217499" y="3021294"/>
          <a:ext cx="3044998" cy="3247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094" tIns="0" rIns="115094" bIns="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Sensor portfolio</a:t>
          </a:r>
          <a:endParaRPr lang="en-DK" sz="1000" kern="1200"/>
        </a:p>
      </dsp:txBody>
      <dsp:txXfrm>
        <a:off x="233351" y="3037146"/>
        <a:ext cx="3013294" cy="293016"/>
      </dsp:txXfrm>
    </dsp:sp>
    <dsp:sp modelId="{47BD4689-7520-4202-BBEF-C309B9A48A53}">
      <dsp:nvSpPr>
        <dsp:cNvPr id="0" name=""/>
        <dsp:cNvSpPr/>
      </dsp:nvSpPr>
      <dsp:spPr>
        <a:xfrm>
          <a:off x="0" y="3916502"/>
          <a:ext cx="4349998" cy="511087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7608" tIns="229108" rIns="337608" bIns="56896" numCol="1" spcCol="1270" anchor="t" anchorCtr="0">
          <a:noAutofit/>
        </a:bodyPr>
        <a:lstStyle/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800" kern="1200"/>
            <a:t>Increased adoption to Cloud-based solutions with subscriber-based software offerings</a:t>
          </a:r>
          <a:endParaRPr lang="en-DK" sz="800" kern="1200"/>
        </a:p>
      </dsp:txBody>
      <dsp:txXfrm>
        <a:off x="0" y="3916502"/>
        <a:ext cx="4349998" cy="511087"/>
      </dsp:txXfrm>
    </dsp:sp>
    <dsp:sp modelId="{3528A5B6-ACEA-46BD-8AA9-10C5947729FB}">
      <dsp:nvSpPr>
        <dsp:cNvPr id="0" name=""/>
        <dsp:cNvSpPr/>
      </dsp:nvSpPr>
      <dsp:spPr>
        <a:xfrm>
          <a:off x="217499" y="3754142"/>
          <a:ext cx="3044998" cy="3247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094" tIns="0" rIns="115094" bIns="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Cloud-based solution</a:t>
          </a:r>
          <a:endParaRPr lang="en-DK" sz="1000" kern="1200"/>
        </a:p>
      </dsp:txBody>
      <dsp:txXfrm>
        <a:off x="233351" y="3769994"/>
        <a:ext cx="3013294" cy="2930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dsholder til sidehoved 1">
            <a:extLst>
              <a:ext uri="{FF2B5EF4-FFF2-40B4-BE49-F238E27FC236}">
                <a16:creationId xmlns:a16="http://schemas.microsoft.com/office/drawing/2014/main" id="{5059432E-F7F7-21CD-BF99-27DBE878B59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da-DK"/>
          </a:p>
        </p:txBody>
      </p:sp>
      <p:sp>
        <p:nvSpPr>
          <p:cNvPr id="3" name="Pladsholder til dato 2">
            <a:extLst>
              <a:ext uri="{FF2B5EF4-FFF2-40B4-BE49-F238E27FC236}">
                <a16:creationId xmlns:a16="http://schemas.microsoft.com/office/drawing/2014/main" id="{A6F6D48D-6D58-7445-0C02-8529149D2F4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0B0AE310-B012-674C-8A21-80655F57D4E0}" type="datetimeFigureOut">
              <a:rPr lang="da-DK"/>
              <a:pPr>
                <a:defRPr/>
              </a:pPr>
              <a:t>22-05-2026</a:t>
            </a:fld>
            <a:endParaRPr lang="da-DK"/>
          </a:p>
        </p:txBody>
      </p:sp>
      <p:sp>
        <p:nvSpPr>
          <p:cNvPr id="4" name="Pladsholder til sidefod 3">
            <a:extLst>
              <a:ext uri="{FF2B5EF4-FFF2-40B4-BE49-F238E27FC236}">
                <a16:creationId xmlns:a16="http://schemas.microsoft.com/office/drawing/2014/main" id="{B170C1B7-A827-80EA-9006-39EC43743F7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da-DK"/>
          </a:p>
        </p:txBody>
      </p:sp>
      <p:sp>
        <p:nvSpPr>
          <p:cNvPr id="5" name="Pladsholder til slidenummer 4">
            <a:extLst>
              <a:ext uri="{FF2B5EF4-FFF2-40B4-BE49-F238E27FC236}">
                <a16:creationId xmlns:a16="http://schemas.microsoft.com/office/drawing/2014/main" id="{9DC846A4-6D5A-89D1-D05A-24055E0A1D7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A8A2EB59-D83D-7A45-98D9-85F928BE1804}" type="slidenum">
              <a:rPr lang="da-DK"/>
              <a:pPr>
                <a:defRPr/>
              </a:pPr>
              <a:t>‹#›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dsholder til sidehoved 1">
            <a:extLst>
              <a:ext uri="{FF2B5EF4-FFF2-40B4-BE49-F238E27FC236}">
                <a16:creationId xmlns:a16="http://schemas.microsoft.com/office/drawing/2014/main" id="{92DE11E4-B5D1-F19A-DCE8-2E248CB45E7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da-DK"/>
          </a:p>
        </p:txBody>
      </p:sp>
      <p:sp>
        <p:nvSpPr>
          <p:cNvPr id="3" name="Pladsholder til dato 2">
            <a:extLst>
              <a:ext uri="{FF2B5EF4-FFF2-40B4-BE49-F238E27FC236}">
                <a16:creationId xmlns:a16="http://schemas.microsoft.com/office/drawing/2014/main" id="{9DFADC95-83CC-16AD-BCB9-3375A34DB369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AAFF2690-4DF5-C147-9830-1EEC22D7D0B2}" type="datetimeFigureOut">
              <a:rPr lang="da-DK"/>
              <a:pPr>
                <a:defRPr/>
              </a:pPr>
              <a:t>22-05-2026</a:t>
            </a:fld>
            <a:endParaRPr lang="da-DK"/>
          </a:p>
        </p:txBody>
      </p:sp>
      <p:sp>
        <p:nvSpPr>
          <p:cNvPr id="4" name="Pladsholder til slidebillede 3">
            <a:extLst>
              <a:ext uri="{FF2B5EF4-FFF2-40B4-BE49-F238E27FC236}">
                <a16:creationId xmlns:a16="http://schemas.microsoft.com/office/drawing/2014/main" id="{044BB79E-78C4-EDDA-CC0B-15D2F7EE3B0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da-DK" noProof="0"/>
          </a:p>
        </p:txBody>
      </p:sp>
      <p:sp>
        <p:nvSpPr>
          <p:cNvPr id="5" name="Pladsholder til noter 4">
            <a:extLst>
              <a:ext uri="{FF2B5EF4-FFF2-40B4-BE49-F238E27FC236}">
                <a16:creationId xmlns:a16="http://schemas.microsoft.com/office/drawing/2014/main" id="{56FD0AF4-84CB-1B48-C099-F4F75666C3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a-DK" noProof="0"/>
              <a:t>Klik for at redigere teksttypografierne i masteren</a:t>
            </a:r>
          </a:p>
          <a:p>
            <a:pPr lvl="1"/>
            <a:r>
              <a:rPr lang="da-DK" noProof="0"/>
              <a:t>Andet niveau</a:t>
            </a:r>
          </a:p>
          <a:p>
            <a:pPr lvl="2"/>
            <a:r>
              <a:rPr lang="da-DK" noProof="0"/>
              <a:t>Tredje niveau</a:t>
            </a:r>
          </a:p>
          <a:p>
            <a:pPr lvl="3"/>
            <a:r>
              <a:rPr lang="da-DK" noProof="0"/>
              <a:t>Fjerde niveau</a:t>
            </a:r>
          </a:p>
          <a:p>
            <a:pPr lvl="4"/>
            <a:r>
              <a:rPr lang="da-DK" noProof="0"/>
              <a:t>Femte niveau</a:t>
            </a:r>
          </a:p>
        </p:txBody>
      </p:sp>
      <p:sp>
        <p:nvSpPr>
          <p:cNvPr id="6" name="Pladsholder til sidefod 5">
            <a:extLst>
              <a:ext uri="{FF2B5EF4-FFF2-40B4-BE49-F238E27FC236}">
                <a16:creationId xmlns:a16="http://schemas.microsoft.com/office/drawing/2014/main" id="{4350BC10-2840-688B-8C79-DD0C0C4DA7BE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da-DK"/>
          </a:p>
        </p:txBody>
      </p:sp>
      <p:sp>
        <p:nvSpPr>
          <p:cNvPr id="7" name="Pladsholder til slidenummer 6">
            <a:extLst>
              <a:ext uri="{FF2B5EF4-FFF2-40B4-BE49-F238E27FC236}">
                <a16:creationId xmlns:a16="http://schemas.microsoft.com/office/drawing/2014/main" id="{D941D331-EA74-6095-250E-BF55BB2110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BC49A242-0154-F74C-A511-93BF6AB15D8C}" type="slidenum">
              <a:rPr lang="da-DK"/>
              <a:pPr>
                <a:defRPr/>
              </a:pPr>
              <a:t>‹#›</a:t>
            </a:fld>
            <a:endParaRPr lang="da-DK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>
                <a:cs typeface="Calibri" panose="020F0502020204030204" pitchFamily="34" charset="0"/>
              </a:rPr>
              <a:t>This diagram shows how all the components can connect into one software platform and shows all options for data collection.</a:t>
            </a:r>
          </a:p>
          <a:p>
            <a:r>
              <a:rPr lang="en-GB" sz="1200" b="0">
                <a:cs typeface="Calibri" panose="020F0502020204030204" pitchFamily="34" charset="0"/>
              </a:rPr>
              <a:t>The system allows all our wireless hardware to be used together.</a:t>
            </a:r>
          </a:p>
          <a:p>
            <a:endParaRPr lang="en-GB" sz="1200" b="0">
              <a:cs typeface="Calibri" panose="020F0502020204030204" pitchFamily="34" charset="0"/>
            </a:endParaRPr>
          </a:p>
          <a:p>
            <a:r>
              <a:rPr lang="en-GB" sz="1200" b="0">
                <a:cs typeface="Calibri" panose="020F0502020204030204" pitchFamily="34" charset="0"/>
              </a:rPr>
              <a:t>Users can view data in the following ways: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On a local PC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On any PC with internet access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On a tablet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On a mobile device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Via the alarm App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Alarms by email, text (SMS), or Voice Call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470382-E719-C14B-A060-8B102183099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1888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AB6E32-2AF7-B18A-DF9B-A6890FA096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EA4BED-0AB4-5013-9053-755DE93A85EC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/>
              <a:t>The smart sensor can each hold from 1-4 channels. A smart sensor can be replaced by another smart sensor by hot swapping. The new smart sensor may contain channels of the same type as the replaced smart sensor, or of a different measurement type.</a:t>
            </a:r>
          </a:p>
          <a:p>
            <a:pPr lvl="0"/>
            <a:r>
              <a:rPr lang="en-GB"/>
              <a:t>When replacing a smart sensor with a sensor with channels of the same measurement types, measurements will continue as the same data series.</a:t>
            </a:r>
          </a:p>
          <a:p>
            <a:pPr lvl="0"/>
            <a:r>
              <a:rPr lang="en-GB"/>
              <a:t>Replacing a smart sensor with a sensor with channels of different measurement types requires that the user decommission the channels on the replaced smart sensor. There will be a discontinuation between old and new data series, and decommissioned data is not shown on graphs. Decommissioned data may be accessed through reports.</a:t>
            </a:r>
          </a:p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34E562-D9E2-D0CF-15BA-A3C15B9859D7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F6FE839-288E-43F5-950C-A210AAF3607E}" type="slidenum">
              <a:t>24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26E5AB-81BC-0E4C-3AED-18EF61458C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8A5487B-5D10-BAE4-8CE8-6330E3DDF437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/>
              <a:t>The smart sensor can each hold from 1-4 channels. A smart sensor can be replaced by another smart sensor by hot swapping. The new smart sensor may contain channels of the same type as the replaced smart sensor, or of a different measurement type.</a:t>
            </a:r>
          </a:p>
          <a:p>
            <a:pPr lvl="0"/>
            <a:r>
              <a:rPr lang="en-GB"/>
              <a:t>When replacing a smart sensor with a sensor with channels of the same measurement types, measurements will continue as the same data series.</a:t>
            </a:r>
          </a:p>
          <a:p>
            <a:pPr lvl="0"/>
            <a:r>
              <a:rPr lang="en-GB"/>
              <a:t>Replacing a smart sensor with a sensor with channels of different measurement types requires that the user decommission the channels on the replaced smart sensor. There will be a discontinuation between old and new data series, and decommissioned data is not shown on graphs. Decommissioned data may be accessed through reports.</a:t>
            </a:r>
          </a:p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04D38B-4AED-BF77-20F2-23640666D9C6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B9577B3-6A72-435C-A413-6351F87E8480}" type="slidenum">
              <a:t>25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Wingdings" panose="05000000000000000000" pitchFamily="2" charset="2"/>
              <a:buChar char="ü"/>
            </a:pPr>
            <a:r>
              <a:rPr lang="en-US"/>
              <a:t>3</a:t>
            </a:r>
            <a:r>
              <a:rPr lang="en-US" baseline="30000"/>
              <a:t>rd</a:t>
            </a:r>
            <a:r>
              <a:rPr lang="en-US"/>
              <a:t> party sensors need to be independently powered. We are reading the data their sensor provides for an output.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52D2D0-9BE8-4889-A66B-D63F0574E9C7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1555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Don’t forget to add on the LN2 calibration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49A242-0154-F74C-A511-93BF6AB15D8C}" type="slidenum">
              <a:rPr lang="da-DK" smtClean="0"/>
              <a:pPr>
                <a:defRPr/>
              </a:pPr>
              <a:t>46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4005126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10409B-4DF4-EA28-0939-99A08A7EBF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6E10975-B196-E944-D07C-A94C874C49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CDEBB0-FFD6-8919-71E0-015EF91084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Don’t forget to add on the LN2 calibration if going below -85C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1D4363-C19D-8804-549A-7C80D63517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49A242-0154-F74C-A511-93BF6AB15D8C}" type="slidenum">
              <a:rPr lang="da-DK" smtClean="0"/>
              <a:pPr>
                <a:defRPr/>
              </a:pPr>
              <a:t>47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27164854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E3816F-1076-8C6A-474F-0CF96FB14E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B22637-74AA-BF6F-FDB3-4D02AC74B8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E62D2F-C009-8A95-9274-959CC44C0B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073412-612D-8765-1E75-22E0BF61A9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49A242-0154-F74C-A511-93BF6AB15D8C}" type="slidenum">
              <a:rPr lang="da-DK" smtClean="0"/>
              <a:pPr>
                <a:defRPr/>
              </a:pPr>
              <a:t>48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31214189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5D9C60-3DA3-F051-FB57-5517308DF5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857F7D-2013-EE4A-565B-6A92952CBE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5DAE12-B725-B4CA-1D88-7885A9FB97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9BF8B6-98FB-1DE7-35BD-B0D5F37124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49A242-0154-F74C-A511-93BF6AB15D8C}" type="slidenum">
              <a:rPr lang="da-DK" smtClean="0"/>
              <a:pPr>
                <a:defRPr/>
              </a:pPr>
              <a:t>49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23246890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409FE0-8D8C-6D8E-D898-8CE4EEC674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8429E0-5422-2F07-6381-3299B5DB7B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58248C-EE6F-391D-F9A7-B8A18737C3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F2CCEE-A112-91C3-3423-22E1C23CE9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49A242-0154-F74C-A511-93BF6AB15D8C}" type="slidenum">
              <a:rPr lang="da-DK" smtClean="0"/>
              <a:pPr>
                <a:defRPr/>
              </a:pPr>
              <a:t>50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2720849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0893E9-F387-7E69-DDCC-90653CD7AC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0A0880-1B46-3DF6-A783-A5C7512FD0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A228F17-B900-0196-2B89-6C5B9FFBAB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Light towers can be provided through Ellab</a:t>
            </a:r>
          </a:p>
          <a:p>
            <a:r>
              <a:rPr lang="en-US"/>
              <a:t>Particle counters are sourced separately. Must have Modbus TCP-IP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B50F53-2904-4CCC-584D-E05E493DFC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49A242-0154-F74C-A511-93BF6AB15D8C}" type="slidenum">
              <a:rPr lang="da-DK" smtClean="0"/>
              <a:pPr>
                <a:defRPr/>
              </a:pPr>
              <a:t>51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26598866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EA04B2-F762-66BF-FA1F-9632E81C03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DB9EBAD-A7A9-57FA-386B-7B8F7E743A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398EC1-E1F0-E46E-0784-E4F6E35BFB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Light towers can be provided through Ellab</a:t>
            </a:r>
          </a:p>
          <a:p>
            <a:r>
              <a:rPr lang="en-US"/>
              <a:t>Particle counters are sourced separately. Must have Modbus TCP-IP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B646C8-40C5-6A99-049A-DA8EE2FEBB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49A242-0154-F74C-A511-93BF6AB15D8C}" type="slidenum">
              <a:rPr lang="da-DK" smtClean="0"/>
              <a:pPr>
                <a:defRPr/>
              </a:pPr>
              <a:t>52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373891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E074D8-0F82-7ED0-3AB7-2998F864AE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3BBCDD-8C6B-F46A-B0A3-74A2EFF239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EDE5EB-E7BB-33F6-AF8A-F7F9C94E9C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42A1B6-C9FA-6F30-6AA8-522B5BD5C2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49A242-0154-F74C-A511-93BF6AB15D8C}" type="slidenum">
              <a:rPr lang="da-DK" smtClean="0"/>
              <a:pPr>
                <a:defRPr/>
              </a:pPr>
              <a:t>54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6917883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49A242-0154-F74C-A511-93BF6AB15D8C}" type="slidenum">
              <a:rPr lang="da-DK" smtClean="0"/>
              <a:pPr>
                <a:defRPr/>
              </a:pPr>
              <a:t>68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8476614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704C151-1432-8CC4-2644-F1815E4CA0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579D13-1BEA-CAF9-45CA-88318506ABA5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311A63-EEBB-95A7-5306-156CEEC3C085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8F78384-CBF9-48B5-96CF-EEF412CF5AEE}" type="slidenum">
              <a:t>69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>
                <a:cs typeface="Calibri" panose="020F0502020204030204" pitchFamily="34" charset="0"/>
              </a:rPr>
              <a:t>This diagram shows how all the components can connect into one software platform and shows all options for data collection.</a:t>
            </a:r>
          </a:p>
          <a:p>
            <a:r>
              <a:rPr lang="en-GB" sz="1200" b="0">
                <a:cs typeface="Calibri" panose="020F0502020204030204" pitchFamily="34" charset="0"/>
              </a:rPr>
              <a:t>The system allows all our wireless hardware to be used together.</a:t>
            </a:r>
          </a:p>
          <a:p>
            <a:endParaRPr lang="en-GB" sz="1200" b="0">
              <a:cs typeface="Calibri" panose="020F0502020204030204" pitchFamily="34" charset="0"/>
            </a:endParaRPr>
          </a:p>
          <a:p>
            <a:r>
              <a:rPr lang="en-GB" sz="1200" b="0">
                <a:cs typeface="Calibri" panose="020F0502020204030204" pitchFamily="34" charset="0"/>
              </a:rPr>
              <a:t>Users can view data in the following ways: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On a local PC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On any PC with internet access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On a tablet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On a mobile device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Via the alarm App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Alarms by email, text (SMS), or Voice Call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470382-E719-C14B-A060-8B1021830994}" type="slidenum">
              <a:rPr lang="en-US" smtClean="0"/>
              <a:t>90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18885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49A242-0154-F74C-A511-93BF6AB15D8C}" type="slidenum">
              <a:rPr lang="da-DK" smtClean="0"/>
              <a:pPr>
                <a:defRPr/>
              </a:pPr>
              <a:t>92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76323561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701D8D-D1DE-4D18-B7C6-113C6E7D8245}" type="slidenum">
              <a:rPr lang="da-DK" smtClean="0"/>
              <a:t>103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36338066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49A242-0154-F74C-A511-93BF6AB15D8C}" type="slidenum">
              <a:rPr lang="da-DK" smtClean="0"/>
              <a:pPr>
                <a:defRPr/>
              </a:pPr>
              <a:t>105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26736355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53E86D-393A-5648-064E-6A147FF520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A46368-1455-A3E3-A913-9EA9E455FA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BAA245-15E7-2E94-B9EE-DCD3F9CAE3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79CD7D-A192-6023-6456-8F91D52E5F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49A242-0154-F74C-A511-93BF6AB15D8C}" type="slidenum">
              <a:rPr lang="da-DK" smtClean="0"/>
              <a:pPr>
                <a:defRPr/>
              </a:pPr>
              <a:t>107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98890063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65BA1F-545D-74F1-491F-C30F05B18E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2BC4CB-8C5C-65D0-D826-21BAE50632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856CA8-9D13-B6FA-D5C3-9ED4F11D55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BB38FF-FFCD-69AE-017E-406301D7B6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49A242-0154-F74C-A511-93BF6AB15D8C}" type="slidenum">
              <a:rPr lang="da-DK" smtClean="0"/>
              <a:pPr>
                <a:defRPr/>
              </a:pPr>
              <a:t>109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400145066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Slide addresses the facility, lab, QA persons</a:t>
            </a:r>
          </a:p>
          <a:p>
            <a:r>
              <a:rPr lang="en-US"/>
              <a:t>IT people will be addressed in their own right later on (slide XX).</a:t>
            </a:r>
          </a:p>
          <a:p>
            <a:endParaRPr lang="en-US"/>
          </a:p>
          <a:p>
            <a:r>
              <a:rPr lang="en-US"/>
              <a:t>Pains: </a:t>
            </a:r>
          </a:p>
          <a:p>
            <a:r>
              <a:rPr lang="en-US"/>
              <a:t>Loss of data for periods of time</a:t>
            </a:r>
          </a:p>
          <a:p>
            <a:r>
              <a:rPr lang="en-US"/>
              <a:t>Lack of logging of data for audit trails</a:t>
            </a:r>
          </a:p>
          <a:p>
            <a:r>
              <a:rPr lang="en-US"/>
              <a:t>Alarms not received due to </a:t>
            </a:r>
            <a:r>
              <a:rPr lang="en-US" err="1"/>
              <a:t>WiFi</a:t>
            </a:r>
            <a:r>
              <a:rPr lang="en-US"/>
              <a:t> system down</a:t>
            </a:r>
          </a:p>
          <a:p>
            <a:r>
              <a:rPr lang="en-US"/>
              <a:t>Managing users and being able to see who has take which action when alarms happen</a:t>
            </a:r>
          </a:p>
          <a:p>
            <a:r>
              <a:rPr lang="en-US"/>
              <a:t>MSB Pain – access to data or location of data difficult </a:t>
            </a:r>
          </a:p>
          <a:p>
            <a:r>
              <a:rPr lang="en-US"/>
              <a:t>MSB –Gain – controlled access to data and reporting suite – i.e. users cannot manipulate data, only take action and mitigation.</a:t>
            </a:r>
          </a:p>
          <a:p>
            <a:endParaRPr lang="en-US"/>
          </a:p>
          <a:p>
            <a:endParaRPr lang="en-DK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A1C8C9-F934-4855-948E-C690FF45E76C}" type="slidenum">
              <a:rPr lang="en-DK" smtClean="0"/>
              <a:t>125</a:t>
            </a:fld>
            <a:endParaRPr lang="en-DK"/>
          </a:p>
        </p:txBody>
      </p:sp>
    </p:spTree>
    <p:extLst>
      <p:ext uri="{BB962C8B-B14F-4D97-AF65-F5344CB8AC3E}">
        <p14:creationId xmlns:p14="http://schemas.microsoft.com/office/powerpoint/2010/main" val="2647902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oleObject" Target="../embeddings/oleObject1.bin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1.xml"/><Relationship Id="rId4" Type="http://schemas.openxmlformats.org/officeDocument/2006/relationships/image" Target="../media/image10.emf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2.xml"/><Relationship Id="rId4" Type="http://schemas.openxmlformats.org/officeDocument/2006/relationships/image" Target="../media/image10.emf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2.sv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6.sv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6.sv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6.svg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6.sv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16.svg"/><Relationship Id="rId5" Type="http://schemas.openxmlformats.org/officeDocument/2006/relationships/hyperlink" Target="https://www.linkedin.com/company/ellab/" TargetMode="External"/><Relationship Id="rId4" Type="http://schemas.openxmlformats.org/officeDocument/2006/relationships/hyperlink" Target="https://www.ellab.com/" TargetMode="Externa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in Title Slide 1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402741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in Title Slide 2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5">
            <a:extLst>
              <a:ext uri="{FF2B5EF4-FFF2-40B4-BE49-F238E27FC236}">
                <a16:creationId xmlns:a16="http://schemas.microsoft.com/office/drawing/2014/main" id="{A8131AF1-63AB-3BE4-572F-86E688698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32525" y="4852200"/>
            <a:ext cx="2903900" cy="1701000"/>
          </a:xfrm>
        </p:spPr>
        <p:txBody>
          <a:bodyPr/>
          <a:lstStyle>
            <a:lvl1pPr>
              <a:lnSpc>
                <a:spcPts val="3200"/>
              </a:lnSpc>
              <a:defRPr sz="3000">
                <a:solidFill>
                  <a:schemeClr val="bg2"/>
                </a:solidFill>
              </a:defRPr>
            </a:lvl1pPr>
          </a:lstStyle>
          <a:p>
            <a:pPr lvl="0"/>
            <a:r>
              <a:rPr lang="da-DK" err="1"/>
              <a:t>Your</a:t>
            </a:r>
            <a:br>
              <a:rPr lang="da-DK"/>
            </a:br>
            <a:r>
              <a:rPr lang="da-DK"/>
              <a:t>Life Science</a:t>
            </a:r>
            <a:br>
              <a:rPr lang="da-DK"/>
            </a:br>
            <a:r>
              <a:rPr lang="da-DK"/>
              <a:t>Compliance</a:t>
            </a:r>
            <a:br>
              <a:rPr lang="da-DK"/>
            </a:br>
            <a:r>
              <a:rPr lang="da-DK"/>
              <a:t>Partner</a:t>
            </a:r>
          </a:p>
        </p:txBody>
      </p:sp>
    </p:spTree>
    <p:extLst>
      <p:ext uri="{BB962C8B-B14F-4D97-AF65-F5344CB8AC3E}">
        <p14:creationId xmlns:p14="http://schemas.microsoft.com/office/powerpoint/2010/main" val="2546206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in Title Slide 3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5">
            <a:extLst>
              <a:ext uri="{FF2B5EF4-FFF2-40B4-BE49-F238E27FC236}">
                <a16:creationId xmlns:a16="http://schemas.microsoft.com/office/drawing/2014/main" id="{A8131AF1-63AB-3BE4-572F-86E688698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32525" y="4852200"/>
            <a:ext cx="2903900" cy="1701000"/>
          </a:xfrm>
        </p:spPr>
        <p:txBody>
          <a:bodyPr/>
          <a:lstStyle>
            <a:lvl1pPr>
              <a:lnSpc>
                <a:spcPts val="3200"/>
              </a:lnSpc>
              <a:defRPr sz="3000">
                <a:solidFill>
                  <a:schemeClr val="bg2"/>
                </a:solidFill>
              </a:defRPr>
            </a:lvl1pPr>
          </a:lstStyle>
          <a:p>
            <a:pPr lvl="0"/>
            <a:r>
              <a:rPr lang="da-DK" err="1"/>
              <a:t>Your</a:t>
            </a:r>
            <a:br>
              <a:rPr lang="da-DK"/>
            </a:br>
            <a:r>
              <a:rPr lang="da-DK"/>
              <a:t>Life Science</a:t>
            </a:r>
            <a:br>
              <a:rPr lang="da-DK"/>
            </a:br>
            <a:r>
              <a:rPr lang="da-DK"/>
              <a:t>Compliance</a:t>
            </a:r>
            <a:br>
              <a:rPr lang="da-DK"/>
            </a:br>
            <a:r>
              <a:rPr lang="da-DK"/>
              <a:t>Partner</a:t>
            </a:r>
          </a:p>
        </p:txBody>
      </p:sp>
    </p:spTree>
    <p:extLst>
      <p:ext uri="{BB962C8B-B14F-4D97-AF65-F5344CB8AC3E}">
        <p14:creationId xmlns:p14="http://schemas.microsoft.com/office/powerpoint/2010/main" val="180808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in Title Slide 4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5">
            <a:extLst>
              <a:ext uri="{FF2B5EF4-FFF2-40B4-BE49-F238E27FC236}">
                <a16:creationId xmlns:a16="http://schemas.microsoft.com/office/drawing/2014/main" id="{A8131AF1-63AB-3BE4-572F-86E688698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32525" y="4852200"/>
            <a:ext cx="2903900" cy="1701000"/>
          </a:xfrm>
        </p:spPr>
        <p:txBody>
          <a:bodyPr/>
          <a:lstStyle>
            <a:lvl1pPr>
              <a:lnSpc>
                <a:spcPts val="3200"/>
              </a:lnSpc>
              <a:defRPr sz="3000">
                <a:solidFill>
                  <a:schemeClr val="bg2"/>
                </a:solidFill>
              </a:defRPr>
            </a:lvl1pPr>
          </a:lstStyle>
          <a:p>
            <a:pPr lvl="0"/>
            <a:r>
              <a:rPr lang="da-DK" err="1"/>
              <a:t>Your</a:t>
            </a:r>
            <a:br>
              <a:rPr lang="da-DK"/>
            </a:br>
            <a:r>
              <a:rPr lang="da-DK"/>
              <a:t>Life Science</a:t>
            </a:r>
            <a:br>
              <a:rPr lang="da-DK"/>
            </a:br>
            <a:r>
              <a:rPr lang="da-DK"/>
              <a:t>Compliance</a:t>
            </a:r>
            <a:br>
              <a:rPr lang="da-DK"/>
            </a:br>
            <a:r>
              <a:rPr lang="da-DK"/>
              <a:t>Partner</a:t>
            </a:r>
          </a:p>
        </p:txBody>
      </p:sp>
    </p:spTree>
    <p:extLst>
      <p:ext uri="{BB962C8B-B14F-4D97-AF65-F5344CB8AC3E}">
        <p14:creationId xmlns:p14="http://schemas.microsoft.com/office/powerpoint/2010/main" val="6113906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1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>
            <a:extLst>
              <a:ext uri="{FF2B5EF4-FFF2-40B4-BE49-F238E27FC236}">
                <a16:creationId xmlns:a16="http://schemas.microsoft.com/office/drawing/2014/main" id="{1C548BDC-2B65-1D20-133B-D9F1A4E45B1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39500" y="1119187"/>
            <a:ext cx="2802300" cy="1725613"/>
          </a:xfrm>
        </p:spPr>
        <p:txBody>
          <a:bodyPr/>
          <a:lstStyle>
            <a:lvl1pPr>
              <a:lnSpc>
                <a:spcPts val="3200"/>
              </a:lnSpc>
              <a:defRPr sz="3000">
                <a:solidFill>
                  <a:schemeClr val="bg2"/>
                </a:solidFill>
              </a:defRPr>
            </a:lvl1pPr>
          </a:lstStyle>
          <a:p>
            <a:pPr lvl="0"/>
            <a:r>
              <a:rPr lang="da-DK" err="1"/>
              <a:t>Your</a:t>
            </a:r>
            <a:br>
              <a:rPr lang="da-DK"/>
            </a:br>
            <a:r>
              <a:rPr lang="da-DK"/>
              <a:t>Life Science</a:t>
            </a:r>
            <a:br>
              <a:rPr lang="da-DK"/>
            </a:br>
            <a:r>
              <a:rPr lang="da-DK"/>
              <a:t>Compliance</a:t>
            </a:r>
            <a:br>
              <a:rPr lang="da-DK"/>
            </a:br>
            <a:r>
              <a:rPr lang="da-DK"/>
              <a:t>Partner</a:t>
            </a:r>
          </a:p>
        </p:txBody>
      </p:sp>
    </p:spTree>
    <p:extLst>
      <p:ext uri="{BB962C8B-B14F-4D97-AF65-F5344CB8AC3E}">
        <p14:creationId xmlns:p14="http://schemas.microsoft.com/office/powerpoint/2010/main" val="384968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2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>
            <a:extLst>
              <a:ext uri="{FF2B5EF4-FFF2-40B4-BE49-F238E27FC236}">
                <a16:creationId xmlns:a16="http://schemas.microsoft.com/office/drawing/2014/main" id="{1C548BDC-2B65-1D20-133B-D9F1A4E45B1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39500" y="1119187"/>
            <a:ext cx="2802300" cy="1725613"/>
          </a:xfrm>
        </p:spPr>
        <p:txBody>
          <a:bodyPr/>
          <a:lstStyle>
            <a:lvl1pPr>
              <a:lnSpc>
                <a:spcPts val="3200"/>
              </a:lnSpc>
              <a:defRPr sz="3000">
                <a:solidFill>
                  <a:schemeClr val="bg2"/>
                </a:solidFill>
              </a:defRPr>
            </a:lvl1pPr>
          </a:lstStyle>
          <a:p>
            <a:pPr lvl="0"/>
            <a:r>
              <a:rPr lang="da-DK" err="1"/>
              <a:t>Your</a:t>
            </a:r>
            <a:br>
              <a:rPr lang="da-DK"/>
            </a:br>
            <a:r>
              <a:rPr lang="da-DK"/>
              <a:t>Life Science</a:t>
            </a:r>
            <a:br>
              <a:rPr lang="da-DK"/>
            </a:br>
            <a:r>
              <a:rPr lang="da-DK"/>
              <a:t>Compliance</a:t>
            </a:r>
            <a:br>
              <a:rPr lang="da-DK"/>
            </a:br>
            <a:r>
              <a:rPr lang="da-DK"/>
              <a:t>Partner</a:t>
            </a:r>
          </a:p>
        </p:txBody>
      </p:sp>
    </p:spTree>
    <p:extLst>
      <p:ext uri="{BB962C8B-B14F-4D97-AF65-F5344CB8AC3E}">
        <p14:creationId xmlns:p14="http://schemas.microsoft.com/office/powerpoint/2010/main" val="3052797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3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>
            <a:extLst>
              <a:ext uri="{FF2B5EF4-FFF2-40B4-BE49-F238E27FC236}">
                <a16:creationId xmlns:a16="http://schemas.microsoft.com/office/drawing/2014/main" id="{1C548BDC-2B65-1D20-133B-D9F1A4E45B1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39500" y="1119187"/>
            <a:ext cx="2802300" cy="1725613"/>
          </a:xfrm>
        </p:spPr>
        <p:txBody>
          <a:bodyPr/>
          <a:lstStyle>
            <a:lvl1pPr>
              <a:lnSpc>
                <a:spcPts val="3200"/>
              </a:lnSpc>
              <a:defRPr sz="3000">
                <a:solidFill>
                  <a:schemeClr val="bg2"/>
                </a:solidFill>
              </a:defRPr>
            </a:lvl1pPr>
          </a:lstStyle>
          <a:p>
            <a:pPr lvl="0"/>
            <a:r>
              <a:rPr lang="da-DK" err="1"/>
              <a:t>Your</a:t>
            </a:r>
            <a:br>
              <a:rPr lang="da-DK"/>
            </a:br>
            <a:r>
              <a:rPr lang="da-DK"/>
              <a:t>Life Science</a:t>
            </a:r>
            <a:br>
              <a:rPr lang="da-DK"/>
            </a:br>
            <a:r>
              <a:rPr lang="da-DK"/>
              <a:t>Compliance</a:t>
            </a:r>
            <a:br>
              <a:rPr lang="da-DK"/>
            </a:br>
            <a:r>
              <a:rPr lang="da-DK"/>
              <a:t>Partner</a:t>
            </a:r>
          </a:p>
        </p:txBody>
      </p:sp>
    </p:spTree>
    <p:extLst>
      <p:ext uri="{BB962C8B-B14F-4D97-AF65-F5344CB8AC3E}">
        <p14:creationId xmlns:p14="http://schemas.microsoft.com/office/powerpoint/2010/main" val="24287760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content slide 1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illede 1" descr="Et billede, der indeholder Grafik, Font/skrifttype, grafisk design, logo&#10;&#10;Indhold genereret af kunstig intelligens kan være forkert.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92075"/>
            <a:ext cx="549598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Pladsholder til tekst 3"/>
          <p:cNvSpPr>
            <a:spLocks noGrp="1"/>
          </p:cNvSpPr>
          <p:nvPr>
            <p:ph type="body" sz="half" idx="10"/>
          </p:nvPr>
        </p:nvSpPr>
        <p:spPr>
          <a:xfrm>
            <a:off x="371474" y="2520000"/>
            <a:ext cx="11485563" cy="3645850"/>
          </a:xfrm>
        </p:spPr>
        <p:txBody>
          <a:bodyPr wrap="square">
            <a:normAutofit/>
          </a:bodyPr>
          <a:lstStyle>
            <a:lvl1pPr marL="0" indent="0">
              <a:lnSpc>
                <a:spcPts val="1600"/>
              </a:lnSpc>
              <a:buNone/>
              <a:defRPr sz="14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936001"/>
            <a:ext cx="11497038" cy="365126"/>
          </a:xfrm>
        </p:spPr>
        <p:txBody>
          <a:bodyPr>
            <a:noAutofit/>
          </a:bodyPr>
          <a:lstStyle>
            <a:lvl1pPr>
              <a:lnSpc>
                <a:spcPts val="3800"/>
              </a:lnSpc>
              <a:defRPr sz="3600"/>
            </a:lvl1pPr>
          </a:lstStyle>
          <a:p>
            <a:r>
              <a:rPr lang="da-DK"/>
              <a:t>Klik for at redigere titeltypografien i masteren</a:t>
            </a:r>
          </a:p>
        </p:txBody>
      </p:sp>
      <p:sp>
        <p:nvSpPr>
          <p:cNvPr id="4" name="Pladsholder til tekst 3">
            <a:extLst>
              <a:ext uri="{FF2B5EF4-FFF2-40B4-BE49-F238E27FC236}">
                <a16:creationId xmlns:a16="http://schemas.microsoft.com/office/drawing/2014/main" id="{29433069-D272-B607-8B74-A7D7FC4E23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1476" y="1566000"/>
            <a:ext cx="11485562" cy="720000"/>
          </a:xfrm>
        </p:spPr>
        <p:txBody>
          <a:bodyPr wrap="square">
            <a:noAutofit/>
          </a:bodyPr>
          <a:lstStyle>
            <a:lvl1pPr marL="0" indent="0">
              <a:lnSpc>
                <a:spcPts val="1800"/>
              </a:lnSpc>
              <a:buNone/>
              <a:defRPr sz="1600" b="1">
                <a:solidFill>
                  <a:schemeClr val="accent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endParaRPr lang="da-DK"/>
          </a:p>
        </p:txBody>
      </p:sp>
      <p:pic>
        <p:nvPicPr>
          <p:cNvPr id="6" name="Billede 5">
            <a:extLst>
              <a:ext uri="{FF2B5EF4-FFF2-40B4-BE49-F238E27FC236}">
                <a16:creationId xmlns:a16="http://schemas.microsoft.com/office/drawing/2014/main" id="{C6876B20-1E4A-5FDF-79AA-90606B7B7E0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55575" y="6392545"/>
            <a:ext cx="818509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020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156" userDrawn="1">
          <p15:clr>
            <a:srgbClr val="FBAE40"/>
          </p15:clr>
        </p15:guide>
        <p15:guide id="2" orient="horz" pos="4201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content slide 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illede 1" descr="Et billede, der indeholder Grafik, Font/skrifttype, grafisk design, logo&#10;&#10;Indhold genereret af kunstig intelligens kan være forkert.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92075"/>
            <a:ext cx="549598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Pladsholder til tekst 3"/>
          <p:cNvSpPr>
            <a:spLocks noGrp="1"/>
          </p:cNvSpPr>
          <p:nvPr>
            <p:ph type="body" sz="half" idx="10"/>
          </p:nvPr>
        </p:nvSpPr>
        <p:spPr>
          <a:xfrm>
            <a:off x="371475" y="2520000"/>
            <a:ext cx="6464040" cy="3644964"/>
          </a:xfrm>
        </p:spPr>
        <p:txBody>
          <a:bodyPr wrap="square">
            <a:normAutofit/>
          </a:bodyPr>
          <a:lstStyle>
            <a:lvl1pPr marL="0" indent="0">
              <a:lnSpc>
                <a:spcPts val="1600"/>
              </a:lnSpc>
              <a:buNone/>
              <a:defRPr sz="14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27" name="Pladsholder til tekst 3"/>
          <p:cNvSpPr>
            <a:spLocks noGrp="1"/>
          </p:cNvSpPr>
          <p:nvPr>
            <p:ph type="body" sz="half" idx="2"/>
          </p:nvPr>
        </p:nvSpPr>
        <p:spPr>
          <a:xfrm>
            <a:off x="371476" y="1566000"/>
            <a:ext cx="6464040" cy="720000"/>
          </a:xfrm>
        </p:spPr>
        <p:txBody>
          <a:bodyPr wrap="square">
            <a:noAutofit/>
          </a:bodyPr>
          <a:lstStyle>
            <a:lvl1pPr marL="0" indent="0">
              <a:lnSpc>
                <a:spcPts val="1800"/>
              </a:lnSpc>
              <a:buNone/>
              <a:defRPr sz="1600" b="1">
                <a:solidFill>
                  <a:schemeClr val="accent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936000"/>
            <a:ext cx="6464040" cy="365125"/>
          </a:xfrm>
        </p:spPr>
        <p:txBody>
          <a:bodyPr wrap="square">
            <a:noAutofit/>
          </a:bodyPr>
          <a:lstStyle>
            <a:lvl1pPr>
              <a:lnSpc>
                <a:spcPts val="3800"/>
              </a:lnSpc>
              <a:defRPr sz="3600"/>
            </a:lvl1pPr>
          </a:lstStyle>
          <a:p>
            <a:r>
              <a:rPr lang="da-DK"/>
              <a:t>Klik for at redigere titeltypografien i masteren</a:t>
            </a:r>
          </a:p>
        </p:txBody>
      </p:sp>
      <p:sp>
        <p:nvSpPr>
          <p:cNvPr id="9" name="Pladsholder til billede 8">
            <a:extLst>
              <a:ext uri="{FF2B5EF4-FFF2-40B4-BE49-F238E27FC236}">
                <a16:creationId xmlns:a16="http://schemas.microsoft.com/office/drawing/2014/main" id="{4C2D7A45-F5DF-7918-0C72-44D531DB709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532688" y="935999"/>
            <a:ext cx="4324350" cy="5228965"/>
          </a:xfrm>
        </p:spPr>
        <p:txBody>
          <a:bodyPr/>
          <a:lstStyle/>
          <a:p>
            <a:r>
              <a:rPr lang="da-DK"/>
              <a:t>Klik på ikonet for at tilføje et billede</a:t>
            </a:r>
          </a:p>
        </p:txBody>
      </p:sp>
      <p:pic>
        <p:nvPicPr>
          <p:cNvPr id="4" name="Billede 5">
            <a:extLst>
              <a:ext uri="{FF2B5EF4-FFF2-40B4-BE49-F238E27FC236}">
                <a16:creationId xmlns:a16="http://schemas.microsoft.com/office/drawing/2014/main" id="{FE58F630-A0D5-4635-7102-2A2F6E3C831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55575" y="6392545"/>
            <a:ext cx="818509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8934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content slide 3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illede 1" descr="Et billede, der indeholder Grafik, Font/skrifttype, grafisk design, logo&#10;&#10;Indhold genereret af kunstig intelligens kan være forkert.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92075"/>
            <a:ext cx="549598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Pladsholder til tekst 3"/>
          <p:cNvSpPr>
            <a:spLocks noGrp="1"/>
          </p:cNvSpPr>
          <p:nvPr>
            <p:ph type="body" sz="half" idx="10"/>
          </p:nvPr>
        </p:nvSpPr>
        <p:spPr>
          <a:xfrm>
            <a:off x="5404473" y="2520000"/>
            <a:ext cx="6452565" cy="3645850"/>
          </a:xfrm>
        </p:spPr>
        <p:txBody>
          <a:bodyPr wrap="square">
            <a:normAutofit/>
          </a:bodyPr>
          <a:lstStyle>
            <a:lvl1pPr marL="0" indent="0">
              <a:lnSpc>
                <a:spcPts val="1600"/>
              </a:lnSpc>
              <a:buNone/>
              <a:defRPr sz="14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27" name="Pladsholder til tekst 3"/>
          <p:cNvSpPr>
            <a:spLocks noGrp="1"/>
          </p:cNvSpPr>
          <p:nvPr>
            <p:ph type="body" sz="half" idx="2"/>
          </p:nvPr>
        </p:nvSpPr>
        <p:spPr>
          <a:xfrm>
            <a:off x="5404474" y="1566000"/>
            <a:ext cx="6452564" cy="720000"/>
          </a:xfrm>
        </p:spPr>
        <p:txBody>
          <a:bodyPr wrap="square">
            <a:noAutofit/>
          </a:bodyPr>
          <a:lstStyle>
            <a:lvl1pPr marL="0" indent="0">
              <a:lnSpc>
                <a:spcPts val="1800"/>
              </a:lnSpc>
              <a:buNone/>
              <a:defRPr sz="1600" b="1">
                <a:solidFill>
                  <a:schemeClr val="accent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2998" y="965049"/>
            <a:ext cx="6464040" cy="360000"/>
          </a:xfrm>
        </p:spPr>
        <p:txBody>
          <a:bodyPr wrap="square">
            <a:noAutofit/>
          </a:bodyPr>
          <a:lstStyle>
            <a:lvl1pPr>
              <a:lnSpc>
                <a:spcPts val="3800"/>
              </a:lnSpc>
              <a:defRPr sz="3600"/>
            </a:lvl1pPr>
          </a:lstStyle>
          <a:p>
            <a:r>
              <a:rPr lang="da-DK"/>
              <a:t>Klik for at redigere titeltypografien i masteren</a:t>
            </a:r>
          </a:p>
        </p:txBody>
      </p:sp>
      <p:sp>
        <p:nvSpPr>
          <p:cNvPr id="9" name="Pladsholder til billede 8">
            <a:extLst>
              <a:ext uri="{FF2B5EF4-FFF2-40B4-BE49-F238E27FC236}">
                <a16:creationId xmlns:a16="http://schemas.microsoft.com/office/drawing/2014/main" id="{4C2D7A45-F5DF-7918-0C72-44D531DB709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71475" y="936000"/>
            <a:ext cx="4324350" cy="5229850"/>
          </a:xfrm>
        </p:spPr>
        <p:txBody>
          <a:bodyPr/>
          <a:lstStyle/>
          <a:p>
            <a:r>
              <a:rPr lang="da-DK"/>
              <a:t>Klik på ikonet for at tilføje et billede</a:t>
            </a:r>
          </a:p>
        </p:txBody>
      </p:sp>
      <p:pic>
        <p:nvPicPr>
          <p:cNvPr id="5" name="Billede 5">
            <a:extLst>
              <a:ext uri="{FF2B5EF4-FFF2-40B4-BE49-F238E27FC236}">
                <a16:creationId xmlns:a16="http://schemas.microsoft.com/office/drawing/2014/main" id="{AD4D8A8E-012A-80EF-4E00-3E736B28E8A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55575" y="6392545"/>
            <a:ext cx="818509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2011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content slide 4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illede 1" descr="Et billede, der indeholder Grafik, Font/skrifttype, grafisk design, logo&#10;&#10;Indhold genereret af kunstig intelligens kan være forkert.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92075"/>
            <a:ext cx="549598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" name="Pladsholder til tekst 3"/>
          <p:cNvSpPr>
            <a:spLocks noGrp="1"/>
          </p:cNvSpPr>
          <p:nvPr>
            <p:ph type="body" sz="half" idx="2"/>
          </p:nvPr>
        </p:nvSpPr>
        <p:spPr>
          <a:xfrm>
            <a:off x="371476" y="1566000"/>
            <a:ext cx="11485562" cy="720000"/>
          </a:xfrm>
        </p:spPr>
        <p:txBody>
          <a:bodyPr wrap="square">
            <a:noAutofit/>
          </a:bodyPr>
          <a:lstStyle>
            <a:lvl1pPr marL="0" indent="0">
              <a:lnSpc>
                <a:spcPts val="1800"/>
              </a:lnSpc>
              <a:buNone/>
              <a:defRPr sz="1600" b="1">
                <a:solidFill>
                  <a:schemeClr val="accent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endParaRPr lang="da-DK"/>
          </a:p>
        </p:txBody>
      </p:sp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936000"/>
            <a:ext cx="11497038" cy="360000"/>
          </a:xfrm>
        </p:spPr>
        <p:txBody>
          <a:bodyPr wrap="square">
            <a:noAutofit/>
          </a:bodyPr>
          <a:lstStyle>
            <a:lvl1pPr>
              <a:lnSpc>
                <a:spcPts val="3800"/>
              </a:lnSpc>
              <a:defRPr sz="3600"/>
            </a:lvl1pPr>
          </a:lstStyle>
          <a:p>
            <a:r>
              <a:rPr lang="da-DK"/>
              <a:t>Klik for at redigere titeltypografien i masteren</a:t>
            </a:r>
          </a:p>
        </p:txBody>
      </p:sp>
      <p:sp>
        <p:nvSpPr>
          <p:cNvPr id="5" name="Pladsholder til indhold 4">
            <a:extLst>
              <a:ext uri="{FF2B5EF4-FFF2-40B4-BE49-F238E27FC236}">
                <a16:creationId xmlns:a16="http://schemas.microsoft.com/office/drawing/2014/main" id="{48C364EF-8BA1-3690-B05C-45C03F05CCA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71474" y="2520000"/>
            <a:ext cx="5400000" cy="3645850"/>
          </a:xfrm>
        </p:spPr>
        <p:txBody>
          <a:bodyPr/>
          <a:lstStyle>
            <a:lvl1pPr>
              <a:lnSpc>
                <a:spcPts val="1600"/>
              </a:lnSpc>
              <a:defRPr sz="1400" b="0"/>
            </a:lvl1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6" name="Pladsholder til indhold 4">
            <a:extLst>
              <a:ext uri="{FF2B5EF4-FFF2-40B4-BE49-F238E27FC236}">
                <a16:creationId xmlns:a16="http://schemas.microsoft.com/office/drawing/2014/main" id="{2ABA36BD-9324-6825-8DB4-BA7CC7BCF5E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457038" y="2520000"/>
            <a:ext cx="5400000" cy="3645850"/>
          </a:xfrm>
        </p:spPr>
        <p:txBody>
          <a:bodyPr/>
          <a:lstStyle>
            <a:lvl1pPr>
              <a:lnSpc>
                <a:spcPts val="1600"/>
              </a:lnSpc>
              <a:defRPr sz="1400" b="0"/>
            </a:lvl1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pic>
        <p:nvPicPr>
          <p:cNvPr id="4" name="Billede 5">
            <a:extLst>
              <a:ext uri="{FF2B5EF4-FFF2-40B4-BE49-F238E27FC236}">
                <a16:creationId xmlns:a16="http://schemas.microsoft.com/office/drawing/2014/main" id="{32144073-8049-9F66-3EC9-D55F7E8C60B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55575" y="6392545"/>
            <a:ext cx="818509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0981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 hidden="1">
            <a:extLst>
              <a:ext uri="{FF2B5EF4-FFF2-40B4-BE49-F238E27FC236}">
                <a16:creationId xmlns:a16="http://schemas.microsoft.com/office/drawing/2014/main" id="{A0837024-CE8A-F6EB-B4D0-D1DD7BB16C6B}"/>
              </a:ext>
            </a:extLst>
          </p:cNvPr>
          <p:cNvGraphicFramePr/>
          <p:nvPr/>
        </p:nvGraphicFramePr>
        <p:xfrm>
          <a:off x="2122" y="1910"/>
          <a:ext cx="2121" cy="19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9728" imgH="9728" progId="">
                  <p:embed/>
                </p:oleObj>
              </mc:Choice>
              <mc:Fallback>
                <p:oleObj r:id="rId2" imgW="9728" imgH="9728" progId="">
                  <p:embed/>
                  <p:pic>
                    <p:nvPicPr>
                      <p:cNvPr id="2" name="Object 1" hidden="1">
                        <a:extLst>
                          <a:ext uri="{FF2B5EF4-FFF2-40B4-BE49-F238E27FC236}">
                            <a16:creationId xmlns:a16="http://schemas.microsoft.com/office/drawing/2014/main" id="{A0837024-CE8A-F6EB-B4D0-D1DD7BB16C6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122" y="1910"/>
                        <a:ext cx="2121" cy="190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3" name="Google Shape;44;p6">
            <a:extLst>
              <a:ext uri="{FF2B5EF4-FFF2-40B4-BE49-F238E27FC236}">
                <a16:creationId xmlns:a16="http://schemas.microsoft.com/office/drawing/2014/main" id="{774EB534-7ECF-0916-4357-48FFEA129144}"/>
              </a:ext>
            </a:extLst>
          </p:cNvPr>
          <p:cNvCxnSpPr/>
          <p:nvPr/>
        </p:nvCxnSpPr>
        <p:spPr>
          <a:xfrm>
            <a:off x="903818" y="1162052"/>
            <a:ext cx="901695" cy="0"/>
          </a:xfrm>
          <a:prstGeom prst="straightConnector1">
            <a:avLst/>
          </a:prstGeom>
          <a:noFill/>
          <a:ln w="76196" cap="flat">
            <a:solidFill>
              <a:srgbClr val="9DC8DE"/>
            </a:solidFill>
            <a:prstDash val="solid"/>
            <a:round/>
          </a:ln>
        </p:spPr>
      </p:cxnSp>
      <p:sp>
        <p:nvSpPr>
          <p:cNvPr id="4" name="Google Shape;30;p4">
            <a:extLst>
              <a:ext uri="{FF2B5EF4-FFF2-40B4-BE49-F238E27FC236}">
                <a16:creationId xmlns:a16="http://schemas.microsoft.com/office/drawing/2014/main" id="{27F0331B-0198-CC67-E06D-03327ADC679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13779" y="603504"/>
            <a:ext cx="9277916" cy="49377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21" tIns="91421" rIns="91421" bIns="91421" anchor="b" anchorCtr="0" compatLnSpc="1">
            <a:noAutofit/>
          </a:bodyPr>
          <a:lstStyle>
            <a:lvl1pPr marL="0" marR="0" lvl="0" indent="0" defTabSz="82296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lang="en-US" sz="2880" b="1" i="0" u="none" strike="noStrike" cap="none" spc="0" baseline="0">
                <a:solidFill>
                  <a:srgbClr val="1F6898"/>
                </a:solidFill>
                <a:uFillTx/>
                <a:latin typeface="Avenir Next LT Pro Demi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19646D5-E8CA-A51E-39D8-80BBDEEA4F21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813779" y="1323330"/>
            <a:ext cx="9276148" cy="28395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205740" marR="0" lvl="0" indent="-205740" defTabSz="822960" fontAlgn="auto">
              <a:spcBef>
                <a:spcPts val="900"/>
              </a:spcBef>
              <a:spcAft>
                <a:spcPts val="0"/>
              </a:spcAft>
              <a:buNone/>
              <a:tabLst/>
              <a:defRPr lang="en-US" sz="1400" b="1" i="0" u="none" strike="noStrike" cap="none" spc="0" baseline="0">
                <a:solidFill>
                  <a:srgbClr val="181818"/>
                </a:solidFill>
                <a:uFillTx/>
                <a:latin typeface="Avenir Next LT Pro Demi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44BB18BD-8C2F-9338-53DE-2962C0AF433C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813779" y="1769221"/>
            <a:ext cx="10789639" cy="480144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205740" marR="0" lvl="0" indent="-205740" defTabSz="822960" fontAlgn="auto">
              <a:spcBef>
                <a:spcPts val="900"/>
              </a:spcBef>
              <a:spcAft>
                <a:spcPts val="0"/>
              </a:spcAft>
              <a:buNone/>
              <a:tabLst/>
              <a:defRPr lang="en-US" sz="1920" b="1" i="0" u="none" strike="noStrike" cap="none" spc="0" baseline="0">
                <a:solidFill>
                  <a:srgbClr val="1F6898"/>
                </a:solidFill>
                <a:uFillTx/>
                <a:latin typeface="Avenir Next LT Pro Demi"/>
              </a:defRPr>
            </a:lvl1pPr>
            <a:lvl2pPr marL="361794" marR="0" lvl="1" indent="-205740" defTabSz="822960" fontAlgn="auto">
              <a:spcBef>
                <a:spcPts val="450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tabLst/>
              <a:defRPr lang="en-US" sz="1440" b="0" i="0" u="none" strike="noStrike" cap="none" spc="0" baseline="0">
                <a:solidFill>
                  <a:srgbClr val="181818"/>
                </a:solidFill>
                <a:uFillTx/>
                <a:latin typeface="Avenir Next LT Pro"/>
              </a:defRPr>
            </a:lvl2pPr>
            <a:lvl3pPr marL="719990" marR="0" lvl="2" indent="-205740" defTabSz="822960" fontAlgn="auto">
              <a:spcBef>
                <a:spcPts val="450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tabLst/>
              <a:defRPr lang="en-US" sz="1440" b="0" i="0" u="none" strike="noStrike" cap="none" spc="0" baseline="0">
                <a:solidFill>
                  <a:srgbClr val="181818"/>
                </a:solidFill>
                <a:uFillTx/>
                <a:latin typeface="Avenir Next LT Pro"/>
              </a:defRPr>
            </a:lvl3pPr>
            <a:lvl4pPr marL="1079987" marR="0" lvl="3" indent="-205740" defTabSz="822960" fontAlgn="auto">
              <a:spcBef>
                <a:spcPts val="450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tabLst/>
              <a:defRPr lang="en-US" sz="1440" b="0" i="0" u="none" strike="noStrike" cap="none" spc="0" baseline="0">
                <a:solidFill>
                  <a:srgbClr val="181818"/>
                </a:solidFill>
                <a:uFillTx/>
                <a:latin typeface="Avenir Next LT Pro"/>
              </a:defRPr>
            </a:lvl4pPr>
            <a:lvl5pPr marL="1439982" marR="0" lvl="4" indent="-205740" defTabSz="822960" fontAlgn="auto">
              <a:spcBef>
                <a:spcPts val="450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tabLst/>
              <a:defRPr lang="en-US" sz="1440" b="0" i="0" u="none" strike="noStrike" cap="none" spc="0" baseline="0">
                <a:solidFill>
                  <a:srgbClr val="181818"/>
                </a:solidFill>
                <a:uFillTx/>
                <a:latin typeface="Avenir Next LT Pro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4503128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 hidden="1">
            <a:extLst>
              <a:ext uri="{FF2B5EF4-FFF2-40B4-BE49-F238E27FC236}">
                <a16:creationId xmlns:a16="http://schemas.microsoft.com/office/drawing/2014/main" id="{9E684D94-625A-4EEA-AB58-6D4875FA6D15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651262831"/>
              </p:ext>
            </p:extLst>
          </p:nvPr>
        </p:nvGraphicFramePr>
        <p:xfrm>
          <a:off x="2118" y="1905"/>
          <a:ext cx="2117" cy="19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353" imgH="353" progId="TCLayout.ActiveDocument.1">
                  <p:embed/>
                </p:oleObj>
              </mc:Choice>
              <mc:Fallback>
                <p:oleObj name="think-cell Slide" r:id="rId3" imgW="353" imgH="353" progId="TCLayout.ActiveDocument.1">
                  <p:embed/>
                  <p:pic>
                    <p:nvPicPr>
                      <p:cNvPr id="2" name="Object 1" hidden="1">
                        <a:extLst>
                          <a:ext uri="{FF2B5EF4-FFF2-40B4-BE49-F238E27FC236}">
                            <a16:creationId xmlns:a16="http://schemas.microsoft.com/office/drawing/2014/main" id="{9E684D94-625A-4EEA-AB58-6D4875FA6D1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1905"/>
                        <a:ext cx="2117" cy="190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Google Shape;30;p4">
            <a:extLst>
              <a:ext uri="{FF2B5EF4-FFF2-40B4-BE49-F238E27FC236}">
                <a16:creationId xmlns:a16="http://schemas.microsoft.com/office/drawing/2014/main" id="{B00CD058-E979-3847-951D-E572702AE66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13782" y="603507"/>
            <a:ext cx="9192065" cy="49377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880" b="1" i="0">
                <a:latin typeface="+mj-l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41205309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 hidden="1">
            <a:extLst>
              <a:ext uri="{FF2B5EF4-FFF2-40B4-BE49-F238E27FC236}">
                <a16:creationId xmlns:a16="http://schemas.microsoft.com/office/drawing/2014/main" id="{05D0FAAC-ED81-4E0D-8DE6-164A5A7F9933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158007259"/>
              </p:ext>
            </p:extLst>
          </p:nvPr>
        </p:nvGraphicFramePr>
        <p:xfrm>
          <a:off x="2118" y="1905"/>
          <a:ext cx="2117" cy="19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353" imgH="353" progId="TCLayout.ActiveDocument.1">
                  <p:embed/>
                </p:oleObj>
              </mc:Choice>
              <mc:Fallback>
                <p:oleObj name="think-cell Slide" r:id="rId3" imgW="353" imgH="353" progId="TCLayout.ActiveDocument.1">
                  <p:embed/>
                  <p:pic>
                    <p:nvPicPr>
                      <p:cNvPr id="2" name="Object 1" hidden="1">
                        <a:extLst>
                          <a:ext uri="{FF2B5EF4-FFF2-40B4-BE49-F238E27FC236}">
                            <a16:creationId xmlns:a16="http://schemas.microsoft.com/office/drawing/2014/main" id="{05D0FAAC-ED81-4E0D-8DE6-164A5A7F993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1905"/>
                        <a:ext cx="2117" cy="190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" name="Google Shape;44;p6">
            <a:extLst>
              <a:ext uri="{FF2B5EF4-FFF2-40B4-BE49-F238E27FC236}">
                <a16:creationId xmlns:a16="http://schemas.microsoft.com/office/drawing/2014/main" id="{E8A866C3-021A-A44F-A0FB-300DE24C5FF9}"/>
              </a:ext>
            </a:extLst>
          </p:cNvPr>
          <p:cNvCxnSpPr>
            <a:cxnSpLocks noChangeShapeType="1"/>
          </p:cNvCxnSpPr>
          <p:nvPr userDrawn="1"/>
        </p:nvCxnSpPr>
        <p:spPr bwMode="auto">
          <a:xfrm>
            <a:off x="903818" y="1162050"/>
            <a:ext cx="901700" cy="0"/>
          </a:xfrm>
          <a:prstGeom prst="straightConnector1">
            <a:avLst/>
          </a:prstGeom>
          <a:noFill/>
          <a:ln w="76200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" name="Google Shape;44;p6">
            <a:extLst>
              <a:ext uri="{FF2B5EF4-FFF2-40B4-BE49-F238E27FC236}">
                <a16:creationId xmlns:a16="http://schemas.microsoft.com/office/drawing/2014/main" id="{FBEA1038-71E6-764C-919F-F09F7A36C6CC}"/>
              </a:ext>
            </a:extLst>
          </p:cNvPr>
          <p:cNvCxnSpPr>
            <a:cxnSpLocks noChangeShapeType="1"/>
          </p:cNvCxnSpPr>
          <p:nvPr userDrawn="1"/>
        </p:nvCxnSpPr>
        <p:spPr bwMode="auto">
          <a:xfrm>
            <a:off x="903818" y="1162050"/>
            <a:ext cx="901700" cy="0"/>
          </a:xfrm>
          <a:prstGeom prst="straightConnector1">
            <a:avLst/>
          </a:prstGeom>
          <a:noFill/>
          <a:ln w="76200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7" name="Google Shape;30;p4">
            <a:extLst>
              <a:ext uri="{FF2B5EF4-FFF2-40B4-BE49-F238E27FC236}">
                <a16:creationId xmlns:a16="http://schemas.microsoft.com/office/drawing/2014/main" id="{D486970D-7945-7A4A-B7FE-72F639514F3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13782" y="603507"/>
            <a:ext cx="9202228" cy="49377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800" b="1" i="0">
                <a:latin typeface="AvenirNext LT Pro Medium" panose="020B0504020202020204" pitchFamily="34" charset="77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49B077DC-11E7-0C4D-8DA5-CE4B184F681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13781" y="1323335"/>
            <a:ext cx="9200475" cy="283955"/>
          </a:xfrm>
          <a:prstGeom prst="rect">
            <a:avLst/>
          </a:prstGeom>
        </p:spPr>
        <p:txBody>
          <a:bodyPr/>
          <a:lstStyle>
            <a:lvl1pPr>
              <a:buNone/>
              <a:defRPr sz="1400" b="1" i="0">
                <a:solidFill>
                  <a:schemeClr val="bg2">
                    <a:lumMod val="10000"/>
                  </a:schemeClr>
                </a:solidFill>
                <a:latin typeface="AvenirNext LT Pro Medium" panose="020B0504020202020204" pitchFamily="34" charset="77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54007FFA-6B7B-7640-B621-EEAA99909B2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13781" y="1769224"/>
            <a:ext cx="10789640" cy="4801444"/>
          </a:xfrm>
          <a:prstGeom prst="rect">
            <a:avLst/>
          </a:prstGeom>
        </p:spPr>
        <p:txBody>
          <a:bodyPr/>
          <a:lstStyle>
            <a:lvl1pPr>
              <a:buNone/>
              <a:defRPr sz="1400" b="1" i="0">
                <a:latin typeface="AvenirNext LT Pro Medium" panose="020B0504020202020204" pitchFamily="34" charset="77"/>
              </a:defRPr>
            </a:lvl1pPr>
            <a:lvl2pPr marL="361796">
              <a:buClr>
                <a:srgbClr val="1F6898"/>
              </a:buClr>
              <a:buSzPct val="80000"/>
              <a:defRPr sz="1200" b="0" i="0">
                <a:solidFill>
                  <a:schemeClr val="bg2">
                    <a:lumMod val="10000"/>
                  </a:schemeClr>
                </a:solidFill>
                <a:latin typeface="AvenirNext LT Pro Regular" panose="020B0504020202020204" pitchFamily="34" charset="77"/>
              </a:defRPr>
            </a:lvl2pPr>
            <a:lvl3pPr marL="719993">
              <a:buClr>
                <a:srgbClr val="1F6898"/>
              </a:buClr>
              <a:buSzPct val="80000"/>
              <a:defRPr sz="1200" b="0" i="0">
                <a:solidFill>
                  <a:schemeClr val="bg2">
                    <a:lumMod val="10000"/>
                  </a:schemeClr>
                </a:solidFill>
                <a:latin typeface="AvenirNext LT Pro Regular" panose="020B0504020202020204" pitchFamily="34" charset="77"/>
              </a:defRPr>
            </a:lvl3pPr>
            <a:lvl4pPr marL="1079989">
              <a:buClr>
                <a:srgbClr val="1F6898"/>
              </a:buClr>
              <a:buSzPct val="80000"/>
              <a:defRPr sz="1200" b="0" i="0">
                <a:solidFill>
                  <a:schemeClr val="bg2">
                    <a:lumMod val="10000"/>
                  </a:schemeClr>
                </a:solidFill>
                <a:latin typeface="AvenirNext LT Pro Regular" panose="020B0504020202020204" pitchFamily="34" charset="77"/>
              </a:defRPr>
            </a:lvl4pPr>
            <a:lvl5pPr marL="1439986">
              <a:buClr>
                <a:srgbClr val="1F6898"/>
              </a:buClr>
              <a:buSzPct val="80000"/>
              <a:defRPr sz="1200" b="0" i="0">
                <a:solidFill>
                  <a:schemeClr val="bg2">
                    <a:lumMod val="10000"/>
                  </a:schemeClr>
                </a:solidFill>
                <a:latin typeface="AvenirNext LT Pro Regular" panose="020B0504020202020204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19079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50" b="1" i="0">
                <a:solidFill>
                  <a:srgbClr val="1F6897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5/22/2026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bg1"/>
                </a:solidFill>
                <a:latin typeface="Ellab Sans"/>
                <a:cs typeface="Ellab Sans"/>
              </a:defRPr>
            </a:lvl1pPr>
          </a:lstStyle>
          <a:p>
            <a:pPr marL="245110">
              <a:lnSpc>
                <a:spcPct val="100000"/>
              </a:lnSpc>
              <a:spcBef>
                <a:spcPts val="60"/>
              </a:spcBef>
            </a:pPr>
            <a:fld id="{81D60167-4931-47E6-BA6A-407CBD079E47}" type="slidenum">
              <a:rPr spc="-50" dirty="0">
                <a:solidFill>
                  <a:srgbClr val="17AAE1"/>
                </a:solidFill>
              </a:rPr>
              <a:t>‹#›</a:t>
            </a:fld>
            <a:endParaRPr spc="-50">
              <a:solidFill>
                <a:srgbClr val="17AAE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03598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50" b="1" i="0">
                <a:solidFill>
                  <a:srgbClr val="1F6897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58851" y="1530858"/>
            <a:ext cx="5403850" cy="41624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1" i="0">
                <a:solidFill>
                  <a:srgbClr val="17AAE1"/>
                </a:solidFill>
                <a:latin typeface="Ellab Sans"/>
                <a:cs typeface="Ellab San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457060" y="2520060"/>
            <a:ext cx="5400040" cy="36461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5/22/2026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bg1"/>
                </a:solidFill>
                <a:latin typeface="Ellab Sans"/>
                <a:cs typeface="Ellab Sans"/>
              </a:defRPr>
            </a:lvl1pPr>
          </a:lstStyle>
          <a:p>
            <a:pPr marL="245110">
              <a:lnSpc>
                <a:spcPct val="100000"/>
              </a:lnSpc>
              <a:spcBef>
                <a:spcPts val="60"/>
              </a:spcBef>
            </a:pPr>
            <a:fld id="{81D60167-4931-47E6-BA6A-407CBD079E47}" type="slidenum">
              <a:rPr spc="-50" dirty="0">
                <a:solidFill>
                  <a:srgbClr val="17AAE1"/>
                </a:solidFill>
              </a:rPr>
              <a:t>‹#›</a:t>
            </a:fld>
            <a:endParaRPr spc="-50">
              <a:solidFill>
                <a:srgbClr val="17AAE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58782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5/22/2026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481725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reaker slide dark blu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BBE42792-7D13-C021-931E-6B639528350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222748" y="693053"/>
            <a:ext cx="1746504" cy="5151082"/>
          </a:xfrm>
          <a:prstGeom prst="rect">
            <a:avLst/>
          </a:prstGeom>
        </p:spPr>
      </p:pic>
      <p:pic>
        <p:nvPicPr>
          <p:cNvPr id="3" name="Billede 1" descr="Et billede, der indeholder Grafik, Font/skrifttype, grafisk design, logo&#10;&#10;Indhold genereret af kunstig intelligens kan være forkert.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92075"/>
            <a:ext cx="549598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Pladsholder til tekst 3"/>
          <p:cNvSpPr>
            <a:spLocks noGrp="1"/>
          </p:cNvSpPr>
          <p:nvPr>
            <p:ph type="body" sz="half" idx="10"/>
          </p:nvPr>
        </p:nvSpPr>
        <p:spPr>
          <a:xfrm>
            <a:off x="371475" y="3868069"/>
            <a:ext cx="4237101" cy="205184"/>
          </a:xfrm>
        </p:spPr>
        <p:txBody>
          <a:bodyPr wrap="square">
            <a:spAutoFit/>
          </a:bodyPr>
          <a:lstStyle>
            <a:lvl1pPr marL="0" indent="0">
              <a:lnSpc>
                <a:spcPts val="1600"/>
              </a:lnSpc>
              <a:buNone/>
              <a:defRPr sz="1400" b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27" name="Pladsholder til tekst 3"/>
          <p:cNvSpPr>
            <a:spLocks noGrp="1"/>
          </p:cNvSpPr>
          <p:nvPr>
            <p:ph type="body" sz="half" idx="2"/>
          </p:nvPr>
        </p:nvSpPr>
        <p:spPr>
          <a:xfrm>
            <a:off x="371475" y="3026546"/>
            <a:ext cx="4237101" cy="647934"/>
          </a:xfrm>
        </p:spPr>
        <p:txBody>
          <a:bodyPr wrap="square">
            <a:spAutoFit/>
          </a:bodyPr>
          <a:lstStyle>
            <a:lvl1pPr marL="0" indent="0">
              <a:lnSpc>
                <a:spcPts val="2600"/>
              </a:lnSpc>
              <a:buNone/>
              <a:defRPr sz="2100" b="1">
                <a:solidFill>
                  <a:schemeClr val="accent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999" y="1728000"/>
            <a:ext cx="4248577" cy="2205732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a-DK"/>
              <a:t>Klik for at redigere titeltypografien i masteren</a:t>
            </a:r>
          </a:p>
        </p:txBody>
      </p:sp>
      <p:pic>
        <p:nvPicPr>
          <p:cNvPr id="4" name="Billede 5">
            <a:extLst>
              <a:ext uri="{FF2B5EF4-FFF2-40B4-BE49-F238E27FC236}">
                <a16:creationId xmlns:a16="http://schemas.microsoft.com/office/drawing/2014/main" id="{5448ED32-B925-AA4A-EF8E-139E026961B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55576" y="6392545"/>
            <a:ext cx="818506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2347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reaker slide cya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BBE42792-7D13-C021-931E-6B639528350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22748" y="693053"/>
            <a:ext cx="1746504" cy="5151082"/>
          </a:xfrm>
          <a:prstGeom prst="rect">
            <a:avLst/>
          </a:prstGeom>
        </p:spPr>
      </p:pic>
      <p:sp>
        <p:nvSpPr>
          <p:cNvPr id="2" name="Pladsholder til tekst 3"/>
          <p:cNvSpPr>
            <a:spLocks noGrp="1"/>
          </p:cNvSpPr>
          <p:nvPr>
            <p:ph type="body" sz="half" idx="10"/>
          </p:nvPr>
        </p:nvSpPr>
        <p:spPr>
          <a:xfrm>
            <a:off x="371475" y="3868069"/>
            <a:ext cx="4237101" cy="205184"/>
          </a:xfrm>
        </p:spPr>
        <p:txBody>
          <a:bodyPr wrap="square">
            <a:spAutoFit/>
          </a:bodyPr>
          <a:lstStyle>
            <a:lvl1pPr marL="0" indent="0">
              <a:lnSpc>
                <a:spcPts val="1600"/>
              </a:lnSpc>
              <a:buNone/>
              <a:defRPr sz="1400" b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27" name="Pladsholder til tekst 3"/>
          <p:cNvSpPr>
            <a:spLocks noGrp="1"/>
          </p:cNvSpPr>
          <p:nvPr>
            <p:ph type="body" sz="half" idx="2"/>
          </p:nvPr>
        </p:nvSpPr>
        <p:spPr>
          <a:xfrm>
            <a:off x="371475" y="3026546"/>
            <a:ext cx="4237101" cy="647934"/>
          </a:xfrm>
        </p:spPr>
        <p:txBody>
          <a:bodyPr wrap="square">
            <a:spAutoFit/>
          </a:bodyPr>
          <a:lstStyle>
            <a:lvl1pPr marL="0" indent="0">
              <a:lnSpc>
                <a:spcPts val="2600"/>
              </a:lnSpc>
              <a:buNone/>
              <a:defRPr sz="2100" b="1">
                <a:solidFill>
                  <a:schemeClr val="tx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999" y="1728000"/>
            <a:ext cx="4248577" cy="2205732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a-DK"/>
              <a:t>Klik for at redigere titeltypografien i masteren</a:t>
            </a:r>
          </a:p>
        </p:txBody>
      </p:sp>
      <p:pic>
        <p:nvPicPr>
          <p:cNvPr id="7" name="Billede 1">
            <a:extLst>
              <a:ext uri="{FF2B5EF4-FFF2-40B4-BE49-F238E27FC236}">
                <a16:creationId xmlns:a16="http://schemas.microsoft.com/office/drawing/2014/main" id="{A42DB8ED-5D3C-6FA8-0BBF-D50FE7DAEBF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4"/>
          <a:srcRect/>
          <a:stretch/>
        </p:blipFill>
        <p:spPr bwMode="auto">
          <a:xfrm>
            <a:off x="155671" y="192075"/>
            <a:ext cx="549405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Billede 5">
            <a:extLst>
              <a:ext uri="{FF2B5EF4-FFF2-40B4-BE49-F238E27FC236}">
                <a16:creationId xmlns:a16="http://schemas.microsoft.com/office/drawing/2014/main" id="{0C08EC35-69EE-AD1E-CB40-57F679FBF14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55576" y="6392545"/>
            <a:ext cx="818506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7399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slide 1 + agenda point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illede 1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/>
        </p:blipFill>
        <p:spPr bwMode="auto">
          <a:xfrm>
            <a:off x="155671" y="192075"/>
            <a:ext cx="549405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1728000"/>
            <a:ext cx="5736000" cy="1654299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a-DK"/>
              <a:t>Klik for at redigere titeltypografien i masteren</a:t>
            </a:r>
          </a:p>
        </p:txBody>
      </p:sp>
      <p:sp>
        <p:nvSpPr>
          <p:cNvPr id="2" name="Pladsholder til tekst 3">
            <a:extLst>
              <a:ext uri="{FF2B5EF4-FFF2-40B4-BE49-F238E27FC236}">
                <a16:creationId xmlns:a16="http://schemas.microsoft.com/office/drawing/2014/main" id="{4137AC0D-7540-76C8-C1AE-A09D24A2CA8A}"/>
              </a:ext>
            </a:extLst>
          </p:cNvPr>
          <p:cNvSpPr>
            <a:spLocks noGrp="1"/>
          </p:cNvSpPr>
          <p:nvPr>
            <p:ph type="body" sz="half" idx="10"/>
          </p:nvPr>
        </p:nvSpPr>
        <p:spPr>
          <a:xfrm>
            <a:off x="371475" y="3821950"/>
            <a:ext cx="5724525" cy="205184"/>
          </a:xfrm>
        </p:spPr>
        <p:txBody>
          <a:bodyPr wrap="square">
            <a:spAutoFit/>
          </a:bodyPr>
          <a:lstStyle>
            <a:lvl1pPr marL="285750" indent="-285750">
              <a:lnSpc>
                <a:spcPts val="1600"/>
              </a:lnSpc>
              <a:buFont typeface="Arial" panose="020B0604020202020204" pitchFamily="34" charset="0"/>
              <a:buChar char="•"/>
              <a:defRPr sz="1400" b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pic>
        <p:nvPicPr>
          <p:cNvPr id="4" name="Billede 5">
            <a:extLst>
              <a:ext uri="{FF2B5EF4-FFF2-40B4-BE49-F238E27FC236}">
                <a16:creationId xmlns:a16="http://schemas.microsoft.com/office/drawing/2014/main" id="{32ADEE3F-41B3-E072-2393-677D26B9C47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55576" y="6392545"/>
            <a:ext cx="818506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9018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slide 2 + agenda point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illede 1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/>
        </p:blipFill>
        <p:spPr bwMode="auto">
          <a:xfrm>
            <a:off x="155671" y="192075"/>
            <a:ext cx="549405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1728000"/>
            <a:ext cx="5736000" cy="1654299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a-DK"/>
              <a:t>Klik for at redigere titeltypografien i masteren</a:t>
            </a:r>
          </a:p>
        </p:txBody>
      </p:sp>
      <p:sp>
        <p:nvSpPr>
          <p:cNvPr id="2" name="Pladsholder til tekst 3">
            <a:extLst>
              <a:ext uri="{FF2B5EF4-FFF2-40B4-BE49-F238E27FC236}">
                <a16:creationId xmlns:a16="http://schemas.microsoft.com/office/drawing/2014/main" id="{29B56DD9-5B8D-56AE-78E5-C66BDAE7814B}"/>
              </a:ext>
            </a:extLst>
          </p:cNvPr>
          <p:cNvSpPr>
            <a:spLocks noGrp="1"/>
          </p:cNvSpPr>
          <p:nvPr>
            <p:ph type="body" sz="half" idx="10"/>
          </p:nvPr>
        </p:nvSpPr>
        <p:spPr>
          <a:xfrm>
            <a:off x="371475" y="3821950"/>
            <a:ext cx="5724525" cy="205184"/>
          </a:xfrm>
        </p:spPr>
        <p:txBody>
          <a:bodyPr wrap="square">
            <a:spAutoFit/>
          </a:bodyPr>
          <a:lstStyle>
            <a:lvl1pPr marL="285750" indent="-285750">
              <a:lnSpc>
                <a:spcPts val="1600"/>
              </a:lnSpc>
              <a:buFont typeface="Arial" panose="020B0604020202020204" pitchFamily="34" charset="0"/>
              <a:buChar char="•"/>
              <a:defRPr sz="1400" b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pic>
        <p:nvPicPr>
          <p:cNvPr id="4" name="Billede 5">
            <a:extLst>
              <a:ext uri="{FF2B5EF4-FFF2-40B4-BE49-F238E27FC236}">
                <a16:creationId xmlns:a16="http://schemas.microsoft.com/office/drawing/2014/main" id="{D4BDF3EF-1FCD-1E2C-99AF-BEF35A92BD1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55576" y="6392545"/>
            <a:ext cx="818506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9240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slide 3 + agenda point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illede 1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/>
        </p:blipFill>
        <p:spPr bwMode="auto">
          <a:xfrm>
            <a:off x="155671" y="192075"/>
            <a:ext cx="549405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Pladsholder til tekst 3"/>
          <p:cNvSpPr>
            <a:spLocks noGrp="1"/>
          </p:cNvSpPr>
          <p:nvPr>
            <p:ph type="body" sz="half" idx="10"/>
          </p:nvPr>
        </p:nvSpPr>
        <p:spPr>
          <a:xfrm>
            <a:off x="371475" y="3821950"/>
            <a:ext cx="5724525" cy="205184"/>
          </a:xfrm>
        </p:spPr>
        <p:txBody>
          <a:bodyPr wrap="square">
            <a:spAutoFit/>
          </a:bodyPr>
          <a:lstStyle>
            <a:lvl1pPr marL="285750" indent="-285750">
              <a:lnSpc>
                <a:spcPts val="1600"/>
              </a:lnSpc>
              <a:buFont typeface="Arial" panose="020B0604020202020204" pitchFamily="34" charset="0"/>
              <a:buChar char="•"/>
              <a:defRPr sz="1400" b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1728000"/>
            <a:ext cx="5736000" cy="1654299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a-DK"/>
              <a:t>Klik for at redigere titeltypografien i masteren</a:t>
            </a:r>
          </a:p>
        </p:txBody>
      </p:sp>
      <p:pic>
        <p:nvPicPr>
          <p:cNvPr id="4" name="Billede 5">
            <a:extLst>
              <a:ext uri="{FF2B5EF4-FFF2-40B4-BE49-F238E27FC236}">
                <a16:creationId xmlns:a16="http://schemas.microsoft.com/office/drawing/2014/main" id="{7016FFF3-4074-E198-B0F4-80A26178A06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55576" y="6392545"/>
            <a:ext cx="818506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7060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illede 1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/>
        </p:blipFill>
        <p:spPr bwMode="auto">
          <a:xfrm>
            <a:off x="155671" y="192075"/>
            <a:ext cx="549405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944563"/>
            <a:ext cx="11497038" cy="1102866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a-DK"/>
              <a:t>Klik for at redigere titeltypografien i masteren</a:t>
            </a:r>
          </a:p>
        </p:txBody>
      </p:sp>
      <p:sp>
        <p:nvSpPr>
          <p:cNvPr id="5" name="Pladsholder til medieklip 4">
            <a:extLst>
              <a:ext uri="{FF2B5EF4-FFF2-40B4-BE49-F238E27FC236}">
                <a16:creationId xmlns:a16="http://schemas.microsoft.com/office/drawing/2014/main" id="{59F1AD72-C172-CBE2-C555-993FF5F511DE}"/>
              </a:ext>
            </a:extLst>
          </p:cNvPr>
          <p:cNvSpPr>
            <a:spLocks noGrp="1"/>
          </p:cNvSpPr>
          <p:nvPr>
            <p:ph type="media" sz="quarter" idx="14"/>
          </p:nvPr>
        </p:nvSpPr>
        <p:spPr>
          <a:xfrm>
            <a:off x="2840451" y="2257805"/>
            <a:ext cx="6511098" cy="3896428"/>
          </a:xfrm>
        </p:spPr>
        <p:txBody>
          <a:bodyPr/>
          <a:lstStyle/>
          <a:p>
            <a:r>
              <a:rPr lang="da-DK"/>
              <a:t>Klik på ikonet for at tilføje et medie</a:t>
            </a:r>
          </a:p>
        </p:txBody>
      </p:sp>
      <p:pic>
        <p:nvPicPr>
          <p:cNvPr id="2" name="Billede 5">
            <a:extLst>
              <a:ext uri="{FF2B5EF4-FFF2-40B4-BE49-F238E27FC236}">
                <a16:creationId xmlns:a16="http://schemas.microsoft.com/office/drawing/2014/main" id="{E881B0EB-12D2-9055-F003-E560E963C07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55576" y="6392545"/>
            <a:ext cx="818506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2794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 / End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Billede 1">
            <a:extLst>
              <a:ext uri="{FF2B5EF4-FFF2-40B4-BE49-F238E27FC236}">
                <a16:creationId xmlns:a16="http://schemas.microsoft.com/office/drawing/2014/main" id="{AD0F86D2-6CBC-B132-2F53-416B3C9BD645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/>
          <a:srcRect/>
          <a:stretch/>
        </p:blipFill>
        <p:spPr bwMode="auto">
          <a:xfrm>
            <a:off x="155671" y="192075"/>
            <a:ext cx="549405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ktangel 1">
            <a:hlinkClick r:id="rId4"/>
            <a:extLst>
              <a:ext uri="{FF2B5EF4-FFF2-40B4-BE49-F238E27FC236}">
                <a16:creationId xmlns:a16="http://schemas.microsoft.com/office/drawing/2014/main" id="{C59D8A96-938A-E83F-A089-2B4359555F33}"/>
              </a:ext>
            </a:extLst>
          </p:cNvPr>
          <p:cNvSpPr/>
          <p:nvPr userDrawn="1"/>
        </p:nvSpPr>
        <p:spPr>
          <a:xfrm>
            <a:off x="1725853" y="4426665"/>
            <a:ext cx="2502435" cy="24828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3" name="Rektangel 2">
            <a:hlinkClick r:id="rId5"/>
            <a:extLst>
              <a:ext uri="{FF2B5EF4-FFF2-40B4-BE49-F238E27FC236}">
                <a16:creationId xmlns:a16="http://schemas.microsoft.com/office/drawing/2014/main" id="{9226D4BF-70A2-3657-700D-D60918386FCE}"/>
              </a:ext>
            </a:extLst>
          </p:cNvPr>
          <p:cNvSpPr/>
          <p:nvPr userDrawn="1"/>
        </p:nvSpPr>
        <p:spPr>
          <a:xfrm>
            <a:off x="1725853" y="4805464"/>
            <a:ext cx="4000496" cy="27885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pic>
        <p:nvPicPr>
          <p:cNvPr id="4" name="Billede 5">
            <a:extLst>
              <a:ext uri="{FF2B5EF4-FFF2-40B4-BE49-F238E27FC236}">
                <a16:creationId xmlns:a16="http://schemas.microsoft.com/office/drawing/2014/main" id="{74F8FD49-2D02-8955-23DE-BA689703FB0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155576" y="6392545"/>
            <a:ext cx="818506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975419"/>
      </p:ext>
    </p:extLst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theme" Target="../theme/theme2.xml"/><Relationship Id="rId5" Type="http://schemas.openxmlformats.org/officeDocument/2006/relationships/slideLayout" Target="../slideLayouts/slideLayout12.xml"/><Relationship Id="rId10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Pladsholder til tekst 2">
            <a:extLst>
              <a:ext uri="{FF2B5EF4-FFF2-40B4-BE49-F238E27FC236}">
                <a16:creationId xmlns:a16="http://schemas.microsoft.com/office/drawing/2014/main" id="{3D8D2EA0-B3A3-95C8-662B-F82FB3C37E0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360000" y="2242192"/>
            <a:ext cx="11497038" cy="3546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a-DK" altLang="da-DK" err="1"/>
              <a:t>Click</a:t>
            </a:r>
            <a:r>
              <a:rPr lang="da-DK" altLang="da-DK"/>
              <a:t> to </a:t>
            </a:r>
            <a:r>
              <a:rPr lang="da-DK" altLang="da-DK" err="1"/>
              <a:t>add</a:t>
            </a:r>
            <a:r>
              <a:rPr lang="da-DK" altLang="da-DK"/>
              <a:t> </a:t>
            </a:r>
            <a:r>
              <a:rPr lang="da-DK" altLang="da-DK" err="1"/>
              <a:t>text</a:t>
            </a:r>
            <a:endParaRPr lang="da-DK" altLang="da-DK"/>
          </a:p>
          <a:p>
            <a:pPr lvl="1"/>
            <a:r>
              <a:rPr lang="da-DK" altLang="da-DK"/>
              <a:t>Second </a:t>
            </a:r>
            <a:r>
              <a:rPr lang="da-DK" altLang="da-DK" err="1"/>
              <a:t>level</a:t>
            </a:r>
            <a:endParaRPr lang="da-DK" altLang="da-DK"/>
          </a:p>
          <a:p>
            <a:pPr lvl="2"/>
            <a:r>
              <a:rPr lang="da-DK" altLang="da-DK"/>
              <a:t>Third </a:t>
            </a:r>
            <a:r>
              <a:rPr lang="da-DK" altLang="da-DK" err="1"/>
              <a:t>level</a:t>
            </a:r>
            <a:endParaRPr lang="da-DK" altLang="da-DK"/>
          </a:p>
          <a:p>
            <a:pPr lvl="3"/>
            <a:r>
              <a:rPr lang="da-DK" altLang="da-DK" err="1"/>
              <a:t>Fourth</a:t>
            </a:r>
            <a:r>
              <a:rPr lang="da-DK" altLang="da-DK"/>
              <a:t> </a:t>
            </a:r>
            <a:r>
              <a:rPr lang="da-DK" altLang="da-DK" err="1"/>
              <a:t>level</a:t>
            </a:r>
            <a:endParaRPr lang="da-DK" altLang="da-DK"/>
          </a:p>
          <a:p>
            <a:pPr lvl="4"/>
            <a:r>
              <a:rPr lang="da-DK" altLang="da-DK"/>
              <a:t>Fifth </a:t>
            </a:r>
            <a:r>
              <a:rPr lang="da-DK" altLang="da-DK" err="1"/>
              <a:t>level</a:t>
            </a:r>
            <a:endParaRPr lang="da-DK" altLang="da-DK"/>
          </a:p>
        </p:txBody>
      </p:sp>
      <p:sp>
        <p:nvSpPr>
          <p:cNvPr id="1027" name="Pladsholder til titel 11">
            <a:extLst>
              <a:ext uri="{FF2B5EF4-FFF2-40B4-BE49-F238E27FC236}">
                <a16:creationId xmlns:a16="http://schemas.microsoft.com/office/drawing/2014/main" id="{A4C73BC1-F159-B3CC-D5A6-7EF3319DEC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60000" y="936000"/>
            <a:ext cx="11497038" cy="1235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a-DK" altLang="da-DK" err="1"/>
              <a:t>Click</a:t>
            </a:r>
            <a:r>
              <a:rPr lang="da-DK" altLang="da-DK"/>
              <a:t> to </a:t>
            </a:r>
            <a:r>
              <a:rPr lang="da-DK" altLang="da-DK" err="1"/>
              <a:t>add</a:t>
            </a:r>
            <a:r>
              <a:rPr lang="da-DK" altLang="da-DK"/>
              <a:t> </a:t>
            </a:r>
            <a:r>
              <a:rPr lang="da-DK" altLang="da-DK" err="1"/>
              <a:t>text</a:t>
            </a:r>
            <a:endParaRPr lang="da-DK" altLang="da-DK"/>
          </a:p>
        </p:txBody>
      </p:sp>
    </p:spTree>
    <p:extLst>
      <p:ext uri="{BB962C8B-B14F-4D97-AF65-F5344CB8AC3E}">
        <p14:creationId xmlns:p14="http://schemas.microsoft.com/office/powerpoint/2010/main" val="30468223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18" r:id="rId2"/>
    <p:sldLayoutId id="2147483902" r:id="rId3"/>
    <p:sldLayoutId id="2147483903" r:id="rId4"/>
    <p:sldLayoutId id="2147483904" r:id="rId5"/>
    <p:sldLayoutId id="2147483905" r:id="rId6"/>
    <p:sldLayoutId id="2147483906" r:id="rId7"/>
  </p:sldLayoutIdLst>
  <p:hf hdr="0"/>
  <p:txStyles>
    <p:titleStyle>
      <a:lvl1pPr algn="l" rtl="0" eaLnBrk="1" fontAlgn="base" hangingPunct="1">
        <a:lnSpc>
          <a:spcPts val="4300"/>
        </a:lnSpc>
        <a:spcBef>
          <a:spcPct val="0"/>
        </a:spcBef>
        <a:spcAft>
          <a:spcPct val="0"/>
        </a:spcAft>
        <a:defRPr sz="4200" b="1" kern="1200">
          <a:solidFill>
            <a:schemeClr val="tx2"/>
          </a:solidFill>
          <a:latin typeface="+mj-lt"/>
          <a:ea typeface="Ellab Sans" panose="02000503000000020004" pitchFamily="2" charset="0"/>
          <a:cs typeface="Ellab Sans" panose="02000503000000020004" pitchFamily="2" charset="0"/>
        </a:defRPr>
      </a:lvl1pPr>
      <a:lvl2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2pPr>
      <a:lvl3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3pPr>
      <a:lvl4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4pPr>
      <a:lvl5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5pPr>
      <a:lvl6pPr marL="4572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6pPr>
      <a:lvl7pPr marL="9144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7pPr>
      <a:lvl8pPr marL="13716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8pPr>
      <a:lvl9pPr marL="18288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9pPr>
    </p:titleStyle>
    <p:bodyStyle>
      <a:lvl1pPr marL="0" indent="0" algn="l" rtl="0" eaLnBrk="1" fontAlgn="base" hangingPunct="1">
        <a:lnSpc>
          <a:spcPts val="26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sz="2100" b="1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1pPr>
      <a:lvl2pPr marL="800100" indent="-342900" algn="l" rtl="0" eaLnBrk="1" fontAlgn="base" hangingPunct="1">
        <a:lnSpc>
          <a:spcPts val="16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400" b="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2pPr>
      <a:lvl3pPr marL="1257300" indent="-3429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200" b="1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3pPr>
      <a:lvl4pPr marL="1657350" indent="-28575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00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4pPr>
      <a:lvl5pPr marL="2114550" indent="-28575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90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a-D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706" userDrawn="1">
          <p15:clr>
            <a:srgbClr val="F26B43"/>
          </p15:clr>
        </p15:guide>
        <p15:guide id="2" pos="3840">
          <p15:clr>
            <a:srgbClr val="F26B43"/>
          </p15:clr>
        </p15:guide>
        <p15:guide id="3" pos="98" userDrawn="1">
          <p15:clr>
            <a:srgbClr val="F26B43"/>
          </p15:clr>
        </p15:guide>
        <p15:guide id="4" pos="234" userDrawn="1">
          <p15:clr>
            <a:srgbClr val="F26B43"/>
          </p15:clr>
        </p15:guide>
        <p15:guide id="5" pos="7469" userDrawn="1">
          <p15:clr>
            <a:srgbClr val="F26B43"/>
          </p15:clr>
        </p15:guide>
        <p15:guide id="6" pos="7582" userDrawn="1">
          <p15:clr>
            <a:srgbClr val="F26B43"/>
          </p15:clr>
        </p15:guide>
        <p15:guide id="7" orient="horz" pos="595" userDrawn="1">
          <p15:clr>
            <a:srgbClr val="F26B43"/>
          </p15:clr>
        </p15:guide>
        <p15:guide id="8" orient="horz" pos="1412" userDrawn="1">
          <p15:clr>
            <a:srgbClr val="F26B43"/>
          </p15:clr>
        </p15:guide>
        <p15:guide id="9" orient="horz" pos="278" userDrawn="1">
          <p15:clr>
            <a:srgbClr val="F26B43"/>
          </p15:clr>
        </p15:guide>
        <p15:guide id="10" orient="horz" pos="3884" userDrawn="1">
          <p15:clr>
            <a:srgbClr val="F26B43"/>
          </p15:clr>
        </p15:guide>
        <p15:guide id="11" orient="horz" pos="10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Pladsholder til tekst 2">
            <a:extLst>
              <a:ext uri="{FF2B5EF4-FFF2-40B4-BE49-F238E27FC236}">
                <a16:creationId xmlns:a16="http://schemas.microsoft.com/office/drawing/2014/main" id="{3D8D2EA0-B3A3-95C8-662B-F82FB3C37E0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360000" y="2242192"/>
            <a:ext cx="11497038" cy="3546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a-DK" altLang="da-DK" err="1"/>
              <a:t>Click</a:t>
            </a:r>
            <a:r>
              <a:rPr lang="da-DK" altLang="da-DK"/>
              <a:t> to </a:t>
            </a:r>
            <a:r>
              <a:rPr lang="da-DK" altLang="da-DK" err="1"/>
              <a:t>add</a:t>
            </a:r>
            <a:r>
              <a:rPr lang="da-DK" altLang="da-DK"/>
              <a:t> </a:t>
            </a:r>
            <a:r>
              <a:rPr lang="da-DK" altLang="da-DK" err="1"/>
              <a:t>text</a:t>
            </a:r>
            <a:endParaRPr lang="da-DK" altLang="da-DK"/>
          </a:p>
          <a:p>
            <a:pPr lvl="1"/>
            <a:r>
              <a:rPr lang="da-DK" altLang="da-DK"/>
              <a:t>Second </a:t>
            </a:r>
            <a:r>
              <a:rPr lang="da-DK" altLang="da-DK" err="1"/>
              <a:t>level</a:t>
            </a:r>
            <a:endParaRPr lang="da-DK" altLang="da-DK"/>
          </a:p>
          <a:p>
            <a:pPr lvl="2"/>
            <a:r>
              <a:rPr lang="da-DK" altLang="da-DK"/>
              <a:t>Third </a:t>
            </a:r>
            <a:r>
              <a:rPr lang="da-DK" altLang="da-DK" err="1"/>
              <a:t>level</a:t>
            </a:r>
            <a:endParaRPr lang="da-DK" altLang="da-DK"/>
          </a:p>
          <a:p>
            <a:pPr lvl="3"/>
            <a:r>
              <a:rPr lang="da-DK" altLang="da-DK" err="1"/>
              <a:t>Fourth</a:t>
            </a:r>
            <a:r>
              <a:rPr lang="da-DK" altLang="da-DK"/>
              <a:t> </a:t>
            </a:r>
            <a:r>
              <a:rPr lang="da-DK" altLang="da-DK" err="1"/>
              <a:t>level</a:t>
            </a:r>
            <a:endParaRPr lang="da-DK" altLang="da-DK"/>
          </a:p>
          <a:p>
            <a:pPr lvl="4"/>
            <a:r>
              <a:rPr lang="da-DK" altLang="da-DK"/>
              <a:t>Fifth </a:t>
            </a:r>
            <a:r>
              <a:rPr lang="da-DK" altLang="da-DK" err="1"/>
              <a:t>level</a:t>
            </a:r>
            <a:endParaRPr lang="da-DK" altLang="da-DK"/>
          </a:p>
        </p:txBody>
      </p:sp>
      <p:sp>
        <p:nvSpPr>
          <p:cNvPr id="1027" name="Pladsholder til titel 11">
            <a:extLst>
              <a:ext uri="{FF2B5EF4-FFF2-40B4-BE49-F238E27FC236}">
                <a16:creationId xmlns:a16="http://schemas.microsoft.com/office/drawing/2014/main" id="{A4C73BC1-F159-B3CC-D5A6-7EF3319DEC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60000" y="936000"/>
            <a:ext cx="11497038" cy="1235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a-DK" altLang="da-DK" err="1"/>
              <a:t>Click</a:t>
            </a:r>
            <a:r>
              <a:rPr lang="da-DK" altLang="da-DK"/>
              <a:t> to </a:t>
            </a:r>
            <a:r>
              <a:rPr lang="da-DK" altLang="da-DK" err="1"/>
              <a:t>add</a:t>
            </a:r>
            <a:r>
              <a:rPr lang="da-DK" altLang="da-DK"/>
              <a:t> </a:t>
            </a:r>
            <a:r>
              <a:rPr lang="da-DK" altLang="da-DK" err="1"/>
              <a:t>text</a:t>
            </a:r>
            <a:endParaRPr lang="da-DK" altLang="da-DK"/>
          </a:p>
        </p:txBody>
      </p:sp>
      <p:sp>
        <p:nvSpPr>
          <p:cNvPr id="2" name="Tekstfelt 1">
            <a:extLst>
              <a:ext uri="{FF2B5EF4-FFF2-40B4-BE49-F238E27FC236}">
                <a16:creationId xmlns:a16="http://schemas.microsoft.com/office/drawing/2014/main" id="{1E9F2AEA-39CB-64E8-EFC7-15F8793B04D6}"/>
              </a:ext>
            </a:extLst>
          </p:cNvPr>
          <p:cNvSpPr txBox="1"/>
          <p:nvPr userDrawn="1"/>
        </p:nvSpPr>
        <p:spPr>
          <a:xfrm>
            <a:off x="11222129" y="6441893"/>
            <a:ext cx="645834" cy="301429"/>
          </a:xfrm>
          <a:prstGeom prst="rect">
            <a:avLst/>
          </a:prstGeom>
          <a:noFill/>
        </p:spPr>
        <p:txBody>
          <a:bodyPr wrap="square" rIns="0" rtlCol="0">
            <a:spAutoFit/>
          </a:bodyPr>
          <a:lstStyle/>
          <a:p>
            <a:pPr algn="r">
              <a:lnSpc>
                <a:spcPts val="1600"/>
              </a:lnSpc>
            </a:pPr>
            <a:fld id="{21BE3427-6350-7449-907E-202CD6E1E8BD}" type="slidenum">
              <a:rPr lang="da-DK" sz="1400" smtClean="0">
                <a:solidFill>
                  <a:schemeClr val="accent1"/>
                </a:solidFill>
                <a:latin typeface="+mn-lt"/>
              </a:rPr>
              <a:pPr algn="r">
                <a:lnSpc>
                  <a:spcPts val="1600"/>
                </a:lnSpc>
              </a:pPr>
              <a:t>‹#›</a:t>
            </a:fld>
            <a:endParaRPr lang="da-DK" sz="1400">
              <a:solidFill>
                <a:schemeClr val="accent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66638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87" r:id="rId2"/>
    <p:sldLayoutId id="2147483889" r:id="rId3"/>
    <p:sldLayoutId id="2147483888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</p:sldLayoutIdLst>
  <p:hf hdr="0"/>
  <p:txStyles>
    <p:titleStyle>
      <a:lvl1pPr algn="l" rtl="0" eaLnBrk="1" fontAlgn="base" hangingPunct="1">
        <a:lnSpc>
          <a:spcPts val="4300"/>
        </a:lnSpc>
        <a:spcBef>
          <a:spcPct val="0"/>
        </a:spcBef>
        <a:spcAft>
          <a:spcPct val="0"/>
        </a:spcAft>
        <a:defRPr sz="4200" b="1" kern="1200">
          <a:solidFill>
            <a:schemeClr val="tx2"/>
          </a:solidFill>
          <a:latin typeface="+mj-lt"/>
          <a:ea typeface="Ellab Sans" panose="02000503000000020004" pitchFamily="2" charset="0"/>
          <a:cs typeface="Ellab Sans" panose="02000503000000020004" pitchFamily="2" charset="0"/>
        </a:defRPr>
      </a:lvl1pPr>
      <a:lvl2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2pPr>
      <a:lvl3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3pPr>
      <a:lvl4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4pPr>
      <a:lvl5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5pPr>
      <a:lvl6pPr marL="4572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6pPr>
      <a:lvl7pPr marL="9144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7pPr>
      <a:lvl8pPr marL="13716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8pPr>
      <a:lvl9pPr marL="18288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9pPr>
    </p:titleStyle>
    <p:bodyStyle>
      <a:lvl1pPr marL="0" indent="0" algn="l" rtl="0" eaLnBrk="1" fontAlgn="base" hangingPunct="1">
        <a:lnSpc>
          <a:spcPts val="26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sz="2100" b="1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1pPr>
      <a:lvl2pPr marL="800100" indent="-342900" algn="l" rtl="0" eaLnBrk="1" fontAlgn="base" hangingPunct="1">
        <a:lnSpc>
          <a:spcPts val="16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400" b="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2pPr>
      <a:lvl3pPr marL="1257300" indent="-3429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200" b="1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3pPr>
      <a:lvl4pPr marL="1657350" indent="-28575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00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4pPr>
      <a:lvl5pPr marL="2114550" indent="-28575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90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a-D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593" userDrawn="1">
          <p15:clr>
            <a:srgbClr val="F26B43"/>
          </p15:clr>
        </p15:guide>
        <p15:guide id="2" pos="3840">
          <p15:clr>
            <a:srgbClr val="F26B43"/>
          </p15:clr>
        </p15:guide>
        <p15:guide id="3" pos="98" userDrawn="1">
          <p15:clr>
            <a:srgbClr val="F26B43"/>
          </p15:clr>
        </p15:guide>
        <p15:guide id="4" pos="234" userDrawn="1">
          <p15:clr>
            <a:srgbClr val="F26B43"/>
          </p15:clr>
        </p15:guide>
        <p15:guide id="5" pos="7469" userDrawn="1">
          <p15:clr>
            <a:srgbClr val="F26B43"/>
          </p15:clr>
        </p15:guide>
        <p15:guide id="6" pos="7582" userDrawn="1">
          <p15:clr>
            <a:srgbClr val="F26B43"/>
          </p15:clr>
        </p15:guide>
        <p15:guide id="7" orient="horz" pos="595" userDrawn="1">
          <p15:clr>
            <a:srgbClr val="F26B43"/>
          </p15:clr>
        </p15:guide>
        <p15:guide id="9" orient="horz" pos="278" userDrawn="1">
          <p15:clr>
            <a:srgbClr val="F26B43"/>
          </p15:clr>
        </p15:guide>
        <p15:guide id="10" orient="horz" pos="3884" userDrawn="1">
          <p15:clr>
            <a:srgbClr val="F26B43"/>
          </p15:clr>
        </p15:guide>
        <p15:guide id="11" orient="horz" pos="981" userDrawn="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Pladsholder til tekst 2">
            <a:extLst>
              <a:ext uri="{FF2B5EF4-FFF2-40B4-BE49-F238E27FC236}">
                <a16:creationId xmlns:a16="http://schemas.microsoft.com/office/drawing/2014/main" id="{3D8D2EA0-B3A3-95C8-662B-F82FB3C37E0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360000" y="2242192"/>
            <a:ext cx="11497038" cy="3546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a-DK" altLang="da-DK" err="1"/>
              <a:t>Click</a:t>
            </a:r>
            <a:r>
              <a:rPr lang="da-DK" altLang="da-DK"/>
              <a:t> to </a:t>
            </a:r>
            <a:r>
              <a:rPr lang="da-DK" altLang="da-DK" err="1"/>
              <a:t>add</a:t>
            </a:r>
            <a:r>
              <a:rPr lang="da-DK" altLang="da-DK"/>
              <a:t> </a:t>
            </a:r>
            <a:r>
              <a:rPr lang="da-DK" altLang="da-DK" err="1"/>
              <a:t>text</a:t>
            </a:r>
            <a:endParaRPr lang="da-DK" altLang="da-DK"/>
          </a:p>
          <a:p>
            <a:pPr lvl="1"/>
            <a:r>
              <a:rPr lang="da-DK" altLang="da-DK"/>
              <a:t>Second </a:t>
            </a:r>
            <a:r>
              <a:rPr lang="da-DK" altLang="da-DK" err="1"/>
              <a:t>level</a:t>
            </a:r>
            <a:endParaRPr lang="da-DK" altLang="da-DK"/>
          </a:p>
          <a:p>
            <a:pPr lvl="2"/>
            <a:r>
              <a:rPr lang="da-DK" altLang="da-DK"/>
              <a:t>Third </a:t>
            </a:r>
            <a:r>
              <a:rPr lang="da-DK" altLang="da-DK" err="1"/>
              <a:t>level</a:t>
            </a:r>
            <a:endParaRPr lang="da-DK" altLang="da-DK"/>
          </a:p>
          <a:p>
            <a:pPr lvl="3"/>
            <a:r>
              <a:rPr lang="da-DK" altLang="da-DK" err="1"/>
              <a:t>Fourth</a:t>
            </a:r>
            <a:r>
              <a:rPr lang="da-DK" altLang="da-DK"/>
              <a:t> </a:t>
            </a:r>
            <a:r>
              <a:rPr lang="da-DK" altLang="da-DK" err="1"/>
              <a:t>level</a:t>
            </a:r>
            <a:endParaRPr lang="da-DK" altLang="da-DK"/>
          </a:p>
          <a:p>
            <a:pPr lvl="4"/>
            <a:r>
              <a:rPr lang="da-DK" altLang="da-DK"/>
              <a:t>Fifth </a:t>
            </a:r>
            <a:r>
              <a:rPr lang="da-DK" altLang="da-DK" err="1"/>
              <a:t>level</a:t>
            </a:r>
            <a:endParaRPr lang="da-DK" altLang="da-DK"/>
          </a:p>
        </p:txBody>
      </p:sp>
      <p:sp>
        <p:nvSpPr>
          <p:cNvPr id="1027" name="Pladsholder til titel 11">
            <a:extLst>
              <a:ext uri="{FF2B5EF4-FFF2-40B4-BE49-F238E27FC236}">
                <a16:creationId xmlns:a16="http://schemas.microsoft.com/office/drawing/2014/main" id="{A4C73BC1-F159-B3CC-D5A6-7EF3319DEC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60000" y="936000"/>
            <a:ext cx="11497038" cy="1235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a-DK" altLang="da-DK" err="1"/>
              <a:t>Click</a:t>
            </a:r>
            <a:r>
              <a:rPr lang="da-DK" altLang="da-DK"/>
              <a:t> to </a:t>
            </a:r>
            <a:r>
              <a:rPr lang="da-DK" altLang="da-DK" err="1"/>
              <a:t>add</a:t>
            </a:r>
            <a:r>
              <a:rPr lang="da-DK" altLang="da-DK"/>
              <a:t> </a:t>
            </a:r>
            <a:r>
              <a:rPr lang="da-DK" altLang="da-DK" err="1"/>
              <a:t>text</a:t>
            </a:r>
            <a:endParaRPr lang="da-DK" altLang="da-DK"/>
          </a:p>
        </p:txBody>
      </p:sp>
      <p:sp>
        <p:nvSpPr>
          <p:cNvPr id="2" name="Tekstfelt 1">
            <a:extLst>
              <a:ext uri="{FF2B5EF4-FFF2-40B4-BE49-F238E27FC236}">
                <a16:creationId xmlns:a16="http://schemas.microsoft.com/office/drawing/2014/main" id="{1E9F2AEA-39CB-64E8-EFC7-15F8793B04D6}"/>
              </a:ext>
            </a:extLst>
          </p:cNvPr>
          <p:cNvSpPr txBox="1"/>
          <p:nvPr userDrawn="1"/>
        </p:nvSpPr>
        <p:spPr>
          <a:xfrm>
            <a:off x="11222129" y="6441893"/>
            <a:ext cx="645834" cy="301429"/>
          </a:xfrm>
          <a:prstGeom prst="rect">
            <a:avLst/>
          </a:prstGeom>
          <a:noFill/>
        </p:spPr>
        <p:txBody>
          <a:bodyPr wrap="square" rIns="0" rtlCol="0">
            <a:spAutoFit/>
          </a:bodyPr>
          <a:lstStyle/>
          <a:p>
            <a:pPr algn="r">
              <a:lnSpc>
                <a:spcPts val="1600"/>
              </a:lnSpc>
            </a:pPr>
            <a:fld id="{21BE3427-6350-7449-907E-202CD6E1E8BD}" type="slidenum">
              <a:rPr lang="da-DK" sz="1400" smtClean="0">
                <a:solidFill>
                  <a:schemeClr val="bg2"/>
                </a:solidFill>
                <a:latin typeface="+mn-lt"/>
              </a:rPr>
              <a:pPr algn="r">
                <a:lnSpc>
                  <a:spcPts val="1600"/>
                </a:lnSpc>
              </a:pPr>
              <a:t>‹#›</a:t>
            </a:fld>
            <a:endParaRPr lang="da-DK" sz="1400">
              <a:solidFill>
                <a:schemeClr val="bg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861826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2" r:id="rId1"/>
    <p:sldLayoutId id="2147483919" r:id="rId2"/>
    <p:sldLayoutId id="2147483913" r:id="rId3"/>
    <p:sldLayoutId id="2147483914" r:id="rId4"/>
    <p:sldLayoutId id="2147483915" r:id="rId5"/>
    <p:sldLayoutId id="2147483916" r:id="rId6"/>
    <p:sldLayoutId id="2147483917" r:id="rId7"/>
  </p:sldLayoutIdLst>
  <p:hf hdr="0"/>
  <p:txStyles>
    <p:titleStyle>
      <a:lvl1pPr algn="l" rtl="0" eaLnBrk="1" fontAlgn="base" hangingPunct="1">
        <a:lnSpc>
          <a:spcPts val="4300"/>
        </a:lnSpc>
        <a:spcBef>
          <a:spcPct val="0"/>
        </a:spcBef>
        <a:spcAft>
          <a:spcPct val="0"/>
        </a:spcAft>
        <a:defRPr sz="4200" b="1" kern="1200">
          <a:solidFill>
            <a:schemeClr val="tx2"/>
          </a:solidFill>
          <a:latin typeface="+mj-lt"/>
          <a:ea typeface="Ellab Sans" panose="02000503000000020004" pitchFamily="2" charset="0"/>
          <a:cs typeface="Ellab Sans" panose="02000503000000020004" pitchFamily="2" charset="0"/>
        </a:defRPr>
      </a:lvl1pPr>
      <a:lvl2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2pPr>
      <a:lvl3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3pPr>
      <a:lvl4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4pPr>
      <a:lvl5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5pPr>
      <a:lvl6pPr marL="4572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6pPr>
      <a:lvl7pPr marL="9144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7pPr>
      <a:lvl8pPr marL="13716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8pPr>
      <a:lvl9pPr marL="18288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9pPr>
    </p:titleStyle>
    <p:bodyStyle>
      <a:lvl1pPr marL="0" indent="0" algn="l" rtl="0" eaLnBrk="1" fontAlgn="base" hangingPunct="1">
        <a:lnSpc>
          <a:spcPts val="26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sz="2100" b="1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1pPr>
      <a:lvl2pPr marL="800100" indent="-342900" algn="l" rtl="0" eaLnBrk="1" fontAlgn="base" hangingPunct="1">
        <a:lnSpc>
          <a:spcPts val="16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400" b="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2pPr>
      <a:lvl3pPr marL="1257300" indent="-3429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200" b="1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3pPr>
      <a:lvl4pPr marL="1657350" indent="-28575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00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4pPr>
      <a:lvl5pPr marL="2114550" indent="-28575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90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a-D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706" userDrawn="1">
          <p15:clr>
            <a:srgbClr val="F26B43"/>
          </p15:clr>
        </p15:guide>
        <p15:guide id="2" pos="3840">
          <p15:clr>
            <a:srgbClr val="F26B43"/>
          </p15:clr>
        </p15:guide>
        <p15:guide id="3" pos="98" userDrawn="1">
          <p15:clr>
            <a:srgbClr val="F26B43"/>
          </p15:clr>
        </p15:guide>
        <p15:guide id="4" pos="234" userDrawn="1">
          <p15:clr>
            <a:srgbClr val="F26B43"/>
          </p15:clr>
        </p15:guide>
        <p15:guide id="5" pos="7469" userDrawn="1">
          <p15:clr>
            <a:srgbClr val="F26B43"/>
          </p15:clr>
        </p15:guide>
        <p15:guide id="6" pos="7582" userDrawn="1">
          <p15:clr>
            <a:srgbClr val="F26B43"/>
          </p15:clr>
        </p15:guide>
        <p15:guide id="7" orient="horz" pos="595" userDrawn="1">
          <p15:clr>
            <a:srgbClr val="F26B43"/>
          </p15:clr>
        </p15:guide>
        <p15:guide id="8" orient="horz" pos="1412" userDrawn="1">
          <p15:clr>
            <a:srgbClr val="F26B43"/>
          </p15:clr>
        </p15:guide>
        <p15:guide id="9" orient="horz" pos="278" userDrawn="1">
          <p15:clr>
            <a:srgbClr val="F26B43"/>
          </p15:clr>
        </p15:guide>
        <p15:guide id="10" orient="horz" pos="3884" userDrawn="1">
          <p15:clr>
            <a:srgbClr val="F26B43"/>
          </p15:clr>
        </p15:guide>
        <p15:guide id="11" orient="horz" pos="10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nordiclifescience.org/devastating-freezer-failure-at-karolinska-institutet/" TargetMode="External"/><Relationship Id="rId2" Type="http://schemas.openxmlformats.org/officeDocument/2006/relationships/hyperlink" Target="https://www.theguardian.com/world/2024/feb/05/decades-of-research-destroyed-after-freezer-fails-at-swedish-university" TargetMode="Externa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microsoft.com/office/2007/relationships/hdphoto" Target="../media/hdphoto1.wdp"/><Relationship Id="rId18" Type="http://schemas.openxmlformats.org/officeDocument/2006/relationships/image" Target="../media/image39.svg"/><Relationship Id="rId3" Type="http://schemas.openxmlformats.org/officeDocument/2006/relationships/image" Target="../media/image25.png"/><Relationship Id="rId21" Type="http://schemas.openxmlformats.org/officeDocument/2006/relationships/image" Target="../media/image42.png"/><Relationship Id="rId7" Type="http://schemas.openxmlformats.org/officeDocument/2006/relationships/image" Target="../media/image29.svg"/><Relationship Id="rId12" Type="http://schemas.openxmlformats.org/officeDocument/2006/relationships/image" Target="../media/image34.png"/><Relationship Id="rId17" Type="http://schemas.openxmlformats.org/officeDocument/2006/relationships/image" Target="../media/image38.sv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37.png"/><Relationship Id="rId20" Type="http://schemas.openxmlformats.org/officeDocument/2006/relationships/image" Target="../media/image41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8.sv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5" Type="http://schemas.openxmlformats.org/officeDocument/2006/relationships/image" Target="../media/image36.svg"/><Relationship Id="rId23" Type="http://schemas.openxmlformats.org/officeDocument/2006/relationships/image" Target="../media/image44.png"/><Relationship Id="rId10" Type="http://schemas.openxmlformats.org/officeDocument/2006/relationships/image" Target="../media/image32.svg"/><Relationship Id="rId19" Type="http://schemas.openxmlformats.org/officeDocument/2006/relationships/image" Target="../media/image40.png"/><Relationship Id="rId4" Type="http://schemas.openxmlformats.org/officeDocument/2006/relationships/image" Target="../media/image26.png"/><Relationship Id="rId9" Type="http://schemas.openxmlformats.org/officeDocument/2006/relationships/image" Target="../media/image31.svg"/><Relationship Id="rId14" Type="http://schemas.openxmlformats.org/officeDocument/2006/relationships/image" Target="../media/image35.png"/><Relationship Id="rId22" Type="http://schemas.openxmlformats.org/officeDocument/2006/relationships/image" Target="../media/image4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image" Target="../media/image60.png"/><Relationship Id="rId7" Type="http://schemas.openxmlformats.org/officeDocument/2006/relationships/image" Target="../media/image64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72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3" Type="http://schemas.openxmlformats.org/officeDocument/2006/relationships/image" Target="../media/image74.png"/><Relationship Id="rId7" Type="http://schemas.openxmlformats.org/officeDocument/2006/relationships/image" Target="../media/image78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77.png"/><Relationship Id="rId5" Type="http://schemas.openxmlformats.org/officeDocument/2006/relationships/image" Target="../media/image76.png"/><Relationship Id="rId4" Type="http://schemas.openxmlformats.org/officeDocument/2006/relationships/image" Target="../media/image75.png"/><Relationship Id="rId9" Type="http://schemas.openxmlformats.org/officeDocument/2006/relationships/image" Target="../media/image8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84.png"/><Relationship Id="rId4" Type="http://schemas.openxmlformats.org/officeDocument/2006/relationships/image" Target="../media/image8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6.png"/><Relationship Id="rId5" Type="http://schemas.openxmlformats.org/officeDocument/2006/relationships/image" Target="../media/image51.png"/><Relationship Id="rId4" Type="http://schemas.openxmlformats.org/officeDocument/2006/relationships/image" Target="../media/image88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1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93.svg"/><Relationship Id="rId4" Type="http://schemas.openxmlformats.org/officeDocument/2006/relationships/image" Target="../media/image92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6.png"/><Relationship Id="rId5" Type="http://schemas.openxmlformats.org/officeDocument/2006/relationships/image" Target="../media/image97.png"/><Relationship Id="rId4" Type="http://schemas.openxmlformats.org/officeDocument/2006/relationships/image" Target="../media/image94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5.png"/><Relationship Id="rId13" Type="http://schemas.openxmlformats.org/officeDocument/2006/relationships/image" Target="../media/image110.png"/><Relationship Id="rId18" Type="http://schemas.openxmlformats.org/officeDocument/2006/relationships/image" Target="../media/image115.png"/><Relationship Id="rId3" Type="http://schemas.openxmlformats.org/officeDocument/2006/relationships/image" Target="../media/image100.svg"/><Relationship Id="rId21" Type="http://schemas.openxmlformats.org/officeDocument/2006/relationships/image" Target="../media/image51.png"/><Relationship Id="rId7" Type="http://schemas.openxmlformats.org/officeDocument/2006/relationships/image" Target="../media/image104.jpeg"/><Relationship Id="rId12" Type="http://schemas.openxmlformats.org/officeDocument/2006/relationships/image" Target="../media/image109.png"/><Relationship Id="rId17" Type="http://schemas.openxmlformats.org/officeDocument/2006/relationships/image" Target="../media/image114.jpeg"/><Relationship Id="rId2" Type="http://schemas.openxmlformats.org/officeDocument/2006/relationships/image" Target="../media/image99.svg"/><Relationship Id="rId16" Type="http://schemas.openxmlformats.org/officeDocument/2006/relationships/image" Target="../media/image113.png"/><Relationship Id="rId20" Type="http://schemas.openxmlformats.org/officeDocument/2006/relationships/image" Target="../media/image50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03.png"/><Relationship Id="rId11" Type="http://schemas.openxmlformats.org/officeDocument/2006/relationships/image" Target="../media/image108.png"/><Relationship Id="rId24" Type="http://schemas.openxmlformats.org/officeDocument/2006/relationships/image" Target="../media/image53.png"/><Relationship Id="rId5" Type="http://schemas.openxmlformats.org/officeDocument/2006/relationships/image" Target="../media/image102.png"/><Relationship Id="rId15" Type="http://schemas.openxmlformats.org/officeDocument/2006/relationships/image" Target="../media/image112.png"/><Relationship Id="rId23" Type="http://schemas.openxmlformats.org/officeDocument/2006/relationships/image" Target="../media/image52.png"/><Relationship Id="rId10" Type="http://schemas.openxmlformats.org/officeDocument/2006/relationships/image" Target="../media/image107.png"/><Relationship Id="rId19" Type="http://schemas.openxmlformats.org/officeDocument/2006/relationships/image" Target="../media/image116.png"/><Relationship Id="rId4" Type="http://schemas.openxmlformats.org/officeDocument/2006/relationships/image" Target="../media/image101.png"/><Relationship Id="rId9" Type="http://schemas.openxmlformats.org/officeDocument/2006/relationships/image" Target="../media/image106.png"/><Relationship Id="rId14" Type="http://schemas.openxmlformats.org/officeDocument/2006/relationships/image" Target="../media/image111.png"/><Relationship Id="rId22" Type="http://schemas.openxmlformats.org/officeDocument/2006/relationships/image" Target="../media/image117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1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1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1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1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1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121.png"/><Relationship Id="rId4" Type="http://schemas.openxmlformats.org/officeDocument/2006/relationships/image" Target="../media/image120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1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125.png"/><Relationship Id="rId4" Type="http://schemas.openxmlformats.org/officeDocument/2006/relationships/image" Target="../media/image124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1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1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1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png"/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131.png"/><Relationship Id="rId4" Type="http://schemas.openxmlformats.org/officeDocument/2006/relationships/image" Target="../media/image130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png"/><Relationship Id="rId2" Type="http://schemas.openxmlformats.org/officeDocument/2006/relationships/image" Target="../media/image132.png"/><Relationship Id="rId1" Type="http://schemas.openxmlformats.org/officeDocument/2006/relationships/slideLayout" Target="../slideLayouts/slideLayout1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emf"/><Relationship Id="rId7" Type="http://schemas.openxmlformats.org/officeDocument/2006/relationships/image" Target="../media/image139.emf"/><Relationship Id="rId2" Type="http://schemas.openxmlformats.org/officeDocument/2006/relationships/image" Target="../media/image134.emf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38.emf"/><Relationship Id="rId5" Type="http://schemas.openxmlformats.org/officeDocument/2006/relationships/image" Target="../media/image137.emf"/><Relationship Id="rId4" Type="http://schemas.openxmlformats.org/officeDocument/2006/relationships/image" Target="../media/image136.emf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1.png"/><Relationship Id="rId13" Type="http://schemas.openxmlformats.org/officeDocument/2006/relationships/image" Target="../media/image145.png"/><Relationship Id="rId18" Type="http://schemas.openxmlformats.org/officeDocument/2006/relationships/image" Target="../media/image116.png"/><Relationship Id="rId3" Type="http://schemas.openxmlformats.org/officeDocument/2006/relationships/image" Target="../media/image140.png"/><Relationship Id="rId21" Type="http://schemas.openxmlformats.org/officeDocument/2006/relationships/image" Target="../media/image148.png"/><Relationship Id="rId7" Type="http://schemas.openxmlformats.org/officeDocument/2006/relationships/image" Target="../media/image102.png"/><Relationship Id="rId12" Type="http://schemas.openxmlformats.org/officeDocument/2006/relationships/image" Target="../media/image144.png"/><Relationship Id="rId17" Type="http://schemas.openxmlformats.org/officeDocument/2006/relationships/image" Target="../media/image111.png"/><Relationship Id="rId25" Type="http://schemas.openxmlformats.org/officeDocument/2006/relationships/image" Target="../media/image151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106.png"/><Relationship Id="rId20" Type="http://schemas.openxmlformats.org/officeDocument/2006/relationships/image" Target="../media/image147.svg"/><Relationship Id="rId1" Type="http://schemas.openxmlformats.org/officeDocument/2006/relationships/slideLayout" Target="../slideLayouts/slideLayout14.xml"/><Relationship Id="rId6" Type="http://schemas.microsoft.com/office/2007/relationships/hdphoto" Target="../media/hdphoto2.wdp"/><Relationship Id="rId11" Type="http://schemas.openxmlformats.org/officeDocument/2006/relationships/image" Target="../media/image143.png"/><Relationship Id="rId24" Type="http://schemas.openxmlformats.org/officeDocument/2006/relationships/image" Target="../media/image150.png"/><Relationship Id="rId5" Type="http://schemas.openxmlformats.org/officeDocument/2006/relationships/image" Target="../media/image142.png"/><Relationship Id="rId15" Type="http://schemas.openxmlformats.org/officeDocument/2006/relationships/image" Target="../media/image146.png"/><Relationship Id="rId23" Type="http://schemas.openxmlformats.org/officeDocument/2006/relationships/image" Target="../media/image149.png"/><Relationship Id="rId10" Type="http://schemas.openxmlformats.org/officeDocument/2006/relationships/image" Target="../media/image105.png"/><Relationship Id="rId19" Type="http://schemas.openxmlformats.org/officeDocument/2006/relationships/image" Target="../media/image115.png"/><Relationship Id="rId4" Type="http://schemas.openxmlformats.org/officeDocument/2006/relationships/image" Target="../media/image141.png"/><Relationship Id="rId9" Type="http://schemas.openxmlformats.org/officeDocument/2006/relationships/image" Target="../media/image108.png"/><Relationship Id="rId14" Type="http://schemas.openxmlformats.org/officeDocument/2006/relationships/image" Target="../media/image113.png"/><Relationship Id="rId22" Type="http://schemas.openxmlformats.org/officeDocument/2006/relationships/image" Target="../media/image109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54.png"/><Relationship Id="rId4" Type="http://schemas.openxmlformats.org/officeDocument/2006/relationships/image" Target="../media/image153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8.jpeg"/><Relationship Id="rId3" Type="http://schemas.openxmlformats.org/officeDocument/2006/relationships/image" Target="../media/image155.png"/><Relationship Id="rId7" Type="http://schemas.openxmlformats.org/officeDocument/2006/relationships/image" Target="../media/image15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53.png"/><Relationship Id="rId5" Type="http://schemas.openxmlformats.org/officeDocument/2006/relationships/image" Target="../media/image157.png"/><Relationship Id="rId4" Type="http://schemas.openxmlformats.org/officeDocument/2006/relationships/image" Target="../media/image156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png"/><Relationship Id="rId3" Type="http://schemas.openxmlformats.org/officeDocument/2006/relationships/image" Target="../media/image153.png"/><Relationship Id="rId7" Type="http://schemas.openxmlformats.org/officeDocument/2006/relationships/image" Target="../media/image16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60.png"/><Relationship Id="rId5" Type="http://schemas.openxmlformats.org/officeDocument/2006/relationships/image" Target="../media/image159.jpeg"/><Relationship Id="rId4" Type="http://schemas.openxmlformats.org/officeDocument/2006/relationships/image" Target="../media/image154.png"/><Relationship Id="rId9" Type="http://schemas.openxmlformats.org/officeDocument/2006/relationships/image" Target="../media/image107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0.png"/><Relationship Id="rId13" Type="http://schemas.openxmlformats.org/officeDocument/2006/relationships/image" Target="../media/image107.png"/><Relationship Id="rId3" Type="http://schemas.openxmlformats.org/officeDocument/2006/relationships/image" Target="../media/image162.jpeg"/><Relationship Id="rId7" Type="http://schemas.openxmlformats.org/officeDocument/2006/relationships/image" Target="../media/image154.png"/><Relationship Id="rId12" Type="http://schemas.openxmlformats.org/officeDocument/2006/relationships/image" Target="../media/image10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53.png"/><Relationship Id="rId11" Type="http://schemas.microsoft.com/office/2007/relationships/hdphoto" Target="../media/hdphoto3.wdp"/><Relationship Id="rId5" Type="http://schemas.openxmlformats.org/officeDocument/2006/relationships/image" Target="../media/image164.jpeg"/><Relationship Id="rId10" Type="http://schemas.openxmlformats.org/officeDocument/2006/relationships/image" Target="../media/image112.png"/><Relationship Id="rId4" Type="http://schemas.openxmlformats.org/officeDocument/2006/relationships/image" Target="../media/image163.png"/><Relationship Id="rId9" Type="http://schemas.openxmlformats.org/officeDocument/2006/relationships/image" Target="../media/image111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67.png"/><Relationship Id="rId4" Type="http://schemas.openxmlformats.org/officeDocument/2006/relationships/image" Target="../media/image166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png"/><Relationship Id="rId7" Type="http://schemas.openxmlformats.org/officeDocument/2006/relationships/image" Target="../media/image17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69.png"/><Relationship Id="rId5" Type="http://schemas.openxmlformats.org/officeDocument/2006/relationships/image" Target="../media/image166.png"/><Relationship Id="rId4" Type="http://schemas.openxmlformats.org/officeDocument/2006/relationships/image" Target="../media/image165.jpe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73.jpeg"/><Relationship Id="rId5" Type="http://schemas.openxmlformats.org/officeDocument/2006/relationships/image" Target="../media/image127.png"/><Relationship Id="rId4" Type="http://schemas.openxmlformats.org/officeDocument/2006/relationships/image" Target="../media/image172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lighthouse.com/en/category/airborne-particle-counters/" TargetMode="External"/><Relationship Id="rId2" Type="http://schemas.openxmlformats.org/officeDocument/2006/relationships/hyperlink" Target="https://www.climet.com/products/real_time_particle_counter.html" TargetMode="External"/><Relationship Id="rId1" Type="http://schemas.openxmlformats.org/officeDocument/2006/relationships/slideLayout" Target="../slideLayouts/slideLayout11.xml"/><Relationship Id="rId4" Type="http://schemas.openxmlformats.org/officeDocument/2006/relationships/hyperlink" Target="https://www.mybeckman.dk/air-particle-counters" TargetMode="Externa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54.png"/><Relationship Id="rId5" Type="http://schemas.openxmlformats.org/officeDocument/2006/relationships/image" Target="../media/image153.png"/><Relationship Id="rId4" Type="http://schemas.openxmlformats.org/officeDocument/2006/relationships/image" Target="../media/image175.jpeg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6.png"/><Relationship Id="rId1" Type="http://schemas.openxmlformats.org/officeDocument/2006/relationships/slideLayout" Target="../slideLayouts/slideLayout11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emf"/><Relationship Id="rId7" Type="http://schemas.openxmlformats.org/officeDocument/2006/relationships/image" Target="../media/image86.png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79.jpeg"/><Relationship Id="rId5" Type="http://schemas.openxmlformats.org/officeDocument/2006/relationships/image" Target="../media/image178.jpeg"/><Relationship Id="rId4" Type="http://schemas.openxmlformats.org/officeDocument/2006/relationships/image" Target="../media/image177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png"/><Relationship Id="rId2" Type="http://schemas.openxmlformats.org/officeDocument/2006/relationships/image" Target="../media/image180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82.png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3.png"/><Relationship Id="rId1" Type="http://schemas.openxmlformats.org/officeDocument/2006/relationships/slideLayout" Target="../slideLayouts/slideLayout1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4.jpg"/><Relationship Id="rId1" Type="http://schemas.openxmlformats.org/officeDocument/2006/relationships/slideLayout" Target="../slideLayouts/slideLayout15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4.jpg"/><Relationship Id="rId1" Type="http://schemas.openxmlformats.org/officeDocument/2006/relationships/slideLayout" Target="../slideLayouts/slideLayout15.xml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8.svg"/><Relationship Id="rId3" Type="http://schemas.openxmlformats.org/officeDocument/2006/relationships/image" Target="../media/image45.emf"/><Relationship Id="rId7" Type="http://schemas.openxmlformats.org/officeDocument/2006/relationships/image" Target="../media/image94.png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87.svg"/><Relationship Id="rId5" Type="http://schemas.openxmlformats.org/officeDocument/2006/relationships/image" Target="../media/image186.svg"/><Relationship Id="rId4" Type="http://schemas.openxmlformats.org/officeDocument/2006/relationships/image" Target="../media/image185.sv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jpg"/><Relationship Id="rId2" Type="http://schemas.openxmlformats.org/officeDocument/2006/relationships/image" Target="../media/image189.jp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91.jp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3.png"/><Relationship Id="rId2" Type="http://schemas.openxmlformats.org/officeDocument/2006/relationships/image" Target="../media/image192.png"/><Relationship Id="rId1" Type="http://schemas.openxmlformats.org/officeDocument/2006/relationships/slideLayout" Target="../slideLayouts/slideLayout11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5.png"/><Relationship Id="rId2" Type="http://schemas.openxmlformats.org/officeDocument/2006/relationships/image" Target="../media/image194.png"/><Relationship Id="rId1" Type="http://schemas.openxmlformats.org/officeDocument/2006/relationships/slideLayout" Target="../slideLayouts/slideLayout15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6.png"/><Relationship Id="rId1" Type="http://schemas.openxmlformats.org/officeDocument/2006/relationships/slideLayout" Target="../slideLayouts/slideLayout11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7.png"/><Relationship Id="rId1" Type="http://schemas.openxmlformats.org/officeDocument/2006/relationships/slideLayout" Target="../slideLayouts/slideLayout11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8.png"/><Relationship Id="rId1" Type="http://schemas.openxmlformats.org/officeDocument/2006/relationships/slideLayout" Target="../slideLayouts/slideLayout11.xml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4.png"/><Relationship Id="rId13" Type="http://schemas.openxmlformats.org/officeDocument/2006/relationships/image" Target="../media/image209.jpg"/><Relationship Id="rId18" Type="http://schemas.openxmlformats.org/officeDocument/2006/relationships/image" Target="../media/image214.jpg"/><Relationship Id="rId26" Type="http://schemas.openxmlformats.org/officeDocument/2006/relationships/image" Target="../media/image222.jpg"/><Relationship Id="rId3" Type="http://schemas.openxmlformats.org/officeDocument/2006/relationships/image" Target="../media/image199.png"/><Relationship Id="rId21" Type="http://schemas.openxmlformats.org/officeDocument/2006/relationships/image" Target="../media/image217.png"/><Relationship Id="rId7" Type="http://schemas.openxmlformats.org/officeDocument/2006/relationships/image" Target="../media/image203.png"/><Relationship Id="rId12" Type="http://schemas.openxmlformats.org/officeDocument/2006/relationships/image" Target="../media/image208.jpg"/><Relationship Id="rId17" Type="http://schemas.openxmlformats.org/officeDocument/2006/relationships/image" Target="../media/image213.jpg"/><Relationship Id="rId25" Type="http://schemas.openxmlformats.org/officeDocument/2006/relationships/image" Target="../media/image221.jpg"/><Relationship Id="rId2" Type="http://schemas.openxmlformats.org/officeDocument/2006/relationships/notesSlide" Target="../notesSlides/notesSlide13.xml"/><Relationship Id="rId16" Type="http://schemas.openxmlformats.org/officeDocument/2006/relationships/image" Target="../media/image212.jpg"/><Relationship Id="rId20" Type="http://schemas.openxmlformats.org/officeDocument/2006/relationships/image" Target="../media/image216.jpg"/><Relationship Id="rId29" Type="http://schemas.openxmlformats.org/officeDocument/2006/relationships/image" Target="../media/image225.jp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02.png"/><Relationship Id="rId11" Type="http://schemas.openxmlformats.org/officeDocument/2006/relationships/image" Target="../media/image207.png"/><Relationship Id="rId24" Type="http://schemas.openxmlformats.org/officeDocument/2006/relationships/image" Target="../media/image220.jpg"/><Relationship Id="rId5" Type="http://schemas.openxmlformats.org/officeDocument/2006/relationships/image" Target="../media/image201.png"/><Relationship Id="rId15" Type="http://schemas.openxmlformats.org/officeDocument/2006/relationships/image" Target="../media/image211.jpg"/><Relationship Id="rId23" Type="http://schemas.openxmlformats.org/officeDocument/2006/relationships/image" Target="../media/image219.jpg"/><Relationship Id="rId28" Type="http://schemas.openxmlformats.org/officeDocument/2006/relationships/image" Target="../media/image224.png"/><Relationship Id="rId10" Type="http://schemas.openxmlformats.org/officeDocument/2006/relationships/image" Target="../media/image206.png"/><Relationship Id="rId19" Type="http://schemas.openxmlformats.org/officeDocument/2006/relationships/image" Target="../media/image215.jpg"/><Relationship Id="rId4" Type="http://schemas.openxmlformats.org/officeDocument/2006/relationships/image" Target="../media/image200.png"/><Relationship Id="rId9" Type="http://schemas.openxmlformats.org/officeDocument/2006/relationships/image" Target="../media/image205.png"/><Relationship Id="rId14" Type="http://schemas.openxmlformats.org/officeDocument/2006/relationships/image" Target="../media/image210.png"/><Relationship Id="rId22" Type="http://schemas.openxmlformats.org/officeDocument/2006/relationships/image" Target="../media/image218.jpg"/><Relationship Id="rId27" Type="http://schemas.openxmlformats.org/officeDocument/2006/relationships/image" Target="../media/image223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86.png"/><Relationship Id="rId4" Type="http://schemas.openxmlformats.org/officeDocument/2006/relationships/image" Target="../media/image226.jpeg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7.png"/><Relationship Id="rId1" Type="http://schemas.openxmlformats.org/officeDocument/2006/relationships/slideLayout" Target="../slideLayouts/slideLayout18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9.png"/><Relationship Id="rId2" Type="http://schemas.openxmlformats.org/officeDocument/2006/relationships/image" Target="../media/image228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232.png"/><Relationship Id="rId5" Type="http://schemas.openxmlformats.org/officeDocument/2006/relationships/image" Target="../media/image231.png"/><Relationship Id="rId4" Type="http://schemas.openxmlformats.org/officeDocument/2006/relationships/image" Target="../media/image230.png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3.png"/><Relationship Id="rId1" Type="http://schemas.openxmlformats.org/officeDocument/2006/relationships/slideLayout" Target="../slideLayouts/slideLayout1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4.png"/><Relationship Id="rId1" Type="http://schemas.openxmlformats.org/officeDocument/2006/relationships/slideLayout" Target="../slideLayouts/slideLayout11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5.png"/><Relationship Id="rId1" Type="http://schemas.openxmlformats.org/officeDocument/2006/relationships/slideLayout" Target="../slideLayouts/slideLayout11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6.png"/><Relationship Id="rId1" Type="http://schemas.openxmlformats.org/officeDocument/2006/relationships/slideLayout" Target="../slideLayouts/slideLayout11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7.png"/><Relationship Id="rId1" Type="http://schemas.openxmlformats.org/officeDocument/2006/relationships/slideLayout" Target="../slideLayouts/slideLayout11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9.png"/><Relationship Id="rId2" Type="http://schemas.openxmlformats.org/officeDocument/2006/relationships/image" Target="../media/image238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40.png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1.png"/><Relationship Id="rId1" Type="http://schemas.openxmlformats.org/officeDocument/2006/relationships/slideLayout" Target="../slideLayouts/slideLayout11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3.png"/><Relationship Id="rId2" Type="http://schemas.openxmlformats.org/officeDocument/2006/relationships/image" Target="../media/image242.pn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245.png"/><Relationship Id="rId4" Type="http://schemas.openxmlformats.org/officeDocument/2006/relationships/image" Target="../media/image244.png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6.png"/><Relationship Id="rId1" Type="http://schemas.openxmlformats.org/officeDocument/2006/relationships/slideLayout" Target="../slideLayouts/slideLayout11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7.png"/><Relationship Id="rId1" Type="http://schemas.openxmlformats.org/officeDocument/2006/relationships/slideLayout" Target="../slideLayouts/slideLayout11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9.png"/><Relationship Id="rId2" Type="http://schemas.openxmlformats.org/officeDocument/2006/relationships/image" Target="../media/image248.png"/><Relationship Id="rId1" Type="http://schemas.openxmlformats.org/officeDocument/2006/relationships/slideLayout" Target="../slideLayouts/slideLayout11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1.png"/><Relationship Id="rId2" Type="http://schemas.openxmlformats.org/officeDocument/2006/relationships/image" Target="../media/image250.pn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253.png"/><Relationship Id="rId4" Type="http://schemas.openxmlformats.org/officeDocument/2006/relationships/image" Target="../media/image252.pn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5.png"/><Relationship Id="rId2" Type="http://schemas.openxmlformats.org/officeDocument/2006/relationships/image" Target="../media/image254.png"/><Relationship Id="rId1" Type="http://schemas.openxmlformats.org/officeDocument/2006/relationships/slideLayout" Target="../slideLayouts/slideLayout11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6.png"/><Relationship Id="rId1" Type="http://schemas.openxmlformats.org/officeDocument/2006/relationships/slideLayout" Target="../slideLayouts/slideLayout13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7.png"/><Relationship Id="rId1" Type="http://schemas.openxmlformats.org/officeDocument/2006/relationships/slideLayout" Target="../slideLayouts/slideLayout11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9.png"/><Relationship Id="rId2" Type="http://schemas.openxmlformats.org/officeDocument/2006/relationships/image" Target="../media/image258.png"/><Relationship Id="rId1" Type="http://schemas.openxmlformats.org/officeDocument/2006/relationships/slideLayout" Target="../slideLayouts/slideLayout11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0.png"/><Relationship Id="rId1" Type="http://schemas.openxmlformats.org/officeDocument/2006/relationships/slideLayout" Target="../slideLayouts/slideLayout11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1.png"/><Relationship Id="rId1" Type="http://schemas.openxmlformats.org/officeDocument/2006/relationships/slideLayout" Target="../slideLayouts/slideLayout11.xml"/></Relationships>
</file>

<file path=ppt/slides/_rels/slide9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microsoft.com/office/2007/relationships/hdphoto" Target="../media/hdphoto1.wdp"/><Relationship Id="rId18" Type="http://schemas.openxmlformats.org/officeDocument/2006/relationships/image" Target="../media/image39.svg"/><Relationship Id="rId3" Type="http://schemas.openxmlformats.org/officeDocument/2006/relationships/image" Target="../media/image25.png"/><Relationship Id="rId7" Type="http://schemas.openxmlformats.org/officeDocument/2006/relationships/image" Target="../media/image29.svg"/><Relationship Id="rId12" Type="http://schemas.openxmlformats.org/officeDocument/2006/relationships/image" Target="../media/image34.png"/><Relationship Id="rId17" Type="http://schemas.openxmlformats.org/officeDocument/2006/relationships/image" Target="../media/image38.svg"/><Relationship Id="rId2" Type="http://schemas.openxmlformats.org/officeDocument/2006/relationships/notesSlide" Target="../notesSlides/notesSlide15.xml"/><Relationship Id="rId16" Type="http://schemas.openxmlformats.org/officeDocument/2006/relationships/image" Target="../media/image37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8.sv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5" Type="http://schemas.openxmlformats.org/officeDocument/2006/relationships/image" Target="../media/image36.svg"/><Relationship Id="rId10" Type="http://schemas.openxmlformats.org/officeDocument/2006/relationships/image" Target="../media/image32.svg"/><Relationship Id="rId4" Type="http://schemas.openxmlformats.org/officeDocument/2006/relationships/image" Target="../media/image26.png"/><Relationship Id="rId9" Type="http://schemas.openxmlformats.org/officeDocument/2006/relationships/image" Target="../media/image31.svg"/><Relationship Id="rId14" Type="http://schemas.openxmlformats.org/officeDocument/2006/relationships/image" Target="../media/image35.png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2.png"/><Relationship Id="rId1" Type="http://schemas.openxmlformats.org/officeDocument/2006/relationships/slideLayout" Target="../slideLayouts/slideLayout13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65.svg"/><Relationship Id="rId4" Type="http://schemas.openxmlformats.org/officeDocument/2006/relationships/image" Target="../media/image264.svg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6.png"/><Relationship Id="rId1" Type="http://schemas.openxmlformats.org/officeDocument/2006/relationships/slideLayout" Target="../slideLayouts/slideLayout13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8.png"/><Relationship Id="rId2" Type="http://schemas.openxmlformats.org/officeDocument/2006/relationships/image" Target="../media/image267.svg"/><Relationship Id="rId1" Type="http://schemas.openxmlformats.org/officeDocument/2006/relationships/slideLayout" Target="../slideLayouts/slideLayout13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9.png"/><Relationship Id="rId1" Type="http://schemas.openxmlformats.org/officeDocument/2006/relationships/slideLayout" Target="../slideLayouts/slideLayout13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1.png"/><Relationship Id="rId2" Type="http://schemas.openxmlformats.org/officeDocument/2006/relationships/image" Target="../media/image270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74.png"/><Relationship Id="rId5" Type="http://schemas.openxmlformats.org/officeDocument/2006/relationships/image" Target="../media/image273.png"/><Relationship Id="rId4" Type="http://schemas.openxmlformats.org/officeDocument/2006/relationships/image" Target="../media/image272.pn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12.xml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12.xml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12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5.emf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6.png"/><Relationship Id="rId2" Type="http://schemas.openxmlformats.org/officeDocument/2006/relationships/image" Target="../media/image275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79.png"/><Relationship Id="rId5" Type="http://schemas.openxmlformats.org/officeDocument/2006/relationships/image" Target="../media/image278.png"/><Relationship Id="rId4" Type="http://schemas.openxmlformats.org/officeDocument/2006/relationships/image" Target="../media/image277.png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0.png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11.xml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2.jpeg"/><Relationship Id="rId2" Type="http://schemas.openxmlformats.org/officeDocument/2006/relationships/image" Target="../media/image281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83.jpeg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5.jpeg"/><Relationship Id="rId2" Type="http://schemas.openxmlformats.org/officeDocument/2006/relationships/image" Target="../media/image284.jpeg"/><Relationship Id="rId1" Type="http://schemas.openxmlformats.org/officeDocument/2006/relationships/slideLayout" Target="../slideLayouts/slideLayout13.xml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7.jpeg"/><Relationship Id="rId2" Type="http://schemas.openxmlformats.org/officeDocument/2006/relationships/image" Target="../media/image286.jpeg"/><Relationship Id="rId1" Type="http://schemas.openxmlformats.org/officeDocument/2006/relationships/slideLayout" Target="../slideLayouts/slideLayout13.xml"/></Relationships>
</file>

<file path=ppt/slides/_rels/slide1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4.png"/><Relationship Id="rId3" Type="http://schemas.openxmlformats.org/officeDocument/2006/relationships/image" Target="../media/image289.png"/><Relationship Id="rId7" Type="http://schemas.openxmlformats.org/officeDocument/2006/relationships/image" Target="../media/image293.png"/><Relationship Id="rId2" Type="http://schemas.openxmlformats.org/officeDocument/2006/relationships/image" Target="../media/image288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292.png"/><Relationship Id="rId5" Type="http://schemas.openxmlformats.org/officeDocument/2006/relationships/image" Target="../media/image291.png"/><Relationship Id="rId10" Type="http://schemas.openxmlformats.org/officeDocument/2006/relationships/image" Target="../media/image296.png"/><Relationship Id="rId4" Type="http://schemas.openxmlformats.org/officeDocument/2006/relationships/image" Target="../media/image290.png"/><Relationship Id="rId9" Type="http://schemas.openxmlformats.org/officeDocument/2006/relationships/image" Target="../media/image295.png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7.png"/><Relationship Id="rId2" Type="http://schemas.openxmlformats.org/officeDocument/2006/relationships/hyperlink" Target="https://ellab.bordingcentral.dk/user/Login.aspx" TargetMode="External"/><Relationship Id="rId1" Type="http://schemas.openxmlformats.org/officeDocument/2006/relationships/slideLayout" Target="../slideLayouts/slideLayout11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8.png"/><Relationship Id="rId1" Type="http://schemas.openxmlformats.org/officeDocument/2006/relationships/slideLayout" Target="../slideLayouts/slideLayout11.xml"/></Relationships>
</file>

<file path=ppt/slides/_rels/slide1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45.emf"/><Relationship Id="rId7" Type="http://schemas.openxmlformats.org/officeDocument/2006/relationships/diagramColors" Target="../diagrams/colors5.xml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9.png"/><Relationship Id="rId1" Type="http://schemas.openxmlformats.org/officeDocument/2006/relationships/slideLayout" Target="../slideLayouts/slideLayout13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0.png"/><Relationship Id="rId1" Type="http://schemas.openxmlformats.org/officeDocument/2006/relationships/slideLayout" Target="../slideLayouts/slideLayout13.xml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2.png"/><Relationship Id="rId2" Type="http://schemas.openxmlformats.org/officeDocument/2006/relationships/image" Target="../media/image301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04.svg"/><Relationship Id="rId4" Type="http://schemas.openxmlformats.org/officeDocument/2006/relationships/image" Target="../media/image303.svg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5.png"/><Relationship Id="rId1" Type="http://schemas.openxmlformats.org/officeDocument/2006/relationships/slideLayout" Target="../slideLayouts/slideLayout13.xml"/></Relationships>
</file>

<file path=ppt/slides/_rels/slide12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6.xml"/><Relationship Id="rId3" Type="http://schemas.openxmlformats.org/officeDocument/2006/relationships/notesSlide" Target="../notesSlides/notesSlide21.xml"/><Relationship Id="rId7" Type="http://schemas.openxmlformats.org/officeDocument/2006/relationships/diagramLayout" Target="../diagrams/layout6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3.xml"/><Relationship Id="rId6" Type="http://schemas.openxmlformats.org/officeDocument/2006/relationships/diagramData" Target="../diagrams/data6.xml"/><Relationship Id="rId5" Type="http://schemas.openxmlformats.org/officeDocument/2006/relationships/image" Target="../media/image45.emf"/><Relationship Id="rId10" Type="http://schemas.microsoft.com/office/2007/relationships/diagramDrawing" Target="../diagrams/drawing6.xml"/><Relationship Id="rId4" Type="http://schemas.openxmlformats.org/officeDocument/2006/relationships/oleObject" Target="../embeddings/oleObject4.bin"/><Relationship Id="rId9" Type="http://schemas.openxmlformats.org/officeDocument/2006/relationships/diagramColors" Target="../diagrams/colors6.xml"/></Relationships>
</file>

<file path=ppt/slides/_rels/slide1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E170C42-3F46-B368-AC55-D1C4BD215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47652" y="4598504"/>
            <a:ext cx="3319670" cy="1848680"/>
          </a:xfrm>
        </p:spPr>
        <p:txBody>
          <a:bodyPr/>
          <a:lstStyle/>
          <a:p>
            <a:r>
              <a:rPr lang="en-US" sz="3200" b="1" i="0" u="none" strike="noStrike" kern="1200" cap="none" spc="0" baseline="0" dirty="0" err="1">
                <a:solidFill>
                  <a:srgbClr val="2F5597"/>
                </a:solidFill>
                <a:uFillTx/>
                <a:latin typeface="Avenir Next LT Pro"/>
              </a:rPr>
              <a:t>TrackView</a:t>
            </a:r>
            <a:r>
              <a:rPr lang="en-US" sz="3200" b="1" i="0" u="none" strike="noStrike" kern="1200" cap="none" spc="0" baseline="0" dirty="0">
                <a:solidFill>
                  <a:srgbClr val="2F5597"/>
                </a:solidFill>
                <a:uFillTx/>
                <a:latin typeface="Avenir Next LT Pro"/>
              </a:rPr>
              <a:t> Pro &amp; </a:t>
            </a:r>
            <a:r>
              <a:rPr lang="en-US" sz="3200" b="1" i="0" u="none" strike="noStrike" kern="1200" cap="none" spc="0" baseline="0" dirty="0" err="1">
                <a:solidFill>
                  <a:srgbClr val="2F5597"/>
                </a:solidFill>
                <a:uFillTx/>
                <a:latin typeface="Avenir Next LT Pro"/>
              </a:rPr>
              <a:t>EMSuite</a:t>
            </a:r>
            <a:r>
              <a:rPr lang="en-US" sz="3200" b="1" i="0" u="none" strike="noStrike" kern="1200" cap="none" spc="0" baseline="0" dirty="0">
                <a:solidFill>
                  <a:srgbClr val="2F5597"/>
                </a:solidFill>
                <a:uFillTx/>
                <a:latin typeface="Avenir Next LT Pro"/>
              </a:rPr>
              <a:t> </a:t>
            </a:r>
            <a:br>
              <a:rPr lang="en-DK" sz="3200" b="1" i="0" u="none" strike="noStrike" kern="1200" cap="none" spc="0" baseline="0" dirty="0">
                <a:solidFill>
                  <a:srgbClr val="2F5597"/>
                </a:solidFill>
                <a:uFillTx/>
                <a:latin typeface="Avenir Next LT Pro"/>
              </a:rPr>
            </a:br>
            <a:br>
              <a:rPr lang="en-DK" sz="3200" b="1" i="0" u="none" strike="noStrike" kern="1200" cap="none" spc="0" baseline="0" dirty="0">
                <a:solidFill>
                  <a:srgbClr val="2F5597"/>
                </a:solidFill>
                <a:uFillTx/>
                <a:latin typeface="Avenir Next LT Pro"/>
              </a:rPr>
            </a:br>
            <a:r>
              <a:rPr lang="en-DK" sz="1400" b="1" i="0" u="none" strike="noStrike" kern="1200" cap="none" spc="0" baseline="0" dirty="0">
                <a:solidFill>
                  <a:srgbClr val="2F5597"/>
                </a:solidFill>
                <a:uFillTx/>
                <a:latin typeface="Avenir Next LT Pro"/>
              </a:rPr>
              <a:t>2026 </a:t>
            </a:r>
            <a:br>
              <a:rPr lang="en-DK" sz="1400" b="1" i="0" u="none" strike="noStrike" kern="1200" cap="none" spc="0" baseline="0" dirty="0">
                <a:solidFill>
                  <a:srgbClr val="2F5597"/>
                </a:solidFill>
                <a:uFillTx/>
                <a:latin typeface="Avenir Next LT Pro"/>
              </a:rPr>
            </a:br>
            <a:br>
              <a:rPr lang="en-DK" sz="3200" b="1" i="0" u="none" strike="noStrike" kern="1200" cap="none" spc="0" baseline="0" dirty="0">
                <a:solidFill>
                  <a:srgbClr val="2F5597"/>
                </a:solidFill>
                <a:uFillTx/>
                <a:latin typeface="Avenir Next LT Pro"/>
              </a:rPr>
            </a:br>
            <a:endParaRPr lang="da-DK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54650E-4ECB-37FB-39E6-73791FCCE4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616" y="4365006"/>
            <a:ext cx="5870957" cy="2938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243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dsholder til tekst 1">
            <a:extLst>
              <a:ext uri="{FF2B5EF4-FFF2-40B4-BE49-F238E27FC236}">
                <a16:creationId xmlns:a16="http://schemas.microsoft.com/office/drawing/2014/main" id="{5C6F635C-080E-7EC2-3B2B-9BAD5F2E6789}"/>
              </a:ext>
            </a:extLst>
          </p:cNvPr>
          <p:cNvSpPr>
            <a:spLocks noGrp="1"/>
          </p:cNvSpPr>
          <p:nvPr>
            <p:ph type="body" sz="half" idx="10"/>
          </p:nvPr>
        </p:nvSpPr>
        <p:spPr>
          <a:xfrm>
            <a:off x="371474" y="1630017"/>
            <a:ext cx="11485563" cy="4535833"/>
          </a:xfrm>
        </p:spPr>
        <p:txBody>
          <a:bodyPr>
            <a:normAutofit fontScale="92500" lnSpcReduction="20000"/>
          </a:bodyPr>
          <a:lstStyle/>
          <a:p>
            <a:pPr marL="285750" lvl="0" indent="-2857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§"/>
            </a:pPr>
            <a:r>
              <a:rPr lang="en-DK" sz="2800" b="1">
                <a:solidFill>
                  <a:schemeClr val="accent1"/>
                </a:solidFill>
                <a:latin typeface="Avenir Next LT Pro Demi"/>
              </a:rPr>
              <a:t>Contin</a:t>
            </a:r>
            <a:r>
              <a:rPr lang="da-DK" sz="2800" b="1">
                <a:solidFill>
                  <a:schemeClr val="accent1"/>
                </a:solidFill>
                <a:latin typeface="Avenir Next LT Pro Demi"/>
              </a:rPr>
              <a:t>u</a:t>
            </a:r>
            <a:r>
              <a:rPr lang="en-DK" sz="2800" b="1" err="1">
                <a:solidFill>
                  <a:schemeClr val="accent1"/>
                </a:solidFill>
                <a:latin typeface="Avenir Next LT Pro Demi"/>
              </a:rPr>
              <a:t>ous</a:t>
            </a:r>
            <a:r>
              <a:rPr lang="en-DK" sz="2800" b="1">
                <a:solidFill>
                  <a:schemeClr val="accent1"/>
                </a:solidFill>
                <a:latin typeface="Avenir Next LT Pro Demi"/>
              </a:rPr>
              <a:t> protection </a:t>
            </a:r>
            <a:r>
              <a:rPr lang="en-US" sz="2800" b="1">
                <a:solidFill>
                  <a:schemeClr val="accent1"/>
                </a:solidFill>
                <a:latin typeface="Avenir Next LT Pro Demi"/>
              </a:rPr>
              <a:t>of conditions in; </a:t>
            </a:r>
          </a:p>
          <a:p>
            <a:pPr marL="285750" lvl="0" indent="-2857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400">
                <a:solidFill>
                  <a:schemeClr val="accent1"/>
                </a:solidFill>
                <a:latin typeface="Avenir Next LT Pro Demi"/>
              </a:rPr>
              <a:t>Freezers</a:t>
            </a:r>
          </a:p>
          <a:p>
            <a:pPr marL="285750" lvl="0" indent="-2857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400">
                <a:solidFill>
                  <a:schemeClr val="accent1"/>
                </a:solidFill>
                <a:latin typeface="Avenir Next LT Pro Demi"/>
              </a:rPr>
              <a:t>Refrigerators </a:t>
            </a:r>
          </a:p>
          <a:p>
            <a:pPr marL="285750" lvl="0" indent="-2857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400">
                <a:solidFill>
                  <a:schemeClr val="accent1"/>
                </a:solidFill>
                <a:latin typeface="Avenir Next LT Pro Demi"/>
              </a:rPr>
              <a:t>Climate cabinets</a:t>
            </a:r>
          </a:p>
          <a:p>
            <a:pPr marL="285750" lvl="0" indent="-2857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400">
                <a:solidFill>
                  <a:schemeClr val="accent1"/>
                </a:solidFill>
                <a:latin typeface="Avenir Next LT Pro Demi"/>
              </a:rPr>
              <a:t>Storage rooms and facilities</a:t>
            </a:r>
          </a:p>
          <a:p>
            <a:pPr marL="285750" lvl="0" indent="-2857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§"/>
            </a:pPr>
            <a:r>
              <a:rPr lang="en-DK" sz="2800">
                <a:solidFill>
                  <a:schemeClr val="accent1"/>
                </a:solidFill>
                <a:latin typeface="Avenir Next LT Pro Demi"/>
              </a:rPr>
              <a:t>Keeping </a:t>
            </a:r>
            <a:r>
              <a:rPr lang="en-US" sz="2800">
                <a:solidFill>
                  <a:schemeClr val="accent1"/>
                </a:solidFill>
                <a:latin typeface="Avenir Next LT Pro Demi"/>
              </a:rPr>
              <a:t>track of; </a:t>
            </a:r>
          </a:p>
          <a:p>
            <a:pPr marL="285750" lvl="0" indent="-2857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400">
                <a:solidFill>
                  <a:schemeClr val="accent1"/>
                </a:solidFill>
                <a:latin typeface="Avenir Next LT Pro Demi"/>
              </a:rPr>
              <a:t>Vaccines </a:t>
            </a:r>
          </a:p>
          <a:p>
            <a:pPr marL="285750" lvl="0" indent="-2857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DK" sz="1400">
                <a:solidFill>
                  <a:schemeClr val="accent1"/>
                </a:solidFill>
                <a:latin typeface="Avenir Next LT Pro Demi"/>
              </a:rPr>
              <a:t>Ventilation &amp; changing rooms </a:t>
            </a:r>
            <a:endParaRPr lang="en-US" sz="1400">
              <a:solidFill>
                <a:schemeClr val="accent1"/>
              </a:solidFill>
              <a:latin typeface="Avenir Next LT Pro Demi"/>
            </a:endParaRPr>
          </a:p>
          <a:p>
            <a:pPr marL="285750" lvl="0" indent="-2857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DK" sz="1400">
                <a:solidFill>
                  <a:schemeClr val="accent1"/>
                </a:solidFill>
                <a:latin typeface="Avenir Next LT Pro Demi"/>
              </a:rPr>
              <a:t>Room temperatures </a:t>
            </a:r>
          </a:p>
          <a:p>
            <a:pPr lvl="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DK" sz="1400">
                <a:solidFill>
                  <a:schemeClr val="accent1"/>
                </a:solidFill>
                <a:latin typeface="Avenir Next LT Pro Demi"/>
              </a:rPr>
              <a:t>    Compliance with regulations; GMP – Good manufacturing Practice </a:t>
            </a:r>
          </a:p>
          <a:p>
            <a:pPr lvl="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DK" sz="1400">
                <a:solidFill>
                  <a:schemeClr val="accent1"/>
                </a:solidFill>
                <a:latin typeface="Avenir Next LT Pro Demi"/>
              </a:rPr>
              <a:t>    Real time observation and documentation </a:t>
            </a:r>
          </a:p>
          <a:p>
            <a:endParaRPr lang="da-DK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6E5E8ACA-5261-0F76-9FD5-DCC83965A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Why Monitoring? </a:t>
            </a:r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39910653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dsholder til tekst 1">
            <a:extLst>
              <a:ext uri="{FF2B5EF4-FFF2-40B4-BE49-F238E27FC236}">
                <a16:creationId xmlns:a16="http://schemas.microsoft.com/office/drawing/2014/main" id="{E85D3DFA-A7F6-0D76-E3B7-366278C92E5F}"/>
              </a:ext>
            </a:extLst>
          </p:cNvPr>
          <p:cNvSpPr>
            <a:spLocks noGrp="1"/>
          </p:cNvSpPr>
          <p:nvPr>
            <p:ph type="body" sz="half" idx="10"/>
          </p:nvPr>
        </p:nvSpPr>
        <p:spPr>
          <a:xfrm>
            <a:off x="534300" y="2089305"/>
            <a:ext cx="11478796" cy="3645850"/>
          </a:xfrm>
        </p:spPr>
        <p:txBody>
          <a:bodyPr>
            <a:normAutofit/>
          </a:bodyPr>
          <a:lstStyle/>
          <a:p>
            <a:pPr lvl="0">
              <a:buSzPct val="100000"/>
              <a:buFont typeface="Arial" pitchFamily="34"/>
            </a:pPr>
            <a:r>
              <a:rPr lang="en-DK" sz="1600" i="1">
                <a:solidFill>
                  <a:srgbClr val="2F5597"/>
                </a:solidFill>
                <a:latin typeface="Avenir Next LT Pro" pitchFamily="34"/>
              </a:rPr>
              <a:t>“</a:t>
            </a:r>
            <a:r>
              <a:rPr lang="en-GB" sz="1600" i="1">
                <a:solidFill>
                  <a:srgbClr val="2F5597"/>
                </a:solidFill>
                <a:latin typeface="Avenir Next LT Pro" pitchFamily="34"/>
              </a:rPr>
              <a:t>Research samples collected over decades at a Swedish medical university were destroyed when a freezer malfunctioned during the Christmas holidays, the institute has said</a:t>
            </a:r>
            <a:r>
              <a:rPr lang="en-DK" sz="1600" i="1">
                <a:solidFill>
                  <a:srgbClr val="2F5597"/>
                </a:solidFill>
                <a:latin typeface="Avenir Next LT Pro" pitchFamily="34"/>
              </a:rPr>
              <a:t>.” </a:t>
            </a:r>
          </a:p>
          <a:p>
            <a:pPr marL="171450" lvl="0" indent="-171450" defTabSz="685800">
              <a:spcBef>
                <a:spcPts val="750"/>
              </a:spcBef>
            </a:pPr>
            <a:r>
              <a:rPr lang="en-GB" sz="1200">
                <a:solidFill>
                  <a:srgbClr val="181818"/>
                </a:solidFill>
                <a:latin typeface="Avenir Next LT Pro" pitchFamily="3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Decades of research destroyed after freezer fails at Swedish university | Sweden | The Guardian</a:t>
            </a:r>
            <a:endParaRPr lang="da-DK" sz="1200">
              <a:solidFill>
                <a:srgbClr val="181818"/>
              </a:solidFill>
              <a:latin typeface="Avenir Next LT Pro" pitchFamily="34"/>
            </a:endParaRPr>
          </a:p>
          <a:p>
            <a:pPr lvl="0">
              <a:buSzPct val="100000"/>
              <a:buFont typeface="Arial" pitchFamily="34"/>
            </a:pPr>
            <a:endParaRPr lang="en-DK" sz="1600" i="1">
              <a:solidFill>
                <a:srgbClr val="000000"/>
              </a:solidFill>
              <a:latin typeface="Avenir Next LT Pro" pitchFamily="34"/>
            </a:endParaRPr>
          </a:p>
          <a:p>
            <a:pPr lvl="0">
              <a:buSzPct val="100000"/>
              <a:buFont typeface="Arial" pitchFamily="34"/>
            </a:pPr>
            <a:r>
              <a:rPr lang="en-GB" sz="1600" i="1">
                <a:solidFill>
                  <a:srgbClr val="2F5597"/>
                </a:solidFill>
                <a:latin typeface="Avenir Next LT Pro" pitchFamily="34"/>
              </a:rPr>
              <a:t>“Those worst affected are those researching </a:t>
            </a:r>
            <a:r>
              <a:rPr lang="en-GB" sz="1600" i="1" err="1">
                <a:solidFill>
                  <a:srgbClr val="2F5597"/>
                </a:solidFill>
                <a:latin typeface="Avenir Next LT Pro" pitchFamily="34"/>
              </a:rPr>
              <a:t>leukemia</a:t>
            </a:r>
            <a:r>
              <a:rPr lang="en-GB" sz="1600" i="1">
                <a:solidFill>
                  <a:srgbClr val="2F5597"/>
                </a:solidFill>
                <a:latin typeface="Avenir Next LT Pro" pitchFamily="34"/>
              </a:rPr>
              <a:t>, they have gathered samples from patients over as much as 30 years,” said Matti </a:t>
            </a:r>
            <a:r>
              <a:rPr lang="en-GB" sz="1600" i="1" err="1">
                <a:solidFill>
                  <a:srgbClr val="2F5597"/>
                </a:solidFill>
                <a:latin typeface="Avenir Next LT Pro" pitchFamily="34"/>
              </a:rPr>
              <a:t>Sällberg</a:t>
            </a:r>
            <a:r>
              <a:rPr lang="en-GB" sz="1600" i="1">
                <a:solidFill>
                  <a:srgbClr val="2F5597"/>
                </a:solidFill>
                <a:latin typeface="Avenir Next LT Pro" pitchFamily="34"/>
              </a:rPr>
              <a:t>, Dean of KI’s southern campus, to APF. He said no official estimate of the value of the samples lost had been made, but said it was easily in the millions</a:t>
            </a:r>
            <a:r>
              <a:rPr lang="en-DK" sz="1600" i="1">
                <a:solidFill>
                  <a:srgbClr val="2F5597"/>
                </a:solidFill>
                <a:latin typeface="Avenir Next LT Pro" pitchFamily="34"/>
              </a:rPr>
              <a:t>.” </a:t>
            </a:r>
          </a:p>
          <a:p>
            <a:pPr lvl="0">
              <a:buSzPct val="100000"/>
              <a:buFont typeface="Arial" pitchFamily="34"/>
            </a:pPr>
            <a:r>
              <a:rPr lang="da-DK" sz="1200">
                <a:solidFill>
                  <a:srgbClr val="2F5597"/>
                </a:solidFill>
                <a:latin typeface="Avenir Next LT Pro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https://nordiclifescience.org/devastating-freezer-failure-at-karolinska-institutet/</a:t>
            </a:r>
            <a:endParaRPr lang="en-DK" sz="1200">
              <a:solidFill>
                <a:srgbClr val="2F5597"/>
              </a:solidFill>
              <a:latin typeface="Avenir Next LT Pro" pitchFamily="34"/>
            </a:endParaRP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DF187246-608B-C4F9-DD5F-0A600041D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287" y="262684"/>
            <a:ext cx="10869751" cy="360000"/>
          </a:xfrm>
        </p:spPr>
        <p:txBody>
          <a:bodyPr/>
          <a:lstStyle/>
          <a:p>
            <a:r>
              <a:rPr lang="en-DK" sz="2400" u="sng"/>
              <a:t>Decades of research destroyed after freezer fails </a:t>
            </a:r>
            <a:br>
              <a:rPr lang="en-DK" sz="1800"/>
            </a:br>
            <a:r>
              <a:rPr lang="en-DK" sz="1800" b="0"/>
              <a:t>The temperature in 16 cryogenic tanks rose due to the automatic refilling of nitrogen malfunctioned during </a:t>
            </a:r>
            <a:r>
              <a:rPr lang="da-DK" sz="1800" b="0"/>
              <a:t>C</a:t>
            </a:r>
            <a:r>
              <a:rPr lang="en-DK" sz="1800" b="0" err="1"/>
              <a:t>hristmas</a:t>
            </a:r>
            <a:r>
              <a:rPr lang="en-DK" sz="1800" b="0"/>
              <a:t> holidays. </a:t>
            </a:r>
            <a:endParaRPr lang="da-DK" sz="1800"/>
          </a:p>
        </p:txBody>
      </p:sp>
      <p:pic>
        <p:nvPicPr>
          <p:cNvPr id="6" name="Picture 9">
            <a:extLst>
              <a:ext uri="{FF2B5EF4-FFF2-40B4-BE49-F238E27FC236}">
                <a16:creationId xmlns:a16="http://schemas.microsoft.com/office/drawing/2014/main" id="{CC52F24F-F03C-B4A1-5577-26948E06F8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39878" y="3694258"/>
            <a:ext cx="3644024" cy="2434214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8952870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E46C37B-08F0-BCDA-E8A5-A1A06E1BD05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5400000">
            <a:off x="1373432" y="-1121512"/>
            <a:ext cx="6736466" cy="9533877"/>
          </a:xfrm>
          <a:prstGeom prst="rect">
            <a:avLst/>
          </a:prstGeom>
          <a:blipFill dpi="0" rotWithShape="1">
            <a:blip r:embed="rId3">
              <a:alphaModFix/>
            </a:blip>
            <a:srcRect/>
            <a:tile tx="0" ty="0" sx="100000" sy="100000" flip="none" algn="tl"/>
          </a:blip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970296-6EA9-10CC-01DC-F169F4655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47" y="94218"/>
            <a:ext cx="11592765" cy="493776"/>
          </a:xfrm>
        </p:spPr>
        <p:txBody>
          <a:bodyPr/>
          <a:lstStyle/>
          <a:p>
            <a:r>
              <a:rPr lang="en-US"/>
              <a:t>A Brief History of Ellab Monitoring: 35 years of experience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A218818-B0E6-D1CE-EBC9-270E872F4008}"/>
              </a:ext>
            </a:extLst>
          </p:cNvPr>
          <p:cNvCxnSpPr>
            <a:cxnSpLocks/>
            <a:endCxn id="10" idx="1"/>
          </p:cNvCxnSpPr>
          <p:nvPr/>
        </p:nvCxnSpPr>
        <p:spPr>
          <a:xfrm flipV="1">
            <a:off x="8970380" y="1538111"/>
            <a:ext cx="1076445" cy="233940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82DBA41F-7D75-92A6-B585-A7DA7D803BD4}"/>
              </a:ext>
            </a:extLst>
          </p:cNvPr>
          <p:cNvSpPr txBox="1"/>
          <p:nvPr/>
        </p:nvSpPr>
        <p:spPr>
          <a:xfrm>
            <a:off x="10046825" y="1076446"/>
            <a:ext cx="18519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/>
              <a:t>Hanwell Acquired by Ellab in 2019</a:t>
            </a:r>
          </a:p>
        </p:txBody>
      </p:sp>
      <p:pic>
        <p:nvPicPr>
          <p:cNvPr id="12" name="Picture 11" descr="A blue and black logo&#10;&#10;AI-generated content may be incorrect.">
            <a:extLst>
              <a:ext uri="{FF2B5EF4-FFF2-40B4-BE49-F238E27FC236}">
                <a16:creationId xmlns:a16="http://schemas.microsoft.com/office/drawing/2014/main" id="{E408B5BA-00F2-0FE9-6D5F-D4B5FED965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20669" y="617621"/>
            <a:ext cx="904261" cy="475193"/>
          </a:xfrm>
          <a:prstGeom prst="rect">
            <a:avLst/>
          </a:prstGeo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78AA4FF-DBEB-A296-9F59-1D7CC2FC2CED}"/>
              </a:ext>
            </a:extLst>
          </p:cNvPr>
          <p:cNvCxnSpPr>
            <a:cxnSpLocks/>
            <a:stCxn id="10" idx="2"/>
          </p:cNvCxnSpPr>
          <p:nvPr/>
        </p:nvCxnSpPr>
        <p:spPr>
          <a:xfrm>
            <a:off x="10972800" y="1999776"/>
            <a:ext cx="0" cy="109066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2E97B5B8-0010-07CF-1B35-FA44204EC68A}"/>
              </a:ext>
            </a:extLst>
          </p:cNvPr>
          <p:cNvSpPr txBox="1"/>
          <p:nvPr/>
        </p:nvSpPr>
        <p:spPr>
          <a:xfrm>
            <a:off x="9843209" y="5291078"/>
            <a:ext cx="22591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/>
              <a:t>UK Manufacturing relocated to Denmark in 2024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8ABDFF2-4223-8490-CCD4-467A9EE4AA31}"/>
              </a:ext>
            </a:extLst>
          </p:cNvPr>
          <p:cNvSpPr txBox="1"/>
          <p:nvPr/>
        </p:nvSpPr>
        <p:spPr>
          <a:xfrm>
            <a:off x="10046825" y="3183762"/>
            <a:ext cx="18519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/>
              <a:t>EMSuite / TrackView Pro Released 2022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AF4ECE9C-2505-BA75-5CB6-06DC5B392EBE}"/>
              </a:ext>
            </a:extLst>
          </p:cNvPr>
          <p:cNvCxnSpPr>
            <a:cxnSpLocks/>
          </p:cNvCxnSpPr>
          <p:nvPr/>
        </p:nvCxnSpPr>
        <p:spPr>
          <a:xfrm>
            <a:off x="10986305" y="4107092"/>
            <a:ext cx="0" cy="109066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87955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9" name="Straight Connector 98">
            <a:extLst>
              <a:ext uri="{FF2B5EF4-FFF2-40B4-BE49-F238E27FC236}">
                <a16:creationId xmlns:a16="http://schemas.microsoft.com/office/drawing/2014/main" id="{58139FBD-AE09-CE0A-A761-1E11F988A187}"/>
              </a:ext>
            </a:extLst>
          </p:cNvPr>
          <p:cNvCxnSpPr>
            <a:cxnSpLocks/>
          </p:cNvCxnSpPr>
          <p:nvPr/>
        </p:nvCxnSpPr>
        <p:spPr>
          <a:xfrm flipH="1">
            <a:off x="3717253" y="3231523"/>
            <a:ext cx="820030" cy="0"/>
          </a:xfrm>
          <a:prstGeom prst="line">
            <a:avLst/>
          </a:prstGeom>
          <a:ln w="19050" cap="flat" cmpd="sng" algn="ctr">
            <a:solidFill>
              <a:schemeClr val="accent6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6184" name="Picture 40">
            <a:extLst>
              <a:ext uri="{FF2B5EF4-FFF2-40B4-BE49-F238E27FC236}">
                <a16:creationId xmlns:a16="http://schemas.microsoft.com/office/drawing/2014/main" id="{6A7D311B-44F3-94B4-4FD9-3ADBE3E124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4741" y="727691"/>
            <a:ext cx="1838710" cy="3654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86CBFC5B-66C7-AE2C-4B1F-B25D5E2E6F78}"/>
              </a:ext>
            </a:extLst>
          </p:cNvPr>
          <p:cNvCxnSpPr>
            <a:cxnSpLocks/>
          </p:cNvCxnSpPr>
          <p:nvPr/>
        </p:nvCxnSpPr>
        <p:spPr>
          <a:xfrm flipH="1">
            <a:off x="3804210" y="3081513"/>
            <a:ext cx="722864" cy="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6" name="Straight Connector 265">
            <a:extLst>
              <a:ext uri="{FF2B5EF4-FFF2-40B4-BE49-F238E27FC236}">
                <a16:creationId xmlns:a16="http://schemas.microsoft.com/office/drawing/2014/main" id="{AEC41320-0E4C-CB29-869E-3B150F251B5D}"/>
              </a:ext>
            </a:extLst>
          </p:cNvPr>
          <p:cNvCxnSpPr>
            <a:cxnSpLocks/>
          </p:cNvCxnSpPr>
          <p:nvPr/>
        </p:nvCxnSpPr>
        <p:spPr>
          <a:xfrm flipV="1">
            <a:off x="3726007" y="2201592"/>
            <a:ext cx="0" cy="1031791"/>
          </a:xfrm>
          <a:prstGeom prst="line">
            <a:avLst/>
          </a:prstGeom>
          <a:ln w="19050" cap="flat" cmpd="sng" algn="ctr">
            <a:solidFill>
              <a:schemeClr val="accent6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41" name="Rectangle: Rounded Corners 240">
            <a:extLst>
              <a:ext uri="{FF2B5EF4-FFF2-40B4-BE49-F238E27FC236}">
                <a16:creationId xmlns:a16="http://schemas.microsoft.com/office/drawing/2014/main" id="{6D6CF9D3-D145-8804-EC69-D5317FB024F9}"/>
              </a:ext>
            </a:extLst>
          </p:cNvPr>
          <p:cNvSpPr/>
          <p:nvPr/>
        </p:nvSpPr>
        <p:spPr>
          <a:xfrm>
            <a:off x="4671061" y="3572832"/>
            <a:ext cx="1515743" cy="1602966"/>
          </a:xfrm>
          <a:prstGeom prst="roundRect">
            <a:avLst/>
          </a:prstGeom>
          <a:solidFill>
            <a:srgbClr val="F2F2F2"/>
          </a:solidFill>
          <a:ln w="635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>
              <a:latin typeface="AvenirNext LT Pro Medium" panose="020B0504020202020204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0BE7CEB-7E78-A646-4ECF-08DE12C6EF1B}"/>
              </a:ext>
            </a:extLst>
          </p:cNvPr>
          <p:cNvSpPr/>
          <p:nvPr/>
        </p:nvSpPr>
        <p:spPr>
          <a:xfrm>
            <a:off x="4671061" y="1288134"/>
            <a:ext cx="1515743" cy="1602966"/>
          </a:xfrm>
          <a:prstGeom prst="roundRect">
            <a:avLst/>
          </a:prstGeom>
          <a:solidFill>
            <a:srgbClr val="F2F2F2"/>
          </a:solidFill>
          <a:ln w="635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>
              <a:latin typeface="AvenirNext LT Pro Medium" panose="020B0504020202020204"/>
            </a:endParaRPr>
          </a:p>
        </p:txBody>
      </p:sp>
      <p:sp>
        <p:nvSpPr>
          <p:cNvPr id="8194" name="Title 1">
            <a:extLst>
              <a:ext uri="{FF2B5EF4-FFF2-40B4-BE49-F238E27FC236}">
                <a16:creationId xmlns:a16="http://schemas.microsoft.com/office/drawing/2014/main" id="{0B130C85-CCEA-4290-B6CE-034DEB1959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0331" y="241602"/>
            <a:ext cx="8272859" cy="493775"/>
          </a:xfrm>
          <a:noFill/>
          <a:ln>
            <a:noFill/>
          </a:ln>
        </p:spPr>
        <p:txBody>
          <a:bodyPr vert="horz" wrap="square" lIns="91421" tIns="91421" rIns="91421" bIns="91421" rtlCol="0" anchor="b" anchorCtr="0" compatLnSpc="1">
            <a:noAutofit/>
          </a:bodyPr>
          <a:lstStyle/>
          <a:p>
            <a:pPr defTabSz="822960">
              <a:lnSpc>
                <a:spcPct val="100000"/>
              </a:lnSpc>
            </a:pPr>
            <a:r>
              <a:rPr lang="en-US" sz="2880">
                <a:solidFill>
                  <a:srgbClr val="1F6898"/>
                </a:solidFill>
                <a:latin typeface="Avenir Next LT Pro Demi"/>
              </a:rPr>
              <a:t>Monitoring System Structure Overview</a:t>
            </a:r>
            <a:endParaRPr lang="en-US" altLang="en-US" sz="2880">
              <a:solidFill>
                <a:srgbClr val="1F6898"/>
              </a:solidFill>
              <a:latin typeface="Avenir Next LT Pro Demi"/>
            </a:endParaRPr>
          </a:p>
        </p:txBody>
      </p:sp>
      <p:sp>
        <p:nvSpPr>
          <p:cNvPr id="8196" name="Slide Number Placeholder 9">
            <a:extLst>
              <a:ext uri="{FF2B5EF4-FFF2-40B4-BE49-F238E27FC236}">
                <a16:creationId xmlns:a16="http://schemas.microsoft.com/office/drawing/2014/main" id="{69FF5875-879A-46A6-BE2C-94A99E82BAE2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8610600" y="6356350"/>
            <a:ext cx="27432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da-DK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CB77BA7D-6460-4E70-93FD-EB06C9F220AE}" type="slidenum">
              <a:rPr lang="da-DK" smtClean="0"/>
              <a:pPr fontAlgn="base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5</a:t>
            </a:fld>
            <a:endParaRPr lang="en-US" altLang="en-US">
              <a:solidFill>
                <a:schemeClr val="bg1"/>
              </a:solidFill>
            </a:endParaRPr>
          </a:p>
        </p:txBody>
      </p:sp>
      <p:pic>
        <p:nvPicPr>
          <p:cNvPr id="39" name="Grafik 7">
            <a:extLst>
              <a:ext uri="{FF2B5EF4-FFF2-40B4-BE49-F238E27FC236}">
                <a16:creationId xmlns:a16="http://schemas.microsoft.com/office/drawing/2014/main" id="{DFA7F254-115A-4455-B3E1-C6FD3C6B51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/>
        </p:blipFill>
        <p:spPr bwMode="auto">
          <a:xfrm>
            <a:off x="2295720" y="1663830"/>
            <a:ext cx="1024876" cy="735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" name="Grafik 9">
            <a:extLst>
              <a:ext uri="{FF2B5EF4-FFF2-40B4-BE49-F238E27FC236}">
                <a16:creationId xmlns:a16="http://schemas.microsoft.com/office/drawing/2014/main" id="{51085E27-3642-412B-9F79-43652E8F46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/>
        </p:blipFill>
        <p:spPr bwMode="auto">
          <a:xfrm>
            <a:off x="683626" y="924893"/>
            <a:ext cx="539202" cy="664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" name="Grafik 9">
            <a:extLst>
              <a:ext uri="{FF2B5EF4-FFF2-40B4-BE49-F238E27FC236}">
                <a16:creationId xmlns:a16="http://schemas.microsoft.com/office/drawing/2014/main" id="{4F3A99AC-37E7-439E-B41D-7128A5E526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/>
        </p:blipFill>
        <p:spPr bwMode="auto">
          <a:xfrm>
            <a:off x="683626" y="1612414"/>
            <a:ext cx="539202" cy="664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0" name="Group 49">
            <a:extLst>
              <a:ext uri="{FF2B5EF4-FFF2-40B4-BE49-F238E27FC236}">
                <a16:creationId xmlns:a16="http://schemas.microsoft.com/office/drawing/2014/main" id="{6EF54A5D-2057-4668-850F-8C625989A7AD}"/>
              </a:ext>
            </a:extLst>
          </p:cNvPr>
          <p:cNvGrpSpPr/>
          <p:nvPr/>
        </p:nvGrpSpPr>
        <p:grpSpPr>
          <a:xfrm>
            <a:off x="5149156" y="1582300"/>
            <a:ext cx="534738" cy="133685"/>
            <a:chOff x="5446858" y="4334748"/>
            <a:chExt cx="609600" cy="152400"/>
          </a:xfrm>
        </p:grpSpPr>
        <p:sp>
          <p:nvSpPr>
            <p:cNvPr id="51" name="Rectangle: Rounded Corners 50">
              <a:extLst>
                <a:ext uri="{FF2B5EF4-FFF2-40B4-BE49-F238E27FC236}">
                  <a16:creationId xmlns:a16="http://schemas.microsoft.com/office/drawing/2014/main" id="{B7B9DC32-A22E-4830-AE12-22E46BAA76C1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632360-7207-4D73-8942-8DEFDAD69010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216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9F1B5CA0-1877-4A24-8841-271AB7687AB5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2160"/>
            </a:p>
          </p:txBody>
        </p:sp>
        <p:sp>
          <p:nvSpPr>
            <p:cNvPr id="54" name="Rectangle: Rounded Corners 53">
              <a:extLst>
                <a:ext uri="{FF2B5EF4-FFF2-40B4-BE49-F238E27FC236}">
                  <a16:creationId xmlns:a16="http://schemas.microsoft.com/office/drawing/2014/main" id="{45BE5A6D-5BBF-46C9-96F8-D8E328A55138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EF981AFC-8B7A-4897-8DAB-47ABED9953BA}"/>
              </a:ext>
            </a:extLst>
          </p:cNvPr>
          <p:cNvGrpSpPr/>
          <p:nvPr/>
        </p:nvGrpSpPr>
        <p:grpSpPr>
          <a:xfrm>
            <a:off x="5149156" y="1714802"/>
            <a:ext cx="534738" cy="133685"/>
            <a:chOff x="5446858" y="4334748"/>
            <a:chExt cx="609600" cy="152400"/>
          </a:xfrm>
        </p:grpSpPr>
        <p:sp>
          <p:nvSpPr>
            <p:cNvPr id="56" name="Rectangle: Rounded Corners 55">
              <a:extLst>
                <a:ext uri="{FF2B5EF4-FFF2-40B4-BE49-F238E27FC236}">
                  <a16:creationId xmlns:a16="http://schemas.microsoft.com/office/drawing/2014/main" id="{FCD679C9-C633-4E40-84B7-2DDB7444E8FC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E7F6948F-F920-4519-9109-0B580747DC3D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2160"/>
            </a:p>
          </p:txBody>
        </p:sp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77B27E4B-B078-40AD-BE99-41C1E4E0D626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2160"/>
            </a:p>
          </p:txBody>
        </p:sp>
        <p:sp>
          <p:nvSpPr>
            <p:cNvPr id="59" name="Rectangle: Rounded Corners 58">
              <a:extLst>
                <a:ext uri="{FF2B5EF4-FFF2-40B4-BE49-F238E27FC236}">
                  <a16:creationId xmlns:a16="http://schemas.microsoft.com/office/drawing/2014/main" id="{7CE9BD94-695F-4067-81DB-D340F42C8EFE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75D25F72-0730-4522-ABE6-F3DADE7ACC43}"/>
              </a:ext>
            </a:extLst>
          </p:cNvPr>
          <p:cNvGrpSpPr/>
          <p:nvPr/>
        </p:nvGrpSpPr>
        <p:grpSpPr>
          <a:xfrm>
            <a:off x="5149156" y="1849670"/>
            <a:ext cx="534738" cy="133685"/>
            <a:chOff x="5446858" y="4334748"/>
            <a:chExt cx="609600" cy="152400"/>
          </a:xfrm>
        </p:grpSpPr>
        <p:sp>
          <p:nvSpPr>
            <p:cNvPr id="61" name="Rectangle: Rounded Corners 60">
              <a:extLst>
                <a:ext uri="{FF2B5EF4-FFF2-40B4-BE49-F238E27FC236}">
                  <a16:creationId xmlns:a16="http://schemas.microsoft.com/office/drawing/2014/main" id="{D802AFAA-51A8-4292-A26F-775B1B8F007F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91BA299B-432E-4AC3-89AA-E3A31D5A022F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2160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2E0C966E-7D05-4DAD-9EF0-35F1DD87DF3F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solidFill>
              <a:schemeClr val="bg1"/>
            </a:solidFill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2160"/>
            </a:p>
          </p:txBody>
        </p:sp>
        <p:sp>
          <p:nvSpPr>
            <p:cNvPr id="64" name="Rectangle: Rounded Corners 63">
              <a:extLst>
                <a:ext uri="{FF2B5EF4-FFF2-40B4-BE49-F238E27FC236}">
                  <a16:creationId xmlns:a16="http://schemas.microsoft.com/office/drawing/2014/main" id="{BEE90AAB-2F2C-47D7-8C5C-BD53CCACAE4B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</p:grpSp>
      <p:grpSp>
        <p:nvGrpSpPr>
          <p:cNvPr id="67" name="Group 66">
            <a:extLst>
              <a:ext uri="{FF2B5EF4-FFF2-40B4-BE49-F238E27FC236}">
                <a16:creationId xmlns:a16="http://schemas.microsoft.com/office/drawing/2014/main" id="{5A077F0D-9B63-4D7F-AA3F-336F85034AAF}"/>
              </a:ext>
            </a:extLst>
          </p:cNvPr>
          <p:cNvGrpSpPr/>
          <p:nvPr/>
        </p:nvGrpSpPr>
        <p:grpSpPr>
          <a:xfrm>
            <a:off x="5531791" y="1807208"/>
            <a:ext cx="305297" cy="339716"/>
            <a:chOff x="5819695" y="4511763"/>
            <a:chExt cx="348037" cy="387276"/>
          </a:xfrm>
        </p:grpSpPr>
        <p:sp>
          <p:nvSpPr>
            <p:cNvPr id="68" name="Rectangle: Rounded Corners 67">
              <a:extLst>
                <a:ext uri="{FF2B5EF4-FFF2-40B4-BE49-F238E27FC236}">
                  <a16:creationId xmlns:a16="http://schemas.microsoft.com/office/drawing/2014/main" id="{FF9A2D53-78C5-4F26-9A4C-06788C0B7727}"/>
                </a:ext>
              </a:extLst>
            </p:cNvPr>
            <p:cNvSpPr/>
            <p:nvPr/>
          </p:nvSpPr>
          <p:spPr>
            <a:xfrm>
              <a:off x="5819695" y="4511763"/>
              <a:ext cx="348037" cy="387276"/>
            </a:xfrm>
            <a:prstGeom prst="roundRect">
              <a:avLst>
                <a:gd name="adj" fmla="val 1889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60"/>
            </a:p>
          </p:txBody>
        </p: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30D2A005-4A53-4427-9DA8-C516ACE5625D}"/>
                </a:ext>
              </a:extLst>
            </p:cNvPr>
            <p:cNvGrpSpPr/>
            <p:nvPr/>
          </p:nvGrpSpPr>
          <p:grpSpPr>
            <a:xfrm>
              <a:off x="5841553" y="4527457"/>
              <a:ext cx="318587" cy="355882"/>
              <a:chOff x="10516842" y="803541"/>
              <a:chExt cx="443396" cy="495300"/>
            </a:xfrm>
          </p:grpSpPr>
          <p:sp>
            <p:nvSpPr>
              <p:cNvPr id="70" name="Freeform: Shape 69">
                <a:extLst>
                  <a:ext uri="{FF2B5EF4-FFF2-40B4-BE49-F238E27FC236}">
                    <a16:creationId xmlns:a16="http://schemas.microsoft.com/office/drawing/2014/main" id="{09D99B89-7373-4071-ADF0-860E319206A3}"/>
                  </a:ext>
                </a:extLst>
              </p:cNvPr>
              <p:cNvSpPr/>
              <p:nvPr/>
            </p:nvSpPr>
            <p:spPr>
              <a:xfrm>
                <a:off x="10516842" y="803541"/>
                <a:ext cx="443368" cy="104274"/>
              </a:xfrm>
              <a:custGeom>
                <a:avLst/>
                <a:gdLst>
                  <a:gd name="connsiteX0" fmla="*/ 533400 w 533400"/>
                  <a:gd name="connsiteY0" fmla="*/ 76200 h 152400"/>
                  <a:gd name="connsiteX1" fmla="*/ 266700 w 533400"/>
                  <a:gd name="connsiteY1" fmla="*/ 152400 h 152400"/>
                  <a:gd name="connsiteX2" fmla="*/ 0 w 533400"/>
                  <a:gd name="connsiteY2" fmla="*/ 76200 h 152400"/>
                  <a:gd name="connsiteX3" fmla="*/ 266700 w 533400"/>
                  <a:gd name="connsiteY3" fmla="*/ 0 h 152400"/>
                  <a:gd name="connsiteX4" fmla="*/ 533400 w 533400"/>
                  <a:gd name="connsiteY4" fmla="*/ 76200 h 152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33400" h="152400">
                    <a:moveTo>
                      <a:pt x="533400" y="76200"/>
                    </a:moveTo>
                    <a:cubicBezTo>
                      <a:pt x="533400" y="118284"/>
                      <a:pt x="413994" y="152400"/>
                      <a:pt x="266700" y="152400"/>
                    </a:cubicBezTo>
                    <a:cubicBezTo>
                      <a:pt x="119406" y="152400"/>
                      <a:pt x="0" y="118284"/>
                      <a:pt x="0" y="76200"/>
                    </a:cubicBezTo>
                    <a:cubicBezTo>
                      <a:pt x="0" y="34116"/>
                      <a:pt x="119406" y="0"/>
                      <a:pt x="266700" y="0"/>
                    </a:cubicBezTo>
                    <a:cubicBezTo>
                      <a:pt x="413994" y="0"/>
                      <a:pt x="533400" y="34116"/>
                      <a:pt x="5334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 sz="2160"/>
              </a:p>
            </p:txBody>
          </p:sp>
          <p:sp>
            <p:nvSpPr>
              <p:cNvPr id="71" name="Freeform: Shape 70">
                <a:extLst>
                  <a:ext uri="{FF2B5EF4-FFF2-40B4-BE49-F238E27FC236}">
                    <a16:creationId xmlns:a16="http://schemas.microsoft.com/office/drawing/2014/main" id="{940693FB-9BC9-49A1-A1F3-0ECF496B1273}"/>
                  </a:ext>
                </a:extLst>
              </p:cNvPr>
              <p:cNvSpPr/>
              <p:nvPr/>
            </p:nvSpPr>
            <p:spPr>
              <a:xfrm>
                <a:off x="10516870" y="881746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 sz="2160"/>
              </a:p>
            </p:txBody>
          </p:sp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42A17751-F89F-4E9C-8F77-3DD4FD5C349C}"/>
                  </a:ext>
                </a:extLst>
              </p:cNvPr>
              <p:cNvSpPr/>
              <p:nvPr/>
            </p:nvSpPr>
            <p:spPr>
              <a:xfrm>
                <a:off x="10516865" y="1012088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 sz="2160"/>
              </a:p>
            </p:txBody>
          </p:sp>
          <p:sp>
            <p:nvSpPr>
              <p:cNvPr id="73" name="Freeform: Shape 72">
                <a:extLst>
                  <a:ext uri="{FF2B5EF4-FFF2-40B4-BE49-F238E27FC236}">
                    <a16:creationId xmlns:a16="http://schemas.microsoft.com/office/drawing/2014/main" id="{D754B954-183E-4960-963D-291A1193057A}"/>
                  </a:ext>
                </a:extLst>
              </p:cNvPr>
              <p:cNvSpPr/>
              <p:nvPr/>
            </p:nvSpPr>
            <p:spPr>
              <a:xfrm>
                <a:off x="10516842" y="1142430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 sz="2160"/>
              </a:p>
            </p:txBody>
          </p:sp>
        </p:grpSp>
      </p:grp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81637440-D2D0-4EB9-A0CB-091D3DBA4FB8}"/>
              </a:ext>
            </a:extLst>
          </p:cNvPr>
          <p:cNvCxnSpPr>
            <a:cxnSpLocks/>
          </p:cNvCxnSpPr>
          <p:nvPr/>
        </p:nvCxnSpPr>
        <p:spPr>
          <a:xfrm flipH="1" flipV="1">
            <a:off x="1222828" y="4517255"/>
            <a:ext cx="2506517" cy="15893"/>
          </a:xfrm>
          <a:prstGeom prst="line">
            <a:avLst/>
          </a:prstGeom>
          <a:ln w="19050" cap="flat" cmpd="sng" algn="ctr">
            <a:solidFill>
              <a:schemeClr val="accent6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ACCE156C-52B8-4CE4-801E-8477AD5BD6E0}"/>
              </a:ext>
            </a:extLst>
          </p:cNvPr>
          <p:cNvCxnSpPr>
            <a:cxnSpLocks/>
          </p:cNvCxnSpPr>
          <p:nvPr/>
        </p:nvCxnSpPr>
        <p:spPr>
          <a:xfrm flipH="1">
            <a:off x="3717253" y="3362374"/>
            <a:ext cx="820030" cy="0"/>
          </a:xfrm>
          <a:prstGeom prst="line">
            <a:avLst/>
          </a:prstGeom>
          <a:ln w="19050" cap="flat" cmpd="sng" algn="ctr">
            <a:solidFill>
              <a:schemeClr val="accent6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grpSp>
        <p:nvGrpSpPr>
          <p:cNvPr id="123" name="Group 122">
            <a:extLst>
              <a:ext uri="{FF2B5EF4-FFF2-40B4-BE49-F238E27FC236}">
                <a16:creationId xmlns:a16="http://schemas.microsoft.com/office/drawing/2014/main" id="{F0B75992-6A61-4ED4-BE7B-1B505A3A7AC5}"/>
              </a:ext>
            </a:extLst>
          </p:cNvPr>
          <p:cNvGrpSpPr/>
          <p:nvPr/>
        </p:nvGrpSpPr>
        <p:grpSpPr>
          <a:xfrm>
            <a:off x="2776722" y="3034570"/>
            <a:ext cx="240944" cy="240944"/>
            <a:chOff x="1259535" y="2318486"/>
            <a:chExt cx="221755" cy="221755"/>
          </a:xfrm>
        </p:grpSpPr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3D28EA30-A301-480A-BC48-031DD701F468}"/>
                </a:ext>
              </a:extLst>
            </p:cNvPr>
            <p:cNvSpPr/>
            <p:nvPr/>
          </p:nvSpPr>
          <p:spPr>
            <a:xfrm rot="21248580">
              <a:off x="1402885" y="2399818"/>
              <a:ext cx="6522" cy="75400"/>
            </a:xfrm>
            <a:custGeom>
              <a:avLst/>
              <a:gdLst>
                <a:gd name="connsiteX0" fmla="*/ 0 w 6522"/>
                <a:gd name="connsiteY0" fmla="*/ 0 h 75400"/>
                <a:gd name="connsiteX1" fmla="*/ 6522 w 6522"/>
                <a:gd name="connsiteY1" fmla="*/ 0 h 75400"/>
                <a:gd name="connsiteX2" fmla="*/ 6522 w 6522"/>
                <a:gd name="connsiteY2" fmla="*/ 75400 h 75400"/>
                <a:gd name="connsiteX3" fmla="*/ 0 w 6522"/>
                <a:gd name="connsiteY3" fmla="*/ 75400 h 75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22" h="75400">
                  <a:moveTo>
                    <a:pt x="0" y="0"/>
                  </a:moveTo>
                  <a:lnTo>
                    <a:pt x="6522" y="0"/>
                  </a:lnTo>
                  <a:lnTo>
                    <a:pt x="6522" y="75400"/>
                  </a:lnTo>
                  <a:lnTo>
                    <a:pt x="0" y="75400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2ECC0C1D-01CE-4DC2-BD8C-FA9EE5F100A1}"/>
                </a:ext>
              </a:extLst>
            </p:cNvPr>
            <p:cNvSpPr/>
            <p:nvPr/>
          </p:nvSpPr>
          <p:spPr>
            <a:xfrm>
              <a:off x="1259535" y="2373925"/>
              <a:ext cx="221755" cy="166316"/>
            </a:xfrm>
            <a:custGeom>
              <a:avLst/>
              <a:gdLst>
                <a:gd name="connsiteX0" fmla="*/ 221755 w 221755"/>
                <a:gd name="connsiteY0" fmla="*/ 143489 h 166316"/>
                <a:gd name="connsiteX1" fmla="*/ 202188 w 221755"/>
                <a:gd name="connsiteY1" fmla="*/ 143489 h 166316"/>
                <a:gd name="connsiteX2" fmla="*/ 202188 w 221755"/>
                <a:gd name="connsiteY2" fmla="*/ 127183 h 166316"/>
                <a:gd name="connsiteX3" fmla="*/ 175796 w 221755"/>
                <a:gd name="connsiteY3" fmla="*/ 127183 h 166316"/>
                <a:gd name="connsiteX4" fmla="*/ 164281 w 221755"/>
                <a:gd name="connsiteY4" fmla="*/ 8834 h 166316"/>
                <a:gd name="connsiteX5" fmla="*/ 154544 w 221755"/>
                <a:gd name="connsiteY5" fmla="*/ 0 h 166316"/>
                <a:gd name="connsiteX6" fmla="*/ 67609 w 221755"/>
                <a:gd name="connsiteY6" fmla="*/ 0 h 166316"/>
                <a:gd name="connsiteX7" fmla="*/ 57875 w 221755"/>
                <a:gd name="connsiteY7" fmla="*/ 8805 h 166316"/>
                <a:gd name="connsiteX8" fmla="*/ 45982 w 221755"/>
                <a:gd name="connsiteY8" fmla="*/ 127183 h 166316"/>
                <a:gd name="connsiteX9" fmla="*/ 19567 w 221755"/>
                <a:gd name="connsiteY9" fmla="*/ 127183 h 166316"/>
                <a:gd name="connsiteX10" fmla="*/ 19567 w 221755"/>
                <a:gd name="connsiteY10" fmla="*/ 143489 h 166316"/>
                <a:gd name="connsiteX11" fmla="*/ 0 w 221755"/>
                <a:gd name="connsiteY11" fmla="*/ 143489 h 166316"/>
                <a:gd name="connsiteX12" fmla="*/ 0 w 221755"/>
                <a:gd name="connsiteY12" fmla="*/ 166316 h 166316"/>
                <a:gd name="connsiteX13" fmla="*/ 221755 w 221755"/>
                <a:gd name="connsiteY13" fmla="*/ 166316 h 166316"/>
                <a:gd name="connsiteX14" fmla="*/ 64364 w 221755"/>
                <a:gd name="connsiteY14" fmla="*/ 9457 h 166316"/>
                <a:gd name="connsiteX15" fmla="*/ 67609 w 221755"/>
                <a:gd name="connsiteY15" fmla="*/ 6522 h 166316"/>
                <a:gd name="connsiteX16" fmla="*/ 154544 w 221755"/>
                <a:gd name="connsiteY16" fmla="*/ 6522 h 166316"/>
                <a:gd name="connsiteX17" fmla="*/ 157805 w 221755"/>
                <a:gd name="connsiteY17" fmla="*/ 9457 h 166316"/>
                <a:gd name="connsiteX18" fmla="*/ 169251 w 221755"/>
                <a:gd name="connsiteY18" fmla="*/ 127183 h 166316"/>
                <a:gd name="connsiteX19" fmla="*/ 52520 w 221755"/>
                <a:gd name="connsiteY19" fmla="*/ 127183 h 166316"/>
                <a:gd name="connsiteX20" fmla="*/ 215233 w 221755"/>
                <a:gd name="connsiteY20" fmla="*/ 159794 h 166316"/>
                <a:gd name="connsiteX21" fmla="*/ 6522 w 221755"/>
                <a:gd name="connsiteY21" fmla="*/ 159794 h 166316"/>
                <a:gd name="connsiteX22" fmla="*/ 6522 w 221755"/>
                <a:gd name="connsiteY22" fmla="*/ 150011 h 166316"/>
                <a:gd name="connsiteX23" fmla="*/ 26089 w 221755"/>
                <a:gd name="connsiteY23" fmla="*/ 150011 h 166316"/>
                <a:gd name="connsiteX24" fmla="*/ 26089 w 221755"/>
                <a:gd name="connsiteY24" fmla="*/ 133705 h 166316"/>
                <a:gd name="connsiteX25" fmla="*/ 195666 w 221755"/>
                <a:gd name="connsiteY25" fmla="*/ 133705 h 166316"/>
                <a:gd name="connsiteX26" fmla="*/ 195666 w 221755"/>
                <a:gd name="connsiteY26" fmla="*/ 150011 h 166316"/>
                <a:gd name="connsiteX27" fmla="*/ 215233 w 221755"/>
                <a:gd name="connsiteY27" fmla="*/ 150011 h 166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21755" h="166316">
                  <a:moveTo>
                    <a:pt x="221755" y="143489"/>
                  </a:moveTo>
                  <a:lnTo>
                    <a:pt x="202188" y="143489"/>
                  </a:lnTo>
                  <a:lnTo>
                    <a:pt x="202188" y="127183"/>
                  </a:lnTo>
                  <a:lnTo>
                    <a:pt x="175796" y="127183"/>
                  </a:lnTo>
                  <a:lnTo>
                    <a:pt x="164281" y="8834"/>
                  </a:lnTo>
                  <a:cubicBezTo>
                    <a:pt x="163809" y="3814"/>
                    <a:pt x="159586" y="-17"/>
                    <a:pt x="154544" y="0"/>
                  </a:cubicBezTo>
                  <a:lnTo>
                    <a:pt x="67609" y="0"/>
                  </a:lnTo>
                  <a:cubicBezTo>
                    <a:pt x="62580" y="-14"/>
                    <a:pt x="58364" y="3799"/>
                    <a:pt x="57875" y="8805"/>
                  </a:cubicBezTo>
                  <a:lnTo>
                    <a:pt x="45982" y="127183"/>
                  </a:lnTo>
                  <a:lnTo>
                    <a:pt x="19567" y="127183"/>
                  </a:lnTo>
                  <a:lnTo>
                    <a:pt x="19567" y="143489"/>
                  </a:lnTo>
                  <a:lnTo>
                    <a:pt x="0" y="143489"/>
                  </a:lnTo>
                  <a:lnTo>
                    <a:pt x="0" y="166316"/>
                  </a:lnTo>
                  <a:lnTo>
                    <a:pt x="221755" y="166316"/>
                  </a:lnTo>
                  <a:close/>
                  <a:moveTo>
                    <a:pt x="64364" y="9457"/>
                  </a:moveTo>
                  <a:cubicBezTo>
                    <a:pt x="64532" y="7791"/>
                    <a:pt x="65934" y="6522"/>
                    <a:pt x="67609" y="6522"/>
                  </a:cubicBezTo>
                  <a:lnTo>
                    <a:pt x="154544" y="6522"/>
                  </a:lnTo>
                  <a:cubicBezTo>
                    <a:pt x="156225" y="6514"/>
                    <a:pt x="157637" y="7785"/>
                    <a:pt x="157805" y="9457"/>
                  </a:cubicBezTo>
                  <a:lnTo>
                    <a:pt x="169251" y="127183"/>
                  </a:lnTo>
                  <a:lnTo>
                    <a:pt x="52520" y="127183"/>
                  </a:lnTo>
                  <a:close/>
                  <a:moveTo>
                    <a:pt x="215233" y="159794"/>
                  </a:moveTo>
                  <a:lnTo>
                    <a:pt x="6522" y="159794"/>
                  </a:lnTo>
                  <a:lnTo>
                    <a:pt x="6522" y="150011"/>
                  </a:lnTo>
                  <a:lnTo>
                    <a:pt x="26089" y="150011"/>
                  </a:lnTo>
                  <a:lnTo>
                    <a:pt x="26089" y="133705"/>
                  </a:lnTo>
                  <a:lnTo>
                    <a:pt x="195666" y="133705"/>
                  </a:lnTo>
                  <a:lnTo>
                    <a:pt x="195666" y="150011"/>
                  </a:lnTo>
                  <a:lnTo>
                    <a:pt x="215233" y="150011"/>
                  </a:lnTo>
                  <a:close/>
                </a:path>
              </a:pathLst>
            </a:custGeom>
            <a:solidFill>
              <a:srgbClr val="1F6896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F406C77B-61AE-46EE-A85E-07CDD8ED1194}"/>
                </a:ext>
              </a:extLst>
            </p:cNvPr>
            <p:cNvSpPr/>
            <p:nvPr/>
          </p:nvSpPr>
          <p:spPr>
            <a:xfrm>
              <a:off x="1367151" y="2318486"/>
              <a:ext cx="6522" cy="39133"/>
            </a:xfrm>
            <a:custGeom>
              <a:avLst/>
              <a:gdLst>
                <a:gd name="connsiteX0" fmla="*/ 0 w 6522"/>
                <a:gd name="connsiteY0" fmla="*/ 0 h 39133"/>
                <a:gd name="connsiteX1" fmla="*/ 6522 w 6522"/>
                <a:gd name="connsiteY1" fmla="*/ 0 h 39133"/>
                <a:gd name="connsiteX2" fmla="*/ 6522 w 6522"/>
                <a:gd name="connsiteY2" fmla="*/ 39133 h 39133"/>
                <a:gd name="connsiteX3" fmla="*/ 0 w 6522"/>
                <a:gd name="connsiteY3" fmla="*/ 39133 h 39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22" h="39133">
                  <a:moveTo>
                    <a:pt x="0" y="0"/>
                  </a:moveTo>
                  <a:lnTo>
                    <a:pt x="6522" y="0"/>
                  </a:lnTo>
                  <a:lnTo>
                    <a:pt x="6522" y="39133"/>
                  </a:lnTo>
                  <a:lnTo>
                    <a:pt x="0" y="39133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69983646-201D-4C17-B0BA-D312D73F205F}"/>
                </a:ext>
              </a:extLst>
            </p:cNvPr>
            <p:cNvSpPr/>
            <p:nvPr/>
          </p:nvSpPr>
          <p:spPr>
            <a:xfrm>
              <a:off x="1259535" y="2413058"/>
              <a:ext cx="32611" cy="6522"/>
            </a:xfrm>
            <a:custGeom>
              <a:avLst/>
              <a:gdLst>
                <a:gd name="connsiteX0" fmla="*/ 0 w 32611"/>
                <a:gd name="connsiteY0" fmla="*/ 0 h 6522"/>
                <a:gd name="connsiteX1" fmla="*/ 32611 w 32611"/>
                <a:gd name="connsiteY1" fmla="*/ 0 h 6522"/>
                <a:gd name="connsiteX2" fmla="*/ 32611 w 32611"/>
                <a:gd name="connsiteY2" fmla="*/ 6522 h 6522"/>
                <a:gd name="connsiteX3" fmla="*/ 0 w 32611"/>
                <a:gd name="connsiteY3" fmla="*/ 6522 h 6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611" h="6522">
                  <a:moveTo>
                    <a:pt x="0" y="0"/>
                  </a:moveTo>
                  <a:lnTo>
                    <a:pt x="32611" y="0"/>
                  </a:lnTo>
                  <a:lnTo>
                    <a:pt x="32611" y="6522"/>
                  </a:lnTo>
                  <a:lnTo>
                    <a:pt x="0" y="6522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810D0F1D-7924-40E3-BBE7-5D0E4FCE3E7B}"/>
                </a:ext>
              </a:extLst>
            </p:cNvPr>
            <p:cNvSpPr/>
            <p:nvPr/>
          </p:nvSpPr>
          <p:spPr>
            <a:xfrm>
              <a:off x="1448679" y="2413058"/>
              <a:ext cx="32611" cy="6522"/>
            </a:xfrm>
            <a:custGeom>
              <a:avLst/>
              <a:gdLst>
                <a:gd name="connsiteX0" fmla="*/ 0 w 32611"/>
                <a:gd name="connsiteY0" fmla="*/ 0 h 6522"/>
                <a:gd name="connsiteX1" fmla="*/ 32611 w 32611"/>
                <a:gd name="connsiteY1" fmla="*/ 0 h 6522"/>
                <a:gd name="connsiteX2" fmla="*/ 32611 w 32611"/>
                <a:gd name="connsiteY2" fmla="*/ 6522 h 6522"/>
                <a:gd name="connsiteX3" fmla="*/ 0 w 32611"/>
                <a:gd name="connsiteY3" fmla="*/ 6522 h 6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611" h="6522">
                  <a:moveTo>
                    <a:pt x="0" y="0"/>
                  </a:moveTo>
                  <a:lnTo>
                    <a:pt x="32611" y="0"/>
                  </a:lnTo>
                  <a:lnTo>
                    <a:pt x="32611" y="6522"/>
                  </a:lnTo>
                  <a:lnTo>
                    <a:pt x="0" y="6522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662AB88-2F0A-4804-AFE7-61584588FF79}"/>
                </a:ext>
              </a:extLst>
            </p:cNvPr>
            <p:cNvSpPr/>
            <p:nvPr/>
          </p:nvSpPr>
          <p:spPr>
            <a:xfrm rot="18900000">
              <a:off x="1288885" y="2332649"/>
              <a:ext cx="6522" cy="36896"/>
            </a:xfrm>
            <a:custGeom>
              <a:avLst/>
              <a:gdLst>
                <a:gd name="connsiteX0" fmla="*/ 0 w 6522"/>
                <a:gd name="connsiteY0" fmla="*/ 0 h 36896"/>
                <a:gd name="connsiteX1" fmla="*/ 6522 w 6522"/>
                <a:gd name="connsiteY1" fmla="*/ 0 h 36896"/>
                <a:gd name="connsiteX2" fmla="*/ 6522 w 6522"/>
                <a:gd name="connsiteY2" fmla="*/ 36896 h 36896"/>
                <a:gd name="connsiteX3" fmla="*/ 0 w 6522"/>
                <a:gd name="connsiteY3" fmla="*/ 36896 h 36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22" h="36896">
                  <a:moveTo>
                    <a:pt x="0" y="0"/>
                  </a:moveTo>
                  <a:lnTo>
                    <a:pt x="6522" y="0"/>
                  </a:lnTo>
                  <a:lnTo>
                    <a:pt x="6522" y="36896"/>
                  </a:lnTo>
                  <a:lnTo>
                    <a:pt x="0" y="36896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6658EF08-F5AB-4610-9B5F-4C1F2142FA86}"/>
                </a:ext>
              </a:extLst>
            </p:cNvPr>
            <p:cNvSpPr/>
            <p:nvPr/>
          </p:nvSpPr>
          <p:spPr>
            <a:xfrm rot="18900000">
              <a:off x="1430232" y="2347835"/>
              <a:ext cx="36896" cy="6522"/>
            </a:xfrm>
            <a:custGeom>
              <a:avLst/>
              <a:gdLst>
                <a:gd name="connsiteX0" fmla="*/ 0 w 36896"/>
                <a:gd name="connsiteY0" fmla="*/ 0 h 6522"/>
                <a:gd name="connsiteX1" fmla="*/ 36896 w 36896"/>
                <a:gd name="connsiteY1" fmla="*/ 0 h 6522"/>
                <a:gd name="connsiteX2" fmla="*/ 36896 w 36896"/>
                <a:gd name="connsiteY2" fmla="*/ 6522 h 6522"/>
                <a:gd name="connsiteX3" fmla="*/ 0 w 36896"/>
                <a:gd name="connsiteY3" fmla="*/ 6522 h 6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96" h="6522">
                  <a:moveTo>
                    <a:pt x="0" y="0"/>
                  </a:moveTo>
                  <a:lnTo>
                    <a:pt x="36896" y="0"/>
                  </a:lnTo>
                  <a:lnTo>
                    <a:pt x="36896" y="6522"/>
                  </a:lnTo>
                  <a:lnTo>
                    <a:pt x="0" y="6522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</p:grpSp>
      <p:grpSp>
        <p:nvGrpSpPr>
          <p:cNvPr id="118" name="Graphic 95" descr="Volume outline">
            <a:extLst>
              <a:ext uri="{FF2B5EF4-FFF2-40B4-BE49-F238E27FC236}">
                <a16:creationId xmlns:a16="http://schemas.microsoft.com/office/drawing/2014/main" id="{DCFA711A-D1B6-450B-B1DF-AB0BAA6995A7}"/>
              </a:ext>
            </a:extLst>
          </p:cNvPr>
          <p:cNvGrpSpPr/>
          <p:nvPr/>
        </p:nvGrpSpPr>
        <p:grpSpPr>
          <a:xfrm>
            <a:off x="2758836" y="3447105"/>
            <a:ext cx="283464" cy="241901"/>
            <a:chOff x="1244631" y="2674440"/>
            <a:chExt cx="260888" cy="222635"/>
          </a:xfrm>
          <a:solidFill>
            <a:srgbClr val="000000"/>
          </a:solidFill>
        </p:grpSpPr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1E0D3D65-7010-43D1-9DB9-1200AC94EC45}"/>
                </a:ext>
              </a:extLst>
            </p:cNvPr>
            <p:cNvSpPr/>
            <p:nvPr/>
          </p:nvSpPr>
          <p:spPr>
            <a:xfrm>
              <a:off x="1244631" y="2674440"/>
              <a:ext cx="146749" cy="222635"/>
            </a:xfrm>
            <a:custGeom>
              <a:avLst/>
              <a:gdLst>
                <a:gd name="connsiteX0" fmla="*/ 146750 w 146749"/>
                <a:gd name="connsiteY0" fmla="*/ 222636 h 222635"/>
                <a:gd name="connsiteX1" fmla="*/ 146750 w 146749"/>
                <a:gd name="connsiteY1" fmla="*/ 0 h 222635"/>
                <a:gd name="connsiteX2" fmla="*/ 64042 w 146749"/>
                <a:gd name="connsiteY2" fmla="*/ 68923 h 222635"/>
                <a:gd name="connsiteX3" fmla="*/ 0 w 146749"/>
                <a:gd name="connsiteY3" fmla="*/ 68923 h 222635"/>
                <a:gd name="connsiteX4" fmla="*/ 0 w 146749"/>
                <a:gd name="connsiteY4" fmla="*/ 153712 h 222635"/>
                <a:gd name="connsiteX5" fmla="*/ 64042 w 146749"/>
                <a:gd name="connsiteY5" fmla="*/ 153712 h 222635"/>
                <a:gd name="connsiteX6" fmla="*/ 6522 w 146749"/>
                <a:gd name="connsiteY6" fmla="*/ 75446 h 222635"/>
                <a:gd name="connsiteX7" fmla="*/ 66403 w 146749"/>
                <a:gd name="connsiteY7" fmla="*/ 75446 h 222635"/>
                <a:gd name="connsiteX8" fmla="*/ 140227 w 146749"/>
                <a:gd name="connsiteY8" fmla="*/ 13925 h 222635"/>
                <a:gd name="connsiteX9" fmla="*/ 140227 w 146749"/>
                <a:gd name="connsiteY9" fmla="*/ 208711 h 222635"/>
                <a:gd name="connsiteX10" fmla="*/ 66403 w 146749"/>
                <a:gd name="connsiteY10" fmla="*/ 147190 h 222635"/>
                <a:gd name="connsiteX11" fmla="*/ 6522 w 146749"/>
                <a:gd name="connsiteY11" fmla="*/ 147190 h 222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749" h="222635">
                  <a:moveTo>
                    <a:pt x="146750" y="222636"/>
                  </a:moveTo>
                  <a:lnTo>
                    <a:pt x="146750" y="0"/>
                  </a:lnTo>
                  <a:lnTo>
                    <a:pt x="64042" y="68923"/>
                  </a:lnTo>
                  <a:lnTo>
                    <a:pt x="0" y="68923"/>
                  </a:lnTo>
                  <a:lnTo>
                    <a:pt x="0" y="153712"/>
                  </a:lnTo>
                  <a:lnTo>
                    <a:pt x="64042" y="153712"/>
                  </a:lnTo>
                  <a:close/>
                  <a:moveTo>
                    <a:pt x="6522" y="75446"/>
                  </a:moveTo>
                  <a:lnTo>
                    <a:pt x="66403" y="75446"/>
                  </a:lnTo>
                  <a:lnTo>
                    <a:pt x="140227" y="13925"/>
                  </a:lnTo>
                  <a:lnTo>
                    <a:pt x="140227" y="208711"/>
                  </a:lnTo>
                  <a:lnTo>
                    <a:pt x="66403" y="147190"/>
                  </a:lnTo>
                  <a:lnTo>
                    <a:pt x="6522" y="147190"/>
                  </a:lnTo>
                  <a:close/>
                </a:path>
              </a:pathLst>
            </a:custGeom>
            <a:solidFill>
              <a:srgbClr val="1F6896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396B8830-5E82-4796-9D04-D1C9874AC0DE}"/>
                </a:ext>
              </a:extLst>
            </p:cNvPr>
            <p:cNvSpPr/>
            <p:nvPr/>
          </p:nvSpPr>
          <p:spPr>
            <a:xfrm>
              <a:off x="1465854" y="2703411"/>
              <a:ext cx="39665" cy="164692"/>
            </a:xfrm>
            <a:custGeom>
              <a:avLst/>
              <a:gdLst>
                <a:gd name="connsiteX0" fmla="*/ 39665 w 39665"/>
                <a:gd name="connsiteY0" fmla="*/ 82346 h 164692"/>
                <a:gd name="connsiteX1" fmla="*/ 4517 w 39665"/>
                <a:gd name="connsiteY1" fmla="*/ 0 h 164692"/>
                <a:gd name="connsiteX2" fmla="*/ 0 w 39665"/>
                <a:gd name="connsiteY2" fmla="*/ 4706 h 164692"/>
                <a:gd name="connsiteX3" fmla="*/ 3271 w 39665"/>
                <a:gd name="connsiteY3" fmla="*/ 156716 h 164692"/>
                <a:gd name="connsiteX4" fmla="*/ 0 w 39665"/>
                <a:gd name="connsiteY4" fmla="*/ 159987 h 164692"/>
                <a:gd name="connsiteX5" fmla="*/ 4517 w 39665"/>
                <a:gd name="connsiteY5" fmla="*/ 164692 h 164692"/>
                <a:gd name="connsiteX6" fmla="*/ 39665 w 39665"/>
                <a:gd name="connsiteY6" fmla="*/ 82346 h 164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65" h="164692">
                  <a:moveTo>
                    <a:pt x="39665" y="82346"/>
                  </a:moveTo>
                  <a:cubicBezTo>
                    <a:pt x="39768" y="51233"/>
                    <a:pt x="27055" y="21450"/>
                    <a:pt x="4517" y="0"/>
                  </a:cubicBezTo>
                  <a:lnTo>
                    <a:pt x="0" y="4706"/>
                  </a:lnTo>
                  <a:cubicBezTo>
                    <a:pt x="42880" y="45779"/>
                    <a:pt x="44344" y="113836"/>
                    <a:pt x="3271" y="156716"/>
                  </a:cubicBezTo>
                  <a:cubicBezTo>
                    <a:pt x="2204" y="157829"/>
                    <a:pt x="1114" y="158920"/>
                    <a:pt x="0" y="159987"/>
                  </a:cubicBezTo>
                  <a:lnTo>
                    <a:pt x="4517" y="164692"/>
                  </a:lnTo>
                  <a:cubicBezTo>
                    <a:pt x="27055" y="143243"/>
                    <a:pt x="39768" y="113460"/>
                    <a:pt x="39665" y="82346"/>
                  </a:cubicBez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B273FBE3-EF3C-4C71-9E69-E9EBB29A4481}"/>
                </a:ext>
              </a:extLst>
            </p:cNvPr>
            <p:cNvSpPr/>
            <p:nvPr/>
          </p:nvSpPr>
          <p:spPr>
            <a:xfrm>
              <a:off x="1440512" y="2728753"/>
              <a:ext cx="29134" cy="114008"/>
            </a:xfrm>
            <a:custGeom>
              <a:avLst/>
              <a:gdLst>
                <a:gd name="connsiteX0" fmla="*/ 0 w 29134"/>
                <a:gd name="connsiteY0" fmla="*/ 109257 h 114008"/>
                <a:gd name="connsiteX1" fmla="*/ 4471 w 29134"/>
                <a:gd name="connsiteY1" fmla="*/ 114008 h 114008"/>
                <a:gd name="connsiteX2" fmla="*/ 7931 w 29134"/>
                <a:gd name="connsiteY2" fmla="*/ 3460 h 114008"/>
                <a:gd name="connsiteX3" fmla="*/ 4471 w 29134"/>
                <a:gd name="connsiteY3" fmla="*/ 0 h 114008"/>
                <a:gd name="connsiteX4" fmla="*/ 0 w 29134"/>
                <a:gd name="connsiteY4" fmla="*/ 4751 h 114008"/>
                <a:gd name="connsiteX5" fmla="*/ 3186 w 29134"/>
                <a:gd name="connsiteY5" fmla="*/ 106071 h 114008"/>
                <a:gd name="connsiteX6" fmla="*/ 0 w 29134"/>
                <a:gd name="connsiteY6" fmla="*/ 109257 h 114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134" h="114008">
                  <a:moveTo>
                    <a:pt x="0" y="109257"/>
                  </a:moveTo>
                  <a:lnTo>
                    <a:pt x="4471" y="114008"/>
                  </a:lnTo>
                  <a:cubicBezTo>
                    <a:pt x="35953" y="84437"/>
                    <a:pt x="37502" y="34942"/>
                    <a:pt x="7931" y="3460"/>
                  </a:cubicBezTo>
                  <a:cubicBezTo>
                    <a:pt x="6814" y="2271"/>
                    <a:pt x="5660" y="1117"/>
                    <a:pt x="4471" y="0"/>
                  </a:cubicBezTo>
                  <a:lnTo>
                    <a:pt x="0" y="4751"/>
                  </a:lnTo>
                  <a:cubicBezTo>
                    <a:pt x="28858" y="31850"/>
                    <a:pt x="30285" y="77213"/>
                    <a:pt x="3186" y="106071"/>
                  </a:cubicBezTo>
                  <a:cubicBezTo>
                    <a:pt x="2158" y="107166"/>
                    <a:pt x="1095" y="108229"/>
                    <a:pt x="0" y="109257"/>
                  </a:cubicBez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FE4A0FB-405A-43F3-9BD0-43B3A52EF2BE}"/>
                </a:ext>
              </a:extLst>
            </p:cNvPr>
            <p:cNvSpPr/>
            <p:nvPr/>
          </p:nvSpPr>
          <p:spPr>
            <a:xfrm>
              <a:off x="1415177" y="2754095"/>
              <a:ext cx="18598" cy="63356"/>
            </a:xfrm>
            <a:custGeom>
              <a:avLst/>
              <a:gdLst>
                <a:gd name="connsiteX0" fmla="*/ 18598 w 18598"/>
                <a:gd name="connsiteY0" fmla="*/ 31662 h 63356"/>
                <a:gd name="connsiteX1" fmla="*/ 4331 w 18598"/>
                <a:gd name="connsiteY1" fmla="*/ 0 h 63356"/>
                <a:gd name="connsiteX2" fmla="*/ 0 w 18598"/>
                <a:gd name="connsiteY2" fmla="*/ 4892 h 63356"/>
                <a:gd name="connsiteX3" fmla="*/ 3114 w 18598"/>
                <a:gd name="connsiteY3" fmla="*/ 55351 h 63356"/>
                <a:gd name="connsiteX4" fmla="*/ 0 w 18598"/>
                <a:gd name="connsiteY4" fmla="*/ 58465 h 63356"/>
                <a:gd name="connsiteX5" fmla="*/ 4331 w 18598"/>
                <a:gd name="connsiteY5" fmla="*/ 63357 h 63356"/>
                <a:gd name="connsiteX6" fmla="*/ 18598 w 18598"/>
                <a:gd name="connsiteY6" fmla="*/ 31662 h 63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598" h="63356">
                  <a:moveTo>
                    <a:pt x="18598" y="31662"/>
                  </a:moveTo>
                  <a:cubicBezTo>
                    <a:pt x="18578" y="19556"/>
                    <a:pt x="13387" y="8035"/>
                    <a:pt x="4331" y="0"/>
                  </a:cubicBezTo>
                  <a:lnTo>
                    <a:pt x="0" y="4892"/>
                  </a:lnTo>
                  <a:cubicBezTo>
                    <a:pt x="14794" y="17966"/>
                    <a:pt x="16188" y="40557"/>
                    <a:pt x="3114" y="55351"/>
                  </a:cubicBezTo>
                  <a:cubicBezTo>
                    <a:pt x="2141" y="56452"/>
                    <a:pt x="1101" y="57492"/>
                    <a:pt x="0" y="58465"/>
                  </a:cubicBezTo>
                  <a:lnTo>
                    <a:pt x="4331" y="63357"/>
                  </a:lnTo>
                  <a:cubicBezTo>
                    <a:pt x="13394" y="55314"/>
                    <a:pt x="18586" y="43779"/>
                    <a:pt x="18598" y="31662"/>
                  </a:cubicBez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</p:grpSp>
      <p:sp>
        <p:nvSpPr>
          <p:cNvPr id="131" name="Rectangle 130">
            <a:extLst>
              <a:ext uri="{FF2B5EF4-FFF2-40B4-BE49-F238E27FC236}">
                <a16:creationId xmlns:a16="http://schemas.microsoft.com/office/drawing/2014/main" id="{5019E7A1-8811-4B21-837D-459A40EFF703}"/>
              </a:ext>
            </a:extLst>
          </p:cNvPr>
          <p:cNvSpPr/>
          <p:nvPr/>
        </p:nvSpPr>
        <p:spPr>
          <a:xfrm>
            <a:off x="2599871" y="2948745"/>
            <a:ext cx="603030" cy="830176"/>
          </a:xfrm>
          <a:prstGeom prst="rect">
            <a:avLst/>
          </a:prstGeom>
          <a:noFill/>
          <a:ln w="9525">
            <a:solidFill>
              <a:srgbClr val="9E9E9E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/>
          </a:p>
        </p:txBody>
      </p:sp>
      <p:pic>
        <p:nvPicPr>
          <p:cNvPr id="46086" name="Picture 6">
            <a:extLst>
              <a:ext uri="{FF2B5EF4-FFF2-40B4-BE49-F238E27FC236}">
                <a16:creationId xmlns:a16="http://schemas.microsoft.com/office/drawing/2014/main" id="{C51E686F-E9D0-41D6-844A-AF19E283A6DE}"/>
              </a:ext>
            </a:extLst>
          </p:cNvPr>
          <p:cNvPicPr>
            <a:picLocks noChangeAspect="1" noChangeArrowheads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 bwMode="auto">
          <a:xfrm>
            <a:off x="7648416" y="816877"/>
            <a:ext cx="637181" cy="637181"/>
          </a:xfrm>
          <a:prstGeom prst="rect">
            <a:avLst/>
          </a:prstGeom>
          <a:noFill/>
        </p:spPr>
      </p:pic>
      <p:sp>
        <p:nvSpPr>
          <p:cNvPr id="173" name="Freeform: Shape 172">
            <a:extLst>
              <a:ext uri="{FF2B5EF4-FFF2-40B4-BE49-F238E27FC236}">
                <a16:creationId xmlns:a16="http://schemas.microsoft.com/office/drawing/2014/main" id="{B7C8964C-CA15-4592-8B84-E1C3C62DDAE7}"/>
              </a:ext>
            </a:extLst>
          </p:cNvPr>
          <p:cNvSpPr/>
          <p:nvPr/>
        </p:nvSpPr>
        <p:spPr>
          <a:xfrm flipH="1">
            <a:off x="7312622" y="1117566"/>
            <a:ext cx="0" cy="574560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0 w 0"/>
              <a:gd name="connsiteY0" fmla="*/ 2340815 h 2340815"/>
              <a:gd name="connsiteX1" fmla="*/ 0 w 0"/>
              <a:gd name="connsiteY1" fmla="*/ 1 h 23408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40815">
                <a:moveTo>
                  <a:pt x="0" y="2340815"/>
                </a:moveTo>
                <a:lnTo>
                  <a:pt x="0" y="1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/>
          </a:p>
        </p:txBody>
      </p:sp>
      <p:sp>
        <p:nvSpPr>
          <p:cNvPr id="174" name="Freeform: Shape 173">
            <a:extLst>
              <a:ext uri="{FF2B5EF4-FFF2-40B4-BE49-F238E27FC236}">
                <a16:creationId xmlns:a16="http://schemas.microsoft.com/office/drawing/2014/main" id="{2C93F085-FFD6-4CDD-A7FB-3F4061160826}"/>
              </a:ext>
            </a:extLst>
          </p:cNvPr>
          <p:cNvSpPr/>
          <p:nvPr/>
        </p:nvSpPr>
        <p:spPr>
          <a:xfrm flipH="1" flipV="1">
            <a:off x="7312622" y="2255878"/>
            <a:ext cx="276034" cy="97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230028 w 230028"/>
              <a:gd name="connsiteY0" fmla="*/ 403 h 402"/>
              <a:gd name="connsiteX1" fmla="*/ 0 w 230028"/>
              <a:gd name="connsiteY1" fmla="*/ 0 h 4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30028" h="402">
                <a:moveTo>
                  <a:pt x="230028" y="403"/>
                </a:moveTo>
                <a:lnTo>
                  <a:pt x="0" y="0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/>
          </a:p>
        </p:txBody>
      </p:sp>
      <p:pic>
        <p:nvPicPr>
          <p:cNvPr id="175" name="Picture 6">
            <a:extLst>
              <a:ext uri="{FF2B5EF4-FFF2-40B4-BE49-F238E27FC236}">
                <a16:creationId xmlns:a16="http://schemas.microsoft.com/office/drawing/2014/main" id="{695C213B-9037-4EE5-B842-037E973DFFE3}"/>
              </a:ext>
            </a:extLst>
          </p:cNvPr>
          <p:cNvPicPr>
            <a:picLocks noChangeAspect="1" noChangeArrowheads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 bwMode="auto">
          <a:xfrm>
            <a:off x="7648416" y="1372540"/>
            <a:ext cx="637181" cy="637181"/>
          </a:xfrm>
          <a:prstGeom prst="rect">
            <a:avLst/>
          </a:prstGeom>
          <a:noFill/>
        </p:spPr>
      </p:pic>
      <p:pic>
        <p:nvPicPr>
          <p:cNvPr id="176" name="Picture 6">
            <a:extLst>
              <a:ext uri="{FF2B5EF4-FFF2-40B4-BE49-F238E27FC236}">
                <a16:creationId xmlns:a16="http://schemas.microsoft.com/office/drawing/2014/main" id="{F805B2BC-76B8-4527-B1D7-D450CB9D0182}"/>
              </a:ext>
            </a:extLst>
          </p:cNvPr>
          <p:cNvPicPr>
            <a:picLocks noChangeAspect="1" noChangeArrowheads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 bwMode="auto">
          <a:xfrm>
            <a:off x="7648416" y="1945759"/>
            <a:ext cx="637181" cy="637181"/>
          </a:xfrm>
          <a:prstGeom prst="rect">
            <a:avLst/>
          </a:prstGeom>
          <a:noFill/>
        </p:spPr>
      </p:pic>
      <p:pic>
        <p:nvPicPr>
          <p:cNvPr id="180" name="Graphic 179" descr="Cloud with solid fill">
            <a:extLst>
              <a:ext uri="{FF2B5EF4-FFF2-40B4-BE49-F238E27FC236}">
                <a16:creationId xmlns:a16="http://schemas.microsoft.com/office/drawing/2014/main" id="{0A643EC8-6387-4245-B069-17469E8727D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685442" y="3215188"/>
            <a:ext cx="1610168" cy="1610168"/>
          </a:xfrm>
          <a:prstGeom prst="rect">
            <a:avLst/>
          </a:prstGeom>
        </p:spPr>
      </p:pic>
      <p:sp>
        <p:nvSpPr>
          <p:cNvPr id="182" name="TextBox 181">
            <a:extLst>
              <a:ext uri="{FF2B5EF4-FFF2-40B4-BE49-F238E27FC236}">
                <a16:creationId xmlns:a16="http://schemas.microsoft.com/office/drawing/2014/main" id="{EB1AFF47-304C-4DC9-A9C1-CAF98F1999C3}"/>
              </a:ext>
            </a:extLst>
          </p:cNvPr>
          <p:cNvSpPr txBox="1"/>
          <p:nvPr/>
        </p:nvSpPr>
        <p:spPr>
          <a:xfrm>
            <a:off x="2616259" y="2282549"/>
            <a:ext cx="63190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TVP AP</a:t>
            </a:r>
          </a:p>
        </p:txBody>
      </p:sp>
      <p:sp>
        <p:nvSpPr>
          <p:cNvPr id="183" name="TextBox 182">
            <a:extLst>
              <a:ext uri="{FF2B5EF4-FFF2-40B4-BE49-F238E27FC236}">
                <a16:creationId xmlns:a16="http://schemas.microsoft.com/office/drawing/2014/main" id="{21A8800D-1A74-44A5-943A-A98C93E7ED78}"/>
              </a:ext>
            </a:extLst>
          </p:cNvPr>
          <p:cNvSpPr txBox="1"/>
          <p:nvPr/>
        </p:nvSpPr>
        <p:spPr>
          <a:xfrm>
            <a:off x="555711" y="4944487"/>
            <a:ext cx="69615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TVP </a:t>
            </a:r>
            <a:r>
              <a:rPr lang="en-GB" sz="1200">
                <a:solidFill>
                  <a:srgbClr val="33CC33"/>
                </a:solidFill>
                <a:latin typeface="AvenirNext LT Pro Medium" panose="020B0504020202020204"/>
              </a:rPr>
              <a:t>PoE</a:t>
            </a:r>
          </a:p>
        </p:txBody>
      </p:sp>
      <p:sp>
        <p:nvSpPr>
          <p:cNvPr id="184" name="TextBox 183">
            <a:extLst>
              <a:ext uri="{FF2B5EF4-FFF2-40B4-BE49-F238E27FC236}">
                <a16:creationId xmlns:a16="http://schemas.microsoft.com/office/drawing/2014/main" id="{2BAAAD6E-89C6-42C0-96EE-6B601A66EA94}"/>
              </a:ext>
            </a:extLst>
          </p:cNvPr>
          <p:cNvSpPr txBox="1"/>
          <p:nvPr/>
        </p:nvSpPr>
        <p:spPr>
          <a:xfrm>
            <a:off x="489038" y="2373852"/>
            <a:ext cx="9155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TVP RF</a:t>
            </a:r>
          </a:p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TVP RF-DC</a:t>
            </a:r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6E4DA6E8-E132-45D5-9F4F-4B0169DF1770}"/>
              </a:ext>
            </a:extLst>
          </p:cNvPr>
          <p:cNvSpPr/>
          <p:nvPr/>
        </p:nvSpPr>
        <p:spPr>
          <a:xfrm>
            <a:off x="697414" y="832753"/>
            <a:ext cx="471608" cy="1508683"/>
          </a:xfrm>
          <a:prstGeom prst="rect">
            <a:avLst/>
          </a:prstGeom>
          <a:noFill/>
          <a:ln w="15875">
            <a:solidFill>
              <a:srgbClr val="FFCC00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/>
          </a:p>
        </p:txBody>
      </p:sp>
      <p:sp>
        <p:nvSpPr>
          <p:cNvPr id="187" name="TextBox 186">
            <a:extLst>
              <a:ext uri="{FF2B5EF4-FFF2-40B4-BE49-F238E27FC236}">
                <a16:creationId xmlns:a16="http://schemas.microsoft.com/office/drawing/2014/main" id="{43F97B29-E883-4666-80AD-4448E9C44428}"/>
              </a:ext>
            </a:extLst>
          </p:cNvPr>
          <p:cNvSpPr txBox="1"/>
          <p:nvPr/>
        </p:nvSpPr>
        <p:spPr>
          <a:xfrm>
            <a:off x="2595936" y="3752869"/>
            <a:ext cx="655949" cy="4247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08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Beacon/</a:t>
            </a:r>
          </a:p>
          <a:p>
            <a:pPr algn="ctr"/>
            <a:r>
              <a:rPr lang="en-GB" sz="108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Sounder</a:t>
            </a:r>
          </a:p>
        </p:txBody>
      </p:sp>
      <p:pic>
        <p:nvPicPr>
          <p:cNvPr id="46090" name="Picture 10">
            <a:extLst>
              <a:ext uri="{FF2B5EF4-FFF2-40B4-BE49-F238E27FC236}">
                <a16:creationId xmlns:a16="http://schemas.microsoft.com/office/drawing/2014/main" id="{C99F6315-9DD2-4FA6-B091-C1C82243BE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5174" y="4257024"/>
            <a:ext cx="1062692" cy="82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3" name="TextBox 192">
            <a:extLst>
              <a:ext uri="{FF2B5EF4-FFF2-40B4-BE49-F238E27FC236}">
                <a16:creationId xmlns:a16="http://schemas.microsoft.com/office/drawing/2014/main" id="{C7A48991-B299-437B-9096-36FC21AE6BE6}"/>
              </a:ext>
            </a:extLst>
          </p:cNvPr>
          <p:cNvSpPr txBox="1"/>
          <p:nvPr/>
        </p:nvSpPr>
        <p:spPr>
          <a:xfrm>
            <a:off x="7441069" y="4841524"/>
            <a:ext cx="950901" cy="4431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Cloud based</a:t>
            </a:r>
          </a:p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Middleware</a:t>
            </a:r>
          </a:p>
        </p:txBody>
      </p:sp>
      <p:sp>
        <p:nvSpPr>
          <p:cNvPr id="206" name="TextBox 205">
            <a:extLst>
              <a:ext uri="{FF2B5EF4-FFF2-40B4-BE49-F238E27FC236}">
                <a16:creationId xmlns:a16="http://schemas.microsoft.com/office/drawing/2014/main" id="{1355CD26-DBCB-401D-AB4A-7A238439B758}"/>
              </a:ext>
            </a:extLst>
          </p:cNvPr>
          <p:cNvSpPr txBox="1"/>
          <p:nvPr/>
        </p:nvSpPr>
        <p:spPr>
          <a:xfrm>
            <a:off x="7953455" y="1451638"/>
            <a:ext cx="19636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On-Site </a:t>
            </a:r>
            <a:r>
              <a:rPr lang="en-GB" sz="1200">
                <a:solidFill>
                  <a:srgbClr val="FF0000"/>
                </a:solidFill>
                <a:latin typeface="AvenirNext LT Pro Medium" panose="020B0504020202020204"/>
              </a:rPr>
              <a:t>or</a:t>
            </a: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 Remote</a:t>
            </a:r>
          </a:p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User PC interface </a:t>
            </a:r>
          </a:p>
        </p:txBody>
      </p:sp>
      <p:cxnSp>
        <p:nvCxnSpPr>
          <p:cNvPr id="242" name="Straight Arrow Connector 241">
            <a:extLst>
              <a:ext uri="{FF2B5EF4-FFF2-40B4-BE49-F238E27FC236}">
                <a16:creationId xmlns:a16="http://schemas.microsoft.com/office/drawing/2014/main" id="{4BBA509C-52F5-4386-9376-B3602977B13B}"/>
              </a:ext>
            </a:extLst>
          </p:cNvPr>
          <p:cNvCxnSpPr>
            <a:cxnSpLocks/>
          </p:cNvCxnSpPr>
          <p:nvPr/>
        </p:nvCxnSpPr>
        <p:spPr>
          <a:xfrm>
            <a:off x="8596494" y="4718265"/>
            <a:ext cx="788066" cy="0"/>
          </a:xfrm>
          <a:prstGeom prst="straightConnector1">
            <a:avLst/>
          </a:prstGeom>
          <a:ln w="12700">
            <a:solidFill>
              <a:srgbClr val="8E097D"/>
            </a:solidFill>
            <a:prstDash val="lg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2" name="Graphic 131" descr="Smart Phone with solid fill">
            <a:extLst>
              <a:ext uri="{FF2B5EF4-FFF2-40B4-BE49-F238E27FC236}">
                <a16:creationId xmlns:a16="http://schemas.microsoft.com/office/drawing/2014/main" id="{B4B14437-60F1-44B5-B05A-B3022620BBA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493367" y="4536225"/>
            <a:ext cx="376063" cy="376063"/>
          </a:xfrm>
          <a:prstGeom prst="rect">
            <a:avLst/>
          </a:prstGeom>
        </p:spPr>
      </p:pic>
      <p:sp>
        <p:nvSpPr>
          <p:cNvPr id="254" name="TextBox 253">
            <a:extLst>
              <a:ext uri="{FF2B5EF4-FFF2-40B4-BE49-F238E27FC236}">
                <a16:creationId xmlns:a16="http://schemas.microsoft.com/office/drawing/2014/main" id="{98E6582D-DF84-4E4A-BEA6-2D717BCA147D}"/>
              </a:ext>
            </a:extLst>
          </p:cNvPr>
          <p:cNvSpPr txBox="1"/>
          <p:nvPr/>
        </p:nvSpPr>
        <p:spPr>
          <a:xfrm>
            <a:off x="9218650" y="4926377"/>
            <a:ext cx="98719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Mobile App</a:t>
            </a:r>
          </a:p>
        </p:txBody>
      </p:sp>
      <p:pic>
        <p:nvPicPr>
          <p:cNvPr id="140" name="Graphic 139">
            <a:extLst>
              <a:ext uri="{FF2B5EF4-FFF2-40B4-BE49-F238E27FC236}">
                <a16:creationId xmlns:a16="http://schemas.microsoft.com/office/drawing/2014/main" id="{B1739E9A-7DFB-4E92-8F84-6CE5820B7ED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/>
        </p:blipFill>
        <p:spPr>
          <a:xfrm>
            <a:off x="8714104" y="2937681"/>
            <a:ext cx="360312" cy="360312"/>
          </a:xfrm>
          <a:prstGeom prst="rect">
            <a:avLst/>
          </a:prstGeom>
        </p:spPr>
      </p:pic>
      <p:sp>
        <p:nvSpPr>
          <p:cNvPr id="259" name="TextBox 258">
            <a:extLst>
              <a:ext uri="{FF2B5EF4-FFF2-40B4-BE49-F238E27FC236}">
                <a16:creationId xmlns:a16="http://schemas.microsoft.com/office/drawing/2014/main" id="{BAB61B50-9A9B-4EF0-84FA-9772636CE1FF}"/>
              </a:ext>
            </a:extLst>
          </p:cNvPr>
          <p:cNvSpPr txBox="1"/>
          <p:nvPr/>
        </p:nvSpPr>
        <p:spPr>
          <a:xfrm>
            <a:off x="8607046" y="3315249"/>
            <a:ext cx="5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Email</a:t>
            </a:r>
          </a:p>
        </p:txBody>
      </p:sp>
      <p:cxnSp>
        <p:nvCxnSpPr>
          <p:cNvPr id="289" name="Straight Connector 288">
            <a:extLst>
              <a:ext uri="{FF2B5EF4-FFF2-40B4-BE49-F238E27FC236}">
                <a16:creationId xmlns:a16="http://schemas.microsoft.com/office/drawing/2014/main" id="{CC1C2596-332D-4AFC-AEAF-C9895EC65E35}"/>
              </a:ext>
            </a:extLst>
          </p:cNvPr>
          <p:cNvCxnSpPr>
            <a:cxnSpLocks/>
          </p:cNvCxnSpPr>
          <p:nvPr/>
        </p:nvCxnSpPr>
        <p:spPr>
          <a:xfrm flipH="1" flipV="1">
            <a:off x="3446913" y="2207980"/>
            <a:ext cx="276034" cy="554"/>
          </a:xfrm>
          <a:prstGeom prst="line">
            <a:avLst/>
          </a:prstGeom>
          <a:ln w="19050" cap="flat" cmpd="sng" algn="ctr">
            <a:solidFill>
              <a:schemeClr val="accent6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grpSp>
        <p:nvGrpSpPr>
          <p:cNvPr id="136" name="Group 135">
            <a:extLst>
              <a:ext uri="{FF2B5EF4-FFF2-40B4-BE49-F238E27FC236}">
                <a16:creationId xmlns:a16="http://schemas.microsoft.com/office/drawing/2014/main" id="{9C9201A8-1F20-9907-8B2A-F311780A969D}"/>
              </a:ext>
            </a:extLst>
          </p:cNvPr>
          <p:cNvGrpSpPr/>
          <p:nvPr/>
        </p:nvGrpSpPr>
        <p:grpSpPr>
          <a:xfrm rot="1266479">
            <a:off x="1298934" y="1433726"/>
            <a:ext cx="1068826" cy="152839"/>
            <a:chOff x="1333111" y="2494482"/>
            <a:chExt cx="1290995" cy="377135"/>
          </a:xfrm>
        </p:grpSpPr>
        <p:sp>
          <p:nvSpPr>
            <p:cNvPr id="137" name="Isosceles Triangle 136">
              <a:extLst>
                <a:ext uri="{FF2B5EF4-FFF2-40B4-BE49-F238E27FC236}">
                  <a16:creationId xmlns:a16="http://schemas.microsoft.com/office/drawing/2014/main" id="{6C593B80-6DE1-A036-D3B0-60E1110CC637}"/>
                </a:ext>
              </a:extLst>
            </p:cNvPr>
            <p:cNvSpPr/>
            <p:nvPr/>
          </p:nvSpPr>
          <p:spPr>
            <a:xfrm rot="5400000">
              <a:off x="2559054" y="2597191"/>
              <a:ext cx="69871" cy="60233"/>
            </a:xfrm>
            <a:prstGeom prst="triangle">
              <a:avLst/>
            </a:prstGeom>
            <a:solidFill>
              <a:srgbClr val="9DC8DE"/>
            </a:solidFill>
            <a:ln>
              <a:solidFill>
                <a:srgbClr val="9DC8DE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6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DE90CEA-EF56-D676-183F-24496D3AE189}"/>
                </a:ext>
              </a:extLst>
            </p:cNvPr>
            <p:cNvSpPr/>
            <p:nvPr/>
          </p:nvSpPr>
          <p:spPr>
            <a:xfrm>
              <a:off x="1333111" y="2494482"/>
              <a:ext cx="1234524" cy="377135"/>
            </a:xfrm>
            <a:custGeom>
              <a:avLst/>
              <a:gdLst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2 h 1486965"/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3 h 1486965"/>
                <a:gd name="connsiteX0" fmla="*/ 0 w 8248415"/>
                <a:gd name="connsiteY0" fmla="*/ 733758 h 1476841"/>
                <a:gd name="connsiteX1" fmla="*/ 717698 w 8248415"/>
                <a:gd name="connsiteY1" fmla="*/ 21376 h 1476841"/>
                <a:gd name="connsiteX2" fmla="*/ 1435395 w 8248415"/>
                <a:gd name="connsiteY2" fmla="*/ 1462088 h 1476841"/>
                <a:gd name="connsiteX3" fmla="*/ 2158409 w 8248415"/>
                <a:gd name="connsiteY3" fmla="*/ 16060 h 1476841"/>
                <a:gd name="connsiteX4" fmla="*/ 2881423 w 8248415"/>
                <a:gd name="connsiteY4" fmla="*/ 1462088 h 1476841"/>
                <a:gd name="connsiteX5" fmla="*/ 3604437 w 8248415"/>
                <a:gd name="connsiteY5" fmla="*/ 21376 h 1476841"/>
                <a:gd name="connsiteX6" fmla="*/ 4322135 w 8248415"/>
                <a:gd name="connsiteY6" fmla="*/ 1456772 h 1476841"/>
                <a:gd name="connsiteX7" fmla="*/ 5034516 w 8248415"/>
                <a:gd name="connsiteY7" fmla="*/ 16060 h 1476841"/>
                <a:gd name="connsiteX8" fmla="*/ 5752214 w 8248415"/>
                <a:gd name="connsiteY8" fmla="*/ 1472721 h 1476841"/>
                <a:gd name="connsiteX9" fmla="*/ 6485861 w 8248415"/>
                <a:gd name="connsiteY9" fmla="*/ 26693 h 1476841"/>
                <a:gd name="connsiteX10" fmla="*/ 7203558 w 8248415"/>
                <a:gd name="connsiteY10" fmla="*/ 1467404 h 1476841"/>
                <a:gd name="connsiteX11" fmla="*/ 8248415 w 8248415"/>
                <a:gd name="connsiteY11" fmla="*/ 155725 h 1476841"/>
                <a:gd name="connsiteX0" fmla="*/ 0 w 8248415"/>
                <a:gd name="connsiteY0" fmla="*/ 733758 h 1474093"/>
                <a:gd name="connsiteX1" fmla="*/ 717698 w 8248415"/>
                <a:gd name="connsiteY1" fmla="*/ 21376 h 1474093"/>
                <a:gd name="connsiteX2" fmla="*/ 1435395 w 8248415"/>
                <a:gd name="connsiteY2" fmla="*/ 1462088 h 1474093"/>
                <a:gd name="connsiteX3" fmla="*/ 2158409 w 8248415"/>
                <a:gd name="connsiteY3" fmla="*/ 16060 h 1474093"/>
                <a:gd name="connsiteX4" fmla="*/ 2881423 w 8248415"/>
                <a:gd name="connsiteY4" fmla="*/ 1462088 h 1474093"/>
                <a:gd name="connsiteX5" fmla="*/ 3604437 w 8248415"/>
                <a:gd name="connsiteY5" fmla="*/ 21376 h 1474093"/>
                <a:gd name="connsiteX6" fmla="*/ 4322135 w 8248415"/>
                <a:gd name="connsiteY6" fmla="*/ 1456772 h 1474093"/>
                <a:gd name="connsiteX7" fmla="*/ 5034516 w 8248415"/>
                <a:gd name="connsiteY7" fmla="*/ 16060 h 1474093"/>
                <a:gd name="connsiteX8" fmla="*/ 5752214 w 8248415"/>
                <a:gd name="connsiteY8" fmla="*/ 1472721 h 1474093"/>
                <a:gd name="connsiteX9" fmla="*/ 6485861 w 8248415"/>
                <a:gd name="connsiteY9" fmla="*/ 26693 h 1474093"/>
                <a:gd name="connsiteX10" fmla="*/ 7203558 w 8248415"/>
                <a:gd name="connsiteY10" fmla="*/ 1467404 h 1474093"/>
                <a:gd name="connsiteX11" fmla="*/ 8248415 w 8248415"/>
                <a:gd name="connsiteY11" fmla="*/ 155725 h 1474093"/>
                <a:gd name="connsiteX0" fmla="*/ 0 w 8163986"/>
                <a:gd name="connsiteY0" fmla="*/ 733758 h 1476037"/>
                <a:gd name="connsiteX1" fmla="*/ 717698 w 8163986"/>
                <a:gd name="connsiteY1" fmla="*/ 21376 h 1476037"/>
                <a:gd name="connsiteX2" fmla="*/ 1435395 w 8163986"/>
                <a:gd name="connsiteY2" fmla="*/ 1462088 h 1476037"/>
                <a:gd name="connsiteX3" fmla="*/ 2158409 w 8163986"/>
                <a:gd name="connsiteY3" fmla="*/ 16060 h 1476037"/>
                <a:gd name="connsiteX4" fmla="*/ 2881423 w 8163986"/>
                <a:gd name="connsiteY4" fmla="*/ 1462088 h 1476037"/>
                <a:gd name="connsiteX5" fmla="*/ 3604437 w 8163986"/>
                <a:gd name="connsiteY5" fmla="*/ 21376 h 1476037"/>
                <a:gd name="connsiteX6" fmla="*/ 4322135 w 8163986"/>
                <a:gd name="connsiteY6" fmla="*/ 1456772 h 1476037"/>
                <a:gd name="connsiteX7" fmla="*/ 5034516 w 8163986"/>
                <a:gd name="connsiteY7" fmla="*/ 16060 h 1476037"/>
                <a:gd name="connsiteX8" fmla="*/ 5752214 w 8163986"/>
                <a:gd name="connsiteY8" fmla="*/ 1472721 h 1476037"/>
                <a:gd name="connsiteX9" fmla="*/ 6485861 w 8163986"/>
                <a:gd name="connsiteY9" fmla="*/ 26693 h 1476037"/>
                <a:gd name="connsiteX10" fmla="*/ 7203558 w 8163986"/>
                <a:gd name="connsiteY10" fmla="*/ 1467404 h 1476037"/>
                <a:gd name="connsiteX11" fmla="*/ 8163986 w 8163986"/>
                <a:gd name="connsiteY11" fmla="*/ 500924 h 1476037"/>
                <a:gd name="connsiteX0" fmla="*/ 0 w 8163986"/>
                <a:gd name="connsiteY0" fmla="*/ 733758 h 1476765"/>
                <a:gd name="connsiteX1" fmla="*/ 717698 w 8163986"/>
                <a:gd name="connsiteY1" fmla="*/ 21376 h 1476765"/>
                <a:gd name="connsiteX2" fmla="*/ 1435395 w 8163986"/>
                <a:gd name="connsiteY2" fmla="*/ 1462088 h 1476765"/>
                <a:gd name="connsiteX3" fmla="*/ 2158409 w 8163986"/>
                <a:gd name="connsiteY3" fmla="*/ 16060 h 1476765"/>
                <a:gd name="connsiteX4" fmla="*/ 2881423 w 8163986"/>
                <a:gd name="connsiteY4" fmla="*/ 1462088 h 1476765"/>
                <a:gd name="connsiteX5" fmla="*/ 3604437 w 8163986"/>
                <a:gd name="connsiteY5" fmla="*/ 21376 h 1476765"/>
                <a:gd name="connsiteX6" fmla="*/ 4322135 w 8163986"/>
                <a:gd name="connsiteY6" fmla="*/ 1456772 h 1476765"/>
                <a:gd name="connsiteX7" fmla="*/ 5034516 w 8163986"/>
                <a:gd name="connsiteY7" fmla="*/ 16060 h 1476765"/>
                <a:gd name="connsiteX8" fmla="*/ 5752214 w 8163986"/>
                <a:gd name="connsiteY8" fmla="*/ 1472721 h 1476765"/>
                <a:gd name="connsiteX9" fmla="*/ 6485861 w 8163986"/>
                <a:gd name="connsiteY9" fmla="*/ 26693 h 1476765"/>
                <a:gd name="connsiteX10" fmla="*/ 7203558 w 8163986"/>
                <a:gd name="connsiteY10" fmla="*/ 1467404 h 1476765"/>
                <a:gd name="connsiteX11" fmla="*/ 8163986 w 8163986"/>
                <a:gd name="connsiteY11" fmla="*/ 500924 h 1476765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5872"/>
                <a:gd name="connsiteX1" fmla="*/ 717698 w 8163986"/>
                <a:gd name="connsiteY1" fmla="*/ 21376 h 1475872"/>
                <a:gd name="connsiteX2" fmla="*/ 1435395 w 8163986"/>
                <a:gd name="connsiteY2" fmla="*/ 1462088 h 1475872"/>
                <a:gd name="connsiteX3" fmla="*/ 2158409 w 8163986"/>
                <a:gd name="connsiteY3" fmla="*/ 16060 h 1475872"/>
                <a:gd name="connsiteX4" fmla="*/ 2881423 w 8163986"/>
                <a:gd name="connsiteY4" fmla="*/ 1462088 h 1475872"/>
                <a:gd name="connsiteX5" fmla="*/ 3604437 w 8163986"/>
                <a:gd name="connsiteY5" fmla="*/ 21376 h 1475872"/>
                <a:gd name="connsiteX6" fmla="*/ 4322135 w 8163986"/>
                <a:gd name="connsiteY6" fmla="*/ 1456772 h 1475872"/>
                <a:gd name="connsiteX7" fmla="*/ 5034516 w 8163986"/>
                <a:gd name="connsiteY7" fmla="*/ 16060 h 1475872"/>
                <a:gd name="connsiteX8" fmla="*/ 5752214 w 8163986"/>
                <a:gd name="connsiteY8" fmla="*/ 1472721 h 1475872"/>
                <a:gd name="connsiteX9" fmla="*/ 6485861 w 8163986"/>
                <a:gd name="connsiteY9" fmla="*/ 26693 h 1475872"/>
                <a:gd name="connsiteX10" fmla="*/ 7203558 w 8163986"/>
                <a:gd name="connsiteY10" fmla="*/ 1467404 h 1475872"/>
                <a:gd name="connsiteX11" fmla="*/ 8163986 w 8163986"/>
                <a:gd name="connsiteY11" fmla="*/ 500924 h 147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163986" h="1475872">
                  <a:moveTo>
                    <a:pt x="0" y="733758"/>
                  </a:moveTo>
                  <a:cubicBezTo>
                    <a:pt x="239233" y="316873"/>
                    <a:pt x="478466" y="-100012"/>
                    <a:pt x="717698" y="21376"/>
                  </a:cubicBezTo>
                  <a:cubicBezTo>
                    <a:pt x="956931" y="142764"/>
                    <a:pt x="1195277" y="1462974"/>
                    <a:pt x="1435395" y="1462088"/>
                  </a:cubicBezTo>
                  <a:cubicBezTo>
                    <a:pt x="1675514" y="1461202"/>
                    <a:pt x="1917404" y="16060"/>
                    <a:pt x="2158409" y="16060"/>
                  </a:cubicBezTo>
                  <a:cubicBezTo>
                    <a:pt x="2399414" y="16060"/>
                    <a:pt x="2640418" y="1461202"/>
                    <a:pt x="2881423" y="1462088"/>
                  </a:cubicBezTo>
                  <a:cubicBezTo>
                    <a:pt x="3122428" y="1462974"/>
                    <a:pt x="3364318" y="22262"/>
                    <a:pt x="3604437" y="21376"/>
                  </a:cubicBezTo>
                  <a:cubicBezTo>
                    <a:pt x="3844556" y="20490"/>
                    <a:pt x="4083789" y="1457658"/>
                    <a:pt x="4322135" y="1456772"/>
                  </a:cubicBezTo>
                  <a:cubicBezTo>
                    <a:pt x="4560481" y="1455886"/>
                    <a:pt x="4796170" y="13402"/>
                    <a:pt x="5034516" y="16060"/>
                  </a:cubicBezTo>
                  <a:cubicBezTo>
                    <a:pt x="5272862" y="18718"/>
                    <a:pt x="5510323" y="1470949"/>
                    <a:pt x="5752214" y="1472721"/>
                  </a:cubicBezTo>
                  <a:cubicBezTo>
                    <a:pt x="5994105" y="1474493"/>
                    <a:pt x="6243970" y="27579"/>
                    <a:pt x="6485861" y="26693"/>
                  </a:cubicBezTo>
                  <a:cubicBezTo>
                    <a:pt x="6727752" y="25807"/>
                    <a:pt x="6964326" y="1350446"/>
                    <a:pt x="7203558" y="1467404"/>
                  </a:cubicBezTo>
                  <a:cubicBezTo>
                    <a:pt x="7442790" y="1584362"/>
                    <a:pt x="7597594" y="450313"/>
                    <a:pt x="8163986" y="500924"/>
                  </a:cubicBezTo>
                </a:path>
              </a:pathLst>
            </a:custGeom>
            <a:noFill/>
            <a:ln>
              <a:solidFill>
                <a:srgbClr val="9BC6D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60"/>
            </a:p>
          </p:txBody>
        </p:sp>
      </p:grpSp>
      <p:grpSp>
        <p:nvGrpSpPr>
          <p:cNvPr id="142" name="Group 141">
            <a:extLst>
              <a:ext uri="{FF2B5EF4-FFF2-40B4-BE49-F238E27FC236}">
                <a16:creationId xmlns:a16="http://schemas.microsoft.com/office/drawing/2014/main" id="{8266D0E2-0559-FFD5-D8A5-C6AEB4331389}"/>
              </a:ext>
            </a:extLst>
          </p:cNvPr>
          <p:cNvGrpSpPr/>
          <p:nvPr/>
        </p:nvGrpSpPr>
        <p:grpSpPr>
          <a:xfrm rot="12066479">
            <a:off x="1196093" y="1503548"/>
            <a:ext cx="1068826" cy="152839"/>
            <a:chOff x="1333111" y="2494482"/>
            <a:chExt cx="1290995" cy="377135"/>
          </a:xfrm>
        </p:grpSpPr>
        <p:sp>
          <p:nvSpPr>
            <p:cNvPr id="143" name="Isosceles Triangle 142">
              <a:extLst>
                <a:ext uri="{FF2B5EF4-FFF2-40B4-BE49-F238E27FC236}">
                  <a16:creationId xmlns:a16="http://schemas.microsoft.com/office/drawing/2014/main" id="{52BD31B0-E0ED-E686-651A-69915E6CA32D}"/>
                </a:ext>
              </a:extLst>
            </p:cNvPr>
            <p:cNvSpPr/>
            <p:nvPr/>
          </p:nvSpPr>
          <p:spPr>
            <a:xfrm rot="5400000">
              <a:off x="2559054" y="2597191"/>
              <a:ext cx="69871" cy="60233"/>
            </a:xfrm>
            <a:prstGeom prst="triangl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6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CC3ECAA6-2DCF-B4A5-953B-055926B808DB}"/>
                </a:ext>
              </a:extLst>
            </p:cNvPr>
            <p:cNvSpPr/>
            <p:nvPr/>
          </p:nvSpPr>
          <p:spPr>
            <a:xfrm>
              <a:off x="1333111" y="2494482"/>
              <a:ext cx="1234524" cy="377135"/>
            </a:xfrm>
            <a:custGeom>
              <a:avLst/>
              <a:gdLst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2 h 1486965"/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3 h 1486965"/>
                <a:gd name="connsiteX0" fmla="*/ 0 w 8248415"/>
                <a:gd name="connsiteY0" fmla="*/ 733758 h 1476841"/>
                <a:gd name="connsiteX1" fmla="*/ 717698 w 8248415"/>
                <a:gd name="connsiteY1" fmla="*/ 21376 h 1476841"/>
                <a:gd name="connsiteX2" fmla="*/ 1435395 w 8248415"/>
                <a:gd name="connsiteY2" fmla="*/ 1462088 h 1476841"/>
                <a:gd name="connsiteX3" fmla="*/ 2158409 w 8248415"/>
                <a:gd name="connsiteY3" fmla="*/ 16060 h 1476841"/>
                <a:gd name="connsiteX4" fmla="*/ 2881423 w 8248415"/>
                <a:gd name="connsiteY4" fmla="*/ 1462088 h 1476841"/>
                <a:gd name="connsiteX5" fmla="*/ 3604437 w 8248415"/>
                <a:gd name="connsiteY5" fmla="*/ 21376 h 1476841"/>
                <a:gd name="connsiteX6" fmla="*/ 4322135 w 8248415"/>
                <a:gd name="connsiteY6" fmla="*/ 1456772 h 1476841"/>
                <a:gd name="connsiteX7" fmla="*/ 5034516 w 8248415"/>
                <a:gd name="connsiteY7" fmla="*/ 16060 h 1476841"/>
                <a:gd name="connsiteX8" fmla="*/ 5752214 w 8248415"/>
                <a:gd name="connsiteY8" fmla="*/ 1472721 h 1476841"/>
                <a:gd name="connsiteX9" fmla="*/ 6485861 w 8248415"/>
                <a:gd name="connsiteY9" fmla="*/ 26693 h 1476841"/>
                <a:gd name="connsiteX10" fmla="*/ 7203558 w 8248415"/>
                <a:gd name="connsiteY10" fmla="*/ 1467404 h 1476841"/>
                <a:gd name="connsiteX11" fmla="*/ 8248415 w 8248415"/>
                <a:gd name="connsiteY11" fmla="*/ 155725 h 1476841"/>
                <a:gd name="connsiteX0" fmla="*/ 0 w 8248415"/>
                <a:gd name="connsiteY0" fmla="*/ 733758 h 1474093"/>
                <a:gd name="connsiteX1" fmla="*/ 717698 w 8248415"/>
                <a:gd name="connsiteY1" fmla="*/ 21376 h 1474093"/>
                <a:gd name="connsiteX2" fmla="*/ 1435395 w 8248415"/>
                <a:gd name="connsiteY2" fmla="*/ 1462088 h 1474093"/>
                <a:gd name="connsiteX3" fmla="*/ 2158409 w 8248415"/>
                <a:gd name="connsiteY3" fmla="*/ 16060 h 1474093"/>
                <a:gd name="connsiteX4" fmla="*/ 2881423 w 8248415"/>
                <a:gd name="connsiteY4" fmla="*/ 1462088 h 1474093"/>
                <a:gd name="connsiteX5" fmla="*/ 3604437 w 8248415"/>
                <a:gd name="connsiteY5" fmla="*/ 21376 h 1474093"/>
                <a:gd name="connsiteX6" fmla="*/ 4322135 w 8248415"/>
                <a:gd name="connsiteY6" fmla="*/ 1456772 h 1474093"/>
                <a:gd name="connsiteX7" fmla="*/ 5034516 w 8248415"/>
                <a:gd name="connsiteY7" fmla="*/ 16060 h 1474093"/>
                <a:gd name="connsiteX8" fmla="*/ 5752214 w 8248415"/>
                <a:gd name="connsiteY8" fmla="*/ 1472721 h 1474093"/>
                <a:gd name="connsiteX9" fmla="*/ 6485861 w 8248415"/>
                <a:gd name="connsiteY9" fmla="*/ 26693 h 1474093"/>
                <a:gd name="connsiteX10" fmla="*/ 7203558 w 8248415"/>
                <a:gd name="connsiteY10" fmla="*/ 1467404 h 1474093"/>
                <a:gd name="connsiteX11" fmla="*/ 8248415 w 8248415"/>
                <a:gd name="connsiteY11" fmla="*/ 155725 h 1474093"/>
                <a:gd name="connsiteX0" fmla="*/ 0 w 8163986"/>
                <a:gd name="connsiteY0" fmla="*/ 733758 h 1476037"/>
                <a:gd name="connsiteX1" fmla="*/ 717698 w 8163986"/>
                <a:gd name="connsiteY1" fmla="*/ 21376 h 1476037"/>
                <a:gd name="connsiteX2" fmla="*/ 1435395 w 8163986"/>
                <a:gd name="connsiteY2" fmla="*/ 1462088 h 1476037"/>
                <a:gd name="connsiteX3" fmla="*/ 2158409 w 8163986"/>
                <a:gd name="connsiteY3" fmla="*/ 16060 h 1476037"/>
                <a:gd name="connsiteX4" fmla="*/ 2881423 w 8163986"/>
                <a:gd name="connsiteY4" fmla="*/ 1462088 h 1476037"/>
                <a:gd name="connsiteX5" fmla="*/ 3604437 w 8163986"/>
                <a:gd name="connsiteY5" fmla="*/ 21376 h 1476037"/>
                <a:gd name="connsiteX6" fmla="*/ 4322135 w 8163986"/>
                <a:gd name="connsiteY6" fmla="*/ 1456772 h 1476037"/>
                <a:gd name="connsiteX7" fmla="*/ 5034516 w 8163986"/>
                <a:gd name="connsiteY7" fmla="*/ 16060 h 1476037"/>
                <a:gd name="connsiteX8" fmla="*/ 5752214 w 8163986"/>
                <a:gd name="connsiteY8" fmla="*/ 1472721 h 1476037"/>
                <a:gd name="connsiteX9" fmla="*/ 6485861 w 8163986"/>
                <a:gd name="connsiteY9" fmla="*/ 26693 h 1476037"/>
                <a:gd name="connsiteX10" fmla="*/ 7203558 w 8163986"/>
                <a:gd name="connsiteY10" fmla="*/ 1467404 h 1476037"/>
                <a:gd name="connsiteX11" fmla="*/ 8163986 w 8163986"/>
                <a:gd name="connsiteY11" fmla="*/ 500924 h 1476037"/>
                <a:gd name="connsiteX0" fmla="*/ 0 w 8163986"/>
                <a:gd name="connsiteY0" fmla="*/ 733758 h 1476765"/>
                <a:gd name="connsiteX1" fmla="*/ 717698 w 8163986"/>
                <a:gd name="connsiteY1" fmla="*/ 21376 h 1476765"/>
                <a:gd name="connsiteX2" fmla="*/ 1435395 w 8163986"/>
                <a:gd name="connsiteY2" fmla="*/ 1462088 h 1476765"/>
                <a:gd name="connsiteX3" fmla="*/ 2158409 w 8163986"/>
                <a:gd name="connsiteY3" fmla="*/ 16060 h 1476765"/>
                <a:gd name="connsiteX4" fmla="*/ 2881423 w 8163986"/>
                <a:gd name="connsiteY4" fmla="*/ 1462088 h 1476765"/>
                <a:gd name="connsiteX5" fmla="*/ 3604437 w 8163986"/>
                <a:gd name="connsiteY5" fmla="*/ 21376 h 1476765"/>
                <a:gd name="connsiteX6" fmla="*/ 4322135 w 8163986"/>
                <a:gd name="connsiteY6" fmla="*/ 1456772 h 1476765"/>
                <a:gd name="connsiteX7" fmla="*/ 5034516 w 8163986"/>
                <a:gd name="connsiteY7" fmla="*/ 16060 h 1476765"/>
                <a:gd name="connsiteX8" fmla="*/ 5752214 w 8163986"/>
                <a:gd name="connsiteY8" fmla="*/ 1472721 h 1476765"/>
                <a:gd name="connsiteX9" fmla="*/ 6485861 w 8163986"/>
                <a:gd name="connsiteY9" fmla="*/ 26693 h 1476765"/>
                <a:gd name="connsiteX10" fmla="*/ 7203558 w 8163986"/>
                <a:gd name="connsiteY10" fmla="*/ 1467404 h 1476765"/>
                <a:gd name="connsiteX11" fmla="*/ 8163986 w 8163986"/>
                <a:gd name="connsiteY11" fmla="*/ 500924 h 1476765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5872"/>
                <a:gd name="connsiteX1" fmla="*/ 717698 w 8163986"/>
                <a:gd name="connsiteY1" fmla="*/ 21376 h 1475872"/>
                <a:gd name="connsiteX2" fmla="*/ 1435395 w 8163986"/>
                <a:gd name="connsiteY2" fmla="*/ 1462088 h 1475872"/>
                <a:gd name="connsiteX3" fmla="*/ 2158409 w 8163986"/>
                <a:gd name="connsiteY3" fmla="*/ 16060 h 1475872"/>
                <a:gd name="connsiteX4" fmla="*/ 2881423 w 8163986"/>
                <a:gd name="connsiteY4" fmla="*/ 1462088 h 1475872"/>
                <a:gd name="connsiteX5" fmla="*/ 3604437 w 8163986"/>
                <a:gd name="connsiteY5" fmla="*/ 21376 h 1475872"/>
                <a:gd name="connsiteX6" fmla="*/ 4322135 w 8163986"/>
                <a:gd name="connsiteY6" fmla="*/ 1456772 h 1475872"/>
                <a:gd name="connsiteX7" fmla="*/ 5034516 w 8163986"/>
                <a:gd name="connsiteY7" fmla="*/ 16060 h 1475872"/>
                <a:gd name="connsiteX8" fmla="*/ 5752214 w 8163986"/>
                <a:gd name="connsiteY8" fmla="*/ 1472721 h 1475872"/>
                <a:gd name="connsiteX9" fmla="*/ 6485861 w 8163986"/>
                <a:gd name="connsiteY9" fmla="*/ 26693 h 1475872"/>
                <a:gd name="connsiteX10" fmla="*/ 7203558 w 8163986"/>
                <a:gd name="connsiteY10" fmla="*/ 1467404 h 1475872"/>
                <a:gd name="connsiteX11" fmla="*/ 8163986 w 8163986"/>
                <a:gd name="connsiteY11" fmla="*/ 500924 h 147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163986" h="1475872">
                  <a:moveTo>
                    <a:pt x="0" y="733758"/>
                  </a:moveTo>
                  <a:cubicBezTo>
                    <a:pt x="239233" y="316873"/>
                    <a:pt x="478466" y="-100012"/>
                    <a:pt x="717698" y="21376"/>
                  </a:cubicBezTo>
                  <a:cubicBezTo>
                    <a:pt x="956931" y="142764"/>
                    <a:pt x="1195277" y="1462974"/>
                    <a:pt x="1435395" y="1462088"/>
                  </a:cubicBezTo>
                  <a:cubicBezTo>
                    <a:pt x="1675514" y="1461202"/>
                    <a:pt x="1917404" y="16060"/>
                    <a:pt x="2158409" y="16060"/>
                  </a:cubicBezTo>
                  <a:cubicBezTo>
                    <a:pt x="2399414" y="16060"/>
                    <a:pt x="2640418" y="1461202"/>
                    <a:pt x="2881423" y="1462088"/>
                  </a:cubicBezTo>
                  <a:cubicBezTo>
                    <a:pt x="3122428" y="1462974"/>
                    <a:pt x="3364318" y="22262"/>
                    <a:pt x="3604437" y="21376"/>
                  </a:cubicBezTo>
                  <a:cubicBezTo>
                    <a:pt x="3844556" y="20490"/>
                    <a:pt x="4083789" y="1457658"/>
                    <a:pt x="4322135" y="1456772"/>
                  </a:cubicBezTo>
                  <a:cubicBezTo>
                    <a:pt x="4560481" y="1455886"/>
                    <a:pt x="4796170" y="13402"/>
                    <a:pt x="5034516" y="16060"/>
                  </a:cubicBezTo>
                  <a:cubicBezTo>
                    <a:pt x="5272862" y="18718"/>
                    <a:pt x="5510323" y="1470949"/>
                    <a:pt x="5752214" y="1472721"/>
                  </a:cubicBezTo>
                  <a:cubicBezTo>
                    <a:pt x="5994105" y="1474493"/>
                    <a:pt x="6243970" y="27579"/>
                    <a:pt x="6485861" y="26693"/>
                  </a:cubicBezTo>
                  <a:cubicBezTo>
                    <a:pt x="6727752" y="25807"/>
                    <a:pt x="6964326" y="1350446"/>
                    <a:pt x="7203558" y="1467404"/>
                  </a:cubicBezTo>
                  <a:cubicBezTo>
                    <a:pt x="7442790" y="1584362"/>
                    <a:pt x="7597594" y="450313"/>
                    <a:pt x="8163986" y="500924"/>
                  </a:cubicBezTo>
                </a:path>
              </a:pathLst>
            </a:cu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60"/>
            </a:p>
          </p:txBody>
        </p:sp>
      </p:grp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BDD66DD-0E7F-F812-5FD8-651F50E94A94}"/>
              </a:ext>
            </a:extLst>
          </p:cNvPr>
          <p:cNvCxnSpPr>
            <a:cxnSpLocks/>
          </p:cNvCxnSpPr>
          <p:nvPr/>
        </p:nvCxnSpPr>
        <p:spPr>
          <a:xfrm flipH="1">
            <a:off x="2928315" y="2532811"/>
            <a:ext cx="3896" cy="378200"/>
          </a:xfrm>
          <a:prstGeom prst="straightConnector1">
            <a:avLst/>
          </a:prstGeom>
          <a:ln w="12700">
            <a:solidFill>
              <a:schemeClr val="bg2">
                <a:lumMod val="1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3" name="Group 162">
            <a:extLst>
              <a:ext uri="{FF2B5EF4-FFF2-40B4-BE49-F238E27FC236}">
                <a16:creationId xmlns:a16="http://schemas.microsoft.com/office/drawing/2014/main" id="{77DD2CE1-FE52-3BDF-26C1-1FC7FDDD2351}"/>
              </a:ext>
            </a:extLst>
          </p:cNvPr>
          <p:cNvGrpSpPr/>
          <p:nvPr/>
        </p:nvGrpSpPr>
        <p:grpSpPr>
          <a:xfrm>
            <a:off x="1283773" y="1889399"/>
            <a:ext cx="1068826" cy="152839"/>
            <a:chOff x="1333111" y="2494482"/>
            <a:chExt cx="1290995" cy="377135"/>
          </a:xfrm>
        </p:grpSpPr>
        <p:sp>
          <p:nvSpPr>
            <p:cNvPr id="164" name="Isosceles Triangle 163">
              <a:extLst>
                <a:ext uri="{FF2B5EF4-FFF2-40B4-BE49-F238E27FC236}">
                  <a16:creationId xmlns:a16="http://schemas.microsoft.com/office/drawing/2014/main" id="{C3CB1295-71F1-70E4-7338-DB4A3C686CEF}"/>
                </a:ext>
              </a:extLst>
            </p:cNvPr>
            <p:cNvSpPr/>
            <p:nvPr/>
          </p:nvSpPr>
          <p:spPr>
            <a:xfrm rot="5400000">
              <a:off x="2559054" y="2597191"/>
              <a:ext cx="69871" cy="60233"/>
            </a:xfrm>
            <a:prstGeom prst="triangle">
              <a:avLst/>
            </a:prstGeom>
            <a:solidFill>
              <a:srgbClr val="9DC8DE"/>
            </a:solidFill>
            <a:ln>
              <a:solidFill>
                <a:srgbClr val="9DC8DE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6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D3048F8-28D6-67FD-D08D-1652E61E307B}"/>
                </a:ext>
              </a:extLst>
            </p:cNvPr>
            <p:cNvSpPr/>
            <p:nvPr/>
          </p:nvSpPr>
          <p:spPr>
            <a:xfrm>
              <a:off x="1333111" y="2494482"/>
              <a:ext cx="1234524" cy="377135"/>
            </a:xfrm>
            <a:custGeom>
              <a:avLst/>
              <a:gdLst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2 h 1486965"/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3 h 1486965"/>
                <a:gd name="connsiteX0" fmla="*/ 0 w 8248415"/>
                <a:gd name="connsiteY0" fmla="*/ 733758 h 1476841"/>
                <a:gd name="connsiteX1" fmla="*/ 717698 w 8248415"/>
                <a:gd name="connsiteY1" fmla="*/ 21376 h 1476841"/>
                <a:gd name="connsiteX2" fmla="*/ 1435395 w 8248415"/>
                <a:gd name="connsiteY2" fmla="*/ 1462088 h 1476841"/>
                <a:gd name="connsiteX3" fmla="*/ 2158409 w 8248415"/>
                <a:gd name="connsiteY3" fmla="*/ 16060 h 1476841"/>
                <a:gd name="connsiteX4" fmla="*/ 2881423 w 8248415"/>
                <a:gd name="connsiteY4" fmla="*/ 1462088 h 1476841"/>
                <a:gd name="connsiteX5" fmla="*/ 3604437 w 8248415"/>
                <a:gd name="connsiteY5" fmla="*/ 21376 h 1476841"/>
                <a:gd name="connsiteX6" fmla="*/ 4322135 w 8248415"/>
                <a:gd name="connsiteY6" fmla="*/ 1456772 h 1476841"/>
                <a:gd name="connsiteX7" fmla="*/ 5034516 w 8248415"/>
                <a:gd name="connsiteY7" fmla="*/ 16060 h 1476841"/>
                <a:gd name="connsiteX8" fmla="*/ 5752214 w 8248415"/>
                <a:gd name="connsiteY8" fmla="*/ 1472721 h 1476841"/>
                <a:gd name="connsiteX9" fmla="*/ 6485861 w 8248415"/>
                <a:gd name="connsiteY9" fmla="*/ 26693 h 1476841"/>
                <a:gd name="connsiteX10" fmla="*/ 7203558 w 8248415"/>
                <a:gd name="connsiteY10" fmla="*/ 1467404 h 1476841"/>
                <a:gd name="connsiteX11" fmla="*/ 8248415 w 8248415"/>
                <a:gd name="connsiteY11" fmla="*/ 155725 h 1476841"/>
                <a:gd name="connsiteX0" fmla="*/ 0 w 8248415"/>
                <a:gd name="connsiteY0" fmla="*/ 733758 h 1474093"/>
                <a:gd name="connsiteX1" fmla="*/ 717698 w 8248415"/>
                <a:gd name="connsiteY1" fmla="*/ 21376 h 1474093"/>
                <a:gd name="connsiteX2" fmla="*/ 1435395 w 8248415"/>
                <a:gd name="connsiteY2" fmla="*/ 1462088 h 1474093"/>
                <a:gd name="connsiteX3" fmla="*/ 2158409 w 8248415"/>
                <a:gd name="connsiteY3" fmla="*/ 16060 h 1474093"/>
                <a:gd name="connsiteX4" fmla="*/ 2881423 w 8248415"/>
                <a:gd name="connsiteY4" fmla="*/ 1462088 h 1474093"/>
                <a:gd name="connsiteX5" fmla="*/ 3604437 w 8248415"/>
                <a:gd name="connsiteY5" fmla="*/ 21376 h 1474093"/>
                <a:gd name="connsiteX6" fmla="*/ 4322135 w 8248415"/>
                <a:gd name="connsiteY6" fmla="*/ 1456772 h 1474093"/>
                <a:gd name="connsiteX7" fmla="*/ 5034516 w 8248415"/>
                <a:gd name="connsiteY7" fmla="*/ 16060 h 1474093"/>
                <a:gd name="connsiteX8" fmla="*/ 5752214 w 8248415"/>
                <a:gd name="connsiteY8" fmla="*/ 1472721 h 1474093"/>
                <a:gd name="connsiteX9" fmla="*/ 6485861 w 8248415"/>
                <a:gd name="connsiteY9" fmla="*/ 26693 h 1474093"/>
                <a:gd name="connsiteX10" fmla="*/ 7203558 w 8248415"/>
                <a:gd name="connsiteY10" fmla="*/ 1467404 h 1474093"/>
                <a:gd name="connsiteX11" fmla="*/ 8248415 w 8248415"/>
                <a:gd name="connsiteY11" fmla="*/ 155725 h 1474093"/>
                <a:gd name="connsiteX0" fmla="*/ 0 w 8163986"/>
                <a:gd name="connsiteY0" fmla="*/ 733758 h 1476037"/>
                <a:gd name="connsiteX1" fmla="*/ 717698 w 8163986"/>
                <a:gd name="connsiteY1" fmla="*/ 21376 h 1476037"/>
                <a:gd name="connsiteX2" fmla="*/ 1435395 w 8163986"/>
                <a:gd name="connsiteY2" fmla="*/ 1462088 h 1476037"/>
                <a:gd name="connsiteX3" fmla="*/ 2158409 w 8163986"/>
                <a:gd name="connsiteY3" fmla="*/ 16060 h 1476037"/>
                <a:gd name="connsiteX4" fmla="*/ 2881423 w 8163986"/>
                <a:gd name="connsiteY4" fmla="*/ 1462088 h 1476037"/>
                <a:gd name="connsiteX5" fmla="*/ 3604437 w 8163986"/>
                <a:gd name="connsiteY5" fmla="*/ 21376 h 1476037"/>
                <a:gd name="connsiteX6" fmla="*/ 4322135 w 8163986"/>
                <a:gd name="connsiteY6" fmla="*/ 1456772 h 1476037"/>
                <a:gd name="connsiteX7" fmla="*/ 5034516 w 8163986"/>
                <a:gd name="connsiteY7" fmla="*/ 16060 h 1476037"/>
                <a:gd name="connsiteX8" fmla="*/ 5752214 w 8163986"/>
                <a:gd name="connsiteY8" fmla="*/ 1472721 h 1476037"/>
                <a:gd name="connsiteX9" fmla="*/ 6485861 w 8163986"/>
                <a:gd name="connsiteY9" fmla="*/ 26693 h 1476037"/>
                <a:gd name="connsiteX10" fmla="*/ 7203558 w 8163986"/>
                <a:gd name="connsiteY10" fmla="*/ 1467404 h 1476037"/>
                <a:gd name="connsiteX11" fmla="*/ 8163986 w 8163986"/>
                <a:gd name="connsiteY11" fmla="*/ 500924 h 1476037"/>
                <a:gd name="connsiteX0" fmla="*/ 0 w 8163986"/>
                <a:gd name="connsiteY0" fmla="*/ 733758 h 1476765"/>
                <a:gd name="connsiteX1" fmla="*/ 717698 w 8163986"/>
                <a:gd name="connsiteY1" fmla="*/ 21376 h 1476765"/>
                <a:gd name="connsiteX2" fmla="*/ 1435395 w 8163986"/>
                <a:gd name="connsiteY2" fmla="*/ 1462088 h 1476765"/>
                <a:gd name="connsiteX3" fmla="*/ 2158409 w 8163986"/>
                <a:gd name="connsiteY3" fmla="*/ 16060 h 1476765"/>
                <a:gd name="connsiteX4" fmla="*/ 2881423 w 8163986"/>
                <a:gd name="connsiteY4" fmla="*/ 1462088 h 1476765"/>
                <a:gd name="connsiteX5" fmla="*/ 3604437 w 8163986"/>
                <a:gd name="connsiteY5" fmla="*/ 21376 h 1476765"/>
                <a:gd name="connsiteX6" fmla="*/ 4322135 w 8163986"/>
                <a:gd name="connsiteY6" fmla="*/ 1456772 h 1476765"/>
                <a:gd name="connsiteX7" fmla="*/ 5034516 w 8163986"/>
                <a:gd name="connsiteY7" fmla="*/ 16060 h 1476765"/>
                <a:gd name="connsiteX8" fmla="*/ 5752214 w 8163986"/>
                <a:gd name="connsiteY8" fmla="*/ 1472721 h 1476765"/>
                <a:gd name="connsiteX9" fmla="*/ 6485861 w 8163986"/>
                <a:gd name="connsiteY9" fmla="*/ 26693 h 1476765"/>
                <a:gd name="connsiteX10" fmla="*/ 7203558 w 8163986"/>
                <a:gd name="connsiteY10" fmla="*/ 1467404 h 1476765"/>
                <a:gd name="connsiteX11" fmla="*/ 8163986 w 8163986"/>
                <a:gd name="connsiteY11" fmla="*/ 500924 h 1476765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5872"/>
                <a:gd name="connsiteX1" fmla="*/ 717698 w 8163986"/>
                <a:gd name="connsiteY1" fmla="*/ 21376 h 1475872"/>
                <a:gd name="connsiteX2" fmla="*/ 1435395 w 8163986"/>
                <a:gd name="connsiteY2" fmla="*/ 1462088 h 1475872"/>
                <a:gd name="connsiteX3" fmla="*/ 2158409 w 8163986"/>
                <a:gd name="connsiteY3" fmla="*/ 16060 h 1475872"/>
                <a:gd name="connsiteX4" fmla="*/ 2881423 w 8163986"/>
                <a:gd name="connsiteY4" fmla="*/ 1462088 h 1475872"/>
                <a:gd name="connsiteX5" fmla="*/ 3604437 w 8163986"/>
                <a:gd name="connsiteY5" fmla="*/ 21376 h 1475872"/>
                <a:gd name="connsiteX6" fmla="*/ 4322135 w 8163986"/>
                <a:gd name="connsiteY6" fmla="*/ 1456772 h 1475872"/>
                <a:gd name="connsiteX7" fmla="*/ 5034516 w 8163986"/>
                <a:gd name="connsiteY7" fmla="*/ 16060 h 1475872"/>
                <a:gd name="connsiteX8" fmla="*/ 5752214 w 8163986"/>
                <a:gd name="connsiteY8" fmla="*/ 1472721 h 1475872"/>
                <a:gd name="connsiteX9" fmla="*/ 6485861 w 8163986"/>
                <a:gd name="connsiteY9" fmla="*/ 26693 h 1475872"/>
                <a:gd name="connsiteX10" fmla="*/ 7203558 w 8163986"/>
                <a:gd name="connsiteY10" fmla="*/ 1467404 h 1475872"/>
                <a:gd name="connsiteX11" fmla="*/ 8163986 w 8163986"/>
                <a:gd name="connsiteY11" fmla="*/ 500924 h 147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163986" h="1475872">
                  <a:moveTo>
                    <a:pt x="0" y="733758"/>
                  </a:moveTo>
                  <a:cubicBezTo>
                    <a:pt x="239233" y="316873"/>
                    <a:pt x="478466" y="-100012"/>
                    <a:pt x="717698" y="21376"/>
                  </a:cubicBezTo>
                  <a:cubicBezTo>
                    <a:pt x="956931" y="142764"/>
                    <a:pt x="1195277" y="1462974"/>
                    <a:pt x="1435395" y="1462088"/>
                  </a:cubicBezTo>
                  <a:cubicBezTo>
                    <a:pt x="1675514" y="1461202"/>
                    <a:pt x="1917404" y="16060"/>
                    <a:pt x="2158409" y="16060"/>
                  </a:cubicBezTo>
                  <a:cubicBezTo>
                    <a:pt x="2399414" y="16060"/>
                    <a:pt x="2640418" y="1461202"/>
                    <a:pt x="2881423" y="1462088"/>
                  </a:cubicBezTo>
                  <a:cubicBezTo>
                    <a:pt x="3122428" y="1462974"/>
                    <a:pt x="3364318" y="22262"/>
                    <a:pt x="3604437" y="21376"/>
                  </a:cubicBezTo>
                  <a:cubicBezTo>
                    <a:pt x="3844556" y="20490"/>
                    <a:pt x="4083789" y="1457658"/>
                    <a:pt x="4322135" y="1456772"/>
                  </a:cubicBezTo>
                  <a:cubicBezTo>
                    <a:pt x="4560481" y="1455886"/>
                    <a:pt x="4796170" y="13402"/>
                    <a:pt x="5034516" y="16060"/>
                  </a:cubicBezTo>
                  <a:cubicBezTo>
                    <a:pt x="5272862" y="18718"/>
                    <a:pt x="5510323" y="1470949"/>
                    <a:pt x="5752214" y="1472721"/>
                  </a:cubicBezTo>
                  <a:cubicBezTo>
                    <a:pt x="5994105" y="1474493"/>
                    <a:pt x="6243970" y="27579"/>
                    <a:pt x="6485861" y="26693"/>
                  </a:cubicBezTo>
                  <a:cubicBezTo>
                    <a:pt x="6727752" y="25807"/>
                    <a:pt x="6964326" y="1350446"/>
                    <a:pt x="7203558" y="1467404"/>
                  </a:cubicBezTo>
                  <a:cubicBezTo>
                    <a:pt x="7442790" y="1584362"/>
                    <a:pt x="7597594" y="450313"/>
                    <a:pt x="8163986" y="500924"/>
                  </a:cubicBezTo>
                </a:path>
              </a:pathLst>
            </a:custGeom>
            <a:noFill/>
            <a:ln>
              <a:solidFill>
                <a:srgbClr val="9BC6D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60"/>
            </a:p>
          </p:txBody>
        </p:sp>
      </p:grpSp>
      <p:grpSp>
        <p:nvGrpSpPr>
          <p:cNvPr id="166" name="Group 165">
            <a:extLst>
              <a:ext uri="{FF2B5EF4-FFF2-40B4-BE49-F238E27FC236}">
                <a16:creationId xmlns:a16="http://schemas.microsoft.com/office/drawing/2014/main" id="{49C8F4C1-28B9-229A-6767-82C71736745A}"/>
              </a:ext>
            </a:extLst>
          </p:cNvPr>
          <p:cNvGrpSpPr/>
          <p:nvPr/>
        </p:nvGrpSpPr>
        <p:grpSpPr>
          <a:xfrm flipH="1">
            <a:off x="1300616" y="1988060"/>
            <a:ext cx="1068826" cy="152839"/>
            <a:chOff x="1333111" y="2494482"/>
            <a:chExt cx="1290995" cy="377135"/>
          </a:xfrm>
        </p:grpSpPr>
        <p:sp>
          <p:nvSpPr>
            <p:cNvPr id="167" name="Isosceles Triangle 166">
              <a:extLst>
                <a:ext uri="{FF2B5EF4-FFF2-40B4-BE49-F238E27FC236}">
                  <a16:creationId xmlns:a16="http://schemas.microsoft.com/office/drawing/2014/main" id="{C1BC87D3-90F4-AB3C-D5DA-F6CF48B270B2}"/>
                </a:ext>
              </a:extLst>
            </p:cNvPr>
            <p:cNvSpPr/>
            <p:nvPr/>
          </p:nvSpPr>
          <p:spPr>
            <a:xfrm rot="5400000">
              <a:off x="2559054" y="2597191"/>
              <a:ext cx="69871" cy="60233"/>
            </a:xfrm>
            <a:prstGeom prst="triangl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6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4B305B99-E3F7-C92E-FC58-2A1A1D264B60}"/>
                </a:ext>
              </a:extLst>
            </p:cNvPr>
            <p:cNvSpPr/>
            <p:nvPr/>
          </p:nvSpPr>
          <p:spPr>
            <a:xfrm>
              <a:off x="1333111" y="2494482"/>
              <a:ext cx="1234524" cy="377135"/>
            </a:xfrm>
            <a:custGeom>
              <a:avLst/>
              <a:gdLst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2 h 1486965"/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3 h 1486965"/>
                <a:gd name="connsiteX0" fmla="*/ 0 w 8248415"/>
                <a:gd name="connsiteY0" fmla="*/ 733758 h 1476841"/>
                <a:gd name="connsiteX1" fmla="*/ 717698 w 8248415"/>
                <a:gd name="connsiteY1" fmla="*/ 21376 h 1476841"/>
                <a:gd name="connsiteX2" fmla="*/ 1435395 w 8248415"/>
                <a:gd name="connsiteY2" fmla="*/ 1462088 h 1476841"/>
                <a:gd name="connsiteX3" fmla="*/ 2158409 w 8248415"/>
                <a:gd name="connsiteY3" fmla="*/ 16060 h 1476841"/>
                <a:gd name="connsiteX4" fmla="*/ 2881423 w 8248415"/>
                <a:gd name="connsiteY4" fmla="*/ 1462088 h 1476841"/>
                <a:gd name="connsiteX5" fmla="*/ 3604437 w 8248415"/>
                <a:gd name="connsiteY5" fmla="*/ 21376 h 1476841"/>
                <a:gd name="connsiteX6" fmla="*/ 4322135 w 8248415"/>
                <a:gd name="connsiteY6" fmla="*/ 1456772 h 1476841"/>
                <a:gd name="connsiteX7" fmla="*/ 5034516 w 8248415"/>
                <a:gd name="connsiteY7" fmla="*/ 16060 h 1476841"/>
                <a:gd name="connsiteX8" fmla="*/ 5752214 w 8248415"/>
                <a:gd name="connsiteY8" fmla="*/ 1472721 h 1476841"/>
                <a:gd name="connsiteX9" fmla="*/ 6485861 w 8248415"/>
                <a:gd name="connsiteY9" fmla="*/ 26693 h 1476841"/>
                <a:gd name="connsiteX10" fmla="*/ 7203558 w 8248415"/>
                <a:gd name="connsiteY10" fmla="*/ 1467404 h 1476841"/>
                <a:gd name="connsiteX11" fmla="*/ 8248415 w 8248415"/>
                <a:gd name="connsiteY11" fmla="*/ 155725 h 1476841"/>
                <a:gd name="connsiteX0" fmla="*/ 0 w 8248415"/>
                <a:gd name="connsiteY0" fmla="*/ 733758 h 1474093"/>
                <a:gd name="connsiteX1" fmla="*/ 717698 w 8248415"/>
                <a:gd name="connsiteY1" fmla="*/ 21376 h 1474093"/>
                <a:gd name="connsiteX2" fmla="*/ 1435395 w 8248415"/>
                <a:gd name="connsiteY2" fmla="*/ 1462088 h 1474093"/>
                <a:gd name="connsiteX3" fmla="*/ 2158409 w 8248415"/>
                <a:gd name="connsiteY3" fmla="*/ 16060 h 1474093"/>
                <a:gd name="connsiteX4" fmla="*/ 2881423 w 8248415"/>
                <a:gd name="connsiteY4" fmla="*/ 1462088 h 1474093"/>
                <a:gd name="connsiteX5" fmla="*/ 3604437 w 8248415"/>
                <a:gd name="connsiteY5" fmla="*/ 21376 h 1474093"/>
                <a:gd name="connsiteX6" fmla="*/ 4322135 w 8248415"/>
                <a:gd name="connsiteY6" fmla="*/ 1456772 h 1474093"/>
                <a:gd name="connsiteX7" fmla="*/ 5034516 w 8248415"/>
                <a:gd name="connsiteY7" fmla="*/ 16060 h 1474093"/>
                <a:gd name="connsiteX8" fmla="*/ 5752214 w 8248415"/>
                <a:gd name="connsiteY8" fmla="*/ 1472721 h 1474093"/>
                <a:gd name="connsiteX9" fmla="*/ 6485861 w 8248415"/>
                <a:gd name="connsiteY9" fmla="*/ 26693 h 1474093"/>
                <a:gd name="connsiteX10" fmla="*/ 7203558 w 8248415"/>
                <a:gd name="connsiteY10" fmla="*/ 1467404 h 1474093"/>
                <a:gd name="connsiteX11" fmla="*/ 8248415 w 8248415"/>
                <a:gd name="connsiteY11" fmla="*/ 155725 h 1474093"/>
                <a:gd name="connsiteX0" fmla="*/ 0 w 8163986"/>
                <a:gd name="connsiteY0" fmla="*/ 733758 h 1476037"/>
                <a:gd name="connsiteX1" fmla="*/ 717698 w 8163986"/>
                <a:gd name="connsiteY1" fmla="*/ 21376 h 1476037"/>
                <a:gd name="connsiteX2" fmla="*/ 1435395 w 8163986"/>
                <a:gd name="connsiteY2" fmla="*/ 1462088 h 1476037"/>
                <a:gd name="connsiteX3" fmla="*/ 2158409 w 8163986"/>
                <a:gd name="connsiteY3" fmla="*/ 16060 h 1476037"/>
                <a:gd name="connsiteX4" fmla="*/ 2881423 w 8163986"/>
                <a:gd name="connsiteY4" fmla="*/ 1462088 h 1476037"/>
                <a:gd name="connsiteX5" fmla="*/ 3604437 w 8163986"/>
                <a:gd name="connsiteY5" fmla="*/ 21376 h 1476037"/>
                <a:gd name="connsiteX6" fmla="*/ 4322135 w 8163986"/>
                <a:gd name="connsiteY6" fmla="*/ 1456772 h 1476037"/>
                <a:gd name="connsiteX7" fmla="*/ 5034516 w 8163986"/>
                <a:gd name="connsiteY7" fmla="*/ 16060 h 1476037"/>
                <a:gd name="connsiteX8" fmla="*/ 5752214 w 8163986"/>
                <a:gd name="connsiteY8" fmla="*/ 1472721 h 1476037"/>
                <a:gd name="connsiteX9" fmla="*/ 6485861 w 8163986"/>
                <a:gd name="connsiteY9" fmla="*/ 26693 h 1476037"/>
                <a:gd name="connsiteX10" fmla="*/ 7203558 w 8163986"/>
                <a:gd name="connsiteY10" fmla="*/ 1467404 h 1476037"/>
                <a:gd name="connsiteX11" fmla="*/ 8163986 w 8163986"/>
                <a:gd name="connsiteY11" fmla="*/ 500924 h 1476037"/>
                <a:gd name="connsiteX0" fmla="*/ 0 w 8163986"/>
                <a:gd name="connsiteY0" fmla="*/ 733758 h 1476765"/>
                <a:gd name="connsiteX1" fmla="*/ 717698 w 8163986"/>
                <a:gd name="connsiteY1" fmla="*/ 21376 h 1476765"/>
                <a:gd name="connsiteX2" fmla="*/ 1435395 w 8163986"/>
                <a:gd name="connsiteY2" fmla="*/ 1462088 h 1476765"/>
                <a:gd name="connsiteX3" fmla="*/ 2158409 w 8163986"/>
                <a:gd name="connsiteY3" fmla="*/ 16060 h 1476765"/>
                <a:gd name="connsiteX4" fmla="*/ 2881423 w 8163986"/>
                <a:gd name="connsiteY4" fmla="*/ 1462088 h 1476765"/>
                <a:gd name="connsiteX5" fmla="*/ 3604437 w 8163986"/>
                <a:gd name="connsiteY5" fmla="*/ 21376 h 1476765"/>
                <a:gd name="connsiteX6" fmla="*/ 4322135 w 8163986"/>
                <a:gd name="connsiteY6" fmla="*/ 1456772 h 1476765"/>
                <a:gd name="connsiteX7" fmla="*/ 5034516 w 8163986"/>
                <a:gd name="connsiteY7" fmla="*/ 16060 h 1476765"/>
                <a:gd name="connsiteX8" fmla="*/ 5752214 w 8163986"/>
                <a:gd name="connsiteY8" fmla="*/ 1472721 h 1476765"/>
                <a:gd name="connsiteX9" fmla="*/ 6485861 w 8163986"/>
                <a:gd name="connsiteY9" fmla="*/ 26693 h 1476765"/>
                <a:gd name="connsiteX10" fmla="*/ 7203558 w 8163986"/>
                <a:gd name="connsiteY10" fmla="*/ 1467404 h 1476765"/>
                <a:gd name="connsiteX11" fmla="*/ 8163986 w 8163986"/>
                <a:gd name="connsiteY11" fmla="*/ 500924 h 1476765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5872"/>
                <a:gd name="connsiteX1" fmla="*/ 717698 w 8163986"/>
                <a:gd name="connsiteY1" fmla="*/ 21376 h 1475872"/>
                <a:gd name="connsiteX2" fmla="*/ 1435395 w 8163986"/>
                <a:gd name="connsiteY2" fmla="*/ 1462088 h 1475872"/>
                <a:gd name="connsiteX3" fmla="*/ 2158409 w 8163986"/>
                <a:gd name="connsiteY3" fmla="*/ 16060 h 1475872"/>
                <a:gd name="connsiteX4" fmla="*/ 2881423 w 8163986"/>
                <a:gd name="connsiteY4" fmla="*/ 1462088 h 1475872"/>
                <a:gd name="connsiteX5" fmla="*/ 3604437 w 8163986"/>
                <a:gd name="connsiteY5" fmla="*/ 21376 h 1475872"/>
                <a:gd name="connsiteX6" fmla="*/ 4322135 w 8163986"/>
                <a:gd name="connsiteY6" fmla="*/ 1456772 h 1475872"/>
                <a:gd name="connsiteX7" fmla="*/ 5034516 w 8163986"/>
                <a:gd name="connsiteY7" fmla="*/ 16060 h 1475872"/>
                <a:gd name="connsiteX8" fmla="*/ 5752214 w 8163986"/>
                <a:gd name="connsiteY8" fmla="*/ 1472721 h 1475872"/>
                <a:gd name="connsiteX9" fmla="*/ 6485861 w 8163986"/>
                <a:gd name="connsiteY9" fmla="*/ 26693 h 1475872"/>
                <a:gd name="connsiteX10" fmla="*/ 7203558 w 8163986"/>
                <a:gd name="connsiteY10" fmla="*/ 1467404 h 1475872"/>
                <a:gd name="connsiteX11" fmla="*/ 8163986 w 8163986"/>
                <a:gd name="connsiteY11" fmla="*/ 500924 h 147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163986" h="1475872">
                  <a:moveTo>
                    <a:pt x="0" y="733758"/>
                  </a:moveTo>
                  <a:cubicBezTo>
                    <a:pt x="239233" y="316873"/>
                    <a:pt x="478466" y="-100012"/>
                    <a:pt x="717698" y="21376"/>
                  </a:cubicBezTo>
                  <a:cubicBezTo>
                    <a:pt x="956931" y="142764"/>
                    <a:pt x="1195277" y="1462974"/>
                    <a:pt x="1435395" y="1462088"/>
                  </a:cubicBezTo>
                  <a:cubicBezTo>
                    <a:pt x="1675514" y="1461202"/>
                    <a:pt x="1917404" y="16060"/>
                    <a:pt x="2158409" y="16060"/>
                  </a:cubicBezTo>
                  <a:cubicBezTo>
                    <a:pt x="2399414" y="16060"/>
                    <a:pt x="2640418" y="1461202"/>
                    <a:pt x="2881423" y="1462088"/>
                  </a:cubicBezTo>
                  <a:cubicBezTo>
                    <a:pt x="3122428" y="1462974"/>
                    <a:pt x="3364318" y="22262"/>
                    <a:pt x="3604437" y="21376"/>
                  </a:cubicBezTo>
                  <a:cubicBezTo>
                    <a:pt x="3844556" y="20490"/>
                    <a:pt x="4083789" y="1457658"/>
                    <a:pt x="4322135" y="1456772"/>
                  </a:cubicBezTo>
                  <a:cubicBezTo>
                    <a:pt x="4560481" y="1455886"/>
                    <a:pt x="4796170" y="13402"/>
                    <a:pt x="5034516" y="16060"/>
                  </a:cubicBezTo>
                  <a:cubicBezTo>
                    <a:pt x="5272862" y="18718"/>
                    <a:pt x="5510323" y="1470949"/>
                    <a:pt x="5752214" y="1472721"/>
                  </a:cubicBezTo>
                  <a:cubicBezTo>
                    <a:pt x="5994105" y="1474493"/>
                    <a:pt x="6243970" y="27579"/>
                    <a:pt x="6485861" y="26693"/>
                  </a:cubicBezTo>
                  <a:cubicBezTo>
                    <a:pt x="6727752" y="25807"/>
                    <a:pt x="6964326" y="1350446"/>
                    <a:pt x="7203558" y="1467404"/>
                  </a:cubicBezTo>
                  <a:cubicBezTo>
                    <a:pt x="7442790" y="1584362"/>
                    <a:pt x="7597594" y="450313"/>
                    <a:pt x="8163986" y="500924"/>
                  </a:cubicBezTo>
                </a:path>
              </a:pathLst>
            </a:cu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60"/>
            </a:p>
          </p:txBody>
        </p:sp>
      </p:grpSp>
      <p:sp>
        <p:nvSpPr>
          <p:cNvPr id="177" name="TextBox 176">
            <a:extLst>
              <a:ext uri="{FF2B5EF4-FFF2-40B4-BE49-F238E27FC236}">
                <a16:creationId xmlns:a16="http://schemas.microsoft.com/office/drawing/2014/main" id="{3A6DC58A-9670-7E11-E24E-F641D3E7172D}"/>
              </a:ext>
            </a:extLst>
          </p:cNvPr>
          <p:cNvSpPr txBox="1"/>
          <p:nvPr/>
        </p:nvSpPr>
        <p:spPr>
          <a:xfrm>
            <a:off x="4877460" y="2185415"/>
            <a:ext cx="938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Option 1:</a:t>
            </a:r>
          </a:p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Local Server</a:t>
            </a:r>
            <a:endParaRPr lang="en-GB" sz="1080">
              <a:solidFill>
                <a:schemeClr val="bg2">
                  <a:lumMod val="10000"/>
                </a:schemeClr>
              </a:solidFill>
              <a:latin typeface="AvenirNext LT Pro Medium" panose="020B0504020202020204"/>
            </a:endParaRPr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EF8E2C5B-C2B4-3073-80AD-EBA1FECCC260}"/>
              </a:ext>
            </a:extLst>
          </p:cNvPr>
          <p:cNvSpPr/>
          <p:nvPr/>
        </p:nvSpPr>
        <p:spPr>
          <a:xfrm>
            <a:off x="5009206" y="4291937"/>
            <a:ext cx="768710" cy="17158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/>
          </a:p>
        </p:txBody>
      </p:sp>
      <p:grpSp>
        <p:nvGrpSpPr>
          <p:cNvPr id="179" name="Group 178">
            <a:extLst>
              <a:ext uri="{FF2B5EF4-FFF2-40B4-BE49-F238E27FC236}">
                <a16:creationId xmlns:a16="http://schemas.microsoft.com/office/drawing/2014/main" id="{9745FE29-B652-6D0D-0AF9-BA9F2F48313F}"/>
              </a:ext>
            </a:extLst>
          </p:cNvPr>
          <p:cNvGrpSpPr/>
          <p:nvPr/>
        </p:nvGrpSpPr>
        <p:grpSpPr>
          <a:xfrm>
            <a:off x="5080801" y="3995625"/>
            <a:ext cx="534738" cy="133685"/>
            <a:chOff x="5446858" y="4334748"/>
            <a:chExt cx="609600" cy="152400"/>
          </a:xfrm>
        </p:grpSpPr>
        <p:sp>
          <p:nvSpPr>
            <p:cNvPr id="181" name="Rectangle: Rounded Corners 180">
              <a:extLst>
                <a:ext uri="{FF2B5EF4-FFF2-40B4-BE49-F238E27FC236}">
                  <a16:creationId xmlns:a16="http://schemas.microsoft.com/office/drawing/2014/main" id="{B49A43FD-6AC8-196D-AB20-F47E65855E08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189" name="Oval 188">
              <a:extLst>
                <a:ext uri="{FF2B5EF4-FFF2-40B4-BE49-F238E27FC236}">
                  <a16:creationId xmlns:a16="http://schemas.microsoft.com/office/drawing/2014/main" id="{86618AA9-DD61-7769-758F-7A3B4C6EBD6D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2160"/>
            </a:p>
          </p:txBody>
        </p:sp>
        <p:sp>
          <p:nvSpPr>
            <p:cNvPr id="190" name="Oval 189">
              <a:extLst>
                <a:ext uri="{FF2B5EF4-FFF2-40B4-BE49-F238E27FC236}">
                  <a16:creationId xmlns:a16="http://schemas.microsoft.com/office/drawing/2014/main" id="{8AA0FC46-310C-066E-2998-58FE6D1400DC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2160"/>
            </a:p>
          </p:txBody>
        </p:sp>
        <p:sp>
          <p:nvSpPr>
            <p:cNvPr id="195" name="Rectangle: Rounded Corners 194">
              <a:extLst>
                <a:ext uri="{FF2B5EF4-FFF2-40B4-BE49-F238E27FC236}">
                  <a16:creationId xmlns:a16="http://schemas.microsoft.com/office/drawing/2014/main" id="{F73DB34F-2651-E4ED-3A53-4F0F1CEACB44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</p:grpSp>
      <p:grpSp>
        <p:nvGrpSpPr>
          <p:cNvPr id="196" name="Group 195">
            <a:extLst>
              <a:ext uri="{FF2B5EF4-FFF2-40B4-BE49-F238E27FC236}">
                <a16:creationId xmlns:a16="http://schemas.microsoft.com/office/drawing/2014/main" id="{022A29F2-ED09-E126-5B0E-EA77EC9C2D1D}"/>
              </a:ext>
            </a:extLst>
          </p:cNvPr>
          <p:cNvGrpSpPr/>
          <p:nvPr/>
        </p:nvGrpSpPr>
        <p:grpSpPr>
          <a:xfrm>
            <a:off x="5080801" y="4128126"/>
            <a:ext cx="534738" cy="133685"/>
            <a:chOff x="5446858" y="4334748"/>
            <a:chExt cx="609600" cy="152400"/>
          </a:xfrm>
        </p:grpSpPr>
        <p:sp>
          <p:nvSpPr>
            <p:cNvPr id="200" name="Rectangle: Rounded Corners 199">
              <a:extLst>
                <a:ext uri="{FF2B5EF4-FFF2-40B4-BE49-F238E27FC236}">
                  <a16:creationId xmlns:a16="http://schemas.microsoft.com/office/drawing/2014/main" id="{E1179997-9702-AE8D-0FA4-64E3C967C324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201" name="Oval 200">
              <a:extLst>
                <a:ext uri="{FF2B5EF4-FFF2-40B4-BE49-F238E27FC236}">
                  <a16:creationId xmlns:a16="http://schemas.microsoft.com/office/drawing/2014/main" id="{B5EF6ADA-CDE9-543B-8ABD-9B00A4845A99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2160"/>
            </a:p>
          </p:txBody>
        </p:sp>
        <p:sp>
          <p:nvSpPr>
            <p:cNvPr id="202" name="Oval 201">
              <a:extLst>
                <a:ext uri="{FF2B5EF4-FFF2-40B4-BE49-F238E27FC236}">
                  <a16:creationId xmlns:a16="http://schemas.microsoft.com/office/drawing/2014/main" id="{8A8359CD-EEEF-6553-A534-B5408401E5B7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2160"/>
            </a:p>
          </p:txBody>
        </p:sp>
        <p:sp>
          <p:nvSpPr>
            <p:cNvPr id="203" name="Rectangle: Rounded Corners 202">
              <a:extLst>
                <a:ext uri="{FF2B5EF4-FFF2-40B4-BE49-F238E27FC236}">
                  <a16:creationId xmlns:a16="http://schemas.microsoft.com/office/drawing/2014/main" id="{BF5C0A35-16B8-F276-DBA3-C6BBC8DB26F1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</p:grpSp>
      <p:grpSp>
        <p:nvGrpSpPr>
          <p:cNvPr id="204" name="Group 203">
            <a:extLst>
              <a:ext uri="{FF2B5EF4-FFF2-40B4-BE49-F238E27FC236}">
                <a16:creationId xmlns:a16="http://schemas.microsoft.com/office/drawing/2014/main" id="{0443C90E-1BBD-5A62-97CB-50BA1A3058D3}"/>
              </a:ext>
            </a:extLst>
          </p:cNvPr>
          <p:cNvGrpSpPr/>
          <p:nvPr/>
        </p:nvGrpSpPr>
        <p:grpSpPr>
          <a:xfrm>
            <a:off x="5080801" y="4262994"/>
            <a:ext cx="534738" cy="133685"/>
            <a:chOff x="5446858" y="4334748"/>
            <a:chExt cx="609600" cy="152400"/>
          </a:xfrm>
        </p:grpSpPr>
        <p:sp>
          <p:nvSpPr>
            <p:cNvPr id="205" name="Rectangle: Rounded Corners 204">
              <a:extLst>
                <a:ext uri="{FF2B5EF4-FFF2-40B4-BE49-F238E27FC236}">
                  <a16:creationId xmlns:a16="http://schemas.microsoft.com/office/drawing/2014/main" id="{C5066073-E7BA-EEC3-841D-6F09ABB986E4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208" name="Oval 207">
              <a:extLst>
                <a:ext uri="{FF2B5EF4-FFF2-40B4-BE49-F238E27FC236}">
                  <a16:creationId xmlns:a16="http://schemas.microsoft.com/office/drawing/2014/main" id="{C70D0555-E847-671B-093F-BBE8C4C50D2F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2160"/>
            </a:p>
          </p:txBody>
        </p:sp>
        <p:sp>
          <p:nvSpPr>
            <p:cNvPr id="210" name="Oval 209">
              <a:extLst>
                <a:ext uri="{FF2B5EF4-FFF2-40B4-BE49-F238E27FC236}">
                  <a16:creationId xmlns:a16="http://schemas.microsoft.com/office/drawing/2014/main" id="{EB3752F6-E268-A8B7-BBA8-B6021137A400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solidFill>
              <a:schemeClr val="bg1"/>
            </a:solidFill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2160"/>
            </a:p>
          </p:txBody>
        </p:sp>
        <p:sp>
          <p:nvSpPr>
            <p:cNvPr id="211" name="Rectangle: Rounded Corners 210">
              <a:extLst>
                <a:ext uri="{FF2B5EF4-FFF2-40B4-BE49-F238E27FC236}">
                  <a16:creationId xmlns:a16="http://schemas.microsoft.com/office/drawing/2014/main" id="{58FE6B04-5C78-A427-9A94-5B0B831679A4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</p:grpSp>
      <p:grpSp>
        <p:nvGrpSpPr>
          <p:cNvPr id="212" name="Group 211">
            <a:extLst>
              <a:ext uri="{FF2B5EF4-FFF2-40B4-BE49-F238E27FC236}">
                <a16:creationId xmlns:a16="http://schemas.microsoft.com/office/drawing/2014/main" id="{14410F7C-C5DE-D49F-51DC-98F4A0E03E3A}"/>
              </a:ext>
            </a:extLst>
          </p:cNvPr>
          <p:cNvGrpSpPr/>
          <p:nvPr/>
        </p:nvGrpSpPr>
        <p:grpSpPr>
          <a:xfrm>
            <a:off x="5463433" y="4220532"/>
            <a:ext cx="305297" cy="339716"/>
            <a:chOff x="5819692" y="4511761"/>
            <a:chExt cx="348037" cy="387276"/>
          </a:xfrm>
        </p:grpSpPr>
        <p:sp>
          <p:nvSpPr>
            <p:cNvPr id="213" name="Rectangle: Rounded Corners 212">
              <a:extLst>
                <a:ext uri="{FF2B5EF4-FFF2-40B4-BE49-F238E27FC236}">
                  <a16:creationId xmlns:a16="http://schemas.microsoft.com/office/drawing/2014/main" id="{C1F186B3-40D5-EA8F-4B84-1353913C6B79}"/>
                </a:ext>
              </a:extLst>
            </p:cNvPr>
            <p:cNvSpPr/>
            <p:nvPr/>
          </p:nvSpPr>
          <p:spPr>
            <a:xfrm>
              <a:off x="5819692" y="4511761"/>
              <a:ext cx="348037" cy="387276"/>
            </a:xfrm>
            <a:prstGeom prst="roundRect">
              <a:avLst>
                <a:gd name="adj" fmla="val 1889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60"/>
            </a:p>
          </p:txBody>
        </p:sp>
        <p:grpSp>
          <p:nvGrpSpPr>
            <p:cNvPr id="214" name="Group 213">
              <a:extLst>
                <a:ext uri="{FF2B5EF4-FFF2-40B4-BE49-F238E27FC236}">
                  <a16:creationId xmlns:a16="http://schemas.microsoft.com/office/drawing/2014/main" id="{D488223F-1958-C918-CD8F-8BD3922FA6E8}"/>
                </a:ext>
              </a:extLst>
            </p:cNvPr>
            <p:cNvGrpSpPr/>
            <p:nvPr/>
          </p:nvGrpSpPr>
          <p:grpSpPr>
            <a:xfrm>
              <a:off x="5841552" y="4527458"/>
              <a:ext cx="318587" cy="355882"/>
              <a:chOff x="10516842" y="803541"/>
              <a:chExt cx="443396" cy="495300"/>
            </a:xfrm>
          </p:grpSpPr>
          <p:sp>
            <p:nvSpPr>
              <p:cNvPr id="215" name="Freeform: Shape 214">
                <a:extLst>
                  <a:ext uri="{FF2B5EF4-FFF2-40B4-BE49-F238E27FC236}">
                    <a16:creationId xmlns:a16="http://schemas.microsoft.com/office/drawing/2014/main" id="{EF722010-E8DD-EF03-BE49-BBA8FDC303D3}"/>
                  </a:ext>
                </a:extLst>
              </p:cNvPr>
              <p:cNvSpPr/>
              <p:nvPr/>
            </p:nvSpPr>
            <p:spPr>
              <a:xfrm>
                <a:off x="10516842" y="803541"/>
                <a:ext cx="443368" cy="104274"/>
              </a:xfrm>
              <a:custGeom>
                <a:avLst/>
                <a:gdLst>
                  <a:gd name="connsiteX0" fmla="*/ 533400 w 533400"/>
                  <a:gd name="connsiteY0" fmla="*/ 76200 h 152400"/>
                  <a:gd name="connsiteX1" fmla="*/ 266700 w 533400"/>
                  <a:gd name="connsiteY1" fmla="*/ 152400 h 152400"/>
                  <a:gd name="connsiteX2" fmla="*/ 0 w 533400"/>
                  <a:gd name="connsiteY2" fmla="*/ 76200 h 152400"/>
                  <a:gd name="connsiteX3" fmla="*/ 266700 w 533400"/>
                  <a:gd name="connsiteY3" fmla="*/ 0 h 152400"/>
                  <a:gd name="connsiteX4" fmla="*/ 533400 w 533400"/>
                  <a:gd name="connsiteY4" fmla="*/ 76200 h 152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33400" h="152400">
                    <a:moveTo>
                      <a:pt x="533400" y="76200"/>
                    </a:moveTo>
                    <a:cubicBezTo>
                      <a:pt x="533400" y="118284"/>
                      <a:pt x="413994" y="152400"/>
                      <a:pt x="266700" y="152400"/>
                    </a:cubicBezTo>
                    <a:cubicBezTo>
                      <a:pt x="119406" y="152400"/>
                      <a:pt x="0" y="118284"/>
                      <a:pt x="0" y="76200"/>
                    </a:cubicBezTo>
                    <a:cubicBezTo>
                      <a:pt x="0" y="34116"/>
                      <a:pt x="119406" y="0"/>
                      <a:pt x="266700" y="0"/>
                    </a:cubicBezTo>
                    <a:cubicBezTo>
                      <a:pt x="413994" y="0"/>
                      <a:pt x="533400" y="34116"/>
                      <a:pt x="5334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 sz="2160"/>
              </a:p>
            </p:txBody>
          </p:sp>
          <p:sp>
            <p:nvSpPr>
              <p:cNvPr id="216" name="Freeform: Shape 215">
                <a:extLst>
                  <a:ext uri="{FF2B5EF4-FFF2-40B4-BE49-F238E27FC236}">
                    <a16:creationId xmlns:a16="http://schemas.microsoft.com/office/drawing/2014/main" id="{AFE0BD6D-1114-9732-738A-B85A19E3008B}"/>
                  </a:ext>
                </a:extLst>
              </p:cNvPr>
              <p:cNvSpPr/>
              <p:nvPr/>
            </p:nvSpPr>
            <p:spPr>
              <a:xfrm>
                <a:off x="10516870" y="881746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 sz="2160"/>
              </a:p>
            </p:txBody>
          </p:sp>
          <p:sp>
            <p:nvSpPr>
              <p:cNvPr id="217" name="Freeform: Shape 216">
                <a:extLst>
                  <a:ext uri="{FF2B5EF4-FFF2-40B4-BE49-F238E27FC236}">
                    <a16:creationId xmlns:a16="http://schemas.microsoft.com/office/drawing/2014/main" id="{59C2C61A-E664-6BBF-6267-DEFC9C6BA895}"/>
                  </a:ext>
                </a:extLst>
              </p:cNvPr>
              <p:cNvSpPr/>
              <p:nvPr/>
            </p:nvSpPr>
            <p:spPr>
              <a:xfrm>
                <a:off x="10516865" y="1012088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 sz="2160"/>
              </a:p>
            </p:txBody>
          </p:sp>
          <p:sp>
            <p:nvSpPr>
              <p:cNvPr id="218" name="Freeform: Shape 217">
                <a:extLst>
                  <a:ext uri="{FF2B5EF4-FFF2-40B4-BE49-F238E27FC236}">
                    <a16:creationId xmlns:a16="http://schemas.microsoft.com/office/drawing/2014/main" id="{E2852B05-CB74-A604-8DA3-5ACD67BB383B}"/>
                  </a:ext>
                </a:extLst>
              </p:cNvPr>
              <p:cNvSpPr/>
              <p:nvPr/>
            </p:nvSpPr>
            <p:spPr>
              <a:xfrm>
                <a:off x="10516842" y="1142430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 sz="2160"/>
              </a:p>
            </p:txBody>
          </p:sp>
        </p:grpSp>
      </p:grpSp>
      <p:sp>
        <p:nvSpPr>
          <p:cNvPr id="219" name="Rectangle 218">
            <a:extLst>
              <a:ext uri="{FF2B5EF4-FFF2-40B4-BE49-F238E27FC236}">
                <a16:creationId xmlns:a16="http://schemas.microsoft.com/office/drawing/2014/main" id="{A782555F-4398-C4D1-7A63-929787B1AF2D}"/>
              </a:ext>
            </a:extLst>
          </p:cNvPr>
          <p:cNvSpPr/>
          <p:nvPr/>
        </p:nvSpPr>
        <p:spPr>
          <a:xfrm>
            <a:off x="4537283" y="1102801"/>
            <a:ext cx="1778952" cy="4258616"/>
          </a:xfrm>
          <a:prstGeom prst="rect">
            <a:avLst/>
          </a:prstGeom>
          <a:noFill/>
          <a:ln w="9525">
            <a:solidFill>
              <a:srgbClr val="9E9E9E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/>
          </a:p>
        </p:txBody>
      </p:sp>
      <p:sp>
        <p:nvSpPr>
          <p:cNvPr id="221" name="TextBox 220">
            <a:extLst>
              <a:ext uri="{FF2B5EF4-FFF2-40B4-BE49-F238E27FC236}">
                <a16:creationId xmlns:a16="http://schemas.microsoft.com/office/drawing/2014/main" id="{0C74E870-AB25-20D5-3AEA-F2A1C81C8486}"/>
              </a:ext>
            </a:extLst>
          </p:cNvPr>
          <p:cNvSpPr txBox="1"/>
          <p:nvPr/>
        </p:nvSpPr>
        <p:spPr>
          <a:xfrm>
            <a:off x="4877782" y="4503775"/>
            <a:ext cx="9780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Option 2:</a:t>
            </a:r>
          </a:p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Cloud Server</a:t>
            </a:r>
          </a:p>
        </p:txBody>
      </p:sp>
      <p:cxnSp>
        <p:nvCxnSpPr>
          <p:cNvPr id="244" name="Straight Connector 243">
            <a:extLst>
              <a:ext uri="{FF2B5EF4-FFF2-40B4-BE49-F238E27FC236}">
                <a16:creationId xmlns:a16="http://schemas.microsoft.com/office/drawing/2014/main" id="{711A5726-F48B-EAE8-6B37-A7963FB50E1C}"/>
              </a:ext>
            </a:extLst>
          </p:cNvPr>
          <p:cNvCxnSpPr>
            <a:cxnSpLocks/>
          </p:cNvCxnSpPr>
          <p:nvPr/>
        </p:nvCxnSpPr>
        <p:spPr>
          <a:xfrm flipH="1">
            <a:off x="6316235" y="3276506"/>
            <a:ext cx="644635" cy="0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6" name="Freeform: Shape 245">
            <a:extLst>
              <a:ext uri="{FF2B5EF4-FFF2-40B4-BE49-F238E27FC236}">
                <a16:creationId xmlns:a16="http://schemas.microsoft.com/office/drawing/2014/main" id="{EE32898D-4C4F-899D-3702-9B5F9FC7F3EA}"/>
              </a:ext>
            </a:extLst>
          </p:cNvPr>
          <p:cNvSpPr/>
          <p:nvPr/>
        </p:nvSpPr>
        <p:spPr>
          <a:xfrm>
            <a:off x="6962185" y="3271798"/>
            <a:ext cx="70385" cy="2768278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0 w 0"/>
              <a:gd name="connsiteY0" fmla="*/ 2340814 h 2340814"/>
              <a:gd name="connsiteX1" fmla="*/ 0 w 0"/>
              <a:gd name="connsiteY1" fmla="*/ 0 h 2340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40814">
                <a:moveTo>
                  <a:pt x="0" y="2340814"/>
                </a:moveTo>
                <a:lnTo>
                  <a:pt x="0" y="0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/>
          </a:p>
        </p:txBody>
      </p:sp>
      <p:cxnSp>
        <p:nvCxnSpPr>
          <p:cNvPr id="248" name="Straight Connector 247">
            <a:extLst>
              <a:ext uri="{FF2B5EF4-FFF2-40B4-BE49-F238E27FC236}">
                <a16:creationId xmlns:a16="http://schemas.microsoft.com/office/drawing/2014/main" id="{7B57476E-77F2-5380-8C99-E5F6BA878926}"/>
              </a:ext>
            </a:extLst>
          </p:cNvPr>
          <p:cNvCxnSpPr>
            <a:cxnSpLocks/>
            <a:stCxn id="34" idx="1"/>
          </p:cNvCxnSpPr>
          <p:nvPr/>
        </p:nvCxnSpPr>
        <p:spPr>
          <a:xfrm flipH="1">
            <a:off x="6959637" y="4006647"/>
            <a:ext cx="402589" cy="0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1" name="Freeform: Shape 250">
            <a:extLst>
              <a:ext uri="{FF2B5EF4-FFF2-40B4-BE49-F238E27FC236}">
                <a16:creationId xmlns:a16="http://schemas.microsoft.com/office/drawing/2014/main" id="{AA309873-736B-9281-9BD4-F0D6514D0593}"/>
              </a:ext>
            </a:extLst>
          </p:cNvPr>
          <p:cNvSpPr/>
          <p:nvPr/>
        </p:nvSpPr>
        <p:spPr>
          <a:xfrm>
            <a:off x="6960882" y="1689230"/>
            <a:ext cx="83785" cy="1619323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0 w 0"/>
              <a:gd name="connsiteY0" fmla="*/ 2340814 h 2340814"/>
              <a:gd name="connsiteX1" fmla="*/ 0 w 0"/>
              <a:gd name="connsiteY1" fmla="*/ 0 h 2340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40814">
                <a:moveTo>
                  <a:pt x="0" y="2340814"/>
                </a:moveTo>
                <a:lnTo>
                  <a:pt x="0" y="0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/>
          </a:p>
        </p:txBody>
      </p:sp>
      <p:cxnSp>
        <p:nvCxnSpPr>
          <p:cNvPr id="252" name="Straight Connector 251">
            <a:extLst>
              <a:ext uri="{FF2B5EF4-FFF2-40B4-BE49-F238E27FC236}">
                <a16:creationId xmlns:a16="http://schemas.microsoft.com/office/drawing/2014/main" id="{F940B7EF-6EA3-9D9B-A9B9-15F0CD487E38}"/>
              </a:ext>
            </a:extLst>
          </p:cNvPr>
          <p:cNvCxnSpPr>
            <a:cxnSpLocks/>
          </p:cNvCxnSpPr>
          <p:nvPr/>
        </p:nvCxnSpPr>
        <p:spPr>
          <a:xfrm flipH="1">
            <a:off x="6956107" y="1689230"/>
            <a:ext cx="364666" cy="0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5" name="Rectangle 154">
            <a:extLst>
              <a:ext uri="{FF2B5EF4-FFF2-40B4-BE49-F238E27FC236}">
                <a16:creationId xmlns:a16="http://schemas.microsoft.com/office/drawing/2014/main" id="{D0B79415-633F-04DD-8865-D9735F365A50}"/>
              </a:ext>
            </a:extLst>
          </p:cNvPr>
          <p:cNvSpPr/>
          <p:nvPr/>
        </p:nvSpPr>
        <p:spPr>
          <a:xfrm>
            <a:off x="697414" y="4184271"/>
            <a:ext cx="471608" cy="714726"/>
          </a:xfrm>
          <a:prstGeom prst="rect">
            <a:avLst/>
          </a:prstGeom>
          <a:noFill/>
          <a:ln w="15875">
            <a:solidFill>
              <a:srgbClr val="73D438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/>
          </a:p>
        </p:txBody>
      </p:sp>
      <p:cxnSp>
        <p:nvCxnSpPr>
          <p:cNvPr id="171" name="Straight Connector 170">
            <a:extLst>
              <a:ext uri="{FF2B5EF4-FFF2-40B4-BE49-F238E27FC236}">
                <a16:creationId xmlns:a16="http://schemas.microsoft.com/office/drawing/2014/main" id="{215BC8A3-77FE-2889-F513-EB2ABAC1E625}"/>
              </a:ext>
            </a:extLst>
          </p:cNvPr>
          <p:cNvCxnSpPr>
            <a:cxnSpLocks/>
          </p:cNvCxnSpPr>
          <p:nvPr/>
        </p:nvCxnSpPr>
        <p:spPr>
          <a:xfrm flipH="1">
            <a:off x="7312622" y="1688522"/>
            <a:ext cx="276034" cy="0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7" name="Picture 146">
            <a:extLst>
              <a:ext uri="{FF2B5EF4-FFF2-40B4-BE49-F238E27FC236}">
                <a16:creationId xmlns:a16="http://schemas.microsoft.com/office/drawing/2014/main" id="{D4B1A841-B016-3617-63AE-D1225AEE5112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4460" t="19497" r="75412" b="17649"/>
          <a:stretch/>
        </p:blipFill>
        <p:spPr>
          <a:xfrm>
            <a:off x="5074867" y="4961500"/>
            <a:ext cx="150706" cy="151486"/>
          </a:xfrm>
          <a:prstGeom prst="rect">
            <a:avLst/>
          </a:prstGeom>
        </p:spPr>
      </p:pic>
      <p:pic>
        <p:nvPicPr>
          <p:cNvPr id="148" name="Picture 147">
            <a:extLst>
              <a:ext uri="{FF2B5EF4-FFF2-40B4-BE49-F238E27FC236}">
                <a16:creationId xmlns:a16="http://schemas.microsoft.com/office/drawing/2014/main" id="{41054753-4D17-9240-CD89-3CC3C9498A93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25243" b="74757" l="31250" r="93438">
                        <a14:foregroundMark x1="35625" y1="33981" x2="31250" y2="34951"/>
                        <a14:foregroundMark x1="58219" y1="68981" x2="58438" y2="68932"/>
                        <a14:foregroundMark x1="54063" y1="69903" x2="55074" y2="69679"/>
                        <a14:foregroundMark x1="63125" y1="47573" x2="63667" y2="60194"/>
                        <a14:foregroundMark x1="74688" y1="33010" x2="74688" y2="33010"/>
                        <a14:foregroundMark x1="72813" y1="44660" x2="72813" y2="44660"/>
                        <a14:foregroundMark x1="93438" y1="55340" x2="93438" y2="55340"/>
                        <a14:foregroundMark x1="45625" y1="62136" x2="45625" y2="62136"/>
                        <a14:foregroundMark x1="45625" y1="61165" x2="45625" y2="61165"/>
                        <a14:foregroundMark x1="45938" y1="60194" x2="45938" y2="60194"/>
                        <a14:foregroundMark x1="79688" y1="44660" x2="79688" y2="44660"/>
                        <a14:foregroundMark x1="78125" y1="45631" x2="78125" y2="45631"/>
                        <a14:foregroundMark x1="78438" y1="42718" x2="78438" y2="42718"/>
                        <a14:foregroundMark x1="78438" y1="42718" x2="78438" y2="42718"/>
                        <a14:foregroundMark x1="78750" y1="41748" x2="78750" y2="41748"/>
                        <a14:backgroundMark x1="59375" y1="38835" x2="59688" y2="37864"/>
                        <a14:backgroundMark x1="55937" y1="66990" x2="57500" y2="65049"/>
                        <a14:backgroundMark x1="57500" y1="66019" x2="56250" y2="66990"/>
                        <a14:backgroundMark x1="55937" y1="66019" x2="55937" y2="65049"/>
                        <a14:backgroundMark x1="56875" y1="66019" x2="55937" y2="66019"/>
                        <a14:backgroundMark x1="55625" y1="66990" x2="56563" y2="66990"/>
                        <a14:backgroundMark x1="64688" y1="60194" x2="64688" y2="63107"/>
                        <a14:backgroundMark x1="59375" y1="36893" x2="59375" y2="37864"/>
                        <a14:backgroundMark x1="45313" y1="61165" x2="45313" y2="61165"/>
                        <a14:backgroundMark x1="88125" y1="49515" x2="88125" y2="49515"/>
                        <a14:backgroundMark x1="88750" y1="48544" x2="88125" y2="49515"/>
                        <a14:backgroundMark x1="78125" y1="40777" x2="78438" y2="41748"/>
                      </a14:backgroundRemoval>
                    </a14:imgEffect>
                  </a14:imgLayer>
                </a14:imgProps>
              </a:ext>
            </a:extLst>
          </a:blip>
          <a:srcRect l="27428" t="19497" r="4273" b="17649"/>
          <a:stretch/>
        </p:blipFill>
        <p:spPr>
          <a:xfrm>
            <a:off x="5247770" y="4988248"/>
            <a:ext cx="330798" cy="97993"/>
          </a:xfrm>
          <a:prstGeom prst="rect">
            <a:avLst/>
          </a:prstGeom>
        </p:spPr>
      </p:pic>
      <p:pic>
        <p:nvPicPr>
          <p:cNvPr id="5" name="Picture 4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618AE6C8-19A5-FB29-62C6-D2EFCE49A548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728684" y="4716714"/>
            <a:ext cx="422797" cy="422797"/>
          </a:xfrm>
          <a:prstGeom prst="rect">
            <a:avLst/>
          </a:prstGeom>
        </p:spPr>
      </p:pic>
      <p:grpSp>
        <p:nvGrpSpPr>
          <p:cNvPr id="159" name="Group 158">
            <a:extLst>
              <a:ext uri="{FF2B5EF4-FFF2-40B4-BE49-F238E27FC236}">
                <a16:creationId xmlns:a16="http://schemas.microsoft.com/office/drawing/2014/main" id="{00FFD6D1-E84A-6425-2918-CF28D8EE96EE}"/>
              </a:ext>
            </a:extLst>
          </p:cNvPr>
          <p:cNvGrpSpPr/>
          <p:nvPr/>
        </p:nvGrpSpPr>
        <p:grpSpPr>
          <a:xfrm>
            <a:off x="5212512" y="3724726"/>
            <a:ext cx="200656" cy="218587"/>
            <a:chOff x="4486028" y="1708150"/>
            <a:chExt cx="3159372" cy="3441700"/>
          </a:xfrm>
          <a:solidFill>
            <a:srgbClr val="A19D9D"/>
          </a:solidFill>
        </p:grpSpPr>
        <p:sp>
          <p:nvSpPr>
            <p:cNvPr id="160" name="Rectangle 3">
              <a:extLst>
                <a:ext uri="{FF2B5EF4-FFF2-40B4-BE49-F238E27FC236}">
                  <a16:creationId xmlns:a16="http://schemas.microsoft.com/office/drawing/2014/main" id="{0081A6CD-D276-C1B1-E721-BB9C332B7E60}"/>
                </a:ext>
              </a:extLst>
            </p:cNvPr>
            <p:cNvSpPr/>
            <p:nvPr/>
          </p:nvSpPr>
          <p:spPr>
            <a:xfrm>
              <a:off x="5956300" y="1708150"/>
              <a:ext cx="1689100" cy="1606550"/>
            </a:xfrm>
            <a:custGeom>
              <a:avLst/>
              <a:gdLst>
                <a:gd name="connsiteX0" fmla="*/ 0 w 1244600"/>
                <a:gd name="connsiteY0" fmla="*/ 0 h 1136650"/>
                <a:gd name="connsiteX1" fmla="*/ 1244600 w 1244600"/>
                <a:gd name="connsiteY1" fmla="*/ 0 h 1136650"/>
                <a:gd name="connsiteX2" fmla="*/ 1244600 w 1244600"/>
                <a:gd name="connsiteY2" fmla="*/ 1136650 h 1136650"/>
                <a:gd name="connsiteX3" fmla="*/ 0 w 1244600"/>
                <a:gd name="connsiteY3" fmla="*/ 1136650 h 1136650"/>
                <a:gd name="connsiteX4" fmla="*/ 0 w 1244600"/>
                <a:gd name="connsiteY4" fmla="*/ 0 h 1136650"/>
                <a:gd name="connsiteX0" fmla="*/ 0 w 1257300"/>
                <a:gd name="connsiteY0" fmla="*/ 171450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171450 h 1308100"/>
                <a:gd name="connsiteX0" fmla="*/ 0 w 1257300"/>
                <a:gd name="connsiteY0" fmla="*/ 207642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207642 h 1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7300" h="1308100">
                  <a:moveTo>
                    <a:pt x="0" y="207642"/>
                  </a:moveTo>
                  <a:lnTo>
                    <a:pt x="1257300" y="0"/>
                  </a:lnTo>
                  <a:lnTo>
                    <a:pt x="1244600" y="1308100"/>
                  </a:lnTo>
                  <a:lnTo>
                    <a:pt x="0" y="1308100"/>
                  </a:lnTo>
                  <a:lnTo>
                    <a:pt x="0" y="207642"/>
                  </a:lnTo>
                  <a:close/>
                </a:path>
              </a:pathLst>
            </a:custGeom>
            <a:solidFill>
              <a:srgbClr val="7FBA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960"/>
            </a:p>
          </p:txBody>
        </p:sp>
        <p:sp>
          <p:nvSpPr>
            <p:cNvPr id="161" name="Rectangle 3">
              <a:extLst>
                <a:ext uri="{FF2B5EF4-FFF2-40B4-BE49-F238E27FC236}">
                  <a16:creationId xmlns:a16="http://schemas.microsoft.com/office/drawing/2014/main" id="{A9185528-FF3B-7B95-1898-2BF5407AD741}"/>
                </a:ext>
              </a:extLst>
            </p:cNvPr>
            <p:cNvSpPr/>
            <p:nvPr/>
          </p:nvSpPr>
          <p:spPr>
            <a:xfrm>
              <a:off x="4486028" y="2006600"/>
              <a:ext cx="1257300" cy="1308100"/>
            </a:xfrm>
            <a:custGeom>
              <a:avLst/>
              <a:gdLst>
                <a:gd name="connsiteX0" fmla="*/ 0 w 1244600"/>
                <a:gd name="connsiteY0" fmla="*/ 0 h 1136650"/>
                <a:gd name="connsiteX1" fmla="*/ 1244600 w 1244600"/>
                <a:gd name="connsiteY1" fmla="*/ 0 h 1136650"/>
                <a:gd name="connsiteX2" fmla="*/ 1244600 w 1244600"/>
                <a:gd name="connsiteY2" fmla="*/ 1136650 h 1136650"/>
                <a:gd name="connsiteX3" fmla="*/ 0 w 1244600"/>
                <a:gd name="connsiteY3" fmla="*/ 1136650 h 1136650"/>
                <a:gd name="connsiteX4" fmla="*/ 0 w 1244600"/>
                <a:gd name="connsiteY4" fmla="*/ 0 h 1136650"/>
                <a:gd name="connsiteX0" fmla="*/ 0 w 1257300"/>
                <a:gd name="connsiteY0" fmla="*/ 171450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171450 h 1308100"/>
                <a:gd name="connsiteX0" fmla="*/ 0 w 1257300"/>
                <a:gd name="connsiteY0" fmla="*/ 207642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207642 h 1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7300" h="1308100">
                  <a:moveTo>
                    <a:pt x="0" y="207642"/>
                  </a:moveTo>
                  <a:lnTo>
                    <a:pt x="1257300" y="0"/>
                  </a:lnTo>
                  <a:lnTo>
                    <a:pt x="1244600" y="1308100"/>
                  </a:lnTo>
                  <a:lnTo>
                    <a:pt x="0" y="1308100"/>
                  </a:lnTo>
                  <a:lnTo>
                    <a:pt x="0" y="207642"/>
                  </a:lnTo>
                  <a:close/>
                </a:path>
              </a:pathLst>
            </a:custGeom>
            <a:solidFill>
              <a:srgbClr val="F2502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960"/>
            </a:p>
          </p:txBody>
        </p:sp>
        <p:sp>
          <p:nvSpPr>
            <p:cNvPr id="162" name="Rectangle 3">
              <a:extLst>
                <a:ext uri="{FF2B5EF4-FFF2-40B4-BE49-F238E27FC236}">
                  <a16:creationId xmlns:a16="http://schemas.microsoft.com/office/drawing/2014/main" id="{376C5B82-B98C-2174-9B6D-C841ED7D4AD2}"/>
                </a:ext>
              </a:extLst>
            </p:cNvPr>
            <p:cNvSpPr/>
            <p:nvPr/>
          </p:nvSpPr>
          <p:spPr>
            <a:xfrm flipV="1">
              <a:off x="5956300" y="3543300"/>
              <a:ext cx="1689100" cy="1606550"/>
            </a:xfrm>
            <a:custGeom>
              <a:avLst/>
              <a:gdLst>
                <a:gd name="connsiteX0" fmla="*/ 0 w 1244600"/>
                <a:gd name="connsiteY0" fmla="*/ 0 h 1136650"/>
                <a:gd name="connsiteX1" fmla="*/ 1244600 w 1244600"/>
                <a:gd name="connsiteY1" fmla="*/ 0 h 1136650"/>
                <a:gd name="connsiteX2" fmla="*/ 1244600 w 1244600"/>
                <a:gd name="connsiteY2" fmla="*/ 1136650 h 1136650"/>
                <a:gd name="connsiteX3" fmla="*/ 0 w 1244600"/>
                <a:gd name="connsiteY3" fmla="*/ 1136650 h 1136650"/>
                <a:gd name="connsiteX4" fmla="*/ 0 w 1244600"/>
                <a:gd name="connsiteY4" fmla="*/ 0 h 1136650"/>
                <a:gd name="connsiteX0" fmla="*/ 0 w 1257300"/>
                <a:gd name="connsiteY0" fmla="*/ 171450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171450 h 1308100"/>
                <a:gd name="connsiteX0" fmla="*/ 0 w 1257300"/>
                <a:gd name="connsiteY0" fmla="*/ 207642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207642 h 1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7300" h="1308100">
                  <a:moveTo>
                    <a:pt x="0" y="207642"/>
                  </a:moveTo>
                  <a:lnTo>
                    <a:pt x="1257300" y="0"/>
                  </a:lnTo>
                  <a:lnTo>
                    <a:pt x="1244600" y="1308100"/>
                  </a:lnTo>
                  <a:lnTo>
                    <a:pt x="0" y="1308100"/>
                  </a:lnTo>
                  <a:lnTo>
                    <a:pt x="0" y="207642"/>
                  </a:lnTo>
                  <a:close/>
                </a:path>
              </a:pathLst>
            </a:custGeom>
            <a:solidFill>
              <a:srgbClr val="FFB9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960"/>
            </a:p>
          </p:txBody>
        </p:sp>
        <p:sp>
          <p:nvSpPr>
            <p:cNvPr id="169" name="Rectangle 3">
              <a:extLst>
                <a:ext uri="{FF2B5EF4-FFF2-40B4-BE49-F238E27FC236}">
                  <a16:creationId xmlns:a16="http://schemas.microsoft.com/office/drawing/2014/main" id="{FDC12D68-1214-25F9-5CA4-677C37AA980B}"/>
                </a:ext>
              </a:extLst>
            </p:cNvPr>
            <p:cNvSpPr/>
            <p:nvPr/>
          </p:nvSpPr>
          <p:spPr>
            <a:xfrm flipV="1">
              <a:off x="4486028" y="3557711"/>
              <a:ext cx="1257300" cy="1308100"/>
            </a:xfrm>
            <a:custGeom>
              <a:avLst/>
              <a:gdLst>
                <a:gd name="connsiteX0" fmla="*/ 0 w 1244600"/>
                <a:gd name="connsiteY0" fmla="*/ 0 h 1136650"/>
                <a:gd name="connsiteX1" fmla="*/ 1244600 w 1244600"/>
                <a:gd name="connsiteY1" fmla="*/ 0 h 1136650"/>
                <a:gd name="connsiteX2" fmla="*/ 1244600 w 1244600"/>
                <a:gd name="connsiteY2" fmla="*/ 1136650 h 1136650"/>
                <a:gd name="connsiteX3" fmla="*/ 0 w 1244600"/>
                <a:gd name="connsiteY3" fmla="*/ 1136650 h 1136650"/>
                <a:gd name="connsiteX4" fmla="*/ 0 w 1244600"/>
                <a:gd name="connsiteY4" fmla="*/ 0 h 1136650"/>
                <a:gd name="connsiteX0" fmla="*/ 0 w 1257300"/>
                <a:gd name="connsiteY0" fmla="*/ 171450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171450 h 1308100"/>
                <a:gd name="connsiteX0" fmla="*/ 0 w 1257300"/>
                <a:gd name="connsiteY0" fmla="*/ 207642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207642 h 1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7300" h="1308100">
                  <a:moveTo>
                    <a:pt x="0" y="207642"/>
                  </a:moveTo>
                  <a:lnTo>
                    <a:pt x="1257300" y="0"/>
                  </a:lnTo>
                  <a:lnTo>
                    <a:pt x="1244600" y="1308100"/>
                  </a:lnTo>
                  <a:lnTo>
                    <a:pt x="0" y="1308100"/>
                  </a:lnTo>
                  <a:lnTo>
                    <a:pt x="0" y="207642"/>
                  </a:lnTo>
                  <a:close/>
                </a:path>
              </a:pathLst>
            </a:custGeom>
            <a:solidFill>
              <a:srgbClr val="00A4E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960"/>
            </a:p>
          </p:txBody>
        </p:sp>
      </p:grpSp>
      <p:sp>
        <p:nvSpPr>
          <p:cNvPr id="170" name="TextBox 169">
            <a:extLst>
              <a:ext uri="{FF2B5EF4-FFF2-40B4-BE49-F238E27FC236}">
                <a16:creationId xmlns:a16="http://schemas.microsoft.com/office/drawing/2014/main" id="{0D464DEA-166E-5B3C-2ABD-A3AD8B407C54}"/>
              </a:ext>
            </a:extLst>
          </p:cNvPr>
          <p:cNvSpPr txBox="1"/>
          <p:nvPr/>
        </p:nvSpPr>
        <p:spPr>
          <a:xfrm>
            <a:off x="5290568" y="3749480"/>
            <a:ext cx="619064" cy="2608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GB" sz="600">
                <a:solidFill>
                  <a:schemeClr val="bg2">
                    <a:lumMod val="10000"/>
                  </a:schemeClr>
                </a:solidFill>
                <a:latin typeface="Daytona" panose="020B0604020202020204" pitchFamily="34" charset="0"/>
                <a:cs typeface="Biome Light" panose="020B0502040204020203" pitchFamily="34" charset="0"/>
              </a:rPr>
              <a:t>Microsoft</a:t>
            </a:r>
          </a:p>
          <a:p>
            <a:pPr algn="ctr">
              <a:lnSpc>
                <a:spcPct val="90000"/>
              </a:lnSpc>
            </a:pPr>
            <a:r>
              <a:rPr lang="en-GB" sz="600">
                <a:solidFill>
                  <a:schemeClr val="bg2">
                    <a:lumMod val="10000"/>
                  </a:schemeClr>
                </a:solidFill>
                <a:latin typeface="Daytona" panose="020B0604020202020204" pitchFamily="34" charset="0"/>
                <a:cs typeface="Biome Light" panose="020B0502040204020203" pitchFamily="34" charset="0"/>
              </a:rPr>
              <a:t>Azure</a:t>
            </a:r>
          </a:p>
        </p:txBody>
      </p:sp>
      <p:pic>
        <p:nvPicPr>
          <p:cNvPr id="172" name="Picture 171">
            <a:extLst>
              <a:ext uri="{FF2B5EF4-FFF2-40B4-BE49-F238E27FC236}">
                <a16:creationId xmlns:a16="http://schemas.microsoft.com/office/drawing/2014/main" id="{DE964E14-36F1-46CF-1F44-59C5A24C0CA2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4460" t="19497" r="75412" b="17649"/>
          <a:stretch/>
        </p:blipFill>
        <p:spPr>
          <a:xfrm>
            <a:off x="5074867" y="2660769"/>
            <a:ext cx="150706" cy="151486"/>
          </a:xfrm>
          <a:prstGeom prst="rect">
            <a:avLst/>
          </a:prstGeom>
        </p:spPr>
      </p:pic>
      <p:pic>
        <p:nvPicPr>
          <p:cNvPr id="186" name="Picture 185">
            <a:extLst>
              <a:ext uri="{FF2B5EF4-FFF2-40B4-BE49-F238E27FC236}">
                <a16:creationId xmlns:a16="http://schemas.microsoft.com/office/drawing/2014/main" id="{1836F97B-B20C-C3C9-A19F-EFBD056A7CFF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25243" b="74757" l="31250" r="93438">
                        <a14:foregroundMark x1="35625" y1="33981" x2="31250" y2="34951"/>
                        <a14:foregroundMark x1="58219" y1="68981" x2="58438" y2="68932"/>
                        <a14:foregroundMark x1="54063" y1="69903" x2="55074" y2="69679"/>
                        <a14:foregroundMark x1="63125" y1="47573" x2="63667" y2="60194"/>
                        <a14:foregroundMark x1="74688" y1="33010" x2="74688" y2="33010"/>
                        <a14:foregroundMark x1="72813" y1="44660" x2="72813" y2="44660"/>
                        <a14:foregroundMark x1="93438" y1="55340" x2="93438" y2="55340"/>
                        <a14:foregroundMark x1="45625" y1="62136" x2="45625" y2="62136"/>
                        <a14:foregroundMark x1="45625" y1="61165" x2="45625" y2="61165"/>
                        <a14:foregroundMark x1="45938" y1="60194" x2="45938" y2="60194"/>
                        <a14:foregroundMark x1="79688" y1="44660" x2="79688" y2="44660"/>
                        <a14:foregroundMark x1="78125" y1="45631" x2="78125" y2="45631"/>
                        <a14:foregroundMark x1="78438" y1="42718" x2="78438" y2="42718"/>
                        <a14:foregroundMark x1="78438" y1="42718" x2="78438" y2="42718"/>
                        <a14:foregroundMark x1="78750" y1="41748" x2="78750" y2="41748"/>
                        <a14:backgroundMark x1="59375" y1="38835" x2="59688" y2="37864"/>
                        <a14:backgroundMark x1="55937" y1="66990" x2="57500" y2="65049"/>
                        <a14:backgroundMark x1="57500" y1="66019" x2="56250" y2="66990"/>
                        <a14:backgroundMark x1="55937" y1="66019" x2="55937" y2="65049"/>
                        <a14:backgroundMark x1="56875" y1="66019" x2="55937" y2="66019"/>
                        <a14:backgroundMark x1="55625" y1="66990" x2="56563" y2="66990"/>
                        <a14:backgroundMark x1="64688" y1="60194" x2="64688" y2="63107"/>
                        <a14:backgroundMark x1="59375" y1="36893" x2="59375" y2="37864"/>
                        <a14:backgroundMark x1="45313" y1="61165" x2="45313" y2="61165"/>
                        <a14:backgroundMark x1="88125" y1="49515" x2="88125" y2="49515"/>
                        <a14:backgroundMark x1="88750" y1="48544" x2="88125" y2="49515"/>
                        <a14:backgroundMark x1="78125" y1="40777" x2="78438" y2="41748"/>
                      </a14:backgroundRemoval>
                    </a14:imgEffect>
                  </a14:imgLayer>
                </a14:imgProps>
              </a:ext>
            </a:extLst>
          </a:blip>
          <a:srcRect l="27428" t="19497" r="4273" b="17649"/>
          <a:stretch/>
        </p:blipFill>
        <p:spPr>
          <a:xfrm>
            <a:off x="5247770" y="2687516"/>
            <a:ext cx="330798" cy="97993"/>
          </a:xfrm>
          <a:prstGeom prst="rect">
            <a:avLst/>
          </a:prstGeom>
        </p:spPr>
      </p:pic>
      <p:pic>
        <p:nvPicPr>
          <p:cNvPr id="188" name="Picture 187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021799D2-9DAD-A87F-A93D-46B5479FF11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709392" y="2432286"/>
            <a:ext cx="422797" cy="422797"/>
          </a:xfrm>
          <a:prstGeom prst="rect">
            <a:avLst/>
          </a:prstGeom>
        </p:spPr>
      </p:pic>
      <p:grpSp>
        <p:nvGrpSpPr>
          <p:cNvPr id="191" name="Group 190">
            <a:extLst>
              <a:ext uri="{FF2B5EF4-FFF2-40B4-BE49-F238E27FC236}">
                <a16:creationId xmlns:a16="http://schemas.microsoft.com/office/drawing/2014/main" id="{B1B338B8-7F4F-A408-B6BD-38FAB06B02D8}"/>
              </a:ext>
            </a:extLst>
          </p:cNvPr>
          <p:cNvGrpSpPr/>
          <p:nvPr/>
        </p:nvGrpSpPr>
        <p:grpSpPr>
          <a:xfrm>
            <a:off x="848362" y="4934265"/>
            <a:ext cx="160949" cy="63070"/>
            <a:chOff x="5051565" y="2780708"/>
            <a:chExt cx="293981" cy="115200"/>
          </a:xfrm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69BCA5D3-BD16-9BFC-EA0B-19744B21537D}"/>
                </a:ext>
              </a:extLst>
            </p:cNvPr>
            <p:cNvSpPr/>
            <p:nvPr/>
          </p:nvSpPr>
          <p:spPr>
            <a:xfrm>
              <a:off x="5051565" y="2804689"/>
              <a:ext cx="291600" cy="72000"/>
            </a:xfrm>
            <a:custGeom>
              <a:avLst/>
              <a:gdLst>
                <a:gd name="connsiteX0" fmla="*/ 142875 w 685800"/>
                <a:gd name="connsiteY0" fmla="*/ 285750 h 285750"/>
                <a:gd name="connsiteX1" fmla="*/ 542925 w 685800"/>
                <a:gd name="connsiteY1" fmla="*/ 285750 h 285750"/>
                <a:gd name="connsiteX2" fmla="*/ 685800 w 685800"/>
                <a:gd name="connsiteY2" fmla="*/ 142875 h 285750"/>
                <a:gd name="connsiteX3" fmla="*/ 542925 w 685800"/>
                <a:gd name="connsiteY3" fmla="*/ 0 h 285750"/>
                <a:gd name="connsiteX4" fmla="*/ 142875 w 685800"/>
                <a:gd name="connsiteY4" fmla="*/ 0 h 285750"/>
                <a:gd name="connsiteX5" fmla="*/ 0 w 685800"/>
                <a:gd name="connsiteY5" fmla="*/ 142875 h 285750"/>
                <a:gd name="connsiteX6" fmla="*/ 142875 w 685800"/>
                <a:gd name="connsiteY6" fmla="*/ 285750 h 285750"/>
                <a:gd name="connsiteX7" fmla="*/ 142875 w 685800"/>
                <a:gd name="connsiteY7" fmla="*/ 19050 h 285750"/>
                <a:gd name="connsiteX8" fmla="*/ 542925 w 685800"/>
                <a:gd name="connsiteY8" fmla="*/ 19050 h 285750"/>
                <a:gd name="connsiteX9" fmla="*/ 666750 w 685800"/>
                <a:gd name="connsiteY9" fmla="*/ 142875 h 285750"/>
                <a:gd name="connsiteX10" fmla="*/ 542925 w 685800"/>
                <a:gd name="connsiteY10" fmla="*/ 266700 h 285750"/>
                <a:gd name="connsiteX11" fmla="*/ 142875 w 685800"/>
                <a:gd name="connsiteY11" fmla="*/ 266700 h 285750"/>
                <a:gd name="connsiteX12" fmla="*/ 19050 w 685800"/>
                <a:gd name="connsiteY12" fmla="*/ 142875 h 285750"/>
                <a:gd name="connsiteX13" fmla="*/ 142875 w 685800"/>
                <a:gd name="connsiteY13" fmla="*/ 1905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85800" h="285750">
                  <a:moveTo>
                    <a:pt x="142875" y="285750"/>
                  </a:moveTo>
                  <a:lnTo>
                    <a:pt x="542925" y="285750"/>
                  </a:lnTo>
                  <a:cubicBezTo>
                    <a:pt x="621833" y="285750"/>
                    <a:pt x="685800" y="221783"/>
                    <a:pt x="685800" y="142875"/>
                  </a:cubicBezTo>
                  <a:cubicBezTo>
                    <a:pt x="685800" y="63967"/>
                    <a:pt x="621833" y="0"/>
                    <a:pt x="542925" y="0"/>
                  </a:cubicBezTo>
                  <a:lnTo>
                    <a:pt x="142875" y="0"/>
                  </a:lnTo>
                  <a:cubicBezTo>
                    <a:pt x="63967" y="0"/>
                    <a:pt x="0" y="63967"/>
                    <a:pt x="0" y="142875"/>
                  </a:cubicBezTo>
                  <a:cubicBezTo>
                    <a:pt x="0" y="221783"/>
                    <a:pt x="63967" y="285750"/>
                    <a:pt x="142875" y="285750"/>
                  </a:cubicBezTo>
                  <a:close/>
                  <a:moveTo>
                    <a:pt x="142875" y="19050"/>
                  </a:moveTo>
                  <a:lnTo>
                    <a:pt x="542925" y="19050"/>
                  </a:lnTo>
                  <a:cubicBezTo>
                    <a:pt x="611312" y="19050"/>
                    <a:pt x="666750" y="74488"/>
                    <a:pt x="666750" y="142875"/>
                  </a:cubicBezTo>
                  <a:cubicBezTo>
                    <a:pt x="666750" y="211262"/>
                    <a:pt x="611312" y="266700"/>
                    <a:pt x="542925" y="266700"/>
                  </a:cubicBezTo>
                  <a:lnTo>
                    <a:pt x="142875" y="266700"/>
                  </a:lnTo>
                  <a:cubicBezTo>
                    <a:pt x="74488" y="266700"/>
                    <a:pt x="19050" y="211262"/>
                    <a:pt x="19050" y="142875"/>
                  </a:cubicBezTo>
                  <a:cubicBezTo>
                    <a:pt x="19050" y="74488"/>
                    <a:pt x="74488" y="19050"/>
                    <a:pt x="142875" y="19050"/>
                  </a:cubicBezTo>
                  <a:close/>
                </a:path>
              </a:pathLst>
            </a:custGeom>
            <a:solidFill>
              <a:srgbClr val="73D438"/>
            </a:solidFill>
            <a:ln w="6350" cap="flat">
              <a:solidFill>
                <a:srgbClr val="73D438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1680"/>
            </a:p>
          </p:txBody>
        </p:sp>
        <p:sp>
          <p:nvSpPr>
            <p:cNvPr id="194" name="Oval 193">
              <a:extLst>
                <a:ext uri="{FF2B5EF4-FFF2-40B4-BE49-F238E27FC236}">
                  <a16:creationId xmlns:a16="http://schemas.microsoft.com/office/drawing/2014/main" id="{74D6CDDC-8EB9-704D-3359-A9F20270D1F4}"/>
                </a:ext>
              </a:extLst>
            </p:cNvPr>
            <p:cNvSpPr/>
            <p:nvPr/>
          </p:nvSpPr>
          <p:spPr>
            <a:xfrm>
              <a:off x="5230346" y="2780708"/>
              <a:ext cx="115200" cy="115200"/>
            </a:xfrm>
            <a:prstGeom prst="ellipse">
              <a:avLst/>
            </a:prstGeom>
            <a:solidFill>
              <a:schemeClr val="bg1"/>
            </a:solidFill>
            <a:ln w="6350">
              <a:solidFill>
                <a:srgbClr val="73D43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68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EF3B97EF-F69D-D12D-64AE-65E166917BA0}"/>
                </a:ext>
              </a:extLst>
            </p:cNvPr>
            <p:cNvSpPr/>
            <p:nvPr/>
          </p:nvSpPr>
          <p:spPr>
            <a:xfrm>
              <a:off x="5260955" y="2811889"/>
              <a:ext cx="57600" cy="57600"/>
            </a:xfrm>
            <a:custGeom>
              <a:avLst/>
              <a:gdLst>
                <a:gd name="connsiteX0" fmla="*/ 85725 w 171450"/>
                <a:gd name="connsiteY0" fmla="*/ 171450 h 171450"/>
                <a:gd name="connsiteX1" fmla="*/ 171450 w 171450"/>
                <a:gd name="connsiteY1" fmla="*/ 85725 h 171450"/>
                <a:gd name="connsiteX2" fmla="*/ 85725 w 171450"/>
                <a:gd name="connsiteY2" fmla="*/ 0 h 171450"/>
                <a:gd name="connsiteX3" fmla="*/ 0 w 171450"/>
                <a:gd name="connsiteY3" fmla="*/ 85725 h 171450"/>
                <a:gd name="connsiteX4" fmla="*/ 85725 w 171450"/>
                <a:gd name="connsiteY4" fmla="*/ 171450 h 171450"/>
                <a:gd name="connsiteX5" fmla="*/ 85725 w 171450"/>
                <a:gd name="connsiteY5" fmla="*/ 19050 h 171450"/>
                <a:gd name="connsiteX6" fmla="*/ 152400 w 171450"/>
                <a:gd name="connsiteY6" fmla="*/ 85725 h 171450"/>
                <a:gd name="connsiteX7" fmla="*/ 85725 w 171450"/>
                <a:gd name="connsiteY7" fmla="*/ 152400 h 171450"/>
                <a:gd name="connsiteX8" fmla="*/ 19050 w 171450"/>
                <a:gd name="connsiteY8" fmla="*/ 85725 h 171450"/>
                <a:gd name="connsiteX9" fmla="*/ 85725 w 171450"/>
                <a:gd name="connsiteY9" fmla="*/ 1905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1450" h="171450">
                  <a:moveTo>
                    <a:pt x="85725" y="171450"/>
                  </a:moveTo>
                  <a:cubicBezTo>
                    <a:pt x="133070" y="171450"/>
                    <a:pt x="171450" y="133070"/>
                    <a:pt x="171450" y="85725"/>
                  </a:cubicBezTo>
                  <a:cubicBezTo>
                    <a:pt x="171450" y="38380"/>
                    <a:pt x="133070" y="0"/>
                    <a:pt x="85725" y="0"/>
                  </a:cubicBezTo>
                  <a:cubicBezTo>
                    <a:pt x="38380" y="0"/>
                    <a:pt x="0" y="38380"/>
                    <a:pt x="0" y="85725"/>
                  </a:cubicBezTo>
                  <a:cubicBezTo>
                    <a:pt x="0" y="133070"/>
                    <a:pt x="38380" y="171450"/>
                    <a:pt x="85725" y="171450"/>
                  </a:cubicBezTo>
                  <a:close/>
                  <a:moveTo>
                    <a:pt x="85725" y="19050"/>
                  </a:moveTo>
                  <a:cubicBezTo>
                    <a:pt x="122549" y="19050"/>
                    <a:pt x="152400" y="48901"/>
                    <a:pt x="152400" y="85725"/>
                  </a:cubicBezTo>
                  <a:cubicBezTo>
                    <a:pt x="152400" y="122549"/>
                    <a:pt x="122549" y="152400"/>
                    <a:pt x="85725" y="152400"/>
                  </a:cubicBezTo>
                  <a:cubicBezTo>
                    <a:pt x="48901" y="152400"/>
                    <a:pt x="19050" y="122549"/>
                    <a:pt x="19050" y="85725"/>
                  </a:cubicBezTo>
                  <a:cubicBezTo>
                    <a:pt x="19092" y="48918"/>
                    <a:pt x="48919" y="19092"/>
                    <a:pt x="85725" y="19050"/>
                  </a:cubicBezTo>
                  <a:close/>
                </a:path>
              </a:pathLst>
            </a:custGeom>
            <a:solidFill>
              <a:srgbClr val="73D438"/>
            </a:solidFill>
            <a:ln w="6350" cap="flat">
              <a:solidFill>
                <a:srgbClr val="73D438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1680"/>
            </a:p>
          </p:txBody>
        </p:sp>
      </p:grpSp>
      <p:cxnSp>
        <p:nvCxnSpPr>
          <p:cNvPr id="265" name="Straight Connector 264">
            <a:extLst>
              <a:ext uri="{FF2B5EF4-FFF2-40B4-BE49-F238E27FC236}">
                <a16:creationId xmlns:a16="http://schemas.microsoft.com/office/drawing/2014/main" id="{A0EAE7D1-8E3C-2609-1D90-4ED3B18A4A25}"/>
              </a:ext>
            </a:extLst>
          </p:cNvPr>
          <p:cNvCxnSpPr>
            <a:cxnSpLocks/>
          </p:cNvCxnSpPr>
          <p:nvPr/>
        </p:nvCxnSpPr>
        <p:spPr>
          <a:xfrm flipV="1">
            <a:off x="3726007" y="3362374"/>
            <a:ext cx="0" cy="1177420"/>
          </a:xfrm>
          <a:prstGeom prst="line">
            <a:avLst/>
          </a:prstGeom>
          <a:ln w="19050" cap="flat" cmpd="sng" algn="ctr">
            <a:solidFill>
              <a:schemeClr val="accent6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67" name="Freeform: Shape 266">
            <a:extLst>
              <a:ext uri="{FF2B5EF4-FFF2-40B4-BE49-F238E27FC236}">
                <a16:creationId xmlns:a16="http://schemas.microsoft.com/office/drawing/2014/main" id="{59F6CE91-BDFE-2F23-5D17-CA5016D30EA0}"/>
              </a:ext>
            </a:extLst>
          </p:cNvPr>
          <p:cNvSpPr/>
          <p:nvPr/>
        </p:nvSpPr>
        <p:spPr>
          <a:xfrm flipH="1">
            <a:off x="7312622" y="1689788"/>
            <a:ext cx="0" cy="574560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0 w 0"/>
              <a:gd name="connsiteY0" fmla="*/ 2340815 h 2340815"/>
              <a:gd name="connsiteX1" fmla="*/ 0 w 0"/>
              <a:gd name="connsiteY1" fmla="*/ 1 h 23408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40815">
                <a:moveTo>
                  <a:pt x="0" y="2340815"/>
                </a:moveTo>
                <a:lnTo>
                  <a:pt x="0" y="1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/>
          </a:p>
        </p:txBody>
      </p:sp>
      <p:sp>
        <p:nvSpPr>
          <p:cNvPr id="269" name="Freeform: Shape 268">
            <a:extLst>
              <a:ext uri="{FF2B5EF4-FFF2-40B4-BE49-F238E27FC236}">
                <a16:creationId xmlns:a16="http://schemas.microsoft.com/office/drawing/2014/main" id="{F1FDC284-A59B-5F7D-D31D-07BA54F2B0CA}"/>
              </a:ext>
            </a:extLst>
          </p:cNvPr>
          <p:cNvSpPr/>
          <p:nvPr/>
        </p:nvSpPr>
        <p:spPr>
          <a:xfrm flipH="1" flipV="1">
            <a:off x="7312622" y="1124793"/>
            <a:ext cx="276034" cy="97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230028 w 230028"/>
              <a:gd name="connsiteY0" fmla="*/ 403 h 402"/>
              <a:gd name="connsiteX1" fmla="*/ 0 w 230028"/>
              <a:gd name="connsiteY1" fmla="*/ 0 h 4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30028" h="402">
                <a:moveTo>
                  <a:pt x="230028" y="403"/>
                </a:moveTo>
                <a:lnTo>
                  <a:pt x="0" y="0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/>
          </a:p>
        </p:txBody>
      </p:sp>
      <p:pic>
        <p:nvPicPr>
          <p:cNvPr id="283" name="Graphic 282" descr="Close outline">
            <a:extLst>
              <a:ext uri="{FF2B5EF4-FFF2-40B4-BE49-F238E27FC236}">
                <a16:creationId xmlns:a16="http://schemas.microsoft.com/office/drawing/2014/main" id="{017E3F58-CB6E-EBE6-03C5-3566F417C4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0052189" y="1474038"/>
            <a:ext cx="129600" cy="129600"/>
          </a:xfrm>
          <a:prstGeom prst="rect">
            <a:avLst/>
          </a:prstGeom>
        </p:spPr>
      </p:pic>
      <p:grpSp>
        <p:nvGrpSpPr>
          <p:cNvPr id="157" name="Group 156">
            <a:extLst>
              <a:ext uri="{FF2B5EF4-FFF2-40B4-BE49-F238E27FC236}">
                <a16:creationId xmlns:a16="http://schemas.microsoft.com/office/drawing/2014/main" id="{C14B5695-E95E-11BC-F765-C9B7D4102574}"/>
              </a:ext>
            </a:extLst>
          </p:cNvPr>
          <p:cNvGrpSpPr/>
          <p:nvPr/>
        </p:nvGrpSpPr>
        <p:grpSpPr>
          <a:xfrm>
            <a:off x="3870993" y="2869708"/>
            <a:ext cx="508003" cy="559292"/>
            <a:chOff x="4426709" y="508000"/>
            <a:chExt cx="658129" cy="759659"/>
          </a:xfrm>
        </p:grpSpPr>
        <p:sp>
          <p:nvSpPr>
            <p:cNvPr id="158" name="Rectangle 157">
              <a:extLst>
                <a:ext uri="{FF2B5EF4-FFF2-40B4-BE49-F238E27FC236}">
                  <a16:creationId xmlns:a16="http://schemas.microsoft.com/office/drawing/2014/main" id="{26722ED8-AF5A-DD09-6303-96772B47D592}"/>
                </a:ext>
              </a:extLst>
            </p:cNvPr>
            <p:cNvSpPr/>
            <p:nvPr/>
          </p:nvSpPr>
          <p:spPr>
            <a:xfrm>
              <a:off x="4497820" y="508000"/>
              <a:ext cx="491768" cy="759659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80">
                <a:latin typeface="AvenirNext LT Pro Medium" panose="020B0504020202020204"/>
              </a:endParaRPr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5D03F7F0-0CB9-3BF6-FB7F-A779B30CB996}"/>
                </a:ext>
              </a:extLst>
            </p:cNvPr>
            <p:cNvSpPr/>
            <p:nvPr/>
          </p:nvSpPr>
          <p:spPr>
            <a:xfrm>
              <a:off x="4477004" y="567401"/>
              <a:ext cx="533400" cy="700258"/>
            </a:xfrm>
            <a:custGeom>
              <a:avLst/>
              <a:gdLst>
                <a:gd name="connsiteX0" fmla="*/ 466992 w 533400"/>
                <a:gd name="connsiteY0" fmla="*/ 314420 h 700258"/>
                <a:gd name="connsiteX1" fmla="*/ 466992 w 533400"/>
                <a:gd name="connsiteY1" fmla="*/ 200273 h 700258"/>
                <a:gd name="connsiteX2" fmla="*/ 266719 w 533400"/>
                <a:gd name="connsiteY2" fmla="*/ 0 h 700258"/>
                <a:gd name="connsiteX3" fmla="*/ 66446 w 533400"/>
                <a:gd name="connsiteY3" fmla="*/ 200273 h 700258"/>
                <a:gd name="connsiteX4" fmla="*/ 66446 w 533400"/>
                <a:gd name="connsiteY4" fmla="*/ 314411 h 700258"/>
                <a:gd name="connsiteX5" fmla="*/ 0 w 533400"/>
                <a:gd name="connsiteY5" fmla="*/ 319173 h 700258"/>
                <a:gd name="connsiteX6" fmla="*/ 0 w 533400"/>
                <a:gd name="connsiteY6" fmla="*/ 681209 h 700258"/>
                <a:gd name="connsiteX7" fmla="*/ 266700 w 533400"/>
                <a:gd name="connsiteY7" fmla="*/ 700259 h 700258"/>
                <a:gd name="connsiteX8" fmla="*/ 533400 w 533400"/>
                <a:gd name="connsiteY8" fmla="*/ 681209 h 700258"/>
                <a:gd name="connsiteX9" fmla="*/ 533400 w 533400"/>
                <a:gd name="connsiteY9" fmla="*/ 319154 h 700258"/>
                <a:gd name="connsiteX10" fmla="*/ 85496 w 533400"/>
                <a:gd name="connsiteY10" fmla="*/ 200273 h 700258"/>
                <a:gd name="connsiteX11" fmla="*/ 266719 w 533400"/>
                <a:gd name="connsiteY11" fmla="*/ 19050 h 700258"/>
                <a:gd name="connsiteX12" fmla="*/ 447942 w 533400"/>
                <a:gd name="connsiteY12" fmla="*/ 200273 h 700258"/>
                <a:gd name="connsiteX13" fmla="*/ 447942 w 533400"/>
                <a:gd name="connsiteY13" fmla="*/ 313144 h 700258"/>
                <a:gd name="connsiteX14" fmla="*/ 419129 w 533400"/>
                <a:gd name="connsiteY14" fmla="*/ 311220 h 700258"/>
                <a:gd name="connsiteX15" fmla="*/ 419129 w 533400"/>
                <a:gd name="connsiteY15" fmla="*/ 200035 h 700258"/>
                <a:gd name="connsiteX16" fmla="*/ 266729 w 533400"/>
                <a:gd name="connsiteY16" fmla="*/ 47635 h 700258"/>
                <a:gd name="connsiteX17" fmla="*/ 114329 w 533400"/>
                <a:gd name="connsiteY17" fmla="*/ 200035 h 700258"/>
                <a:gd name="connsiteX18" fmla="*/ 114329 w 533400"/>
                <a:gd name="connsiteY18" fmla="*/ 311220 h 700258"/>
                <a:gd name="connsiteX19" fmla="*/ 85515 w 533400"/>
                <a:gd name="connsiteY19" fmla="*/ 313125 h 700258"/>
                <a:gd name="connsiteX20" fmla="*/ 400079 w 533400"/>
                <a:gd name="connsiteY20" fmla="*/ 309886 h 700258"/>
                <a:gd name="connsiteX21" fmla="*/ 266729 w 533400"/>
                <a:gd name="connsiteY21" fmla="*/ 300104 h 700258"/>
                <a:gd name="connsiteX22" fmla="*/ 133379 w 533400"/>
                <a:gd name="connsiteY22" fmla="*/ 309886 h 700258"/>
                <a:gd name="connsiteX23" fmla="*/ 133379 w 533400"/>
                <a:gd name="connsiteY23" fmla="*/ 200035 h 700258"/>
                <a:gd name="connsiteX24" fmla="*/ 266729 w 533400"/>
                <a:gd name="connsiteY24" fmla="*/ 66685 h 700258"/>
                <a:gd name="connsiteX25" fmla="*/ 400079 w 533400"/>
                <a:gd name="connsiteY25" fmla="*/ 200035 h 700258"/>
                <a:gd name="connsiteX26" fmla="*/ 514379 w 533400"/>
                <a:gd name="connsiteY26" fmla="*/ 663473 h 700258"/>
                <a:gd name="connsiteX27" fmla="*/ 266729 w 533400"/>
                <a:gd name="connsiteY27" fmla="*/ 681171 h 700258"/>
                <a:gd name="connsiteX28" fmla="*/ 19079 w 533400"/>
                <a:gd name="connsiteY28" fmla="*/ 663473 h 700258"/>
                <a:gd name="connsiteX29" fmla="*/ 19079 w 533400"/>
                <a:gd name="connsiteY29" fmla="*/ 336899 h 700258"/>
                <a:gd name="connsiteX30" fmla="*/ 67980 w 533400"/>
                <a:gd name="connsiteY30" fmla="*/ 333404 h 700258"/>
                <a:gd name="connsiteX31" fmla="*/ 125254 w 533400"/>
                <a:gd name="connsiteY31" fmla="*/ 329594 h 700258"/>
                <a:gd name="connsiteX32" fmla="*/ 266729 w 533400"/>
                <a:gd name="connsiteY32" fmla="*/ 319202 h 700258"/>
                <a:gd name="connsiteX33" fmla="*/ 408337 w 533400"/>
                <a:gd name="connsiteY33" fmla="*/ 329594 h 700258"/>
                <a:gd name="connsiteX34" fmla="*/ 465401 w 533400"/>
                <a:gd name="connsiteY34" fmla="*/ 333404 h 700258"/>
                <a:gd name="connsiteX35" fmla="*/ 514379 w 533400"/>
                <a:gd name="connsiteY35" fmla="*/ 336899 h 700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533400" h="700258">
                  <a:moveTo>
                    <a:pt x="466992" y="314420"/>
                  </a:moveTo>
                  <a:lnTo>
                    <a:pt x="466992" y="200273"/>
                  </a:lnTo>
                  <a:cubicBezTo>
                    <a:pt x="466992" y="89665"/>
                    <a:pt x="377326" y="0"/>
                    <a:pt x="266719" y="0"/>
                  </a:cubicBezTo>
                  <a:cubicBezTo>
                    <a:pt x="156112" y="0"/>
                    <a:pt x="66446" y="89665"/>
                    <a:pt x="66446" y="200273"/>
                  </a:cubicBezTo>
                  <a:lnTo>
                    <a:pt x="66446" y="314411"/>
                  </a:lnTo>
                  <a:lnTo>
                    <a:pt x="0" y="319173"/>
                  </a:lnTo>
                  <a:lnTo>
                    <a:pt x="0" y="681209"/>
                  </a:lnTo>
                  <a:lnTo>
                    <a:pt x="266700" y="700259"/>
                  </a:lnTo>
                  <a:lnTo>
                    <a:pt x="533400" y="681209"/>
                  </a:lnTo>
                  <a:lnTo>
                    <a:pt x="533400" y="319154"/>
                  </a:lnTo>
                  <a:close/>
                  <a:moveTo>
                    <a:pt x="85496" y="200273"/>
                  </a:moveTo>
                  <a:cubicBezTo>
                    <a:pt x="85496" y="100186"/>
                    <a:pt x="166632" y="19050"/>
                    <a:pt x="266719" y="19050"/>
                  </a:cubicBezTo>
                  <a:cubicBezTo>
                    <a:pt x="366806" y="19050"/>
                    <a:pt x="447942" y="100186"/>
                    <a:pt x="447942" y="200273"/>
                  </a:cubicBezTo>
                  <a:lnTo>
                    <a:pt x="447942" y="313144"/>
                  </a:lnTo>
                  <a:lnTo>
                    <a:pt x="419129" y="311220"/>
                  </a:lnTo>
                  <a:lnTo>
                    <a:pt x="419129" y="200035"/>
                  </a:lnTo>
                  <a:cubicBezTo>
                    <a:pt x="419129" y="115866"/>
                    <a:pt x="350897" y="47635"/>
                    <a:pt x="266729" y="47635"/>
                  </a:cubicBezTo>
                  <a:cubicBezTo>
                    <a:pt x="182560" y="47635"/>
                    <a:pt x="114329" y="115866"/>
                    <a:pt x="114329" y="200035"/>
                  </a:cubicBezTo>
                  <a:lnTo>
                    <a:pt x="114329" y="311220"/>
                  </a:lnTo>
                  <a:lnTo>
                    <a:pt x="85515" y="313125"/>
                  </a:lnTo>
                  <a:close/>
                  <a:moveTo>
                    <a:pt x="400079" y="309886"/>
                  </a:moveTo>
                  <a:lnTo>
                    <a:pt x="266729" y="300104"/>
                  </a:lnTo>
                  <a:lnTo>
                    <a:pt x="133379" y="309886"/>
                  </a:lnTo>
                  <a:lnTo>
                    <a:pt x="133379" y="200035"/>
                  </a:lnTo>
                  <a:cubicBezTo>
                    <a:pt x="133379" y="126387"/>
                    <a:pt x="193081" y="66685"/>
                    <a:pt x="266729" y="66685"/>
                  </a:cubicBezTo>
                  <a:cubicBezTo>
                    <a:pt x="340376" y="66685"/>
                    <a:pt x="400079" y="126387"/>
                    <a:pt x="400079" y="200035"/>
                  </a:cubicBezTo>
                  <a:close/>
                  <a:moveTo>
                    <a:pt x="514379" y="663473"/>
                  </a:moveTo>
                  <a:lnTo>
                    <a:pt x="266729" y="681171"/>
                  </a:lnTo>
                  <a:lnTo>
                    <a:pt x="19079" y="663473"/>
                  </a:lnTo>
                  <a:lnTo>
                    <a:pt x="19079" y="336899"/>
                  </a:lnTo>
                  <a:lnTo>
                    <a:pt x="67980" y="333404"/>
                  </a:lnTo>
                  <a:lnTo>
                    <a:pt x="125254" y="329594"/>
                  </a:lnTo>
                  <a:lnTo>
                    <a:pt x="266729" y="319202"/>
                  </a:lnTo>
                  <a:lnTo>
                    <a:pt x="408337" y="329594"/>
                  </a:lnTo>
                  <a:lnTo>
                    <a:pt x="465401" y="333404"/>
                  </a:lnTo>
                  <a:lnTo>
                    <a:pt x="514379" y="336899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1080">
                <a:latin typeface="AvenirNext LT Pro Medium" panose="020B0504020202020204"/>
              </a:endParaRPr>
            </a:p>
          </p:txBody>
        </p:sp>
        <p:sp>
          <p:nvSpPr>
            <p:cNvPr id="198" name="TextBox 197">
              <a:extLst>
                <a:ext uri="{FF2B5EF4-FFF2-40B4-BE49-F238E27FC236}">
                  <a16:creationId xmlns:a16="http://schemas.microsoft.com/office/drawing/2014/main" id="{B5E2B34E-FF5A-8A57-314A-77A1786BB13A}"/>
                </a:ext>
              </a:extLst>
            </p:cNvPr>
            <p:cNvSpPr txBox="1"/>
            <p:nvPr/>
          </p:nvSpPr>
          <p:spPr>
            <a:xfrm>
              <a:off x="4426709" y="917530"/>
              <a:ext cx="658129" cy="3009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40" b="1">
                  <a:latin typeface="AvenirNext LT Pro Medium" panose="020B0504020202020204"/>
                </a:rPr>
                <a:t>HTTPS</a:t>
              </a:r>
            </a:p>
          </p:txBody>
        </p:sp>
      </p:grpSp>
      <p:grpSp>
        <p:nvGrpSpPr>
          <p:cNvPr id="199" name="Group 198">
            <a:extLst>
              <a:ext uri="{FF2B5EF4-FFF2-40B4-BE49-F238E27FC236}">
                <a16:creationId xmlns:a16="http://schemas.microsoft.com/office/drawing/2014/main" id="{B2032475-C6C7-C7AE-EDDC-7C4DF6D2779A}"/>
              </a:ext>
            </a:extLst>
          </p:cNvPr>
          <p:cNvGrpSpPr/>
          <p:nvPr/>
        </p:nvGrpSpPr>
        <p:grpSpPr>
          <a:xfrm>
            <a:off x="6340983" y="2837615"/>
            <a:ext cx="508003" cy="559292"/>
            <a:chOff x="4426709" y="508000"/>
            <a:chExt cx="658129" cy="759659"/>
          </a:xfrm>
        </p:grpSpPr>
        <p:sp>
          <p:nvSpPr>
            <p:cNvPr id="209" name="Rectangle 208">
              <a:extLst>
                <a:ext uri="{FF2B5EF4-FFF2-40B4-BE49-F238E27FC236}">
                  <a16:creationId xmlns:a16="http://schemas.microsoft.com/office/drawing/2014/main" id="{710578E7-6AD2-AAE5-F30D-7FF2FCF549A7}"/>
                </a:ext>
              </a:extLst>
            </p:cNvPr>
            <p:cNvSpPr/>
            <p:nvPr/>
          </p:nvSpPr>
          <p:spPr>
            <a:xfrm>
              <a:off x="4497820" y="508000"/>
              <a:ext cx="491768" cy="759659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80">
                <a:latin typeface="AvenirNext LT Pro Medium" panose="020B0504020202020204"/>
              </a:endParaRPr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98340F89-8B66-E9CB-EE46-2EB5AC6A7714}"/>
                </a:ext>
              </a:extLst>
            </p:cNvPr>
            <p:cNvSpPr/>
            <p:nvPr/>
          </p:nvSpPr>
          <p:spPr>
            <a:xfrm>
              <a:off x="4477004" y="567401"/>
              <a:ext cx="533400" cy="700258"/>
            </a:xfrm>
            <a:custGeom>
              <a:avLst/>
              <a:gdLst>
                <a:gd name="connsiteX0" fmla="*/ 466992 w 533400"/>
                <a:gd name="connsiteY0" fmla="*/ 314420 h 700258"/>
                <a:gd name="connsiteX1" fmla="*/ 466992 w 533400"/>
                <a:gd name="connsiteY1" fmla="*/ 200273 h 700258"/>
                <a:gd name="connsiteX2" fmla="*/ 266719 w 533400"/>
                <a:gd name="connsiteY2" fmla="*/ 0 h 700258"/>
                <a:gd name="connsiteX3" fmla="*/ 66446 w 533400"/>
                <a:gd name="connsiteY3" fmla="*/ 200273 h 700258"/>
                <a:gd name="connsiteX4" fmla="*/ 66446 w 533400"/>
                <a:gd name="connsiteY4" fmla="*/ 314411 h 700258"/>
                <a:gd name="connsiteX5" fmla="*/ 0 w 533400"/>
                <a:gd name="connsiteY5" fmla="*/ 319173 h 700258"/>
                <a:gd name="connsiteX6" fmla="*/ 0 w 533400"/>
                <a:gd name="connsiteY6" fmla="*/ 681209 h 700258"/>
                <a:gd name="connsiteX7" fmla="*/ 266700 w 533400"/>
                <a:gd name="connsiteY7" fmla="*/ 700259 h 700258"/>
                <a:gd name="connsiteX8" fmla="*/ 533400 w 533400"/>
                <a:gd name="connsiteY8" fmla="*/ 681209 h 700258"/>
                <a:gd name="connsiteX9" fmla="*/ 533400 w 533400"/>
                <a:gd name="connsiteY9" fmla="*/ 319154 h 700258"/>
                <a:gd name="connsiteX10" fmla="*/ 85496 w 533400"/>
                <a:gd name="connsiteY10" fmla="*/ 200273 h 700258"/>
                <a:gd name="connsiteX11" fmla="*/ 266719 w 533400"/>
                <a:gd name="connsiteY11" fmla="*/ 19050 h 700258"/>
                <a:gd name="connsiteX12" fmla="*/ 447942 w 533400"/>
                <a:gd name="connsiteY12" fmla="*/ 200273 h 700258"/>
                <a:gd name="connsiteX13" fmla="*/ 447942 w 533400"/>
                <a:gd name="connsiteY13" fmla="*/ 313144 h 700258"/>
                <a:gd name="connsiteX14" fmla="*/ 419129 w 533400"/>
                <a:gd name="connsiteY14" fmla="*/ 311220 h 700258"/>
                <a:gd name="connsiteX15" fmla="*/ 419129 w 533400"/>
                <a:gd name="connsiteY15" fmla="*/ 200035 h 700258"/>
                <a:gd name="connsiteX16" fmla="*/ 266729 w 533400"/>
                <a:gd name="connsiteY16" fmla="*/ 47635 h 700258"/>
                <a:gd name="connsiteX17" fmla="*/ 114329 w 533400"/>
                <a:gd name="connsiteY17" fmla="*/ 200035 h 700258"/>
                <a:gd name="connsiteX18" fmla="*/ 114329 w 533400"/>
                <a:gd name="connsiteY18" fmla="*/ 311220 h 700258"/>
                <a:gd name="connsiteX19" fmla="*/ 85515 w 533400"/>
                <a:gd name="connsiteY19" fmla="*/ 313125 h 700258"/>
                <a:gd name="connsiteX20" fmla="*/ 400079 w 533400"/>
                <a:gd name="connsiteY20" fmla="*/ 309886 h 700258"/>
                <a:gd name="connsiteX21" fmla="*/ 266729 w 533400"/>
                <a:gd name="connsiteY21" fmla="*/ 300104 h 700258"/>
                <a:gd name="connsiteX22" fmla="*/ 133379 w 533400"/>
                <a:gd name="connsiteY22" fmla="*/ 309886 h 700258"/>
                <a:gd name="connsiteX23" fmla="*/ 133379 w 533400"/>
                <a:gd name="connsiteY23" fmla="*/ 200035 h 700258"/>
                <a:gd name="connsiteX24" fmla="*/ 266729 w 533400"/>
                <a:gd name="connsiteY24" fmla="*/ 66685 h 700258"/>
                <a:gd name="connsiteX25" fmla="*/ 400079 w 533400"/>
                <a:gd name="connsiteY25" fmla="*/ 200035 h 700258"/>
                <a:gd name="connsiteX26" fmla="*/ 514379 w 533400"/>
                <a:gd name="connsiteY26" fmla="*/ 663473 h 700258"/>
                <a:gd name="connsiteX27" fmla="*/ 266729 w 533400"/>
                <a:gd name="connsiteY27" fmla="*/ 681171 h 700258"/>
                <a:gd name="connsiteX28" fmla="*/ 19079 w 533400"/>
                <a:gd name="connsiteY28" fmla="*/ 663473 h 700258"/>
                <a:gd name="connsiteX29" fmla="*/ 19079 w 533400"/>
                <a:gd name="connsiteY29" fmla="*/ 336899 h 700258"/>
                <a:gd name="connsiteX30" fmla="*/ 67980 w 533400"/>
                <a:gd name="connsiteY30" fmla="*/ 333404 h 700258"/>
                <a:gd name="connsiteX31" fmla="*/ 125254 w 533400"/>
                <a:gd name="connsiteY31" fmla="*/ 329594 h 700258"/>
                <a:gd name="connsiteX32" fmla="*/ 266729 w 533400"/>
                <a:gd name="connsiteY32" fmla="*/ 319202 h 700258"/>
                <a:gd name="connsiteX33" fmla="*/ 408337 w 533400"/>
                <a:gd name="connsiteY33" fmla="*/ 329594 h 700258"/>
                <a:gd name="connsiteX34" fmla="*/ 465401 w 533400"/>
                <a:gd name="connsiteY34" fmla="*/ 333404 h 700258"/>
                <a:gd name="connsiteX35" fmla="*/ 514379 w 533400"/>
                <a:gd name="connsiteY35" fmla="*/ 336899 h 700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533400" h="700258">
                  <a:moveTo>
                    <a:pt x="466992" y="314420"/>
                  </a:moveTo>
                  <a:lnTo>
                    <a:pt x="466992" y="200273"/>
                  </a:lnTo>
                  <a:cubicBezTo>
                    <a:pt x="466992" y="89665"/>
                    <a:pt x="377326" y="0"/>
                    <a:pt x="266719" y="0"/>
                  </a:cubicBezTo>
                  <a:cubicBezTo>
                    <a:pt x="156112" y="0"/>
                    <a:pt x="66446" y="89665"/>
                    <a:pt x="66446" y="200273"/>
                  </a:cubicBezTo>
                  <a:lnTo>
                    <a:pt x="66446" y="314411"/>
                  </a:lnTo>
                  <a:lnTo>
                    <a:pt x="0" y="319173"/>
                  </a:lnTo>
                  <a:lnTo>
                    <a:pt x="0" y="681209"/>
                  </a:lnTo>
                  <a:lnTo>
                    <a:pt x="266700" y="700259"/>
                  </a:lnTo>
                  <a:lnTo>
                    <a:pt x="533400" y="681209"/>
                  </a:lnTo>
                  <a:lnTo>
                    <a:pt x="533400" y="319154"/>
                  </a:lnTo>
                  <a:close/>
                  <a:moveTo>
                    <a:pt x="85496" y="200273"/>
                  </a:moveTo>
                  <a:cubicBezTo>
                    <a:pt x="85496" y="100186"/>
                    <a:pt x="166632" y="19050"/>
                    <a:pt x="266719" y="19050"/>
                  </a:cubicBezTo>
                  <a:cubicBezTo>
                    <a:pt x="366806" y="19050"/>
                    <a:pt x="447942" y="100186"/>
                    <a:pt x="447942" y="200273"/>
                  </a:cubicBezTo>
                  <a:lnTo>
                    <a:pt x="447942" y="313144"/>
                  </a:lnTo>
                  <a:lnTo>
                    <a:pt x="419129" y="311220"/>
                  </a:lnTo>
                  <a:lnTo>
                    <a:pt x="419129" y="200035"/>
                  </a:lnTo>
                  <a:cubicBezTo>
                    <a:pt x="419129" y="115866"/>
                    <a:pt x="350897" y="47635"/>
                    <a:pt x="266729" y="47635"/>
                  </a:cubicBezTo>
                  <a:cubicBezTo>
                    <a:pt x="182560" y="47635"/>
                    <a:pt x="114329" y="115866"/>
                    <a:pt x="114329" y="200035"/>
                  </a:cubicBezTo>
                  <a:lnTo>
                    <a:pt x="114329" y="311220"/>
                  </a:lnTo>
                  <a:lnTo>
                    <a:pt x="85515" y="313125"/>
                  </a:lnTo>
                  <a:close/>
                  <a:moveTo>
                    <a:pt x="400079" y="309886"/>
                  </a:moveTo>
                  <a:lnTo>
                    <a:pt x="266729" y="300104"/>
                  </a:lnTo>
                  <a:lnTo>
                    <a:pt x="133379" y="309886"/>
                  </a:lnTo>
                  <a:lnTo>
                    <a:pt x="133379" y="200035"/>
                  </a:lnTo>
                  <a:cubicBezTo>
                    <a:pt x="133379" y="126387"/>
                    <a:pt x="193081" y="66685"/>
                    <a:pt x="266729" y="66685"/>
                  </a:cubicBezTo>
                  <a:cubicBezTo>
                    <a:pt x="340376" y="66685"/>
                    <a:pt x="400079" y="126387"/>
                    <a:pt x="400079" y="200035"/>
                  </a:cubicBezTo>
                  <a:close/>
                  <a:moveTo>
                    <a:pt x="514379" y="663473"/>
                  </a:moveTo>
                  <a:lnTo>
                    <a:pt x="266729" y="681171"/>
                  </a:lnTo>
                  <a:lnTo>
                    <a:pt x="19079" y="663473"/>
                  </a:lnTo>
                  <a:lnTo>
                    <a:pt x="19079" y="336899"/>
                  </a:lnTo>
                  <a:lnTo>
                    <a:pt x="67980" y="333404"/>
                  </a:lnTo>
                  <a:lnTo>
                    <a:pt x="125254" y="329594"/>
                  </a:lnTo>
                  <a:lnTo>
                    <a:pt x="266729" y="319202"/>
                  </a:lnTo>
                  <a:lnTo>
                    <a:pt x="408337" y="329594"/>
                  </a:lnTo>
                  <a:lnTo>
                    <a:pt x="465401" y="333404"/>
                  </a:lnTo>
                  <a:lnTo>
                    <a:pt x="514379" y="336899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1080">
                <a:latin typeface="AvenirNext LT Pro Medium" panose="020B0504020202020204"/>
              </a:endParaRPr>
            </a:p>
          </p:txBody>
        </p:sp>
        <p:sp>
          <p:nvSpPr>
            <p:cNvPr id="228" name="TextBox 227">
              <a:extLst>
                <a:ext uri="{FF2B5EF4-FFF2-40B4-BE49-F238E27FC236}">
                  <a16:creationId xmlns:a16="http://schemas.microsoft.com/office/drawing/2014/main" id="{6E74B40A-141E-02EA-2F69-F881EF87B33C}"/>
                </a:ext>
              </a:extLst>
            </p:cNvPr>
            <p:cNvSpPr txBox="1"/>
            <p:nvPr/>
          </p:nvSpPr>
          <p:spPr>
            <a:xfrm>
              <a:off x="4426709" y="917530"/>
              <a:ext cx="658129" cy="3009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40" b="1">
                  <a:latin typeface="AvenirNext LT Pro Medium" panose="020B0504020202020204"/>
                </a:rPr>
                <a:t>HTTPS</a:t>
              </a:r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4E5256D0-AFD8-1117-5DA8-90285D396171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/>
          <a:stretch/>
        </p:blipFill>
        <p:spPr>
          <a:xfrm>
            <a:off x="752698" y="4291938"/>
            <a:ext cx="366107" cy="4937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1C789D-C860-54EB-2310-11FD3345A916}"/>
              </a:ext>
            </a:extLst>
          </p:cNvPr>
          <p:cNvSpPr txBox="1"/>
          <p:nvPr/>
        </p:nvSpPr>
        <p:spPr>
          <a:xfrm>
            <a:off x="8550316" y="4026651"/>
            <a:ext cx="5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SMS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BC1B59-D472-1B68-0A7B-BC9663094539}"/>
              </a:ext>
            </a:extLst>
          </p:cNvPr>
          <p:cNvSpPr txBox="1"/>
          <p:nvPr/>
        </p:nvSpPr>
        <p:spPr>
          <a:xfrm>
            <a:off x="9034832" y="4010119"/>
            <a:ext cx="5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Voice</a:t>
            </a:r>
          </a:p>
        </p:txBody>
      </p:sp>
      <p:pic>
        <p:nvPicPr>
          <p:cNvPr id="10" name="Graphic 9" descr="Phone Vibration with solid fill">
            <a:extLst>
              <a:ext uri="{FF2B5EF4-FFF2-40B4-BE49-F238E27FC236}">
                <a16:creationId xmlns:a16="http://schemas.microsoft.com/office/drawing/2014/main" id="{3B6EB226-3B7C-3D32-BEBC-B1F329B761A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9097008" y="3586386"/>
            <a:ext cx="426300" cy="426300"/>
          </a:xfrm>
          <a:prstGeom prst="rect">
            <a:avLst/>
          </a:prstGeom>
        </p:spPr>
      </p:pic>
      <p:pic>
        <p:nvPicPr>
          <p:cNvPr id="12" name="Graphic 11" descr="Chat bubble with solid fill">
            <a:extLst>
              <a:ext uri="{FF2B5EF4-FFF2-40B4-BE49-F238E27FC236}">
                <a16:creationId xmlns:a16="http://schemas.microsoft.com/office/drawing/2014/main" id="{BAE32D56-7E7F-BCA1-E968-501B9C1F6FA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8575232" y="3627423"/>
            <a:ext cx="448163" cy="44816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3E40B25-1639-0DA5-4990-9B2CD8DCAE51}"/>
              </a:ext>
            </a:extLst>
          </p:cNvPr>
          <p:cNvSpPr txBox="1"/>
          <p:nvPr/>
        </p:nvSpPr>
        <p:spPr>
          <a:xfrm>
            <a:off x="7474670" y="5396334"/>
            <a:ext cx="878415" cy="461665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200">
                <a:solidFill>
                  <a:srgbClr val="C00000"/>
                </a:solidFill>
              </a:rPr>
              <a:t>Ellab Connect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4E6036C-FC7E-1794-35BA-C899B99F5027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9370802" y="5344696"/>
            <a:ext cx="1359338" cy="57362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3CFE23E3-69BD-3F3F-2234-4B8541A29A87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9370802" y="5996065"/>
            <a:ext cx="1359340" cy="44836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3D5942EC-6E59-533A-77F9-36682448E6CB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6544789" y="6040076"/>
            <a:ext cx="822635" cy="636031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A0839B23-702D-7D53-8930-10A13CC3ABB3}"/>
              </a:ext>
            </a:extLst>
          </p:cNvPr>
          <p:cNvCxnSpPr>
            <a:cxnSpLocks/>
          </p:cNvCxnSpPr>
          <p:nvPr/>
        </p:nvCxnSpPr>
        <p:spPr>
          <a:xfrm flipH="1">
            <a:off x="6960882" y="3275686"/>
            <a:ext cx="398940" cy="593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A0F15BAB-75C0-CD32-22F9-816A9EB31DAC}"/>
              </a:ext>
            </a:extLst>
          </p:cNvPr>
          <p:cNvSpPr/>
          <p:nvPr/>
        </p:nvSpPr>
        <p:spPr>
          <a:xfrm rot="16200000">
            <a:off x="1234468" y="4473292"/>
            <a:ext cx="83814" cy="83135"/>
          </a:xfrm>
          <a:prstGeom prst="triangle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Isosceles Triangle 30">
            <a:extLst>
              <a:ext uri="{FF2B5EF4-FFF2-40B4-BE49-F238E27FC236}">
                <a16:creationId xmlns:a16="http://schemas.microsoft.com/office/drawing/2014/main" id="{43FD0AFC-949D-3838-DBF0-57ED636B7031}"/>
              </a:ext>
            </a:extLst>
          </p:cNvPr>
          <p:cNvSpPr/>
          <p:nvPr/>
        </p:nvSpPr>
        <p:spPr>
          <a:xfrm rot="16200000">
            <a:off x="3454035" y="2170706"/>
            <a:ext cx="83814" cy="83135"/>
          </a:xfrm>
          <a:prstGeom prst="triangle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Isosceles Triangle 31">
            <a:extLst>
              <a:ext uri="{FF2B5EF4-FFF2-40B4-BE49-F238E27FC236}">
                <a16:creationId xmlns:a16="http://schemas.microsoft.com/office/drawing/2014/main" id="{5429AA24-B551-6A51-65C5-0DB6388A71C6}"/>
              </a:ext>
            </a:extLst>
          </p:cNvPr>
          <p:cNvSpPr/>
          <p:nvPr/>
        </p:nvSpPr>
        <p:spPr>
          <a:xfrm rot="5400000">
            <a:off x="4439789" y="3320807"/>
            <a:ext cx="83814" cy="83135"/>
          </a:xfrm>
          <a:prstGeom prst="triangle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AB771A35-E2FC-65E4-4862-D45B9EEF52FE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7362226" y="3853103"/>
            <a:ext cx="938713" cy="307088"/>
          </a:xfrm>
          <a:prstGeom prst="rect">
            <a:avLst/>
          </a:prstGeom>
        </p:spPr>
      </p:pic>
      <p:sp>
        <p:nvSpPr>
          <p:cNvPr id="37" name="Right Brace 36">
            <a:extLst>
              <a:ext uri="{FF2B5EF4-FFF2-40B4-BE49-F238E27FC236}">
                <a16:creationId xmlns:a16="http://schemas.microsoft.com/office/drawing/2014/main" id="{4B163358-A434-52FA-4480-7560BE6BC9D5}"/>
              </a:ext>
            </a:extLst>
          </p:cNvPr>
          <p:cNvSpPr/>
          <p:nvPr/>
        </p:nvSpPr>
        <p:spPr>
          <a:xfrm>
            <a:off x="8376886" y="3739841"/>
            <a:ext cx="148922" cy="448164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ight Brace 41">
            <a:extLst>
              <a:ext uri="{FF2B5EF4-FFF2-40B4-BE49-F238E27FC236}">
                <a16:creationId xmlns:a16="http://schemas.microsoft.com/office/drawing/2014/main" id="{A46916E1-96AC-F998-0E4D-6B7A98EA5356}"/>
              </a:ext>
            </a:extLst>
          </p:cNvPr>
          <p:cNvSpPr/>
          <p:nvPr/>
        </p:nvSpPr>
        <p:spPr>
          <a:xfrm>
            <a:off x="8496175" y="3068757"/>
            <a:ext cx="148922" cy="448164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24E86F38-6544-FE79-75D4-70B8ACBE3CC1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7359822" y="3107177"/>
            <a:ext cx="1146438" cy="337018"/>
          </a:xfrm>
          <a:prstGeom prst="rect">
            <a:avLst/>
          </a:prstGeom>
        </p:spPr>
      </p:pic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8C1DAE17-3C28-9378-B520-0C542309504E}"/>
              </a:ext>
            </a:extLst>
          </p:cNvPr>
          <p:cNvCxnSpPr>
            <a:cxnSpLocks/>
          </p:cNvCxnSpPr>
          <p:nvPr/>
        </p:nvCxnSpPr>
        <p:spPr>
          <a:xfrm flipV="1">
            <a:off x="3804210" y="1992308"/>
            <a:ext cx="5936" cy="1089205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5" name="Isosceles Triangle 64">
            <a:extLst>
              <a:ext uri="{FF2B5EF4-FFF2-40B4-BE49-F238E27FC236}">
                <a16:creationId xmlns:a16="http://schemas.microsoft.com/office/drawing/2014/main" id="{AD5CB4F1-DE14-2BF7-7C92-171F4B294BC7}"/>
              </a:ext>
            </a:extLst>
          </p:cNvPr>
          <p:cNvSpPr/>
          <p:nvPr/>
        </p:nvSpPr>
        <p:spPr>
          <a:xfrm rot="16200000">
            <a:off x="3446574" y="1948076"/>
            <a:ext cx="83814" cy="83135"/>
          </a:xfrm>
          <a:prstGeom prst="triangl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Isosceles Triangle 65">
            <a:extLst>
              <a:ext uri="{FF2B5EF4-FFF2-40B4-BE49-F238E27FC236}">
                <a16:creationId xmlns:a16="http://schemas.microsoft.com/office/drawing/2014/main" id="{938417DF-6291-BC8A-9AB7-623F76D55F87}"/>
              </a:ext>
            </a:extLst>
          </p:cNvPr>
          <p:cNvSpPr/>
          <p:nvPr/>
        </p:nvSpPr>
        <p:spPr>
          <a:xfrm rot="5400000">
            <a:off x="4443304" y="3039946"/>
            <a:ext cx="83814" cy="83135"/>
          </a:xfrm>
          <a:prstGeom prst="triangl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9EA8DB01-FEDD-7496-87A9-1BBC612ABE10}"/>
              </a:ext>
            </a:extLst>
          </p:cNvPr>
          <p:cNvSpPr txBox="1"/>
          <p:nvPr/>
        </p:nvSpPr>
        <p:spPr>
          <a:xfrm>
            <a:off x="3765901" y="1682470"/>
            <a:ext cx="610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PoE or Ethernet</a:t>
            </a:r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77AF4E95-F09F-8810-AF54-EB8B9B65AC8B}"/>
              </a:ext>
            </a:extLst>
          </p:cNvPr>
          <p:cNvCxnSpPr>
            <a:cxnSpLocks/>
          </p:cNvCxnSpPr>
          <p:nvPr/>
        </p:nvCxnSpPr>
        <p:spPr>
          <a:xfrm flipH="1">
            <a:off x="3537510" y="1991865"/>
            <a:ext cx="272490" cy="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617FBC9A-3571-4ECB-C06D-AF448CD3A08B}"/>
              </a:ext>
            </a:extLst>
          </p:cNvPr>
          <p:cNvCxnSpPr>
            <a:cxnSpLocks/>
          </p:cNvCxnSpPr>
          <p:nvPr/>
        </p:nvCxnSpPr>
        <p:spPr>
          <a:xfrm flipH="1">
            <a:off x="6956107" y="4775525"/>
            <a:ext cx="417829" cy="0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Isosceles Triangle 99">
            <a:extLst>
              <a:ext uri="{FF2B5EF4-FFF2-40B4-BE49-F238E27FC236}">
                <a16:creationId xmlns:a16="http://schemas.microsoft.com/office/drawing/2014/main" id="{8FD58779-8D9C-1BE5-F284-AF7DEF0A85DC}"/>
              </a:ext>
            </a:extLst>
          </p:cNvPr>
          <p:cNvSpPr/>
          <p:nvPr/>
        </p:nvSpPr>
        <p:spPr>
          <a:xfrm rot="5400000">
            <a:off x="4443271" y="3190864"/>
            <a:ext cx="83814" cy="83135"/>
          </a:xfrm>
          <a:prstGeom prst="triangle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1" name="Straight Connector 100">
            <a:extLst>
              <a:ext uri="{FF2B5EF4-FFF2-40B4-BE49-F238E27FC236}">
                <a16:creationId xmlns:a16="http://schemas.microsoft.com/office/drawing/2014/main" id="{6432DF47-DE49-2A2B-AEF6-EF3E23F7FA57}"/>
              </a:ext>
            </a:extLst>
          </p:cNvPr>
          <p:cNvCxnSpPr>
            <a:cxnSpLocks/>
          </p:cNvCxnSpPr>
          <p:nvPr/>
        </p:nvCxnSpPr>
        <p:spPr>
          <a:xfrm flipH="1">
            <a:off x="6968207" y="5627167"/>
            <a:ext cx="417829" cy="0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>
            <a:extLst>
              <a:ext uri="{FF2B5EF4-FFF2-40B4-BE49-F238E27FC236}">
                <a16:creationId xmlns:a16="http://schemas.microsoft.com/office/drawing/2014/main" id="{5B3E5EB1-2423-66D0-76A2-7CD3569BBCF3}"/>
              </a:ext>
            </a:extLst>
          </p:cNvPr>
          <p:cNvCxnSpPr>
            <a:cxnSpLocks/>
            <a:stCxn id="14" idx="1"/>
          </p:cNvCxnSpPr>
          <p:nvPr/>
        </p:nvCxnSpPr>
        <p:spPr>
          <a:xfrm flipH="1" flipV="1">
            <a:off x="8361721" y="5630773"/>
            <a:ext cx="1009081" cy="734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" name="Freeform: Shape 107">
            <a:extLst>
              <a:ext uri="{FF2B5EF4-FFF2-40B4-BE49-F238E27FC236}">
                <a16:creationId xmlns:a16="http://schemas.microsoft.com/office/drawing/2014/main" id="{595D0BAD-1A0C-79B8-3977-665FE6ADF139}"/>
              </a:ext>
            </a:extLst>
          </p:cNvPr>
          <p:cNvSpPr/>
          <p:nvPr/>
        </p:nvSpPr>
        <p:spPr>
          <a:xfrm flipH="1">
            <a:off x="8837826" y="5631037"/>
            <a:ext cx="0" cy="574560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0 w 0"/>
              <a:gd name="connsiteY0" fmla="*/ 2340815 h 2340815"/>
              <a:gd name="connsiteX1" fmla="*/ 0 w 0"/>
              <a:gd name="connsiteY1" fmla="*/ 1 h 23408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40815">
                <a:moveTo>
                  <a:pt x="0" y="2340815"/>
                </a:moveTo>
                <a:lnTo>
                  <a:pt x="0" y="1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/>
          </a:p>
        </p:txBody>
      </p:sp>
      <p:cxnSp>
        <p:nvCxnSpPr>
          <p:cNvPr id="111" name="Straight Connector 110">
            <a:extLst>
              <a:ext uri="{FF2B5EF4-FFF2-40B4-BE49-F238E27FC236}">
                <a16:creationId xmlns:a16="http://schemas.microsoft.com/office/drawing/2014/main" id="{9B1AC82C-57CB-4A61-B466-EA24CF9C1738}"/>
              </a:ext>
            </a:extLst>
          </p:cNvPr>
          <p:cNvCxnSpPr>
            <a:cxnSpLocks/>
          </p:cNvCxnSpPr>
          <p:nvPr/>
        </p:nvCxnSpPr>
        <p:spPr>
          <a:xfrm flipH="1">
            <a:off x="8835286" y="6198667"/>
            <a:ext cx="417829" cy="0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5" name="Rectangle 124">
            <a:extLst>
              <a:ext uri="{FF2B5EF4-FFF2-40B4-BE49-F238E27FC236}">
                <a16:creationId xmlns:a16="http://schemas.microsoft.com/office/drawing/2014/main" id="{5AF6832C-6496-4E85-525C-FB07EBD0F468}"/>
              </a:ext>
            </a:extLst>
          </p:cNvPr>
          <p:cNvSpPr/>
          <p:nvPr/>
        </p:nvSpPr>
        <p:spPr>
          <a:xfrm>
            <a:off x="10985167" y="1192277"/>
            <a:ext cx="356212" cy="39668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TextBox 123">
            <a:extLst>
              <a:ext uri="{FF2B5EF4-FFF2-40B4-BE49-F238E27FC236}">
                <a16:creationId xmlns:a16="http://schemas.microsoft.com/office/drawing/2014/main" id="{BF484642-AAAB-9E79-9750-14964AD94DD0}"/>
              </a:ext>
            </a:extLst>
          </p:cNvPr>
          <p:cNvSpPr txBox="1"/>
          <p:nvPr/>
        </p:nvSpPr>
        <p:spPr>
          <a:xfrm>
            <a:off x="10873740" y="1214172"/>
            <a:ext cx="48594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">
                <a:latin typeface="AvenirNext LT Pro Medium" panose="020B0504020202020204"/>
                <a:ea typeface="Calibri" panose="020F0502020204030204" pitchFamily="34" charset="0"/>
                <a:cs typeface="Calibri" panose="020F0502020204030204" pitchFamily="34" charset="0"/>
              </a:rPr>
              <a:t>Aerial</a:t>
            </a:r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B912FAB8-4FAB-55F5-6BE2-CB0299DDEF76}"/>
              </a:ext>
            </a:extLst>
          </p:cNvPr>
          <p:cNvSpPr txBox="1"/>
          <p:nvPr/>
        </p:nvSpPr>
        <p:spPr>
          <a:xfrm>
            <a:off x="10873740" y="1399592"/>
            <a:ext cx="48594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">
                <a:latin typeface="AvenirNext LT Pro Medium" panose="020B0504020202020204"/>
                <a:ea typeface="Calibri" panose="020F0502020204030204" pitchFamily="34" charset="0"/>
                <a:cs typeface="Calibri" panose="020F0502020204030204" pitchFamily="34" charset="0"/>
              </a:rPr>
              <a:t>Aerial</a:t>
            </a:r>
          </a:p>
        </p:txBody>
      </p:sp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C56220A0-5B47-DB54-8483-1AF0010BF103}"/>
              </a:ext>
            </a:extLst>
          </p:cNvPr>
          <p:cNvCxnSpPr>
            <a:cxnSpLocks/>
          </p:cNvCxnSpPr>
          <p:nvPr/>
        </p:nvCxnSpPr>
        <p:spPr>
          <a:xfrm flipV="1">
            <a:off x="1236410" y="3799536"/>
            <a:ext cx="1230095" cy="339225"/>
          </a:xfrm>
          <a:prstGeom prst="straightConnector1">
            <a:avLst/>
          </a:prstGeom>
          <a:ln w="12700">
            <a:solidFill>
              <a:schemeClr val="bg2">
                <a:lumMod val="1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0ADEC254-1FD9-62DB-D87F-5B83A8C30E64}"/>
              </a:ext>
            </a:extLst>
          </p:cNvPr>
          <p:cNvSpPr txBox="1"/>
          <p:nvPr/>
        </p:nvSpPr>
        <p:spPr>
          <a:xfrm>
            <a:off x="1021460" y="3473385"/>
            <a:ext cx="610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Via D</a:t>
            </a:r>
            <a:r>
              <a:rPr lang="en-DK" sz="900" err="1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igital</a:t>
            </a:r>
            <a:r>
              <a:rPr lang="en-DK" sz="9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 </a:t>
            </a:r>
            <a:r>
              <a:rPr lang="en-GB" sz="9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O</a:t>
            </a:r>
            <a:r>
              <a:rPr lang="en-DK" sz="900" err="1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utput</a:t>
            </a:r>
            <a:r>
              <a:rPr lang="en-GB" sz="9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 Sensor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4395B525-178A-E147-BEB9-4A2768E48CCB}"/>
              </a:ext>
            </a:extLst>
          </p:cNvPr>
          <p:cNvCxnSpPr>
            <a:cxnSpLocks/>
          </p:cNvCxnSpPr>
          <p:nvPr/>
        </p:nvCxnSpPr>
        <p:spPr>
          <a:xfrm>
            <a:off x="1284078" y="2399273"/>
            <a:ext cx="1249331" cy="540492"/>
          </a:xfrm>
          <a:prstGeom prst="straightConnector1">
            <a:avLst/>
          </a:prstGeom>
          <a:ln w="12700">
            <a:solidFill>
              <a:schemeClr val="bg2">
                <a:lumMod val="1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965033DF-1EC6-8DFA-8862-35A8FB74C623}"/>
              </a:ext>
            </a:extLst>
          </p:cNvPr>
          <p:cNvSpPr txBox="1"/>
          <p:nvPr/>
        </p:nvSpPr>
        <p:spPr>
          <a:xfrm>
            <a:off x="1551042" y="2672256"/>
            <a:ext cx="610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Via D</a:t>
            </a:r>
            <a:r>
              <a:rPr lang="en-DK" sz="900" err="1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igital</a:t>
            </a:r>
            <a:r>
              <a:rPr lang="en-DK" sz="9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 </a:t>
            </a:r>
            <a:r>
              <a:rPr lang="en-GB" sz="9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O</a:t>
            </a:r>
            <a:r>
              <a:rPr lang="en-DK" sz="900" err="1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utput</a:t>
            </a:r>
            <a:r>
              <a:rPr lang="en-GB" sz="9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 Sensor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F505326-F255-92EC-4B9D-5E48A4539C5E}"/>
              </a:ext>
            </a:extLst>
          </p:cNvPr>
          <p:cNvSpPr txBox="1"/>
          <p:nvPr/>
        </p:nvSpPr>
        <p:spPr>
          <a:xfrm>
            <a:off x="2849212" y="2471436"/>
            <a:ext cx="610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Via </a:t>
            </a:r>
          </a:p>
          <a:p>
            <a:pPr algn="ctr"/>
            <a:r>
              <a:rPr lang="en-GB" sz="9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Soft PLC</a:t>
            </a:r>
          </a:p>
        </p:txBody>
      </p:sp>
    </p:spTree>
    <p:extLst>
      <p:ext uri="{BB962C8B-B14F-4D97-AF65-F5344CB8AC3E}">
        <p14:creationId xmlns:p14="http://schemas.microsoft.com/office/powerpoint/2010/main" val="10212112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>
            <a:extLst>
              <a:ext uri="{FF2B5EF4-FFF2-40B4-BE49-F238E27FC236}">
                <a16:creationId xmlns:a16="http://schemas.microsoft.com/office/drawing/2014/main" id="{FFB12D5D-EE1C-498F-1AE4-52A176489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075" y="193187"/>
            <a:ext cx="6464040" cy="365125"/>
          </a:xfrm>
        </p:spPr>
        <p:txBody>
          <a:bodyPr/>
          <a:lstStyle/>
          <a:p>
            <a:r>
              <a:rPr lang="en-DK"/>
              <a:t>Customer needs </a:t>
            </a:r>
            <a:endParaRPr lang="da-DK"/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4739B097-9E04-74C7-0712-BB2C86B42CA8}"/>
              </a:ext>
            </a:extLst>
          </p:cNvPr>
          <p:cNvSpPr txBox="1">
            <a:spLocks noGrp="1"/>
          </p:cNvSpPr>
          <p:nvPr>
            <p:ph type="body" sz="half" idx="10"/>
          </p:nvPr>
        </p:nvSpPr>
        <p:spPr>
          <a:xfrm>
            <a:off x="308458" y="823946"/>
            <a:ext cx="5293829" cy="432221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anose="020B0604020202020204" pitchFamily="34" charset="0"/>
              <a:buChar char="•"/>
            </a:pPr>
            <a:r>
              <a:rPr lang="en-DK" sz="1000" b="1"/>
              <a:t>Real time data and alerts – instantaneous access to critical data with customizable alerts &amp; escalations  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anose="020B0604020202020204" pitchFamily="34" charset="0"/>
              <a:buChar char="•"/>
            </a:pPr>
            <a:r>
              <a:rPr lang="en-DK" sz="1000" b="1"/>
              <a:t>Ease of Use – User friendly interface with minimal learning curves 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anose="020B0604020202020204" pitchFamily="34" charset="0"/>
              <a:buChar char="•"/>
            </a:pPr>
            <a:r>
              <a:rPr lang="en-DK" sz="1000" b="1"/>
              <a:t>Scalability – flexibility to grow with the </a:t>
            </a:r>
            <a:r>
              <a:rPr lang="en-DK" sz="1000" b="1" err="1"/>
              <a:t>bu</a:t>
            </a:r>
            <a:r>
              <a:rPr lang="da-DK" sz="1000" b="1"/>
              <a:t>si</a:t>
            </a:r>
            <a:r>
              <a:rPr lang="en-DK" sz="1000" b="1"/>
              <a:t>ness and extend the system seamlessly. Subscribed –based pricing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anose="020B0604020202020204" pitchFamily="34" charset="0"/>
              <a:buChar char="•"/>
            </a:pPr>
            <a:r>
              <a:rPr lang="en-DK" sz="1000" b="1"/>
              <a:t>Customization with tailored solutions allowing them to configures the system with existing SOP’s 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anose="020B0604020202020204" pitchFamily="34" charset="0"/>
              <a:buChar char="•"/>
            </a:pPr>
            <a:r>
              <a:rPr lang="en-DK" sz="1000" b="1"/>
              <a:t>Predictive maintenance and analytics avoiding downtime and equipment failure. </a:t>
            </a:r>
            <a:endParaRPr lang="en-DK" sz="1050" b="1"/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anose="020B0604020202020204" pitchFamily="34" charset="0"/>
              <a:buChar char="•"/>
            </a:pPr>
            <a:r>
              <a:rPr lang="en-DK" sz="1000" b="1"/>
              <a:t>Robust Reporting for data-driven decision making and for optimizing processes 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anose="020B0604020202020204" pitchFamily="34" charset="0"/>
              <a:buChar char="•"/>
            </a:pPr>
            <a:r>
              <a:rPr lang="en-DK" sz="1000" b="1"/>
              <a:t>Security and data privacy to protect data sensitivity 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anose="020B0604020202020204" pitchFamily="34" charset="0"/>
              <a:buChar char="•"/>
            </a:pPr>
            <a:r>
              <a:rPr lang="en-DK" sz="1000" b="1"/>
              <a:t>Remote management to monitor and control systems to make necessary adjustments from anywhere 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anose="020B0604020202020204" pitchFamily="34" charset="0"/>
              <a:buChar char="•"/>
            </a:pPr>
            <a:r>
              <a:rPr lang="en-DK" sz="1000" b="1"/>
              <a:t>Compliance and standards for regulations 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anose="020B0604020202020204" pitchFamily="34" charset="0"/>
              <a:buChar char="•"/>
            </a:pPr>
            <a:r>
              <a:rPr lang="en-DK" sz="1000" b="1"/>
              <a:t>Integration with existing systems for a seamless infrastructure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anose="020B0604020202020204" pitchFamily="34" charset="0"/>
              <a:buChar char="•"/>
            </a:pPr>
            <a:r>
              <a:rPr lang="en-DK" sz="1000" b="1"/>
              <a:t>Support and services to avoid downtime and equipment failure </a:t>
            </a:r>
            <a:endParaRPr lang="en-DK" sz="900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5C995E-0348-8D27-E224-178D344253DB}"/>
              </a:ext>
            </a:extLst>
          </p:cNvPr>
          <p:cNvSpPr txBox="1"/>
          <p:nvPr/>
        </p:nvSpPr>
        <p:spPr>
          <a:xfrm>
            <a:off x="6262067" y="823946"/>
            <a:ext cx="5460394" cy="509370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1" i="0" u="none" strike="noStrike" kern="1200" cap="none" spc="0" baseline="0">
                <a:solidFill>
                  <a:schemeClr val="tx2"/>
                </a:solidFill>
                <a:uFillTx/>
                <a:latin typeface="+mn-lt"/>
              </a:rPr>
              <a:t>Two-way backfill ensuring data integrity and pushing alarms through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1000" b="1" i="0" u="none" strike="noStrike" kern="0" cap="none" spc="0" baseline="0">
              <a:solidFill>
                <a:schemeClr val="tx2"/>
              </a:solidFill>
              <a:uFillTx/>
              <a:latin typeface="+mn-lt"/>
            </a:endParaRP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1" i="0" u="none" strike="noStrike" kern="1200" cap="none" spc="0" baseline="0">
                <a:solidFill>
                  <a:schemeClr val="tx2"/>
                </a:solidFill>
                <a:uFillTx/>
                <a:latin typeface="+mn-lt"/>
              </a:rPr>
              <a:t>Intuitive dashboard and auto discovery function for easy implementation of new hardware </a:t>
            </a: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1" i="0" u="none" strike="noStrike" kern="1200" cap="none" spc="0" baseline="0">
                <a:solidFill>
                  <a:schemeClr val="tx2"/>
                </a:solidFill>
                <a:uFillTx/>
                <a:latin typeface="+mn-lt"/>
              </a:rPr>
              <a:t>Cloud services with continuo</a:t>
            </a:r>
            <a:r>
              <a:rPr lang="da-DK" sz="1000" b="1" i="0" u="none" strike="noStrike" kern="1200" cap="none" spc="0" baseline="0">
                <a:solidFill>
                  <a:schemeClr val="tx2"/>
                </a:solidFill>
                <a:uFillTx/>
                <a:latin typeface="+mn-lt"/>
              </a:rPr>
              <a:t>u</a:t>
            </a:r>
            <a:r>
              <a:rPr lang="en-DK" sz="1000" b="1" i="0" u="none" strike="noStrike" kern="1200" cap="none" spc="0" baseline="0">
                <a:solidFill>
                  <a:schemeClr val="tx2"/>
                </a:solidFill>
                <a:uFillTx/>
                <a:latin typeface="+mn-lt"/>
              </a:rPr>
              <a:t>sly back up and easy extension options </a:t>
            </a: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1000" b="1" i="0" u="none" strike="noStrike" kern="1200" cap="none" spc="0" baseline="0">
              <a:solidFill>
                <a:schemeClr val="tx2"/>
              </a:solidFill>
              <a:uFillTx/>
              <a:latin typeface="+mn-lt"/>
            </a:endParaRP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1" i="0" u="none" strike="noStrike" kern="0" cap="none" spc="0" baseline="0">
                <a:solidFill>
                  <a:schemeClr val="tx2"/>
                </a:solidFill>
                <a:uFillTx/>
                <a:latin typeface="+mn-lt"/>
              </a:rPr>
              <a:t>C</a:t>
            </a:r>
            <a:r>
              <a:rPr lang="en-DK" sz="1000" b="1" i="0" u="none" strike="noStrike" kern="1200" cap="none" spc="0" baseline="0">
                <a:solidFill>
                  <a:schemeClr val="tx2"/>
                </a:solidFill>
                <a:uFillTx/>
                <a:latin typeface="+mn-lt"/>
              </a:rPr>
              <a:t>ustomized escalation paths for notifications and action cards to ensure existing workflows </a:t>
            </a: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1000" b="1" i="0" u="none" strike="noStrike" kern="1200" cap="none" spc="0" baseline="0">
              <a:solidFill>
                <a:schemeClr val="tx2"/>
              </a:solidFill>
              <a:uFillTx/>
              <a:latin typeface="+mn-lt"/>
            </a:endParaRP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1" i="0" u="none" strike="noStrike" kern="1200" cap="none" spc="0" baseline="0">
                <a:solidFill>
                  <a:schemeClr val="tx2"/>
                </a:solidFill>
                <a:uFillTx/>
                <a:latin typeface="+mn-lt"/>
              </a:rPr>
              <a:t>Cloud services and scheduled reports </a:t>
            </a: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1000" b="1" i="0" u="none" strike="noStrike" kern="0" cap="none" spc="0" baseline="0">
              <a:solidFill>
                <a:schemeClr val="tx2"/>
              </a:solidFill>
              <a:uFillTx/>
              <a:latin typeface="+mn-lt"/>
            </a:endParaRP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1" i="0" u="none" strike="noStrike" kern="0" cap="none" spc="0" baseline="0">
                <a:solidFill>
                  <a:schemeClr val="tx2"/>
                </a:solidFill>
                <a:uFillTx/>
                <a:latin typeface="+mn-lt"/>
              </a:rPr>
              <a:t>Report function, audit trail and notifications to detect issues and prevent new instances </a:t>
            </a: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1" i="0" u="none" strike="noStrike" kern="1200" cap="none" spc="0" baseline="0">
                <a:solidFill>
                  <a:schemeClr val="tx2"/>
                </a:solidFill>
                <a:uFillTx/>
                <a:latin typeface="+mn-lt"/>
              </a:rPr>
              <a:t>Data is stored in a safe SQL database with secure HTTPS protocol for data transmission and protected by firewall ports</a:t>
            </a: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1" i="0" u="none" strike="noStrike" kern="0" cap="none" spc="0" baseline="0">
                <a:solidFill>
                  <a:schemeClr val="tx2"/>
                </a:solidFill>
                <a:uFillTx/>
                <a:latin typeface="+mn-lt"/>
              </a:rPr>
              <a:t>Microsoft azure host the services making sure that the system is updated and data is always backfilled for complete management of database </a:t>
            </a:r>
            <a:r>
              <a:rPr lang="en-DK" sz="1000" b="1" i="0" u="none" strike="noStrike" kern="1200" cap="none" spc="0" baseline="0">
                <a:solidFill>
                  <a:schemeClr val="tx2"/>
                </a:solidFill>
                <a:uFillTx/>
                <a:latin typeface="+mn-lt"/>
              </a:rPr>
              <a:t> </a:t>
            </a:r>
          </a:p>
          <a:p>
            <a:pPr marR="0" lvl="0" algn="l" defTabSz="914400" rtl="0" fontAlgn="auto" hangingPunct="1">
              <a:spcBef>
                <a:spcPts val="0"/>
              </a:spcBef>
              <a:spcAft>
                <a:spcPts val="0"/>
              </a:spcAft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1000" b="1" kern="0">
              <a:solidFill>
                <a:schemeClr val="tx2"/>
              </a:solidFill>
              <a:latin typeface="+mn-lt"/>
            </a:endParaRPr>
          </a:p>
          <a:p>
            <a:pPr marL="171450" marR="0" lvl="0" indent="-171450" algn="l" defTabSz="914400" rtl="0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1" i="0" u="none" strike="noStrike" kern="0" cap="none" spc="0" baseline="0" err="1">
                <a:solidFill>
                  <a:schemeClr val="tx2"/>
                </a:solidFill>
                <a:uFillTx/>
                <a:latin typeface="+mn-lt"/>
              </a:rPr>
              <a:t>GxP</a:t>
            </a:r>
            <a:r>
              <a:rPr lang="en-DK" sz="1000" b="1" i="0" u="none" strike="noStrike" kern="0" cap="none" spc="0" baseline="0">
                <a:solidFill>
                  <a:schemeClr val="tx2"/>
                </a:solidFill>
                <a:uFillTx/>
                <a:latin typeface="+mn-lt"/>
              </a:rPr>
              <a:t> package for GAMP 5 cat. 4 to be in compliance </a:t>
            </a:r>
          </a:p>
          <a:p>
            <a:pPr marL="171450" marR="0" lvl="0" indent="-171450" algn="l" defTabSz="914400" rtl="0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1000" b="1" i="0" u="none" strike="noStrike" kern="1200" cap="none" spc="0" baseline="0">
              <a:solidFill>
                <a:schemeClr val="tx2"/>
              </a:solidFill>
              <a:uFillTx/>
              <a:latin typeface="+mn-lt"/>
            </a:endParaRPr>
          </a:p>
          <a:p>
            <a:pPr marL="171450" marR="0" lvl="0" indent="-171450" algn="l" defTabSz="914400" rtl="0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1" i="0" u="none" strike="noStrike" kern="1200" cap="none" spc="0" baseline="0">
                <a:solidFill>
                  <a:schemeClr val="tx2"/>
                </a:solidFill>
                <a:uFillTx/>
                <a:latin typeface="+mn-lt"/>
              </a:rPr>
              <a:t>Software interface capabilities like OPC-UA and Web-API for</a:t>
            </a:r>
          </a:p>
          <a:p>
            <a:pPr marL="171450" marR="0" lvl="0" indent="-171450" algn="l" defTabSz="914400" rtl="0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1000" b="1" i="0" u="none" strike="noStrike" kern="0" cap="none" spc="0" baseline="0">
              <a:solidFill>
                <a:schemeClr val="tx2"/>
              </a:solidFill>
              <a:uFillTx/>
              <a:latin typeface="+mn-lt"/>
            </a:endParaRPr>
          </a:p>
          <a:p>
            <a:pPr marL="171450" marR="0" lvl="0" indent="-171450" algn="l" defTabSz="914400" rtl="0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1" i="0" u="none" strike="noStrike" kern="0" cap="none" spc="0" baseline="0">
                <a:solidFill>
                  <a:schemeClr val="tx2"/>
                </a:solidFill>
                <a:uFillTx/>
                <a:latin typeface="+mn-lt"/>
              </a:rPr>
              <a:t>Standard &amp; Premium support levels </a:t>
            </a:r>
            <a:endParaRPr lang="en-DK" sz="1000" b="1" i="0" u="none" strike="noStrike" kern="1200" cap="none" spc="0" baseline="0">
              <a:solidFill>
                <a:schemeClr val="tx2"/>
              </a:solidFill>
              <a:uFillTx/>
              <a:latin typeface="+mn-lt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000" b="0" i="0" u="none" strike="noStrike" kern="1200" cap="none" spc="0" baseline="0">
              <a:solidFill>
                <a:srgbClr val="215F9A"/>
              </a:solidFill>
              <a:uFillTx/>
              <a:latin typeface="Avenir Next LT Pro Demi" pitchFamily="34"/>
            </a:endParaRPr>
          </a:p>
        </p:txBody>
      </p:sp>
      <p:sp>
        <p:nvSpPr>
          <p:cNvPr id="10" name="Arrow: Right 6">
            <a:extLst>
              <a:ext uri="{FF2B5EF4-FFF2-40B4-BE49-F238E27FC236}">
                <a16:creationId xmlns:a16="http://schemas.microsoft.com/office/drawing/2014/main" id="{ADE12FE0-2225-A171-D989-0792CF04BA65}"/>
              </a:ext>
            </a:extLst>
          </p:cNvPr>
          <p:cNvSpPr/>
          <p:nvPr/>
        </p:nvSpPr>
        <p:spPr>
          <a:xfrm>
            <a:off x="5436133" y="940423"/>
            <a:ext cx="496043" cy="64629"/>
          </a:xfrm>
          <a:custGeom>
            <a:avLst>
              <a:gd name="f0" fmla="val 20193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3B7D23"/>
              </a:solidFill>
              <a:uFillTx/>
              <a:latin typeface="Aptos"/>
            </a:endParaRPr>
          </a:p>
        </p:txBody>
      </p:sp>
      <p:sp>
        <p:nvSpPr>
          <p:cNvPr id="11" name="Arrow: Right 6">
            <a:extLst>
              <a:ext uri="{FF2B5EF4-FFF2-40B4-BE49-F238E27FC236}">
                <a16:creationId xmlns:a16="http://schemas.microsoft.com/office/drawing/2014/main" id="{E89D5DDC-6D09-10B4-054D-78D3EBFE3750}"/>
              </a:ext>
            </a:extLst>
          </p:cNvPr>
          <p:cNvSpPr/>
          <p:nvPr/>
        </p:nvSpPr>
        <p:spPr>
          <a:xfrm>
            <a:off x="5440510" y="1485230"/>
            <a:ext cx="496043" cy="64629"/>
          </a:xfrm>
          <a:custGeom>
            <a:avLst>
              <a:gd name="f0" fmla="val 20193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3B7D23"/>
              </a:solidFill>
              <a:uFillTx/>
              <a:latin typeface="Aptos"/>
            </a:endParaRPr>
          </a:p>
        </p:txBody>
      </p:sp>
      <p:sp>
        <p:nvSpPr>
          <p:cNvPr id="12" name="Arrow: Right 6">
            <a:extLst>
              <a:ext uri="{FF2B5EF4-FFF2-40B4-BE49-F238E27FC236}">
                <a16:creationId xmlns:a16="http://schemas.microsoft.com/office/drawing/2014/main" id="{B4BF45B2-FA65-9F83-79C9-2C882AB4C42E}"/>
              </a:ext>
            </a:extLst>
          </p:cNvPr>
          <p:cNvSpPr/>
          <p:nvPr/>
        </p:nvSpPr>
        <p:spPr>
          <a:xfrm>
            <a:off x="5455513" y="1866827"/>
            <a:ext cx="496043" cy="64629"/>
          </a:xfrm>
          <a:custGeom>
            <a:avLst>
              <a:gd name="f0" fmla="val 20193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3B7D23"/>
              </a:solidFill>
              <a:uFillTx/>
              <a:latin typeface="Aptos"/>
            </a:endParaRPr>
          </a:p>
        </p:txBody>
      </p:sp>
      <p:sp>
        <p:nvSpPr>
          <p:cNvPr id="13" name="Arrow: Right 6">
            <a:extLst>
              <a:ext uri="{FF2B5EF4-FFF2-40B4-BE49-F238E27FC236}">
                <a16:creationId xmlns:a16="http://schemas.microsoft.com/office/drawing/2014/main" id="{F50F37E6-0EAF-AE57-F687-A205F053217A}"/>
              </a:ext>
            </a:extLst>
          </p:cNvPr>
          <p:cNvSpPr/>
          <p:nvPr/>
        </p:nvSpPr>
        <p:spPr>
          <a:xfrm>
            <a:off x="5602287" y="2384840"/>
            <a:ext cx="496043" cy="64629"/>
          </a:xfrm>
          <a:custGeom>
            <a:avLst>
              <a:gd name="f0" fmla="val 20193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3B7D23"/>
              </a:solidFill>
              <a:uFillTx/>
              <a:latin typeface="Aptos"/>
            </a:endParaRPr>
          </a:p>
        </p:txBody>
      </p:sp>
      <p:sp>
        <p:nvSpPr>
          <p:cNvPr id="14" name="Arrow: Right 6">
            <a:extLst>
              <a:ext uri="{FF2B5EF4-FFF2-40B4-BE49-F238E27FC236}">
                <a16:creationId xmlns:a16="http://schemas.microsoft.com/office/drawing/2014/main" id="{129189EB-84EC-827B-CC38-17532698CAB3}"/>
              </a:ext>
            </a:extLst>
          </p:cNvPr>
          <p:cNvSpPr/>
          <p:nvPr/>
        </p:nvSpPr>
        <p:spPr>
          <a:xfrm>
            <a:off x="5666104" y="2994859"/>
            <a:ext cx="496043" cy="64629"/>
          </a:xfrm>
          <a:custGeom>
            <a:avLst>
              <a:gd name="f0" fmla="val 20193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3B7D23"/>
              </a:solidFill>
              <a:uFillTx/>
              <a:latin typeface="Aptos"/>
            </a:endParaRPr>
          </a:p>
        </p:txBody>
      </p:sp>
      <p:sp>
        <p:nvSpPr>
          <p:cNvPr id="15" name="Arrow: Right 6">
            <a:extLst>
              <a:ext uri="{FF2B5EF4-FFF2-40B4-BE49-F238E27FC236}">
                <a16:creationId xmlns:a16="http://schemas.microsoft.com/office/drawing/2014/main" id="{C2FC838D-FA19-8790-76D9-FFB85F8AF40A}"/>
              </a:ext>
            </a:extLst>
          </p:cNvPr>
          <p:cNvSpPr/>
          <p:nvPr/>
        </p:nvSpPr>
        <p:spPr>
          <a:xfrm>
            <a:off x="5666104" y="3499294"/>
            <a:ext cx="496043" cy="64629"/>
          </a:xfrm>
          <a:custGeom>
            <a:avLst>
              <a:gd name="f0" fmla="val 20193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3B7D23"/>
              </a:solidFill>
              <a:uFillTx/>
              <a:latin typeface="Aptos"/>
            </a:endParaRPr>
          </a:p>
        </p:txBody>
      </p:sp>
      <p:sp>
        <p:nvSpPr>
          <p:cNvPr id="16" name="Arrow: Right 6">
            <a:extLst>
              <a:ext uri="{FF2B5EF4-FFF2-40B4-BE49-F238E27FC236}">
                <a16:creationId xmlns:a16="http://schemas.microsoft.com/office/drawing/2014/main" id="{310ADF45-6D9B-D02D-701B-26F555C540E4}"/>
              </a:ext>
            </a:extLst>
          </p:cNvPr>
          <p:cNvSpPr/>
          <p:nvPr/>
        </p:nvSpPr>
        <p:spPr>
          <a:xfrm>
            <a:off x="5666104" y="3990119"/>
            <a:ext cx="496043" cy="64629"/>
          </a:xfrm>
          <a:custGeom>
            <a:avLst>
              <a:gd name="f0" fmla="val 20193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3B7D23"/>
              </a:solidFill>
              <a:uFillTx/>
              <a:latin typeface="Aptos"/>
            </a:endParaRPr>
          </a:p>
        </p:txBody>
      </p:sp>
      <p:sp>
        <p:nvSpPr>
          <p:cNvPr id="17" name="Arrow: Right 6">
            <a:extLst>
              <a:ext uri="{FF2B5EF4-FFF2-40B4-BE49-F238E27FC236}">
                <a16:creationId xmlns:a16="http://schemas.microsoft.com/office/drawing/2014/main" id="{8044DE35-9A1C-A5F8-0A0D-A975C6F12156}"/>
              </a:ext>
            </a:extLst>
          </p:cNvPr>
          <p:cNvSpPr/>
          <p:nvPr/>
        </p:nvSpPr>
        <p:spPr>
          <a:xfrm>
            <a:off x="5677636" y="4432302"/>
            <a:ext cx="496043" cy="64629"/>
          </a:xfrm>
          <a:custGeom>
            <a:avLst>
              <a:gd name="f0" fmla="val 20193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3B7D23"/>
              </a:solidFill>
              <a:uFillTx/>
              <a:latin typeface="Aptos"/>
            </a:endParaRPr>
          </a:p>
        </p:txBody>
      </p:sp>
      <p:sp>
        <p:nvSpPr>
          <p:cNvPr id="19" name="Arrow: Right 6">
            <a:extLst>
              <a:ext uri="{FF2B5EF4-FFF2-40B4-BE49-F238E27FC236}">
                <a16:creationId xmlns:a16="http://schemas.microsoft.com/office/drawing/2014/main" id="{28B049FC-552A-D972-DBB8-D3220A8F9107}"/>
              </a:ext>
            </a:extLst>
          </p:cNvPr>
          <p:cNvSpPr/>
          <p:nvPr/>
        </p:nvSpPr>
        <p:spPr>
          <a:xfrm>
            <a:off x="5519210" y="4974959"/>
            <a:ext cx="496043" cy="64629"/>
          </a:xfrm>
          <a:custGeom>
            <a:avLst>
              <a:gd name="f0" fmla="val 20193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3B7D23"/>
              </a:solidFill>
              <a:uFillTx/>
              <a:latin typeface="Aptos"/>
            </a:endParaRPr>
          </a:p>
        </p:txBody>
      </p:sp>
      <p:sp>
        <p:nvSpPr>
          <p:cNvPr id="20" name="Arrow: Right 6">
            <a:extLst>
              <a:ext uri="{FF2B5EF4-FFF2-40B4-BE49-F238E27FC236}">
                <a16:creationId xmlns:a16="http://schemas.microsoft.com/office/drawing/2014/main" id="{01E6D2D7-A082-0F62-7E25-3FECCC7495BF}"/>
              </a:ext>
            </a:extLst>
          </p:cNvPr>
          <p:cNvSpPr/>
          <p:nvPr/>
        </p:nvSpPr>
        <p:spPr>
          <a:xfrm>
            <a:off x="5590364" y="5300681"/>
            <a:ext cx="496043" cy="64629"/>
          </a:xfrm>
          <a:custGeom>
            <a:avLst>
              <a:gd name="f0" fmla="val 20193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3B7D23"/>
              </a:solidFill>
              <a:uFillTx/>
              <a:latin typeface="Aptos"/>
            </a:endParaRPr>
          </a:p>
        </p:txBody>
      </p:sp>
      <p:sp>
        <p:nvSpPr>
          <p:cNvPr id="21" name="Arrow: Right 6">
            <a:extLst>
              <a:ext uri="{FF2B5EF4-FFF2-40B4-BE49-F238E27FC236}">
                <a16:creationId xmlns:a16="http://schemas.microsoft.com/office/drawing/2014/main" id="{F1A421D1-28A6-3EBB-8FB9-A42AFAE3CA13}"/>
              </a:ext>
            </a:extLst>
          </p:cNvPr>
          <p:cNvSpPr/>
          <p:nvPr/>
        </p:nvSpPr>
        <p:spPr>
          <a:xfrm>
            <a:off x="5583786" y="5599541"/>
            <a:ext cx="496043" cy="64629"/>
          </a:xfrm>
          <a:custGeom>
            <a:avLst>
              <a:gd name="f0" fmla="val 20193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3B7D23"/>
              </a:solidFill>
              <a:uFillTx/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062685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 hidden="1">
            <a:extLst>
              <a:ext uri="{FF2B5EF4-FFF2-40B4-BE49-F238E27FC236}">
                <a16:creationId xmlns:a16="http://schemas.microsoft.com/office/drawing/2014/main" id="{5D40E7D6-F785-2952-5113-952605ED4DE3}"/>
              </a:ext>
            </a:extLst>
          </p:cNvPr>
          <p:cNvGraphicFramePr/>
          <p:nvPr/>
        </p:nvGraphicFramePr>
        <p:xfrm>
          <a:off x="611510" y="1910"/>
          <a:ext cx="1909" cy="19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5787" imgH="5787" progId="">
                  <p:embed/>
                </p:oleObj>
              </mc:Choice>
              <mc:Fallback>
                <p:oleObj r:id="rId2" imgW="5787" imgH="5787" progId="">
                  <p:embed/>
                  <p:pic>
                    <p:nvPicPr>
                      <p:cNvPr id="2" name="Object 2" hidden="1">
                        <a:extLst>
                          <a:ext uri="{FF2B5EF4-FFF2-40B4-BE49-F238E27FC236}">
                            <a16:creationId xmlns:a16="http://schemas.microsoft.com/office/drawing/2014/main" id="{5D40E7D6-F785-2952-5113-952605ED4DE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11510" y="1910"/>
                        <a:ext cx="1909" cy="1909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itle 6">
            <a:extLst>
              <a:ext uri="{FF2B5EF4-FFF2-40B4-BE49-F238E27FC236}">
                <a16:creationId xmlns:a16="http://schemas.microsoft.com/office/drawing/2014/main" id="{D25E8ABF-06FA-A4DA-E39E-84AD8211DC0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2687" y="362096"/>
            <a:ext cx="8350124" cy="1037884"/>
          </a:xfrm>
        </p:spPr>
        <p:txBody>
          <a:bodyPr/>
          <a:lstStyle/>
          <a:p>
            <a:pPr lvl="0"/>
            <a:r>
              <a:rPr lang="en-DK" sz="1920">
                <a:solidFill>
                  <a:schemeClr val="accent6"/>
                </a:solidFill>
                <a:latin typeface="+mj-lt"/>
              </a:rPr>
              <a:t>Customer needs </a:t>
            </a:r>
            <a:br>
              <a:rPr lang="en-DK">
                <a:solidFill>
                  <a:srgbClr val="306E8E"/>
                </a:solidFill>
                <a:latin typeface="+mj-lt"/>
              </a:rPr>
            </a:br>
            <a:r>
              <a:rPr lang="en-DK">
                <a:solidFill>
                  <a:schemeClr val="tx2"/>
                </a:solidFill>
                <a:latin typeface="+mj-lt"/>
              </a:rPr>
              <a:t>Monitoring helps in several key areas </a:t>
            </a:r>
            <a:br>
              <a:rPr lang="da-DK">
                <a:solidFill>
                  <a:srgbClr val="306E8E"/>
                </a:solidFill>
              </a:rPr>
            </a:br>
            <a:endParaRPr lang="da-DK"/>
          </a:p>
        </p:txBody>
      </p:sp>
      <p:pic>
        <p:nvPicPr>
          <p:cNvPr id="4" name="Picture 7">
            <a:extLst>
              <a:ext uri="{FF2B5EF4-FFF2-40B4-BE49-F238E27FC236}">
                <a16:creationId xmlns:a16="http://schemas.microsoft.com/office/drawing/2014/main" id="{D9DD6897-96C3-E023-A96E-DCB39CF452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27401" y="1324764"/>
            <a:ext cx="7197366" cy="469042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8">
            <a:extLst>
              <a:ext uri="{FF2B5EF4-FFF2-40B4-BE49-F238E27FC236}">
                <a16:creationId xmlns:a16="http://schemas.microsoft.com/office/drawing/2014/main" id="{3677F202-4ED1-51C8-2111-364396B42C82}"/>
              </a:ext>
            </a:extLst>
          </p:cNvPr>
          <p:cNvSpPr txBox="1"/>
          <p:nvPr/>
        </p:nvSpPr>
        <p:spPr>
          <a:xfrm>
            <a:off x="1746853" y="1826664"/>
            <a:ext cx="2620896" cy="517065"/>
          </a:xfrm>
          <a:prstGeom prst="rect">
            <a:avLst/>
          </a:prstGeom>
          <a:noFill/>
          <a:ln w="9528" cap="flat">
            <a:solidFill>
              <a:srgbClr val="56A0C6"/>
            </a:solidFill>
            <a:prstDash val="solid"/>
            <a:miter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320">
                <a:solidFill>
                  <a:schemeClr val="accent6"/>
                </a:solidFill>
                <a:latin typeface="Avenir Next LT Pro" pitchFamily="34"/>
              </a:rPr>
              <a:t>Enhances competitiveness in the global market</a:t>
            </a:r>
            <a:endParaRPr lang="da-DK" sz="1320">
              <a:solidFill>
                <a:schemeClr val="accent6"/>
              </a:solidFill>
              <a:latin typeface="Avenir Next LT Pro" pitchFamily="34"/>
            </a:endParaRPr>
          </a:p>
        </p:txBody>
      </p:sp>
      <p:sp>
        <p:nvSpPr>
          <p:cNvPr id="6" name="TextBox 9">
            <a:extLst>
              <a:ext uri="{FF2B5EF4-FFF2-40B4-BE49-F238E27FC236}">
                <a16:creationId xmlns:a16="http://schemas.microsoft.com/office/drawing/2014/main" id="{29569653-2593-A4FB-24AB-00BD82A25207}"/>
              </a:ext>
            </a:extLst>
          </p:cNvPr>
          <p:cNvSpPr txBox="1"/>
          <p:nvPr/>
        </p:nvSpPr>
        <p:spPr>
          <a:xfrm>
            <a:off x="5847082" y="1032573"/>
            <a:ext cx="3858772" cy="517065"/>
          </a:xfrm>
          <a:prstGeom prst="rect">
            <a:avLst/>
          </a:prstGeom>
          <a:noFill/>
          <a:ln w="9528" cap="flat">
            <a:solidFill>
              <a:srgbClr val="56A0C6"/>
            </a:solidFill>
            <a:prstDash val="solid"/>
            <a:miter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320">
                <a:solidFill>
                  <a:schemeClr val="accent6"/>
                </a:solidFill>
                <a:latin typeface="Avenir Next LT Pro" pitchFamily="34"/>
              </a:rPr>
              <a:t>Regulatory body's impose strict guidelines to ensure the safety &amp; efficacy of medical products</a:t>
            </a:r>
          </a:p>
        </p:txBody>
      </p:sp>
      <p:sp>
        <p:nvSpPr>
          <p:cNvPr id="7" name="TextBox 10">
            <a:extLst>
              <a:ext uri="{FF2B5EF4-FFF2-40B4-BE49-F238E27FC236}">
                <a16:creationId xmlns:a16="http://schemas.microsoft.com/office/drawing/2014/main" id="{7CD680C0-FE79-FA53-B2B9-217A38D52529}"/>
              </a:ext>
            </a:extLst>
          </p:cNvPr>
          <p:cNvSpPr txBox="1"/>
          <p:nvPr/>
        </p:nvSpPr>
        <p:spPr>
          <a:xfrm>
            <a:off x="7630414" y="2159337"/>
            <a:ext cx="3858772" cy="720197"/>
          </a:xfrm>
          <a:prstGeom prst="rect">
            <a:avLst/>
          </a:prstGeom>
          <a:noFill/>
          <a:ln w="9528" cap="flat">
            <a:solidFill>
              <a:srgbClr val="56A0C6"/>
            </a:solidFill>
            <a:prstDash val="solid"/>
            <a:miter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320">
                <a:solidFill>
                  <a:schemeClr val="accent6"/>
                </a:solidFill>
                <a:latin typeface="Avenir Next LT Pro" pitchFamily="34"/>
              </a:rPr>
              <a:t>Monitoring ensures that processes remain within required parameters, preventing deviations that could lead to non- compliance </a:t>
            </a:r>
          </a:p>
        </p:txBody>
      </p:sp>
      <p:sp>
        <p:nvSpPr>
          <p:cNvPr id="8" name="TextBox 11">
            <a:extLst>
              <a:ext uri="{FF2B5EF4-FFF2-40B4-BE49-F238E27FC236}">
                <a16:creationId xmlns:a16="http://schemas.microsoft.com/office/drawing/2014/main" id="{F5E5605B-C0EA-B5E2-D965-F6A1B4556191}"/>
              </a:ext>
            </a:extLst>
          </p:cNvPr>
          <p:cNvSpPr txBox="1"/>
          <p:nvPr/>
        </p:nvSpPr>
        <p:spPr>
          <a:xfrm>
            <a:off x="7630414" y="3808692"/>
            <a:ext cx="2412380" cy="720197"/>
          </a:xfrm>
          <a:prstGeom prst="rect">
            <a:avLst/>
          </a:prstGeom>
          <a:noFill/>
          <a:ln w="9528" cap="flat">
            <a:solidFill>
              <a:srgbClr val="306E8E"/>
            </a:solidFill>
            <a:prstDash val="solid"/>
            <a:miter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320">
                <a:solidFill>
                  <a:schemeClr val="accent6"/>
                </a:solidFill>
                <a:latin typeface="Avenir Next LT Pro" pitchFamily="34"/>
              </a:rPr>
              <a:t>Risk of assets failures which leads to costly product recalls</a:t>
            </a:r>
          </a:p>
        </p:txBody>
      </p:sp>
      <p:sp>
        <p:nvSpPr>
          <p:cNvPr id="9" name="TextBox 12">
            <a:extLst>
              <a:ext uri="{FF2B5EF4-FFF2-40B4-BE49-F238E27FC236}">
                <a16:creationId xmlns:a16="http://schemas.microsoft.com/office/drawing/2014/main" id="{A4F1ACD5-1877-76FF-EAED-E9F5DF4E2355}"/>
              </a:ext>
            </a:extLst>
          </p:cNvPr>
          <p:cNvSpPr txBox="1"/>
          <p:nvPr/>
        </p:nvSpPr>
        <p:spPr>
          <a:xfrm>
            <a:off x="6096000" y="5590455"/>
            <a:ext cx="2926291" cy="849463"/>
          </a:xfrm>
          <a:prstGeom prst="rect">
            <a:avLst/>
          </a:prstGeom>
          <a:noFill/>
          <a:ln w="9528" cap="flat">
            <a:solidFill>
              <a:srgbClr val="56A0C6"/>
            </a:solidFill>
            <a:prstDash val="solid"/>
            <a:miter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320">
                <a:solidFill>
                  <a:schemeClr val="accent6"/>
                </a:solidFill>
                <a:latin typeface="Avenir Next LT Pro" pitchFamily="34"/>
              </a:rPr>
              <a:t>Traceability allows companies to identify issues efficiently </a:t>
            </a:r>
          </a:p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2160">
              <a:solidFill>
                <a:srgbClr val="1F6898"/>
              </a:solidFill>
              <a:latin typeface="Calibri" pitchFamily="34"/>
            </a:endParaRPr>
          </a:p>
        </p:txBody>
      </p:sp>
      <p:sp>
        <p:nvSpPr>
          <p:cNvPr id="10" name="TextBox 13">
            <a:extLst>
              <a:ext uri="{FF2B5EF4-FFF2-40B4-BE49-F238E27FC236}">
                <a16:creationId xmlns:a16="http://schemas.microsoft.com/office/drawing/2014/main" id="{87703641-7494-0B69-0C4B-882BD8CEF5A6}"/>
              </a:ext>
            </a:extLst>
          </p:cNvPr>
          <p:cNvSpPr txBox="1"/>
          <p:nvPr/>
        </p:nvSpPr>
        <p:spPr>
          <a:xfrm>
            <a:off x="979897" y="5073390"/>
            <a:ext cx="3387852" cy="517065"/>
          </a:xfrm>
          <a:prstGeom prst="rect">
            <a:avLst/>
          </a:prstGeom>
          <a:noFill/>
          <a:ln w="9528" cap="flat">
            <a:solidFill>
              <a:srgbClr val="56A0C6"/>
            </a:solidFill>
            <a:prstDash val="solid"/>
            <a:miter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320">
                <a:solidFill>
                  <a:schemeClr val="accent6"/>
                </a:solidFill>
                <a:latin typeface="Avenir Next LT Pro" pitchFamily="34"/>
              </a:rPr>
              <a:t>Preventing product loss and maintaining asset storage 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04EFDB5-9EE5-04CB-163C-653E0B89E34F}"/>
              </a:ext>
            </a:extLst>
          </p:cNvPr>
          <p:cNvSpPr txBox="1"/>
          <p:nvPr/>
        </p:nvSpPr>
        <p:spPr>
          <a:xfrm>
            <a:off x="874643" y="954157"/>
            <a:ext cx="100981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da-DK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6340705-007F-9797-0FE0-460986A47D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84142" y="4851700"/>
            <a:ext cx="4521818" cy="1770170"/>
          </a:xfrm>
          <a:prstGeom prst="rect">
            <a:avLst/>
          </a:prstGeom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B6113034-59E5-C204-00F2-718BEF5EC8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2175" y="420624"/>
            <a:ext cx="3340576" cy="2296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B7822A-FD7D-12B5-BADE-5576CFA8375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44838" y="461505"/>
            <a:ext cx="3930343" cy="493776"/>
          </a:xfrm>
        </p:spPr>
        <p:txBody>
          <a:bodyPr/>
          <a:lstStyle/>
          <a:p>
            <a:pPr lvl="0"/>
            <a:r>
              <a:rPr lang="en-US"/>
              <a:t>Full system overview</a:t>
            </a:r>
            <a:endParaRPr lang="en-DK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41FDFA4-D4FF-45CF-3BBD-42A1325F0E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249" y="-223441"/>
            <a:ext cx="9497941" cy="7676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5E186EC-2BC7-0CB1-1B36-9601ED5EB8CF}"/>
              </a:ext>
            </a:extLst>
          </p:cNvPr>
          <p:cNvSpPr txBox="1"/>
          <p:nvPr/>
        </p:nvSpPr>
        <p:spPr>
          <a:xfrm>
            <a:off x="650919" y="1427712"/>
            <a:ext cx="35034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00B0F0"/>
                </a:solidFill>
              </a:rPr>
              <a:t>Protect valuable assets and comply with industry regulations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78D88-89DC-2908-3072-EA91106752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Agenda </a:t>
            </a:r>
            <a:endParaRPr lang="da-DK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3CFD23-FB46-7C14-0AED-064E00095BC5}"/>
              </a:ext>
            </a:extLst>
          </p:cNvPr>
          <p:cNvSpPr txBox="1"/>
          <p:nvPr/>
        </p:nvSpPr>
        <p:spPr>
          <a:xfrm>
            <a:off x="748747" y="1278835"/>
            <a:ext cx="803081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>
                <a:solidFill>
                  <a:schemeClr val="tx2"/>
                </a:solidFill>
                <a:latin typeface="+mj-lt"/>
              </a:rPr>
              <a:t>Hardware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>
                <a:solidFill>
                  <a:schemeClr val="tx2"/>
                </a:solidFill>
                <a:latin typeface="+mj-lt"/>
              </a:rPr>
              <a:t>Communication &amp; Memory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err="1">
                <a:solidFill>
                  <a:schemeClr val="tx2"/>
                </a:solidFill>
                <a:latin typeface="+mj-lt"/>
              </a:rPr>
              <a:t>Aplications</a:t>
            </a:r>
            <a:r>
              <a:rPr lang="en-DK">
                <a:solidFill>
                  <a:schemeClr val="tx2"/>
                </a:solidFill>
                <a:latin typeface="+mj-lt"/>
              </a:rPr>
              <a:t>  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>
                <a:solidFill>
                  <a:schemeClr val="tx2"/>
                </a:solidFill>
                <a:latin typeface="+mj-lt"/>
              </a:rPr>
              <a:t>Range Kit &amp; Demo Kit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>
                <a:solidFill>
                  <a:schemeClr val="tx2"/>
                </a:solidFill>
                <a:latin typeface="+mj-lt"/>
              </a:rPr>
              <a:t>Calibration considerations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>
                <a:solidFill>
                  <a:schemeClr val="tx2"/>
                </a:solidFill>
                <a:latin typeface="+mj-lt"/>
              </a:rPr>
              <a:t>Software 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err="1">
                <a:solidFill>
                  <a:schemeClr val="tx2"/>
                </a:solidFill>
                <a:latin typeface="+mj-lt"/>
              </a:rPr>
              <a:t>EMSuite</a:t>
            </a:r>
            <a:r>
              <a:rPr lang="en-DK">
                <a:solidFill>
                  <a:schemeClr val="tx2"/>
                </a:solidFill>
                <a:latin typeface="+mj-lt"/>
              </a:rPr>
              <a:t> Test Drive – </a:t>
            </a:r>
            <a:r>
              <a:rPr lang="en-DK">
                <a:solidFill>
                  <a:schemeClr val="accent1"/>
                </a:solidFill>
                <a:latin typeface="+mj-lt"/>
              </a:rPr>
              <a:t>Hands on </a:t>
            </a:r>
            <a:endParaRPr lang="en-DK">
              <a:solidFill>
                <a:schemeClr val="tx2"/>
              </a:solidFill>
              <a:latin typeface="+mj-lt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>
                <a:solidFill>
                  <a:schemeClr val="tx2"/>
                </a:solidFill>
                <a:latin typeface="+mj-lt"/>
              </a:rPr>
              <a:t>Cloud &amp; On-premise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>
                <a:solidFill>
                  <a:schemeClr val="tx2"/>
                </a:solidFill>
                <a:latin typeface="+mj-lt"/>
              </a:rPr>
              <a:t>Installation considerations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>
                <a:solidFill>
                  <a:schemeClr val="tx2"/>
                </a:solidFill>
                <a:latin typeface="+mj-lt"/>
              </a:rPr>
              <a:t>Competitors &amp; target customers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>
                <a:solidFill>
                  <a:schemeClr val="tx2"/>
                </a:solidFill>
                <a:latin typeface="+mj-lt"/>
              </a:rPr>
              <a:t>Installation pictures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>
                <a:solidFill>
                  <a:schemeClr val="tx2"/>
                </a:solidFill>
                <a:latin typeface="+mj-lt"/>
              </a:rPr>
              <a:t>Pricelist- How to quote?  </a:t>
            </a:r>
          </a:p>
          <a:p>
            <a:endParaRPr lang="en-DK"/>
          </a:p>
          <a:p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0780472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>
            <a:extLst>
              <a:ext uri="{FF2B5EF4-FFF2-40B4-BE49-F238E27FC236}">
                <a16:creationId xmlns:a16="http://schemas.microsoft.com/office/drawing/2014/main" id="{3EEC41B6-3287-84F2-B1AA-83BA434C40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4" y="692150"/>
            <a:ext cx="11497038" cy="360000"/>
          </a:xfrm>
        </p:spPr>
        <p:txBody>
          <a:bodyPr/>
          <a:lstStyle/>
          <a:p>
            <a:r>
              <a:rPr lang="en-DK">
                <a:solidFill>
                  <a:schemeClr val="accent1"/>
                </a:solidFill>
              </a:rPr>
              <a:t>Hardware Overview </a:t>
            </a:r>
            <a:endParaRPr lang="da-DK">
              <a:solidFill>
                <a:schemeClr val="accent1"/>
              </a:solidFill>
            </a:endParaRPr>
          </a:p>
        </p:txBody>
      </p:sp>
      <p:sp>
        <p:nvSpPr>
          <p:cNvPr id="6" name="TextBox 11">
            <a:extLst>
              <a:ext uri="{FF2B5EF4-FFF2-40B4-BE49-F238E27FC236}">
                <a16:creationId xmlns:a16="http://schemas.microsoft.com/office/drawing/2014/main" id="{D6D40365-3268-8609-F23B-E89AF791737C}"/>
              </a:ext>
            </a:extLst>
          </p:cNvPr>
          <p:cNvSpPr txBox="1">
            <a:spLocks noGrp="1"/>
          </p:cNvSpPr>
          <p:nvPr>
            <p:ph type="body" sz="half" idx="2"/>
          </p:nvPr>
        </p:nvSpPr>
        <p:spPr>
          <a:xfrm>
            <a:off x="371475" y="1565275"/>
            <a:ext cx="12628908" cy="26161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100" b="1" i="0" u="none" strike="noStrike" kern="1200" cap="none" spc="0" baseline="0">
                <a:uFillTx/>
              </a:rPr>
              <a:t>                 Radio Frequency transmitter           Power over Ethernet  Transmitter       Radio Frequency &amp; DC Transmitter                                  Access Point </a:t>
            </a:r>
            <a:endParaRPr lang="da-DK" sz="1100" b="1" i="0" u="none" strike="noStrike" kern="1200" cap="none" spc="0" baseline="0">
              <a:uFillTx/>
            </a:endParaRPr>
          </a:p>
        </p:txBody>
      </p:sp>
      <p:pic>
        <p:nvPicPr>
          <p:cNvPr id="7" name="Picture 9" descr="A picture containing text, monitor&#10;&#10;Description automatically generated">
            <a:extLst>
              <a:ext uri="{FF2B5EF4-FFF2-40B4-BE49-F238E27FC236}">
                <a16:creationId xmlns:a16="http://schemas.microsoft.com/office/drawing/2014/main" id="{00CD09EB-50C7-3F82-5899-E6353957D1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8768" y="2353765"/>
            <a:ext cx="1750563" cy="236934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10">
            <a:extLst>
              <a:ext uri="{FF2B5EF4-FFF2-40B4-BE49-F238E27FC236}">
                <a16:creationId xmlns:a16="http://schemas.microsoft.com/office/drawing/2014/main" id="{0F1AED25-0A7D-77D1-2473-7763FB00A2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4326" y="4715503"/>
            <a:ext cx="1495089" cy="60331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3" descr="A picture containing text, monitor&#10;&#10;Description automatically generated">
            <a:extLst>
              <a:ext uri="{FF2B5EF4-FFF2-40B4-BE49-F238E27FC236}">
                <a16:creationId xmlns:a16="http://schemas.microsoft.com/office/drawing/2014/main" id="{BC090A1B-BCB6-F4D6-8357-16C3F522B8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7116" y="2325389"/>
            <a:ext cx="1750563" cy="236934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8">
            <a:extLst>
              <a:ext uri="{FF2B5EF4-FFF2-40B4-BE49-F238E27FC236}">
                <a16:creationId xmlns:a16="http://schemas.microsoft.com/office/drawing/2014/main" id="{B06D9437-4D6F-FC0D-2EFF-852DC9C5FE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9343" y="4694736"/>
            <a:ext cx="1417932" cy="56382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13" descr="A picture containing text, monitor&#10;&#10;Description automatically generated">
            <a:extLst>
              <a:ext uri="{FF2B5EF4-FFF2-40B4-BE49-F238E27FC236}">
                <a16:creationId xmlns:a16="http://schemas.microsoft.com/office/drawing/2014/main" id="{F96D7C3F-4610-8C48-80EE-4AFC7AFDDC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7098" y="2338246"/>
            <a:ext cx="1750563" cy="236934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Picture 14">
            <a:extLst>
              <a:ext uri="{FF2B5EF4-FFF2-40B4-BE49-F238E27FC236}">
                <a16:creationId xmlns:a16="http://schemas.microsoft.com/office/drawing/2014/main" id="{8DCF1ADE-3121-1A94-A479-96085BA3A0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5601" y="4694736"/>
            <a:ext cx="1495089" cy="60331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Flowchart: Connector 12">
            <a:extLst>
              <a:ext uri="{FF2B5EF4-FFF2-40B4-BE49-F238E27FC236}">
                <a16:creationId xmlns:a16="http://schemas.microsoft.com/office/drawing/2014/main" id="{0F171BE1-CD1F-43E1-5E41-749D30814743}"/>
              </a:ext>
            </a:extLst>
          </p:cNvPr>
          <p:cNvSpPr/>
          <p:nvPr/>
        </p:nvSpPr>
        <p:spPr>
          <a:xfrm>
            <a:off x="6922103" y="4867320"/>
            <a:ext cx="225287" cy="218660"/>
          </a:xfrm>
          <a:prstGeom prst="flowChartConnector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pic>
        <p:nvPicPr>
          <p:cNvPr id="14" name="Picture 4" descr="A picture containing text, monitor&#10;&#10;Description automatically generated">
            <a:extLst>
              <a:ext uri="{FF2B5EF4-FFF2-40B4-BE49-F238E27FC236}">
                <a16:creationId xmlns:a16="http://schemas.microsoft.com/office/drawing/2014/main" id="{BD13A5DD-ABFE-7A90-79D6-D75853D37C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80794" y="2198579"/>
            <a:ext cx="3195343" cy="237617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5" name="Picture 7">
            <a:extLst>
              <a:ext uri="{FF2B5EF4-FFF2-40B4-BE49-F238E27FC236}">
                <a16:creationId xmlns:a16="http://schemas.microsoft.com/office/drawing/2014/main" id="{AB297549-39F9-4E11-F4CD-DD3E2F5BFFB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75674" y="4482140"/>
            <a:ext cx="2995382" cy="717968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3100004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6B9659F-D426-8BEB-223D-208B3B7D052E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Access Point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75F4A90-9B67-921E-63E6-6FAF32C21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err="1"/>
              <a:t>TrackView</a:t>
            </a:r>
            <a:r>
              <a:rPr lang="en-DK"/>
              <a:t> Pro Hardware </a:t>
            </a:r>
            <a:endParaRPr lang="da-DK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4A50A57-64B1-4591-AAE5-D1EC4A27391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655595" y="970288"/>
            <a:ext cx="4273826" cy="4951712"/>
          </a:xfrm>
        </p:spPr>
        <p:txBody>
          <a:bodyPr/>
          <a:lstStyle/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itchFamily="34"/>
            </a:pPr>
            <a:r>
              <a:rPr lang="en-US" b="1">
                <a:solidFill>
                  <a:srgbClr val="1F6898"/>
                </a:solidFill>
              </a:rPr>
              <a:t>Radio frequency </a:t>
            </a:r>
            <a:endParaRPr lang="en-DK" b="1">
              <a:solidFill>
                <a:srgbClr val="1F6898"/>
              </a:solidFill>
            </a:endParaRPr>
          </a:p>
          <a:p>
            <a:pPr lvl="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DK" sz="1100">
                <a:solidFill>
                  <a:srgbClr val="1F6898"/>
                </a:solidFill>
              </a:rPr>
              <a:t>LoRa; Long Range</a:t>
            </a:r>
          </a:p>
          <a:p>
            <a:pPr marL="0" lvl="0" indent="0" defTabSz="685800">
              <a:lnSpc>
                <a:spcPct val="150000"/>
              </a:lnSpc>
              <a:spcBef>
                <a:spcPts val="750"/>
              </a:spcBef>
              <a:buNone/>
            </a:pPr>
            <a:r>
              <a:rPr lang="en-DK" sz="1100">
                <a:solidFill>
                  <a:srgbClr val="1F6898"/>
                </a:solidFill>
              </a:rPr>
              <a:t>- Wireless communication and low power consumption </a:t>
            </a:r>
            <a:endParaRPr lang="en-US" sz="1100">
              <a:solidFill>
                <a:srgbClr val="1F6898"/>
              </a:solidFill>
            </a:endParaRP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itchFamily="34"/>
            </a:pPr>
            <a:r>
              <a:rPr lang="en-US" b="1">
                <a:solidFill>
                  <a:srgbClr val="1F6898"/>
                </a:solidFill>
              </a:rPr>
              <a:t>Communicates with up to 32 RF Transmitters </a:t>
            </a:r>
            <a:endParaRPr lang="en-DK" b="1">
              <a:solidFill>
                <a:srgbClr val="1F6898"/>
              </a:solidFill>
            </a:endParaRPr>
          </a:p>
          <a:p>
            <a:pPr lvl="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DK" sz="1100">
                <a:solidFill>
                  <a:srgbClr val="1F6898"/>
                </a:solidFill>
              </a:rPr>
              <a:t>Operates in -20˚C to +60˚C</a:t>
            </a:r>
          </a:p>
          <a:p>
            <a:pPr lvl="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DK" sz="1100">
                <a:solidFill>
                  <a:srgbClr val="1F6898"/>
                </a:solidFill>
              </a:rPr>
              <a:t>Operates in 0 to 90% humidity </a:t>
            </a:r>
            <a:endParaRPr lang="en-US" sz="1100">
              <a:solidFill>
                <a:srgbClr val="1F6898"/>
              </a:solidFill>
            </a:endParaRP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itchFamily="34"/>
            </a:pPr>
            <a:r>
              <a:rPr lang="en-US" b="1">
                <a:solidFill>
                  <a:srgbClr val="1F6898"/>
                </a:solidFill>
              </a:rPr>
              <a:t>Requires: 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>
                <a:solidFill>
                  <a:srgbClr val="1F6898"/>
                </a:solidFill>
              </a:rPr>
              <a:t>Ethernet cable 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>
                <a:solidFill>
                  <a:srgbClr val="1F6898"/>
                </a:solidFill>
              </a:rPr>
              <a:t>Power source</a:t>
            </a:r>
            <a:r>
              <a:rPr lang="en-DK" sz="1100">
                <a:solidFill>
                  <a:srgbClr val="1F6898"/>
                </a:solidFill>
              </a:rPr>
              <a:t> (a part of purchase) </a:t>
            </a:r>
            <a:endParaRPr lang="en-US" sz="1100">
              <a:solidFill>
                <a:srgbClr val="1F6898"/>
              </a:solidFill>
            </a:endParaRP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>
                <a:solidFill>
                  <a:srgbClr val="1F6898"/>
                </a:solidFill>
              </a:rPr>
              <a:t>USB cable (FW upgrade) 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>
                <a:solidFill>
                  <a:srgbClr val="1F6898"/>
                </a:solidFill>
              </a:rPr>
              <a:t>Back up battery  </a:t>
            </a:r>
            <a:r>
              <a:rPr lang="en-DK" sz="1100">
                <a:solidFill>
                  <a:srgbClr val="1F6898"/>
                </a:solidFill>
              </a:rPr>
              <a:t>(2-3h)  Charges during direct power sup</a:t>
            </a:r>
            <a:r>
              <a:rPr lang="da-DK" sz="1100">
                <a:solidFill>
                  <a:srgbClr val="1F6898"/>
                </a:solidFill>
              </a:rPr>
              <a:t>p</a:t>
            </a:r>
            <a:r>
              <a:rPr lang="en-DK" sz="1100" err="1">
                <a:solidFill>
                  <a:srgbClr val="1F6898"/>
                </a:solidFill>
              </a:rPr>
              <a:t>ly</a:t>
            </a:r>
            <a:endParaRPr lang="en-US" sz="1100">
              <a:solidFill>
                <a:srgbClr val="1F6898"/>
              </a:solidFill>
            </a:endParaRP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itchFamily="34"/>
            </a:pPr>
            <a:r>
              <a:rPr lang="en-US" b="1">
                <a:solidFill>
                  <a:srgbClr val="1F6898"/>
                </a:solidFill>
              </a:rPr>
              <a:t>Relay outputs</a:t>
            </a:r>
            <a:r>
              <a:rPr lang="en-DK" b="1">
                <a:solidFill>
                  <a:srgbClr val="1F6898"/>
                </a:solidFill>
              </a:rPr>
              <a:t>: </a:t>
            </a:r>
            <a:endParaRPr lang="en-US" b="1">
              <a:solidFill>
                <a:srgbClr val="1F6898"/>
              </a:solidFill>
            </a:endParaRP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>
                <a:solidFill>
                  <a:srgbClr val="1F6898"/>
                </a:solidFill>
              </a:rPr>
              <a:t>Beacons</a:t>
            </a:r>
            <a:r>
              <a:rPr lang="en-DK" sz="1100">
                <a:solidFill>
                  <a:srgbClr val="1F6898"/>
                </a:solidFill>
              </a:rPr>
              <a:t> (sound) </a:t>
            </a:r>
            <a:endParaRPr lang="en-US" sz="1100">
              <a:solidFill>
                <a:srgbClr val="1F6898"/>
              </a:solidFill>
            </a:endParaRP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>
                <a:solidFill>
                  <a:srgbClr val="1F6898"/>
                </a:solidFill>
              </a:rPr>
              <a:t>Flashing lights</a:t>
            </a:r>
            <a:endParaRPr lang="da-DK" sz="1100"/>
          </a:p>
        </p:txBody>
      </p:sp>
      <p:sp>
        <p:nvSpPr>
          <p:cNvPr id="8" name="TextBox 22">
            <a:extLst>
              <a:ext uri="{FF2B5EF4-FFF2-40B4-BE49-F238E27FC236}">
                <a16:creationId xmlns:a16="http://schemas.microsoft.com/office/drawing/2014/main" id="{C4D11569-4FF9-085C-1F9C-2A5F81AF85FB}"/>
              </a:ext>
            </a:extLst>
          </p:cNvPr>
          <p:cNvSpPr txBox="1"/>
          <p:nvPr/>
        </p:nvSpPr>
        <p:spPr>
          <a:xfrm>
            <a:off x="1767779" y="2637896"/>
            <a:ext cx="1288270" cy="615555"/>
          </a:xfrm>
          <a:prstGeom prst="rect">
            <a:avLst/>
          </a:prstGeom>
          <a:gradFill>
            <a:gsLst>
              <a:gs pos="0">
                <a:srgbClr val="D3E6F0"/>
              </a:gs>
              <a:gs pos="100000">
                <a:srgbClr val="C6DEEB"/>
              </a:gs>
            </a:gsLst>
            <a:lin ang="5400000"/>
          </a:gradFill>
          <a:ln w="6345" cap="flat">
            <a:solidFill>
              <a:srgbClr val="9DC8DE"/>
            </a:solidFill>
            <a:prstDash val="solid"/>
            <a:miter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RF </a:t>
            </a:r>
            <a:r>
              <a:rPr lang="de-DE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868MHz</a:t>
            </a:r>
            <a:endParaRPr lang="en-DK" sz="10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800" b="0" i="0" u="none" strike="noStrike" kern="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EU, UK, Switzerland &amp; United Arab Emirates</a:t>
            </a: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8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</p:txBody>
      </p:sp>
      <p:sp>
        <p:nvSpPr>
          <p:cNvPr id="9" name="TextBox 22">
            <a:extLst>
              <a:ext uri="{FF2B5EF4-FFF2-40B4-BE49-F238E27FC236}">
                <a16:creationId xmlns:a16="http://schemas.microsoft.com/office/drawing/2014/main" id="{5EB4FA78-4C91-529E-0828-677ADF8844B6}"/>
              </a:ext>
            </a:extLst>
          </p:cNvPr>
          <p:cNvSpPr txBox="1"/>
          <p:nvPr/>
        </p:nvSpPr>
        <p:spPr>
          <a:xfrm>
            <a:off x="1767779" y="3425540"/>
            <a:ext cx="1288270" cy="615555"/>
          </a:xfrm>
          <a:prstGeom prst="rect">
            <a:avLst/>
          </a:prstGeom>
          <a:gradFill>
            <a:gsLst>
              <a:gs pos="0">
                <a:srgbClr val="D3E6F0"/>
              </a:gs>
              <a:gs pos="100000">
                <a:srgbClr val="C6DEEB"/>
              </a:gs>
            </a:gsLst>
            <a:lin ang="5400000"/>
          </a:gradFill>
          <a:ln w="6345" cap="flat">
            <a:solidFill>
              <a:srgbClr val="9DC8DE"/>
            </a:solidFill>
            <a:prstDash val="solid"/>
            <a:miter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RF </a:t>
            </a:r>
            <a:r>
              <a:rPr lang="en-DK" sz="1000" b="0" i="0" u="none" strike="noStrike" kern="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920 </a:t>
            </a:r>
            <a:r>
              <a:rPr lang="de-DE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MHz</a:t>
            </a:r>
            <a:endParaRPr lang="en-DK" sz="10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800" b="0" i="0" u="none" strike="noStrike" kern="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Japan, Malaysia &amp; Singapore </a:t>
            </a: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8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</p:txBody>
      </p:sp>
      <p:sp>
        <p:nvSpPr>
          <p:cNvPr id="10" name="TextBox 24">
            <a:extLst>
              <a:ext uri="{FF2B5EF4-FFF2-40B4-BE49-F238E27FC236}">
                <a16:creationId xmlns:a16="http://schemas.microsoft.com/office/drawing/2014/main" id="{3CA4891E-1638-3754-A2C4-686E3584A3E1}"/>
              </a:ext>
            </a:extLst>
          </p:cNvPr>
          <p:cNvSpPr txBox="1"/>
          <p:nvPr/>
        </p:nvSpPr>
        <p:spPr>
          <a:xfrm>
            <a:off x="1767779" y="4213184"/>
            <a:ext cx="1288270" cy="369335"/>
          </a:xfrm>
          <a:prstGeom prst="rect">
            <a:avLst/>
          </a:prstGeom>
          <a:gradFill>
            <a:gsLst>
              <a:gs pos="0">
                <a:srgbClr val="D3E6F0"/>
              </a:gs>
              <a:gs pos="100000">
                <a:srgbClr val="C6DEEB"/>
              </a:gs>
            </a:gsLst>
            <a:lin ang="5400000"/>
          </a:gradFill>
          <a:ln w="6345" cap="flat">
            <a:solidFill>
              <a:srgbClr val="9DC8DE"/>
            </a:solidFill>
            <a:prstDash val="solid"/>
            <a:miter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RF </a:t>
            </a:r>
            <a:r>
              <a:rPr lang="de-DE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9</a:t>
            </a:r>
            <a:r>
              <a:rPr lang="en-DK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15</a:t>
            </a:r>
            <a:r>
              <a:rPr lang="de-DE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MHz</a:t>
            </a:r>
            <a:endParaRPr lang="en-DK" sz="10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800" b="0" i="0" u="none" strike="noStrike" kern="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USA &amp; Canada </a:t>
            </a:r>
            <a:endParaRPr lang="en-GB" sz="6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</p:txBody>
      </p:sp>
      <p:sp>
        <p:nvSpPr>
          <p:cNvPr id="11" name="TextBox 24">
            <a:extLst>
              <a:ext uri="{FF2B5EF4-FFF2-40B4-BE49-F238E27FC236}">
                <a16:creationId xmlns:a16="http://schemas.microsoft.com/office/drawing/2014/main" id="{C433E7CD-DC1E-D137-1D33-23C661B5A3D0}"/>
              </a:ext>
            </a:extLst>
          </p:cNvPr>
          <p:cNvSpPr txBox="1"/>
          <p:nvPr/>
        </p:nvSpPr>
        <p:spPr>
          <a:xfrm>
            <a:off x="1773919" y="4754608"/>
            <a:ext cx="1275990" cy="492443"/>
          </a:xfrm>
          <a:prstGeom prst="rect">
            <a:avLst/>
          </a:prstGeom>
          <a:gradFill>
            <a:gsLst>
              <a:gs pos="0">
                <a:srgbClr val="D3E6F0"/>
              </a:gs>
              <a:gs pos="100000">
                <a:srgbClr val="C6DEEB"/>
              </a:gs>
            </a:gsLst>
            <a:lin ang="5400000"/>
          </a:gradFill>
          <a:ln w="6345" cap="flat">
            <a:solidFill>
              <a:srgbClr val="9DC8DE"/>
            </a:solidFill>
            <a:prstDash val="solid"/>
            <a:miter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RF </a:t>
            </a:r>
            <a:r>
              <a:rPr lang="de-DE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9</a:t>
            </a:r>
            <a:r>
              <a:rPr lang="en-DK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15-928</a:t>
            </a:r>
            <a:r>
              <a:rPr lang="de-DE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MHz</a:t>
            </a:r>
            <a:endParaRPr lang="en-DK" sz="10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800" b="0" i="0" u="none" strike="noStrike" kern="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Australia, New Zealand &amp; Brazil </a:t>
            </a:r>
            <a:endParaRPr lang="en-GB" sz="6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887C3C7-7CE7-64BC-75BA-A5B08E0C01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494" t="17874" r="20251" b="25285"/>
          <a:stretch>
            <a:fillRect/>
          </a:stretch>
        </p:blipFill>
        <p:spPr>
          <a:xfrm>
            <a:off x="3425687" y="2322849"/>
            <a:ext cx="3505200" cy="2820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8777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B7635EE-1E30-09A0-024C-5171B14153AC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Display Information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5E6B591-FFAC-1AA6-5F1A-41B0A2AB6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Access Point </a:t>
            </a:r>
            <a:endParaRPr lang="da-DK"/>
          </a:p>
        </p:txBody>
      </p:sp>
      <p:sp>
        <p:nvSpPr>
          <p:cNvPr id="10" name="TextBox 91">
            <a:extLst>
              <a:ext uri="{FF2B5EF4-FFF2-40B4-BE49-F238E27FC236}">
                <a16:creationId xmlns:a16="http://schemas.microsoft.com/office/drawing/2014/main" id="{E7C58068-ACFA-2EE1-BF72-3EA39067D3F5}"/>
              </a:ext>
            </a:extLst>
          </p:cNvPr>
          <p:cNvSpPr txBox="1"/>
          <p:nvPr/>
        </p:nvSpPr>
        <p:spPr>
          <a:xfrm>
            <a:off x="1672344" y="3012381"/>
            <a:ext cx="1995476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Ethernet communication status</a:t>
            </a:r>
          </a:p>
        </p:txBody>
      </p:sp>
      <p:sp>
        <p:nvSpPr>
          <p:cNvPr id="12" name="TextBox 91">
            <a:extLst>
              <a:ext uri="{FF2B5EF4-FFF2-40B4-BE49-F238E27FC236}">
                <a16:creationId xmlns:a16="http://schemas.microsoft.com/office/drawing/2014/main" id="{8B8F5634-E11B-0B73-7028-76DD3DE61D5D}"/>
              </a:ext>
            </a:extLst>
          </p:cNvPr>
          <p:cNvSpPr txBox="1"/>
          <p:nvPr/>
        </p:nvSpPr>
        <p:spPr>
          <a:xfrm>
            <a:off x="5739939" y="1065169"/>
            <a:ext cx="2433703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Active transmitters</a:t>
            </a:r>
            <a:endParaRPr lang="en-GB" sz="800" b="0" i="1" u="none" strike="noStrike" kern="1200" cap="none" spc="0" baseline="0">
              <a:solidFill>
                <a:srgbClr val="C00000"/>
              </a:solidFill>
              <a:uFillTx/>
              <a:latin typeface="Tahoma" pitchFamily="34"/>
              <a:cs typeface="Arial" pitchFamily="34"/>
            </a:endParaRPr>
          </a:p>
        </p:txBody>
      </p:sp>
      <p:sp>
        <p:nvSpPr>
          <p:cNvPr id="15" name="TextBox 91">
            <a:extLst>
              <a:ext uri="{FF2B5EF4-FFF2-40B4-BE49-F238E27FC236}">
                <a16:creationId xmlns:a16="http://schemas.microsoft.com/office/drawing/2014/main" id="{3598D7EF-A25F-1308-E869-64F691B96EFF}"/>
              </a:ext>
            </a:extLst>
          </p:cNvPr>
          <p:cNvSpPr txBox="1"/>
          <p:nvPr/>
        </p:nvSpPr>
        <p:spPr>
          <a:xfrm>
            <a:off x="8866176" y="3730749"/>
            <a:ext cx="1622465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Transmitter battery level</a:t>
            </a:r>
            <a:endParaRPr lang="en-GB" sz="800" b="0" i="1" u="none" strike="noStrike" kern="1200" cap="none" spc="0" baseline="0">
              <a:solidFill>
                <a:srgbClr val="1F6898"/>
              </a:solidFill>
              <a:uFillTx/>
              <a:latin typeface="Tahoma" pitchFamily="34"/>
              <a:cs typeface="Arial" pitchFamily="34"/>
            </a:endParaRPr>
          </a:p>
        </p:txBody>
      </p:sp>
      <p:sp>
        <p:nvSpPr>
          <p:cNvPr id="18" name="TextBox 91">
            <a:extLst>
              <a:ext uri="{FF2B5EF4-FFF2-40B4-BE49-F238E27FC236}">
                <a16:creationId xmlns:a16="http://schemas.microsoft.com/office/drawing/2014/main" id="{333D3510-BF68-A43D-CD92-9271DD8CABED}"/>
              </a:ext>
            </a:extLst>
          </p:cNvPr>
          <p:cNvSpPr txBox="1"/>
          <p:nvPr/>
        </p:nvSpPr>
        <p:spPr>
          <a:xfrm>
            <a:off x="1359394" y="4795589"/>
            <a:ext cx="1711628" cy="61555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Ethernet communication status</a:t>
            </a:r>
          </a:p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8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(Blinking blue if no ethernet, green if connected, red in alarm) </a:t>
            </a:r>
          </a:p>
        </p:txBody>
      </p:sp>
      <p:sp>
        <p:nvSpPr>
          <p:cNvPr id="19" name="TextBox 91">
            <a:extLst>
              <a:ext uri="{FF2B5EF4-FFF2-40B4-BE49-F238E27FC236}">
                <a16:creationId xmlns:a16="http://schemas.microsoft.com/office/drawing/2014/main" id="{6C698299-2A5B-9F6D-3040-F2D75BAFB8F6}"/>
              </a:ext>
            </a:extLst>
          </p:cNvPr>
          <p:cNvSpPr txBox="1"/>
          <p:nvPr/>
        </p:nvSpPr>
        <p:spPr>
          <a:xfrm>
            <a:off x="8778363" y="4595417"/>
            <a:ext cx="2153192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Buzzer disabler/ Page scroller</a:t>
            </a:r>
          </a:p>
        </p:txBody>
      </p:sp>
      <p:sp>
        <p:nvSpPr>
          <p:cNvPr id="23" name="TextBox 91">
            <a:extLst>
              <a:ext uri="{FF2B5EF4-FFF2-40B4-BE49-F238E27FC236}">
                <a16:creationId xmlns:a16="http://schemas.microsoft.com/office/drawing/2014/main" id="{BB8A62BF-89C4-8DA6-F847-17CC039EECC0}"/>
              </a:ext>
            </a:extLst>
          </p:cNvPr>
          <p:cNvSpPr txBox="1"/>
          <p:nvPr/>
        </p:nvSpPr>
        <p:spPr>
          <a:xfrm>
            <a:off x="8638107" y="2935522"/>
            <a:ext cx="2433703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Alarm relay status</a:t>
            </a:r>
            <a:endParaRPr lang="en-GB" sz="800" b="0" i="1" u="none" strike="noStrike" kern="1200" cap="none" spc="0" baseline="0">
              <a:solidFill>
                <a:srgbClr val="C00000"/>
              </a:solidFill>
              <a:uFillTx/>
              <a:latin typeface="Tahoma" pitchFamily="34"/>
              <a:cs typeface="Arial" pitchFamily="34"/>
            </a:endParaRPr>
          </a:p>
        </p:txBody>
      </p:sp>
      <p:sp>
        <p:nvSpPr>
          <p:cNvPr id="26" name="TextBox 91">
            <a:extLst>
              <a:ext uri="{FF2B5EF4-FFF2-40B4-BE49-F238E27FC236}">
                <a16:creationId xmlns:a16="http://schemas.microsoft.com/office/drawing/2014/main" id="{654D8EC2-2546-6871-E947-D931AB39D901}"/>
              </a:ext>
            </a:extLst>
          </p:cNvPr>
          <p:cNvSpPr txBox="1"/>
          <p:nvPr/>
        </p:nvSpPr>
        <p:spPr>
          <a:xfrm>
            <a:off x="1701619" y="3644027"/>
            <a:ext cx="1995476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9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Transmitter signal strength</a:t>
            </a:r>
            <a:endParaRPr lang="en-GB" sz="900" b="0" i="0" u="none" strike="noStrike" kern="1200" cap="none" spc="0" baseline="0">
              <a:solidFill>
                <a:srgbClr val="1F6898"/>
              </a:solidFill>
              <a:uFillTx/>
              <a:latin typeface="Tahoma" pitchFamily="34"/>
              <a:cs typeface="Arial" pitchFamily="34"/>
            </a:endParaRPr>
          </a:p>
        </p:txBody>
      </p:sp>
      <p:pic>
        <p:nvPicPr>
          <p:cNvPr id="29" name="Picture 41">
            <a:extLst>
              <a:ext uri="{FF2B5EF4-FFF2-40B4-BE49-F238E27FC236}">
                <a16:creationId xmlns:a16="http://schemas.microsoft.com/office/drawing/2014/main" id="{8EDBB1A4-72F2-54ED-1933-0A7A097263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705" b="18705"/>
          <a:stretch>
            <a:fillRect/>
          </a:stretch>
        </p:blipFill>
        <p:spPr>
          <a:xfrm>
            <a:off x="3735189" y="5592778"/>
            <a:ext cx="4970287" cy="74358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0" name="TextBox 91">
            <a:extLst>
              <a:ext uri="{FF2B5EF4-FFF2-40B4-BE49-F238E27FC236}">
                <a16:creationId xmlns:a16="http://schemas.microsoft.com/office/drawing/2014/main" id="{636309EC-E8C2-352F-2542-D2BCC8BD3FBB}"/>
              </a:ext>
            </a:extLst>
          </p:cNvPr>
          <p:cNvSpPr txBox="1"/>
          <p:nvPr/>
        </p:nvSpPr>
        <p:spPr>
          <a:xfrm>
            <a:off x="1187888" y="5860377"/>
            <a:ext cx="2169862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Local power outlet</a:t>
            </a:r>
          </a:p>
        </p:txBody>
      </p:sp>
      <p:sp>
        <p:nvSpPr>
          <p:cNvPr id="32" name="TextBox 91">
            <a:extLst>
              <a:ext uri="{FF2B5EF4-FFF2-40B4-BE49-F238E27FC236}">
                <a16:creationId xmlns:a16="http://schemas.microsoft.com/office/drawing/2014/main" id="{DCA61082-F3F2-8373-D571-249A42FCBD63}"/>
              </a:ext>
            </a:extLst>
          </p:cNvPr>
          <p:cNvSpPr txBox="1"/>
          <p:nvPr/>
        </p:nvSpPr>
        <p:spPr>
          <a:xfrm>
            <a:off x="1436699" y="6294964"/>
            <a:ext cx="2443221" cy="61555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Ethernet port</a:t>
            </a:r>
            <a:br>
              <a:rPr lang="en-GB" sz="9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</a:br>
            <a:r>
              <a:rPr lang="en-GB" sz="800" b="0" i="1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for communication with server and</a:t>
            </a:r>
            <a:br>
              <a:rPr lang="en-GB" sz="800" b="0" i="1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</a:br>
            <a:r>
              <a:rPr lang="en-GB" sz="800" b="0" i="1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Power over Ethernet transmitter(PoE)</a:t>
            </a:r>
            <a:br>
              <a:rPr lang="en-GB" sz="800" b="0" i="1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</a:br>
            <a:endParaRPr lang="en-GB" sz="900" b="0" i="1" u="none" strike="noStrike" kern="1200" cap="none" spc="0" baseline="0">
              <a:solidFill>
                <a:srgbClr val="1F6898"/>
              </a:solidFill>
              <a:uFillTx/>
              <a:latin typeface="Tahoma" pitchFamily="34"/>
              <a:cs typeface="Arial" pitchFamily="34"/>
            </a:endParaRPr>
          </a:p>
        </p:txBody>
      </p:sp>
      <p:sp>
        <p:nvSpPr>
          <p:cNvPr id="34" name="TextBox 91">
            <a:extLst>
              <a:ext uri="{FF2B5EF4-FFF2-40B4-BE49-F238E27FC236}">
                <a16:creationId xmlns:a16="http://schemas.microsoft.com/office/drawing/2014/main" id="{DF0F895E-1FD6-2EF6-EB8B-5EBC234BDFF4}"/>
              </a:ext>
            </a:extLst>
          </p:cNvPr>
          <p:cNvSpPr txBox="1"/>
          <p:nvPr/>
        </p:nvSpPr>
        <p:spPr>
          <a:xfrm>
            <a:off x="10408282" y="6335234"/>
            <a:ext cx="2443221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USB Port</a:t>
            </a:r>
          </a:p>
        </p:txBody>
      </p:sp>
      <p:sp>
        <p:nvSpPr>
          <p:cNvPr id="37" name="TextBox 91">
            <a:extLst>
              <a:ext uri="{FF2B5EF4-FFF2-40B4-BE49-F238E27FC236}">
                <a16:creationId xmlns:a16="http://schemas.microsoft.com/office/drawing/2014/main" id="{AFA0F6B6-0BB9-208C-82B9-58098D60E7AE}"/>
              </a:ext>
            </a:extLst>
          </p:cNvPr>
          <p:cNvSpPr txBox="1"/>
          <p:nvPr/>
        </p:nvSpPr>
        <p:spPr>
          <a:xfrm>
            <a:off x="8928039" y="5716518"/>
            <a:ext cx="255078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Alarm relays (x2)</a:t>
            </a:r>
            <a:br>
              <a:rPr lang="en-GB" sz="9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</a:br>
            <a:r>
              <a:rPr lang="en-GB" sz="900" b="0" i="1" u="none" strike="noStrike" kern="1200" cap="none" spc="0" baseline="0">
                <a:solidFill>
                  <a:srgbClr val="C00000"/>
                </a:solidFill>
                <a:uFillTx/>
                <a:latin typeface="Tahoma" pitchFamily="34"/>
                <a:cs typeface="Arial" pitchFamily="34"/>
              </a:rPr>
              <a:t>Max Relay Voltage &amp; Current: </a:t>
            </a:r>
            <a:r>
              <a:rPr lang="en-GB" sz="800" b="0" i="1" u="none" strike="noStrike" kern="1200" cap="none" spc="0" baseline="0">
                <a:solidFill>
                  <a:srgbClr val="C00000"/>
                </a:solidFill>
                <a:uFillTx/>
                <a:latin typeface="Tahoma" pitchFamily="34"/>
                <a:cs typeface="Arial" pitchFamily="34"/>
              </a:rPr>
              <a:t>24DC/ 1A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DF3D4C-F0B6-58D0-416D-66D14B9C3A9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746" t="18897" r="21450" b="25586"/>
          <a:stretch>
            <a:fillRect/>
          </a:stretch>
        </p:blipFill>
        <p:spPr>
          <a:xfrm>
            <a:off x="3940366" y="1566000"/>
            <a:ext cx="4725248" cy="3807365"/>
          </a:xfrm>
          <a:prstGeom prst="rect">
            <a:avLst/>
          </a:prstGeom>
        </p:spPr>
      </p:pic>
      <p:cxnSp>
        <p:nvCxnSpPr>
          <p:cNvPr id="21" name="Connector: Elbow 20">
            <a:extLst>
              <a:ext uri="{FF2B5EF4-FFF2-40B4-BE49-F238E27FC236}">
                <a16:creationId xmlns:a16="http://schemas.microsoft.com/office/drawing/2014/main" id="{E50914F8-8AD7-2393-9E4A-DDFC6D4E6B53}"/>
              </a:ext>
            </a:extLst>
          </p:cNvPr>
          <p:cNvCxnSpPr/>
          <p:nvPr/>
        </p:nvCxnSpPr>
        <p:spPr>
          <a:xfrm flipV="1">
            <a:off x="3213652" y="4734537"/>
            <a:ext cx="1278835" cy="115415"/>
          </a:xfrm>
          <a:prstGeom prst="bent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Connector: Elbow 27">
            <a:extLst>
              <a:ext uri="{FF2B5EF4-FFF2-40B4-BE49-F238E27FC236}">
                <a16:creationId xmlns:a16="http://schemas.microsoft.com/office/drawing/2014/main" id="{594B2E6D-21D6-B10F-85FF-84A606BBAA67}"/>
              </a:ext>
            </a:extLst>
          </p:cNvPr>
          <p:cNvCxnSpPr/>
          <p:nvPr/>
        </p:nvCxnSpPr>
        <p:spPr>
          <a:xfrm flipV="1">
            <a:off x="3383379" y="3491589"/>
            <a:ext cx="2725140" cy="267853"/>
          </a:xfrm>
          <a:prstGeom prst="bent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84F6AA2D-9742-BDF5-A0C8-88963CF6C5D6}"/>
              </a:ext>
            </a:extLst>
          </p:cNvPr>
          <p:cNvCxnSpPr>
            <a:stCxn id="10" idx="3"/>
          </p:cNvCxnSpPr>
          <p:nvPr/>
        </p:nvCxnSpPr>
        <p:spPr>
          <a:xfrm flipV="1">
            <a:off x="3667820" y="3127796"/>
            <a:ext cx="1328250" cy="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1B7D85FF-095A-E3C4-E82F-2D7313A4C756}"/>
              </a:ext>
            </a:extLst>
          </p:cNvPr>
          <p:cNvCxnSpPr>
            <a:cxnSpLocks/>
          </p:cNvCxnSpPr>
          <p:nvPr/>
        </p:nvCxnSpPr>
        <p:spPr>
          <a:xfrm flipV="1">
            <a:off x="3511826" y="5964571"/>
            <a:ext cx="1027044" cy="1122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Connector: Elbow 43">
            <a:extLst>
              <a:ext uri="{FF2B5EF4-FFF2-40B4-BE49-F238E27FC236}">
                <a16:creationId xmlns:a16="http://schemas.microsoft.com/office/drawing/2014/main" id="{0401AA97-13D0-6A1D-0AF7-2F4A997F5A8B}"/>
              </a:ext>
            </a:extLst>
          </p:cNvPr>
          <p:cNvCxnSpPr/>
          <p:nvPr/>
        </p:nvCxnSpPr>
        <p:spPr>
          <a:xfrm flipV="1">
            <a:off x="4094922" y="6085853"/>
            <a:ext cx="1298713" cy="516888"/>
          </a:xfrm>
          <a:prstGeom prst="bent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7B76B000-BB8F-F7DC-A2D3-7DF6380FF997}"/>
              </a:ext>
            </a:extLst>
          </p:cNvPr>
          <p:cNvCxnSpPr>
            <a:cxnSpLocks/>
            <a:stCxn id="37" idx="1"/>
          </p:cNvCxnSpPr>
          <p:nvPr/>
        </p:nvCxnSpPr>
        <p:spPr>
          <a:xfrm flipH="1">
            <a:off x="7686261" y="5901186"/>
            <a:ext cx="1241778" cy="2081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Connector: Elbow 51">
            <a:extLst>
              <a:ext uri="{FF2B5EF4-FFF2-40B4-BE49-F238E27FC236}">
                <a16:creationId xmlns:a16="http://schemas.microsoft.com/office/drawing/2014/main" id="{5B367B28-F414-E949-E80F-85B1BB8C9A91}"/>
              </a:ext>
            </a:extLst>
          </p:cNvPr>
          <p:cNvCxnSpPr/>
          <p:nvPr/>
        </p:nvCxnSpPr>
        <p:spPr>
          <a:xfrm rot="10800000">
            <a:off x="6280787" y="6106868"/>
            <a:ext cx="3922643" cy="474857"/>
          </a:xfrm>
          <a:prstGeom prst="bent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7" name="Connector: Elbow 56">
            <a:extLst>
              <a:ext uri="{FF2B5EF4-FFF2-40B4-BE49-F238E27FC236}">
                <a16:creationId xmlns:a16="http://schemas.microsoft.com/office/drawing/2014/main" id="{47290260-2A5A-5461-76D3-54745593AA34}"/>
              </a:ext>
            </a:extLst>
          </p:cNvPr>
          <p:cNvCxnSpPr>
            <a:cxnSpLocks/>
          </p:cNvCxnSpPr>
          <p:nvPr/>
        </p:nvCxnSpPr>
        <p:spPr>
          <a:xfrm rot="5400000">
            <a:off x="5631804" y="2040462"/>
            <a:ext cx="1543879" cy="245911"/>
          </a:xfrm>
          <a:prstGeom prst="bent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9A01577F-5B17-FC45-EDE2-DC791C6E52E7}"/>
              </a:ext>
            </a:extLst>
          </p:cNvPr>
          <p:cNvCxnSpPr>
            <a:cxnSpLocks/>
          </p:cNvCxnSpPr>
          <p:nvPr/>
        </p:nvCxnSpPr>
        <p:spPr>
          <a:xfrm flipH="1">
            <a:off x="7421217" y="3070485"/>
            <a:ext cx="1143743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>
            <a:extLst>
              <a:ext uri="{FF2B5EF4-FFF2-40B4-BE49-F238E27FC236}">
                <a16:creationId xmlns:a16="http://schemas.microsoft.com/office/drawing/2014/main" id="{93B10C84-7417-85F8-4B3A-20012940C234}"/>
              </a:ext>
            </a:extLst>
          </p:cNvPr>
          <p:cNvCxnSpPr>
            <a:cxnSpLocks/>
          </p:cNvCxnSpPr>
          <p:nvPr/>
        </p:nvCxnSpPr>
        <p:spPr>
          <a:xfrm flipH="1">
            <a:off x="7209183" y="3874858"/>
            <a:ext cx="156918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>
            <a:extLst>
              <a:ext uri="{FF2B5EF4-FFF2-40B4-BE49-F238E27FC236}">
                <a16:creationId xmlns:a16="http://schemas.microsoft.com/office/drawing/2014/main" id="{EE1A8895-869E-9B61-892E-53F75B93CE26}"/>
              </a:ext>
            </a:extLst>
          </p:cNvPr>
          <p:cNvCxnSpPr/>
          <p:nvPr/>
        </p:nvCxnSpPr>
        <p:spPr>
          <a:xfrm flipH="1">
            <a:off x="7335078" y="4734537"/>
            <a:ext cx="1229882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93286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22F69F5-FBEC-40A3-CDC0-B60FEFE97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Access Point </a:t>
            </a:r>
            <a:endParaRPr lang="da-DK"/>
          </a:p>
        </p:txBody>
      </p:sp>
      <p:pic>
        <p:nvPicPr>
          <p:cNvPr id="6" name="Picture 9">
            <a:extLst>
              <a:ext uri="{FF2B5EF4-FFF2-40B4-BE49-F238E27FC236}">
                <a16:creationId xmlns:a16="http://schemas.microsoft.com/office/drawing/2014/main" id="{F465B987-357E-9B57-267D-FB6434B51E80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rcRect b="20554"/>
          <a:stretch>
            <a:fillRect/>
          </a:stretch>
        </p:blipFill>
        <p:spPr>
          <a:xfrm>
            <a:off x="1056363" y="2425628"/>
            <a:ext cx="5178784" cy="89807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11" descr="A white computer device with wires plugged into ports&#10;&#10;Description automatically generated">
            <a:extLst>
              <a:ext uri="{FF2B5EF4-FFF2-40B4-BE49-F238E27FC236}">
                <a16:creationId xmlns:a16="http://schemas.microsoft.com/office/drawing/2014/main" id="{D7248C4D-1C50-249D-67B0-74A5A20CC9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6363" y="3864666"/>
            <a:ext cx="5059781" cy="245013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953056A-E07E-B486-1277-04F6DC3A7BFC}"/>
              </a:ext>
            </a:extLst>
          </p:cNvPr>
          <p:cNvSpPr txBox="1"/>
          <p:nvPr/>
        </p:nvSpPr>
        <p:spPr>
          <a:xfrm>
            <a:off x="7516946" y="2816085"/>
            <a:ext cx="3807036" cy="29578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800" b="0" i="0" u="none" strike="noStrike" kern="1200" cap="none" spc="0" baseline="0">
                <a:solidFill>
                  <a:srgbClr val="2F5597"/>
                </a:solidFill>
                <a:uFillTx/>
                <a:latin typeface="Calibri"/>
              </a:rPr>
              <a:t>Alarm Relay</a:t>
            </a:r>
          </a:p>
          <a:p>
            <a:pPr marL="342900" marR="0" lvl="0" indent="-34290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800" b="0" i="0" u="none" strike="noStrike" kern="1200" cap="none" spc="0" baseline="0">
                <a:solidFill>
                  <a:srgbClr val="2F5597"/>
                </a:solidFill>
                <a:uFillTx/>
                <a:latin typeface="Calibri"/>
              </a:rPr>
              <a:t>Power/LAN Relay (example: to control light) </a:t>
            </a:r>
          </a:p>
          <a:p>
            <a:pPr marL="342900" marR="0" lvl="0" indent="-34290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800" b="0" i="0" u="none" strike="noStrike" kern="1200" cap="none" spc="0" baseline="0">
                <a:solidFill>
                  <a:srgbClr val="2F5597"/>
                </a:solidFill>
                <a:uFillTx/>
                <a:latin typeface="Calibri"/>
              </a:rPr>
              <a:t>USB Connector</a:t>
            </a:r>
          </a:p>
          <a:p>
            <a:pPr marL="342900" marR="0" lvl="0" indent="-34290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800" b="0" i="0" u="none" strike="noStrike" kern="1200" cap="none" spc="0" baseline="0">
                <a:solidFill>
                  <a:srgbClr val="2F5597"/>
                </a:solidFill>
                <a:uFillTx/>
                <a:latin typeface="Calibri"/>
              </a:rPr>
              <a:t>Ethernet Connector / PoE </a:t>
            </a:r>
          </a:p>
          <a:p>
            <a:pPr marL="342900" marR="0" lvl="0" indent="-34290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800" b="0" i="0" u="none" strike="noStrike" kern="1200" cap="none" spc="0" baseline="0">
                <a:solidFill>
                  <a:srgbClr val="2F5597"/>
                </a:solidFill>
                <a:uFillTx/>
                <a:latin typeface="Calibri"/>
              </a:rPr>
              <a:t>12V DC Jack Connector  / Power Supply  </a:t>
            </a:r>
          </a:p>
        </p:txBody>
      </p:sp>
      <p:sp>
        <p:nvSpPr>
          <p:cNvPr id="10" name="TextBox 13">
            <a:extLst>
              <a:ext uri="{FF2B5EF4-FFF2-40B4-BE49-F238E27FC236}">
                <a16:creationId xmlns:a16="http://schemas.microsoft.com/office/drawing/2014/main" id="{0A322D22-DB6A-9AD3-1D88-4FD1619BDD75}"/>
              </a:ext>
            </a:extLst>
          </p:cNvPr>
          <p:cNvSpPr txBox="1"/>
          <p:nvPr/>
        </p:nvSpPr>
        <p:spPr>
          <a:xfrm>
            <a:off x="1691794" y="3323703"/>
            <a:ext cx="648931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1. </a:t>
            </a:r>
            <a:endParaRPr lang="da-DK" sz="1200" b="1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1" name="TextBox 15">
            <a:extLst>
              <a:ext uri="{FF2B5EF4-FFF2-40B4-BE49-F238E27FC236}">
                <a16:creationId xmlns:a16="http://schemas.microsoft.com/office/drawing/2014/main" id="{2381C222-2ACA-9F9F-4E3C-53187B517E03}"/>
              </a:ext>
            </a:extLst>
          </p:cNvPr>
          <p:cNvSpPr txBox="1"/>
          <p:nvPr/>
        </p:nvSpPr>
        <p:spPr>
          <a:xfrm>
            <a:off x="2601493" y="3317185"/>
            <a:ext cx="648931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2.</a:t>
            </a:r>
            <a:endParaRPr lang="da-DK" sz="1200" b="1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2" name="TextBox 16">
            <a:extLst>
              <a:ext uri="{FF2B5EF4-FFF2-40B4-BE49-F238E27FC236}">
                <a16:creationId xmlns:a16="http://schemas.microsoft.com/office/drawing/2014/main" id="{A8706E50-5114-00AA-1EB7-B42C22CF3690}"/>
              </a:ext>
            </a:extLst>
          </p:cNvPr>
          <p:cNvSpPr txBox="1"/>
          <p:nvPr/>
        </p:nvSpPr>
        <p:spPr>
          <a:xfrm>
            <a:off x="3398006" y="3310668"/>
            <a:ext cx="435080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3.</a:t>
            </a:r>
            <a:endParaRPr lang="da-DK" sz="1200" b="1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3" name="TextBox 17">
            <a:extLst>
              <a:ext uri="{FF2B5EF4-FFF2-40B4-BE49-F238E27FC236}">
                <a16:creationId xmlns:a16="http://schemas.microsoft.com/office/drawing/2014/main" id="{A0BA2C3D-E4EA-6BA4-9880-4CEDA27BEDB5}"/>
              </a:ext>
            </a:extLst>
          </p:cNvPr>
          <p:cNvSpPr txBox="1"/>
          <p:nvPr/>
        </p:nvSpPr>
        <p:spPr>
          <a:xfrm>
            <a:off x="4299683" y="3323703"/>
            <a:ext cx="722668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4.</a:t>
            </a:r>
            <a:endParaRPr lang="da-DK" sz="1200" b="1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4" name="TextBox 18">
            <a:extLst>
              <a:ext uri="{FF2B5EF4-FFF2-40B4-BE49-F238E27FC236}">
                <a16:creationId xmlns:a16="http://schemas.microsoft.com/office/drawing/2014/main" id="{9912275E-AF25-EE5B-F092-59FFCDCACA27}"/>
              </a:ext>
            </a:extLst>
          </p:cNvPr>
          <p:cNvSpPr txBox="1"/>
          <p:nvPr/>
        </p:nvSpPr>
        <p:spPr>
          <a:xfrm>
            <a:off x="5233888" y="3310667"/>
            <a:ext cx="720949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5.</a:t>
            </a:r>
            <a:endParaRPr lang="da-DK" sz="1200" b="1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5" name="TextBox 11">
            <a:extLst>
              <a:ext uri="{FF2B5EF4-FFF2-40B4-BE49-F238E27FC236}">
                <a16:creationId xmlns:a16="http://schemas.microsoft.com/office/drawing/2014/main" id="{9FA32384-3954-036E-B2F2-11C8B7A699A5}"/>
              </a:ext>
            </a:extLst>
          </p:cNvPr>
          <p:cNvSpPr txBox="1"/>
          <p:nvPr/>
        </p:nvSpPr>
        <p:spPr>
          <a:xfrm>
            <a:off x="2254503" y="6460994"/>
            <a:ext cx="3054790" cy="2616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Only use the power supply provided by Ellab. </a:t>
            </a:r>
            <a:endParaRPr lang="da-DK" sz="1600" b="1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484903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02ED166-C393-8774-5117-0EC0518211E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Back lid &amp; Battery connection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2F3286E-8E54-A8C9-64DA-45969FB465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Access Point </a:t>
            </a:r>
            <a:endParaRPr lang="da-DK"/>
          </a:p>
        </p:txBody>
      </p:sp>
      <p:pic>
        <p:nvPicPr>
          <p:cNvPr id="7" name="Picture 42">
            <a:extLst>
              <a:ext uri="{FF2B5EF4-FFF2-40B4-BE49-F238E27FC236}">
                <a16:creationId xmlns:a16="http://schemas.microsoft.com/office/drawing/2014/main" id="{4B6EB8AD-C20D-995A-ABD3-86ABBDC0CA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" r="1379" b="1335"/>
          <a:stretch>
            <a:fillRect/>
          </a:stretch>
        </p:blipFill>
        <p:spPr>
          <a:xfrm>
            <a:off x="652421" y="2090960"/>
            <a:ext cx="2032551" cy="164205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91">
            <a:extLst>
              <a:ext uri="{FF2B5EF4-FFF2-40B4-BE49-F238E27FC236}">
                <a16:creationId xmlns:a16="http://schemas.microsoft.com/office/drawing/2014/main" id="{05AEB591-D6EB-A68B-60AD-0C25A771ACD2}"/>
              </a:ext>
            </a:extLst>
          </p:cNvPr>
          <p:cNvSpPr txBox="1"/>
          <p:nvPr/>
        </p:nvSpPr>
        <p:spPr>
          <a:xfrm>
            <a:off x="3059712" y="2894091"/>
            <a:ext cx="1379767" cy="2308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Back lid</a:t>
            </a:r>
          </a:p>
        </p:txBody>
      </p:sp>
      <p:cxnSp>
        <p:nvCxnSpPr>
          <p:cNvPr id="9" name="Straight Connector 14">
            <a:extLst>
              <a:ext uri="{FF2B5EF4-FFF2-40B4-BE49-F238E27FC236}">
                <a16:creationId xmlns:a16="http://schemas.microsoft.com/office/drawing/2014/main" id="{2383D924-2887-0B60-0A91-68BB04AD1C12}"/>
              </a:ext>
            </a:extLst>
          </p:cNvPr>
          <p:cNvCxnSpPr/>
          <p:nvPr/>
        </p:nvCxnSpPr>
        <p:spPr>
          <a:xfrm>
            <a:off x="2298110" y="3006939"/>
            <a:ext cx="1022967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pic>
        <p:nvPicPr>
          <p:cNvPr id="12" name="Picture 41">
            <a:extLst>
              <a:ext uri="{FF2B5EF4-FFF2-40B4-BE49-F238E27FC236}">
                <a16:creationId xmlns:a16="http://schemas.microsoft.com/office/drawing/2014/main" id="{CF5A9DD2-465D-BFC6-20EA-9F28B852A7B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83" t="1604" r="3426" b="2582"/>
          <a:stretch>
            <a:fillRect/>
          </a:stretch>
        </p:blipFill>
        <p:spPr>
          <a:xfrm>
            <a:off x="712546" y="4255141"/>
            <a:ext cx="2032551" cy="1642859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13" name="Straight Connector 44">
            <a:extLst>
              <a:ext uri="{FF2B5EF4-FFF2-40B4-BE49-F238E27FC236}">
                <a16:creationId xmlns:a16="http://schemas.microsoft.com/office/drawing/2014/main" id="{7909FB4C-C7FE-339B-0492-EE65851D5E56}"/>
              </a:ext>
            </a:extLst>
          </p:cNvPr>
          <p:cNvCxnSpPr/>
          <p:nvPr/>
        </p:nvCxnSpPr>
        <p:spPr>
          <a:xfrm>
            <a:off x="1981528" y="4765321"/>
            <a:ext cx="1181514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cxnSp>
        <p:nvCxnSpPr>
          <p:cNvPr id="14" name="Straight Connector 44">
            <a:extLst>
              <a:ext uri="{FF2B5EF4-FFF2-40B4-BE49-F238E27FC236}">
                <a16:creationId xmlns:a16="http://schemas.microsoft.com/office/drawing/2014/main" id="{9D702A77-DC88-BBE1-A824-FCFE05A80FFA}"/>
              </a:ext>
            </a:extLst>
          </p:cNvPr>
          <p:cNvCxnSpPr>
            <a:cxnSpLocks/>
          </p:cNvCxnSpPr>
          <p:nvPr/>
        </p:nvCxnSpPr>
        <p:spPr>
          <a:xfrm>
            <a:off x="1628079" y="5447808"/>
            <a:ext cx="1534963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6" name="TextBox 91">
            <a:extLst>
              <a:ext uri="{FF2B5EF4-FFF2-40B4-BE49-F238E27FC236}">
                <a16:creationId xmlns:a16="http://schemas.microsoft.com/office/drawing/2014/main" id="{8420AC51-E91E-549E-DA93-9F2A447D1585}"/>
              </a:ext>
            </a:extLst>
          </p:cNvPr>
          <p:cNvSpPr txBox="1"/>
          <p:nvPr/>
        </p:nvSpPr>
        <p:spPr>
          <a:xfrm>
            <a:off x="3224709" y="4523544"/>
            <a:ext cx="917572" cy="369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Rechargeable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battery pack</a:t>
            </a:r>
          </a:p>
        </p:txBody>
      </p:sp>
      <p:sp>
        <p:nvSpPr>
          <p:cNvPr id="17" name="TextBox 91">
            <a:extLst>
              <a:ext uri="{FF2B5EF4-FFF2-40B4-BE49-F238E27FC236}">
                <a16:creationId xmlns:a16="http://schemas.microsoft.com/office/drawing/2014/main" id="{D5B2B734-3286-CC50-4CDC-62FB66156C27}"/>
              </a:ext>
            </a:extLst>
          </p:cNvPr>
          <p:cNvSpPr txBox="1"/>
          <p:nvPr/>
        </p:nvSpPr>
        <p:spPr>
          <a:xfrm>
            <a:off x="3230726" y="5286224"/>
            <a:ext cx="917572" cy="369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Battery pack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connection</a:t>
            </a:r>
            <a:endParaRPr lang="en-GB" sz="900" b="0" i="1" u="none" strike="noStrike" kern="1200" cap="none" spc="0" baseline="0">
              <a:solidFill>
                <a:srgbClr val="000000"/>
              </a:solidFill>
              <a:uFillTx/>
              <a:latin typeface="Tahoma" pitchFamily="34"/>
              <a:cs typeface="Arial" pitchFamily="34"/>
            </a:endParaRPr>
          </a:p>
        </p:txBody>
      </p:sp>
      <p:pic>
        <p:nvPicPr>
          <p:cNvPr id="18" name="Picture 49">
            <a:extLst>
              <a:ext uri="{FF2B5EF4-FFF2-40B4-BE49-F238E27FC236}">
                <a16:creationId xmlns:a16="http://schemas.microsoft.com/office/drawing/2014/main" id="{2D762883-4078-7751-2575-62B66F714BA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85" t="6542" r="6286" b="8413"/>
          <a:stretch>
            <a:fillRect/>
          </a:stretch>
        </p:blipFill>
        <p:spPr>
          <a:xfrm>
            <a:off x="7536053" y="1920644"/>
            <a:ext cx="2370785" cy="150547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9" name="Picture 50">
            <a:extLst>
              <a:ext uri="{FF2B5EF4-FFF2-40B4-BE49-F238E27FC236}">
                <a16:creationId xmlns:a16="http://schemas.microsoft.com/office/drawing/2014/main" id="{88D74F6C-7994-6AB3-632E-44B380828B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5439" y="1592862"/>
            <a:ext cx="1964423" cy="192627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0" name="Picture 47">
            <a:extLst>
              <a:ext uri="{FF2B5EF4-FFF2-40B4-BE49-F238E27FC236}">
                <a16:creationId xmlns:a16="http://schemas.microsoft.com/office/drawing/2014/main" id="{5DDF682B-708A-C78C-63A2-8D07A4159E2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56331" y="3595561"/>
            <a:ext cx="1964423" cy="242207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1" name="Picture 35">
            <a:extLst>
              <a:ext uri="{FF2B5EF4-FFF2-40B4-BE49-F238E27FC236}">
                <a16:creationId xmlns:a16="http://schemas.microsoft.com/office/drawing/2014/main" id="{6D84C48E-9AEF-33B2-BB30-E64E69B80EF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7199856" y="3928897"/>
            <a:ext cx="2845292" cy="200891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2" name="Picture 36">
            <a:extLst>
              <a:ext uri="{FF2B5EF4-FFF2-40B4-BE49-F238E27FC236}">
                <a16:creationId xmlns:a16="http://schemas.microsoft.com/office/drawing/2014/main" id="{1E79CD9D-20F5-413C-E7FF-68207D05F5C3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0210472" y="3794437"/>
            <a:ext cx="647738" cy="2103563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9241972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7548F00-AD03-41FA-EDDB-4F3C864615B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Transmitter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A45BFFF-6364-47AC-4929-577D99F32E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err="1"/>
              <a:t>TrackView</a:t>
            </a:r>
            <a:r>
              <a:rPr lang="en-DK"/>
              <a:t> Pro Hardware </a:t>
            </a:r>
            <a:endParaRPr lang="da-DK"/>
          </a:p>
        </p:txBody>
      </p:sp>
      <p:pic>
        <p:nvPicPr>
          <p:cNvPr id="6" name="Picture 22">
            <a:extLst>
              <a:ext uri="{FF2B5EF4-FFF2-40B4-BE49-F238E27FC236}">
                <a16:creationId xmlns:a16="http://schemas.microsoft.com/office/drawing/2014/main" id="{6CCCAEDF-212C-BA84-DFA8-D07E8056A5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08365"/>
            <a:ext cx="1347331" cy="52429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21" descr="A white device with a screen&#10;&#10;Description automatically generated">
            <a:extLst>
              <a:ext uri="{FF2B5EF4-FFF2-40B4-BE49-F238E27FC236}">
                <a16:creationId xmlns:a16="http://schemas.microsoft.com/office/drawing/2014/main" id="{C5ABA926-6210-7FA8-483C-6854ECA9690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569904" y="1827781"/>
            <a:ext cx="2758007" cy="446783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Oval 25">
            <a:extLst>
              <a:ext uri="{FF2B5EF4-FFF2-40B4-BE49-F238E27FC236}">
                <a16:creationId xmlns:a16="http://schemas.microsoft.com/office/drawing/2014/main" id="{E67C06B8-F987-DBCE-CF9B-F730801CD8D3}"/>
              </a:ext>
            </a:extLst>
          </p:cNvPr>
          <p:cNvSpPr/>
          <p:nvPr/>
        </p:nvSpPr>
        <p:spPr>
          <a:xfrm>
            <a:off x="4203844" y="3684597"/>
            <a:ext cx="283281" cy="21439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noFill/>
          <a:ln w="12701" cap="flat">
            <a:solidFill>
              <a:srgbClr val="FF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9" name="TextBox 23">
            <a:extLst>
              <a:ext uri="{FF2B5EF4-FFF2-40B4-BE49-F238E27FC236}">
                <a16:creationId xmlns:a16="http://schemas.microsoft.com/office/drawing/2014/main" id="{1B91D442-0886-25EC-0F29-12BD3BAAFACF}"/>
              </a:ext>
            </a:extLst>
          </p:cNvPr>
          <p:cNvSpPr txBox="1"/>
          <p:nvPr/>
        </p:nvSpPr>
        <p:spPr>
          <a:xfrm>
            <a:off x="4053559" y="6101542"/>
            <a:ext cx="1790696" cy="2616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100" b="1" i="0" u="none" strike="noStrike" kern="1200" cap="none" spc="0" baseline="0">
                <a:solidFill>
                  <a:srgbClr val="203864"/>
                </a:solidFill>
                <a:uFillTx/>
                <a:latin typeface="Calibri"/>
              </a:rPr>
              <a:t>Operates in -20˚C to +60˚C</a:t>
            </a:r>
            <a:endParaRPr lang="da-DK" sz="1100" b="1" i="0" u="none" strike="noStrike" kern="1200" cap="none" spc="0" baseline="0">
              <a:solidFill>
                <a:srgbClr val="203864"/>
              </a:solidFill>
              <a:uFillTx/>
              <a:latin typeface="Calibri"/>
            </a:endParaRPr>
          </a:p>
        </p:txBody>
      </p:sp>
      <p:sp>
        <p:nvSpPr>
          <p:cNvPr id="13" name="TextBox 22">
            <a:extLst>
              <a:ext uri="{FF2B5EF4-FFF2-40B4-BE49-F238E27FC236}">
                <a16:creationId xmlns:a16="http://schemas.microsoft.com/office/drawing/2014/main" id="{14780B21-6152-3ED3-E16C-06F957BC3A81}"/>
              </a:ext>
            </a:extLst>
          </p:cNvPr>
          <p:cNvSpPr txBox="1"/>
          <p:nvPr/>
        </p:nvSpPr>
        <p:spPr>
          <a:xfrm>
            <a:off x="2394207" y="2240003"/>
            <a:ext cx="1288270" cy="615555"/>
          </a:xfrm>
          <a:prstGeom prst="rect">
            <a:avLst/>
          </a:prstGeom>
          <a:gradFill>
            <a:gsLst>
              <a:gs pos="0">
                <a:srgbClr val="D3E6F0"/>
              </a:gs>
              <a:gs pos="100000">
                <a:srgbClr val="C6DEEB"/>
              </a:gs>
            </a:gsLst>
            <a:lin ang="5400000"/>
          </a:gradFill>
          <a:ln w="6345" cap="flat">
            <a:solidFill>
              <a:srgbClr val="9DC8DE"/>
            </a:solidFill>
            <a:prstDash val="solid"/>
            <a:miter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RF </a:t>
            </a:r>
            <a:r>
              <a:rPr lang="de-DE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868MHz</a:t>
            </a:r>
            <a:endParaRPr lang="en-DK" sz="10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800" b="0" i="0" u="none" strike="noStrike" kern="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EU, UK, Switzerland &amp; United Arab Emirates</a:t>
            </a: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8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</p:txBody>
      </p:sp>
      <p:sp>
        <p:nvSpPr>
          <p:cNvPr id="14" name="TextBox 24">
            <a:extLst>
              <a:ext uri="{FF2B5EF4-FFF2-40B4-BE49-F238E27FC236}">
                <a16:creationId xmlns:a16="http://schemas.microsoft.com/office/drawing/2014/main" id="{8B64351F-7810-166C-072D-48741C16C235}"/>
              </a:ext>
            </a:extLst>
          </p:cNvPr>
          <p:cNvSpPr txBox="1"/>
          <p:nvPr/>
        </p:nvSpPr>
        <p:spPr>
          <a:xfrm>
            <a:off x="2394207" y="3021560"/>
            <a:ext cx="1288270" cy="492440"/>
          </a:xfrm>
          <a:prstGeom prst="rect">
            <a:avLst/>
          </a:prstGeom>
          <a:gradFill>
            <a:gsLst>
              <a:gs pos="0">
                <a:srgbClr val="D3E6F0"/>
              </a:gs>
              <a:gs pos="100000">
                <a:srgbClr val="C6DEEB"/>
              </a:gs>
            </a:gsLst>
            <a:lin ang="5400000"/>
          </a:gradFill>
          <a:ln w="6345" cap="flat">
            <a:solidFill>
              <a:srgbClr val="9DC8DE"/>
            </a:solidFill>
            <a:prstDash val="solid"/>
            <a:miter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RF </a:t>
            </a:r>
            <a:r>
              <a:rPr lang="de-DE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920MHz</a:t>
            </a:r>
            <a:endParaRPr lang="en-DK" sz="10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800" b="0" i="0" u="none" strike="noStrike" kern="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Japan, Malaysia &amp; Singapore </a:t>
            </a:r>
            <a:endParaRPr lang="en-GB" sz="6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</p:txBody>
      </p:sp>
      <p:sp>
        <p:nvSpPr>
          <p:cNvPr id="15" name="TextBox 24">
            <a:extLst>
              <a:ext uri="{FF2B5EF4-FFF2-40B4-BE49-F238E27FC236}">
                <a16:creationId xmlns:a16="http://schemas.microsoft.com/office/drawing/2014/main" id="{33773B4F-5F28-BAD3-D580-BAC67D111A8B}"/>
              </a:ext>
            </a:extLst>
          </p:cNvPr>
          <p:cNvSpPr txBox="1"/>
          <p:nvPr/>
        </p:nvSpPr>
        <p:spPr>
          <a:xfrm>
            <a:off x="2394207" y="3680002"/>
            <a:ext cx="1288270" cy="369335"/>
          </a:xfrm>
          <a:prstGeom prst="rect">
            <a:avLst/>
          </a:prstGeom>
          <a:gradFill>
            <a:gsLst>
              <a:gs pos="0">
                <a:srgbClr val="D3E6F0"/>
              </a:gs>
              <a:gs pos="100000">
                <a:srgbClr val="C6DEEB"/>
              </a:gs>
            </a:gsLst>
            <a:lin ang="5400000"/>
          </a:gradFill>
          <a:ln w="6345" cap="flat">
            <a:solidFill>
              <a:srgbClr val="9DC8DE"/>
            </a:solidFill>
            <a:prstDash val="solid"/>
            <a:miter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RF </a:t>
            </a:r>
            <a:r>
              <a:rPr lang="de-DE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9</a:t>
            </a:r>
            <a:r>
              <a:rPr lang="en-DK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15</a:t>
            </a:r>
            <a:r>
              <a:rPr lang="de-DE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MHz</a:t>
            </a:r>
            <a:endParaRPr lang="en-DK" sz="10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800" b="0" i="0" u="none" strike="noStrike" kern="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USA &amp; Canada </a:t>
            </a:r>
            <a:endParaRPr lang="en-GB" sz="6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</p:txBody>
      </p:sp>
      <p:sp>
        <p:nvSpPr>
          <p:cNvPr id="16" name="TextBox 24">
            <a:extLst>
              <a:ext uri="{FF2B5EF4-FFF2-40B4-BE49-F238E27FC236}">
                <a16:creationId xmlns:a16="http://schemas.microsoft.com/office/drawing/2014/main" id="{32F37686-A173-908C-DD0A-D916A48C40F5}"/>
              </a:ext>
            </a:extLst>
          </p:cNvPr>
          <p:cNvSpPr txBox="1"/>
          <p:nvPr/>
        </p:nvSpPr>
        <p:spPr>
          <a:xfrm>
            <a:off x="2406487" y="4200630"/>
            <a:ext cx="1275990" cy="492443"/>
          </a:xfrm>
          <a:prstGeom prst="rect">
            <a:avLst/>
          </a:prstGeom>
          <a:gradFill>
            <a:gsLst>
              <a:gs pos="0">
                <a:srgbClr val="D3E6F0"/>
              </a:gs>
              <a:gs pos="100000">
                <a:srgbClr val="C6DEEB"/>
              </a:gs>
            </a:gsLst>
            <a:lin ang="5400000"/>
          </a:gradFill>
          <a:ln w="6345" cap="flat">
            <a:solidFill>
              <a:srgbClr val="9DC8DE"/>
            </a:solidFill>
            <a:prstDash val="solid"/>
            <a:miter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RF </a:t>
            </a:r>
            <a:r>
              <a:rPr lang="de-DE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9</a:t>
            </a:r>
            <a:r>
              <a:rPr lang="en-DK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15-928</a:t>
            </a:r>
            <a:r>
              <a:rPr lang="de-DE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MHz</a:t>
            </a:r>
            <a:endParaRPr lang="en-DK" sz="10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800" b="0" i="0" u="none" strike="noStrike" kern="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Australia, New Zealand &amp; Brazil </a:t>
            </a:r>
            <a:endParaRPr lang="en-GB" sz="6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</p:txBody>
      </p:sp>
      <p:sp>
        <p:nvSpPr>
          <p:cNvPr id="18" name="Speech Bubble: Oval 19">
            <a:extLst>
              <a:ext uri="{FF2B5EF4-FFF2-40B4-BE49-F238E27FC236}">
                <a16:creationId xmlns:a16="http://schemas.microsoft.com/office/drawing/2014/main" id="{6F271759-8103-0F27-ABC5-281A14054884}"/>
              </a:ext>
            </a:extLst>
          </p:cNvPr>
          <p:cNvSpPr/>
          <p:nvPr/>
        </p:nvSpPr>
        <p:spPr>
          <a:xfrm>
            <a:off x="7406447" y="344963"/>
            <a:ext cx="2391559" cy="1563402"/>
          </a:xfrm>
          <a:custGeom>
            <a:avLst>
              <a:gd name="f0" fmla="val -16598"/>
              <a:gd name="f1" fmla="val 28436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val 0"/>
              <a:gd name="f9" fmla="val 21600"/>
              <a:gd name="f10" fmla="*/ 5419351 1 1725033"/>
              <a:gd name="f11" fmla="val 2147483647"/>
              <a:gd name="f12" fmla="min 0 21600"/>
              <a:gd name="f13" fmla="max 0 21600"/>
              <a:gd name="f14" fmla="val -2147483647"/>
              <a:gd name="f15" fmla="+- 0 0 0"/>
              <a:gd name="f16" fmla="+- 0 0 180"/>
              <a:gd name="f17" fmla="+- 0 0 -194"/>
              <a:gd name="f18" fmla="*/ f6 1 21600"/>
              <a:gd name="f19" fmla="*/ f7 1 21600"/>
              <a:gd name="f20" fmla="*/ f10 1 180"/>
              <a:gd name="f21" fmla="+- f13 0 f12"/>
              <a:gd name="f22" fmla="+- f9 0 f8"/>
              <a:gd name="f23" fmla="pin -2147483647 f0 2147483647"/>
              <a:gd name="f24" fmla="pin -2147483647 f1 2147483647"/>
              <a:gd name="f25" fmla="*/ f15 f3 1"/>
              <a:gd name="f26" fmla="*/ f16 f3 1"/>
              <a:gd name="f27" fmla="*/ f17 f3 1"/>
              <a:gd name="f28" fmla="val f23"/>
              <a:gd name="f29" fmla="val f24"/>
              <a:gd name="f30" fmla="*/ f21 1 2"/>
              <a:gd name="f31" fmla="*/ f22 1 21600"/>
              <a:gd name="f32" fmla="*/ f23 f18 1"/>
              <a:gd name="f33" fmla="*/ f24 f19 1"/>
              <a:gd name="f34" fmla="*/ f25 1 f5"/>
              <a:gd name="f35" fmla="*/ f26 1 f5"/>
              <a:gd name="f36" fmla="*/ f27 1 f5"/>
              <a:gd name="f37" fmla="+- f28 0 10800"/>
              <a:gd name="f38" fmla="+- f29 0 10800"/>
              <a:gd name="f39" fmla="+- f12 f30 0"/>
              <a:gd name="f40" fmla="*/ f30 f30 1"/>
              <a:gd name="f41" fmla="*/ 3200 f31 1"/>
              <a:gd name="f42" fmla="*/ 18400 f31 1"/>
              <a:gd name="f43" fmla="*/ 3160 f31 1"/>
              <a:gd name="f44" fmla="*/ 18440 f31 1"/>
              <a:gd name="f45" fmla="+- f34 0 f4"/>
              <a:gd name="f46" fmla="+- f35 0 f4"/>
              <a:gd name="f47" fmla="+- f36 0 f4"/>
              <a:gd name="f48" fmla="*/ f37 f37 1"/>
              <a:gd name="f49" fmla="*/ f38 f38 1"/>
              <a:gd name="f50" fmla="+- 0 0 f38"/>
              <a:gd name="f51" fmla="+- 0 0 f37"/>
              <a:gd name="f52" fmla="*/ f43 1 f31"/>
              <a:gd name="f53" fmla="*/ f44 1 f31"/>
              <a:gd name="f54" fmla="*/ f41 1 f31"/>
              <a:gd name="f55" fmla="*/ f42 1 f31"/>
              <a:gd name="f56" fmla="+- f48 f49 0"/>
              <a:gd name="f57" fmla="+- 0 0 f50"/>
              <a:gd name="f58" fmla="+- 0 0 f51"/>
              <a:gd name="f59" fmla="*/ f54 f18 1"/>
              <a:gd name="f60" fmla="*/ f55 f18 1"/>
              <a:gd name="f61" fmla="*/ f55 f19 1"/>
              <a:gd name="f62" fmla="*/ f54 f19 1"/>
              <a:gd name="f63" fmla="*/ f52 f18 1"/>
              <a:gd name="f64" fmla="*/ f52 f19 1"/>
              <a:gd name="f65" fmla="*/ f53 f19 1"/>
              <a:gd name="f66" fmla="*/ f53 f18 1"/>
              <a:gd name="f67" fmla="sqrt f56"/>
              <a:gd name="f68" fmla="+- 0 0 f57"/>
              <a:gd name="f69" fmla="+- 0 0 f58"/>
              <a:gd name="f70" fmla="at2 f68 f69"/>
              <a:gd name="f71" fmla="+- f67 0 10800"/>
              <a:gd name="f72" fmla="+- f70 f4 0"/>
              <a:gd name="f73" fmla="*/ f72 f10 1"/>
              <a:gd name="f74" fmla="*/ f73 1 f3"/>
              <a:gd name="f75" fmla="+- 0 0 f74"/>
              <a:gd name="f76" fmla="val f75"/>
              <a:gd name="f77" fmla="+- 0 0 f76"/>
              <a:gd name="f78" fmla="*/ f77 f3 1"/>
              <a:gd name="f79" fmla="*/ f78 1 f10"/>
              <a:gd name="f80" fmla="+- f79 0 f4"/>
              <a:gd name="f81" fmla="*/ f79 f10 1"/>
              <a:gd name="f82" fmla="*/ f81 1 f3"/>
              <a:gd name="f83" fmla="+- f80 f4 0"/>
              <a:gd name="f84" fmla="+- 0 0 f82"/>
              <a:gd name="f85" fmla="*/ f83 f10 1"/>
              <a:gd name="f86" fmla="*/ f84 1 f20"/>
              <a:gd name="f87" fmla="*/ f85 1 f3"/>
              <a:gd name="f88" fmla="+- f86 0 10"/>
              <a:gd name="f89" fmla="+- f86 10 0"/>
              <a:gd name="f90" fmla="+- 0 0 f87"/>
              <a:gd name="f91" fmla="*/ f88 f20 1"/>
              <a:gd name="f92" fmla="*/ f89 f20 1"/>
              <a:gd name="f93" fmla="+- 0 0 f90"/>
              <a:gd name="f94" fmla="+- 0 0 f91"/>
              <a:gd name="f95" fmla="+- 0 0 f92"/>
              <a:gd name="f96" fmla="*/ f93 f3 1"/>
              <a:gd name="f97" fmla="*/ f94 f3 1"/>
              <a:gd name="f98" fmla="*/ f95 f3 1"/>
              <a:gd name="f99" fmla="*/ f96 1 f10"/>
              <a:gd name="f100" fmla="*/ f97 1 f10"/>
              <a:gd name="f101" fmla="*/ f98 1 f10"/>
              <a:gd name="f102" fmla="+- f99 0 f4"/>
              <a:gd name="f103" fmla="sin 1 f102"/>
              <a:gd name="f104" fmla="cos 1 f102"/>
              <a:gd name="f105" fmla="+- f100 0 f4"/>
              <a:gd name="f106" fmla="+- f101 0 f4"/>
              <a:gd name="f107" fmla="+- 0 0 f103"/>
              <a:gd name="f108" fmla="+- 0 0 f104"/>
              <a:gd name="f109" fmla="+- f105 f4 0"/>
              <a:gd name="f110" fmla="+- f106 f4 0"/>
              <a:gd name="f111" fmla="+- 0 0 f107"/>
              <a:gd name="f112" fmla="+- 0 0 f108"/>
              <a:gd name="f113" fmla="*/ f109 f10 1"/>
              <a:gd name="f114" fmla="*/ f110 f10 1"/>
              <a:gd name="f115" fmla="val f111"/>
              <a:gd name="f116" fmla="val f112"/>
              <a:gd name="f117" fmla="*/ f113 1 f3"/>
              <a:gd name="f118" fmla="*/ f114 1 f3"/>
              <a:gd name="f119" fmla="+- 0 0 f115"/>
              <a:gd name="f120" fmla="+- 0 0 f116"/>
              <a:gd name="f121" fmla="+- 0 0 f117"/>
              <a:gd name="f122" fmla="+- 0 0 f118"/>
              <a:gd name="f123" fmla="*/ 10800 f119 1"/>
              <a:gd name="f124" fmla="*/ 10800 f120 1"/>
              <a:gd name="f125" fmla="+- 0 0 f121"/>
              <a:gd name="f126" fmla="+- 0 0 f122"/>
              <a:gd name="f127" fmla="+- f123 10800 0"/>
              <a:gd name="f128" fmla="+- f124 10800 0"/>
              <a:gd name="f129" fmla="*/ f125 f3 1"/>
              <a:gd name="f130" fmla="*/ f126 f3 1"/>
              <a:gd name="f131" fmla="?: f71 f28 f127"/>
              <a:gd name="f132" fmla="?: f71 f29 f128"/>
              <a:gd name="f133" fmla="*/ f129 1 f10"/>
              <a:gd name="f134" fmla="*/ f130 1 f10"/>
              <a:gd name="f135" fmla="+- f133 0 f4"/>
              <a:gd name="f136" fmla="+- f134 0 f4"/>
              <a:gd name="f137" fmla="*/ f131 f18 1"/>
              <a:gd name="f138" fmla="*/ f132 f19 1"/>
              <a:gd name="f139" fmla="sin 1 f135"/>
              <a:gd name="f140" fmla="cos 1 f135"/>
              <a:gd name="f141" fmla="sin 1 f136"/>
              <a:gd name="f142" fmla="cos 1 f136"/>
              <a:gd name="f143" fmla="+- 0 0 f139"/>
              <a:gd name="f144" fmla="+- 0 0 f140"/>
              <a:gd name="f145" fmla="+- 0 0 f141"/>
              <a:gd name="f146" fmla="+- 0 0 f142"/>
              <a:gd name="f147" fmla="+- 0 0 f143"/>
              <a:gd name="f148" fmla="+- 0 0 f144"/>
              <a:gd name="f149" fmla="+- 0 0 f145"/>
              <a:gd name="f150" fmla="+- 0 0 f146"/>
              <a:gd name="f151" fmla="val f147"/>
              <a:gd name="f152" fmla="val f148"/>
              <a:gd name="f153" fmla="val f149"/>
              <a:gd name="f154" fmla="val f150"/>
              <a:gd name="f155" fmla="+- 0 0 f151"/>
              <a:gd name="f156" fmla="+- 0 0 f152"/>
              <a:gd name="f157" fmla="+- 0 0 f153"/>
              <a:gd name="f158" fmla="+- 0 0 f154"/>
              <a:gd name="f159" fmla="*/ 10800 f155 1"/>
              <a:gd name="f160" fmla="*/ 10800 f156 1"/>
              <a:gd name="f161" fmla="*/ 10800 f157 1"/>
              <a:gd name="f162" fmla="*/ 10800 f158 1"/>
              <a:gd name="f163" fmla="+- f159 10800 0"/>
              <a:gd name="f164" fmla="+- f160 10800 0"/>
              <a:gd name="f165" fmla="+- f161 10800 0"/>
              <a:gd name="f166" fmla="+- f162 10800 0"/>
              <a:gd name="f167" fmla="+- f165 0 f39"/>
              <a:gd name="f168" fmla="+- f166 0 f39"/>
              <a:gd name="f169" fmla="+- f163 0 f39"/>
              <a:gd name="f170" fmla="+- f164 0 f39"/>
              <a:gd name="f171" fmla="+- 0 0 f167"/>
              <a:gd name="f172" fmla="+- 0 0 f168"/>
              <a:gd name="f173" fmla="+- 0 0 f169"/>
              <a:gd name="f174" fmla="+- 0 0 f170"/>
              <a:gd name="f175" fmla="+- 0 0 f171"/>
              <a:gd name="f176" fmla="+- 0 0 f172"/>
              <a:gd name="f177" fmla="+- 0 0 f173"/>
              <a:gd name="f178" fmla="+- 0 0 f174"/>
              <a:gd name="f179" fmla="at2 f175 f176"/>
              <a:gd name="f180" fmla="at2 f177 f178"/>
              <a:gd name="f181" fmla="+- f179 f4 0"/>
              <a:gd name="f182" fmla="+- f180 f4 0"/>
              <a:gd name="f183" fmla="*/ f181 f10 1"/>
              <a:gd name="f184" fmla="*/ f182 f10 1"/>
              <a:gd name="f185" fmla="*/ f183 1 f3"/>
              <a:gd name="f186" fmla="*/ f184 1 f3"/>
              <a:gd name="f187" fmla="+- 0 0 f185"/>
              <a:gd name="f188" fmla="+- 0 0 f186"/>
              <a:gd name="f189" fmla="val f187"/>
              <a:gd name="f190" fmla="val f188"/>
              <a:gd name="f191" fmla="+- 0 0 f189"/>
              <a:gd name="f192" fmla="+- 0 0 f190"/>
              <a:gd name="f193" fmla="*/ f191 f3 1"/>
              <a:gd name="f194" fmla="*/ f192 f3 1"/>
              <a:gd name="f195" fmla="*/ f193 1 f10"/>
              <a:gd name="f196" fmla="*/ f194 1 f10"/>
              <a:gd name="f197" fmla="+- f195 0 f4"/>
              <a:gd name="f198" fmla="+- f196 0 f4"/>
              <a:gd name="f199" fmla="+- f198 0 f197"/>
              <a:gd name="f200" fmla="+- f197 f4 0"/>
              <a:gd name="f201" fmla="+- f199 f2 0"/>
              <a:gd name="f202" fmla="*/ f200 f10 1"/>
              <a:gd name="f203" fmla="?: f199 f199 f201"/>
              <a:gd name="f204" fmla="*/ f202 1 f3"/>
              <a:gd name="f205" fmla="+- 0 0 f204"/>
              <a:gd name="f206" fmla="+- 0 0 f205"/>
              <a:gd name="f207" fmla="*/ f206 f3 1"/>
              <a:gd name="f208" fmla="*/ f207 1 f10"/>
              <a:gd name="f209" fmla="+- f208 0 f4"/>
              <a:gd name="f210" fmla="cos 1 f209"/>
              <a:gd name="f211" fmla="sin 1 f209"/>
              <a:gd name="f212" fmla="+- 0 0 f210"/>
              <a:gd name="f213" fmla="+- 0 0 f211"/>
              <a:gd name="f214" fmla="+- 0 0 f212"/>
              <a:gd name="f215" fmla="+- 0 0 f213"/>
              <a:gd name="f216" fmla="val f214"/>
              <a:gd name="f217" fmla="val f215"/>
              <a:gd name="f218" fmla="+- 0 0 f216"/>
              <a:gd name="f219" fmla="+- 0 0 f217"/>
              <a:gd name="f220" fmla="*/ f30 f218 1"/>
              <a:gd name="f221" fmla="*/ f30 f219 1"/>
              <a:gd name="f222" fmla="*/ f220 f220 1"/>
              <a:gd name="f223" fmla="*/ f221 f221 1"/>
              <a:gd name="f224" fmla="+- f222 f223 0"/>
              <a:gd name="f225" fmla="sqrt f224"/>
              <a:gd name="f226" fmla="*/ f40 1 f225"/>
              <a:gd name="f227" fmla="*/ f218 f226 1"/>
              <a:gd name="f228" fmla="*/ f219 f226 1"/>
              <a:gd name="f229" fmla="+- f39 0 f227"/>
              <a:gd name="f230" fmla="+- f39 0 f228"/>
            </a:gdLst>
            <a:ahLst>
              <a:ahXY gdRefX="f0" minX="f14" maxX="f11" gdRefY="f1" minY="f14" maxY="f11">
                <a:pos x="f32" y="f3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5">
                <a:pos x="f63" y="f64"/>
              </a:cxn>
              <a:cxn ang="f46">
                <a:pos x="f63" y="f65"/>
              </a:cxn>
              <a:cxn ang="f46">
                <a:pos x="f66" y="f65"/>
              </a:cxn>
              <a:cxn ang="f45">
                <a:pos x="f66" y="f64"/>
              </a:cxn>
              <a:cxn ang="f47">
                <a:pos x="f137" y="f138"/>
              </a:cxn>
            </a:cxnLst>
            <a:rect l="f59" t="f62" r="f60" b="f61"/>
            <a:pathLst>
              <a:path w="21600" h="21600">
                <a:moveTo>
                  <a:pt x="f229" y="f230"/>
                </a:moveTo>
                <a:arcTo wR="f30" hR="f30" stAng="f197" swAng="f203"/>
                <a:lnTo>
                  <a:pt x="f131" y="f132"/>
                </a:lnTo>
                <a:close/>
              </a:path>
            </a:pathLst>
          </a:custGeom>
          <a:solidFill>
            <a:srgbClr val="203864"/>
          </a:solidFill>
          <a:ln w="12701" cap="flat">
            <a:solidFill>
              <a:srgbClr val="172C5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Data integrity</a:t>
            </a: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Backfilled data</a:t>
            </a:r>
            <a:endParaRPr lang="en-DK" sz="1200" b="1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b="1" i="0" u="none" strike="noStrike" kern="0" cap="none" spc="0" baseline="0">
                <a:solidFill>
                  <a:srgbClr val="FFFFFF"/>
                </a:solidFill>
                <a:uFillTx/>
                <a:latin typeface="Calibri"/>
              </a:rPr>
              <a:t>Hardware output  </a:t>
            </a:r>
            <a:endParaRPr lang="en-DK" sz="1200" b="1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9" name="Action Button: Sound 29">
            <a:extLst>
              <a:ext uri="{FF2B5EF4-FFF2-40B4-BE49-F238E27FC236}">
                <a16:creationId xmlns:a16="http://schemas.microsoft.com/office/drawing/2014/main" id="{730203A1-C6E1-3312-C742-4736F9AA4A24}"/>
              </a:ext>
            </a:extLst>
          </p:cNvPr>
          <p:cNvSpPr/>
          <p:nvPr/>
        </p:nvSpPr>
        <p:spPr>
          <a:xfrm>
            <a:off x="8460587" y="1575219"/>
            <a:ext cx="283281" cy="214390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abs f0"/>
              <a:gd name="f5" fmla="abs f1"/>
              <a:gd name="f6" fmla="abs f2"/>
              <a:gd name="f7" fmla="?: f4 f0 1"/>
              <a:gd name="f8" fmla="?: f5 f1 1"/>
              <a:gd name="f9" fmla="?: f6 f2 1"/>
              <a:gd name="f10" fmla="*/ f7 1 21600"/>
              <a:gd name="f11" fmla="*/ f8 1 21600"/>
              <a:gd name="f12" fmla="*/ 21600 f7 1"/>
              <a:gd name="f13" fmla="*/ 21600 f8 1"/>
              <a:gd name="f14" fmla="min f11 f10"/>
              <a:gd name="f15" fmla="*/ f12 1 f9"/>
              <a:gd name="f16" fmla="*/ f13 1 f9"/>
              <a:gd name="f17" fmla="val f15"/>
              <a:gd name="f18" fmla="val f16"/>
              <a:gd name="f19" fmla="*/ f3 f14 1"/>
              <a:gd name="f20" fmla="+- f18 0 f3"/>
              <a:gd name="f21" fmla="+- f17 0 f3"/>
              <a:gd name="f22" fmla="*/ f17 f14 1"/>
              <a:gd name="f23" fmla="*/ f18 f14 1"/>
              <a:gd name="f24" fmla="*/ f20 1 2"/>
              <a:gd name="f25" fmla="*/ f21 1 2"/>
              <a:gd name="f26" fmla="min f21 f20"/>
              <a:gd name="f27" fmla="+- f3 f24 0"/>
              <a:gd name="f28" fmla="+- f3 f25 0"/>
              <a:gd name="f29" fmla="*/ f26 3 1"/>
              <a:gd name="f30" fmla="*/ f29 1 8"/>
              <a:gd name="f31" fmla="*/ f29 1 4"/>
              <a:gd name="f32" fmla="*/ f27 f14 1"/>
              <a:gd name="f33" fmla="+- f27 0 f30"/>
              <a:gd name="f34" fmla="+- f27 f30 0"/>
              <a:gd name="f35" fmla="+- f28 0 f30"/>
              <a:gd name="f36" fmla="+- f28 f30 0"/>
              <a:gd name="f37" fmla="*/ f31 1 8"/>
              <a:gd name="f38" fmla="*/ f31 5 1"/>
              <a:gd name="f39" fmla="*/ f31 11 1"/>
              <a:gd name="f40" fmla="*/ f31 3 1"/>
              <a:gd name="f41" fmla="*/ f31 7 1"/>
              <a:gd name="f42" fmla="*/ f38 1 16"/>
              <a:gd name="f43" fmla="*/ f38 1 8"/>
              <a:gd name="f44" fmla="*/ f39 1 16"/>
              <a:gd name="f45" fmla="*/ f40 1 4"/>
              <a:gd name="f46" fmla="*/ f41 1 8"/>
              <a:gd name="f47" fmla="+- f33 f37 0"/>
              <a:gd name="f48" fmla="*/ f35 f14 1"/>
              <a:gd name="f49" fmla="*/ f34 f14 1"/>
              <a:gd name="f50" fmla="*/ f33 f14 1"/>
              <a:gd name="f51" fmla="*/ f36 f14 1"/>
              <a:gd name="f52" fmla="+- f33 f42 0"/>
              <a:gd name="f53" fmla="+- f33 f44 0"/>
              <a:gd name="f54" fmla="+- f33 f46 0"/>
              <a:gd name="f55" fmla="+- f35 f42 0"/>
              <a:gd name="f56" fmla="+- f35 f43 0"/>
              <a:gd name="f57" fmla="+- f35 f45 0"/>
              <a:gd name="f58" fmla="*/ f47 f14 1"/>
              <a:gd name="f59" fmla="*/ f52 f14 1"/>
              <a:gd name="f60" fmla="*/ f53 f14 1"/>
              <a:gd name="f61" fmla="*/ f55 f14 1"/>
              <a:gd name="f62" fmla="*/ f56 f14 1"/>
              <a:gd name="f63" fmla="*/ f57 f14 1"/>
              <a:gd name="f64" fmla="*/ f54 f1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9" t="f19" r="f22" b="f23"/>
            <a:pathLst>
              <a:path stroke="0">
                <a:moveTo>
                  <a:pt x="f19" y="f19"/>
                </a:moveTo>
                <a:lnTo>
                  <a:pt x="f22" y="f19"/>
                </a:lnTo>
                <a:lnTo>
                  <a:pt x="f22" y="f23"/>
                </a:lnTo>
                <a:lnTo>
                  <a:pt x="f19" y="f23"/>
                </a:lnTo>
                <a:close/>
                <a:moveTo>
                  <a:pt x="f48" y="f59"/>
                </a:moveTo>
                <a:lnTo>
                  <a:pt x="f48" y="f60"/>
                </a:lnTo>
                <a:lnTo>
                  <a:pt x="f61" y="f60"/>
                </a:lnTo>
                <a:lnTo>
                  <a:pt x="f62" y="f49"/>
                </a:lnTo>
                <a:lnTo>
                  <a:pt x="f62" y="f50"/>
                </a:lnTo>
                <a:lnTo>
                  <a:pt x="f61" y="f59"/>
                </a:lnTo>
                <a:close/>
              </a:path>
              <a:path stroke="0">
                <a:moveTo>
                  <a:pt x="f48" y="f59"/>
                </a:moveTo>
                <a:lnTo>
                  <a:pt x="f48" y="f60"/>
                </a:lnTo>
                <a:lnTo>
                  <a:pt x="f61" y="f60"/>
                </a:lnTo>
                <a:lnTo>
                  <a:pt x="f62" y="f49"/>
                </a:lnTo>
                <a:lnTo>
                  <a:pt x="f62" y="f50"/>
                </a:lnTo>
                <a:lnTo>
                  <a:pt x="f61" y="f59"/>
                </a:lnTo>
                <a:close/>
              </a:path>
              <a:path fill="none">
                <a:moveTo>
                  <a:pt x="f48" y="f59"/>
                </a:moveTo>
                <a:lnTo>
                  <a:pt x="f61" y="f59"/>
                </a:lnTo>
                <a:lnTo>
                  <a:pt x="f62" y="f50"/>
                </a:lnTo>
                <a:lnTo>
                  <a:pt x="f62" y="f49"/>
                </a:lnTo>
                <a:lnTo>
                  <a:pt x="f61" y="f60"/>
                </a:lnTo>
                <a:lnTo>
                  <a:pt x="f48" y="f60"/>
                </a:lnTo>
                <a:close/>
                <a:moveTo>
                  <a:pt x="f63" y="f59"/>
                </a:moveTo>
                <a:lnTo>
                  <a:pt x="f51" y="f58"/>
                </a:lnTo>
                <a:moveTo>
                  <a:pt x="f63" y="f32"/>
                </a:moveTo>
                <a:lnTo>
                  <a:pt x="f51" y="f32"/>
                </a:lnTo>
                <a:moveTo>
                  <a:pt x="f63" y="f60"/>
                </a:moveTo>
                <a:lnTo>
                  <a:pt x="f51" y="f64"/>
                </a:lnTo>
              </a:path>
              <a:path fill="none">
                <a:moveTo>
                  <a:pt x="f19" y="f19"/>
                </a:moveTo>
                <a:lnTo>
                  <a:pt x="f22" y="f19"/>
                </a:lnTo>
                <a:lnTo>
                  <a:pt x="f22" y="f23"/>
                </a:lnTo>
                <a:lnTo>
                  <a:pt x="f19" y="f23"/>
                </a:lnTo>
                <a:close/>
              </a:path>
            </a:pathLst>
          </a:custGeom>
          <a:noFill/>
          <a:ln w="3172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D9B2C2A-D46A-4C6B-09F8-D60D4B3D842D}"/>
              </a:ext>
            </a:extLst>
          </p:cNvPr>
          <p:cNvSpPr txBox="1"/>
          <p:nvPr/>
        </p:nvSpPr>
        <p:spPr>
          <a:xfrm>
            <a:off x="7964556" y="2295219"/>
            <a:ext cx="3803374" cy="32906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lvl="0" indent="-171450" defTabSz="685800">
              <a:spcBef>
                <a:spcPts val="750"/>
              </a:spcBef>
              <a:buSzPct val="100000"/>
              <a:buFont typeface="Arial" pitchFamily="34"/>
            </a:pPr>
            <a:r>
              <a:rPr lang="en-US" b="1">
                <a:solidFill>
                  <a:srgbClr val="1F6898"/>
                </a:solidFill>
                <a:latin typeface="Avenir Next LT Pro"/>
              </a:rPr>
              <a:t>RF Transmitters – radio frequency;</a:t>
            </a:r>
          </a:p>
          <a:p>
            <a:pPr marL="171450" lvl="0" indent="-171450" defTabSz="685800"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>
                <a:solidFill>
                  <a:srgbClr val="1F6898"/>
                </a:solidFill>
                <a:latin typeface="Avenir Next LT Pro"/>
              </a:rPr>
              <a:t>One year battery life</a:t>
            </a:r>
            <a:r>
              <a:rPr lang="en-DK" sz="1100">
                <a:solidFill>
                  <a:srgbClr val="1F6898"/>
                </a:solidFill>
                <a:latin typeface="Avenir Next LT Pro"/>
              </a:rPr>
              <a:t>; One temperature sensor</a:t>
            </a:r>
            <a:endParaRPr lang="en-US" sz="1100">
              <a:solidFill>
                <a:srgbClr val="1F6898"/>
              </a:solidFill>
              <a:latin typeface="Avenir Next LT Pro"/>
            </a:endParaRPr>
          </a:p>
          <a:p>
            <a:pPr marL="171450" lvl="0" indent="-171450" defTabSz="685800"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>
                <a:solidFill>
                  <a:srgbClr val="1F6898"/>
                </a:solidFill>
                <a:latin typeface="Avenir Next LT Pro"/>
              </a:rPr>
              <a:t>Energizer Ultimate Li</a:t>
            </a:r>
            <a:r>
              <a:rPr lang="en-DK" sz="1100" err="1">
                <a:solidFill>
                  <a:srgbClr val="1F6898"/>
                </a:solidFill>
                <a:latin typeface="Avenir Next LT Pro"/>
              </a:rPr>
              <a:t>thiu</a:t>
            </a:r>
            <a:r>
              <a:rPr lang="en-US" sz="1100">
                <a:solidFill>
                  <a:srgbClr val="1F6898"/>
                </a:solidFill>
                <a:latin typeface="Avenir Next LT Pro"/>
              </a:rPr>
              <a:t>m battery </a:t>
            </a:r>
          </a:p>
          <a:p>
            <a:pPr marL="171450" lvl="0" indent="-171450" defTabSz="685800">
              <a:spcBef>
                <a:spcPts val="750"/>
              </a:spcBef>
              <a:buSzPct val="100000"/>
              <a:buFont typeface="Arial" pitchFamily="34"/>
            </a:pPr>
            <a:r>
              <a:rPr lang="en-US" b="1">
                <a:solidFill>
                  <a:srgbClr val="1F6898"/>
                </a:solidFill>
                <a:latin typeface="Avenir Next LT Pro"/>
              </a:rPr>
              <a:t>PoE Transmitters – Power over Ethernet;</a:t>
            </a:r>
            <a:endParaRPr lang="en-DK" b="1">
              <a:solidFill>
                <a:srgbClr val="1F6898"/>
              </a:solidFill>
              <a:latin typeface="Avenir Next LT Pro"/>
            </a:endParaRPr>
          </a:p>
          <a:p>
            <a:pPr lvl="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DK" sz="1100">
                <a:solidFill>
                  <a:srgbClr val="1F6898"/>
                </a:solidFill>
                <a:latin typeface="Avenir Next LT Pro"/>
              </a:rPr>
              <a:t>Few days (back up) battery; if disconnected to Ethernet</a:t>
            </a:r>
            <a:endParaRPr lang="en-US" sz="1100">
              <a:solidFill>
                <a:srgbClr val="1F6898"/>
              </a:solidFill>
              <a:latin typeface="Avenir Next LT Pro"/>
            </a:endParaRPr>
          </a:p>
          <a:p>
            <a:pPr marL="171450" lvl="0" indent="-171450" defTabSz="685800"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>
                <a:solidFill>
                  <a:srgbClr val="1F6898"/>
                </a:solidFill>
                <a:latin typeface="Avenir Next LT Pro"/>
              </a:rPr>
              <a:t>Sample rate 1 second </a:t>
            </a:r>
          </a:p>
          <a:p>
            <a:pPr marL="171450" lvl="0" indent="-171450" defTabSz="685800"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>
                <a:solidFill>
                  <a:srgbClr val="1F6898"/>
                </a:solidFill>
                <a:latin typeface="Avenir Next LT Pro"/>
              </a:rPr>
              <a:t>Transmit rate 2 minutes </a:t>
            </a:r>
            <a:endParaRPr lang="en-DK" sz="1100">
              <a:solidFill>
                <a:srgbClr val="1F6898"/>
              </a:solidFill>
              <a:latin typeface="Avenir Next LT Pro"/>
            </a:endParaRPr>
          </a:p>
          <a:p>
            <a:pPr marL="171450" lvl="0" indent="-171450" defTabSz="685800"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DK" sz="1100">
                <a:solidFill>
                  <a:srgbClr val="1F6898"/>
                </a:solidFill>
                <a:latin typeface="Avenir Next LT Pro"/>
              </a:rPr>
              <a:t>Log rate 10 second </a:t>
            </a:r>
          </a:p>
          <a:p>
            <a:pPr marL="171450" lvl="0" indent="-171450" defTabSz="685800"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>
                <a:solidFill>
                  <a:srgbClr val="1F6898"/>
                </a:solidFill>
                <a:latin typeface="Avenir Next LT Pro"/>
              </a:rPr>
              <a:t>Communication and power via cable </a:t>
            </a:r>
            <a:endParaRPr lang="en-DK" sz="1100">
              <a:solidFill>
                <a:srgbClr val="1F6898"/>
              </a:solidFill>
              <a:latin typeface="Avenir Next LT Pro"/>
            </a:endParaRPr>
          </a:p>
        </p:txBody>
      </p:sp>
      <p:sp>
        <p:nvSpPr>
          <p:cNvPr id="22" name="Rectangle 17">
            <a:extLst>
              <a:ext uri="{FF2B5EF4-FFF2-40B4-BE49-F238E27FC236}">
                <a16:creationId xmlns:a16="http://schemas.microsoft.com/office/drawing/2014/main" id="{28E46D8C-3BC1-0F13-FCEC-0EB4932FFF3A}"/>
              </a:ext>
            </a:extLst>
          </p:cNvPr>
          <p:cNvSpPr/>
          <p:nvPr/>
        </p:nvSpPr>
        <p:spPr>
          <a:xfrm>
            <a:off x="5844255" y="2664670"/>
            <a:ext cx="1112879" cy="1891024"/>
          </a:xfrm>
          <a:prstGeom prst="rect">
            <a:avLst/>
          </a:prstGeom>
          <a:noFill/>
          <a:ln w="12701" cap="flat">
            <a:solidFill>
              <a:srgbClr val="203864"/>
            </a:solidFill>
            <a:prstDash val="solid"/>
            <a:miter/>
          </a:ln>
          <a:effectLst>
            <a:outerShdw dist="38096" dir="2700000" algn="tl">
              <a:srgbClr val="000000">
                <a:alpha val="40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23" name="Picture 2">
            <a:extLst>
              <a:ext uri="{FF2B5EF4-FFF2-40B4-BE49-F238E27FC236}">
                <a16:creationId xmlns:a16="http://schemas.microsoft.com/office/drawing/2014/main" id="{4ECF40B0-208C-CDA0-77B1-363BDEE8106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5927835" y="2724873"/>
            <a:ext cx="935129" cy="54959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4" name="Picture 4">
            <a:extLst>
              <a:ext uri="{FF2B5EF4-FFF2-40B4-BE49-F238E27FC236}">
                <a16:creationId xmlns:a16="http://schemas.microsoft.com/office/drawing/2014/main" id="{D4E0D665-D865-D50B-809B-77883768CD2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5938424" y="3326774"/>
            <a:ext cx="924540" cy="54959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5" name="Picture 4">
            <a:extLst>
              <a:ext uri="{FF2B5EF4-FFF2-40B4-BE49-F238E27FC236}">
                <a16:creationId xmlns:a16="http://schemas.microsoft.com/office/drawing/2014/main" id="{3983FCEE-65D1-A765-96B4-34A2553239B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5941865" y="3940541"/>
            <a:ext cx="924540" cy="5495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6" name="Flowchart: Connector 25">
            <a:extLst>
              <a:ext uri="{FF2B5EF4-FFF2-40B4-BE49-F238E27FC236}">
                <a16:creationId xmlns:a16="http://schemas.microsoft.com/office/drawing/2014/main" id="{F9C65EC1-D5D4-4CA7-F7E9-5FFA137B7E0B}"/>
              </a:ext>
            </a:extLst>
          </p:cNvPr>
          <p:cNvSpPr/>
          <p:nvPr/>
        </p:nvSpPr>
        <p:spPr>
          <a:xfrm>
            <a:off x="6317995" y="4200630"/>
            <a:ext cx="172280" cy="177760"/>
          </a:xfrm>
          <a:prstGeom prst="flowChartConnector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pic>
        <p:nvPicPr>
          <p:cNvPr id="27" name="Picture 20">
            <a:extLst>
              <a:ext uri="{FF2B5EF4-FFF2-40B4-BE49-F238E27FC236}">
                <a16:creationId xmlns:a16="http://schemas.microsoft.com/office/drawing/2014/main" id="{1A44D7EF-3969-C532-1DDA-9BBBB9591E2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41529" r="41385"/>
          <a:stretch>
            <a:fillRect/>
          </a:stretch>
        </p:blipFill>
        <p:spPr>
          <a:xfrm>
            <a:off x="5821470" y="4728387"/>
            <a:ext cx="506440" cy="157558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8" name="Picture 20">
            <a:extLst>
              <a:ext uri="{FF2B5EF4-FFF2-40B4-BE49-F238E27FC236}">
                <a16:creationId xmlns:a16="http://schemas.microsoft.com/office/drawing/2014/main" id="{5642ABDB-BA33-A716-183D-FF78A89767E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41529" r="41385"/>
          <a:stretch>
            <a:fillRect/>
          </a:stretch>
        </p:blipFill>
        <p:spPr>
          <a:xfrm>
            <a:off x="6356524" y="4750220"/>
            <a:ext cx="506440" cy="1575584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5584180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E0B9F34-82F2-7159-0B21-C3994C53FD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TrackView</a:t>
            </a:r>
            <a:r>
              <a:rPr lang="en-GB"/>
              <a:t> Pro </a:t>
            </a:r>
            <a:r>
              <a:rPr lang="en-GB">
                <a:solidFill>
                  <a:schemeClr val="accent6"/>
                </a:solidFill>
              </a:rPr>
              <a:t>PoE </a:t>
            </a:r>
            <a:r>
              <a:rPr lang="en-GB"/>
              <a:t>Transmitter</a:t>
            </a:r>
            <a:endParaRPr lang="da-DK"/>
          </a:p>
        </p:txBody>
      </p:sp>
      <p:sp>
        <p:nvSpPr>
          <p:cNvPr id="6" name="Rectangle: Rounded Corners 22">
            <a:extLst>
              <a:ext uri="{FF2B5EF4-FFF2-40B4-BE49-F238E27FC236}">
                <a16:creationId xmlns:a16="http://schemas.microsoft.com/office/drawing/2014/main" id="{2EAD9CF7-CC32-EE5B-F696-E906693299D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71475" y="2736574"/>
            <a:ext cx="3471655" cy="3429276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2095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w="12701" cap="flat">
            <a:solidFill>
              <a:srgbClr val="F2F2F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171450" lvl="0" indent="-171450" fontAlgn="auto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>
                <a:solidFill>
                  <a:srgbClr val="44546A"/>
                </a:solidFill>
                <a:latin typeface="AvenirNext LT Pro Medium" pitchFamily="34"/>
              </a:rPr>
              <a:t>Live feed with super-fast transmission rate</a:t>
            </a:r>
          </a:p>
          <a:p>
            <a:pPr marL="628650" lvl="1" indent="-171450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>
                <a:solidFill>
                  <a:srgbClr val="44546A"/>
                </a:solidFill>
                <a:latin typeface="AvenirNext LT Pro Medium" pitchFamily="34"/>
              </a:rPr>
              <a:t>Quick update</a:t>
            </a:r>
          </a:p>
          <a:p>
            <a:pPr marL="171450" lvl="0" indent="-171450" fontAlgn="auto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>
                <a:solidFill>
                  <a:srgbClr val="44546A"/>
                </a:solidFill>
                <a:latin typeface="AvenirNext LT Pro Medium" pitchFamily="34"/>
              </a:rPr>
              <a:t>Battery consumption is not a concern</a:t>
            </a:r>
            <a:r>
              <a:rPr lang="en-DK" sz="1200">
                <a:solidFill>
                  <a:srgbClr val="44546A"/>
                </a:solidFill>
                <a:latin typeface="AvenirNext LT Pro Medium" pitchFamily="34"/>
              </a:rPr>
              <a:t> due to PoE cable </a:t>
            </a:r>
            <a:endParaRPr lang="en-GB" sz="1200">
              <a:solidFill>
                <a:srgbClr val="44546A"/>
              </a:solidFill>
              <a:latin typeface="AvenirNext LT Pro Medium" pitchFamily="34"/>
            </a:endParaRPr>
          </a:p>
          <a:p>
            <a:pPr marL="171450" lvl="0" indent="-171450" fontAlgn="auto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>
                <a:solidFill>
                  <a:srgbClr val="44546A"/>
                </a:solidFill>
                <a:latin typeface="AvenirNext LT Pro Medium" pitchFamily="34"/>
              </a:rPr>
              <a:t>Access Point (Rx) </a:t>
            </a:r>
            <a:r>
              <a:rPr lang="en-GB" sz="1200" b="1">
                <a:solidFill>
                  <a:srgbClr val="44546A"/>
                </a:solidFill>
                <a:latin typeface="AvenirNext LT Pro Medium" pitchFamily="34"/>
              </a:rPr>
              <a:t>not</a:t>
            </a:r>
            <a:r>
              <a:rPr lang="en-GB" sz="1200">
                <a:solidFill>
                  <a:srgbClr val="44546A"/>
                </a:solidFill>
                <a:latin typeface="AvenirNext LT Pro Medium" pitchFamily="34"/>
              </a:rPr>
              <a:t> required</a:t>
            </a:r>
          </a:p>
          <a:p>
            <a:pPr marL="171450" lvl="0" indent="-171450" fontAlgn="auto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>
                <a:solidFill>
                  <a:srgbClr val="44546A"/>
                </a:solidFill>
                <a:latin typeface="AvenirNext LT Pro Medium" pitchFamily="34"/>
              </a:rPr>
              <a:t>2x AA batteries </a:t>
            </a:r>
            <a:r>
              <a:rPr lang="en-GB" sz="1200" b="1">
                <a:solidFill>
                  <a:srgbClr val="44546A"/>
                </a:solidFill>
                <a:latin typeface="AvenirNext LT Pro Medium" pitchFamily="34"/>
              </a:rPr>
              <a:t>back up </a:t>
            </a:r>
            <a:r>
              <a:rPr lang="en-GB" sz="1200">
                <a:solidFill>
                  <a:srgbClr val="44546A"/>
                </a:solidFill>
                <a:latin typeface="AvenirNext LT Pro Medium" pitchFamily="34"/>
              </a:rPr>
              <a:t>if PoE failure</a:t>
            </a:r>
            <a:endParaRPr lang="en-DK" sz="1200">
              <a:solidFill>
                <a:srgbClr val="44546A"/>
              </a:solidFill>
              <a:latin typeface="AvenirNext LT Pro Medium" pitchFamily="34"/>
            </a:endParaRPr>
          </a:p>
          <a:p>
            <a:pPr marL="171450" lvl="0" indent="-171450" fontAlgn="auto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kern="0">
                <a:solidFill>
                  <a:srgbClr val="44546A"/>
                </a:solidFill>
                <a:latin typeface="AvenirNext LT Pro Medium" pitchFamily="34"/>
              </a:rPr>
              <a:t>24V DC power output (for powering custom sensors) </a:t>
            </a:r>
            <a:endParaRPr lang="en-GB" sz="1200">
              <a:solidFill>
                <a:srgbClr val="44546A"/>
              </a:solidFill>
              <a:latin typeface="AvenirNext LT Pro Medium" pitchFamily="34"/>
            </a:endParaRPr>
          </a:p>
          <a:p>
            <a:endParaRPr lang="da-DK"/>
          </a:p>
        </p:txBody>
      </p:sp>
      <p:sp>
        <p:nvSpPr>
          <p:cNvPr id="7" name="Rectangle: Rounded Corners 22">
            <a:extLst>
              <a:ext uri="{FF2B5EF4-FFF2-40B4-BE49-F238E27FC236}">
                <a16:creationId xmlns:a16="http://schemas.microsoft.com/office/drawing/2014/main" id="{62C888B3-A6FA-A339-22FF-83AE18B868A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083826" y="2736574"/>
            <a:ext cx="3773212" cy="3429276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2095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w="12701" cap="flat">
            <a:solidFill>
              <a:srgbClr val="F2F2F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171450" lvl="0" indent="-171450" fontAlgn="auto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SzPct val="100000"/>
              <a:buFont typeface="Arial" panose="020B0604020202020204" pitchFamily="34" charset="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>
                <a:solidFill>
                  <a:srgbClr val="44546A"/>
                </a:solidFill>
                <a:latin typeface="AvenirNext LT Pro Medium" pitchFamily="34"/>
              </a:rPr>
              <a:t>More costly for initial setup:</a:t>
            </a:r>
          </a:p>
          <a:p>
            <a:pPr marL="628650" lvl="1" indent="-171450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>
                <a:solidFill>
                  <a:srgbClr val="44546A"/>
                </a:solidFill>
                <a:latin typeface="AvenirNext LT Pro Medium" pitchFamily="34"/>
              </a:rPr>
              <a:t>Ethernet connection required</a:t>
            </a:r>
          </a:p>
          <a:p>
            <a:pPr marL="171450" lvl="0" indent="-171450" fontAlgn="auto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>
                <a:solidFill>
                  <a:srgbClr val="44546A"/>
                </a:solidFill>
                <a:latin typeface="AvenirNext LT Pro Medium" pitchFamily="34"/>
              </a:rPr>
              <a:t>More costly to relocate </a:t>
            </a:r>
          </a:p>
          <a:p>
            <a:endParaRPr lang="da-DK"/>
          </a:p>
        </p:txBody>
      </p:sp>
      <p:pic>
        <p:nvPicPr>
          <p:cNvPr id="8" name="Picture 123" descr="A picture containing text, monitor&#10;&#10;Description automatically generated">
            <a:extLst>
              <a:ext uri="{FF2B5EF4-FFF2-40B4-BE49-F238E27FC236}">
                <a16:creationId xmlns:a16="http://schemas.microsoft.com/office/drawing/2014/main" id="{32DB42F7-61E8-B0D7-2948-9C958D8D427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303382" y="1670126"/>
            <a:ext cx="1700391" cy="230144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14">
            <a:extLst>
              <a:ext uri="{FF2B5EF4-FFF2-40B4-BE49-F238E27FC236}">
                <a16:creationId xmlns:a16="http://schemas.microsoft.com/office/drawing/2014/main" id="{C0198491-8FBF-0FC3-EE28-B714A4BFF1A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5422652" y="4730616"/>
            <a:ext cx="1483954" cy="58899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120">
            <a:extLst>
              <a:ext uri="{FF2B5EF4-FFF2-40B4-BE49-F238E27FC236}">
                <a16:creationId xmlns:a16="http://schemas.microsoft.com/office/drawing/2014/main" id="{A9984031-2D3A-C967-3950-F712940D645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2432" b="19046"/>
          <a:stretch>
            <a:fillRect/>
          </a:stretch>
        </p:blipFill>
        <p:spPr>
          <a:xfrm>
            <a:off x="6096000" y="3917068"/>
            <a:ext cx="119270" cy="81244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AFEF2CA8-9D5B-ADAB-C00D-AFA67BD8E440}"/>
              </a:ext>
            </a:extLst>
          </p:cNvPr>
          <p:cNvSpPr txBox="1"/>
          <p:nvPr/>
        </p:nvSpPr>
        <p:spPr>
          <a:xfrm>
            <a:off x="601212" y="2374326"/>
            <a:ext cx="3012179" cy="36224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171450" marR="0" lvl="0" indent="-171450" algn="ctr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>
                <a:solidFill>
                  <a:srgbClr val="181717"/>
                </a:solidFill>
                <a:uFillTx/>
                <a:latin typeface="AvenirNext LT Pro Medium" pitchFamily="34"/>
              </a:rPr>
              <a:t>Key Benefits</a:t>
            </a:r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3B7AA4EE-ABA0-C504-D8BB-D52A23372163}"/>
              </a:ext>
            </a:extLst>
          </p:cNvPr>
          <p:cNvSpPr txBox="1"/>
          <p:nvPr/>
        </p:nvSpPr>
        <p:spPr>
          <a:xfrm>
            <a:off x="8464342" y="2251443"/>
            <a:ext cx="3012179" cy="36224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171450" marR="0" lvl="0" indent="-171450" algn="ctr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>
                <a:solidFill>
                  <a:srgbClr val="181717"/>
                </a:solidFill>
                <a:uFillTx/>
                <a:latin typeface="AvenirNext LT Pro Medium" pitchFamily="34"/>
              </a:rPr>
              <a:t>Main Restrictions</a:t>
            </a:r>
          </a:p>
        </p:txBody>
      </p:sp>
    </p:spTree>
    <p:extLst>
      <p:ext uri="{BB962C8B-B14F-4D97-AF65-F5344CB8AC3E}">
        <p14:creationId xmlns:p14="http://schemas.microsoft.com/office/powerpoint/2010/main" val="3334659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1" grpId="0"/>
      <p:bldP spid="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E144605-4EDD-7795-2EE4-36E01B87926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Back Lid &amp; Battery con</a:t>
            </a:r>
            <a:r>
              <a:rPr lang="da-DK" err="1"/>
              <a:t>ne</a:t>
            </a:r>
            <a:r>
              <a:rPr lang="en-DK" err="1"/>
              <a:t>ction</a:t>
            </a:r>
            <a:r>
              <a:rPr lang="en-DK"/>
              <a:t>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162E725-7D8B-9FAF-E400-4CD32F0EED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err="1"/>
              <a:t>TrackView</a:t>
            </a:r>
            <a:r>
              <a:rPr lang="en-DK"/>
              <a:t> Pro Transmitter </a:t>
            </a:r>
            <a:endParaRPr lang="da-DK"/>
          </a:p>
        </p:txBody>
      </p:sp>
      <p:pic>
        <p:nvPicPr>
          <p:cNvPr id="6" name="Picture 23">
            <a:extLst>
              <a:ext uri="{FF2B5EF4-FFF2-40B4-BE49-F238E27FC236}">
                <a16:creationId xmlns:a16="http://schemas.microsoft.com/office/drawing/2014/main" id="{7EAF068B-20BD-4381-7605-A3015589C92E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tretch>
            <a:fillRect/>
          </a:stretch>
        </p:blipFill>
        <p:spPr>
          <a:xfrm>
            <a:off x="586546" y="2020349"/>
            <a:ext cx="1258087" cy="205692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24">
            <a:extLst>
              <a:ext uri="{FF2B5EF4-FFF2-40B4-BE49-F238E27FC236}">
                <a16:creationId xmlns:a16="http://schemas.microsoft.com/office/drawing/2014/main" id="{B3DC7B36-24EE-CC7B-EBA2-746B7C4FEF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546" y="4257957"/>
            <a:ext cx="1328393" cy="199263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91">
            <a:extLst>
              <a:ext uri="{FF2B5EF4-FFF2-40B4-BE49-F238E27FC236}">
                <a16:creationId xmlns:a16="http://schemas.microsoft.com/office/drawing/2014/main" id="{E4E230C0-4802-0D2F-4431-80F680D9BED9}"/>
              </a:ext>
            </a:extLst>
          </p:cNvPr>
          <p:cNvSpPr txBox="1"/>
          <p:nvPr/>
        </p:nvSpPr>
        <p:spPr>
          <a:xfrm>
            <a:off x="2059703" y="2827680"/>
            <a:ext cx="1026139" cy="2308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Back lid</a:t>
            </a:r>
          </a:p>
        </p:txBody>
      </p:sp>
      <p:cxnSp>
        <p:nvCxnSpPr>
          <p:cNvPr id="9" name="Straight Connector 14">
            <a:extLst>
              <a:ext uri="{FF2B5EF4-FFF2-40B4-BE49-F238E27FC236}">
                <a16:creationId xmlns:a16="http://schemas.microsoft.com/office/drawing/2014/main" id="{206AA29A-EACE-3DA1-B6F6-A932EC7F8228}"/>
              </a:ext>
            </a:extLst>
          </p:cNvPr>
          <p:cNvCxnSpPr/>
          <p:nvPr/>
        </p:nvCxnSpPr>
        <p:spPr>
          <a:xfrm>
            <a:off x="1672531" y="2943096"/>
            <a:ext cx="497698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0" name="TextBox 91">
            <a:extLst>
              <a:ext uri="{FF2B5EF4-FFF2-40B4-BE49-F238E27FC236}">
                <a16:creationId xmlns:a16="http://schemas.microsoft.com/office/drawing/2014/main" id="{10919207-8EA1-ACE7-6DB8-595B6ADD3A96}"/>
              </a:ext>
            </a:extLst>
          </p:cNvPr>
          <p:cNvSpPr txBox="1"/>
          <p:nvPr/>
        </p:nvSpPr>
        <p:spPr>
          <a:xfrm>
            <a:off x="2321743" y="5768111"/>
            <a:ext cx="2601439" cy="369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Increased transmission rate &amp; data pts will reduce batteries lifetime</a:t>
            </a:r>
          </a:p>
        </p:txBody>
      </p:sp>
      <p:pic>
        <p:nvPicPr>
          <p:cNvPr id="11" name="Picture 8" descr="Icon&#10;&#10;Description automatically generated">
            <a:extLst>
              <a:ext uri="{FF2B5EF4-FFF2-40B4-BE49-F238E27FC236}">
                <a16:creationId xmlns:a16="http://schemas.microsoft.com/office/drawing/2014/main" id="{AA4716DF-C908-AE9A-5312-B6DCE45CEC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60493" y="5774187"/>
            <a:ext cx="322499" cy="29562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TextBox 91">
            <a:extLst>
              <a:ext uri="{FF2B5EF4-FFF2-40B4-BE49-F238E27FC236}">
                <a16:creationId xmlns:a16="http://schemas.microsoft.com/office/drawing/2014/main" id="{FB568037-D76F-6437-E349-B04F29F9D252}"/>
              </a:ext>
            </a:extLst>
          </p:cNvPr>
          <p:cNvSpPr txBox="1"/>
          <p:nvPr/>
        </p:nvSpPr>
        <p:spPr>
          <a:xfrm>
            <a:off x="2510036" y="4454944"/>
            <a:ext cx="1896312" cy="369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USB Connection</a:t>
            </a:r>
            <a:b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</a:b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 </a:t>
            </a:r>
            <a:r>
              <a:rPr lang="en-GB" sz="800" b="0" i="1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(Firmware update)</a:t>
            </a:r>
            <a:endParaRPr lang="en-GB" sz="900" b="0" i="1" u="none" strike="noStrike" kern="1200" cap="none" spc="0" baseline="0">
              <a:solidFill>
                <a:srgbClr val="000000"/>
              </a:solidFill>
              <a:uFillTx/>
              <a:latin typeface="Tahoma" pitchFamily="34"/>
              <a:cs typeface="Arial" pitchFamily="34"/>
            </a:endParaRPr>
          </a:p>
        </p:txBody>
      </p:sp>
      <p:cxnSp>
        <p:nvCxnSpPr>
          <p:cNvPr id="13" name="Connector: Elbow 22">
            <a:extLst>
              <a:ext uri="{FF2B5EF4-FFF2-40B4-BE49-F238E27FC236}">
                <a16:creationId xmlns:a16="http://schemas.microsoft.com/office/drawing/2014/main" id="{3FB4D1C1-FE93-B974-5E9E-0E898B8804A9}"/>
              </a:ext>
            </a:extLst>
          </p:cNvPr>
          <p:cNvCxnSpPr>
            <a:cxnSpLocks/>
          </p:cNvCxnSpPr>
          <p:nvPr/>
        </p:nvCxnSpPr>
        <p:spPr>
          <a:xfrm flipV="1">
            <a:off x="1060174" y="4568899"/>
            <a:ext cx="1280061" cy="135880"/>
          </a:xfrm>
          <a:prstGeom prst="bentConnector3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5" name="TextBox 91">
            <a:extLst>
              <a:ext uri="{FF2B5EF4-FFF2-40B4-BE49-F238E27FC236}">
                <a16:creationId xmlns:a16="http://schemas.microsoft.com/office/drawing/2014/main" id="{C4B283AB-7651-360D-B3E9-B221B6177538}"/>
              </a:ext>
            </a:extLst>
          </p:cNvPr>
          <p:cNvSpPr txBox="1"/>
          <p:nvPr/>
        </p:nvSpPr>
        <p:spPr>
          <a:xfrm>
            <a:off x="2429501" y="4876368"/>
            <a:ext cx="1969135" cy="59247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Batteries (x2)</a:t>
            </a:r>
            <a:b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</a:br>
            <a:r>
              <a:rPr lang="en-GB" sz="800" b="0" i="1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Recommend Lithium, long lasting particularly at lower temperatures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750" b="0" i="0" u="none" strike="noStrike" kern="1200" cap="none" spc="0" baseline="0">
              <a:solidFill>
                <a:srgbClr val="000000"/>
              </a:solidFill>
              <a:uFillTx/>
              <a:latin typeface="Tahoma" pitchFamily="34"/>
              <a:cs typeface="Arial" pitchFamily="34"/>
            </a:endParaRPr>
          </a:p>
        </p:txBody>
      </p:sp>
      <p:cxnSp>
        <p:nvCxnSpPr>
          <p:cNvPr id="16" name="Straight Connector 44">
            <a:extLst>
              <a:ext uri="{FF2B5EF4-FFF2-40B4-BE49-F238E27FC236}">
                <a16:creationId xmlns:a16="http://schemas.microsoft.com/office/drawing/2014/main" id="{62895AA4-81C1-31D6-3A8E-0E9EF2A25F45}"/>
              </a:ext>
            </a:extLst>
          </p:cNvPr>
          <p:cNvCxnSpPr>
            <a:cxnSpLocks/>
          </p:cNvCxnSpPr>
          <p:nvPr/>
        </p:nvCxnSpPr>
        <p:spPr>
          <a:xfrm>
            <a:off x="1684773" y="5036990"/>
            <a:ext cx="655462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pic>
        <p:nvPicPr>
          <p:cNvPr id="18" name="Picture 33">
            <a:extLst>
              <a:ext uri="{FF2B5EF4-FFF2-40B4-BE49-F238E27FC236}">
                <a16:creationId xmlns:a16="http://schemas.microsoft.com/office/drawing/2014/main" id="{A74AB6F5-1BD5-6AA8-85D9-B5A21926E7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124" y="1663519"/>
            <a:ext cx="1026139" cy="209668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9" name="Picture 31">
            <a:extLst>
              <a:ext uri="{FF2B5EF4-FFF2-40B4-BE49-F238E27FC236}">
                <a16:creationId xmlns:a16="http://schemas.microsoft.com/office/drawing/2014/main" id="{6EBCB5AD-3E7F-D132-7CE7-EF24F5916CE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69157" y="1646380"/>
            <a:ext cx="1139852" cy="209668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0" name="TextBox 91">
            <a:extLst>
              <a:ext uri="{FF2B5EF4-FFF2-40B4-BE49-F238E27FC236}">
                <a16:creationId xmlns:a16="http://schemas.microsoft.com/office/drawing/2014/main" id="{95791063-1491-CC6B-D7DD-5188891D0427}"/>
              </a:ext>
            </a:extLst>
          </p:cNvPr>
          <p:cNvSpPr txBox="1"/>
          <p:nvPr/>
        </p:nvSpPr>
        <p:spPr>
          <a:xfrm>
            <a:off x="9097903" y="2478157"/>
            <a:ext cx="1536967" cy="369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Screw or magnet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locations</a:t>
            </a:r>
          </a:p>
        </p:txBody>
      </p:sp>
      <p:cxnSp>
        <p:nvCxnSpPr>
          <p:cNvPr id="21" name="Straight Connector 56">
            <a:extLst>
              <a:ext uri="{FF2B5EF4-FFF2-40B4-BE49-F238E27FC236}">
                <a16:creationId xmlns:a16="http://schemas.microsoft.com/office/drawing/2014/main" id="{EE9F958D-DF68-CD86-6C9A-0E08D1F683FD}"/>
              </a:ext>
            </a:extLst>
          </p:cNvPr>
          <p:cNvCxnSpPr/>
          <p:nvPr/>
        </p:nvCxnSpPr>
        <p:spPr>
          <a:xfrm>
            <a:off x="8709009" y="2595931"/>
            <a:ext cx="578733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pic>
        <p:nvPicPr>
          <p:cNvPr id="22" name="Picture 35">
            <a:extLst>
              <a:ext uri="{FF2B5EF4-FFF2-40B4-BE49-F238E27FC236}">
                <a16:creationId xmlns:a16="http://schemas.microsoft.com/office/drawing/2014/main" id="{C551443E-DC55-20D8-979E-D0B9A95DFC8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37931" y="4026972"/>
            <a:ext cx="1389313" cy="206979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3" name="Picture 34">
            <a:extLst>
              <a:ext uri="{FF2B5EF4-FFF2-40B4-BE49-F238E27FC236}">
                <a16:creationId xmlns:a16="http://schemas.microsoft.com/office/drawing/2014/main" id="{12DDB7F1-499E-1EA6-0598-AA052DD9FFE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22176" y="3888816"/>
            <a:ext cx="1258087" cy="216182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4" name="Picture 36">
            <a:extLst>
              <a:ext uri="{FF2B5EF4-FFF2-40B4-BE49-F238E27FC236}">
                <a16:creationId xmlns:a16="http://schemas.microsoft.com/office/drawing/2014/main" id="{8B60411E-CF0D-37DF-00C3-19C5BD26BBB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303971" y="4061405"/>
            <a:ext cx="601356" cy="2025051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7834257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0A8FD81C-6147-2DFC-A380-79DEFAC5208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60363" y="936625"/>
            <a:ext cx="11496675" cy="358775"/>
          </a:xfrm>
        </p:spPr>
        <p:txBody>
          <a:bodyPr anchor="ctr"/>
          <a:lstStyle/>
          <a:p>
            <a:pPr lvl="0"/>
            <a:r>
              <a:rPr lang="en-GB" err="1"/>
              <a:t>TrackView</a:t>
            </a:r>
            <a:r>
              <a:rPr lang="en-GB"/>
              <a:t> Pro Transmitter</a:t>
            </a:r>
          </a:p>
        </p:txBody>
      </p:sp>
      <p:pic>
        <p:nvPicPr>
          <p:cNvPr id="7" name="Picture 37">
            <a:extLst>
              <a:ext uri="{FF2B5EF4-FFF2-40B4-BE49-F238E27FC236}">
                <a16:creationId xmlns:a16="http://schemas.microsoft.com/office/drawing/2014/main" id="{6766BDEB-3EE0-9E82-85D3-525281D5C817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rcRect/>
          <a:stretch>
            <a:fillRect/>
          </a:stretch>
        </p:blipFill>
        <p:spPr>
          <a:xfrm>
            <a:off x="916776" y="2071601"/>
            <a:ext cx="3092134" cy="207825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36">
            <a:extLst>
              <a:ext uri="{FF2B5EF4-FFF2-40B4-BE49-F238E27FC236}">
                <a16:creationId xmlns:a16="http://schemas.microsoft.com/office/drawing/2014/main" id="{A1474F99-DA52-F358-74F4-441EF0F8D3C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916775" y="4124626"/>
            <a:ext cx="2979363" cy="187954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33">
            <a:extLst>
              <a:ext uri="{FF2B5EF4-FFF2-40B4-BE49-F238E27FC236}">
                <a16:creationId xmlns:a16="http://schemas.microsoft.com/office/drawing/2014/main" id="{D89E2DDF-877B-0152-9868-836089EA4D3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1860" b="18767"/>
          <a:stretch>
            <a:fillRect/>
          </a:stretch>
        </p:blipFill>
        <p:spPr>
          <a:xfrm>
            <a:off x="6180870" y="2345612"/>
            <a:ext cx="3092135" cy="130302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39">
            <a:extLst>
              <a:ext uri="{FF2B5EF4-FFF2-40B4-BE49-F238E27FC236}">
                <a16:creationId xmlns:a16="http://schemas.microsoft.com/office/drawing/2014/main" id="{6E660959-D937-7123-3D14-06049173568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6079" b="8824"/>
          <a:stretch>
            <a:fillRect/>
          </a:stretch>
        </p:blipFill>
        <p:spPr>
          <a:xfrm>
            <a:off x="6180869" y="4281372"/>
            <a:ext cx="3092135" cy="134707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TextBox 91">
            <a:extLst>
              <a:ext uri="{FF2B5EF4-FFF2-40B4-BE49-F238E27FC236}">
                <a16:creationId xmlns:a16="http://schemas.microsoft.com/office/drawing/2014/main" id="{6739C65D-4ADD-AD46-A0FD-077D431F00C9}"/>
              </a:ext>
            </a:extLst>
          </p:cNvPr>
          <p:cNvSpPr txBox="1"/>
          <p:nvPr/>
        </p:nvSpPr>
        <p:spPr>
          <a:xfrm>
            <a:off x="9016190" y="3383305"/>
            <a:ext cx="1231367" cy="3877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>
                <a:solidFill>
                  <a:srgbClr val="000000"/>
                </a:solidFill>
                <a:latin typeface="Tahoma" pitchFamily="34"/>
                <a:cs typeface="Arial" pitchFamily="34"/>
              </a:rPr>
              <a:t>Latch in locked position</a:t>
            </a:r>
          </a:p>
        </p:txBody>
      </p:sp>
      <p:sp>
        <p:nvSpPr>
          <p:cNvPr id="12" name="TextBox 91">
            <a:extLst>
              <a:ext uri="{FF2B5EF4-FFF2-40B4-BE49-F238E27FC236}">
                <a16:creationId xmlns:a16="http://schemas.microsoft.com/office/drawing/2014/main" id="{FB15E53E-B808-1BE6-2335-59621C18BD08}"/>
              </a:ext>
            </a:extLst>
          </p:cNvPr>
          <p:cNvSpPr txBox="1"/>
          <p:nvPr/>
        </p:nvSpPr>
        <p:spPr>
          <a:xfrm>
            <a:off x="9157327" y="5240650"/>
            <a:ext cx="1231367" cy="3877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>
                <a:solidFill>
                  <a:srgbClr val="000000"/>
                </a:solidFill>
                <a:latin typeface="Tahoma" pitchFamily="34"/>
                <a:cs typeface="Arial" pitchFamily="34"/>
              </a:rPr>
              <a:t>Latch in </a:t>
            </a:r>
            <a:r>
              <a:rPr lang="en-GB" sz="900">
                <a:solidFill>
                  <a:srgbClr val="D01E1E"/>
                </a:solidFill>
                <a:latin typeface="Tahoma" pitchFamily="34"/>
                <a:cs typeface="Arial" pitchFamily="34"/>
              </a:rPr>
              <a:t>un</a:t>
            </a:r>
            <a:r>
              <a:rPr lang="en-GB" sz="900">
                <a:solidFill>
                  <a:srgbClr val="000000"/>
                </a:solidFill>
                <a:latin typeface="Tahoma" pitchFamily="34"/>
                <a:cs typeface="Arial" pitchFamily="34"/>
              </a:rPr>
              <a:t>locked position</a:t>
            </a:r>
          </a:p>
        </p:txBody>
      </p:sp>
      <p:sp>
        <p:nvSpPr>
          <p:cNvPr id="13" name="TextBox 91">
            <a:extLst>
              <a:ext uri="{FF2B5EF4-FFF2-40B4-BE49-F238E27FC236}">
                <a16:creationId xmlns:a16="http://schemas.microsoft.com/office/drawing/2014/main" id="{2CACFEDD-CD51-6B82-1750-E39BC7FB488D}"/>
              </a:ext>
            </a:extLst>
          </p:cNvPr>
          <p:cNvSpPr txBox="1"/>
          <p:nvPr/>
        </p:nvSpPr>
        <p:spPr>
          <a:xfrm>
            <a:off x="4076957" y="5117849"/>
            <a:ext cx="1231367" cy="3877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>
                <a:solidFill>
                  <a:srgbClr val="000000"/>
                </a:solidFill>
                <a:latin typeface="Tahoma" pitchFamily="34"/>
                <a:cs typeface="Arial" pitchFamily="34"/>
              </a:rPr>
              <a:t>Notched SMART connector</a:t>
            </a:r>
          </a:p>
        </p:txBody>
      </p:sp>
      <p:sp>
        <p:nvSpPr>
          <p:cNvPr id="14" name="TextBox 91">
            <a:extLst>
              <a:ext uri="{FF2B5EF4-FFF2-40B4-BE49-F238E27FC236}">
                <a16:creationId xmlns:a16="http://schemas.microsoft.com/office/drawing/2014/main" id="{7BF5FD18-33FF-7FC3-22D0-49453923ED6F}"/>
              </a:ext>
            </a:extLst>
          </p:cNvPr>
          <p:cNvSpPr txBox="1"/>
          <p:nvPr/>
        </p:nvSpPr>
        <p:spPr>
          <a:xfrm>
            <a:off x="4076956" y="3319611"/>
            <a:ext cx="1231367" cy="3877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>
                <a:solidFill>
                  <a:srgbClr val="000000"/>
                </a:solidFill>
                <a:latin typeface="Tahoma" pitchFamily="34"/>
                <a:cs typeface="Arial" pitchFamily="34"/>
              </a:rPr>
              <a:t>Transmitter</a:t>
            </a:r>
          </a:p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>
                <a:solidFill>
                  <a:srgbClr val="000000"/>
                </a:solidFill>
                <a:latin typeface="Tahoma" pitchFamily="34"/>
                <a:cs typeface="Arial" pitchFamily="34"/>
              </a:rPr>
              <a:t>Back plate</a:t>
            </a:r>
          </a:p>
        </p:txBody>
      </p:sp>
      <p:sp>
        <p:nvSpPr>
          <p:cNvPr id="15" name="TextBox 91">
            <a:extLst>
              <a:ext uri="{FF2B5EF4-FFF2-40B4-BE49-F238E27FC236}">
                <a16:creationId xmlns:a16="http://schemas.microsoft.com/office/drawing/2014/main" id="{337D69E0-7EA0-A69D-FC2C-A5634E6655AB}"/>
              </a:ext>
            </a:extLst>
          </p:cNvPr>
          <p:cNvSpPr txBox="1"/>
          <p:nvPr/>
        </p:nvSpPr>
        <p:spPr>
          <a:xfrm>
            <a:off x="4133159" y="5754868"/>
            <a:ext cx="1231367" cy="2492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>
                <a:solidFill>
                  <a:srgbClr val="000000"/>
                </a:solidFill>
                <a:latin typeface="Tahoma" pitchFamily="34"/>
                <a:cs typeface="Arial" pitchFamily="34"/>
              </a:rPr>
              <a:t>Hidden latch</a:t>
            </a:r>
          </a:p>
        </p:txBody>
      </p:sp>
      <p:sp>
        <p:nvSpPr>
          <p:cNvPr id="16" name="TextBox 91">
            <a:extLst>
              <a:ext uri="{FF2B5EF4-FFF2-40B4-BE49-F238E27FC236}">
                <a16:creationId xmlns:a16="http://schemas.microsoft.com/office/drawing/2014/main" id="{0A47C98B-3383-3809-C381-799724AD21C8}"/>
              </a:ext>
            </a:extLst>
          </p:cNvPr>
          <p:cNvSpPr txBox="1"/>
          <p:nvPr/>
        </p:nvSpPr>
        <p:spPr>
          <a:xfrm>
            <a:off x="8914185" y="2223141"/>
            <a:ext cx="1231367" cy="3877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>
                <a:solidFill>
                  <a:srgbClr val="000000"/>
                </a:solidFill>
                <a:latin typeface="Tahoma" pitchFamily="34"/>
                <a:cs typeface="Arial" pitchFamily="34"/>
              </a:rPr>
              <a:t>Notched SMART connector</a:t>
            </a:r>
          </a:p>
        </p:txBody>
      </p:sp>
      <p:cxnSp>
        <p:nvCxnSpPr>
          <p:cNvPr id="17" name="Straight Connector 14">
            <a:extLst>
              <a:ext uri="{FF2B5EF4-FFF2-40B4-BE49-F238E27FC236}">
                <a16:creationId xmlns:a16="http://schemas.microsoft.com/office/drawing/2014/main" id="{1490CC6C-1577-F2B7-40B4-A24D5A99BDB1}"/>
              </a:ext>
            </a:extLst>
          </p:cNvPr>
          <p:cNvCxnSpPr/>
          <p:nvPr/>
        </p:nvCxnSpPr>
        <p:spPr>
          <a:xfrm>
            <a:off x="3882962" y="3558061"/>
            <a:ext cx="404545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cxnSp>
        <p:nvCxnSpPr>
          <p:cNvPr id="18" name="Connector: Elbow 62">
            <a:extLst>
              <a:ext uri="{FF2B5EF4-FFF2-40B4-BE49-F238E27FC236}">
                <a16:creationId xmlns:a16="http://schemas.microsoft.com/office/drawing/2014/main" id="{FEE90130-0615-1B37-B807-F0B205ED74A8}"/>
              </a:ext>
            </a:extLst>
          </p:cNvPr>
          <p:cNvCxnSpPr/>
          <p:nvPr/>
        </p:nvCxnSpPr>
        <p:spPr>
          <a:xfrm flipV="1">
            <a:off x="3036172" y="5251037"/>
            <a:ext cx="1209026" cy="252814"/>
          </a:xfrm>
          <a:prstGeom prst="bentConnector3">
            <a:avLst/>
          </a:prstGeom>
          <a:noFill/>
          <a:ln w="6345" cap="flat">
            <a:solidFill>
              <a:srgbClr val="FFFFFF"/>
            </a:solidFill>
            <a:prstDash val="solid"/>
            <a:miter/>
            <a:headEnd type="arrow"/>
            <a:tailEnd type="arrow"/>
          </a:ln>
        </p:spPr>
      </p:cxnSp>
      <p:cxnSp>
        <p:nvCxnSpPr>
          <p:cNvPr id="19" name="Connector: Elbow 22">
            <a:extLst>
              <a:ext uri="{FF2B5EF4-FFF2-40B4-BE49-F238E27FC236}">
                <a16:creationId xmlns:a16="http://schemas.microsoft.com/office/drawing/2014/main" id="{4067D44A-20F3-0BFF-FC54-650D103D7E5E}"/>
              </a:ext>
            </a:extLst>
          </p:cNvPr>
          <p:cNvCxnSpPr/>
          <p:nvPr/>
        </p:nvCxnSpPr>
        <p:spPr>
          <a:xfrm>
            <a:off x="2882398" y="5735692"/>
            <a:ext cx="1126512" cy="214277"/>
          </a:xfrm>
          <a:prstGeom prst="bentConnector3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cxnSp>
        <p:nvCxnSpPr>
          <p:cNvPr id="20" name="Straight Connector 49">
            <a:extLst>
              <a:ext uri="{FF2B5EF4-FFF2-40B4-BE49-F238E27FC236}">
                <a16:creationId xmlns:a16="http://schemas.microsoft.com/office/drawing/2014/main" id="{32DE625E-5069-896A-F852-A9E703A62C65}"/>
              </a:ext>
            </a:extLst>
          </p:cNvPr>
          <p:cNvCxnSpPr>
            <a:cxnSpLocks/>
          </p:cNvCxnSpPr>
          <p:nvPr/>
        </p:nvCxnSpPr>
        <p:spPr>
          <a:xfrm>
            <a:off x="8284311" y="3524173"/>
            <a:ext cx="629874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cxnSp>
        <p:nvCxnSpPr>
          <p:cNvPr id="22" name="Connector: Elbow 63">
            <a:extLst>
              <a:ext uri="{FF2B5EF4-FFF2-40B4-BE49-F238E27FC236}">
                <a16:creationId xmlns:a16="http://schemas.microsoft.com/office/drawing/2014/main" id="{ED2677E9-3CEF-C9D8-A86F-FE71099943DC}"/>
              </a:ext>
            </a:extLst>
          </p:cNvPr>
          <p:cNvCxnSpPr>
            <a:cxnSpLocks/>
          </p:cNvCxnSpPr>
          <p:nvPr/>
        </p:nvCxnSpPr>
        <p:spPr>
          <a:xfrm flipV="1">
            <a:off x="7520937" y="2353721"/>
            <a:ext cx="1393248" cy="757007"/>
          </a:xfrm>
          <a:prstGeom prst="bentConnector3">
            <a:avLst/>
          </a:prstGeom>
          <a:noFill/>
          <a:ln w="6345" cap="flat">
            <a:solidFill>
              <a:srgbClr val="FFFFFF"/>
            </a:solidFill>
            <a:prstDash val="solid"/>
            <a:miter/>
            <a:headEnd type="arrow"/>
            <a:tailEnd type="arrow"/>
          </a:ln>
        </p:spPr>
      </p:cxnSp>
    </p:spTree>
    <p:extLst>
      <p:ext uri="{BB962C8B-B14F-4D97-AF65-F5344CB8AC3E}">
        <p14:creationId xmlns:p14="http://schemas.microsoft.com/office/powerpoint/2010/main" val="407174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000"/>
                            </p:stCondLst>
                            <p:childTnLst>
                              <p:par>
                                <p:cTn id="4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0"/>
                            </p:stCondLst>
                            <p:childTnLst>
                              <p:par>
                                <p:cTn id="5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A7E63-1C20-F8ED-4153-41DEB68C5E9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70759" y="370356"/>
            <a:ext cx="5684722" cy="493776"/>
          </a:xfrm>
        </p:spPr>
        <p:txBody>
          <a:bodyPr/>
          <a:lstStyle/>
          <a:p>
            <a:pPr lvl="0"/>
            <a:r>
              <a:rPr lang="en-DK">
                <a:solidFill>
                  <a:schemeClr val="accent1"/>
                </a:solidFill>
                <a:latin typeface="+mn-lt"/>
              </a:rPr>
              <a:t>Transmitter </a:t>
            </a:r>
            <a:endParaRPr lang="en-GB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4C1F1B-9AE2-8914-F733-481DA27210A5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728870" y="1410084"/>
            <a:ext cx="4031626" cy="283954"/>
          </a:xfrm>
          <a:prstGeom prst="rect">
            <a:avLst/>
          </a:prstGeom>
          <a:noFill/>
          <a:ln>
            <a:noFill/>
          </a:ln>
        </p:spPr>
        <p:txBody>
          <a:bodyPr vert="horz" wrap="square" lIns="109728" tIns="54864" rIns="109728" bIns="54864" numCol="1" anchor="t" anchorCtr="0" compatLnSpc="1">
            <a:prstTxWarp prst="textNoShape">
              <a:avLst/>
            </a:prstTxWarp>
            <a:noAutofit/>
          </a:bodyPr>
          <a:lstStyle/>
          <a:p>
            <a:pPr marL="205740" indent="-205740" defTabSz="822960">
              <a:spcBef>
                <a:spcPts val="900"/>
              </a:spcBef>
            </a:pPr>
            <a:r>
              <a:rPr lang="en-GB" sz="1404">
                <a:latin typeface="Avenir Next LT Pro Demi" pitchFamily="34"/>
              </a:rPr>
              <a:t>Display</a:t>
            </a:r>
            <a:r>
              <a:rPr lang="en-GB" sz="1400">
                <a:latin typeface="Avenir Next LT Pro Demi" pitchFamily="34"/>
              </a:rPr>
              <a:t> Information</a:t>
            </a:r>
          </a:p>
        </p:txBody>
      </p:sp>
      <p:pic>
        <p:nvPicPr>
          <p:cNvPr id="4" name="Picture 39">
            <a:extLst>
              <a:ext uri="{FF2B5EF4-FFF2-40B4-BE49-F238E27FC236}">
                <a16:creationId xmlns:a16="http://schemas.microsoft.com/office/drawing/2014/main" id="{368830D4-0DC6-4D9F-EA6D-9C386A78FC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8" r="508"/>
          <a:stretch>
            <a:fillRect/>
          </a:stretch>
        </p:blipFill>
        <p:spPr>
          <a:xfrm>
            <a:off x="4712978" y="1607284"/>
            <a:ext cx="2211568" cy="4365616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5" name="Straight Connector 11">
            <a:extLst>
              <a:ext uri="{FF2B5EF4-FFF2-40B4-BE49-F238E27FC236}">
                <a16:creationId xmlns:a16="http://schemas.microsoft.com/office/drawing/2014/main" id="{A8EE3D7B-CE66-3040-C6C6-BC6C39079F26}"/>
              </a:ext>
            </a:extLst>
          </p:cNvPr>
          <p:cNvCxnSpPr/>
          <p:nvPr/>
        </p:nvCxnSpPr>
        <p:spPr>
          <a:xfrm flipH="1">
            <a:off x="4202039" y="5431338"/>
            <a:ext cx="842405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6" name="TextBox 91">
            <a:extLst>
              <a:ext uri="{FF2B5EF4-FFF2-40B4-BE49-F238E27FC236}">
                <a16:creationId xmlns:a16="http://schemas.microsoft.com/office/drawing/2014/main" id="{802BD490-21D7-6F4B-9510-6410B5B139AE}"/>
              </a:ext>
            </a:extLst>
          </p:cNvPr>
          <p:cNvSpPr txBox="1"/>
          <p:nvPr/>
        </p:nvSpPr>
        <p:spPr>
          <a:xfrm>
            <a:off x="2212649" y="5292828"/>
            <a:ext cx="1946958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algn="r"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Detachable SMART sensor</a:t>
            </a:r>
          </a:p>
        </p:txBody>
      </p:sp>
      <p:cxnSp>
        <p:nvCxnSpPr>
          <p:cNvPr id="7" name="Straight Connector 13">
            <a:extLst>
              <a:ext uri="{FF2B5EF4-FFF2-40B4-BE49-F238E27FC236}">
                <a16:creationId xmlns:a16="http://schemas.microsoft.com/office/drawing/2014/main" id="{F3413EF9-B642-FEDE-0EE7-F7DA593E348E}"/>
              </a:ext>
            </a:extLst>
          </p:cNvPr>
          <p:cNvCxnSpPr/>
          <p:nvPr/>
        </p:nvCxnSpPr>
        <p:spPr>
          <a:xfrm flipH="1">
            <a:off x="4202040" y="3699841"/>
            <a:ext cx="685844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8" name="TextBox 91">
            <a:extLst>
              <a:ext uri="{FF2B5EF4-FFF2-40B4-BE49-F238E27FC236}">
                <a16:creationId xmlns:a16="http://schemas.microsoft.com/office/drawing/2014/main" id="{579E4FCC-0138-5B81-06EA-7D78744C0763}"/>
              </a:ext>
            </a:extLst>
          </p:cNvPr>
          <p:cNvSpPr txBox="1"/>
          <p:nvPr/>
        </p:nvSpPr>
        <p:spPr>
          <a:xfrm>
            <a:off x="1555773" y="3500949"/>
            <a:ext cx="2603834" cy="4247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algn="r"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Alarm Status LED</a:t>
            </a:r>
          </a:p>
          <a:p>
            <a:pPr algn="r"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60" i="1">
                <a:solidFill>
                  <a:srgbClr val="1F6898"/>
                </a:solidFill>
                <a:latin typeface="Tahoma" pitchFamily="34"/>
                <a:cs typeface="Arial" pitchFamily="34"/>
              </a:rPr>
              <a:t>Blinks red when alarm activated </a:t>
            </a:r>
          </a:p>
        </p:txBody>
      </p:sp>
      <p:cxnSp>
        <p:nvCxnSpPr>
          <p:cNvPr id="9" name="Straight Connector 16">
            <a:extLst>
              <a:ext uri="{FF2B5EF4-FFF2-40B4-BE49-F238E27FC236}">
                <a16:creationId xmlns:a16="http://schemas.microsoft.com/office/drawing/2014/main" id="{C3D3B133-068D-FC08-1E20-36240DE93E78}"/>
              </a:ext>
            </a:extLst>
          </p:cNvPr>
          <p:cNvCxnSpPr/>
          <p:nvPr/>
        </p:nvCxnSpPr>
        <p:spPr>
          <a:xfrm flipH="1">
            <a:off x="4202040" y="3074063"/>
            <a:ext cx="685844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0" name="TextBox 91">
            <a:extLst>
              <a:ext uri="{FF2B5EF4-FFF2-40B4-BE49-F238E27FC236}">
                <a16:creationId xmlns:a16="http://schemas.microsoft.com/office/drawing/2014/main" id="{685BD44B-B386-69CE-4A97-CFD53A15CBF2}"/>
              </a:ext>
            </a:extLst>
          </p:cNvPr>
          <p:cNvSpPr txBox="1"/>
          <p:nvPr/>
        </p:nvSpPr>
        <p:spPr>
          <a:xfrm>
            <a:off x="1555773" y="2935564"/>
            <a:ext cx="2603834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algn="r"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Live measurement values</a:t>
            </a:r>
            <a:endParaRPr lang="en-GB" sz="960" i="1">
              <a:solidFill>
                <a:srgbClr val="1F6898"/>
              </a:solidFill>
              <a:latin typeface="Tahoma" pitchFamily="34"/>
              <a:cs typeface="Arial" pitchFamily="34"/>
            </a:endParaRPr>
          </a:p>
        </p:txBody>
      </p:sp>
      <p:cxnSp>
        <p:nvCxnSpPr>
          <p:cNvPr id="11" name="Straight Connector 18">
            <a:extLst>
              <a:ext uri="{FF2B5EF4-FFF2-40B4-BE49-F238E27FC236}">
                <a16:creationId xmlns:a16="http://schemas.microsoft.com/office/drawing/2014/main" id="{7871A699-63A7-5C13-CD3E-C631431C9439}"/>
              </a:ext>
            </a:extLst>
          </p:cNvPr>
          <p:cNvCxnSpPr/>
          <p:nvPr/>
        </p:nvCxnSpPr>
        <p:spPr>
          <a:xfrm flipH="1">
            <a:off x="4202040" y="2558220"/>
            <a:ext cx="685844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2" name="TextBox 91">
            <a:extLst>
              <a:ext uri="{FF2B5EF4-FFF2-40B4-BE49-F238E27FC236}">
                <a16:creationId xmlns:a16="http://schemas.microsoft.com/office/drawing/2014/main" id="{4EE1DB43-79A2-071A-F08A-DDC9618E60FE}"/>
              </a:ext>
            </a:extLst>
          </p:cNvPr>
          <p:cNvSpPr txBox="1"/>
          <p:nvPr/>
        </p:nvSpPr>
        <p:spPr>
          <a:xfrm>
            <a:off x="1555773" y="2419721"/>
            <a:ext cx="2603834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algn="r"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Signal strength to access point</a:t>
            </a:r>
            <a:endParaRPr lang="en-GB" sz="960" i="1">
              <a:solidFill>
                <a:srgbClr val="1F6898"/>
              </a:solidFill>
              <a:latin typeface="Tahoma" pitchFamily="34"/>
              <a:cs typeface="Arial" pitchFamily="34"/>
            </a:endParaRPr>
          </a:p>
        </p:txBody>
      </p:sp>
      <p:cxnSp>
        <p:nvCxnSpPr>
          <p:cNvPr id="13" name="Straight Connector 20">
            <a:extLst>
              <a:ext uri="{FF2B5EF4-FFF2-40B4-BE49-F238E27FC236}">
                <a16:creationId xmlns:a16="http://schemas.microsoft.com/office/drawing/2014/main" id="{93E2194B-2C97-C41F-B193-F2E18C49FAE5}"/>
              </a:ext>
            </a:extLst>
          </p:cNvPr>
          <p:cNvCxnSpPr/>
          <p:nvPr/>
        </p:nvCxnSpPr>
        <p:spPr>
          <a:xfrm flipH="1">
            <a:off x="6749638" y="2558220"/>
            <a:ext cx="685844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4" name="TextBox 91">
            <a:extLst>
              <a:ext uri="{FF2B5EF4-FFF2-40B4-BE49-F238E27FC236}">
                <a16:creationId xmlns:a16="http://schemas.microsoft.com/office/drawing/2014/main" id="{AAABA7E2-40DE-D6FF-A27D-E7231F436366}"/>
              </a:ext>
            </a:extLst>
          </p:cNvPr>
          <p:cNvSpPr txBox="1"/>
          <p:nvPr/>
        </p:nvSpPr>
        <p:spPr>
          <a:xfrm>
            <a:off x="7523045" y="2419721"/>
            <a:ext cx="1946958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Battery level indicator</a:t>
            </a:r>
            <a:endParaRPr lang="en-GB" sz="960" i="1">
              <a:solidFill>
                <a:srgbClr val="1F6898"/>
              </a:solidFill>
              <a:latin typeface="Tahoma" pitchFamily="34"/>
              <a:cs typeface="Arial" pitchFamily="34"/>
            </a:endParaRPr>
          </a:p>
        </p:txBody>
      </p:sp>
      <p:cxnSp>
        <p:nvCxnSpPr>
          <p:cNvPr id="15" name="Straight Connector 24">
            <a:extLst>
              <a:ext uri="{FF2B5EF4-FFF2-40B4-BE49-F238E27FC236}">
                <a16:creationId xmlns:a16="http://schemas.microsoft.com/office/drawing/2014/main" id="{899BDD4F-5658-E11D-638D-7F673116FB48}"/>
              </a:ext>
            </a:extLst>
          </p:cNvPr>
          <p:cNvCxnSpPr/>
          <p:nvPr/>
        </p:nvCxnSpPr>
        <p:spPr>
          <a:xfrm flipH="1">
            <a:off x="6749638" y="3856280"/>
            <a:ext cx="685844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6" name="TextBox 91">
            <a:extLst>
              <a:ext uri="{FF2B5EF4-FFF2-40B4-BE49-F238E27FC236}">
                <a16:creationId xmlns:a16="http://schemas.microsoft.com/office/drawing/2014/main" id="{ECDEFB50-6192-3013-B461-0BDA4500D47E}"/>
              </a:ext>
            </a:extLst>
          </p:cNvPr>
          <p:cNvSpPr txBox="1"/>
          <p:nvPr/>
        </p:nvSpPr>
        <p:spPr>
          <a:xfrm>
            <a:off x="7523045" y="3634675"/>
            <a:ext cx="1206283" cy="4431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Buzzer disabler/ Page scroller</a:t>
            </a:r>
            <a:endParaRPr lang="en-GB" sz="960" i="1">
              <a:solidFill>
                <a:srgbClr val="1F6898"/>
              </a:solidFill>
              <a:latin typeface="Tahoma" pitchFamily="34"/>
              <a:cs typeface="Arial" pitchFamily="34"/>
            </a:endParaRPr>
          </a:p>
        </p:txBody>
      </p:sp>
      <p:cxnSp>
        <p:nvCxnSpPr>
          <p:cNvPr id="17" name="Connector: Elbow 27">
            <a:extLst>
              <a:ext uri="{FF2B5EF4-FFF2-40B4-BE49-F238E27FC236}">
                <a16:creationId xmlns:a16="http://schemas.microsoft.com/office/drawing/2014/main" id="{0496084C-5AE8-8589-4735-0020A5C53C7F}"/>
              </a:ext>
            </a:extLst>
          </p:cNvPr>
          <p:cNvCxnSpPr/>
          <p:nvPr/>
        </p:nvCxnSpPr>
        <p:spPr>
          <a:xfrm flipV="1">
            <a:off x="5834155" y="2011259"/>
            <a:ext cx="1604750" cy="408462"/>
          </a:xfrm>
          <a:prstGeom prst="bentConnector3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8" name="TextBox 91">
            <a:extLst>
              <a:ext uri="{FF2B5EF4-FFF2-40B4-BE49-F238E27FC236}">
                <a16:creationId xmlns:a16="http://schemas.microsoft.com/office/drawing/2014/main" id="{B2D80139-2320-C8D1-2F9D-B234C8CC886A}"/>
              </a:ext>
            </a:extLst>
          </p:cNvPr>
          <p:cNvSpPr txBox="1"/>
          <p:nvPr/>
        </p:nvSpPr>
        <p:spPr>
          <a:xfrm>
            <a:off x="7435482" y="1784352"/>
            <a:ext cx="1841520" cy="4431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Communication status with access point</a:t>
            </a:r>
          </a:p>
        </p:txBody>
      </p:sp>
      <p:grpSp>
        <p:nvGrpSpPr>
          <p:cNvPr id="19" name="Graphic 320">
            <a:extLst>
              <a:ext uri="{FF2B5EF4-FFF2-40B4-BE49-F238E27FC236}">
                <a16:creationId xmlns:a16="http://schemas.microsoft.com/office/drawing/2014/main" id="{21CC3C79-AD8C-0917-BF89-55A5627D5E67}"/>
              </a:ext>
            </a:extLst>
          </p:cNvPr>
          <p:cNvGrpSpPr/>
          <p:nvPr/>
        </p:nvGrpSpPr>
        <p:grpSpPr>
          <a:xfrm>
            <a:off x="6406255" y="2902942"/>
            <a:ext cx="142932" cy="151566"/>
            <a:chOff x="4830546" y="2419118"/>
            <a:chExt cx="119110" cy="126305"/>
          </a:xfrm>
        </p:grpSpPr>
        <p:sp>
          <p:nvSpPr>
            <p:cNvPr id="20" name="Freeform 254">
              <a:extLst>
                <a:ext uri="{FF2B5EF4-FFF2-40B4-BE49-F238E27FC236}">
                  <a16:creationId xmlns:a16="http://schemas.microsoft.com/office/drawing/2014/main" id="{A7AC111D-3E97-CE42-3BBD-3FE431F68357}"/>
                </a:ext>
              </a:extLst>
            </p:cNvPr>
            <p:cNvSpPr/>
            <p:nvPr/>
          </p:nvSpPr>
          <p:spPr>
            <a:xfrm>
              <a:off x="4876970" y="2533454"/>
              <a:ext cx="24286" cy="1196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576"/>
                <a:gd name="f7" fmla="val 32811"/>
                <a:gd name="f8" fmla="val 59519"/>
                <a:gd name="f9" fmla="val 1"/>
                <a:gd name="f10" fmla="val 7033"/>
                <a:gd name="f11" fmla="val 3189"/>
                <a:gd name="f12" fmla="+- 0 0 39"/>
                <a:gd name="f13" fmla="val 40"/>
                <a:gd name="f14" fmla="val 3044"/>
                <a:gd name="f15" fmla="val 6888"/>
                <a:gd name="f16" fmla="+- 0 0 8"/>
                <a:gd name="f17" fmla="val 7649"/>
                <a:gd name="f18" fmla="val 109"/>
                <a:gd name="f19" fmla="val 8406"/>
                <a:gd name="f20" fmla="val 346"/>
                <a:gd name="f21" fmla="val 9129"/>
                <a:gd name="f22" fmla="val 6467"/>
                <a:gd name="f23" fmla="val 27322"/>
                <a:gd name="f24" fmla="val 26177"/>
                <a:gd name="f25" fmla="val 37108"/>
                <a:gd name="f26" fmla="val 44370"/>
                <a:gd name="f27" fmla="val 30988"/>
                <a:gd name="f28" fmla="val 54674"/>
                <a:gd name="f29" fmla="val 27521"/>
                <a:gd name="f30" fmla="val 62762"/>
                <a:gd name="f31" fmla="val 19433"/>
                <a:gd name="f32" fmla="val 66229"/>
                <a:gd name="f33" fmla="val 67426"/>
                <a:gd name="f34" fmla="val 5476"/>
                <a:gd name="f35" fmla="val 65436"/>
                <a:gd name="f36" fmla="val 1544"/>
                <a:gd name="f37" fmla="val 61783"/>
                <a:gd name="f38" fmla="val 61053"/>
                <a:gd name="f39" fmla="val 107"/>
                <a:gd name="f40" fmla="val 60288"/>
                <a:gd name="f41" fmla="+- 0 0 10"/>
                <a:gd name="f42" fmla="+- 0 0 -90"/>
                <a:gd name="f43" fmla="*/ f3 1 66576"/>
                <a:gd name="f44" fmla="*/ f4 1 32811"/>
                <a:gd name="f45" fmla="+- f7 0 f5"/>
                <a:gd name="f46" fmla="+- f6 0 f5"/>
                <a:gd name="f47" fmla="*/ f42 f0 1"/>
                <a:gd name="f48" fmla="*/ f46 1 66576"/>
                <a:gd name="f49" fmla="*/ f45 1 32811"/>
                <a:gd name="f50" fmla="*/ 59519 f46 1"/>
                <a:gd name="f51" fmla="*/ 1 f45 1"/>
                <a:gd name="f52" fmla="*/ 7033 f46 1"/>
                <a:gd name="f53" fmla="*/ 0 f46 1"/>
                <a:gd name="f54" fmla="*/ 6888 f45 1"/>
                <a:gd name="f55" fmla="*/ 346 f46 1"/>
                <a:gd name="f56" fmla="*/ 9129 f45 1"/>
                <a:gd name="f57" fmla="*/ 44370 f46 1"/>
                <a:gd name="f58" fmla="*/ 30988 f45 1"/>
                <a:gd name="f59" fmla="*/ 66229 f46 1"/>
                <a:gd name="f60" fmla="*/ 61783 f46 1"/>
                <a:gd name="f61" fmla="*/ 346 f45 1"/>
                <a:gd name="f62" fmla="*/ f47 1 f2"/>
                <a:gd name="f63" fmla="*/ f50 1 66576"/>
                <a:gd name="f64" fmla="*/ f51 1 32811"/>
                <a:gd name="f65" fmla="*/ f52 1 66576"/>
                <a:gd name="f66" fmla="*/ f53 1 66576"/>
                <a:gd name="f67" fmla="*/ f54 1 32811"/>
                <a:gd name="f68" fmla="*/ f55 1 66576"/>
                <a:gd name="f69" fmla="*/ f56 1 32811"/>
                <a:gd name="f70" fmla="*/ f57 1 66576"/>
                <a:gd name="f71" fmla="*/ f58 1 32811"/>
                <a:gd name="f72" fmla="*/ f59 1 66576"/>
                <a:gd name="f73" fmla="*/ f60 1 66576"/>
                <a:gd name="f74" fmla="*/ f61 1 32811"/>
                <a:gd name="f75" fmla="*/ f5 1 f48"/>
                <a:gd name="f76" fmla="*/ f6 1 f48"/>
                <a:gd name="f77" fmla="*/ f5 1 f49"/>
                <a:gd name="f78" fmla="*/ f7 1 f49"/>
                <a:gd name="f79" fmla="+- f62 0 f1"/>
                <a:gd name="f80" fmla="*/ f63 1 f48"/>
                <a:gd name="f81" fmla="*/ f64 1 f49"/>
                <a:gd name="f82" fmla="*/ f65 1 f48"/>
                <a:gd name="f83" fmla="*/ f66 1 f48"/>
                <a:gd name="f84" fmla="*/ f67 1 f49"/>
                <a:gd name="f85" fmla="*/ f68 1 f48"/>
                <a:gd name="f86" fmla="*/ f69 1 f49"/>
                <a:gd name="f87" fmla="*/ f70 1 f48"/>
                <a:gd name="f88" fmla="*/ f71 1 f49"/>
                <a:gd name="f89" fmla="*/ f72 1 f48"/>
                <a:gd name="f90" fmla="*/ f73 1 f48"/>
                <a:gd name="f91" fmla="*/ f74 1 f49"/>
                <a:gd name="f92" fmla="*/ f75 f43 1"/>
                <a:gd name="f93" fmla="*/ f76 f43 1"/>
                <a:gd name="f94" fmla="*/ f78 f44 1"/>
                <a:gd name="f95" fmla="*/ f77 f44 1"/>
                <a:gd name="f96" fmla="*/ f80 f43 1"/>
                <a:gd name="f97" fmla="*/ f81 f44 1"/>
                <a:gd name="f98" fmla="*/ f82 f43 1"/>
                <a:gd name="f99" fmla="*/ f83 f43 1"/>
                <a:gd name="f100" fmla="*/ f84 f44 1"/>
                <a:gd name="f101" fmla="*/ f85 f43 1"/>
                <a:gd name="f102" fmla="*/ f86 f44 1"/>
                <a:gd name="f103" fmla="*/ f87 f43 1"/>
                <a:gd name="f104" fmla="*/ f88 f44 1"/>
                <a:gd name="f105" fmla="*/ f89 f43 1"/>
                <a:gd name="f106" fmla="*/ f90 f43 1"/>
                <a:gd name="f107" fmla="*/ f91 f4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9">
                  <a:pos x="f96" y="f97"/>
                </a:cxn>
                <a:cxn ang="f79">
                  <a:pos x="f98" y="f97"/>
                </a:cxn>
                <a:cxn ang="f79">
                  <a:pos x="f99" y="f100"/>
                </a:cxn>
                <a:cxn ang="f79">
                  <a:pos x="f101" y="f102"/>
                </a:cxn>
                <a:cxn ang="f79">
                  <a:pos x="f103" y="f104"/>
                </a:cxn>
                <a:cxn ang="f79">
                  <a:pos x="f105" y="f102"/>
                </a:cxn>
                <a:cxn ang="f79">
                  <a:pos x="f106" y="f107"/>
                </a:cxn>
                <a:cxn ang="f79">
                  <a:pos x="f96" y="f97"/>
                </a:cxn>
              </a:cxnLst>
              <a:rect l="f92" t="f95" r="f93" b="f94"/>
              <a:pathLst>
                <a:path w="66576" h="32811">
                  <a:moveTo>
                    <a:pt x="f8" y="f9"/>
                  </a:moveTo>
                  <a:lnTo>
                    <a:pt x="f10" y="f9"/>
                  </a:lnTo>
                  <a:cubicBezTo>
                    <a:pt x="f11" y="f12"/>
                    <a:pt x="f13" y="f14"/>
                    <a:pt x="f5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21"/>
                  </a:cubicBezTo>
                  <a:cubicBezTo>
                    <a:pt x="f33" y="f34"/>
                    <a:pt x="f35" y="f36"/>
                    <a:pt x="f37" y="f20"/>
                  </a:cubicBezTo>
                  <a:cubicBezTo>
                    <a:pt x="f38" y="f39"/>
                    <a:pt x="f40" y="f41"/>
                    <a:pt x="f8" y="f9"/>
                  </a:cubicBezTo>
                  <a:close/>
                </a:path>
              </a:pathLst>
            </a:custGeom>
            <a:solidFill>
              <a:srgbClr val="181818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548640" fontAlgn="auto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1F6898"/>
                </a:solidFill>
                <a:latin typeface="Calibri" pitchFamily="34"/>
              </a:endParaRPr>
            </a:p>
          </p:txBody>
        </p:sp>
        <p:sp>
          <p:nvSpPr>
            <p:cNvPr id="21" name="Freeform 255">
              <a:extLst>
                <a:ext uri="{FF2B5EF4-FFF2-40B4-BE49-F238E27FC236}">
                  <a16:creationId xmlns:a16="http://schemas.microsoft.com/office/drawing/2014/main" id="{03F26EEF-D7EB-52D4-C677-7D16E117CB0D}"/>
                </a:ext>
              </a:extLst>
            </p:cNvPr>
            <p:cNvSpPr/>
            <p:nvPr/>
          </p:nvSpPr>
          <p:spPr>
            <a:xfrm>
              <a:off x="4838099" y="2428372"/>
              <a:ext cx="103098" cy="10178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82625"/>
                <a:gd name="f7" fmla="val 279007"/>
                <a:gd name="f8" fmla="val 258024"/>
                <a:gd name="f9" fmla="val 279001"/>
                <a:gd name="f10" fmla="val 24618"/>
                <a:gd name="f11" fmla="val 15352"/>
                <a:gd name="f12" fmla="val 279169"/>
                <a:gd name="f13" fmla="val 6777"/>
                <a:gd name="f14" fmla="val 274114"/>
                <a:gd name="f15" fmla="val 2437"/>
                <a:gd name="f16" fmla="val 265925"/>
                <a:gd name="f17" fmla="+- 0 0 1386"/>
                <a:gd name="f18" fmla="val 258596"/>
                <a:gd name="f19" fmla="+- 0 0 667"/>
                <a:gd name="f20" fmla="val 249723"/>
                <a:gd name="f21" fmla="val 4285"/>
                <a:gd name="f22" fmla="val 243105"/>
                <a:gd name="f23" fmla="val 35207"/>
                <a:gd name="f24" fmla="val 214146"/>
                <a:gd name="f25" fmla="val 134115"/>
                <a:gd name="f26" fmla="val 35105"/>
                <a:gd name="f27" fmla="val 88315"/>
                <a:gd name="f28" fmla="val 64967"/>
                <a:gd name="f29" fmla="val 47835"/>
                <a:gd name="f30" fmla="val 108757"/>
                <a:gd name="f31" fmla="val 34413"/>
                <a:gd name="f32" fmla="val 30876"/>
                <a:gd name="f33" fmla="val 13824"/>
                <a:gd name="f34" fmla="val 122580"/>
                <a:gd name="f35" fmla="val 139633"/>
                <a:gd name="f36" fmla="val 156685"/>
                <a:gd name="f37" fmla="val 170508"/>
                <a:gd name="f38" fmla="val 34527"/>
                <a:gd name="f39" fmla="val 214140"/>
                <a:gd name="f40" fmla="val 48052"/>
                <a:gd name="f41" fmla="val 243863"/>
                <a:gd name="f42" fmla="val 88435"/>
                <a:gd name="f43" fmla="val 243807"/>
                <a:gd name="f44" fmla="val 214260"/>
                <a:gd name="f45" fmla="val 276303"/>
                <a:gd name="f46" fmla="val 240846"/>
                <a:gd name="f47" fmla="val 276756"/>
                <a:gd name="f48" fmla="val 241197"/>
                <a:gd name="f49" fmla="val 277162"/>
                <a:gd name="f50" fmla="val 241603"/>
                <a:gd name="f51" fmla="val 277513"/>
                <a:gd name="f52" fmla="val 242055"/>
                <a:gd name="f53" fmla="val 283023"/>
                <a:gd name="f54" fmla="val 248542"/>
                <a:gd name="f55" fmla="val 284186"/>
                <a:gd name="f56" fmla="val 257670"/>
                <a:gd name="f57" fmla="val 280480"/>
                <a:gd name="f58" fmla="val 265332"/>
                <a:gd name="f59" fmla="val 276300"/>
                <a:gd name="f60" fmla="val 273877"/>
                <a:gd name="f61" fmla="val 267534"/>
                <a:gd name="f62" fmla="val 279212"/>
                <a:gd name="f63" fmla="val 48397"/>
                <a:gd name="f64" fmla="val 225145"/>
                <a:gd name="f65" fmla="val 16951"/>
                <a:gd name="f66" fmla="val 254424"/>
                <a:gd name="f67" fmla="val 16784"/>
                <a:gd name="f68" fmla="val 255700"/>
                <a:gd name="f69" fmla="val 17007"/>
                <a:gd name="f70" fmla="val 256996"/>
                <a:gd name="f71" fmla="val 17590"/>
                <a:gd name="f72" fmla="val 258143"/>
                <a:gd name="f73" fmla="val 18997"/>
                <a:gd name="f74" fmla="val 260568"/>
                <a:gd name="f75" fmla="val 21635"/>
                <a:gd name="f76" fmla="val 262010"/>
                <a:gd name="f77" fmla="val 24436"/>
                <a:gd name="f78" fmla="val 261886"/>
                <a:gd name="f79" fmla="val 260910"/>
                <a:gd name="f80" fmla="val 262070"/>
                <a:gd name="f81" fmla="val 263639"/>
                <a:gd name="f82" fmla="val 260554"/>
                <a:gd name="f83" fmla="val 265007"/>
                <a:gd name="f84" fmla="val 258006"/>
                <a:gd name="f85" fmla="val 265778"/>
                <a:gd name="f86" fmla="val 256548"/>
                <a:gd name="f87" fmla="val 265654"/>
                <a:gd name="f88" fmla="val 254779"/>
                <a:gd name="f89" fmla="val 264688"/>
                <a:gd name="f90" fmla="val 253442"/>
                <a:gd name="f91" fmla="val 229818"/>
                <a:gd name="f92" fmla="val 224940"/>
                <a:gd name="f93" fmla="val 227838"/>
                <a:gd name="f94" fmla="val 223313"/>
                <a:gd name="f95" fmla="val 226691"/>
                <a:gd name="f96" fmla="val 220885"/>
                <a:gd name="f97" fmla="val 226692"/>
                <a:gd name="f98" fmla="val 218322"/>
                <a:gd name="f99" fmla="val 226728"/>
                <a:gd name="f100" fmla="val 93811"/>
                <a:gd name="f101" fmla="val 199110"/>
                <a:gd name="f102" fmla="val 58746"/>
                <a:gd name="f103" fmla="val 159920"/>
                <a:gd name="f104" fmla="val 49338"/>
                <a:gd name="f105" fmla="val 156086"/>
                <a:gd name="f106" fmla="val 48409"/>
                <a:gd name="f107" fmla="val 153388"/>
                <a:gd name="f108" fmla="val 44975"/>
                <a:gd name="f109" fmla="val 153393"/>
                <a:gd name="f110" fmla="val 41031"/>
                <a:gd name="f111" fmla="val 23276"/>
                <a:gd name="f112" fmla="val 147232"/>
                <a:gd name="f113" fmla="val 17115"/>
                <a:gd name="f114" fmla="val 132033"/>
                <a:gd name="f115" fmla="val 125872"/>
                <a:gd name="f116" fmla="val 40940"/>
                <a:gd name="f117" fmla="val 125866"/>
                <a:gd name="f118" fmla="val 44900"/>
                <a:gd name="f119" fmla="val 123150"/>
                <a:gd name="f120" fmla="val 48342"/>
                <a:gd name="f121" fmla="val 119300"/>
                <a:gd name="f122" fmla="val 49269"/>
                <a:gd name="f123" fmla="val 80160"/>
                <a:gd name="f124" fmla="val 58873"/>
                <a:gd name="f125" fmla="val 52529"/>
                <a:gd name="f126" fmla="val 93815"/>
                <a:gd name="f127" fmla="val 52208"/>
                <a:gd name="f128" fmla="val 218002"/>
                <a:gd name="f129" fmla="val 52199"/>
                <a:gd name="f130" fmla="val 220868"/>
                <a:gd name="f131" fmla="val 50772"/>
                <a:gd name="f132" fmla="val 223543"/>
                <a:gd name="f133" fmla="+- 0 0 -90"/>
                <a:gd name="f134" fmla="*/ f3 1 282625"/>
                <a:gd name="f135" fmla="*/ f4 1 279007"/>
                <a:gd name="f136" fmla="+- f7 0 f5"/>
                <a:gd name="f137" fmla="+- f6 0 f5"/>
                <a:gd name="f138" fmla="*/ f133 f0 1"/>
                <a:gd name="f139" fmla="*/ f137 1 282625"/>
                <a:gd name="f140" fmla="*/ f136 1 279007"/>
                <a:gd name="f141" fmla="*/ 258024 f137 1"/>
                <a:gd name="f142" fmla="*/ 279001 f136 1"/>
                <a:gd name="f143" fmla="*/ 24618 f137 1"/>
                <a:gd name="f144" fmla="*/ 2437 f137 1"/>
                <a:gd name="f145" fmla="*/ 265925 f136 1"/>
                <a:gd name="f146" fmla="*/ 4285 f137 1"/>
                <a:gd name="f147" fmla="*/ 243105 f136 1"/>
                <a:gd name="f148" fmla="*/ 35207 f137 1"/>
                <a:gd name="f149" fmla="*/ 214146 f136 1"/>
                <a:gd name="f150" fmla="*/ 134115 f136 1"/>
                <a:gd name="f151" fmla="*/ 108757 f137 1"/>
                <a:gd name="f152" fmla="*/ 34413 f136 1"/>
                <a:gd name="f153" fmla="*/ 30876 f136 1"/>
                <a:gd name="f154" fmla="*/ 139633 f137 1"/>
                <a:gd name="f155" fmla="*/ 0 f136 1"/>
                <a:gd name="f156" fmla="*/ 170508 f137 1"/>
                <a:gd name="f157" fmla="*/ 34527 f136 1"/>
                <a:gd name="f158" fmla="*/ 243807 f137 1"/>
                <a:gd name="f159" fmla="*/ 214260 f136 1"/>
                <a:gd name="f160" fmla="*/ 276303 f137 1"/>
                <a:gd name="f161" fmla="*/ 240846 f136 1"/>
                <a:gd name="f162" fmla="*/ 277513 f137 1"/>
                <a:gd name="f163" fmla="*/ 242055 f136 1"/>
                <a:gd name="f164" fmla="*/ 280480 f137 1"/>
                <a:gd name="f165" fmla="*/ 265332 f136 1"/>
                <a:gd name="f166" fmla="*/ 48397 f137 1"/>
                <a:gd name="f167" fmla="*/ 225145 f136 1"/>
                <a:gd name="f168" fmla="*/ 16951 f137 1"/>
                <a:gd name="f169" fmla="*/ 254424 f136 1"/>
                <a:gd name="f170" fmla="*/ 17590 f137 1"/>
                <a:gd name="f171" fmla="*/ 258143 f136 1"/>
                <a:gd name="f172" fmla="*/ 24436 f137 1"/>
                <a:gd name="f173" fmla="*/ 261886 f136 1"/>
                <a:gd name="f174" fmla="*/ 265007 f137 1"/>
                <a:gd name="f175" fmla="*/ 258006 f136 1"/>
                <a:gd name="f176" fmla="*/ 264688 f137 1"/>
                <a:gd name="f177" fmla="*/ 253442 f136 1"/>
                <a:gd name="f178" fmla="*/ 229818 f137 1"/>
                <a:gd name="f179" fmla="*/ 224940 f136 1"/>
                <a:gd name="f180" fmla="*/ 226692 f137 1"/>
                <a:gd name="f181" fmla="*/ 218322 f136 1"/>
                <a:gd name="f182" fmla="*/ 159920 f137 1"/>
                <a:gd name="f183" fmla="*/ 49338 f136 1"/>
                <a:gd name="f184" fmla="*/ 153393 f137 1"/>
                <a:gd name="f185" fmla="*/ 41031 f136 1"/>
                <a:gd name="f186" fmla="*/ 17115 f136 1"/>
                <a:gd name="f187" fmla="*/ 125872 f137 1"/>
                <a:gd name="f188" fmla="*/ 40940 f136 1"/>
                <a:gd name="f189" fmla="*/ 119300 f137 1"/>
                <a:gd name="f190" fmla="*/ 49269 f136 1"/>
                <a:gd name="f191" fmla="*/ 52208 f137 1"/>
                <a:gd name="f192" fmla="*/ 218002 f136 1"/>
                <a:gd name="f193" fmla="*/ f138 1 f2"/>
                <a:gd name="f194" fmla="*/ f141 1 282625"/>
                <a:gd name="f195" fmla="*/ f142 1 279007"/>
                <a:gd name="f196" fmla="*/ f143 1 282625"/>
                <a:gd name="f197" fmla="*/ f144 1 282625"/>
                <a:gd name="f198" fmla="*/ f145 1 279007"/>
                <a:gd name="f199" fmla="*/ f146 1 282625"/>
                <a:gd name="f200" fmla="*/ f147 1 279007"/>
                <a:gd name="f201" fmla="*/ f148 1 282625"/>
                <a:gd name="f202" fmla="*/ f149 1 279007"/>
                <a:gd name="f203" fmla="*/ f150 1 279007"/>
                <a:gd name="f204" fmla="*/ f151 1 282625"/>
                <a:gd name="f205" fmla="*/ f152 1 279007"/>
                <a:gd name="f206" fmla="*/ f153 1 279007"/>
                <a:gd name="f207" fmla="*/ f154 1 282625"/>
                <a:gd name="f208" fmla="*/ f155 1 279007"/>
                <a:gd name="f209" fmla="*/ f156 1 282625"/>
                <a:gd name="f210" fmla="*/ f157 1 279007"/>
                <a:gd name="f211" fmla="*/ f158 1 282625"/>
                <a:gd name="f212" fmla="*/ f159 1 279007"/>
                <a:gd name="f213" fmla="*/ f160 1 282625"/>
                <a:gd name="f214" fmla="*/ f161 1 279007"/>
                <a:gd name="f215" fmla="*/ f162 1 282625"/>
                <a:gd name="f216" fmla="*/ f163 1 279007"/>
                <a:gd name="f217" fmla="*/ f164 1 282625"/>
                <a:gd name="f218" fmla="*/ f165 1 279007"/>
                <a:gd name="f219" fmla="*/ f166 1 282625"/>
                <a:gd name="f220" fmla="*/ f167 1 279007"/>
                <a:gd name="f221" fmla="*/ f168 1 282625"/>
                <a:gd name="f222" fmla="*/ f169 1 279007"/>
                <a:gd name="f223" fmla="*/ f170 1 282625"/>
                <a:gd name="f224" fmla="*/ f171 1 279007"/>
                <a:gd name="f225" fmla="*/ f172 1 282625"/>
                <a:gd name="f226" fmla="*/ f173 1 279007"/>
                <a:gd name="f227" fmla="*/ f174 1 282625"/>
                <a:gd name="f228" fmla="*/ f175 1 279007"/>
                <a:gd name="f229" fmla="*/ f176 1 282625"/>
                <a:gd name="f230" fmla="*/ f177 1 279007"/>
                <a:gd name="f231" fmla="*/ f178 1 282625"/>
                <a:gd name="f232" fmla="*/ f179 1 279007"/>
                <a:gd name="f233" fmla="*/ f180 1 282625"/>
                <a:gd name="f234" fmla="*/ f181 1 279007"/>
                <a:gd name="f235" fmla="*/ f182 1 282625"/>
                <a:gd name="f236" fmla="*/ f183 1 279007"/>
                <a:gd name="f237" fmla="*/ f184 1 282625"/>
                <a:gd name="f238" fmla="*/ f185 1 279007"/>
                <a:gd name="f239" fmla="*/ f186 1 279007"/>
                <a:gd name="f240" fmla="*/ f187 1 282625"/>
                <a:gd name="f241" fmla="*/ f188 1 279007"/>
                <a:gd name="f242" fmla="*/ f189 1 282625"/>
                <a:gd name="f243" fmla="*/ f190 1 279007"/>
                <a:gd name="f244" fmla="*/ f191 1 282625"/>
                <a:gd name="f245" fmla="*/ f192 1 279007"/>
                <a:gd name="f246" fmla="*/ f5 1 f139"/>
                <a:gd name="f247" fmla="*/ f6 1 f139"/>
                <a:gd name="f248" fmla="*/ f5 1 f140"/>
                <a:gd name="f249" fmla="*/ f7 1 f140"/>
                <a:gd name="f250" fmla="+- f193 0 f1"/>
                <a:gd name="f251" fmla="*/ f194 1 f139"/>
                <a:gd name="f252" fmla="*/ f195 1 f140"/>
                <a:gd name="f253" fmla="*/ f196 1 f139"/>
                <a:gd name="f254" fmla="*/ f197 1 f139"/>
                <a:gd name="f255" fmla="*/ f198 1 f140"/>
                <a:gd name="f256" fmla="*/ f199 1 f139"/>
                <a:gd name="f257" fmla="*/ f200 1 f140"/>
                <a:gd name="f258" fmla="*/ f201 1 f139"/>
                <a:gd name="f259" fmla="*/ f202 1 f140"/>
                <a:gd name="f260" fmla="*/ f203 1 f140"/>
                <a:gd name="f261" fmla="*/ f204 1 f139"/>
                <a:gd name="f262" fmla="*/ f205 1 f140"/>
                <a:gd name="f263" fmla="*/ f206 1 f140"/>
                <a:gd name="f264" fmla="*/ f207 1 f139"/>
                <a:gd name="f265" fmla="*/ f208 1 f140"/>
                <a:gd name="f266" fmla="*/ f209 1 f139"/>
                <a:gd name="f267" fmla="*/ f210 1 f140"/>
                <a:gd name="f268" fmla="*/ f211 1 f139"/>
                <a:gd name="f269" fmla="*/ f212 1 f140"/>
                <a:gd name="f270" fmla="*/ f213 1 f139"/>
                <a:gd name="f271" fmla="*/ f214 1 f140"/>
                <a:gd name="f272" fmla="*/ f215 1 f139"/>
                <a:gd name="f273" fmla="*/ f216 1 f140"/>
                <a:gd name="f274" fmla="*/ f217 1 f139"/>
                <a:gd name="f275" fmla="*/ f218 1 f140"/>
                <a:gd name="f276" fmla="*/ f219 1 f139"/>
                <a:gd name="f277" fmla="*/ f220 1 f140"/>
                <a:gd name="f278" fmla="*/ f221 1 f139"/>
                <a:gd name="f279" fmla="*/ f222 1 f140"/>
                <a:gd name="f280" fmla="*/ f223 1 f139"/>
                <a:gd name="f281" fmla="*/ f224 1 f140"/>
                <a:gd name="f282" fmla="*/ f225 1 f139"/>
                <a:gd name="f283" fmla="*/ f226 1 f140"/>
                <a:gd name="f284" fmla="*/ f227 1 f139"/>
                <a:gd name="f285" fmla="*/ f228 1 f140"/>
                <a:gd name="f286" fmla="*/ f229 1 f139"/>
                <a:gd name="f287" fmla="*/ f230 1 f140"/>
                <a:gd name="f288" fmla="*/ f231 1 f139"/>
                <a:gd name="f289" fmla="*/ f232 1 f140"/>
                <a:gd name="f290" fmla="*/ f233 1 f139"/>
                <a:gd name="f291" fmla="*/ f234 1 f140"/>
                <a:gd name="f292" fmla="*/ f235 1 f139"/>
                <a:gd name="f293" fmla="*/ f236 1 f140"/>
                <a:gd name="f294" fmla="*/ f237 1 f139"/>
                <a:gd name="f295" fmla="*/ f238 1 f140"/>
                <a:gd name="f296" fmla="*/ f239 1 f140"/>
                <a:gd name="f297" fmla="*/ f240 1 f139"/>
                <a:gd name="f298" fmla="*/ f241 1 f140"/>
                <a:gd name="f299" fmla="*/ f242 1 f139"/>
                <a:gd name="f300" fmla="*/ f243 1 f140"/>
                <a:gd name="f301" fmla="*/ f244 1 f139"/>
                <a:gd name="f302" fmla="*/ f245 1 f140"/>
                <a:gd name="f303" fmla="*/ f246 f134 1"/>
                <a:gd name="f304" fmla="*/ f247 f134 1"/>
                <a:gd name="f305" fmla="*/ f249 f135 1"/>
                <a:gd name="f306" fmla="*/ f248 f135 1"/>
                <a:gd name="f307" fmla="*/ f251 f134 1"/>
                <a:gd name="f308" fmla="*/ f252 f135 1"/>
                <a:gd name="f309" fmla="*/ f253 f134 1"/>
                <a:gd name="f310" fmla="*/ f254 f134 1"/>
                <a:gd name="f311" fmla="*/ f255 f135 1"/>
                <a:gd name="f312" fmla="*/ f256 f134 1"/>
                <a:gd name="f313" fmla="*/ f257 f135 1"/>
                <a:gd name="f314" fmla="*/ f258 f134 1"/>
                <a:gd name="f315" fmla="*/ f259 f135 1"/>
                <a:gd name="f316" fmla="*/ f260 f135 1"/>
                <a:gd name="f317" fmla="*/ f261 f134 1"/>
                <a:gd name="f318" fmla="*/ f262 f135 1"/>
                <a:gd name="f319" fmla="*/ f263 f135 1"/>
                <a:gd name="f320" fmla="*/ f264 f134 1"/>
                <a:gd name="f321" fmla="*/ f265 f135 1"/>
                <a:gd name="f322" fmla="*/ f266 f134 1"/>
                <a:gd name="f323" fmla="*/ f267 f135 1"/>
                <a:gd name="f324" fmla="*/ f268 f134 1"/>
                <a:gd name="f325" fmla="*/ f269 f135 1"/>
                <a:gd name="f326" fmla="*/ f270 f134 1"/>
                <a:gd name="f327" fmla="*/ f271 f135 1"/>
                <a:gd name="f328" fmla="*/ f272 f134 1"/>
                <a:gd name="f329" fmla="*/ f273 f135 1"/>
                <a:gd name="f330" fmla="*/ f274 f134 1"/>
                <a:gd name="f331" fmla="*/ f275 f135 1"/>
                <a:gd name="f332" fmla="*/ f276 f134 1"/>
                <a:gd name="f333" fmla="*/ f277 f135 1"/>
                <a:gd name="f334" fmla="*/ f278 f134 1"/>
                <a:gd name="f335" fmla="*/ f279 f135 1"/>
                <a:gd name="f336" fmla="*/ f280 f134 1"/>
                <a:gd name="f337" fmla="*/ f281 f135 1"/>
                <a:gd name="f338" fmla="*/ f282 f134 1"/>
                <a:gd name="f339" fmla="*/ f283 f135 1"/>
                <a:gd name="f340" fmla="*/ f284 f134 1"/>
                <a:gd name="f341" fmla="*/ f285 f135 1"/>
                <a:gd name="f342" fmla="*/ f286 f134 1"/>
                <a:gd name="f343" fmla="*/ f287 f135 1"/>
                <a:gd name="f344" fmla="*/ f288 f134 1"/>
                <a:gd name="f345" fmla="*/ f289 f135 1"/>
                <a:gd name="f346" fmla="*/ f290 f134 1"/>
                <a:gd name="f347" fmla="*/ f291 f135 1"/>
                <a:gd name="f348" fmla="*/ f292 f134 1"/>
                <a:gd name="f349" fmla="*/ f293 f135 1"/>
                <a:gd name="f350" fmla="*/ f294 f134 1"/>
                <a:gd name="f351" fmla="*/ f295 f135 1"/>
                <a:gd name="f352" fmla="*/ f296 f135 1"/>
                <a:gd name="f353" fmla="*/ f297 f134 1"/>
                <a:gd name="f354" fmla="*/ f298 f135 1"/>
                <a:gd name="f355" fmla="*/ f299 f134 1"/>
                <a:gd name="f356" fmla="*/ f300 f135 1"/>
                <a:gd name="f357" fmla="*/ f301 f134 1"/>
                <a:gd name="f358" fmla="*/ f302 f13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50">
                  <a:pos x="f307" y="f308"/>
                </a:cxn>
                <a:cxn ang="f250">
                  <a:pos x="f309" y="f308"/>
                </a:cxn>
                <a:cxn ang="f250">
                  <a:pos x="f310" y="f311"/>
                </a:cxn>
                <a:cxn ang="f250">
                  <a:pos x="f312" y="f313"/>
                </a:cxn>
                <a:cxn ang="f250">
                  <a:pos x="f314" y="f315"/>
                </a:cxn>
                <a:cxn ang="f250">
                  <a:pos x="f314" y="f316"/>
                </a:cxn>
                <a:cxn ang="f250">
                  <a:pos x="f317" y="f318"/>
                </a:cxn>
                <a:cxn ang="f250">
                  <a:pos x="f317" y="f319"/>
                </a:cxn>
                <a:cxn ang="f250">
                  <a:pos x="f320" y="f321"/>
                </a:cxn>
                <a:cxn ang="f250">
                  <a:pos x="f322" y="f319"/>
                </a:cxn>
                <a:cxn ang="f250">
                  <a:pos x="f322" y="f323"/>
                </a:cxn>
                <a:cxn ang="f250">
                  <a:pos x="f324" y="f316"/>
                </a:cxn>
                <a:cxn ang="f250">
                  <a:pos x="f324" y="f325"/>
                </a:cxn>
                <a:cxn ang="f250">
                  <a:pos x="f326" y="f327"/>
                </a:cxn>
                <a:cxn ang="f250">
                  <a:pos x="f328" y="f329"/>
                </a:cxn>
                <a:cxn ang="f250">
                  <a:pos x="f330" y="f331"/>
                </a:cxn>
                <a:cxn ang="f250">
                  <a:pos x="f307" y="f308"/>
                </a:cxn>
                <a:cxn ang="f250">
                  <a:pos x="f332" y="f333"/>
                </a:cxn>
                <a:cxn ang="f250">
                  <a:pos x="f334" y="f335"/>
                </a:cxn>
                <a:cxn ang="f250">
                  <a:pos x="f336" y="f337"/>
                </a:cxn>
                <a:cxn ang="f250">
                  <a:pos x="f338" y="f339"/>
                </a:cxn>
                <a:cxn ang="f250">
                  <a:pos x="f307" y="f339"/>
                </a:cxn>
                <a:cxn ang="f250">
                  <a:pos x="f340" y="f341"/>
                </a:cxn>
                <a:cxn ang="f250">
                  <a:pos x="f342" y="f343"/>
                </a:cxn>
                <a:cxn ang="f250">
                  <a:pos x="f344" y="f345"/>
                </a:cxn>
                <a:cxn ang="f250">
                  <a:pos x="f346" y="f347"/>
                </a:cxn>
                <a:cxn ang="f250">
                  <a:pos x="f346" y="f316"/>
                </a:cxn>
                <a:cxn ang="f250">
                  <a:pos x="f348" y="f349"/>
                </a:cxn>
                <a:cxn ang="f250">
                  <a:pos x="f350" y="f351"/>
                </a:cxn>
                <a:cxn ang="f250">
                  <a:pos x="f350" y="f319"/>
                </a:cxn>
                <a:cxn ang="f250">
                  <a:pos x="f320" y="f352"/>
                </a:cxn>
                <a:cxn ang="f250">
                  <a:pos x="f353" y="f319"/>
                </a:cxn>
                <a:cxn ang="f250">
                  <a:pos x="f353" y="f354"/>
                </a:cxn>
                <a:cxn ang="f250">
                  <a:pos x="f355" y="f356"/>
                </a:cxn>
                <a:cxn ang="f250">
                  <a:pos x="f357" y="f316"/>
                </a:cxn>
                <a:cxn ang="f250">
                  <a:pos x="f357" y="f358"/>
                </a:cxn>
                <a:cxn ang="f250">
                  <a:pos x="f332" y="f333"/>
                </a:cxn>
              </a:cxnLst>
              <a:rect l="f303" t="f306" r="f304" b="f305"/>
              <a:pathLst>
                <a:path w="282625" h="279007">
                  <a:moveTo>
                    <a:pt x="f8" y="f9"/>
                  </a:moveTo>
                  <a:lnTo>
                    <a:pt x="f10" y="f9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lnTo>
                    <a:pt x="f23" y="f24"/>
                  </a:lnTo>
                  <a:lnTo>
                    <a:pt x="f23" y="f25"/>
                  </a:lnTo>
                  <a:cubicBezTo>
                    <a:pt x="f26" y="f27"/>
                    <a:pt x="f28" y="f29"/>
                    <a:pt x="f30" y="f31"/>
                  </a:cubicBezTo>
                  <a:lnTo>
                    <a:pt x="f30" y="f32"/>
                  </a:lnTo>
                  <a:cubicBezTo>
                    <a:pt x="f30" y="f33"/>
                    <a:pt x="f34" y="f5"/>
                    <a:pt x="f35" y="f5"/>
                  </a:cubicBezTo>
                  <a:cubicBezTo>
                    <a:pt x="f36" y="f5"/>
                    <a:pt x="f37" y="f33"/>
                    <a:pt x="f37" y="f32"/>
                  </a:cubicBezTo>
                  <a:lnTo>
                    <a:pt x="f37" y="f38"/>
                  </a:lnTo>
                  <a:cubicBezTo>
                    <a:pt x="f39" y="f40"/>
                    <a:pt x="f41" y="f42"/>
                    <a:pt x="f43" y="f25"/>
                  </a:cubicBezTo>
                  <a:lnTo>
                    <a:pt x="f43" y="f44"/>
                  </a:lnTo>
                  <a:lnTo>
                    <a:pt x="f45" y="f46"/>
                  </a:ln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8" y="f9"/>
                  </a:cubicBezTo>
                  <a:close/>
                  <a:moveTo>
                    <a:pt x="f63" y="f64"/>
                  </a:moveTo>
                  <a:lnTo>
                    <a:pt x="f65" y="f66"/>
                  </a:ln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lnTo>
                    <a:pt x="f8" y="f78"/>
                  </a:ln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89" y="f90"/>
                  </a:cubicBezTo>
                  <a:lnTo>
                    <a:pt x="f91" y="f92"/>
                  </a:lnTo>
                  <a:cubicBezTo>
                    <a:pt x="f93" y="f94"/>
                    <a:pt x="f95" y="f96"/>
                    <a:pt x="f97" y="f98"/>
                  </a:cubicBezTo>
                  <a:lnTo>
                    <a:pt x="f97" y="f25"/>
                  </a:ln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lnTo>
                    <a:pt x="f109" y="f32"/>
                  </a:lnTo>
                  <a:cubicBezTo>
                    <a:pt x="f109" y="f111"/>
                    <a:pt x="f112" y="f113"/>
                    <a:pt x="f35" y="f113"/>
                  </a:cubicBezTo>
                  <a:cubicBezTo>
                    <a:pt x="f114" y="f113"/>
                    <a:pt x="f115" y="f111"/>
                    <a:pt x="f115" y="f32"/>
                  </a:cubicBezTo>
                  <a:lnTo>
                    <a:pt x="f115" y="f116"/>
                  </a:lnTo>
                  <a:cubicBezTo>
                    <a:pt x="f117" y="f118"/>
                    <a:pt x="f119" y="f120"/>
                    <a:pt x="f121" y="f122"/>
                  </a:cubicBezTo>
                  <a:cubicBezTo>
                    <a:pt x="f123" y="f124"/>
                    <a:pt x="f125" y="f126"/>
                    <a:pt x="f127" y="f25"/>
                  </a:cubicBezTo>
                  <a:lnTo>
                    <a:pt x="f127" y="f128"/>
                  </a:lnTo>
                  <a:cubicBezTo>
                    <a:pt x="f129" y="f130"/>
                    <a:pt x="f131" y="f132"/>
                    <a:pt x="f63" y="f64"/>
                  </a:cubicBezTo>
                  <a:close/>
                </a:path>
              </a:pathLst>
            </a:custGeom>
            <a:solidFill>
              <a:srgbClr val="181818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548640" fontAlgn="auto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1F6898"/>
                </a:solidFill>
                <a:latin typeface="Calibri" pitchFamily="34"/>
              </a:endParaRPr>
            </a:p>
          </p:txBody>
        </p:sp>
        <p:sp>
          <p:nvSpPr>
            <p:cNvPr id="22" name="Freeform 256">
              <a:extLst>
                <a:ext uri="{FF2B5EF4-FFF2-40B4-BE49-F238E27FC236}">
                  <a16:creationId xmlns:a16="http://schemas.microsoft.com/office/drawing/2014/main" id="{D827BBB1-F4A3-38E4-292A-66BDE8D4319B}"/>
                </a:ext>
              </a:extLst>
            </p:cNvPr>
            <p:cNvSpPr/>
            <p:nvPr/>
          </p:nvSpPr>
          <p:spPr>
            <a:xfrm>
              <a:off x="4911480" y="2419456"/>
              <a:ext cx="38176" cy="3818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4644"/>
                <a:gd name="f7" fmla="val 104665"/>
                <a:gd name="f8" fmla="val 104578"/>
                <a:gd name="f9" fmla="val 99265"/>
                <a:gd name="f10" fmla="val 106542"/>
                <a:gd name="f11" fmla="val 46443"/>
                <a:gd name="f12" fmla="val 65314"/>
                <a:gd name="f13" fmla="val 2030"/>
                <a:gd name="f14" fmla="val 12492"/>
                <a:gd name="f15" fmla="val 66"/>
                <a:gd name="f16" fmla="val 10129"/>
                <a:gd name="f17" fmla="+- 0 0 22"/>
                <a:gd name="f18" fmla="val 7763"/>
                <a:gd name="f19" fmla="val 5400"/>
                <a:gd name="f20" fmla="val 65"/>
                <a:gd name="f21" fmla="val 2313"/>
                <a:gd name="f22" fmla="val 172"/>
                <a:gd name="f23" fmla="+- 0 0 104"/>
                <a:gd name="f24" fmla="val 2762"/>
                <a:gd name="f25" fmla="val 3"/>
                <a:gd name="f26" fmla="val 5850"/>
                <a:gd name="f27" fmla="val 111"/>
                <a:gd name="f28" fmla="val 8938"/>
                <a:gd name="f29" fmla="val 2701"/>
                <a:gd name="f30" fmla="val 11354"/>
                <a:gd name="f31" fmla="val 5788"/>
                <a:gd name="f32" fmla="val 11247"/>
                <a:gd name="f33" fmla="val 52386"/>
                <a:gd name="f34" fmla="val 9461"/>
                <a:gd name="f35" fmla="val 91610"/>
                <a:gd name="f36" fmla="val 45788"/>
                <a:gd name="f37" fmla="val 93396"/>
                <a:gd name="f38" fmla="val 92386"/>
                <a:gd name="f39" fmla="val 93479"/>
                <a:gd name="f40" fmla="val 94549"/>
                <a:gd name="f41" fmla="val 96714"/>
                <a:gd name="f42" fmla="val 98877"/>
                <a:gd name="f43" fmla="val 93356"/>
                <a:gd name="f44" fmla="val 100427"/>
                <a:gd name="f45" fmla="val 93949"/>
                <a:gd name="f46" fmla="val 101927"/>
                <a:gd name="f47" fmla="val 95039"/>
                <a:gd name="f48" fmla="val 103031"/>
                <a:gd name="f49" fmla="val 97223"/>
                <a:gd name="f50" fmla="val 105213"/>
                <a:gd name="f51" fmla="val 100763"/>
                <a:gd name="f52" fmla="val 105211"/>
                <a:gd name="f53" fmla="val 102945"/>
                <a:gd name="f54" fmla="val 103026"/>
                <a:gd name="f55" fmla="val 103946"/>
                <a:gd name="f56" fmla="val 102024"/>
                <a:gd name="f57" fmla="val 104529"/>
                <a:gd name="f58" fmla="val 100680"/>
                <a:gd name="f59" fmla="+- 0 0 -90"/>
                <a:gd name="f60" fmla="*/ f3 1 104644"/>
                <a:gd name="f61" fmla="*/ f4 1 104665"/>
                <a:gd name="f62" fmla="+- f7 0 f5"/>
                <a:gd name="f63" fmla="+- f6 0 f5"/>
                <a:gd name="f64" fmla="*/ f59 f0 1"/>
                <a:gd name="f65" fmla="*/ f63 1 104644"/>
                <a:gd name="f66" fmla="*/ f62 1 104665"/>
                <a:gd name="f67" fmla="*/ 104578 f63 1"/>
                <a:gd name="f68" fmla="*/ 99265 f62 1"/>
                <a:gd name="f69" fmla="*/ 12492 f63 1"/>
                <a:gd name="f70" fmla="*/ 66 f62 1"/>
                <a:gd name="f71" fmla="*/ 5400 f63 1"/>
                <a:gd name="f72" fmla="*/ 65 f62 1"/>
                <a:gd name="f73" fmla="*/ 3 f63 1"/>
                <a:gd name="f74" fmla="*/ 5850 f62 1"/>
                <a:gd name="f75" fmla="*/ 5788 f63 1"/>
                <a:gd name="f76" fmla="*/ 11247 f62 1"/>
                <a:gd name="f77" fmla="*/ 93396 f63 1"/>
                <a:gd name="f78" fmla="*/ 92386 f62 1"/>
                <a:gd name="f79" fmla="*/ 98877 f62 1"/>
                <a:gd name="f80" fmla="*/ 95039 f63 1"/>
                <a:gd name="f81" fmla="*/ 103031 f62 1"/>
                <a:gd name="f82" fmla="*/ 102945 f63 1"/>
                <a:gd name="f83" fmla="*/ 103026 f62 1"/>
                <a:gd name="f84" fmla="*/ f64 1 f2"/>
                <a:gd name="f85" fmla="*/ f67 1 104644"/>
                <a:gd name="f86" fmla="*/ f68 1 104665"/>
                <a:gd name="f87" fmla="*/ f69 1 104644"/>
                <a:gd name="f88" fmla="*/ f70 1 104665"/>
                <a:gd name="f89" fmla="*/ f71 1 104644"/>
                <a:gd name="f90" fmla="*/ f72 1 104665"/>
                <a:gd name="f91" fmla="*/ f73 1 104644"/>
                <a:gd name="f92" fmla="*/ f74 1 104665"/>
                <a:gd name="f93" fmla="*/ f75 1 104644"/>
                <a:gd name="f94" fmla="*/ f76 1 104665"/>
                <a:gd name="f95" fmla="*/ f77 1 104644"/>
                <a:gd name="f96" fmla="*/ f78 1 104665"/>
                <a:gd name="f97" fmla="*/ f79 1 104665"/>
                <a:gd name="f98" fmla="*/ f80 1 104644"/>
                <a:gd name="f99" fmla="*/ f81 1 104665"/>
                <a:gd name="f100" fmla="*/ f82 1 104644"/>
                <a:gd name="f101" fmla="*/ f83 1 104665"/>
                <a:gd name="f102" fmla="*/ f5 1 f65"/>
                <a:gd name="f103" fmla="*/ f6 1 f65"/>
                <a:gd name="f104" fmla="*/ f5 1 f66"/>
                <a:gd name="f105" fmla="*/ f7 1 f66"/>
                <a:gd name="f106" fmla="+- f84 0 f1"/>
                <a:gd name="f107" fmla="*/ f85 1 f65"/>
                <a:gd name="f108" fmla="*/ f86 1 f66"/>
                <a:gd name="f109" fmla="*/ f87 1 f65"/>
                <a:gd name="f110" fmla="*/ f88 1 f66"/>
                <a:gd name="f111" fmla="*/ f89 1 f65"/>
                <a:gd name="f112" fmla="*/ f90 1 f66"/>
                <a:gd name="f113" fmla="*/ f91 1 f65"/>
                <a:gd name="f114" fmla="*/ f92 1 f66"/>
                <a:gd name="f115" fmla="*/ f93 1 f65"/>
                <a:gd name="f116" fmla="*/ f94 1 f66"/>
                <a:gd name="f117" fmla="*/ f95 1 f65"/>
                <a:gd name="f118" fmla="*/ f96 1 f66"/>
                <a:gd name="f119" fmla="*/ f97 1 f66"/>
                <a:gd name="f120" fmla="*/ f98 1 f65"/>
                <a:gd name="f121" fmla="*/ f99 1 f66"/>
                <a:gd name="f122" fmla="*/ f100 1 f65"/>
                <a:gd name="f123" fmla="*/ f101 1 f66"/>
                <a:gd name="f124" fmla="*/ f102 f60 1"/>
                <a:gd name="f125" fmla="*/ f103 f60 1"/>
                <a:gd name="f126" fmla="*/ f105 f61 1"/>
                <a:gd name="f127" fmla="*/ f104 f61 1"/>
                <a:gd name="f128" fmla="*/ f107 f60 1"/>
                <a:gd name="f129" fmla="*/ f108 f61 1"/>
                <a:gd name="f130" fmla="*/ f109 f60 1"/>
                <a:gd name="f131" fmla="*/ f110 f61 1"/>
                <a:gd name="f132" fmla="*/ f111 f60 1"/>
                <a:gd name="f133" fmla="*/ f112 f61 1"/>
                <a:gd name="f134" fmla="*/ f113 f60 1"/>
                <a:gd name="f135" fmla="*/ f114 f61 1"/>
                <a:gd name="f136" fmla="*/ f115 f60 1"/>
                <a:gd name="f137" fmla="*/ f116 f61 1"/>
                <a:gd name="f138" fmla="*/ f117 f60 1"/>
                <a:gd name="f139" fmla="*/ f118 f61 1"/>
                <a:gd name="f140" fmla="*/ f119 f61 1"/>
                <a:gd name="f141" fmla="*/ f120 f60 1"/>
                <a:gd name="f142" fmla="*/ f121 f61 1"/>
                <a:gd name="f143" fmla="*/ f122 f60 1"/>
                <a:gd name="f144" fmla="*/ f123 f6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6">
                  <a:pos x="f128" y="f129"/>
                </a:cxn>
                <a:cxn ang="f106">
                  <a:pos x="f130" y="f131"/>
                </a:cxn>
                <a:cxn ang="f106">
                  <a:pos x="f132" y="f133"/>
                </a:cxn>
                <a:cxn ang="f106">
                  <a:pos x="f134" y="f135"/>
                </a:cxn>
                <a:cxn ang="f106">
                  <a:pos x="f136" y="f137"/>
                </a:cxn>
                <a:cxn ang="f106">
                  <a:pos x="f138" y="f139"/>
                </a:cxn>
                <a:cxn ang="f106">
                  <a:pos x="f138" y="f140"/>
                </a:cxn>
                <a:cxn ang="f106">
                  <a:pos x="f141" y="f142"/>
                </a:cxn>
                <a:cxn ang="f106">
                  <a:pos x="f143" y="f144"/>
                </a:cxn>
                <a:cxn ang="f106">
                  <a:pos x="f128" y="f129"/>
                </a:cxn>
              </a:cxnLst>
              <a:rect l="f124" t="f127" r="f125" b="f126"/>
              <a:pathLst>
                <a:path w="104644" h="104665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7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39" y="f41"/>
                    <a:pt x="f37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8" y="f9"/>
                  </a:cubicBezTo>
                  <a:close/>
                </a:path>
              </a:pathLst>
            </a:custGeom>
            <a:solidFill>
              <a:srgbClr val="181818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548640" fontAlgn="auto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1F6898"/>
                </a:solidFill>
                <a:latin typeface="Calibri" pitchFamily="34"/>
              </a:endParaRPr>
            </a:p>
          </p:txBody>
        </p:sp>
        <p:sp>
          <p:nvSpPr>
            <p:cNvPr id="23" name="Freeform 257">
              <a:extLst>
                <a:ext uri="{FF2B5EF4-FFF2-40B4-BE49-F238E27FC236}">
                  <a16:creationId xmlns:a16="http://schemas.microsoft.com/office/drawing/2014/main" id="{7867DCE0-AF19-4167-6167-D7B1300C700A}"/>
                </a:ext>
              </a:extLst>
            </p:cNvPr>
            <p:cNvSpPr/>
            <p:nvPr/>
          </p:nvSpPr>
          <p:spPr>
            <a:xfrm>
              <a:off x="4910757" y="2430740"/>
              <a:ext cx="27605" cy="2761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5672"/>
                <a:gd name="f7" fmla="val 75691"/>
                <a:gd name="f8" fmla="val 75649"/>
                <a:gd name="f9" fmla="val 70146"/>
                <a:gd name="f10" fmla="val 76580"/>
                <a:gd name="f11" fmla="val 32347"/>
                <a:gd name="f12" fmla="val 46693"/>
                <a:gd name="f13" fmla="val 951"/>
                <a:gd name="f14" fmla="val 8894"/>
                <a:gd name="f15" fmla="val 21"/>
                <a:gd name="f16" fmla="val 7793"/>
                <a:gd name="f17" fmla="+- 0 0 6"/>
                <a:gd name="f18" fmla="val 6692"/>
                <a:gd name="f19" fmla="+- 0 0 7"/>
                <a:gd name="f20" fmla="val 5591"/>
                <a:gd name="f21" fmla="val 19"/>
                <a:gd name="f22" fmla="val 2503"/>
                <a:gd name="f23" fmla="val 2522"/>
                <a:gd name="f24" fmla="val 5610"/>
                <a:gd name="f25" fmla="val 8698"/>
                <a:gd name="f26" fmla="val 11201"/>
                <a:gd name="f27" fmla="val 37251"/>
                <a:gd name="f28" fmla="val 10332"/>
                <a:gd name="f29" fmla="val 63621"/>
                <a:gd name="f30" fmla="val 35293"/>
                <a:gd name="f31" fmla="val 64490"/>
                <a:gd name="f32" fmla="val 66954"/>
                <a:gd name="f33" fmla="val 64519"/>
                <a:gd name="f34" fmla="val 68002"/>
                <a:gd name="f35" fmla="val 69052"/>
                <a:gd name="f36" fmla="val 70100"/>
                <a:gd name="f37" fmla="val 73188"/>
                <a:gd name="f38" fmla="val 66993"/>
                <a:gd name="f39" fmla="val 70081"/>
                <a:gd name="f40" fmla="val 73169"/>
                <a:gd name="f41" fmla="+- 0 0 -90"/>
                <a:gd name="f42" fmla="*/ f3 1 75672"/>
                <a:gd name="f43" fmla="*/ f4 1 75691"/>
                <a:gd name="f44" fmla="+- f7 0 f5"/>
                <a:gd name="f45" fmla="+- f6 0 f5"/>
                <a:gd name="f46" fmla="*/ f41 f0 1"/>
                <a:gd name="f47" fmla="*/ f45 1 75672"/>
                <a:gd name="f48" fmla="*/ f44 1 75691"/>
                <a:gd name="f49" fmla="*/ 75649 f45 1"/>
                <a:gd name="f50" fmla="*/ 70146 f44 1"/>
                <a:gd name="f51" fmla="*/ 8894 f45 1"/>
                <a:gd name="f52" fmla="*/ 21 f44 1"/>
                <a:gd name="f53" fmla="*/ 5591 f45 1"/>
                <a:gd name="f54" fmla="*/ 19 f44 1"/>
                <a:gd name="f55" fmla="*/ 0 f45 1"/>
                <a:gd name="f56" fmla="*/ 5610 f44 1"/>
                <a:gd name="f57" fmla="*/ 11201 f44 1"/>
                <a:gd name="f58" fmla="*/ 64490 f45 1"/>
                <a:gd name="f59" fmla="*/ 66954 f44 1"/>
                <a:gd name="f60" fmla="*/ 70100 f44 1"/>
                <a:gd name="f61" fmla="*/ 70081 f45 1"/>
                <a:gd name="f62" fmla="*/ 75691 f44 1"/>
                <a:gd name="f63" fmla="*/ 75672 f45 1"/>
                <a:gd name="f64" fmla="*/ f46 1 f2"/>
                <a:gd name="f65" fmla="*/ f49 1 75672"/>
                <a:gd name="f66" fmla="*/ f50 1 75691"/>
                <a:gd name="f67" fmla="*/ f51 1 75672"/>
                <a:gd name="f68" fmla="*/ f52 1 75691"/>
                <a:gd name="f69" fmla="*/ f53 1 75672"/>
                <a:gd name="f70" fmla="*/ f54 1 75691"/>
                <a:gd name="f71" fmla="*/ f55 1 75672"/>
                <a:gd name="f72" fmla="*/ f56 1 75691"/>
                <a:gd name="f73" fmla="*/ f57 1 75691"/>
                <a:gd name="f74" fmla="*/ f58 1 75672"/>
                <a:gd name="f75" fmla="*/ f59 1 75691"/>
                <a:gd name="f76" fmla="*/ f60 1 75691"/>
                <a:gd name="f77" fmla="*/ f61 1 75672"/>
                <a:gd name="f78" fmla="*/ f62 1 75691"/>
                <a:gd name="f79" fmla="*/ f63 1 75672"/>
                <a:gd name="f80" fmla="*/ f5 1 f47"/>
                <a:gd name="f81" fmla="*/ f6 1 f47"/>
                <a:gd name="f82" fmla="*/ f5 1 f48"/>
                <a:gd name="f83" fmla="*/ f7 1 f48"/>
                <a:gd name="f84" fmla="+- f64 0 f1"/>
                <a:gd name="f85" fmla="*/ f65 1 f47"/>
                <a:gd name="f86" fmla="*/ f66 1 f48"/>
                <a:gd name="f87" fmla="*/ f67 1 f47"/>
                <a:gd name="f88" fmla="*/ f68 1 f48"/>
                <a:gd name="f89" fmla="*/ f69 1 f47"/>
                <a:gd name="f90" fmla="*/ f70 1 f48"/>
                <a:gd name="f91" fmla="*/ f71 1 f47"/>
                <a:gd name="f92" fmla="*/ f72 1 f48"/>
                <a:gd name="f93" fmla="*/ f73 1 f48"/>
                <a:gd name="f94" fmla="*/ f74 1 f47"/>
                <a:gd name="f95" fmla="*/ f75 1 f48"/>
                <a:gd name="f96" fmla="*/ f76 1 f48"/>
                <a:gd name="f97" fmla="*/ f77 1 f47"/>
                <a:gd name="f98" fmla="*/ f78 1 f48"/>
                <a:gd name="f99" fmla="*/ f79 1 f47"/>
                <a:gd name="f100" fmla="*/ f80 f42 1"/>
                <a:gd name="f101" fmla="*/ f81 f42 1"/>
                <a:gd name="f102" fmla="*/ f83 f43 1"/>
                <a:gd name="f103" fmla="*/ f82 f43 1"/>
                <a:gd name="f104" fmla="*/ f85 f42 1"/>
                <a:gd name="f105" fmla="*/ f86 f43 1"/>
                <a:gd name="f106" fmla="*/ f87 f42 1"/>
                <a:gd name="f107" fmla="*/ f88 f43 1"/>
                <a:gd name="f108" fmla="*/ f89 f42 1"/>
                <a:gd name="f109" fmla="*/ f90 f43 1"/>
                <a:gd name="f110" fmla="*/ f91 f42 1"/>
                <a:gd name="f111" fmla="*/ f92 f43 1"/>
                <a:gd name="f112" fmla="*/ f93 f43 1"/>
                <a:gd name="f113" fmla="*/ f94 f42 1"/>
                <a:gd name="f114" fmla="*/ f95 f43 1"/>
                <a:gd name="f115" fmla="*/ f96 f43 1"/>
                <a:gd name="f116" fmla="*/ f97 f42 1"/>
                <a:gd name="f117" fmla="*/ f98 f43 1"/>
                <a:gd name="f118" fmla="*/ f99 f4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4">
                  <a:pos x="f104" y="f105"/>
                </a:cxn>
                <a:cxn ang="f84">
                  <a:pos x="f106" y="f107"/>
                </a:cxn>
                <a:cxn ang="f84">
                  <a:pos x="f108" y="f109"/>
                </a:cxn>
                <a:cxn ang="f84">
                  <a:pos x="f110" y="f111"/>
                </a:cxn>
                <a:cxn ang="f84">
                  <a:pos x="f108" y="f112"/>
                </a:cxn>
                <a:cxn ang="f84">
                  <a:pos x="f113" y="f114"/>
                </a:cxn>
                <a:cxn ang="f84">
                  <a:pos x="f113" y="f115"/>
                </a:cxn>
                <a:cxn ang="f84">
                  <a:pos x="f116" y="f117"/>
                </a:cxn>
                <a:cxn ang="f84">
                  <a:pos x="f118" y="f115"/>
                </a:cxn>
              </a:cxnLst>
              <a:rect l="f100" t="f103" r="f101" b="f102"/>
              <a:pathLst>
                <a:path w="75672" h="75691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1"/>
                    <a:pt x="f5" y="f23"/>
                    <a:pt x="f5" y="f24"/>
                  </a:cubicBezTo>
                  <a:cubicBezTo>
                    <a:pt x="f5" y="f25"/>
                    <a:pt x="f22" y="f26"/>
                    <a:pt x="f20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3" y="f35"/>
                    <a:pt x="f31" y="f36"/>
                  </a:cubicBezTo>
                  <a:cubicBezTo>
                    <a:pt x="f31" y="f37"/>
                    <a:pt x="f38" y="f7"/>
                    <a:pt x="f39" y="f7"/>
                  </a:cubicBezTo>
                  <a:cubicBezTo>
                    <a:pt x="f40" y="f7"/>
                    <a:pt x="f6" y="f37"/>
                    <a:pt x="f6" y="f36"/>
                  </a:cubicBezTo>
                  <a:close/>
                </a:path>
              </a:pathLst>
            </a:custGeom>
            <a:solidFill>
              <a:srgbClr val="181818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548640" fontAlgn="auto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1F6898"/>
                </a:solidFill>
                <a:latin typeface="Calibri" pitchFamily="34"/>
              </a:endParaRPr>
            </a:p>
          </p:txBody>
        </p:sp>
        <p:sp>
          <p:nvSpPr>
            <p:cNvPr id="24" name="Freeform 258">
              <a:extLst>
                <a:ext uri="{FF2B5EF4-FFF2-40B4-BE49-F238E27FC236}">
                  <a16:creationId xmlns:a16="http://schemas.microsoft.com/office/drawing/2014/main" id="{263A65F8-B554-E528-780B-DEE4D9F938B5}"/>
                </a:ext>
              </a:extLst>
            </p:cNvPr>
            <p:cNvSpPr/>
            <p:nvPr/>
          </p:nvSpPr>
          <p:spPr>
            <a:xfrm>
              <a:off x="4830546" y="2419118"/>
              <a:ext cx="38176" cy="3817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4648"/>
                <a:gd name="f7" fmla="val 104658"/>
                <a:gd name="f8" fmla="val 5844"/>
                <a:gd name="f9" fmla="val 104654"/>
                <a:gd name="f10" fmla="val 7263"/>
                <a:gd name="f11" fmla="val 104606"/>
                <a:gd name="f12" fmla="val 8610"/>
                <a:gd name="f13" fmla="val 104019"/>
                <a:gd name="f14" fmla="val 9609"/>
                <a:gd name="f15" fmla="val 103011"/>
                <a:gd name="f16" fmla="val 10706"/>
                <a:gd name="f17" fmla="val 101912"/>
                <a:gd name="f18" fmla="val 11300"/>
                <a:gd name="f19" fmla="val 100409"/>
                <a:gd name="f20" fmla="val 11252"/>
                <a:gd name="f21" fmla="val 98858"/>
                <a:gd name="f22" fmla="val 9466"/>
                <a:gd name="f23" fmla="val 52260"/>
                <a:gd name="f24" fmla="val 45794"/>
                <a:gd name="f25" fmla="val 13037"/>
                <a:gd name="f26" fmla="val 92392"/>
                <a:gd name="f27" fmla="val 11250"/>
                <a:gd name="f28" fmla="val 94547"/>
                <a:gd name="f29" fmla="val 11168"/>
                <a:gd name="f30" fmla="val 96704"/>
                <a:gd name="f31" fmla="val 98860"/>
                <a:gd name="f32" fmla="val 101947"/>
                <a:gd name="f33" fmla="val 11358"/>
                <a:gd name="f34" fmla="val 104537"/>
                <a:gd name="f35" fmla="val 8941"/>
                <a:gd name="f36" fmla="val 104645"/>
                <a:gd name="f37" fmla="val 5853"/>
                <a:gd name="f38" fmla="val 104752"/>
                <a:gd name="f39" fmla="val 2766"/>
                <a:gd name="f40" fmla="val 102335"/>
                <a:gd name="f41" fmla="val 176"/>
                <a:gd name="f42" fmla="val 99248"/>
                <a:gd name="f43" fmla="val 68"/>
                <a:gd name="f44" fmla="val 46452"/>
                <a:gd name="f45" fmla="+- 0 0 1911"/>
                <a:gd name="f46" fmla="val 2047"/>
                <a:gd name="f47" fmla="val 39283"/>
                <a:gd name="f48" fmla="val 67"/>
                <a:gd name="f49" fmla="val 92079"/>
                <a:gd name="f50" fmla="+- 0 0 23"/>
                <a:gd name="f51" fmla="val 94498"/>
                <a:gd name="f52" fmla="+- 0 0 22"/>
                <a:gd name="f53" fmla="val 96919"/>
                <a:gd name="f54" fmla="val 71"/>
                <a:gd name="f55" fmla="val 99337"/>
                <a:gd name="f56" fmla="val 206"/>
                <a:gd name="f57" fmla="val 102395"/>
                <a:gd name="f58" fmla="val 2785"/>
                <a:gd name="f59" fmla="val 104770"/>
                <a:gd name="f60" fmla="+- 0 0 -90"/>
                <a:gd name="f61" fmla="*/ f3 1 104648"/>
                <a:gd name="f62" fmla="*/ f4 1 104658"/>
                <a:gd name="f63" fmla="+- f7 0 f5"/>
                <a:gd name="f64" fmla="+- f6 0 f5"/>
                <a:gd name="f65" fmla="*/ f60 f0 1"/>
                <a:gd name="f66" fmla="*/ f64 1 104648"/>
                <a:gd name="f67" fmla="*/ f63 1 104658"/>
                <a:gd name="f68" fmla="*/ 5844 f64 1"/>
                <a:gd name="f69" fmla="*/ 104654 f63 1"/>
                <a:gd name="f70" fmla="*/ 9609 f64 1"/>
                <a:gd name="f71" fmla="*/ 103011 f63 1"/>
                <a:gd name="f72" fmla="*/ 11252 f64 1"/>
                <a:gd name="f73" fmla="*/ 98858 f63 1"/>
                <a:gd name="f74" fmla="*/ 92392 f64 1"/>
                <a:gd name="f75" fmla="*/ 11250 f63 1"/>
                <a:gd name="f76" fmla="*/ 98860 f64 1"/>
                <a:gd name="f77" fmla="*/ 104645 f64 1"/>
                <a:gd name="f78" fmla="*/ 5853 f63 1"/>
                <a:gd name="f79" fmla="*/ 99248 f64 1"/>
                <a:gd name="f80" fmla="*/ 68 f63 1"/>
                <a:gd name="f81" fmla="*/ 67 f64 1"/>
                <a:gd name="f82" fmla="*/ 92079 f63 1"/>
                <a:gd name="f83" fmla="*/ 71 f64 1"/>
                <a:gd name="f84" fmla="*/ 99337 f63 1"/>
                <a:gd name="f85" fmla="*/ f65 1 f2"/>
                <a:gd name="f86" fmla="*/ f68 1 104648"/>
                <a:gd name="f87" fmla="*/ f69 1 104658"/>
                <a:gd name="f88" fmla="*/ f70 1 104648"/>
                <a:gd name="f89" fmla="*/ f71 1 104658"/>
                <a:gd name="f90" fmla="*/ f72 1 104648"/>
                <a:gd name="f91" fmla="*/ f73 1 104658"/>
                <a:gd name="f92" fmla="*/ f74 1 104648"/>
                <a:gd name="f93" fmla="*/ f75 1 104658"/>
                <a:gd name="f94" fmla="*/ f76 1 104648"/>
                <a:gd name="f95" fmla="*/ f77 1 104648"/>
                <a:gd name="f96" fmla="*/ f78 1 104658"/>
                <a:gd name="f97" fmla="*/ f79 1 104648"/>
                <a:gd name="f98" fmla="*/ f80 1 104658"/>
                <a:gd name="f99" fmla="*/ f81 1 104648"/>
                <a:gd name="f100" fmla="*/ f82 1 104658"/>
                <a:gd name="f101" fmla="*/ f83 1 104648"/>
                <a:gd name="f102" fmla="*/ f84 1 104658"/>
                <a:gd name="f103" fmla="*/ f5 1 f66"/>
                <a:gd name="f104" fmla="*/ f6 1 f66"/>
                <a:gd name="f105" fmla="*/ f5 1 f67"/>
                <a:gd name="f106" fmla="*/ f7 1 f67"/>
                <a:gd name="f107" fmla="+- f85 0 f1"/>
                <a:gd name="f108" fmla="*/ f86 1 f66"/>
                <a:gd name="f109" fmla="*/ f87 1 f67"/>
                <a:gd name="f110" fmla="*/ f88 1 f66"/>
                <a:gd name="f111" fmla="*/ f89 1 f67"/>
                <a:gd name="f112" fmla="*/ f90 1 f66"/>
                <a:gd name="f113" fmla="*/ f91 1 f67"/>
                <a:gd name="f114" fmla="*/ f92 1 f66"/>
                <a:gd name="f115" fmla="*/ f93 1 f67"/>
                <a:gd name="f116" fmla="*/ f94 1 f66"/>
                <a:gd name="f117" fmla="*/ f95 1 f66"/>
                <a:gd name="f118" fmla="*/ f96 1 f67"/>
                <a:gd name="f119" fmla="*/ f97 1 f66"/>
                <a:gd name="f120" fmla="*/ f98 1 f67"/>
                <a:gd name="f121" fmla="*/ f99 1 f66"/>
                <a:gd name="f122" fmla="*/ f100 1 f67"/>
                <a:gd name="f123" fmla="*/ f101 1 f66"/>
                <a:gd name="f124" fmla="*/ f102 1 f67"/>
                <a:gd name="f125" fmla="*/ f103 f61 1"/>
                <a:gd name="f126" fmla="*/ f104 f61 1"/>
                <a:gd name="f127" fmla="*/ f106 f62 1"/>
                <a:gd name="f128" fmla="*/ f105 f62 1"/>
                <a:gd name="f129" fmla="*/ f108 f61 1"/>
                <a:gd name="f130" fmla="*/ f109 f62 1"/>
                <a:gd name="f131" fmla="*/ f110 f61 1"/>
                <a:gd name="f132" fmla="*/ f111 f62 1"/>
                <a:gd name="f133" fmla="*/ f112 f61 1"/>
                <a:gd name="f134" fmla="*/ f113 f62 1"/>
                <a:gd name="f135" fmla="*/ f114 f61 1"/>
                <a:gd name="f136" fmla="*/ f115 f62 1"/>
                <a:gd name="f137" fmla="*/ f116 f61 1"/>
                <a:gd name="f138" fmla="*/ f117 f61 1"/>
                <a:gd name="f139" fmla="*/ f118 f62 1"/>
                <a:gd name="f140" fmla="*/ f119 f61 1"/>
                <a:gd name="f141" fmla="*/ f120 f62 1"/>
                <a:gd name="f142" fmla="*/ f121 f61 1"/>
                <a:gd name="f143" fmla="*/ f122 f62 1"/>
                <a:gd name="f144" fmla="*/ f123 f61 1"/>
                <a:gd name="f145" fmla="*/ f124 f6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7">
                  <a:pos x="f129" y="f130"/>
                </a:cxn>
                <a:cxn ang="f107">
                  <a:pos x="f131" y="f132"/>
                </a:cxn>
                <a:cxn ang="f107">
                  <a:pos x="f133" y="f134"/>
                </a:cxn>
                <a:cxn ang="f107">
                  <a:pos x="f135" y="f136"/>
                </a:cxn>
                <a:cxn ang="f107">
                  <a:pos x="f137" y="f136"/>
                </a:cxn>
                <a:cxn ang="f107">
                  <a:pos x="f138" y="f139"/>
                </a:cxn>
                <a:cxn ang="f107">
                  <a:pos x="f140" y="f141"/>
                </a:cxn>
                <a:cxn ang="f107">
                  <a:pos x="f142" y="f143"/>
                </a:cxn>
                <a:cxn ang="f107">
                  <a:pos x="f144" y="f145"/>
                </a:cxn>
                <a:cxn ang="f107">
                  <a:pos x="f129" y="f130"/>
                </a:cxn>
              </a:cxnLst>
              <a:rect l="f125" t="f128" r="f126" b="f127"/>
              <a:pathLst>
                <a:path w="104648" h="104658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29"/>
                    <a:pt x="f31" y="f27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8" y="f9"/>
                  </a:cubicBezTo>
                  <a:close/>
                </a:path>
              </a:pathLst>
            </a:custGeom>
            <a:solidFill>
              <a:srgbClr val="181818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548640" fontAlgn="auto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1F6898"/>
                </a:solidFill>
                <a:latin typeface="Calibri" pitchFamily="34"/>
              </a:endParaRPr>
            </a:p>
          </p:txBody>
        </p:sp>
        <p:sp>
          <p:nvSpPr>
            <p:cNvPr id="25" name="Freeform 259">
              <a:extLst>
                <a:ext uri="{FF2B5EF4-FFF2-40B4-BE49-F238E27FC236}">
                  <a16:creationId xmlns:a16="http://schemas.microsoft.com/office/drawing/2014/main" id="{12DEB017-B40D-DFD4-6B29-4766CEE562C3}"/>
                </a:ext>
              </a:extLst>
            </p:cNvPr>
            <p:cNvSpPr/>
            <p:nvPr/>
          </p:nvSpPr>
          <p:spPr>
            <a:xfrm>
              <a:off x="4841830" y="2430383"/>
              <a:ext cx="27779" cy="2763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6142"/>
                <a:gd name="f7" fmla="val 75739"/>
                <a:gd name="f8" fmla="val 5635"/>
                <a:gd name="f9" fmla="val 75740"/>
                <a:gd name="f10" fmla="val 8735"/>
                <a:gd name="f11" fmla="val 75752"/>
                <a:gd name="f12" fmla="val 11259"/>
                <a:gd name="f13" fmla="val 73249"/>
                <a:gd name="f14" fmla="val 11271"/>
                <a:gd name="f15" fmla="val 70149"/>
                <a:gd name="f16" fmla="val 70133"/>
                <a:gd name="f17" fmla="val 70118"/>
                <a:gd name="f18" fmla="val 70103"/>
                <a:gd name="f19" fmla="val 10415"/>
                <a:gd name="f20" fmla="val 38442"/>
                <a:gd name="f21" fmla="val 35387"/>
                <a:gd name="f22" fmla="val 12082"/>
                <a:gd name="f23" fmla="val 67047"/>
                <a:gd name="f24" fmla="val 11226"/>
                <a:gd name="f25" fmla="val 68088"/>
                <a:gd name="f26" fmla="val 11198"/>
                <a:gd name="f27" fmla="val 69130"/>
                <a:gd name="f28" fmla="val 70170"/>
                <a:gd name="f29" fmla="val 11227"/>
                <a:gd name="f30" fmla="val 73265"/>
                <a:gd name="f31" fmla="val 11424"/>
                <a:gd name="f32" fmla="val 75933"/>
                <a:gd name="f33" fmla="val 9076"/>
                <a:gd name="f34" fmla="val 76131"/>
                <a:gd name="f35" fmla="val 5982"/>
                <a:gd name="f36" fmla="val 76328"/>
                <a:gd name="f37" fmla="val 2888"/>
                <a:gd name="f38" fmla="val 73980"/>
                <a:gd name="f39" fmla="val 219"/>
                <a:gd name="f40" fmla="val 70886"/>
                <a:gd name="f41" fmla="val 22"/>
                <a:gd name="f42" fmla="val 70648"/>
                <a:gd name="f43" fmla="val 7"/>
                <a:gd name="f44" fmla="val 70409"/>
                <a:gd name="f45" fmla="val 32372"/>
                <a:gd name="f46" fmla="+- 0 0 922"/>
                <a:gd name="f47" fmla="val 965"/>
                <a:gd name="f48" fmla="val 28954"/>
                <a:gd name="f49" fmla="val 21"/>
                <a:gd name="f50" fmla="val 66752"/>
                <a:gd name="f51" fmla="+- 0 0 7"/>
                <a:gd name="f52" fmla="val 67884"/>
                <a:gd name="f53" fmla="val 69017"/>
                <a:gd name="f54" fmla="val 73236"/>
                <a:gd name="f55" fmla="val 2524"/>
                <a:gd name="f56" fmla="val 5612"/>
                <a:gd name="f57" fmla="val 5619"/>
                <a:gd name="f58" fmla="val 5627"/>
                <a:gd name="f59" fmla="+- 0 0 -90"/>
                <a:gd name="f60" fmla="*/ f3 1 76142"/>
                <a:gd name="f61" fmla="*/ f4 1 75739"/>
                <a:gd name="f62" fmla="+- f7 0 f5"/>
                <a:gd name="f63" fmla="+- f6 0 f5"/>
                <a:gd name="f64" fmla="*/ f59 f0 1"/>
                <a:gd name="f65" fmla="*/ f63 1 76142"/>
                <a:gd name="f66" fmla="*/ f62 1 75739"/>
                <a:gd name="f67" fmla="*/ 5635 f63 1"/>
                <a:gd name="f68" fmla="*/ 75740 f62 1"/>
                <a:gd name="f69" fmla="*/ 11271 f63 1"/>
                <a:gd name="f70" fmla="*/ 70149 f62 1"/>
                <a:gd name="f71" fmla="*/ 70103 f62 1"/>
                <a:gd name="f72" fmla="*/ 67047 f63 1"/>
                <a:gd name="f73" fmla="*/ 11226 f62 1"/>
                <a:gd name="f74" fmla="*/ 70170 f63 1"/>
                <a:gd name="f75" fmla="*/ 11227 f62 1"/>
                <a:gd name="f76" fmla="*/ 76131 f63 1"/>
                <a:gd name="f77" fmla="*/ 5982 f62 1"/>
                <a:gd name="f78" fmla="*/ 70886 f63 1"/>
                <a:gd name="f79" fmla="*/ 22 f62 1"/>
                <a:gd name="f80" fmla="*/ 21 f63 1"/>
                <a:gd name="f81" fmla="*/ 66752 f62 1"/>
                <a:gd name="f82" fmla="*/ 5612 f63 1"/>
                <a:gd name="f83" fmla="*/ f64 1 f2"/>
                <a:gd name="f84" fmla="*/ f67 1 76142"/>
                <a:gd name="f85" fmla="*/ f68 1 75739"/>
                <a:gd name="f86" fmla="*/ f69 1 76142"/>
                <a:gd name="f87" fmla="*/ f70 1 75739"/>
                <a:gd name="f88" fmla="*/ f71 1 75739"/>
                <a:gd name="f89" fmla="*/ f72 1 76142"/>
                <a:gd name="f90" fmla="*/ f73 1 75739"/>
                <a:gd name="f91" fmla="*/ f74 1 76142"/>
                <a:gd name="f92" fmla="*/ f75 1 75739"/>
                <a:gd name="f93" fmla="*/ f76 1 76142"/>
                <a:gd name="f94" fmla="*/ f77 1 75739"/>
                <a:gd name="f95" fmla="*/ f78 1 76142"/>
                <a:gd name="f96" fmla="*/ f79 1 75739"/>
                <a:gd name="f97" fmla="*/ f80 1 76142"/>
                <a:gd name="f98" fmla="*/ f81 1 75739"/>
                <a:gd name="f99" fmla="*/ f82 1 76142"/>
                <a:gd name="f100" fmla="*/ f5 1 f65"/>
                <a:gd name="f101" fmla="*/ f6 1 f65"/>
                <a:gd name="f102" fmla="*/ f5 1 f66"/>
                <a:gd name="f103" fmla="*/ f7 1 f66"/>
                <a:gd name="f104" fmla="+- f83 0 f1"/>
                <a:gd name="f105" fmla="*/ f84 1 f65"/>
                <a:gd name="f106" fmla="*/ f85 1 f66"/>
                <a:gd name="f107" fmla="*/ f86 1 f65"/>
                <a:gd name="f108" fmla="*/ f87 1 f66"/>
                <a:gd name="f109" fmla="*/ f88 1 f66"/>
                <a:gd name="f110" fmla="*/ f89 1 f65"/>
                <a:gd name="f111" fmla="*/ f90 1 f66"/>
                <a:gd name="f112" fmla="*/ f91 1 f65"/>
                <a:gd name="f113" fmla="*/ f92 1 f66"/>
                <a:gd name="f114" fmla="*/ f93 1 f65"/>
                <a:gd name="f115" fmla="*/ f94 1 f66"/>
                <a:gd name="f116" fmla="*/ f95 1 f65"/>
                <a:gd name="f117" fmla="*/ f96 1 f66"/>
                <a:gd name="f118" fmla="*/ f97 1 f65"/>
                <a:gd name="f119" fmla="*/ f98 1 f66"/>
                <a:gd name="f120" fmla="*/ f99 1 f65"/>
                <a:gd name="f121" fmla="*/ f100 f60 1"/>
                <a:gd name="f122" fmla="*/ f101 f60 1"/>
                <a:gd name="f123" fmla="*/ f103 f61 1"/>
                <a:gd name="f124" fmla="*/ f102 f61 1"/>
                <a:gd name="f125" fmla="*/ f105 f60 1"/>
                <a:gd name="f126" fmla="*/ f106 f61 1"/>
                <a:gd name="f127" fmla="*/ f107 f60 1"/>
                <a:gd name="f128" fmla="*/ f108 f61 1"/>
                <a:gd name="f129" fmla="*/ f109 f61 1"/>
                <a:gd name="f130" fmla="*/ f110 f60 1"/>
                <a:gd name="f131" fmla="*/ f111 f61 1"/>
                <a:gd name="f132" fmla="*/ f112 f60 1"/>
                <a:gd name="f133" fmla="*/ f113 f61 1"/>
                <a:gd name="f134" fmla="*/ f114 f60 1"/>
                <a:gd name="f135" fmla="*/ f115 f61 1"/>
                <a:gd name="f136" fmla="*/ f116 f60 1"/>
                <a:gd name="f137" fmla="*/ f117 f61 1"/>
                <a:gd name="f138" fmla="*/ f118 f60 1"/>
                <a:gd name="f139" fmla="*/ f119 f61 1"/>
                <a:gd name="f140" fmla="*/ f120 f6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4">
                  <a:pos x="f125" y="f126"/>
                </a:cxn>
                <a:cxn ang="f104">
                  <a:pos x="f127" y="f128"/>
                </a:cxn>
                <a:cxn ang="f104">
                  <a:pos x="f127" y="f129"/>
                </a:cxn>
                <a:cxn ang="f104">
                  <a:pos x="f130" y="f131"/>
                </a:cxn>
                <a:cxn ang="f104">
                  <a:pos x="f132" y="f133"/>
                </a:cxn>
                <a:cxn ang="f104">
                  <a:pos x="f134" y="f135"/>
                </a:cxn>
                <a:cxn ang="f104">
                  <a:pos x="f136" y="f137"/>
                </a:cxn>
                <a:cxn ang="f104">
                  <a:pos x="f132" y="f137"/>
                </a:cxn>
                <a:cxn ang="f104">
                  <a:pos x="f138" y="f139"/>
                </a:cxn>
                <a:cxn ang="f104">
                  <a:pos x="f138" y="f128"/>
                </a:cxn>
                <a:cxn ang="f104">
                  <a:pos x="f140" y="f126"/>
                </a:cxn>
                <a:cxn ang="f104">
                  <a:pos x="f125" y="f126"/>
                </a:cxn>
              </a:cxnLst>
              <a:rect l="f121" t="f124" r="f122" b="f123"/>
              <a:pathLst>
                <a:path w="76142" h="75739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4" y="f16"/>
                    <a:pt x="f14" y="f17"/>
                    <a:pt x="f14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6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3"/>
                    <a:pt x="f28" y="f41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1" y="f53"/>
                    <a:pt x="f49" y="f15"/>
                  </a:cubicBezTo>
                  <a:cubicBezTo>
                    <a:pt x="f49" y="f54"/>
                    <a:pt x="f55" y="f9"/>
                    <a:pt x="f56" y="f9"/>
                  </a:cubicBezTo>
                  <a:cubicBezTo>
                    <a:pt x="f57" y="f9"/>
                    <a:pt x="f58" y="f9"/>
                    <a:pt x="f8" y="f9"/>
                  </a:cubicBezTo>
                  <a:close/>
                </a:path>
              </a:pathLst>
            </a:custGeom>
            <a:solidFill>
              <a:srgbClr val="181818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548640" fontAlgn="auto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1F6898"/>
                </a:solidFill>
                <a:latin typeface="Calibri" pitchFamily="34"/>
              </a:endParaRPr>
            </a:p>
          </p:txBody>
        </p:sp>
      </p:grpSp>
      <p:sp>
        <p:nvSpPr>
          <p:cNvPr id="26" name="Oval 47">
            <a:extLst>
              <a:ext uri="{FF2B5EF4-FFF2-40B4-BE49-F238E27FC236}">
                <a16:creationId xmlns:a16="http://schemas.microsoft.com/office/drawing/2014/main" id="{82DAF60D-4863-A001-56AD-5BD021D45ED2}"/>
              </a:ext>
            </a:extLst>
          </p:cNvPr>
          <p:cNvSpPr/>
          <p:nvPr/>
        </p:nvSpPr>
        <p:spPr>
          <a:xfrm>
            <a:off x="4945216" y="3667373"/>
            <a:ext cx="108005" cy="10800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D3D8F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Avenir Next"/>
            </a:endParaRPr>
          </a:p>
        </p:txBody>
      </p:sp>
      <p:cxnSp>
        <p:nvCxnSpPr>
          <p:cNvPr id="27" name="Straight Connector 48">
            <a:extLst>
              <a:ext uri="{FF2B5EF4-FFF2-40B4-BE49-F238E27FC236}">
                <a16:creationId xmlns:a16="http://schemas.microsoft.com/office/drawing/2014/main" id="{DA55662E-E243-78A4-E301-35E1D30435D9}"/>
              </a:ext>
            </a:extLst>
          </p:cNvPr>
          <p:cNvCxnSpPr/>
          <p:nvPr/>
        </p:nvCxnSpPr>
        <p:spPr>
          <a:xfrm flipH="1">
            <a:off x="6749638" y="2965673"/>
            <a:ext cx="685844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28" name="TextBox 91">
            <a:extLst>
              <a:ext uri="{FF2B5EF4-FFF2-40B4-BE49-F238E27FC236}">
                <a16:creationId xmlns:a16="http://schemas.microsoft.com/office/drawing/2014/main" id="{B194A473-6B79-F3F8-0430-A04211C336DD}"/>
              </a:ext>
            </a:extLst>
          </p:cNvPr>
          <p:cNvSpPr txBox="1"/>
          <p:nvPr/>
        </p:nvSpPr>
        <p:spPr>
          <a:xfrm>
            <a:off x="7523046" y="2827175"/>
            <a:ext cx="2670032" cy="4431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Alarm status indicator </a:t>
            </a:r>
            <a:r>
              <a:rPr lang="en-GB" sz="960" i="1">
                <a:solidFill>
                  <a:srgbClr val="1F6898"/>
                </a:solidFill>
                <a:latin typeface="Tahoma" pitchFamily="34"/>
                <a:cs typeface="Arial" pitchFamily="34"/>
              </a:rPr>
              <a:t>(channel specific)</a:t>
            </a:r>
            <a:br>
              <a:rPr lang="en-GB" sz="960" i="1">
                <a:solidFill>
                  <a:srgbClr val="1F6898"/>
                </a:solidFill>
                <a:latin typeface="Tahoma" pitchFamily="34"/>
                <a:cs typeface="Arial" pitchFamily="34"/>
              </a:rPr>
            </a:b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Configured via EMSuite Software</a:t>
            </a:r>
            <a:endParaRPr lang="en-GB" sz="960" i="1">
              <a:solidFill>
                <a:srgbClr val="1F6898"/>
              </a:solidFill>
              <a:latin typeface="Tahoma" pitchFamily="34"/>
              <a:cs typeface="Arial" pitchFamily="34"/>
            </a:endParaRPr>
          </a:p>
        </p:txBody>
      </p:sp>
      <p:sp>
        <p:nvSpPr>
          <p:cNvPr id="29" name="TextBox 91">
            <a:extLst>
              <a:ext uri="{FF2B5EF4-FFF2-40B4-BE49-F238E27FC236}">
                <a16:creationId xmlns:a16="http://schemas.microsoft.com/office/drawing/2014/main" id="{34B9E974-7350-A066-093C-0B0E09BB43A5}"/>
              </a:ext>
            </a:extLst>
          </p:cNvPr>
          <p:cNvSpPr txBox="1"/>
          <p:nvPr/>
        </p:nvSpPr>
        <p:spPr>
          <a:xfrm>
            <a:off x="7911526" y="4165176"/>
            <a:ext cx="2670032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Buzzer dis/enabled from EMSuite</a:t>
            </a:r>
            <a:endParaRPr lang="en-GB" sz="960" i="1">
              <a:solidFill>
                <a:srgbClr val="1F6898"/>
              </a:solidFill>
              <a:latin typeface="Tahoma" pitchFamily="34"/>
              <a:cs typeface="Arial" pitchFamily="34"/>
            </a:endParaRPr>
          </a:p>
        </p:txBody>
      </p:sp>
      <p:pic>
        <p:nvPicPr>
          <p:cNvPr id="30" name="Picture 4" descr="Icon&#10;&#10;Description automatically generated">
            <a:extLst>
              <a:ext uri="{FF2B5EF4-FFF2-40B4-BE49-F238E27FC236}">
                <a16:creationId xmlns:a16="http://schemas.microsoft.com/office/drawing/2014/main" id="{553B8BA8-913E-92AE-5C7D-2A270E02C6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9347" y="4151077"/>
            <a:ext cx="302179" cy="27699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8998F2D2-D481-1306-A60E-CCAC895A3193}"/>
              </a:ext>
            </a:extLst>
          </p:cNvPr>
          <p:cNvSpPr txBox="1"/>
          <p:nvPr/>
        </p:nvSpPr>
        <p:spPr>
          <a:xfrm>
            <a:off x="728870" y="1033670"/>
            <a:ext cx="148377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da-DK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B25F6609-FFCC-BD8F-348F-F5DA0EBD76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5170" y="115453"/>
            <a:ext cx="929226" cy="519121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49685-72BC-D0F3-44DD-E62C784055E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16987" y="416508"/>
            <a:ext cx="5371218" cy="493776"/>
          </a:xfrm>
        </p:spPr>
        <p:txBody>
          <a:bodyPr/>
          <a:lstStyle/>
          <a:p>
            <a:pPr lvl="0"/>
            <a:br>
              <a:rPr lang="en-DK">
                <a:solidFill>
                  <a:schemeClr val="accent1"/>
                </a:solidFill>
              </a:rPr>
            </a:br>
            <a:br>
              <a:rPr lang="en-DK">
                <a:solidFill>
                  <a:schemeClr val="accent1"/>
                </a:solidFill>
              </a:rPr>
            </a:br>
            <a:br>
              <a:rPr lang="en-DK">
                <a:solidFill>
                  <a:schemeClr val="accent1"/>
                </a:solidFill>
              </a:rPr>
            </a:br>
            <a:br>
              <a:rPr lang="en-DK">
                <a:solidFill>
                  <a:schemeClr val="accent1"/>
                </a:solidFill>
              </a:rPr>
            </a:br>
            <a:br>
              <a:rPr lang="en-DK">
                <a:solidFill>
                  <a:schemeClr val="accent1"/>
                </a:solidFill>
              </a:rPr>
            </a:br>
            <a:br>
              <a:rPr lang="en-DK">
                <a:solidFill>
                  <a:schemeClr val="accent1"/>
                </a:solidFill>
              </a:rPr>
            </a:br>
            <a:r>
              <a:rPr lang="en-DK">
                <a:solidFill>
                  <a:schemeClr val="accent1"/>
                </a:solidFill>
              </a:rPr>
              <a:t>Transmitter </a:t>
            </a:r>
            <a:endParaRPr lang="en-GB">
              <a:solidFill>
                <a:schemeClr val="accent1"/>
              </a:solidFill>
            </a:endParaRPr>
          </a:p>
        </p:txBody>
      </p:sp>
      <p:sp>
        <p:nvSpPr>
          <p:cNvPr id="3" name="TextBox 91">
            <a:extLst>
              <a:ext uri="{FF2B5EF4-FFF2-40B4-BE49-F238E27FC236}">
                <a16:creationId xmlns:a16="http://schemas.microsoft.com/office/drawing/2014/main" id="{4BF42B36-5654-7608-7F46-A620FB214161}"/>
              </a:ext>
            </a:extLst>
          </p:cNvPr>
          <p:cNvSpPr txBox="1"/>
          <p:nvPr/>
        </p:nvSpPr>
        <p:spPr>
          <a:xfrm>
            <a:off x="6437101" y="1670137"/>
            <a:ext cx="3134567" cy="191353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000000"/>
                </a:solidFill>
                <a:latin typeface="+mn-lt"/>
                <a:cs typeface="Arial" pitchFamily="34"/>
              </a:rPr>
              <a:t>Default</a:t>
            </a:r>
            <a:r>
              <a:rPr lang="en-DK" sz="1080" kern="0">
                <a:solidFill>
                  <a:srgbClr val="000000"/>
                </a:solidFill>
                <a:latin typeface="+mn-lt"/>
                <a:cs typeface="Arial" pitchFamily="34"/>
              </a:rPr>
              <a:t> transmit rate: 10 minutes </a:t>
            </a:r>
          </a:p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80">
                <a:solidFill>
                  <a:srgbClr val="000000"/>
                </a:solidFill>
                <a:latin typeface="+mn-lt"/>
                <a:cs typeface="Arial" pitchFamily="34"/>
              </a:rPr>
              <a:t>Default sample rate: 2 minutes </a:t>
            </a:r>
          </a:p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80" b="1" kern="0">
                <a:solidFill>
                  <a:srgbClr val="000000"/>
                </a:solidFill>
                <a:latin typeface="+mn-lt"/>
                <a:cs typeface="Arial" pitchFamily="34"/>
              </a:rPr>
              <a:t>Configurable in the software </a:t>
            </a:r>
            <a:endParaRPr lang="en-GB" sz="1080" b="1">
              <a:solidFill>
                <a:srgbClr val="000000"/>
              </a:solidFill>
              <a:latin typeface="+mn-lt"/>
              <a:cs typeface="Arial" pitchFamily="34"/>
            </a:endParaRPr>
          </a:p>
          <a:p>
            <a:pPr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80" i="1">
              <a:solidFill>
                <a:srgbClr val="000000"/>
              </a:solidFill>
              <a:latin typeface="Tahoma" pitchFamily="34"/>
              <a:cs typeface="Arial" pitchFamily="34"/>
            </a:endParaRPr>
          </a:p>
          <a:p>
            <a:pPr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 i="1">
                <a:solidFill>
                  <a:srgbClr val="C00000"/>
                </a:solidFill>
                <a:latin typeface="+mn-lt"/>
                <a:cs typeface="Arial" pitchFamily="34"/>
              </a:rPr>
              <a:t>Transmit interval to TVP Access Point overridden when an alarm is triggered</a:t>
            </a:r>
          </a:p>
          <a:p>
            <a:pPr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80" i="1">
              <a:solidFill>
                <a:srgbClr val="C00000"/>
              </a:solidFill>
              <a:latin typeface="+mn-lt"/>
              <a:cs typeface="Arial" pitchFamily="34"/>
            </a:endParaRPr>
          </a:p>
          <a:p>
            <a:pPr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 b="1">
                <a:solidFill>
                  <a:srgbClr val="C00000"/>
                </a:solidFill>
                <a:latin typeface="+mn-lt"/>
                <a:cs typeface="Arial" pitchFamily="34"/>
              </a:rPr>
              <a:t>Alarm originates from the transmitter</a:t>
            </a:r>
          </a:p>
        </p:txBody>
      </p:sp>
      <p:pic>
        <p:nvPicPr>
          <p:cNvPr id="4" name="Picture 20">
            <a:extLst>
              <a:ext uri="{FF2B5EF4-FFF2-40B4-BE49-F238E27FC236}">
                <a16:creationId xmlns:a16="http://schemas.microsoft.com/office/drawing/2014/main" id="{8B8AF178-2659-97B8-F190-626244436A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8" r="508"/>
          <a:stretch>
            <a:fillRect/>
          </a:stretch>
        </p:blipFill>
        <p:spPr>
          <a:xfrm>
            <a:off x="3201814" y="1607284"/>
            <a:ext cx="2211568" cy="436561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12">
            <a:extLst>
              <a:ext uri="{FF2B5EF4-FFF2-40B4-BE49-F238E27FC236}">
                <a16:creationId xmlns:a16="http://schemas.microsoft.com/office/drawing/2014/main" id="{48BF03A2-32C3-EFEE-1B6F-932199F0C5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2793" y="5187864"/>
            <a:ext cx="2192596" cy="86550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13">
            <a:extLst>
              <a:ext uri="{FF2B5EF4-FFF2-40B4-BE49-F238E27FC236}">
                <a16:creationId xmlns:a16="http://schemas.microsoft.com/office/drawing/2014/main" id="{13F0AE50-4B2E-A97B-01D8-FEAFA8DFE7CE}"/>
              </a:ext>
            </a:extLst>
          </p:cNvPr>
          <p:cNvSpPr txBox="1"/>
          <p:nvPr/>
        </p:nvSpPr>
        <p:spPr>
          <a:xfrm>
            <a:off x="6437100" y="1372093"/>
            <a:ext cx="2338094" cy="3323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440" b="1" u="sng">
                <a:solidFill>
                  <a:srgbClr val="000000"/>
                </a:solidFill>
                <a:latin typeface="+mn-lt"/>
              </a:rPr>
              <a:t>RF / DC transmitter </a:t>
            </a:r>
            <a:endParaRPr lang="da-DK" sz="1440" b="1" u="sng">
              <a:solidFill>
                <a:srgbClr val="000000"/>
              </a:solidFill>
              <a:latin typeface="+mn-lt"/>
            </a:endParaRPr>
          </a:p>
        </p:txBody>
      </p:sp>
      <p:sp>
        <p:nvSpPr>
          <p:cNvPr id="7" name="TextBox 14">
            <a:extLst>
              <a:ext uri="{FF2B5EF4-FFF2-40B4-BE49-F238E27FC236}">
                <a16:creationId xmlns:a16="http://schemas.microsoft.com/office/drawing/2014/main" id="{5A9B3D99-9A5E-E60C-F677-CD86D90EB305}"/>
              </a:ext>
            </a:extLst>
          </p:cNvPr>
          <p:cNvSpPr txBox="1"/>
          <p:nvPr/>
        </p:nvSpPr>
        <p:spPr>
          <a:xfrm>
            <a:off x="6437100" y="3870018"/>
            <a:ext cx="2532883" cy="12741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80">
                <a:solidFill>
                  <a:srgbClr val="000000"/>
                </a:solidFill>
                <a:latin typeface="+mn-lt"/>
                <a:ea typeface="Tahoma" pitchFamily="34"/>
                <a:cs typeface="Tahoma" pitchFamily="34"/>
              </a:rPr>
              <a:t>Default transmit rate: 10 second </a:t>
            </a:r>
          </a:p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80">
                <a:solidFill>
                  <a:srgbClr val="000000"/>
                </a:solidFill>
                <a:latin typeface="+mn-lt"/>
                <a:ea typeface="Tahoma" pitchFamily="34"/>
                <a:cs typeface="Tahoma" pitchFamily="34"/>
              </a:rPr>
              <a:t>Default sample rate:  1 second </a:t>
            </a:r>
          </a:p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80">
                <a:solidFill>
                  <a:srgbClr val="000000"/>
                </a:solidFill>
                <a:latin typeface="+mn-lt"/>
                <a:ea typeface="Tahoma" pitchFamily="34"/>
                <a:cs typeface="Tahoma" pitchFamily="34"/>
              </a:rPr>
              <a:t>Default Log rate: 10 second </a:t>
            </a:r>
          </a:p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80" b="1">
                <a:solidFill>
                  <a:srgbClr val="000000"/>
                </a:solidFill>
                <a:latin typeface="+mn-lt"/>
                <a:cs typeface="Arial" pitchFamily="34"/>
              </a:rPr>
              <a:t>Configurable in the software </a:t>
            </a:r>
            <a:endParaRPr lang="en-GB" sz="1080" b="1">
              <a:solidFill>
                <a:srgbClr val="000000"/>
              </a:solidFill>
              <a:latin typeface="+mn-lt"/>
              <a:cs typeface="Arial" pitchFamily="34"/>
            </a:endParaRPr>
          </a:p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080">
              <a:solidFill>
                <a:srgbClr val="000000"/>
              </a:solidFill>
              <a:latin typeface="Tahoma" pitchFamily="34"/>
              <a:ea typeface="Tahoma" pitchFamily="34"/>
              <a:cs typeface="Tahoma" pitchFamily="34"/>
            </a:endParaRPr>
          </a:p>
        </p:txBody>
      </p:sp>
      <p:sp>
        <p:nvSpPr>
          <p:cNvPr id="8" name="TextBox 15">
            <a:extLst>
              <a:ext uri="{FF2B5EF4-FFF2-40B4-BE49-F238E27FC236}">
                <a16:creationId xmlns:a16="http://schemas.microsoft.com/office/drawing/2014/main" id="{A5825C9B-AA78-FEC1-634A-C7EDC691DD79}"/>
              </a:ext>
            </a:extLst>
          </p:cNvPr>
          <p:cNvSpPr txBox="1"/>
          <p:nvPr/>
        </p:nvSpPr>
        <p:spPr>
          <a:xfrm>
            <a:off x="6437101" y="3583584"/>
            <a:ext cx="2045483" cy="3323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440" b="1" u="sng">
                <a:solidFill>
                  <a:srgbClr val="000000"/>
                </a:solidFill>
                <a:latin typeface="+mn-lt"/>
              </a:rPr>
              <a:t>PoE transmitter </a:t>
            </a:r>
            <a:endParaRPr lang="da-DK" sz="1440" b="1" u="sng">
              <a:solidFill>
                <a:srgbClr val="000000"/>
              </a:solidFill>
              <a:latin typeface="+mn-lt"/>
            </a:endParaRPr>
          </a:p>
        </p:txBody>
      </p:sp>
      <p:pic>
        <p:nvPicPr>
          <p:cNvPr id="9" name="Picture 16">
            <a:extLst>
              <a:ext uri="{FF2B5EF4-FFF2-40B4-BE49-F238E27FC236}">
                <a16:creationId xmlns:a16="http://schemas.microsoft.com/office/drawing/2014/main" id="{DCDBEC80-BC47-FF03-25AD-2196DF83A6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42926" y="5120644"/>
            <a:ext cx="2314207" cy="93272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CCBCB37-9EEF-C972-A932-8A2F6A886B89}"/>
              </a:ext>
            </a:extLst>
          </p:cNvPr>
          <p:cNvSpPr txBox="1"/>
          <p:nvPr/>
        </p:nvSpPr>
        <p:spPr>
          <a:xfrm>
            <a:off x="6265463" y="2543439"/>
            <a:ext cx="3306205" cy="1094539"/>
          </a:xfrm>
          <a:prstGeom prst="rect">
            <a:avLst/>
          </a:prstGeom>
          <a:noFill/>
          <a:ln w="9528" cap="flat">
            <a:solidFill>
              <a:srgbClr val="000000"/>
            </a:solidFill>
            <a:prstDash val="solid"/>
            <a:miter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216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134AF55-A361-8D6E-A833-BCE29A4A4EC7}"/>
              </a:ext>
            </a:extLst>
          </p:cNvPr>
          <p:cNvSpPr txBox="1"/>
          <p:nvPr/>
        </p:nvSpPr>
        <p:spPr>
          <a:xfrm>
            <a:off x="8775196" y="3815713"/>
            <a:ext cx="2670043" cy="9533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a-DK" sz="1260" b="1">
                <a:solidFill>
                  <a:srgbClr val="000000"/>
                </a:solidFill>
                <a:latin typeface="+mn-lt"/>
              </a:rPr>
              <a:t>T</a:t>
            </a:r>
            <a:r>
              <a:rPr lang="en-DK" sz="1260" b="1" err="1">
                <a:solidFill>
                  <a:srgbClr val="000000"/>
                </a:solidFill>
                <a:latin typeface="+mn-lt"/>
              </a:rPr>
              <a:t>ransmit</a:t>
            </a:r>
            <a:r>
              <a:rPr lang="en-DK" sz="1260" b="1">
                <a:solidFill>
                  <a:srgbClr val="000000"/>
                </a:solidFill>
                <a:latin typeface="+mn-lt"/>
              </a:rPr>
              <a:t>; </a:t>
            </a:r>
            <a:r>
              <a:rPr lang="en-DK" sz="1260">
                <a:solidFill>
                  <a:srgbClr val="000000"/>
                </a:solidFill>
                <a:latin typeface="+mn-lt"/>
              </a:rPr>
              <a:t>data send to </a:t>
            </a:r>
            <a:r>
              <a:rPr lang="en-DK" sz="1260" err="1">
                <a:solidFill>
                  <a:srgbClr val="000000"/>
                </a:solidFill>
                <a:latin typeface="+mn-lt"/>
              </a:rPr>
              <a:t>EMSuite</a:t>
            </a:r>
            <a:r>
              <a:rPr lang="en-DK" sz="1260">
                <a:solidFill>
                  <a:srgbClr val="000000"/>
                </a:solidFill>
                <a:latin typeface="+mn-lt"/>
              </a:rPr>
              <a:t> </a:t>
            </a:r>
          </a:p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60" b="1">
                <a:solidFill>
                  <a:srgbClr val="000000"/>
                </a:solidFill>
                <a:latin typeface="+mn-lt"/>
              </a:rPr>
              <a:t>Sample; </a:t>
            </a:r>
            <a:r>
              <a:rPr lang="en-DK" sz="1260">
                <a:solidFill>
                  <a:srgbClr val="000000"/>
                </a:solidFill>
                <a:latin typeface="+mn-lt"/>
              </a:rPr>
              <a:t>triggers alarm </a:t>
            </a:r>
          </a:p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60" b="1">
                <a:solidFill>
                  <a:srgbClr val="000000"/>
                </a:solidFill>
                <a:latin typeface="+mn-lt"/>
              </a:rPr>
              <a:t>Log; </a:t>
            </a:r>
            <a:r>
              <a:rPr lang="en-DK" sz="1260">
                <a:solidFill>
                  <a:srgbClr val="000000"/>
                </a:solidFill>
                <a:latin typeface="+mn-lt"/>
              </a:rPr>
              <a:t>data stored </a:t>
            </a:r>
            <a:endParaRPr lang="da-DK" sz="1260">
              <a:solidFill>
                <a:srgbClr val="000000"/>
              </a:solidFill>
              <a:latin typeface="+mn-lt"/>
            </a:endParaRPr>
          </a:p>
        </p:txBody>
      </p:sp>
      <p:pic>
        <p:nvPicPr>
          <p:cNvPr id="12" name="Picture 14">
            <a:extLst>
              <a:ext uri="{FF2B5EF4-FFF2-40B4-BE49-F238E27FC236}">
                <a16:creationId xmlns:a16="http://schemas.microsoft.com/office/drawing/2014/main" id="{09D85884-2537-16A6-3254-5BC1D250AC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6983" y="5187864"/>
            <a:ext cx="2144831" cy="86550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Flowchart: Connector 12">
            <a:extLst>
              <a:ext uri="{FF2B5EF4-FFF2-40B4-BE49-F238E27FC236}">
                <a16:creationId xmlns:a16="http://schemas.microsoft.com/office/drawing/2014/main" id="{A64F1BAB-8F23-9732-DD20-4E7C8D92BBAA}"/>
              </a:ext>
            </a:extLst>
          </p:cNvPr>
          <p:cNvSpPr/>
          <p:nvPr/>
        </p:nvSpPr>
        <p:spPr>
          <a:xfrm>
            <a:off x="1916987" y="5477282"/>
            <a:ext cx="270050" cy="21943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1"/>
          </a:solidFill>
          <a:ln w="19046" cap="flat">
            <a:noFill/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7B3F2EC-3B94-D7A2-D0B2-5F65F42D401A}"/>
              </a:ext>
            </a:extLst>
          </p:cNvPr>
          <p:cNvSpPr txBox="1"/>
          <p:nvPr/>
        </p:nvSpPr>
        <p:spPr>
          <a:xfrm>
            <a:off x="848139" y="1020417"/>
            <a:ext cx="1411357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da-DK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2E8E369-5F1C-8778-58F7-CA5CCE3C0BB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456" y="139147"/>
            <a:ext cx="1191222" cy="66548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960BB19-8F19-CCCA-58F5-502CDB4754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1476" y="1566000"/>
            <a:ext cx="11485562" cy="954000"/>
          </a:xfrm>
        </p:spPr>
        <p:txBody>
          <a:bodyPr/>
          <a:lstStyle/>
          <a:p>
            <a:pPr marL="171450" lvl="0" indent="-171450" defTabSz="685800">
              <a:spcBef>
                <a:spcPts val="750"/>
              </a:spcBef>
              <a:buNone/>
            </a:pPr>
            <a:r>
              <a:rPr lang="en-US" sz="1600" b="1" u="sng">
                <a:latin typeface="Calibri" pitchFamily="34"/>
                <a:cs typeface="Calibri" pitchFamily="34"/>
              </a:rPr>
              <a:t>Sample Rate: </a:t>
            </a:r>
            <a:r>
              <a:rPr lang="en-US" sz="1600" b="1">
                <a:latin typeface="Calibri" pitchFamily="34"/>
                <a:cs typeface="Calibri" pitchFamily="34"/>
              </a:rPr>
              <a:t>How frequently a sample is taken</a:t>
            </a:r>
          </a:p>
          <a:p>
            <a:pPr marL="171450" lvl="0" indent="-171450" defTabSz="685800">
              <a:spcBef>
                <a:spcPts val="750"/>
              </a:spcBef>
              <a:buNone/>
            </a:pPr>
            <a:r>
              <a:rPr lang="en-US" sz="1600" b="1" u="sng">
                <a:latin typeface="Calibri" pitchFamily="34"/>
                <a:cs typeface="Calibri" pitchFamily="34"/>
              </a:rPr>
              <a:t>Log Rate: </a:t>
            </a:r>
            <a:r>
              <a:rPr lang="en-US" sz="1600" b="1">
                <a:latin typeface="Calibri" pitchFamily="34"/>
                <a:cs typeface="Calibri" pitchFamily="34"/>
              </a:rPr>
              <a:t>How frequently the data is stored in the transmitter for backup if connection is not available</a:t>
            </a:r>
          </a:p>
          <a:p>
            <a:pPr marL="171450" lvl="0" indent="-171450" defTabSz="685800">
              <a:spcBef>
                <a:spcPts val="750"/>
              </a:spcBef>
              <a:buNone/>
            </a:pPr>
            <a:r>
              <a:rPr lang="en-US" sz="1600" b="1" u="sng">
                <a:latin typeface="Calibri" pitchFamily="34"/>
                <a:cs typeface="Calibri" pitchFamily="34"/>
              </a:rPr>
              <a:t>Transmit Rate: </a:t>
            </a:r>
            <a:r>
              <a:rPr lang="en-US" sz="1600" b="1">
                <a:latin typeface="Calibri" pitchFamily="34"/>
                <a:cs typeface="Calibri" pitchFamily="34"/>
              </a:rPr>
              <a:t>How frequently is data sent to the software</a:t>
            </a:r>
          </a:p>
          <a:p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43F72EC-98FB-8AD1-7980-B412A68C0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Sample vs. Log vs. Transmit Rates</a:t>
            </a:r>
            <a:endParaRPr lang="da-D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C73EB4-A673-2344-C3D2-3CB7B4C1FA8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59372" y="2897687"/>
            <a:ext cx="3272871" cy="3645850"/>
          </a:xfrm>
        </p:spPr>
        <p:txBody>
          <a:bodyPr/>
          <a:lstStyle/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1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RF Transmitter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Sample Rates: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Min: 1 minute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Max: 2 hours</a:t>
            </a:r>
          </a:p>
          <a:p>
            <a:pPr marL="0" marR="0" lvl="0" indent="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Log Rates: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Equal to Sample Rate</a:t>
            </a:r>
          </a:p>
          <a:p>
            <a:pPr marL="0" marR="0" lvl="0" indent="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Transmit Rates: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2x to 5x the Sample Rate</a:t>
            </a:r>
          </a:p>
          <a:p>
            <a:pPr marL="301495" marR="0" lvl="1" indent="-171450" algn="l" defTabSz="685800" rtl="0" fontAlgn="auto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81818"/>
                </a:solidFill>
                <a:uFillTx/>
                <a:latin typeface="Calibri" pitchFamily="34"/>
                <a:cs typeface="Calibri" pitchFamily="34"/>
              </a:rPr>
              <a:t>5x is recommended</a:t>
            </a:r>
          </a:p>
          <a:p>
            <a:endParaRPr lang="da-DK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E95DFB9-2355-3DD6-A322-9940CFB583E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420524" y="2897687"/>
            <a:ext cx="5400000" cy="3645850"/>
          </a:xfrm>
        </p:spPr>
        <p:txBody>
          <a:bodyPr/>
          <a:lstStyle/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1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PoE Transmitter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Sample Rates: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Min: 1 second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Max: 2 hours</a:t>
            </a:r>
          </a:p>
          <a:p>
            <a:pPr marL="0" marR="0" lvl="0" indent="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Log Rates: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1x to 10x the sample rate</a:t>
            </a:r>
          </a:p>
          <a:p>
            <a:pPr marL="0" marR="0" lvl="0" indent="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Transmit Rates: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10x the Sample Rate </a:t>
            </a:r>
          </a:p>
          <a:p>
            <a:pPr marL="301495" marR="0" lvl="1" indent="-171450" algn="l" defTabSz="685800" rtl="0" fontAlgn="auto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81818"/>
                </a:solidFill>
                <a:uFillTx/>
                <a:latin typeface="Calibri" pitchFamily="34"/>
                <a:cs typeface="Calibri" pitchFamily="34"/>
              </a:rPr>
              <a:t>min of 10 seconds</a:t>
            </a:r>
          </a:p>
          <a:p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42243346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FBFC5D0-19D9-E081-0A54-C767AEF00F9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Sample &amp; T</a:t>
            </a:r>
            <a:r>
              <a:rPr lang="da-DK"/>
              <a:t>r</a:t>
            </a:r>
            <a:r>
              <a:rPr lang="en-DK" err="1"/>
              <a:t>ansmit</a:t>
            </a:r>
            <a:r>
              <a:rPr lang="en-DK"/>
              <a:t> rate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943470A-A9C6-574E-8AF4-2CA71DDCDB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One year battery life </a:t>
            </a:r>
            <a:endParaRPr lang="da-DK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82B751-CE11-FB29-D90A-D865B93C29AB}"/>
              </a:ext>
            </a:extLst>
          </p:cNvPr>
          <p:cNvSpPr txBox="1"/>
          <p:nvPr/>
        </p:nvSpPr>
        <p:spPr>
          <a:xfrm>
            <a:off x="334962" y="1967948"/>
            <a:ext cx="10694089" cy="815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800" b="0" i="0" u="none" strike="noStrike" kern="1200" cap="none" spc="0" baseline="0">
                <a:solidFill>
                  <a:schemeClr val="accent6"/>
                </a:solidFill>
                <a:uFillTx/>
                <a:latin typeface="Calibri"/>
              </a:rPr>
              <a:t>The table shows required setup for one year battery life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100" b="0" i="0" u="none" strike="noStrike" kern="1200" cap="none" spc="0" baseline="0">
                <a:solidFill>
                  <a:schemeClr val="accent6"/>
                </a:solidFill>
                <a:uFillTx/>
                <a:latin typeface="Calibri"/>
              </a:rPr>
              <a:t>Theoretical calculation for the wireless </a:t>
            </a:r>
            <a:r>
              <a:rPr lang="en-DK" sz="1100" b="1" i="0" u="none" strike="noStrike" kern="1200" cap="none" spc="0" baseline="0">
                <a:solidFill>
                  <a:schemeClr val="accent6"/>
                </a:solidFill>
                <a:uFillTx/>
                <a:latin typeface="Calibri"/>
              </a:rPr>
              <a:t>RF transmitter </a:t>
            </a:r>
            <a:endParaRPr lang="da-DK" sz="1800" b="1" i="0" u="none" strike="noStrike" kern="1200" cap="none" spc="0" baseline="0">
              <a:solidFill>
                <a:schemeClr val="accent6"/>
              </a:solidFill>
              <a:uFillTx/>
              <a:latin typeface="Calibri"/>
            </a:endParaRPr>
          </a:p>
          <a:p>
            <a:endParaRPr lang="da-DK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363A0BB-5B8B-BC2C-501D-A7A477C1F9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4" y="2783556"/>
            <a:ext cx="7505011" cy="266457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A8E180D-9268-B626-1C56-5ED110689C7A}"/>
              </a:ext>
            </a:extLst>
          </p:cNvPr>
          <p:cNvSpPr txBox="1"/>
          <p:nvPr/>
        </p:nvSpPr>
        <p:spPr>
          <a:xfrm>
            <a:off x="443947" y="5711687"/>
            <a:ext cx="750501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000">
                <a:latin typeface="+mj-lt"/>
              </a:rPr>
              <a:t>One temperature sensor with 1 minute sample rate &amp; 5 minutes transmit rate – One year battery life </a:t>
            </a:r>
            <a:endParaRPr lang="da-DK" sz="100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3169298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5D6507D-BBED-71A5-89DB-4DAD871E2E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09067" y="1646947"/>
            <a:ext cx="3051455" cy="720000"/>
          </a:xfrm>
        </p:spPr>
        <p:txBody>
          <a:bodyPr/>
          <a:lstStyle/>
          <a:p>
            <a:r>
              <a:rPr lang="en-GB" sz="1200" b="0" i="0" u="none" strike="noStrike" kern="1200" cap="none" spc="0" baseline="0">
                <a:solidFill>
                  <a:schemeClr val="tx1"/>
                </a:solidFill>
                <a:uFillTx/>
                <a:latin typeface="AvenirNext LT Pro Medium" pitchFamily="34"/>
              </a:rPr>
              <a:t>Tx radio module is activated </a:t>
            </a:r>
            <a:r>
              <a:rPr lang="en-GB" sz="1200" b="0" i="0" u="none" strike="noStrike" kern="1200" cap="none" spc="0" baseline="0">
                <a:solidFill>
                  <a:schemeClr val="accent6"/>
                </a:solidFill>
                <a:uFillTx/>
                <a:latin typeface="AvenirNext LT Pro Medium" pitchFamily="34"/>
              </a:rPr>
              <a:t>only</a:t>
            </a:r>
            <a:r>
              <a:rPr lang="en-GB" sz="1200" b="0" i="0" u="none" strike="noStrike" kern="1200" cap="none" spc="0" baseline="0">
                <a:solidFill>
                  <a:schemeClr val="tx1"/>
                </a:solidFill>
                <a:uFillTx/>
                <a:latin typeface="AvenirNext LT Pro Medium" pitchFamily="34"/>
              </a:rPr>
              <a:t> for the duration of the 2-way communication</a:t>
            </a:r>
          </a:p>
          <a:p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BBC17A2-C19E-9164-FF13-A9218E075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481" y="692150"/>
            <a:ext cx="11497038" cy="515113"/>
          </a:xfrm>
        </p:spPr>
        <p:txBody>
          <a:bodyPr/>
          <a:lstStyle/>
          <a:p>
            <a:r>
              <a:rPr lang="en-DK" sz="3600" b="1" i="0" u="none" strike="noStrike" kern="1200" cap="none" spc="0" baseline="0">
                <a:solidFill>
                  <a:srgbClr val="2F5597"/>
                </a:solidFill>
                <a:uFillTx/>
                <a:latin typeface="Avenir Next LT Pro Demi" pitchFamily="34"/>
              </a:rPr>
              <a:t>Hardware communication </a:t>
            </a:r>
            <a:br>
              <a:rPr lang="da-DK" sz="3600" b="1" i="0" u="none" strike="noStrike" kern="1200" cap="none" spc="0" baseline="0">
                <a:solidFill>
                  <a:srgbClr val="2F5597"/>
                </a:solidFill>
                <a:uFillTx/>
                <a:latin typeface="Avenir Next LT Pro Demi" pitchFamily="34"/>
              </a:rPr>
            </a:br>
            <a:endParaRPr lang="da-D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6FE773-EF82-F766-2EF5-87E4A377D81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61732" y="5585790"/>
            <a:ext cx="7388087" cy="1030633"/>
          </a:xfrm>
        </p:spPr>
        <p:txBody>
          <a:bodyPr/>
          <a:lstStyle/>
          <a:p>
            <a:r>
              <a:rPr lang="en-DK" sz="1400" b="1" i="0" u="none" strike="noStrike" kern="1200" cap="none" spc="0" baseline="0">
                <a:solidFill>
                  <a:schemeClr val="accent1"/>
                </a:solidFill>
                <a:uFillTx/>
                <a:latin typeface="Calibri"/>
              </a:rPr>
              <a:t>Handshake ensures reliable data and error-free data exchange; </a:t>
            </a:r>
            <a:r>
              <a:rPr lang="en-DK" sz="1400" b="1" i="0" u="none" strike="noStrike" kern="1200" cap="none" spc="0" baseline="0">
                <a:solidFill>
                  <a:schemeClr val="accent5"/>
                </a:solidFill>
                <a:uFillTx/>
                <a:latin typeface="Calibri"/>
              </a:rPr>
              <a:t>achieving FDA 21 CFR Part 11 compliance </a:t>
            </a:r>
            <a:endParaRPr lang="da-DK" sz="1400" b="1" i="0" u="none" strike="noStrike" kern="1200" cap="none" spc="0" baseline="0">
              <a:solidFill>
                <a:schemeClr val="accent5"/>
              </a:solidFill>
              <a:uFillTx/>
              <a:latin typeface="Calibri"/>
            </a:endParaRPr>
          </a:p>
          <a:p>
            <a:endParaRPr lang="da-DK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583BE85-D6FE-9066-3DF4-A949A9F9FD52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236225" y="874643"/>
            <a:ext cx="3746708" cy="4966528"/>
          </a:xfrm>
        </p:spPr>
        <p:txBody>
          <a:bodyPr/>
          <a:lstStyle/>
          <a:p>
            <a:pPr lvl="0">
              <a:lnSpc>
                <a:spcPct val="150000"/>
              </a:lnSpc>
              <a:buSzPct val="100000"/>
              <a:buFont typeface="Arial" pitchFamily="34"/>
            </a:pPr>
            <a:r>
              <a:rPr lang="en-DK" sz="2000" b="1">
                <a:solidFill>
                  <a:srgbClr val="2F5597"/>
                </a:solidFill>
                <a:latin typeface="Avenir Next LT Pro" pitchFamily="34"/>
              </a:rPr>
              <a:t>Handshake 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1200">
                <a:solidFill>
                  <a:srgbClr val="2F5597"/>
                </a:solidFill>
                <a:latin typeface="Avenir Next LT Pro" pitchFamily="34"/>
              </a:rPr>
              <a:t>Secures correct data with two-way communication 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1200">
                <a:solidFill>
                  <a:srgbClr val="2F5597"/>
                </a:solidFill>
                <a:latin typeface="Avenir Next LT Pro" pitchFamily="34"/>
              </a:rPr>
              <a:t>Communicates 100meters indoors </a:t>
            </a:r>
          </a:p>
          <a:p>
            <a:pPr lvl="0">
              <a:lnSpc>
                <a:spcPct val="150000"/>
              </a:lnSpc>
              <a:buSzPct val="100000"/>
              <a:buFont typeface="Arial" pitchFamily="34"/>
            </a:pPr>
            <a:r>
              <a:rPr lang="en-DK" sz="2000" b="1">
                <a:solidFill>
                  <a:srgbClr val="2F5597"/>
                </a:solidFill>
                <a:latin typeface="Avenir Next LT Pro" pitchFamily="34"/>
              </a:rPr>
              <a:t>Secure Internet Protocol 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1200">
                <a:solidFill>
                  <a:srgbClr val="2F5597"/>
                </a:solidFill>
                <a:latin typeface="Avenir Next LT Pro" pitchFamily="34"/>
              </a:rPr>
              <a:t>URL required for configuration 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1200">
                <a:solidFill>
                  <a:srgbClr val="2F5597"/>
                </a:solidFill>
                <a:latin typeface="Avenir Next LT Pro" pitchFamily="34"/>
              </a:rPr>
              <a:t>No need of static IP ad</a:t>
            </a:r>
            <a:r>
              <a:rPr lang="da-DK" sz="1200">
                <a:solidFill>
                  <a:srgbClr val="2F5597"/>
                </a:solidFill>
                <a:latin typeface="Avenir Next LT Pro" pitchFamily="34"/>
              </a:rPr>
              <a:t>d</a:t>
            </a:r>
            <a:r>
              <a:rPr lang="en-DK" sz="1200" err="1">
                <a:solidFill>
                  <a:srgbClr val="2F5597"/>
                </a:solidFill>
                <a:latin typeface="Avenir Next LT Pro" pitchFamily="34"/>
              </a:rPr>
              <a:t>ress</a:t>
            </a:r>
            <a:r>
              <a:rPr lang="en-DK" sz="1200">
                <a:solidFill>
                  <a:srgbClr val="2F5597"/>
                </a:solidFill>
                <a:latin typeface="Avenir Next LT Pro" pitchFamily="34"/>
              </a:rPr>
              <a:t> (DHCP) </a:t>
            </a:r>
          </a:p>
          <a:p>
            <a:pPr lvl="0">
              <a:lnSpc>
                <a:spcPct val="150000"/>
              </a:lnSpc>
              <a:buSzPct val="100000"/>
              <a:buFont typeface="Arial" pitchFamily="34"/>
            </a:pPr>
            <a:r>
              <a:rPr lang="en-DK" sz="2000" b="1">
                <a:solidFill>
                  <a:srgbClr val="2F5597"/>
                </a:solidFill>
                <a:latin typeface="Avenir Next LT Pro" pitchFamily="34"/>
              </a:rPr>
              <a:t>Auto-Discovery 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1200">
                <a:solidFill>
                  <a:srgbClr val="2F5597"/>
                </a:solidFill>
                <a:latin typeface="Avenir Next LT Pro" pitchFamily="34"/>
              </a:rPr>
              <a:t>Transmitter; broadcast message to (nearby) AP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1200">
                <a:solidFill>
                  <a:srgbClr val="2F5597"/>
                </a:solidFill>
                <a:latin typeface="Avenir Next LT Pro" pitchFamily="34"/>
              </a:rPr>
              <a:t>Hardware displayed in </a:t>
            </a:r>
            <a:r>
              <a:rPr lang="en-DK" sz="1200" err="1">
                <a:solidFill>
                  <a:srgbClr val="2F5597"/>
                </a:solidFill>
                <a:latin typeface="Avenir Next LT Pro" pitchFamily="34"/>
              </a:rPr>
              <a:t>EMSuite</a:t>
            </a:r>
            <a:r>
              <a:rPr lang="en-DK" sz="1200">
                <a:solidFill>
                  <a:srgbClr val="2F5597"/>
                </a:solidFill>
                <a:latin typeface="Avenir Next LT Pro" pitchFamily="34"/>
              </a:rPr>
              <a:t> – easy to implement 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2000" b="1">
                <a:solidFill>
                  <a:srgbClr val="2F5597"/>
                </a:solidFill>
                <a:latin typeface="Avenir Next LT Pro" pitchFamily="34"/>
              </a:rPr>
              <a:t>Data from Transmitter to AP 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1200">
                <a:solidFill>
                  <a:srgbClr val="2F5597"/>
                </a:solidFill>
                <a:latin typeface="Avenir Next LT Pro" pitchFamily="34"/>
              </a:rPr>
              <a:t>Data stored in Transmitter and Access Point 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1200">
                <a:solidFill>
                  <a:srgbClr val="2F5597"/>
                </a:solidFill>
                <a:latin typeface="Avenir Next LT Pro" pitchFamily="34"/>
              </a:rPr>
              <a:t>Data stored in transmitter is removed after the handshake (both from AP &amp; </a:t>
            </a:r>
            <a:r>
              <a:rPr lang="en-DK" sz="1200" err="1">
                <a:solidFill>
                  <a:srgbClr val="2F5597"/>
                </a:solidFill>
                <a:latin typeface="Avenir Next LT Pro" pitchFamily="34"/>
              </a:rPr>
              <a:t>EMSuite</a:t>
            </a:r>
            <a:r>
              <a:rPr lang="en-DK" sz="1200">
                <a:solidFill>
                  <a:srgbClr val="2F5597"/>
                </a:solidFill>
                <a:latin typeface="Avenir Next LT Pro" pitchFamily="34"/>
              </a:rPr>
              <a:t>) </a:t>
            </a:r>
            <a:endParaRPr lang="da-DK" sz="1200">
              <a:solidFill>
                <a:srgbClr val="2F5597"/>
              </a:solidFill>
              <a:latin typeface="Avenir Next LT Pro" pitchFamily="34"/>
            </a:endParaRPr>
          </a:p>
          <a:p>
            <a:endParaRPr lang="da-DK"/>
          </a:p>
        </p:txBody>
      </p:sp>
      <p:pic>
        <p:nvPicPr>
          <p:cNvPr id="6" name="Picture 7">
            <a:extLst>
              <a:ext uri="{FF2B5EF4-FFF2-40B4-BE49-F238E27FC236}">
                <a16:creationId xmlns:a16="http://schemas.microsoft.com/office/drawing/2014/main" id="{6786EC3F-335A-D379-1FED-ABF3173530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40417" y="2695791"/>
            <a:ext cx="1458501" cy="196897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18">
            <a:extLst>
              <a:ext uri="{FF2B5EF4-FFF2-40B4-BE49-F238E27FC236}">
                <a16:creationId xmlns:a16="http://schemas.microsoft.com/office/drawing/2014/main" id="{4234A355-655B-4ACA-53D4-C035B20C25F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5021496" y="2824588"/>
            <a:ext cx="2555683" cy="1900689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8" name="Group 54">
            <a:extLst>
              <a:ext uri="{FF2B5EF4-FFF2-40B4-BE49-F238E27FC236}">
                <a16:creationId xmlns:a16="http://schemas.microsoft.com/office/drawing/2014/main" id="{45217C9E-86B6-65C4-48C0-474977FE6DB6}"/>
              </a:ext>
            </a:extLst>
          </p:cNvPr>
          <p:cNvGrpSpPr/>
          <p:nvPr/>
        </p:nvGrpSpPr>
        <p:grpSpPr>
          <a:xfrm>
            <a:off x="2085924" y="3296203"/>
            <a:ext cx="2945227" cy="377135"/>
            <a:chOff x="1192432" y="2289602"/>
            <a:chExt cx="2945227" cy="377135"/>
          </a:xfrm>
        </p:grpSpPr>
        <p:sp>
          <p:nvSpPr>
            <p:cNvPr id="9" name="Isosceles Triangle 59">
              <a:extLst>
                <a:ext uri="{FF2B5EF4-FFF2-40B4-BE49-F238E27FC236}">
                  <a16:creationId xmlns:a16="http://schemas.microsoft.com/office/drawing/2014/main" id="{F697D7E7-90C4-A264-9B01-F1A970996A61}"/>
                </a:ext>
              </a:extLst>
            </p:cNvPr>
            <p:cNvSpPr/>
            <p:nvPr/>
          </p:nvSpPr>
          <p:spPr>
            <a:xfrm rot="5400013">
              <a:off x="4034016" y="2353715"/>
              <a:ext cx="69869" cy="13741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5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chemeClr val="accent1"/>
            </a:solidFill>
            <a:ln w="12701" cap="flat">
              <a:solidFill>
                <a:schemeClr val="accent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10" name="Freeform: Shape 69">
              <a:extLst>
                <a:ext uri="{FF2B5EF4-FFF2-40B4-BE49-F238E27FC236}">
                  <a16:creationId xmlns:a16="http://schemas.microsoft.com/office/drawing/2014/main" id="{3B2C498A-106A-8845-D386-629C94FB4E8A}"/>
                </a:ext>
              </a:extLst>
            </p:cNvPr>
            <p:cNvSpPr/>
            <p:nvPr/>
          </p:nvSpPr>
          <p:spPr>
            <a:xfrm>
              <a:off x="1192432" y="2289602"/>
              <a:ext cx="2816406" cy="37713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163986"/>
                <a:gd name="f7" fmla="val 1475872"/>
                <a:gd name="f8" fmla="val 733758"/>
                <a:gd name="f9" fmla="val 239233"/>
                <a:gd name="f10" fmla="val 316873"/>
                <a:gd name="f11" fmla="val 478466"/>
                <a:gd name="f12" fmla="+- 0 0 100012"/>
                <a:gd name="f13" fmla="val 717698"/>
                <a:gd name="f14" fmla="val 21376"/>
                <a:gd name="f15" fmla="val 956931"/>
                <a:gd name="f16" fmla="val 142764"/>
                <a:gd name="f17" fmla="val 1195277"/>
                <a:gd name="f18" fmla="val 1462974"/>
                <a:gd name="f19" fmla="val 1435395"/>
                <a:gd name="f20" fmla="val 1462088"/>
                <a:gd name="f21" fmla="val 1675514"/>
                <a:gd name="f22" fmla="val 1461202"/>
                <a:gd name="f23" fmla="val 1917404"/>
                <a:gd name="f24" fmla="val 16060"/>
                <a:gd name="f25" fmla="val 2158409"/>
                <a:gd name="f26" fmla="val 2399414"/>
                <a:gd name="f27" fmla="val 2640418"/>
                <a:gd name="f28" fmla="val 2881423"/>
                <a:gd name="f29" fmla="val 3122428"/>
                <a:gd name="f30" fmla="val 3364318"/>
                <a:gd name="f31" fmla="val 22262"/>
                <a:gd name="f32" fmla="val 3604437"/>
                <a:gd name="f33" fmla="val 3844556"/>
                <a:gd name="f34" fmla="val 20490"/>
                <a:gd name="f35" fmla="val 4083789"/>
                <a:gd name="f36" fmla="val 1457658"/>
                <a:gd name="f37" fmla="val 4322135"/>
                <a:gd name="f38" fmla="val 1456772"/>
                <a:gd name="f39" fmla="val 4560481"/>
                <a:gd name="f40" fmla="val 1455886"/>
                <a:gd name="f41" fmla="val 4796170"/>
                <a:gd name="f42" fmla="val 13402"/>
                <a:gd name="f43" fmla="val 5034516"/>
                <a:gd name="f44" fmla="val 5272862"/>
                <a:gd name="f45" fmla="val 18718"/>
                <a:gd name="f46" fmla="val 5510323"/>
                <a:gd name="f47" fmla="val 1470949"/>
                <a:gd name="f48" fmla="val 5752214"/>
                <a:gd name="f49" fmla="val 1472721"/>
                <a:gd name="f50" fmla="val 5994105"/>
                <a:gd name="f51" fmla="val 1474493"/>
                <a:gd name="f52" fmla="val 6243970"/>
                <a:gd name="f53" fmla="val 27579"/>
                <a:gd name="f54" fmla="val 6485861"/>
                <a:gd name="f55" fmla="val 26693"/>
                <a:gd name="f56" fmla="val 6727752"/>
                <a:gd name="f57" fmla="val 25807"/>
                <a:gd name="f58" fmla="val 6964326"/>
                <a:gd name="f59" fmla="val 1350446"/>
                <a:gd name="f60" fmla="val 7203558"/>
                <a:gd name="f61" fmla="val 1467404"/>
                <a:gd name="f62" fmla="val 7442790"/>
                <a:gd name="f63" fmla="val 1584362"/>
                <a:gd name="f64" fmla="val 7597594"/>
                <a:gd name="f65" fmla="val 450313"/>
                <a:gd name="f66" fmla="val 500924"/>
                <a:gd name="f67" fmla="+- 0 0 -90"/>
                <a:gd name="f68" fmla="*/ f3 1 8163986"/>
                <a:gd name="f69" fmla="*/ f4 1 1475872"/>
                <a:gd name="f70" fmla="+- f7 0 f5"/>
                <a:gd name="f71" fmla="+- f6 0 f5"/>
                <a:gd name="f72" fmla="*/ f67 f0 1"/>
                <a:gd name="f73" fmla="*/ f71 1 8163986"/>
                <a:gd name="f74" fmla="*/ f70 1 1475872"/>
                <a:gd name="f75" fmla="*/ 0 f71 1"/>
                <a:gd name="f76" fmla="*/ 717698 f71 1"/>
                <a:gd name="f77" fmla="*/ 1435395 f71 1"/>
                <a:gd name="f78" fmla="*/ 2158409 f71 1"/>
                <a:gd name="f79" fmla="*/ 2881423 f71 1"/>
                <a:gd name="f80" fmla="*/ 3604437 f71 1"/>
                <a:gd name="f81" fmla="*/ 4322135 f71 1"/>
                <a:gd name="f82" fmla="*/ 5034516 f71 1"/>
                <a:gd name="f83" fmla="*/ 5752214 f71 1"/>
                <a:gd name="f84" fmla="*/ 6485861 f71 1"/>
                <a:gd name="f85" fmla="*/ 7203558 f71 1"/>
                <a:gd name="f86" fmla="*/ 8163986 f71 1"/>
                <a:gd name="f87" fmla="*/ 733758 f70 1"/>
                <a:gd name="f88" fmla="*/ 21376 f70 1"/>
                <a:gd name="f89" fmla="*/ 1462088 f70 1"/>
                <a:gd name="f90" fmla="*/ 16060 f70 1"/>
                <a:gd name="f91" fmla="*/ 1456772 f70 1"/>
                <a:gd name="f92" fmla="*/ 1472721 f70 1"/>
                <a:gd name="f93" fmla="*/ 26693 f70 1"/>
                <a:gd name="f94" fmla="*/ 1467404 f70 1"/>
                <a:gd name="f95" fmla="*/ 500924 f70 1"/>
                <a:gd name="f96" fmla="*/ f72 1 f2"/>
                <a:gd name="f97" fmla="*/ f75 1 8163986"/>
                <a:gd name="f98" fmla="*/ f76 1 8163986"/>
                <a:gd name="f99" fmla="*/ f77 1 8163986"/>
                <a:gd name="f100" fmla="*/ f78 1 8163986"/>
                <a:gd name="f101" fmla="*/ f79 1 8163986"/>
                <a:gd name="f102" fmla="*/ f80 1 8163986"/>
                <a:gd name="f103" fmla="*/ f81 1 8163986"/>
                <a:gd name="f104" fmla="*/ f82 1 8163986"/>
                <a:gd name="f105" fmla="*/ f83 1 8163986"/>
                <a:gd name="f106" fmla="*/ f84 1 8163986"/>
                <a:gd name="f107" fmla="*/ f85 1 8163986"/>
                <a:gd name="f108" fmla="*/ f86 1 8163986"/>
                <a:gd name="f109" fmla="*/ f87 1 1475872"/>
                <a:gd name="f110" fmla="*/ f88 1 1475872"/>
                <a:gd name="f111" fmla="*/ f89 1 1475872"/>
                <a:gd name="f112" fmla="*/ f90 1 1475872"/>
                <a:gd name="f113" fmla="*/ f91 1 1475872"/>
                <a:gd name="f114" fmla="*/ f92 1 1475872"/>
                <a:gd name="f115" fmla="*/ f93 1 1475872"/>
                <a:gd name="f116" fmla="*/ f94 1 1475872"/>
                <a:gd name="f117" fmla="*/ f95 1 1475872"/>
                <a:gd name="f118" fmla="*/ f5 1 f73"/>
                <a:gd name="f119" fmla="*/ f6 1 f73"/>
                <a:gd name="f120" fmla="*/ f5 1 f74"/>
                <a:gd name="f121" fmla="*/ f7 1 f74"/>
                <a:gd name="f122" fmla="+- f96 0 f1"/>
                <a:gd name="f123" fmla="*/ f97 1 f73"/>
                <a:gd name="f124" fmla="*/ f109 1 f74"/>
                <a:gd name="f125" fmla="*/ f98 1 f73"/>
                <a:gd name="f126" fmla="*/ f110 1 f74"/>
                <a:gd name="f127" fmla="*/ f99 1 f73"/>
                <a:gd name="f128" fmla="*/ f111 1 f74"/>
                <a:gd name="f129" fmla="*/ f100 1 f73"/>
                <a:gd name="f130" fmla="*/ f112 1 f74"/>
                <a:gd name="f131" fmla="*/ f101 1 f73"/>
                <a:gd name="f132" fmla="*/ f102 1 f73"/>
                <a:gd name="f133" fmla="*/ f103 1 f73"/>
                <a:gd name="f134" fmla="*/ f113 1 f74"/>
                <a:gd name="f135" fmla="*/ f104 1 f73"/>
                <a:gd name="f136" fmla="*/ f105 1 f73"/>
                <a:gd name="f137" fmla="*/ f114 1 f74"/>
                <a:gd name="f138" fmla="*/ f106 1 f73"/>
                <a:gd name="f139" fmla="*/ f115 1 f74"/>
                <a:gd name="f140" fmla="*/ f107 1 f73"/>
                <a:gd name="f141" fmla="*/ f116 1 f74"/>
                <a:gd name="f142" fmla="*/ f108 1 f73"/>
                <a:gd name="f143" fmla="*/ f117 1 f74"/>
                <a:gd name="f144" fmla="*/ f118 f68 1"/>
                <a:gd name="f145" fmla="*/ f119 f68 1"/>
                <a:gd name="f146" fmla="*/ f121 f69 1"/>
                <a:gd name="f147" fmla="*/ f120 f69 1"/>
                <a:gd name="f148" fmla="*/ f123 f68 1"/>
                <a:gd name="f149" fmla="*/ f124 f69 1"/>
                <a:gd name="f150" fmla="*/ f125 f68 1"/>
                <a:gd name="f151" fmla="*/ f126 f69 1"/>
                <a:gd name="f152" fmla="*/ f127 f68 1"/>
                <a:gd name="f153" fmla="*/ f128 f69 1"/>
                <a:gd name="f154" fmla="*/ f129 f68 1"/>
                <a:gd name="f155" fmla="*/ f130 f69 1"/>
                <a:gd name="f156" fmla="*/ f131 f68 1"/>
                <a:gd name="f157" fmla="*/ f132 f68 1"/>
                <a:gd name="f158" fmla="*/ f133 f68 1"/>
                <a:gd name="f159" fmla="*/ f134 f69 1"/>
                <a:gd name="f160" fmla="*/ f135 f68 1"/>
                <a:gd name="f161" fmla="*/ f136 f68 1"/>
                <a:gd name="f162" fmla="*/ f137 f69 1"/>
                <a:gd name="f163" fmla="*/ f138 f68 1"/>
                <a:gd name="f164" fmla="*/ f139 f69 1"/>
                <a:gd name="f165" fmla="*/ f140 f68 1"/>
                <a:gd name="f166" fmla="*/ f141 f69 1"/>
                <a:gd name="f167" fmla="*/ f142 f68 1"/>
                <a:gd name="f168" fmla="*/ f143 f6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2">
                  <a:pos x="f148" y="f149"/>
                </a:cxn>
                <a:cxn ang="f122">
                  <a:pos x="f150" y="f151"/>
                </a:cxn>
                <a:cxn ang="f122">
                  <a:pos x="f152" y="f153"/>
                </a:cxn>
                <a:cxn ang="f122">
                  <a:pos x="f154" y="f155"/>
                </a:cxn>
                <a:cxn ang="f122">
                  <a:pos x="f156" y="f153"/>
                </a:cxn>
                <a:cxn ang="f122">
                  <a:pos x="f157" y="f151"/>
                </a:cxn>
                <a:cxn ang="f122">
                  <a:pos x="f158" y="f159"/>
                </a:cxn>
                <a:cxn ang="f122">
                  <a:pos x="f160" y="f155"/>
                </a:cxn>
                <a:cxn ang="f122">
                  <a:pos x="f161" y="f162"/>
                </a:cxn>
                <a:cxn ang="f122">
                  <a:pos x="f163" y="f164"/>
                </a:cxn>
                <a:cxn ang="f122">
                  <a:pos x="f165" y="f166"/>
                </a:cxn>
                <a:cxn ang="f122">
                  <a:pos x="f167" y="f168"/>
                </a:cxn>
              </a:cxnLst>
              <a:rect l="f144" t="f147" r="f145" b="f146"/>
              <a:pathLst>
                <a:path w="8163986" h="1475872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4"/>
                  </a:cubicBezTo>
                  <a:cubicBezTo>
                    <a:pt x="f26" y="f24"/>
                    <a:pt x="f27" y="f22"/>
                    <a:pt x="f28" y="f20"/>
                  </a:cubicBezTo>
                  <a:cubicBezTo>
                    <a:pt x="f29" y="f18"/>
                    <a:pt x="f30" y="f31"/>
                    <a:pt x="f32" y="f14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24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" y="f66"/>
                  </a:cubicBezTo>
                </a:path>
              </a:pathLst>
            </a:custGeom>
            <a:noFill/>
            <a:ln w="12701" cap="flat">
              <a:solidFill>
                <a:schemeClr val="accent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  <p:grpSp>
        <p:nvGrpSpPr>
          <p:cNvPr id="11" name="Group 70">
            <a:extLst>
              <a:ext uri="{FF2B5EF4-FFF2-40B4-BE49-F238E27FC236}">
                <a16:creationId xmlns:a16="http://schemas.microsoft.com/office/drawing/2014/main" id="{7A7A0494-8EAB-3F1B-4F32-DB49EE621FE3}"/>
              </a:ext>
            </a:extLst>
          </p:cNvPr>
          <p:cNvGrpSpPr/>
          <p:nvPr/>
        </p:nvGrpSpPr>
        <p:grpSpPr>
          <a:xfrm>
            <a:off x="2031478" y="4025570"/>
            <a:ext cx="3069037" cy="377135"/>
            <a:chOff x="1118055" y="2857500"/>
            <a:chExt cx="3069037" cy="377135"/>
          </a:xfrm>
        </p:grpSpPr>
        <p:sp>
          <p:nvSpPr>
            <p:cNvPr id="12" name="Isosceles Triangle 71">
              <a:extLst>
                <a:ext uri="{FF2B5EF4-FFF2-40B4-BE49-F238E27FC236}">
                  <a16:creationId xmlns:a16="http://schemas.microsoft.com/office/drawing/2014/main" id="{433FA017-395F-2E38-D91E-1CE22912CC69}"/>
                </a:ext>
              </a:extLst>
            </p:cNvPr>
            <p:cNvSpPr/>
            <p:nvPr/>
          </p:nvSpPr>
          <p:spPr>
            <a:xfrm rot="16199987" flipH="1">
              <a:off x="1154713" y="2918308"/>
              <a:ext cx="69869" cy="14318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5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chemeClr val="accent6"/>
            </a:solidFill>
            <a:ln w="12701" cap="flat">
              <a:solidFill>
                <a:schemeClr val="accent6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13" name="Freeform: Shape 72">
              <a:extLst>
                <a:ext uri="{FF2B5EF4-FFF2-40B4-BE49-F238E27FC236}">
                  <a16:creationId xmlns:a16="http://schemas.microsoft.com/office/drawing/2014/main" id="{C9C75401-57EA-580E-D722-D90AE6B9CCC9}"/>
                </a:ext>
              </a:extLst>
            </p:cNvPr>
            <p:cNvSpPr/>
            <p:nvPr/>
          </p:nvSpPr>
          <p:spPr>
            <a:xfrm flipH="1">
              <a:off x="1252307" y="2857500"/>
              <a:ext cx="2934785" cy="37713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163986"/>
                <a:gd name="f7" fmla="val 1475872"/>
                <a:gd name="f8" fmla="val 733758"/>
                <a:gd name="f9" fmla="val 239233"/>
                <a:gd name="f10" fmla="val 316873"/>
                <a:gd name="f11" fmla="val 478466"/>
                <a:gd name="f12" fmla="+- 0 0 100012"/>
                <a:gd name="f13" fmla="val 717698"/>
                <a:gd name="f14" fmla="val 21376"/>
                <a:gd name="f15" fmla="val 956931"/>
                <a:gd name="f16" fmla="val 142764"/>
                <a:gd name="f17" fmla="val 1195277"/>
                <a:gd name="f18" fmla="val 1462974"/>
                <a:gd name="f19" fmla="val 1435395"/>
                <a:gd name="f20" fmla="val 1462088"/>
                <a:gd name="f21" fmla="val 1675514"/>
                <a:gd name="f22" fmla="val 1461202"/>
                <a:gd name="f23" fmla="val 1917404"/>
                <a:gd name="f24" fmla="val 16060"/>
                <a:gd name="f25" fmla="val 2158409"/>
                <a:gd name="f26" fmla="val 2399414"/>
                <a:gd name="f27" fmla="val 2640418"/>
                <a:gd name="f28" fmla="val 2881423"/>
                <a:gd name="f29" fmla="val 3122428"/>
                <a:gd name="f30" fmla="val 3364318"/>
                <a:gd name="f31" fmla="val 22262"/>
                <a:gd name="f32" fmla="val 3604437"/>
                <a:gd name="f33" fmla="val 3844556"/>
                <a:gd name="f34" fmla="val 20490"/>
                <a:gd name="f35" fmla="val 4083789"/>
                <a:gd name="f36" fmla="val 1457658"/>
                <a:gd name="f37" fmla="val 4322135"/>
                <a:gd name="f38" fmla="val 1456772"/>
                <a:gd name="f39" fmla="val 4560481"/>
                <a:gd name="f40" fmla="val 1455886"/>
                <a:gd name="f41" fmla="val 4796170"/>
                <a:gd name="f42" fmla="val 13402"/>
                <a:gd name="f43" fmla="val 5034516"/>
                <a:gd name="f44" fmla="val 5272862"/>
                <a:gd name="f45" fmla="val 18718"/>
                <a:gd name="f46" fmla="val 5510323"/>
                <a:gd name="f47" fmla="val 1470949"/>
                <a:gd name="f48" fmla="val 5752214"/>
                <a:gd name="f49" fmla="val 1472721"/>
                <a:gd name="f50" fmla="val 5994105"/>
                <a:gd name="f51" fmla="val 1474493"/>
                <a:gd name="f52" fmla="val 6243970"/>
                <a:gd name="f53" fmla="val 27579"/>
                <a:gd name="f54" fmla="val 6485861"/>
                <a:gd name="f55" fmla="val 26693"/>
                <a:gd name="f56" fmla="val 6727752"/>
                <a:gd name="f57" fmla="val 25807"/>
                <a:gd name="f58" fmla="val 6964326"/>
                <a:gd name="f59" fmla="val 1350446"/>
                <a:gd name="f60" fmla="val 7203558"/>
                <a:gd name="f61" fmla="val 1467404"/>
                <a:gd name="f62" fmla="val 7442790"/>
                <a:gd name="f63" fmla="val 1584362"/>
                <a:gd name="f64" fmla="val 7597594"/>
                <a:gd name="f65" fmla="val 450313"/>
                <a:gd name="f66" fmla="val 500924"/>
                <a:gd name="f67" fmla="+- 0 0 -90"/>
                <a:gd name="f68" fmla="*/ f3 1 8163986"/>
                <a:gd name="f69" fmla="*/ f4 1 1475872"/>
                <a:gd name="f70" fmla="+- f7 0 f5"/>
                <a:gd name="f71" fmla="+- f6 0 f5"/>
                <a:gd name="f72" fmla="*/ f67 f0 1"/>
                <a:gd name="f73" fmla="*/ f71 1 8163986"/>
                <a:gd name="f74" fmla="*/ f70 1 1475872"/>
                <a:gd name="f75" fmla="*/ 0 f71 1"/>
                <a:gd name="f76" fmla="*/ 717698 f71 1"/>
                <a:gd name="f77" fmla="*/ 1435395 f71 1"/>
                <a:gd name="f78" fmla="*/ 2158409 f71 1"/>
                <a:gd name="f79" fmla="*/ 2881423 f71 1"/>
                <a:gd name="f80" fmla="*/ 3604437 f71 1"/>
                <a:gd name="f81" fmla="*/ 4322135 f71 1"/>
                <a:gd name="f82" fmla="*/ 5034516 f71 1"/>
                <a:gd name="f83" fmla="*/ 5752214 f71 1"/>
                <a:gd name="f84" fmla="*/ 6485861 f71 1"/>
                <a:gd name="f85" fmla="*/ 7203558 f71 1"/>
                <a:gd name="f86" fmla="*/ 8163986 f71 1"/>
                <a:gd name="f87" fmla="*/ 733758 f70 1"/>
                <a:gd name="f88" fmla="*/ 21376 f70 1"/>
                <a:gd name="f89" fmla="*/ 1462088 f70 1"/>
                <a:gd name="f90" fmla="*/ 16060 f70 1"/>
                <a:gd name="f91" fmla="*/ 1456772 f70 1"/>
                <a:gd name="f92" fmla="*/ 1472721 f70 1"/>
                <a:gd name="f93" fmla="*/ 26693 f70 1"/>
                <a:gd name="f94" fmla="*/ 1467404 f70 1"/>
                <a:gd name="f95" fmla="*/ 500924 f70 1"/>
                <a:gd name="f96" fmla="*/ f72 1 f2"/>
                <a:gd name="f97" fmla="*/ f75 1 8163986"/>
                <a:gd name="f98" fmla="*/ f76 1 8163986"/>
                <a:gd name="f99" fmla="*/ f77 1 8163986"/>
                <a:gd name="f100" fmla="*/ f78 1 8163986"/>
                <a:gd name="f101" fmla="*/ f79 1 8163986"/>
                <a:gd name="f102" fmla="*/ f80 1 8163986"/>
                <a:gd name="f103" fmla="*/ f81 1 8163986"/>
                <a:gd name="f104" fmla="*/ f82 1 8163986"/>
                <a:gd name="f105" fmla="*/ f83 1 8163986"/>
                <a:gd name="f106" fmla="*/ f84 1 8163986"/>
                <a:gd name="f107" fmla="*/ f85 1 8163986"/>
                <a:gd name="f108" fmla="*/ f86 1 8163986"/>
                <a:gd name="f109" fmla="*/ f87 1 1475872"/>
                <a:gd name="f110" fmla="*/ f88 1 1475872"/>
                <a:gd name="f111" fmla="*/ f89 1 1475872"/>
                <a:gd name="f112" fmla="*/ f90 1 1475872"/>
                <a:gd name="f113" fmla="*/ f91 1 1475872"/>
                <a:gd name="f114" fmla="*/ f92 1 1475872"/>
                <a:gd name="f115" fmla="*/ f93 1 1475872"/>
                <a:gd name="f116" fmla="*/ f94 1 1475872"/>
                <a:gd name="f117" fmla="*/ f95 1 1475872"/>
                <a:gd name="f118" fmla="*/ f5 1 f73"/>
                <a:gd name="f119" fmla="*/ f6 1 f73"/>
                <a:gd name="f120" fmla="*/ f5 1 f74"/>
                <a:gd name="f121" fmla="*/ f7 1 f74"/>
                <a:gd name="f122" fmla="+- f96 0 f1"/>
                <a:gd name="f123" fmla="*/ f97 1 f73"/>
                <a:gd name="f124" fmla="*/ f109 1 f74"/>
                <a:gd name="f125" fmla="*/ f98 1 f73"/>
                <a:gd name="f126" fmla="*/ f110 1 f74"/>
                <a:gd name="f127" fmla="*/ f99 1 f73"/>
                <a:gd name="f128" fmla="*/ f111 1 f74"/>
                <a:gd name="f129" fmla="*/ f100 1 f73"/>
                <a:gd name="f130" fmla="*/ f112 1 f74"/>
                <a:gd name="f131" fmla="*/ f101 1 f73"/>
                <a:gd name="f132" fmla="*/ f102 1 f73"/>
                <a:gd name="f133" fmla="*/ f103 1 f73"/>
                <a:gd name="f134" fmla="*/ f113 1 f74"/>
                <a:gd name="f135" fmla="*/ f104 1 f73"/>
                <a:gd name="f136" fmla="*/ f105 1 f73"/>
                <a:gd name="f137" fmla="*/ f114 1 f74"/>
                <a:gd name="f138" fmla="*/ f106 1 f73"/>
                <a:gd name="f139" fmla="*/ f115 1 f74"/>
                <a:gd name="f140" fmla="*/ f107 1 f73"/>
                <a:gd name="f141" fmla="*/ f116 1 f74"/>
                <a:gd name="f142" fmla="*/ f108 1 f73"/>
                <a:gd name="f143" fmla="*/ f117 1 f74"/>
                <a:gd name="f144" fmla="*/ f118 f68 1"/>
                <a:gd name="f145" fmla="*/ f119 f68 1"/>
                <a:gd name="f146" fmla="*/ f121 f69 1"/>
                <a:gd name="f147" fmla="*/ f120 f69 1"/>
                <a:gd name="f148" fmla="*/ f123 f68 1"/>
                <a:gd name="f149" fmla="*/ f124 f69 1"/>
                <a:gd name="f150" fmla="*/ f125 f68 1"/>
                <a:gd name="f151" fmla="*/ f126 f69 1"/>
                <a:gd name="f152" fmla="*/ f127 f68 1"/>
                <a:gd name="f153" fmla="*/ f128 f69 1"/>
                <a:gd name="f154" fmla="*/ f129 f68 1"/>
                <a:gd name="f155" fmla="*/ f130 f69 1"/>
                <a:gd name="f156" fmla="*/ f131 f68 1"/>
                <a:gd name="f157" fmla="*/ f132 f68 1"/>
                <a:gd name="f158" fmla="*/ f133 f68 1"/>
                <a:gd name="f159" fmla="*/ f134 f69 1"/>
                <a:gd name="f160" fmla="*/ f135 f68 1"/>
                <a:gd name="f161" fmla="*/ f136 f68 1"/>
                <a:gd name="f162" fmla="*/ f137 f69 1"/>
                <a:gd name="f163" fmla="*/ f138 f68 1"/>
                <a:gd name="f164" fmla="*/ f139 f69 1"/>
                <a:gd name="f165" fmla="*/ f140 f68 1"/>
                <a:gd name="f166" fmla="*/ f141 f69 1"/>
                <a:gd name="f167" fmla="*/ f142 f68 1"/>
                <a:gd name="f168" fmla="*/ f143 f6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2">
                  <a:pos x="f148" y="f149"/>
                </a:cxn>
                <a:cxn ang="f122">
                  <a:pos x="f150" y="f151"/>
                </a:cxn>
                <a:cxn ang="f122">
                  <a:pos x="f152" y="f153"/>
                </a:cxn>
                <a:cxn ang="f122">
                  <a:pos x="f154" y="f155"/>
                </a:cxn>
                <a:cxn ang="f122">
                  <a:pos x="f156" y="f153"/>
                </a:cxn>
                <a:cxn ang="f122">
                  <a:pos x="f157" y="f151"/>
                </a:cxn>
                <a:cxn ang="f122">
                  <a:pos x="f158" y="f159"/>
                </a:cxn>
                <a:cxn ang="f122">
                  <a:pos x="f160" y="f155"/>
                </a:cxn>
                <a:cxn ang="f122">
                  <a:pos x="f161" y="f162"/>
                </a:cxn>
                <a:cxn ang="f122">
                  <a:pos x="f163" y="f164"/>
                </a:cxn>
                <a:cxn ang="f122">
                  <a:pos x="f165" y="f166"/>
                </a:cxn>
                <a:cxn ang="f122">
                  <a:pos x="f167" y="f168"/>
                </a:cxn>
              </a:cxnLst>
              <a:rect l="f144" t="f147" r="f145" b="f146"/>
              <a:pathLst>
                <a:path w="8163986" h="1475872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4"/>
                  </a:cubicBezTo>
                  <a:cubicBezTo>
                    <a:pt x="f26" y="f24"/>
                    <a:pt x="f27" y="f22"/>
                    <a:pt x="f28" y="f20"/>
                  </a:cubicBezTo>
                  <a:cubicBezTo>
                    <a:pt x="f29" y="f18"/>
                    <a:pt x="f30" y="f31"/>
                    <a:pt x="f32" y="f14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24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" y="f66"/>
                  </a:cubicBezTo>
                </a:path>
              </a:pathLst>
            </a:custGeom>
            <a:noFill/>
            <a:ln w="12701" cap="flat">
              <a:solidFill>
                <a:schemeClr val="accent6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3A4DC879-6B18-BC34-9700-111AC50C5117}"/>
              </a:ext>
            </a:extLst>
          </p:cNvPr>
          <p:cNvSpPr txBox="1"/>
          <p:nvPr/>
        </p:nvSpPr>
        <p:spPr>
          <a:xfrm>
            <a:off x="2881634" y="2628283"/>
            <a:ext cx="1224985" cy="289444"/>
          </a:xfrm>
          <a:prstGeom prst="rect">
            <a:avLst/>
          </a:prstGeom>
          <a:solidFill>
            <a:srgbClr val="F3F3F3"/>
          </a:solidFill>
          <a:ln cap="flat">
            <a:noFill/>
          </a:ln>
        </p:spPr>
        <p:txBody>
          <a:bodyPr vert="horz" wrap="square" lIns="91440" tIns="45720" rIns="91440" bIns="45720" anchor="ctr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>
                <a:solidFill>
                  <a:srgbClr val="181717"/>
                </a:solidFill>
                <a:uFillTx/>
                <a:latin typeface="Calibri"/>
              </a:rPr>
              <a:t>Radio Link</a:t>
            </a:r>
          </a:p>
        </p:txBody>
      </p:sp>
      <p:sp>
        <p:nvSpPr>
          <p:cNvPr id="15" name="TextBox 109">
            <a:extLst>
              <a:ext uri="{FF2B5EF4-FFF2-40B4-BE49-F238E27FC236}">
                <a16:creationId xmlns:a16="http://schemas.microsoft.com/office/drawing/2014/main" id="{5D95058A-38D4-9BAE-FE00-F6AF65478004}"/>
              </a:ext>
            </a:extLst>
          </p:cNvPr>
          <p:cNvSpPr txBox="1"/>
          <p:nvPr/>
        </p:nvSpPr>
        <p:spPr>
          <a:xfrm>
            <a:off x="2891318" y="5108064"/>
            <a:ext cx="1215301" cy="367872"/>
          </a:xfrm>
          <a:prstGeom prst="rect">
            <a:avLst/>
          </a:prstGeom>
          <a:solidFill>
            <a:srgbClr val="F3F3F3"/>
          </a:solidFill>
          <a:ln cap="flat">
            <a:noFill/>
          </a:ln>
        </p:spPr>
        <p:txBody>
          <a:bodyPr vert="horz" wrap="square" lIns="91440" tIns="45720" rIns="91440" bIns="45720" anchor="ctr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>
                <a:solidFill>
                  <a:srgbClr val="181717"/>
                </a:solidFill>
                <a:uFillTx/>
                <a:latin typeface="Calibri"/>
              </a:rPr>
              <a:t>Handshake</a:t>
            </a:r>
          </a:p>
        </p:txBody>
      </p:sp>
      <p:pic>
        <p:nvPicPr>
          <p:cNvPr id="16" name="Graphic 4107" descr="Handshake outline">
            <a:extLst>
              <a:ext uri="{FF2B5EF4-FFF2-40B4-BE49-F238E27FC236}">
                <a16:creationId xmlns:a16="http://schemas.microsoft.com/office/drawing/2014/main" id="{12E18DC9-44C9-6DBE-EF5A-08C818FD3C7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167999" y="4572034"/>
            <a:ext cx="642567" cy="64256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7" name="Graphic 84" descr="Lock outline">
            <a:extLst>
              <a:ext uri="{FF2B5EF4-FFF2-40B4-BE49-F238E27FC236}">
                <a16:creationId xmlns:a16="http://schemas.microsoft.com/office/drawing/2014/main" id="{A8459486-33FC-48F4-05AD-8E401281BE0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260522" y="4421836"/>
            <a:ext cx="457520" cy="416545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18" name="Group 54">
            <a:extLst>
              <a:ext uri="{FF2B5EF4-FFF2-40B4-BE49-F238E27FC236}">
                <a16:creationId xmlns:a16="http://schemas.microsoft.com/office/drawing/2014/main" id="{E010CE95-3EED-E235-3DF5-ACC22B5D00C5}"/>
              </a:ext>
            </a:extLst>
          </p:cNvPr>
          <p:cNvGrpSpPr/>
          <p:nvPr/>
        </p:nvGrpSpPr>
        <p:grpSpPr>
          <a:xfrm>
            <a:off x="6183409" y="1626815"/>
            <a:ext cx="377135" cy="1157448"/>
            <a:chOff x="4800828" y="1099200"/>
            <a:chExt cx="377135" cy="1157448"/>
          </a:xfrm>
          <a:noFill/>
        </p:grpSpPr>
        <p:sp>
          <p:nvSpPr>
            <p:cNvPr id="19" name="Isosceles Triangle 59">
              <a:extLst>
                <a:ext uri="{FF2B5EF4-FFF2-40B4-BE49-F238E27FC236}">
                  <a16:creationId xmlns:a16="http://schemas.microsoft.com/office/drawing/2014/main" id="{4040D033-0F33-A037-9C41-F56A033E5904}"/>
                </a:ext>
              </a:extLst>
            </p:cNvPr>
            <p:cNvSpPr/>
            <p:nvPr/>
          </p:nvSpPr>
          <p:spPr>
            <a:xfrm>
              <a:off x="4898724" y="1099200"/>
              <a:ext cx="69869" cy="54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5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chemeClr val="accent1"/>
            </a:solidFill>
            <a:ln w="12701" cap="flat">
              <a:solidFill>
                <a:schemeClr val="accent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20" name="Freeform: Shape 69">
              <a:extLst>
                <a:ext uri="{FF2B5EF4-FFF2-40B4-BE49-F238E27FC236}">
                  <a16:creationId xmlns:a16="http://schemas.microsoft.com/office/drawing/2014/main" id="{F77B55BD-CEAF-D4E6-FD18-22FC5B9991BE}"/>
                </a:ext>
              </a:extLst>
            </p:cNvPr>
            <p:cNvSpPr/>
            <p:nvPr/>
          </p:nvSpPr>
          <p:spPr>
            <a:xfrm rot="16200004">
              <a:off x="4435983" y="1514667"/>
              <a:ext cx="1106826" cy="37713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163986"/>
                <a:gd name="f7" fmla="val 1475872"/>
                <a:gd name="f8" fmla="val 733758"/>
                <a:gd name="f9" fmla="val 239233"/>
                <a:gd name="f10" fmla="val 316873"/>
                <a:gd name="f11" fmla="val 478466"/>
                <a:gd name="f12" fmla="+- 0 0 100012"/>
                <a:gd name="f13" fmla="val 717698"/>
                <a:gd name="f14" fmla="val 21376"/>
                <a:gd name="f15" fmla="val 956931"/>
                <a:gd name="f16" fmla="val 142764"/>
                <a:gd name="f17" fmla="val 1195277"/>
                <a:gd name="f18" fmla="val 1462974"/>
                <a:gd name="f19" fmla="val 1435395"/>
                <a:gd name="f20" fmla="val 1462088"/>
                <a:gd name="f21" fmla="val 1675514"/>
                <a:gd name="f22" fmla="val 1461202"/>
                <a:gd name="f23" fmla="val 1917404"/>
                <a:gd name="f24" fmla="val 16060"/>
                <a:gd name="f25" fmla="val 2158409"/>
                <a:gd name="f26" fmla="val 2399414"/>
                <a:gd name="f27" fmla="val 2640418"/>
                <a:gd name="f28" fmla="val 2881423"/>
                <a:gd name="f29" fmla="val 3122428"/>
                <a:gd name="f30" fmla="val 3364318"/>
                <a:gd name="f31" fmla="val 22262"/>
                <a:gd name="f32" fmla="val 3604437"/>
                <a:gd name="f33" fmla="val 3844556"/>
                <a:gd name="f34" fmla="val 20490"/>
                <a:gd name="f35" fmla="val 4083789"/>
                <a:gd name="f36" fmla="val 1457658"/>
                <a:gd name="f37" fmla="val 4322135"/>
                <a:gd name="f38" fmla="val 1456772"/>
                <a:gd name="f39" fmla="val 4560481"/>
                <a:gd name="f40" fmla="val 1455886"/>
                <a:gd name="f41" fmla="val 4796170"/>
                <a:gd name="f42" fmla="val 13402"/>
                <a:gd name="f43" fmla="val 5034516"/>
                <a:gd name="f44" fmla="val 5272862"/>
                <a:gd name="f45" fmla="val 18718"/>
                <a:gd name="f46" fmla="val 5510323"/>
                <a:gd name="f47" fmla="val 1470949"/>
                <a:gd name="f48" fmla="val 5752214"/>
                <a:gd name="f49" fmla="val 1472721"/>
                <a:gd name="f50" fmla="val 5994105"/>
                <a:gd name="f51" fmla="val 1474493"/>
                <a:gd name="f52" fmla="val 6243970"/>
                <a:gd name="f53" fmla="val 27579"/>
                <a:gd name="f54" fmla="val 6485861"/>
                <a:gd name="f55" fmla="val 26693"/>
                <a:gd name="f56" fmla="val 6727752"/>
                <a:gd name="f57" fmla="val 25807"/>
                <a:gd name="f58" fmla="val 6964326"/>
                <a:gd name="f59" fmla="val 1350446"/>
                <a:gd name="f60" fmla="val 7203558"/>
                <a:gd name="f61" fmla="val 1467404"/>
                <a:gd name="f62" fmla="val 7442790"/>
                <a:gd name="f63" fmla="val 1584362"/>
                <a:gd name="f64" fmla="val 7597594"/>
                <a:gd name="f65" fmla="val 450313"/>
                <a:gd name="f66" fmla="val 500924"/>
                <a:gd name="f67" fmla="+- 0 0 -90"/>
                <a:gd name="f68" fmla="*/ f3 1 8163986"/>
                <a:gd name="f69" fmla="*/ f4 1 1475872"/>
                <a:gd name="f70" fmla="+- f7 0 f5"/>
                <a:gd name="f71" fmla="+- f6 0 f5"/>
                <a:gd name="f72" fmla="*/ f67 f0 1"/>
                <a:gd name="f73" fmla="*/ f71 1 8163986"/>
                <a:gd name="f74" fmla="*/ f70 1 1475872"/>
                <a:gd name="f75" fmla="*/ 0 f71 1"/>
                <a:gd name="f76" fmla="*/ 717698 f71 1"/>
                <a:gd name="f77" fmla="*/ 1435395 f71 1"/>
                <a:gd name="f78" fmla="*/ 2158409 f71 1"/>
                <a:gd name="f79" fmla="*/ 2881423 f71 1"/>
                <a:gd name="f80" fmla="*/ 3604437 f71 1"/>
                <a:gd name="f81" fmla="*/ 4322135 f71 1"/>
                <a:gd name="f82" fmla="*/ 5034516 f71 1"/>
                <a:gd name="f83" fmla="*/ 5752214 f71 1"/>
                <a:gd name="f84" fmla="*/ 6485861 f71 1"/>
                <a:gd name="f85" fmla="*/ 7203558 f71 1"/>
                <a:gd name="f86" fmla="*/ 8163986 f71 1"/>
                <a:gd name="f87" fmla="*/ 733758 f70 1"/>
                <a:gd name="f88" fmla="*/ 21376 f70 1"/>
                <a:gd name="f89" fmla="*/ 1462088 f70 1"/>
                <a:gd name="f90" fmla="*/ 16060 f70 1"/>
                <a:gd name="f91" fmla="*/ 1456772 f70 1"/>
                <a:gd name="f92" fmla="*/ 1472721 f70 1"/>
                <a:gd name="f93" fmla="*/ 26693 f70 1"/>
                <a:gd name="f94" fmla="*/ 1467404 f70 1"/>
                <a:gd name="f95" fmla="*/ 500924 f70 1"/>
                <a:gd name="f96" fmla="*/ f72 1 f2"/>
                <a:gd name="f97" fmla="*/ f75 1 8163986"/>
                <a:gd name="f98" fmla="*/ f76 1 8163986"/>
                <a:gd name="f99" fmla="*/ f77 1 8163986"/>
                <a:gd name="f100" fmla="*/ f78 1 8163986"/>
                <a:gd name="f101" fmla="*/ f79 1 8163986"/>
                <a:gd name="f102" fmla="*/ f80 1 8163986"/>
                <a:gd name="f103" fmla="*/ f81 1 8163986"/>
                <a:gd name="f104" fmla="*/ f82 1 8163986"/>
                <a:gd name="f105" fmla="*/ f83 1 8163986"/>
                <a:gd name="f106" fmla="*/ f84 1 8163986"/>
                <a:gd name="f107" fmla="*/ f85 1 8163986"/>
                <a:gd name="f108" fmla="*/ f86 1 8163986"/>
                <a:gd name="f109" fmla="*/ f87 1 1475872"/>
                <a:gd name="f110" fmla="*/ f88 1 1475872"/>
                <a:gd name="f111" fmla="*/ f89 1 1475872"/>
                <a:gd name="f112" fmla="*/ f90 1 1475872"/>
                <a:gd name="f113" fmla="*/ f91 1 1475872"/>
                <a:gd name="f114" fmla="*/ f92 1 1475872"/>
                <a:gd name="f115" fmla="*/ f93 1 1475872"/>
                <a:gd name="f116" fmla="*/ f94 1 1475872"/>
                <a:gd name="f117" fmla="*/ f95 1 1475872"/>
                <a:gd name="f118" fmla="*/ f5 1 f73"/>
                <a:gd name="f119" fmla="*/ f6 1 f73"/>
                <a:gd name="f120" fmla="*/ f5 1 f74"/>
                <a:gd name="f121" fmla="*/ f7 1 f74"/>
                <a:gd name="f122" fmla="+- f96 0 f1"/>
                <a:gd name="f123" fmla="*/ f97 1 f73"/>
                <a:gd name="f124" fmla="*/ f109 1 f74"/>
                <a:gd name="f125" fmla="*/ f98 1 f73"/>
                <a:gd name="f126" fmla="*/ f110 1 f74"/>
                <a:gd name="f127" fmla="*/ f99 1 f73"/>
                <a:gd name="f128" fmla="*/ f111 1 f74"/>
                <a:gd name="f129" fmla="*/ f100 1 f73"/>
                <a:gd name="f130" fmla="*/ f112 1 f74"/>
                <a:gd name="f131" fmla="*/ f101 1 f73"/>
                <a:gd name="f132" fmla="*/ f102 1 f73"/>
                <a:gd name="f133" fmla="*/ f103 1 f73"/>
                <a:gd name="f134" fmla="*/ f113 1 f74"/>
                <a:gd name="f135" fmla="*/ f104 1 f73"/>
                <a:gd name="f136" fmla="*/ f105 1 f73"/>
                <a:gd name="f137" fmla="*/ f114 1 f74"/>
                <a:gd name="f138" fmla="*/ f106 1 f73"/>
                <a:gd name="f139" fmla="*/ f115 1 f74"/>
                <a:gd name="f140" fmla="*/ f107 1 f73"/>
                <a:gd name="f141" fmla="*/ f116 1 f74"/>
                <a:gd name="f142" fmla="*/ f108 1 f73"/>
                <a:gd name="f143" fmla="*/ f117 1 f74"/>
                <a:gd name="f144" fmla="*/ f118 f68 1"/>
                <a:gd name="f145" fmla="*/ f119 f68 1"/>
                <a:gd name="f146" fmla="*/ f121 f69 1"/>
                <a:gd name="f147" fmla="*/ f120 f69 1"/>
                <a:gd name="f148" fmla="*/ f123 f68 1"/>
                <a:gd name="f149" fmla="*/ f124 f69 1"/>
                <a:gd name="f150" fmla="*/ f125 f68 1"/>
                <a:gd name="f151" fmla="*/ f126 f69 1"/>
                <a:gd name="f152" fmla="*/ f127 f68 1"/>
                <a:gd name="f153" fmla="*/ f128 f69 1"/>
                <a:gd name="f154" fmla="*/ f129 f68 1"/>
                <a:gd name="f155" fmla="*/ f130 f69 1"/>
                <a:gd name="f156" fmla="*/ f131 f68 1"/>
                <a:gd name="f157" fmla="*/ f132 f68 1"/>
                <a:gd name="f158" fmla="*/ f133 f68 1"/>
                <a:gd name="f159" fmla="*/ f134 f69 1"/>
                <a:gd name="f160" fmla="*/ f135 f68 1"/>
                <a:gd name="f161" fmla="*/ f136 f68 1"/>
                <a:gd name="f162" fmla="*/ f137 f69 1"/>
                <a:gd name="f163" fmla="*/ f138 f68 1"/>
                <a:gd name="f164" fmla="*/ f139 f69 1"/>
                <a:gd name="f165" fmla="*/ f140 f68 1"/>
                <a:gd name="f166" fmla="*/ f141 f69 1"/>
                <a:gd name="f167" fmla="*/ f142 f68 1"/>
                <a:gd name="f168" fmla="*/ f143 f6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2">
                  <a:pos x="f148" y="f149"/>
                </a:cxn>
                <a:cxn ang="f122">
                  <a:pos x="f150" y="f151"/>
                </a:cxn>
                <a:cxn ang="f122">
                  <a:pos x="f152" y="f153"/>
                </a:cxn>
                <a:cxn ang="f122">
                  <a:pos x="f154" y="f155"/>
                </a:cxn>
                <a:cxn ang="f122">
                  <a:pos x="f156" y="f153"/>
                </a:cxn>
                <a:cxn ang="f122">
                  <a:pos x="f157" y="f151"/>
                </a:cxn>
                <a:cxn ang="f122">
                  <a:pos x="f158" y="f159"/>
                </a:cxn>
                <a:cxn ang="f122">
                  <a:pos x="f160" y="f155"/>
                </a:cxn>
                <a:cxn ang="f122">
                  <a:pos x="f161" y="f162"/>
                </a:cxn>
                <a:cxn ang="f122">
                  <a:pos x="f163" y="f164"/>
                </a:cxn>
                <a:cxn ang="f122">
                  <a:pos x="f165" y="f166"/>
                </a:cxn>
                <a:cxn ang="f122">
                  <a:pos x="f167" y="f168"/>
                </a:cxn>
              </a:cxnLst>
              <a:rect l="f144" t="f147" r="f145" b="f146"/>
              <a:pathLst>
                <a:path w="8163986" h="1475872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4"/>
                  </a:cubicBezTo>
                  <a:cubicBezTo>
                    <a:pt x="f26" y="f24"/>
                    <a:pt x="f27" y="f22"/>
                    <a:pt x="f28" y="f20"/>
                  </a:cubicBezTo>
                  <a:cubicBezTo>
                    <a:pt x="f29" y="f18"/>
                    <a:pt x="f30" y="f31"/>
                    <a:pt x="f32" y="f14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24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" y="f66"/>
                  </a:cubicBezTo>
                </a:path>
              </a:pathLst>
            </a:custGeom>
            <a:grpFill/>
            <a:ln w="12701" cap="flat">
              <a:solidFill>
                <a:schemeClr val="accent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  <p:sp>
        <p:nvSpPr>
          <p:cNvPr id="21" name="TextBox 27">
            <a:extLst>
              <a:ext uri="{FF2B5EF4-FFF2-40B4-BE49-F238E27FC236}">
                <a16:creationId xmlns:a16="http://schemas.microsoft.com/office/drawing/2014/main" id="{5BE3503F-11A9-642A-9F8F-BB028B7FCA6C}"/>
              </a:ext>
            </a:extLst>
          </p:cNvPr>
          <p:cNvSpPr txBox="1"/>
          <p:nvPr/>
        </p:nvSpPr>
        <p:spPr>
          <a:xfrm>
            <a:off x="5970104" y="1369948"/>
            <a:ext cx="1564181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b="1" i="0" u="none" strike="noStrike" kern="1200" cap="none" spc="0" baseline="0" err="1">
                <a:solidFill>
                  <a:srgbClr val="163E64"/>
                </a:solidFill>
                <a:uFillTx/>
                <a:latin typeface="Aptos"/>
              </a:rPr>
              <a:t>EMSuite</a:t>
            </a:r>
            <a:r>
              <a:rPr lang="en-DK" sz="1200" b="1" i="0" u="none" strike="noStrike" kern="1200" cap="none" spc="0" baseline="0">
                <a:solidFill>
                  <a:srgbClr val="163E64"/>
                </a:solidFill>
                <a:uFillTx/>
                <a:latin typeface="Aptos"/>
              </a:rPr>
              <a:t> </a:t>
            </a:r>
            <a:endParaRPr lang="da-DK" sz="1200" b="1" i="0" u="none" strike="noStrike" kern="1200" cap="none" spc="0" baseline="0">
              <a:solidFill>
                <a:srgbClr val="163E64"/>
              </a:solidFill>
              <a:uFillTx/>
              <a:latin typeface="Aptos"/>
            </a:endParaRPr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60B065FF-5CED-F447-FDAF-FB5960EFB899}"/>
              </a:ext>
            </a:extLst>
          </p:cNvPr>
          <p:cNvSpPr txBox="1"/>
          <p:nvPr/>
        </p:nvSpPr>
        <p:spPr>
          <a:xfrm>
            <a:off x="5009090" y="4786357"/>
            <a:ext cx="2620716" cy="3771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171450" marR="0" lvl="0" indent="0" algn="l" defTabSz="685800" rtl="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181717"/>
                </a:solidFill>
                <a:uFillTx/>
                <a:latin typeface="AvenirNext LT Pro Medium" pitchFamily="34"/>
              </a:rPr>
              <a:t>Rx radio module is </a:t>
            </a:r>
            <a:r>
              <a:rPr lang="en-GB" sz="1200" b="0" i="0" u="none" strike="noStrike" kern="1200" cap="none" spc="0" baseline="0">
                <a:solidFill>
                  <a:schemeClr val="accent6"/>
                </a:solidFill>
                <a:uFillTx/>
                <a:latin typeface="AvenirNext LT Pro Medium" pitchFamily="34"/>
              </a:rPr>
              <a:t>always</a:t>
            </a:r>
            <a:r>
              <a:rPr lang="en-GB" sz="1200" b="0" i="0" u="none" strike="noStrike" kern="1200" cap="none" spc="0" baseline="0">
                <a:solidFill>
                  <a:srgbClr val="181717"/>
                </a:solidFill>
                <a:uFillTx/>
                <a:latin typeface="AvenirNext LT Pro Medium" pitchFamily="34"/>
              </a:rPr>
              <a:t> activated</a:t>
            </a:r>
          </a:p>
        </p:txBody>
      </p:sp>
    </p:spTree>
    <p:extLst>
      <p:ext uri="{BB962C8B-B14F-4D97-AF65-F5344CB8AC3E}">
        <p14:creationId xmlns:p14="http://schemas.microsoft.com/office/powerpoint/2010/main" val="36323311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233">
            <a:extLst>
              <a:ext uri="{FF2B5EF4-FFF2-40B4-BE49-F238E27FC236}">
                <a16:creationId xmlns:a16="http://schemas.microsoft.com/office/drawing/2014/main" id="{175577EC-4A2C-EAA7-ED5F-20128470DA67}"/>
              </a:ext>
            </a:extLst>
          </p:cNvPr>
          <p:cNvSpPr/>
          <p:nvPr/>
        </p:nvSpPr>
        <p:spPr>
          <a:xfrm>
            <a:off x="5484124" y="4418812"/>
            <a:ext cx="51835" cy="79267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4473C5"/>
          </a:solidFill>
          <a:ln w="12701" cap="flat">
            <a:solidFill>
              <a:srgbClr val="4473C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3" name="Rectangle: Rounded Corners 13">
            <a:extLst>
              <a:ext uri="{FF2B5EF4-FFF2-40B4-BE49-F238E27FC236}">
                <a16:creationId xmlns:a16="http://schemas.microsoft.com/office/drawing/2014/main" id="{49818CD3-B851-6D1D-A16F-4999226B7B98}"/>
              </a:ext>
            </a:extLst>
          </p:cNvPr>
          <p:cNvSpPr/>
          <p:nvPr/>
        </p:nvSpPr>
        <p:spPr>
          <a:xfrm>
            <a:off x="6630342" y="4418812"/>
            <a:ext cx="51835" cy="79267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4473C5"/>
          </a:solidFill>
          <a:ln w="12701" cap="flat">
            <a:solidFill>
              <a:srgbClr val="4473C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" name="Rectangle: Rounded Corners 16">
            <a:extLst>
              <a:ext uri="{FF2B5EF4-FFF2-40B4-BE49-F238E27FC236}">
                <a16:creationId xmlns:a16="http://schemas.microsoft.com/office/drawing/2014/main" id="{29D17717-B653-E5AC-F3C1-756877DB3B2F}"/>
              </a:ext>
            </a:extLst>
          </p:cNvPr>
          <p:cNvSpPr/>
          <p:nvPr/>
        </p:nvSpPr>
        <p:spPr>
          <a:xfrm>
            <a:off x="6275833" y="4418812"/>
            <a:ext cx="51835" cy="79267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4473C5"/>
          </a:solidFill>
          <a:ln w="12701" cap="flat">
            <a:solidFill>
              <a:srgbClr val="4473C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5" name="Rectangle: Rounded Corners 10">
            <a:extLst>
              <a:ext uri="{FF2B5EF4-FFF2-40B4-BE49-F238E27FC236}">
                <a16:creationId xmlns:a16="http://schemas.microsoft.com/office/drawing/2014/main" id="{6019C72A-C98F-9069-D47B-C9C69A3FDF3F}"/>
              </a:ext>
            </a:extLst>
          </p:cNvPr>
          <p:cNvSpPr/>
          <p:nvPr/>
        </p:nvSpPr>
        <p:spPr>
          <a:xfrm>
            <a:off x="5849825" y="4429104"/>
            <a:ext cx="51835" cy="79267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4473C5"/>
          </a:solidFill>
          <a:ln w="12701" cap="flat">
            <a:solidFill>
              <a:srgbClr val="4473C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1CCCD0E-FB19-F474-D81E-403298FB30B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42001" y="603504"/>
            <a:ext cx="8589442" cy="493776"/>
          </a:xfrm>
        </p:spPr>
        <p:txBody>
          <a:bodyPr anchor="ctr"/>
          <a:lstStyle/>
          <a:p>
            <a:pPr lvl="0"/>
            <a:r>
              <a:rPr lang="en-GB" err="1">
                <a:solidFill>
                  <a:schemeClr val="tx2"/>
                </a:solidFill>
                <a:latin typeface="+mj-lt"/>
              </a:rPr>
              <a:t>TrackView</a:t>
            </a:r>
            <a:r>
              <a:rPr lang="en-GB">
                <a:solidFill>
                  <a:schemeClr val="tx2"/>
                </a:solidFill>
                <a:latin typeface="+mj-lt"/>
              </a:rPr>
              <a:t> Pro Transmitter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051A253-FE1F-86F5-C60D-37A5C299ACF1}"/>
              </a:ext>
            </a:extLst>
          </p:cNvPr>
          <p:cNvSpPr/>
          <p:nvPr/>
        </p:nvSpPr>
        <p:spPr>
          <a:xfrm>
            <a:off x="5222564" y="1710858"/>
            <a:ext cx="1746869" cy="1978340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chemeClr val="accent1"/>
          </a:solidFill>
          <a:ln w="12701" cap="flat">
            <a:solidFill>
              <a:srgbClr val="4473C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680" b="1">
                <a:solidFill>
                  <a:srgbClr val="FFFFFF"/>
                </a:solidFill>
                <a:latin typeface="Calibri"/>
              </a:rPr>
              <a:t>Transmitter</a:t>
            </a:r>
            <a:br>
              <a:rPr lang="en-GB" sz="1680" b="1">
                <a:solidFill>
                  <a:srgbClr val="FFFFFF"/>
                </a:solidFill>
                <a:latin typeface="Calibri"/>
              </a:rPr>
            </a:br>
            <a:r>
              <a:rPr lang="en-GB" sz="1680" b="1">
                <a:solidFill>
                  <a:srgbClr val="FFFFFF"/>
                </a:solidFill>
                <a:latin typeface="Calibri"/>
              </a:rPr>
              <a:t>484899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50FA8F1-E00B-95E6-54BF-20F7CB00463C}"/>
              </a:ext>
            </a:extLst>
          </p:cNvPr>
          <p:cNvSpPr/>
          <p:nvPr/>
        </p:nvSpPr>
        <p:spPr>
          <a:xfrm>
            <a:off x="5325709" y="3701345"/>
            <a:ext cx="714065" cy="721769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A5A5A5"/>
          </a:solidFill>
          <a:ln w="12701" cap="flat">
            <a:solidFill>
              <a:srgbClr val="A5A5A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 b="1">
                <a:solidFill>
                  <a:srgbClr val="FFFFFF"/>
                </a:solidFill>
                <a:latin typeface="Calibri"/>
              </a:rPr>
              <a:t>Smart Sensor 122233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A8E7902-FD47-09EA-1668-9E49B01A209F}"/>
              </a:ext>
            </a:extLst>
          </p:cNvPr>
          <p:cNvSpPr/>
          <p:nvPr/>
        </p:nvSpPr>
        <p:spPr>
          <a:xfrm>
            <a:off x="6121500" y="3701345"/>
            <a:ext cx="714065" cy="721769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A5A5A5"/>
          </a:solidFill>
          <a:ln w="12701" cap="flat">
            <a:solidFill>
              <a:srgbClr val="A5A5A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 b="1">
                <a:solidFill>
                  <a:srgbClr val="FFFFFF"/>
                </a:solidFill>
                <a:latin typeface="Calibri"/>
              </a:rPr>
              <a:t>Smart Sensor 122234</a:t>
            </a:r>
          </a:p>
        </p:txBody>
      </p:sp>
      <p:sp>
        <p:nvSpPr>
          <p:cNvPr id="10" name="TextBox 91">
            <a:extLst>
              <a:ext uri="{FF2B5EF4-FFF2-40B4-BE49-F238E27FC236}">
                <a16:creationId xmlns:a16="http://schemas.microsoft.com/office/drawing/2014/main" id="{B8027566-13CD-1B23-96D5-2F692E8DCE4F}"/>
              </a:ext>
            </a:extLst>
          </p:cNvPr>
          <p:cNvSpPr txBox="1"/>
          <p:nvPr/>
        </p:nvSpPr>
        <p:spPr>
          <a:xfrm>
            <a:off x="3259465" y="5661515"/>
            <a:ext cx="1504183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000000"/>
                </a:solidFill>
                <a:latin typeface="Tahoma" pitchFamily="34"/>
                <a:cs typeface="Arial" pitchFamily="34"/>
              </a:rPr>
              <a:t>Channel 484899-1</a:t>
            </a:r>
          </a:p>
        </p:txBody>
      </p:sp>
      <p:cxnSp>
        <p:nvCxnSpPr>
          <p:cNvPr id="11" name="Connector: Elbow 20">
            <a:extLst>
              <a:ext uri="{FF2B5EF4-FFF2-40B4-BE49-F238E27FC236}">
                <a16:creationId xmlns:a16="http://schemas.microsoft.com/office/drawing/2014/main" id="{9626FE10-A2BF-EAD0-C4AF-DE2EC8F3C942}"/>
              </a:ext>
            </a:extLst>
          </p:cNvPr>
          <p:cNvCxnSpPr/>
          <p:nvPr/>
        </p:nvCxnSpPr>
        <p:spPr>
          <a:xfrm rot="10799975" flipV="1">
            <a:off x="4566315" y="5285015"/>
            <a:ext cx="1271759" cy="794584"/>
          </a:xfrm>
          <a:prstGeom prst="bentConnector3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2" name="TextBox 91">
            <a:extLst>
              <a:ext uri="{FF2B5EF4-FFF2-40B4-BE49-F238E27FC236}">
                <a16:creationId xmlns:a16="http://schemas.microsoft.com/office/drawing/2014/main" id="{CE791D63-973C-4D6B-F7B1-A0BC4D98FCED}"/>
              </a:ext>
            </a:extLst>
          </p:cNvPr>
          <p:cNvSpPr txBox="1"/>
          <p:nvPr/>
        </p:nvSpPr>
        <p:spPr>
          <a:xfrm>
            <a:off x="3237036" y="5941102"/>
            <a:ext cx="1504183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000000"/>
                </a:solidFill>
                <a:latin typeface="Tahoma" pitchFamily="34"/>
                <a:cs typeface="Arial" pitchFamily="34"/>
              </a:rPr>
              <a:t>Channel 484899-2</a:t>
            </a:r>
          </a:p>
        </p:txBody>
      </p:sp>
      <p:cxnSp>
        <p:nvCxnSpPr>
          <p:cNvPr id="13" name="Connector: Elbow 52">
            <a:extLst>
              <a:ext uri="{FF2B5EF4-FFF2-40B4-BE49-F238E27FC236}">
                <a16:creationId xmlns:a16="http://schemas.microsoft.com/office/drawing/2014/main" id="{326C87EB-64D4-34AE-D4F7-738E6D396096}"/>
              </a:ext>
            </a:extLst>
          </p:cNvPr>
          <p:cNvCxnSpPr/>
          <p:nvPr/>
        </p:nvCxnSpPr>
        <p:spPr>
          <a:xfrm>
            <a:off x="6630342" y="5288802"/>
            <a:ext cx="1000159" cy="598028"/>
          </a:xfrm>
          <a:prstGeom prst="bentConnector3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cxnSp>
        <p:nvCxnSpPr>
          <p:cNvPr id="14" name="Connector: Elbow 53">
            <a:extLst>
              <a:ext uri="{FF2B5EF4-FFF2-40B4-BE49-F238E27FC236}">
                <a16:creationId xmlns:a16="http://schemas.microsoft.com/office/drawing/2014/main" id="{EBD94D48-ECFB-DD81-1D86-3F28851995DC}"/>
              </a:ext>
            </a:extLst>
          </p:cNvPr>
          <p:cNvCxnSpPr/>
          <p:nvPr/>
        </p:nvCxnSpPr>
        <p:spPr>
          <a:xfrm rot="10799991" flipH="1" flipV="1">
            <a:off x="6353686" y="5290568"/>
            <a:ext cx="1196594" cy="862417"/>
          </a:xfrm>
          <a:prstGeom prst="bentConnector3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5" name="TextBox 91">
            <a:extLst>
              <a:ext uri="{FF2B5EF4-FFF2-40B4-BE49-F238E27FC236}">
                <a16:creationId xmlns:a16="http://schemas.microsoft.com/office/drawing/2014/main" id="{36EBEEB6-EDAC-7FD7-3A6B-D908961423A2}"/>
              </a:ext>
            </a:extLst>
          </p:cNvPr>
          <p:cNvSpPr txBox="1"/>
          <p:nvPr/>
        </p:nvSpPr>
        <p:spPr>
          <a:xfrm>
            <a:off x="7501287" y="5731917"/>
            <a:ext cx="1504183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000000"/>
                </a:solidFill>
                <a:latin typeface="Tahoma" pitchFamily="34"/>
                <a:cs typeface="Arial" pitchFamily="34"/>
              </a:rPr>
              <a:t>Channel 484899-6</a:t>
            </a:r>
          </a:p>
        </p:txBody>
      </p:sp>
      <p:sp>
        <p:nvSpPr>
          <p:cNvPr id="16" name="TextBox 91">
            <a:extLst>
              <a:ext uri="{FF2B5EF4-FFF2-40B4-BE49-F238E27FC236}">
                <a16:creationId xmlns:a16="http://schemas.microsoft.com/office/drawing/2014/main" id="{C0492974-0766-8189-0C0B-70680F75E50F}"/>
              </a:ext>
            </a:extLst>
          </p:cNvPr>
          <p:cNvSpPr txBox="1"/>
          <p:nvPr/>
        </p:nvSpPr>
        <p:spPr>
          <a:xfrm>
            <a:off x="7501287" y="6021378"/>
            <a:ext cx="1504183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000000"/>
                </a:solidFill>
                <a:latin typeface="Tahoma" pitchFamily="34"/>
                <a:cs typeface="Arial" pitchFamily="34"/>
              </a:rPr>
              <a:t>Channel 484899-5</a:t>
            </a:r>
          </a:p>
        </p:txBody>
      </p:sp>
      <p:sp>
        <p:nvSpPr>
          <p:cNvPr id="17" name="Rounded Rectangle 2">
            <a:extLst>
              <a:ext uri="{FF2B5EF4-FFF2-40B4-BE49-F238E27FC236}">
                <a16:creationId xmlns:a16="http://schemas.microsoft.com/office/drawing/2014/main" id="{D55304E5-5202-FA9A-356B-13C10FC5AF61}"/>
              </a:ext>
            </a:extLst>
          </p:cNvPr>
          <p:cNvSpPr/>
          <p:nvPr/>
        </p:nvSpPr>
        <p:spPr>
          <a:xfrm>
            <a:off x="711998" y="2002359"/>
            <a:ext cx="4407028" cy="49071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8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8" name="Oval 77">
            <a:extLst>
              <a:ext uri="{FF2B5EF4-FFF2-40B4-BE49-F238E27FC236}">
                <a16:creationId xmlns:a16="http://schemas.microsoft.com/office/drawing/2014/main" id="{F045CE8F-1644-BF18-0956-1EB99DA5E734}"/>
              </a:ext>
            </a:extLst>
          </p:cNvPr>
          <p:cNvSpPr/>
          <p:nvPr/>
        </p:nvSpPr>
        <p:spPr>
          <a:xfrm>
            <a:off x="711998" y="2002360"/>
            <a:ext cx="492481" cy="49248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5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9" name="Rounded Rectangle 11">
            <a:extLst>
              <a:ext uri="{FF2B5EF4-FFF2-40B4-BE49-F238E27FC236}">
                <a16:creationId xmlns:a16="http://schemas.microsoft.com/office/drawing/2014/main" id="{9875C34B-A7AC-076D-F1C1-7237811351AA}"/>
              </a:ext>
            </a:extLst>
          </p:cNvPr>
          <p:cNvSpPr/>
          <p:nvPr/>
        </p:nvSpPr>
        <p:spPr>
          <a:xfrm>
            <a:off x="696131" y="2810112"/>
            <a:ext cx="4407028" cy="49071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8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0" name="Oval 79">
            <a:extLst>
              <a:ext uri="{FF2B5EF4-FFF2-40B4-BE49-F238E27FC236}">
                <a16:creationId xmlns:a16="http://schemas.microsoft.com/office/drawing/2014/main" id="{97059AF4-2AC5-D55E-F748-5973CAC143C1}"/>
              </a:ext>
            </a:extLst>
          </p:cNvPr>
          <p:cNvSpPr/>
          <p:nvPr/>
        </p:nvSpPr>
        <p:spPr>
          <a:xfrm>
            <a:off x="696132" y="2810113"/>
            <a:ext cx="492481" cy="49248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1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1" name="TextBox 80">
            <a:extLst>
              <a:ext uri="{FF2B5EF4-FFF2-40B4-BE49-F238E27FC236}">
                <a16:creationId xmlns:a16="http://schemas.microsoft.com/office/drawing/2014/main" id="{32209B87-AAEA-B783-72DF-532EEFEF03A3}"/>
              </a:ext>
            </a:extLst>
          </p:cNvPr>
          <p:cNvSpPr txBox="1"/>
          <p:nvPr/>
        </p:nvSpPr>
        <p:spPr>
          <a:xfrm>
            <a:off x="1377477" y="2146147"/>
            <a:ext cx="3763988" cy="2215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000000"/>
                </a:solidFill>
                <a:latin typeface="Calibri"/>
              </a:rPr>
              <a:t>Each transmitter may host up to 2 smart sensors</a:t>
            </a:r>
          </a:p>
        </p:txBody>
      </p:sp>
      <p:sp>
        <p:nvSpPr>
          <p:cNvPr id="22" name="TextBox 81">
            <a:extLst>
              <a:ext uri="{FF2B5EF4-FFF2-40B4-BE49-F238E27FC236}">
                <a16:creationId xmlns:a16="http://schemas.microsoft.com/office/drawing/2014/main" id="{03D295DB-3ED9-4664-0C73-442D10F51E24}"/>
              </a:ext>
            </a:extLst>
          </p:cNvPr>
          <p:cNvSpPr txBox="1"/>
          <p:nvPr/>
        </p:nvSpPr>
        <p:spPr>
          <a:xfrm>
            <a:off x="1355048" y="2953910"/>
            <a:ext cx="3763988" cy="2215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>
                <a:solidFill>
                  <a:srgbClr val="000000"/>
                </a:solidFill>
                <a:latin typeface="Calibri"/>
              </a:rPr>
              <a:t>Each smart sensor contains 1-</a:t>
            </a:r>
            <a:r>
              <a:rPr lang="en-DK" sz="1440">
                <a:solidFill>
                  <a:srgbClr val="000000"/>
                </a:solidFill>
                <a:latin typeface="Calibri"/>
              </a:rPr>
              <a:t>2</a:t>
            </a:r>
            <a:r>
              <a:rPr lang="en-US" sz="1440">
                <a:solidFill>
                  <a:srgbClr val="000000"/>
                </a:solidFill>
                <a:latin typeface="Calibri"/>
              </a:rPr>
              <a:t> sensor channels</a:t>
            </a:r>
          </a:p>
        </p:txBody>
      </p:sp>
      <p:grpSp>
        <p:nvGrpSpPr>
          <p:cNvPr id="23" name="Group 106">
            <a:extLst>
              <a:ext uri="{FF2B5EF4-FFF2-40B4-BE49-F238E27FC236}">
                <a16:creationId xmlns:a16="http://schemas.microsoft.com/office/drawing/2014/main" id="{A6F0816C-789D-B7A4-858F-A82188EC6AA5}"/>
              </a:ext>
            </a:extLst>
          </p:cNvPr>
          <p:cNvGrpSpPr/>
          <p:nvPr/>
        </p:nvGrpSpPr>
        <p:grpSpPr>
          <a:xfrm>
            <a:off x="860153" y="2099074"/>
            <a:ext cx="196171" cy="299053"/>
            <a:chOff x="208794" y="1749228"/>
            <a:chExt cx="163476" cy="249211"/>
          </a:xfrm>
        </p:grpSpPr>
        <p:sp>
          <p:nvSpPr>
            <p:cNvPr id="24" name="Rectangle 107">
              <a:extLst>
                <a:ext uri="{FF2B5EF4-FFF2-40B4-BE49-F238E27FC236}">
                  <a16:creationId xmlns:a16="http://schemas.microsoft.com/office/drawing/2014/main" id="{29C61DE8-18FD-9938-2520-D75226097EDB}"/>
                </a:ext>
              </a:extLst>
            </p:cNvPr>
            <p:cNvSpPr/>
            <p:nvPr/>
          </p:nvSpPr>
          <p:spPr>
            <a:xfrm>
              <a:off x="236043" y="1749228"/>
              <a:ext cx="108987" cy="64721"/>
            </a:xfrm>
            <a:prstGeom prst="rect">
              <a:avLst/>
            </a:prstGeom>
            <a:noFill/>
            <a:ln w="15873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Calibri"/>
              </a:endParaRPr>
            </a:p>
          </p:txBody>
        </p:sp>
        <p:sp>
          <p:nvSpPr>
            <p:cNvPr id="25" name="Rectangle 96">
              <a:extLst>
                <a:ext uri="{FF2B5EF4-FFF2-40B4-BE49-F238E27FC236}">
                  <a16:creationId xmlns:a16="http://schemas.microsoft.com/office/drawing/2014/main" id="{019D6FA5-7C6E-54EA-1BEC-B9B008FC027E}"/>
                </a:ext>
              </a:extLst>
            </p:cNvPr>
            <p:cNvSpPr/>
            <p:nvPr/>
          </p:nvSpPr>
          <p:spPr>
            <a:xfrm>
              <a:off x="208794" y="1813712"/>
              <a:ext cx="163476" cy="11979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6000"/>
                <a:gd name="f7" fmla="val 158287"/>
                <a:gd name="f8" fmla="val 144000"/>
                <a:gd name="f9" fmla="val 146381"/>
                <a:gd name="f10" fmla="val 163050"/>
                <a:gd name="f11" fmla="val 72000"/>
                <a:gd name="f12" fmla="+- 0 0 -90"/>
                <a:gd name="f13" fmla="*/ f3 1 216000"/>
                <a:gd name="f14" fmla="*/ f4 1 158287"/>
                <a:gd name="f15" fmla="+- f7 0 f5"/>
                <a:gd name="f16" fmla="+- f6 0 f5"/>
                <a:gd name="f17" fmla="*/ f12 f0 1"/>
                <a:gd name="f18" fmla="*/ f16 1 216000"/>
                <a:gd name="f19" fmla="*/ f15 1 158287"/>
                <a:gd name="f20" fmla="*/ 0 f16 1"/>
                <a:gd name="f21" fmla="*/ 216000 f16 1"/>
                <a:gd name="f22" fmla="*/ 0 f15 1"/>
                <a:gd name="f23" fmla="*/ 144000 f15 1"/>
                <a:gd name="f24" fmla="*/ f17 1 f2"/>
                <a:gd name="f25" fmla="*/ f20 1 216000"/>
                <a:gd name="f26" fmla="*/ f21 1 216000"/>
                <a:gd name="f27" fmla="*/ f22 1 158287"/>
                <a:gd name="f28" fmla="*/ f23 1 158287"/>
                <a:gd name="f29" fmla="*/ f5 1 f18"/>
                <a:gd name="f30" fmla="*/ f6 1 f18"/>
                <a:gd name="f31" fmla="*/ f5 1 f19"/>
                <a:gd name="f32" fmla="*/ f7 1 f19"/>
                <a:gd name="f33" fmla="+- f24 0 f1"/>
                <a:gd name="f34" fmla="*/ f25 1 f18"/>
                <a:gd name="f35" fmla="*/ f27 1 f19"/>
                <a:gd name="f36" fmla="*/ f26 1 f18"/>
                <a:gd name="f37" fmla="*/ f28 1 f19"/>
                <a:gd name="f38" fmla="*/ f29 f13 1"/>
                <a:gd name="f39" fmla="*/ f30 f13 1"/>
                <a:gd name="f40" fmla="*/ f32 f14 1"/>
                <a:gd name="f41" fmla="*/ f31 f14 1"/>
                <a:gd name="f42" fmla="*/ f34 f13 1"/>
                <a:gd name="f43" fmla="*/ f35 f14 1"/>
                <a:gd name="f44" fmla="*/ f36 f13 1"/>
                <a:gd name="f45" fmla="*/ f37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42" y="f43"/>
                </a:cxn>
                <a:cxn ang="f33">
                  <a:pos x="f44" y="f43"/>
                </a:cxn>
                <a:cxn ang="f33">
                  <a:pos x="f44" y="f45"/>
                </a:cxn>
                <a:cxn ang="f33">
                  <a:pos x="f42" y="f45"/>
                </a:cxn>
                <a:cxn ang="f33">
                  <a:pos x="f42" y="f43"/>
                </a:cxn>
              </a:cxnLst>
              <a:rect l="f38" t="f41" r="f39" b="f40"/>
              <a:pathLst>
                <a:path w="216000" h="158287">
                  <a:moveTo>
                    <a:pt x="f5" y="f5"/>
                  </a:moveTo>
                  <a:lnTo>
                    <a:pt x="f6" y="f5"/>
                  </a:lnTo>
                  <a:lnTo>
                    <a:pt x="f6" y="f8"/>
                  </a:lnTo>
                  <a:cubicBezTo>
                    <a:pt x="f9" y="f10"/>
                    <a:pt x="f11" y="f10"/>
                    <a:pt x="f5" y="f8"/>
                  </a:cubicBezTo>
                  <a:lnTo>
                    <a:pt x="f5" y="f5"/>
                  </a:lnTo>
                  <a:close/>
                </a:path>
              </a:pathLst>
            </a:custGeom>
            <a:noFill/>
            <a:ln w="15873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Calibri"/>
              </a:endParaRPr>
            </a:p>
          </p:txBody>
        </p:sp>
        <p:cxnSp>
          <p:nvCxnSpPr>
            <p:cNvPr id="26" name="Straight Connector 109">
              <a:extLst>
                <a:ext uri="{FF2B5EF4-FFF2-40B4-BE49-F238E27FC236}">
                  <a16:creationId xmlns:a16="http://schemas.microsoft.com/office/drawing/2014/main" id="{314B221E-C818-1CDC-F4CD-87FDD6631C41}"/>
                </a:ext>
              </a:extLst>
            </p:cNvPr>
            <p:cNvCxnSpPr/>
            <p:nvPr/>
          </p:nvCxnSpPr>
          <p:spPr>
            <a:xfrm flipV="1">
              <a:off x="290541" y="1933718"/>
              <a:ext cx="0" cy="64721"/>
            </a:xfrm>
            <a:prstGeom prst="straightConnector1">
              <a:avLst/>
            </a:prstGeom>
            <a:noFill/>
            <a:ln w="15873" cap="flat">
              <a:solidFill>
                <a:srgbClr val="FFFFFF"/>
              </a:solidFill>
              <a:prstDash val="solid"/>
              <a:miter/>
            </a:ln>
          </p:spPr>
        </p:cxnSp>
      </p:grpSp>
      <p:grpSp>
        <p:nvGrpSpPr>
          <p:cNvPr id="27" name="Group 141">
            <a:extLst>
              <a:ext uri="{FF2B5EF4-FFF2-40B4-BE49-F238E27FC236}">
                <a16:creationId xmlns:a16="http://schemas.microsoft.com/office/drawing/2014/main" id="{113263B7-4EDE-D226-D880-0DE682EF2AAA}"/>
              </a:ext>
            </a:extLst>
          </p:cNvPr>
          <p:cNvGrpSpPr/>
          <p:nvPr/>
        </p:nvGrpSpPr>
        <p:grpSpPr>
          <a:xfrm>
            <a:off x="719723" y="2907989"/>
            <a:ext cx="449927" cy="282374"/>
            <a:chOff x="91769" y="2423324"/>
            <a:chExt cx="374939" cy="235312"/>
          </a:xfrm>
        </p:grpSpPr>
        <p:cxnSp>
          <p:nvCxnSpPr>
            <p:cNvPr id="28" name="Straight Connector 113">
              <a:extLst>
                <a:ext uri="{FF2B5EF4-FFF2-40B4-BE49-F238E27FC236}">
                  <a16:creationId xmlns:a16="http://schemas.microsoft.com/office/drawing/2014/main" id="{4BACF79C-EBBC-A1D1-822D-4A8E4CDC60EB}"/>
                </a:ext>
              </a:extLst>
            </p:cNvPr>
            <p:cNvCxnSpPr/>
            <p:nvPr/>
          </p:nvCxnSpPr>
          <p:spPr>
            <a:xfrm>
              <a:off x="124367" y="2539444"/>
              <a:ext cx="57598" cy="61201"/>
            </a:xfrm>
            <a:prstGeom prst="straightConnector1">
              <a:avLst/>
            </a:prstGeom>
            <a:noFill/>
            <a:ln w="19046" cap="sq">
              <a:solidFill>
                <a:srgbClr val="FFFFFF"/>
              </a:solidFill>
              <a:prstDash val="solid"/>
              <a:round/>
            </a:ln>
          </p:spPr>
        </p:cxnSp>
        <p:sp>
          <p:nvSpPr>
            <p:cNvPr id="29" name="Oval 115">
              <a:extLst>
                <a:ext uri="{FF2B5EF4-FFF2-40B4-BE49-F238E27FC236}">
                  <a16:creationId xmlns:a16="http://schemas.microsoft.com/office/drawing/2014/main" id="{0DC9134A-E9C3-83D2-73A8-B17F3ECF8FD4}"/>
                </a:ext>
              </a:extLst>
            </p:cNvPr>
            <p:cNvSpPr/>
            <p:nvPr/>
          </p:nvSpPr>
          <p:spPr>
            <a:xfrm>
              <a:off x="91769" y="2503444"/>
              <a:ext cx="35999" cy="35999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Calibri"/>
              </a:endParaRPr>
            </a:p>
          </p:txBody>
        </p:sp>
        <p:cxnSp>
          <p:nvCxnSpPr>
            <p:cNvPr id="30" name="Straight Connector 117">
              <a:extLst>
                <a:ext uri="{FF2B5EF4-FFF2-40B4-BE49-F238E27FC236}">
                  <a16:creationId xmlns:a16="http://schemas.microsoft.com/office/drawing/2014/main" id="{1EC4D6FB-42DE-6040-4C80-090B44E5E067}"/>
                </a:ext>
              </a:extLst>
            </p:cNvPr>
            <p:cNvCxnSpPr/>
            <p:nvPr/>
          </p:nvCxnSpPr>
          <p:spPr>
            <a:xfrm>
              <a:off x="193496" y="2459324"/>
              <a:ext cx="58265" cy="59335"/>
            </a:xfrm>
            <a:prstGeom prst="straightConnector1">
              <a:avLst/>
            </a:prstGeom>
            <a:noFill/>
            <a:ln w="19046" cap="sq">
              <a:solidFill>
                <a:srgbClr val="FFFFFF"/>
              </a:solidFill>
              <a:prstDash val="solid"/>
              <a:round/>
            </a:ln>
          </p:spPr>
        </p:cxnSp>
        <p:sp>
          <p:nvSpPr>
            <p:cNvPr id="31" name="Oval 118">
              <a:extLst>
                <a:ext uri="{FF2B5EF4-FFF2-40B4-BE49-F238E27FC236}">
                  <a16:creationId xmlns:a16="http://schemas.microsoft.com/office/drawing/2014/main" id="{11CDE20E-865D-0DB4-20AB-0FADEE4A1F04}"/>
                </a:ext>
              </a:extLst>
            </p:cNvPr>
            <p:cNvSpPr/>
            <p:nvPr/>
          </p:nvSpPr>
          <p:spPr>
            <a:xfrm>
              <a:off x="160906" y="2425702"/>
              <a:ext cx="35999" cy="35999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Calibri"/>
              </a:endParaRPr>
            </a:p>
          </p:txBody>
        </p:sp>
        <p:sp>
          <p:nvSpPr>
            <p:cNvPr id="32" name="Oval 119">
              <a:extLst>
                <a:ext uri="{FF2B5EF4-FFF2-40B4-BE49-F238E27FC236}">
                  <a16:creationId xmlns:a16="http://schemas.microsoft.com/office/drawing/2014/main" id="{E307BE65-5915-A650-39A0-0602FFBB0722}"/>
                </a:ext>
              </a:extLst>
            </p:cNvPr>
            <p:cNvSpPr/>
            <p:nvPr/>
          </p:nvSpPr>
          <p:spPr>
            <a:xfrm>
              <a:off x="231123" y="2568513"/>
              <a:ext cx="90123" cy="90123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Calibri"/>
              </a:endParaRPr>
            </a:p>
          </p:txBody>
        </p:sp>
        <p:cxnSp>
          <p:nvCxnSpPr>
            <p:cNvPr id="33" name="Straight Connector 127">
              <a:extLst>
                <a:ext uri="{FF2B5EF4-FFF2-40B4-BE49-F238E27FC236}">
                  <a16:creationId xmlns:a16="http://schemas.microsoft.com/office/drawing/2014/main" id="{058E54B3-F3CE-A488-2589-20186FA5FBDC}"/>
                </a:ext>
              </a:extLst>
            </p:cNvPr>
            <p:cNvCxnSpPr/>
            <p:nvPr/>
          </p:nvCxnSpPr>
          <p:spPr>
            <a:xfrm>
              <a:off x="186839" y="2602281"/>
              <a:ext cx="41011" cy="0"/>
            </a:xfrm>
            <a:prstGeom prst="straightConnector1">
              <a:avLst/>
            </a:prstGeom>
            <a:noFill/>
            <a:ln w="19046" cap="sq">
              <a:solidFill>
                <a:srgbClr val="FFFFFF"/>
              </a:solidFill>
              <a:prstDash val="solid"/>
              <a:round/>
            </a:ln>
          </p:spPr>
        </p:cxnSp>
        <p:cxnSp>
          <p:nvCxnSpPr>
            <p:cNvPr id="34" name="Straight Connector 128">
              <a:extLst>
                <a:ext uri="{FF2B5EF4-FFF2-40B4-BE49-F238E27FC236}">
                  <a16:creationId xmlns:a16="http://schemas.microsoft.com/office/drawing/2014/main" id="{3A394DAB-4253-B833-26C0-50ADABD78F2E}"/>
                </a:ext>
              </a:extLst>
            </p:cNvPr>
            <p:cNvCxnSpPr/>
            <p:nvPr/>
          </p:nvCxnSpPr>
          <p:spPr>
            <a:xfrm rot="5400013">
              <a:off x="234260" y="2547162"/>
              <a:ext cx="41001" cy="0"/>
            </a:xfrm>
            <a:prstGeom prst="straightConnector1">
              <a:avLst/>
            </a:prstGeom>
            <a:noFill/>
            <a:ln w="19046" cap="sq">
              <a:solidFill>
                <a:srgbClr val="FFFFFF"/>
              </a:solidFill>
              <a:prstDash val="solid"/>
              <a:round/>
            </a:ln>
          </p:spPr>
        </p:cxnSp>
        <p:cxnSp>
          <p:nvCxnSpPr>
            <p:cNvPr id="35" name="Straight Connector 129">
              <a:extLst>
                <a:ext uri="{FF2B5EF4-FFF2-40B4-BE49-F238E27FC236}">
                  <a16:creationId xmlns:a16="http://schemas.microsoft.com/office/drawing/2014/main" id="{24221558-7C2A-C162-C151-1B72D79CC695}"/>
                </a:ext>
              </a:extLst>
            </p:cNvPr>
            <p:cNvCxnSpPr/>
            <p:nvPr/>
          </p:nvCxnSpPr>
          <p:spPr>
            <a:xfrm flipH="1">
              <a:off x="373587" y="2539444"/>
              <a:ext cx="57598" cy="61201"/>
            </a:xfrm>
            <a:prstGeom prst="straightConnector1">
              <a:avLst/>
            </a:prstGeom>
            <a:noFill/>
            <a:ln w="19046" cap="sq">
              <a:solidFill>
                <a:srgbClr val="FFFFFF"/>
              </a:solidFill>
              <a:prstDash val="solid"/>
              <a:round/>
            </a:ln>
          </p:spPr>
        </p:cxnSp>
        <p:sp>
          <p:nvSpPr>
            <p:cNvPr id="36" name="Oval 130">
              <a:extLst>
                <a:ext uri="{FF2B5EF4-FFF2-40B4-BE49-F238E27FC236}">
                  <a16:creationId xmlns:a16="http://schemas.microsoft.com/office/drawing/2014/main" id="{F0C74A17-9405-CB1D-A928-EF67A7617678}"/>
                </a:ext>
              </a:extLst>
            </p:cNvPr>
            <p:cNvSpPr/>
            <p:nvPr/>
          </p:nvSpPr>
          <p:spPr>
            <a:xfrm>
              <a:off x="430709" y="2503444"/>
              <a:ext cx="35999" cy="35999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Calibri"/>
              </a:endParaRPr>
            </a:p>
          </p:txBody>
        </p:sp>
        <p:cxnSp>
          <p:nvCxnSpPr>
            <p:cNvPr id="37" name="Straight Connector 131">
              <a:extLst>
                <a:ext uri="{FF2B5EF4-FFF2-40B4-BE49-F238E27FC236}">
                  <a16:creationId xmlns:a16="http://schemas.microsoft.com/office/drawing/2014/main" id="{07B26FCD-AB55-4BE3-DBDE-080D30D391FF}"/>
                </a:ext>
              </a:extLst>
            </p:cNvPr>
            <p:cNvCxnSpPr/>
            <p:nvPr/>
          </p:nvCxnSpPr>
          <p:spPr>
            <a:xfrm rot="16200004">
              <a:off x="302245" y="2458894"/>
              <a:ext cx="58275" cy="59336"/>
            </a:xfrm>
            <a:prstGeom prst="straightConnector1">
              <a:avLst/>
            </a:prstGeom>
            <a:noFill/>
            <a:ln w="19046" cap="sq">
              <a:solidFill>
                <a:srgbClr val="FFFFFF"/>
              </a:solidFill>
              <a:prstDash val="solid"/>
              <a:round/>
            </a:ln>
          </p:spPr>
        </p:cxnSp>
        <p:sp>
          <p:nvSpPr>
            <p:cNvPr id="38" name="Oval 132">
              <a:extLst>
                <a:ext uri="{FF2B5EF4-FFF2-40B4-BE49-F238E27FC236}">
                  <a16:creationId xmlns:a16="http://schemas.microsoft.com/office/drawing/2014/main" id="{5750C7E6-AAFA-0765-E01B-84126D7758F7}"/>
                </a:ext>
              </a:extLst>
            </p:cNvPr>
            <p:cNvSpPr/>
            <p:nvPr/>
          </p:nvSpPr>
          <p:spPr>
            <a:xfrm>
              <a:off x="355308" y="2423324"/>
              <a:ext cx="35999" cy="35999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Calibri"/>
              </a:endParaRPr>
            </a:p>
          </p:txBody>
        </p:sp>
        <p:cxnSp>
          <p:nvCxnSpPr>
            <p:cNvPr id="39" name="Straight Connector 133">
              <a:extLst>
                <a:ext uri="{FF2B5EF4-FFF2-40B4-BE49-F238E27FC236}">
                  <a16:creationId xmlns:a16="http://schemas.microsoft.com/office/drawing/2014/main" id="{8D9B32A4-27F3-295D-1458-C2155AA3AFF1}"/>
                </a:ext>
              </a:extLst>
            </p:cNvPr>
            <p:cNvCxnSpPr/>
            <p:nvPr/>
          </p:nvCxnSpPr>
          <p:spPr>
            <a:xfrm>
              <a:off x="327666" y="2602281"/>
              <a:ext cx="41001" cy="0"/>
            </a:xfrm>
            <a:prstGeom prst="straightConnector1">
              <a:avLst/>
            </a:prstGeom>
            <a:noFill/>
            <a:ln w="19046" cap="sq">
              <a:solidFill>
                <a:srgbClr val="FFFFFF"/>
              </a:solidFill>
              <a:prstDash val="solid"/>
              <a:round/>
            </a:ln>
          </p:spPr>
        </p:cxnSp>
        <p:cxnSp>
          <p:nvCxnSpPr>
            <p:cNvPr id="40" name="Straight Connector 134">
              <a:extLst>
                <a:ext uri="{FF2B5EF4-FFF2-40B4-BE49-F238E27FC236}">
                  <a16:creationId xmlns:a16="http://schemas.microsoft.com/office/drawing/2014/main" id="{0B49679C-7182-E3AC-0542-637179826F3F}"/>
                </a:ext>
              </a:extLst>
            </p:cNvPr>
            <p:cNvCxnSpPr/>
            <p:nvPr/>
          </p:nvCxnSpPr>
          <p:spPr>
            <a:xfrm rot="5400013">
              <a:off x="276728" y="2547139"/>
              <a:ext cx="41011" cy="0"/>
            </a:xfrm>
            <a:prstGeom prst="straightConnector1">
              <a:avLst/>
            </a:prstGeom>
            <a:noFill/>
            <a:ln w="19046" cap="sq">
              <a:solidFill>
                <a:srgbClr val="FFFFFF"/>
              </a:solidFill>
              <a:prstDash val="solid"/>
              <a:round/>
            </a:ln>
          </p:spPr>
        </p:cxnSp>
      </p:grpSp>
      <p:sp>
        <p:nvSpPr>
          <p:cNvPr id="41" name="Rounded Rectangle 2">
            <a:extLst>
              <a:ext uri="{FF2B5EF4-FFF2-40B4-BE49-F238E27FC236}">
                <a16:creationId xmlns:a16="http://schemas.microsoft.com/office/drawing/2014/main" id="{A66B9AB0-0BF3-45B6-E685-A710BA04522C}"/>
              </a:ext>
            </a:extLst>
          </p:cNvPr>
          <p:cNvSpPr/>
          <p:nvPr/>
        </p:nvSpPr>
        <p:spPr>
          <a:xfrm>
            <a:off x="7088841" y="2812734"/>
            <a:ext cx="4407028" cy="49071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8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2" name="Oval 164">
            <a:extLst>
              <a:ext uri="{FF2B5EF4-FFF2-40B4-BE49-F238E27FC236}">
                <a16:creationId xmlns:a16="http://schemas.microsoft.com/office/drawing/2014/main" id="{3FC62ACA-CA00-B4CF-7223-1736F6701237}"/>
              </a:ext>
            </a:extLst>
          </p:cNvPr>
          <p:cNvSpPr/>
          <p:nvPr/>
        </p:nvSpPr>
        <p:spPr>
          <a:xfrm>
            <a:off x="7088841" y="2812735"/>
            <a:ext cx="492481" cy="49248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6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3" name="TextBox 165">
            <a:extLst>
              <a:ext uri="{FF2B5EF4-FFF2-40B4-BE49-F238E27FC236}">
                <a16:creationId xmlns:a16="http://schemas.microsoft.com/office/drawing/2014/main" id="{85566F61-5AB6-CDCD-04A5-5013BF6B1FC9}"/>
              </a:ext>
            </a:extLst>
          </p:cNvPr>
          <p:cNvSpPr txBox="1"/>
          <p:nvPr/>
        </p:nvSpPr>
        <p:spPr>
          <a:xfrm>
            <a:off x="7754308" y="2956522"/>
            <a:ext cx="3763988" cy="2215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000000"/>
                </a:solidFill>
                <a:latin typeface="Calibri"/>
              </a:rPr>
              <a:t>Hot Swapping Smart sensors</a:t>
            </a:r>
          </a:p>
        </p:txBody>
      </p:sp>
      <p:pic>
        <p:nvPicPr>
          <p:cNvPr id="44" name="Picture 162" descr="Icon&#10;&#10;Description automatically generated">
            <a:extLst>
              <a:ext uri="{FF2B5EF4-FFF2-40B4-BE49-F238E27FC236}">
                <a16:creationId xmlns:a16="http://schemas.microsoft.com/office/drawing/2014/main" id="{4F68B0BA-49CF-6582-CAFD-3F26EFF723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3993" y="2892025"/>
            <a:ext cx="332135" cy="33213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5" name="Rounded Rectangle 2">
            <a:extLst>
              <a:ext uri="{FF2B5EF4-FFF2-40B4-BE49-F238E27FC236}">
                <a16:creationId xmlns:a16="http://schemas.microsoft.com/office/drawing/2014/main" id="{DCED79D5-FC26-C99E-6DCC-ADB5574F4F90}"/>
              </a:ext>
            </a:extLst>
          </p:cNvPr>
          <p:cNvSpPr/>
          <p:nvPr/>
        </p:nvSpPr>
        <p:spPr>
          <a:xfrm>
            <a:off x="7088841" y="2002359"/>
            <a:ext cx="4407028" cy="49071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8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6" name="Oval 221">
            <a:extLst>
              <a:ext uri="{FF2B5EF4-FFF2-40B4-BE49-F238E27FC236}">
                <a16:creationId xmlns:a16="http://schemas.microsoft.com/office/drawing/2014/main" id="{695F39CF-8574-4476-1E17-22BB47A1F4E2}"/>
              </a:ext>
            </a:extLst>
          </p:cNvPr>
          <p:cNvSpPr/>
          <p:nvPr/>
        </p:nvSpPr>
        <p:spPr>
          <a:xfrm>
            <a:off x="7088841" y="2002360"/>
            <a:ext cx="492481" cy="49248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5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7" name="TextBox 222">
            <a:extLst>
              <a:ext uri="{FF2B5EF4-FFF2-40B4-BE49-F238E27FC236}">
                <a16:creationId xmlns:a16="http://schemas.microsoft.com/office/drawing/2014/main" id="{4C0AE945-D31B-A880-C913-D03B12B65D5F}"/>
              </a:ext>
            </a:extLst>
          </p:cNvPr>
          <p:cNvSpPr txBox="1"/>
          <p:nvPr/>
        </p:nvSpPr>
        <p:spPr>
          <a:xfrm>
            <a:off x="7754308" y="2146148"/>
            <a:ext cx="3763988" cy="2215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000000"/>
                </a:solidFill>
                <a:latin typeface="Calibri"/>
              </a:rPr>
              <a:t>Versatile measurement types</a:t>
            </a:r>
          </a:p>
        </p:txBody>
      </p:sp>
      <p:pic>
        <p:nvPicPr>
          <p:cNvPr id="48" name="Picture 219">
            <a:extLst>
              <a:ext uri="{FF2B5EF4-FFF2-40B4-BE49-F238E27FC236}">
                <a16:creationId xmlns:a16="http://schemas.microsoft.com/office/drawing/2014/main" id="{C5455EB6-C0A5-D0E3-0C60-DF2DC0B4E4D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7166177" y="2090955"/>
            <a:ext cx="327768" cy="313514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49" name="Connector: Elbow 52">
            <a:extLst>
              <a:ext uri="{FF2B5EF4-FFF2-40B4-BE49-F238E27FC236}">
                <a16:creationId xmlns:a16="http://schemas.microsoft.com/office/drawing/2014/main" id="{15ACFA8A-014A-0646-CFEF-93FC4865D9BA}"/>
              </a:ext>
            </a:extLst>
          </p:cNvPr>
          <p:cNvCxnSpPr/>
          <p:nvPr/>
        </p:nvCxnSpPr>
        <p:spPr>
          <a:xfrm flipV="1">
            <a:off x="4566534" y="5285016"/>
            <a:ext cx="989165" cy="530765"/>
          </a:xfrm>
          <a:prstGeom prst="bentConnector3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50" name="TextBox 4">
            <a:extLst>
              <a:ext uri="{FF2B5EF4-FFF2-40B4-BE49-F238E27FC236}">
                <a16:creationId xmlns:a16="http://schemas.microsoft.com/office/drawing/2014/main" id="{BB06289F-53CF-983D-3166-A18A0351C89F}"/>
              </a:ext>
            </a:extLst>
          </p:cNvPr>
          <p:cNvSpPr txBox="1"/>
          <p:nvPr/>
        </p:nvSpPr>
        <p:spPr>
          <a:xfrm>
            <a:off x="925715" y="3826818"/>
            <a:ext cx="3785166" cy="14034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 i="1">
                <a:solidFill>
                  <a:srgbClr val="181818"/>
                </a:solidFill>
                <a:latin typeface="AvenirNext LT Pro Regular" pitchFamily="34"/>
              </a:rPr>
              <a:t>Example:</a:t>
            </a:r>
          </a:p>
          <a:p>
            <a:pPr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 i="1">
                <a:solidFill>
                  <a:srgbClr val="181818"/>
                </a:solidFill>
                <a:latin typeface="AvenirNext LT Pro Regular" pitchFamily="34"/>
              </a:rPr>
              <a:t>If you use our integrated smart sensor, with temperature(T) and humidity(RH), then you have used 2 channels. One channel for temperature and one channel for humidity.</a:t>
            </a:r>
          </a:p>
          <a:p>
            <a:pPr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>
              <a:solidFill>
                <a:srgbClr val="181818"/>
              </a:solidFill>
              <a:latin typeface="AvenirNext LT Pro Regular" pitchFamily="34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76BF8756-17C6-80B6-D3BA-C10307935EEE}"/>
              </a:ext>
            </a:extLst>
          </p:cNvPr>
          <p:cNvSpPr txBox="1"/>
          <p:nvPr/>
        </p:nvSpPr>
        <p:spPr>
          <a:xfrm>
            <a:off x="841795" y="1040296"/>
            <a:ext cx="104001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da-DK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88">
            <a:extLst>
              <a:ext uri="{FF2B5EF4-FFF2-40B4-BE49-F238E27FC236}">
                <a16:creationId xmlns:a16="http://schemas.microsoft.com/office/drawing/2014/main" id="{82891968-9AD0-E59F-3907-DADDD517C692}"/>
              </a:ext>
            </a:extLst>
          </p:cNvPr>
          <p:cNvSpPr/>
          <p:nvPr/>
        </p:nvSpPr>
        <p:spPr>
          <a:xfrm>
            <a:off x="6492820" y="2056961"/>
            <a:ext cx="3614615" cy="3668788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2095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w="12701" cap="flat">
            <a:solidFill>
              <a:srgbClr val="F2F2F2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3" name="Freeform: Shape 89">
            <a:extLst>
              <a:ext uri="{FF2B5EF4-FFF2-40B4-BE49-F238E27FC236}">
                <a16:creationId xmlns:a16="http://schemas.microsoft.com/office/drawing/2014/main" id="{F23AA92C-1697-A666-0C94-C34B4A41B5AC}"/>
              </a:ext>
            </a:extLst>
          </p:cNvPr>
          <p:cNvSpPr/>
          <p:nvPr/>
        </p:nvSpPr>
        <p:spPr>
          <a:xfrm>
            <a:off x="6491591" y="2056961"/>
            <a:ext cx="3615845" cy="52699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091572"/>
              <a:gd name="f7" fmla="val 407024"/>
              <a:gd name="f8" fmla="val 255209"/>
              <a:gd name="f9" fmla="val 2836363"/>
              <a:gd name="f10" fmla="val 2977311"/>
              <a:gd name="f11" fmla="val 114261"/>
              <a:gd name="f12" fmla="val 407023"/>
              <a:gd name="f13" fmla="+- 0 0 -90"/>
              <a:gd name="f14" fmla="*/ f3 1 3091572"/>
              <a:gd name="f15" fmla="*/ f4 1 407024"/>
              <a:gd name="f16" fmla="+- f7 0 f5"/>
              <a:gd name="f17" fmla="+- f6 0 f5"/>
              <a:gd name="f18" fmla="*/ f13 f0 1"/>
              <a:gd name="f19" fmla="*/ f17 1 3091572"/>
              <a:gd name="f20" fmla="*/ f16 1 407024"/>
              <a:gd name="f21" fmla="*/ 255209 f17 1"/>
              <a:gd name="f22" fmla="*/ 0 f16 1"/>
              <a:gd name="f23" fmla="*/ 2836363 f17 1"/>
              <a:gd name="f24" fmla="*/ 3091572 f17 1"/>
              <a:gd name="f25" fmla="*/ 255209 f16 1"/>
              <a:gd name="f26" fmla="*/ 407024 f16 1"/>
              <a:gd name="f27" fmla="*/ 0 f17 1"/>
              <a:gd name="f28" fmla="*/ 407023 f16 1"/>
              <a:gd name="f29" fmla="*/ f18 1 f2"/>
              <a:gd name="f30" fmla="*/ f21 1 3091572"/>
              <a:gd name="f31" fmla="*/ f22 1 407024"/>
              <a:gd name="f32" fmla="*/ f23 1 3091572"/>
              <a:gd name="f33" fmla="*/ f24 1 3091572"/>
              <a:gd name="f34" fmla="*/ f25 1 407024"/>
              <a:gd name="f35" fmla="*/ f26 1 407024"/>
              <a:gd name="f36" fmla="*/ f27 1 3091572"/>
              <a:gd name="f37" fmla="*/ f28 1 407024"/>
              <a:gd name="f38" fmla="*/ f5 1 f19"/>
              <a:gd name="f39" fmla="*/ f6 1 f19"/>
              <a:gd name="f40" fmla="*/ f5 1 f20"/>
              <a:gd name="f41" fmla="*/ f7 1 f20"/>
              <a:gd name="f42" fmla="+- f29 0 f1"/>
              <a:gd name="f43" fmla="*/ f30 1 f19"/>
              <a:gd name="f44" fmla="*/ f31 1 f20"/>
              <a:gd name="f45" fmla="*/ f32 1 f19"/>
              <a:gd name="f46" fmla="*/ f33 1 f19"/>
              <a:gd name="f47" fmla="*/ f34 1 f20"/>
              <a:gd name="f48" fmla="*/ f35 1 f20"/>
              <a:gd name="f49" fmla="*/ f36 1 f19"/>
              <a:gd name="f50" fmla="*/ f37 1 f20"/>
              <a:gd name="f51" fmla="*/ f38 f14 1"/>
              <a:gd name="f52" fmla="*/ f39 f14 1"/>
              <a:gd name="f53" fmla="*/ f41 f15 1"/>
              <a:gd name="f54" fmla="*/ f40 f15 1"/>
              <a:gd name="f55" fmla="*/ f43 f14 1"/>
              <a:gd name="f56" fmla="*/ f44 f15 1"/>
              <a:gd name="f57" fmla="*/ f45 f14 1"/>
              <a:gd name="f58" fmla="*/ f46 f14 1"/>
              <a:gd name="f59" fmla="*/ f47 f15 1"/>
              <a:gd name="f60" fmla="*/ f48 f15 1"/>
              <a:gd name="f61" fmla="*/ f49 f14 1"/>
              <a:gd name="f62" fmla="*/ f50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2">
                <a:pos x="f55" y="f56"/>
              </a:cxn>
              <a:cxn ang="f42">
                <a:pos x="f57" y="f56"/>
              </a:cxn>
              <a:cxn ang="f42">
                <a:pos x="f58" y="f59"/>
              </a:cxn>
              <a:cxn ang="f42">
                <a:pos x="f58" y="f60"/>
              </a:cxn>
              <a:cxn ang="f42">
                <a:pos x="f61" y="f62"/>
              </a:cxn>
              <a:cxn ang="f42">
                <a:pos x="f61" y="f59"/>
              </a:cxn>
              <a:cxn ang="f42">
                <a:pos x="f55" y="f56"/>
              </a:cxn>
            </a:cxnLst>
            <a:rect l="f51" t="f54" r="f52" b="f53"/>
            <a:pathLst>
              <a:path w="3091572" h="407024">
                <a:moveTo>
                  <a:pt x="f8" y="f5"/>
                </a:moveTo>
                <a:lnTo>
                  <a:pt x="f9" y="f5"/>
                </a:lnTo>
                <a:cubicBezTo>
                  <a:pt x="f10" y="f5"/>
                  <a:pt x="f6" y="f11"/>
                  <a:pt x="f6" y="f8"/>
                </a:cubicBezTo>
                <a:lnTo>
                  <a:pt x="f6" y="f7"/>
                </a:lnTo>
                <a:lnTo>
                  <a:pt x="f5" y="f12"/>
                </a:lnTo>
                <a:lnTo>
                  <a:pt x="f5" y="f8"/>
                </a:lnTo>
                <a:cubicBezTo>
                  <a:pt x="f5" y="f11"/>
                  <a:pt x="f11" y="f5"/>
                  <a:pt x="f8" y="f5"/>
                </a:cubicBezTo>
                <a:close/>
              </a:path>
            </a:pathLst>
          </a:custGeom>
          <a:solidFill>
            <a:srgbClr val="D0CECE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" name="Oval 217">
            <a:extLst>
              <a:ext uri="{FF2B5EF4-FFF2-40B4-BE49-F238E27FC236}">
                <a16:creationId xmlns:a16="http://schemas.microsoft.com/office/drawing/2014/main" id="{E4226AD0-4B4A-A4BA-B094-64ACD239A6A3}"/>
              </a:ext>
            </a:extLst>
          </p:cNvPr>
          <p:cNvSpPr/>
          <p:nvPr/>
        </p:nvSpPr>
        <p:spPr>
          <a:xfrm>
            <a:off x="6755246" y="2074551"/>
            <a:ext cx="492481" cy="49248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6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pic>
        <p:nvPicPr>
          <p:cNvPr id="5" name="Picture 219">
            <a:extLst>
              <a:ext uri="{FF2B5EF4-FFF2-40B4-BE49-F238E27FC236}">
                <a16:creationId xmlns:a16="http://schemas.microsoft.com/office/drawing/2014/main" id="{F5F13E4B-C0B5-BEDA-B87D-08DFAFB846A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832582" y="2156023"/>
            <a:ext cx="327768" cy="32776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Rectangle: Rounded Corners 72">
            <a:extLst>
              <a:ext uri="{FF2B5EF4-FFF2-40B4-BE49-F238E27FC236}">
                <a16:creationId xmlns:a16="http://schemas.microsoft.com/office/drawing/2014/main" id="{DE21C6D1-515A-15F7-B8EE-B0EE46D63487}"/>
              </a:ext>
            </a:extLst>
          </p:cNvPr>
          <p:cNvSpPr/>
          <p:nvPr/>
        </p:nvSpPr>
        <p:spPr>
          <a:xfrm>
            <a:off x="1861783" y="2056961"/>
            <a:ext cx="3614615" cy="3668788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2095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w="12701" cap="flat">
            <a:solidFill>
              <a:srgbClr val="F2F2F2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7" name="Freeform: Shape 73">
            <a:extLst>
              <a:ext uri="{FF2B5EF4-FFF2-40B4-BE49-F238E27FC236}">
                <a16:creationId xmlns:a16="http://schemas.microsoft.com/office/drawing/2014/main" id="{FBA0E3C3-BEC9-F914-B70A-95DB60D867E1}"/>
              </a:ext>
            </a:extLst>
          </p:cNvPr>
          <p:cNvSpPr/>
          <p:nvPr/>
        </p:nvSpPr>
        <p:spPr>
          <a:xfrm>
            <a:off x="1860553" y="2056961"/>
            <a:ext cx="3615845" cy="52699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091572"/>
              <a:gd name="f7" fmla="val 407024"/>
              <a:gd name="f8" fmla="val 255209"/>
              <a:gd name="f9" fmla="val 2836363"/>
              <a:gd name="f10" fmla="val 2977311"/>
              <a:gd name="f11" fmla="val 114261"/>
              <a:gd name="f12" fmla="val 407023"/>
              <a:gd name="f13" fmla="+- 0 0 -90"/>
              <a:gd name="f14" fmla="*/ f3 1 3091572"/>
              <a:gd name="f15" fmla="*/ f4 1 407024"/>
              <a:gd name="f16" fmla="+- f7 0 f5"/>
              <a:gd name="f17" fmla="+- f6 0 f5"/>
              <a:gd name="f18" fmla="*/ f13 f0 1"/>
              <a:gd name="f19" fmla="*/ f17 1 3091572"/>
              <a:gd name="f20" fmla="*/ f16 1 407024"/>
              <a:gd name="f21" fmla="*/ 255209 f17 1"/>
              <a:gd name="f22" fmla="*/ 0 f16 1"/>
              <a:gd name="f23" fmla="*/ 2836363 f17 1"/>
              <a:gd name="f24" fmla="*/ 3091572 f17 1"/>
              <a:gd name="f25" fmla="*/ 255209 f16 1"/>
              <a:gd name="f26" fmla="*/ 407024 f16 1"/>
              <a:gd name="f27" fmla="*/ 0 f17 1"/>
              <a:gd name="f28" fmla="*/ 407023 f16 1"/>
              <a:gd name="f29" fmla="*/ f18 1 f2"/>
              <a:gd name="f30" fmla="*/ f21 1 3091572"/>
              <a:gd name="f31" fmla="*/ f22 1 407024"/>
              <a:gd name="f32" fmla="*/ f23 1 3091572"/>
              <a:gd name="f33" fmla="*/ f24 1 3091572"/>
              <a:gd name="f34" fmla="*/ f25 1 407024"/>
              <a:gd name="f35" fmla="*/ f26 1 407024"/>
              <a:gd name="f36" fmla="*/ f27 1 3091572"/>
              <a:gd name="f37" fmla="*/ f28 1 407024"/>
              <a:gd name="f38" fmla="*/ f5 1 f19"/>
              <a:gd name="f39" fmla="*/ f6 1 f19"/>
              <a:gd name="f40" fmla="*/ f5 1 f20"/>
              <a:gd name="f41" fmla="*/ f7 1 f20"/>
              <a:gd name="f42" fmla="+- f29 0 f1"/>
              <a:gd name="f43" fmla="*/ f30 1 f19"/>
              <a:gd name="f44" fmla="*/ f31 1 f20"/>
              <a:gd name="f45" fmla="*/ f32 1 f19"/>
              <a:gd name="f46" fmla="*/ f33 1 f19"/>
              <a:gd name="f47" fmla="*/ f34 1 f20"/>
              <a:gd name="f48" fmla="*/ f35 1 f20"/>
              <a:gd name="f49" fmla="*/ f36 1 f19"/>
              <a:gd name="f50" fmla="*/ f37 1 f20"/>
              <a:gd name="f51" fmla="*/ f38 f14 1"/>
              <a:gd name="f52" fmla="*/ f39 f14 1"/>
              <a:gd name="f53" fmla="*/ f41 f15 1"/>
              <a:gd name="f54" fmla="*/ f40 f15 1"/>
              <a:gd name="f55" fmla="*/ f43 f14 1"/>
              <a:gd name="f56" fmla="*/ f44 f15 1"/>
              <a:gd name="f57" fmla="*/ f45 f14 1"/>
              <a:gd name="f58" fmla="*/ f46 f14 1"/>
              <a:gd name="f59" fmla="*/ f47 f15 1"/>
              <a:gd name="f60" fmla="*/ f48 f15 1"/>
              <a:gd name="f61" fmla="*/ f49 f14 1"/>
              <a:gd name="f62" fmla="*/ f50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2">
                <a:pos x="f55" y="f56"/>
              </a:cxn>
              <a:cxn ang="f42">
                <a:pos x="f57" y="f56"/>
              </a:cxn>
              <a:cxn ang="f42">
                <a:pos x="f58" y="f59"/>
              </a:cxn>
              <a:cxn ang="f42">
                <a:pos x="f58" y="f60"/>
              </a:cxn>
              <a:cxn ang="f42">
                <a:pos x="f61" y="f62"/>
              </a:cxn>
              <a:cxn ang="f42">
                <a:pos x="f61" y="f59"/>
              </a:cxn>
              <a:cxn ang="f42">
                <a:pos x="f55" y="f56"/>
              </a:cxn>
            </a:cxnLst>
            <a:rect l="f51" t="f54" r="f52" b="f53"/>
            <a:pathLst>
              <a:path w="3091572" h="407024">
                <a:moveTo>
                  <a:pt x="f8" y="f5"/>
                </a:moveTo>
                <a:lnTo>
                  <a:pt x="f9" y="f5"/>
                </a:lnTo>
                <a:cubicBezTo>
                  <a:pt x="f10" y="f5"/>
                  <a:pt x="f6" y="f11"/>
                  <a:pt x="f6" y="f8"/>
                </a:cubicBezTo>
                <a:lnTo>
                  <a:pt x="f6" y="f7"/>
                </a:lnTo>
                <a:lnTo>
                  <a:pt x="f5" y="f12"/>
                </a:lnTo>
                <a:lnTo>
                  <a:pt x="f5" y="f8"/>
                </a:lnTo>
                <a:cubicBezTo>
                  <a:pt x="f5" y="f11"/>
                  <a:pt x="f11" y="f5"/>
                  <a:pt x="f8" y="f5"/>
                </a:cubicBezTo>
                <a:close/>
              </a:path>
            </a:pathLst>
          </a:custGeom>
          <a:solidFill>
            <a:srgbClr val="D0CECE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CDABAAB-5ED6-3A0F-A95E-2F0FAD081F4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02577" y="443180"/>
            <a:ext cx="8589442" cy="493776"/>
          </a:xfrm>
        </p:spPr>
        <p:txBody>
          <a:bodyPr anchor="ctr"/>
          <a:lstStyle/>
          <a:p>
            <a:pPr lvl="0"/>
            <a:r>
              <a:rPr lang="en-GB" err="1">
                <a:solidFill>
                  <a:schemeClr val="accent1"/>
                </a:solidFill>
                <a:latin typeface="+mn-lt"/>
              </a:rPr>
              <a:t>TrackView</a:t>
            </a:r>
            <a:r>
              <a:rPr lang="en-GB">
                <a:solidFill>
                  <a:schemeClr val="accent1"/>
                </a:solidFill>
                <a:latin typeface="+mn-lt"/>
              </a:rPr>
              <a:t> Pro Transmitter</a:t>
            </a:r>
          </a:p>
        </p:txBody>
      </p:sp>
      <p:sp>
        <p:nvSpPr>
          <p:cNvPr id="9" name="Rounded Rectangle 2">
            <a:extLst>
              <a:ext uri="{FF2B5EF4-FFF2-40B4-BE49-F238E27FC236}">
                <a16:creationId xmlns:a16="http://schemas.microsoft.com/office/drawing/2014/main" id="{DD397B29-AE7C-C07B-139B-13162929FD92}"/>
              </a:ext>
            </a:extLst>
          </p:cNvPr>
          <p:cNvSpPr/>
          <p:nvPr/>
        </p:nvSpPr>
        <p:spPr>
          <a:xfrm>
            <a:off x="3892486" y="1322529"/>
            <a:ext cx="4407028" cy="49071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8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0" name="Oval 164">
            <a:extLst>
              <a:ext uri="{FF2B5EF4-FFF2-40B4-BE49-F238E27FC236}">
                <a16:creationId xmlns:a16="http://schemas.microsoft.com/office/drawing/2014/main" id="{B5EF786B-5F75-7040-A695-7F161FF4675D}"/>
              </a:ext>
            </a:extLst>
          </p:cNvPr>
          <p:cNvSpPr/>
          <p:nvPr/>
        </p:nvSpPr>
        <p:spPr>
          <a:xfrm>
            <a:off x="3892486" y="1322530"/>
            <a:ext cx="492481" cy="49248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5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1" name="TextBox 165">
            <a:extLst>
              <a:ext uri="{FF2B5EF4-FFF2-40B4-BE49-F238E27FC236}">
                <a16:creationId xmlns:a16="http://schemas.microsoft.com/office/drawing/2014/main" id="{090988EC-1524-2A59-A2C3-D1E0770DE2A6}"/>
              </a:ext>
            </a:extLst>
          </p:cNvPr>
          <p:cNvSpPr txBox="1"/>
          <p:nvPr/>
        </p:nvSpPr>
        <p:spPr>
          <a:xfrm>
            <a:off x="4557954" y="1466318"/>
            <a:ext cx="3763988" cy="2215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000000"/>
                </a:solidFill>
                <a:latin typeface="Calibri"/>
              </a:rPr>
              <a:t>Hot Swapping Smart sensors</a:t>
            </a:r>
          </a:p>
        </p:txBody>
      </p:sp>
      <p:pic>
        <p:nvPicPr>
          <p:cNvPr id="12" name="Picture 162" descr="Icon&#10;&#10;Description automatically generated">
            <a:extLst>
              <a:ext uri="{FF2B5EF4-FFF2-40B4-BE49-F238E27FC236}">
                <a16:creationId xmlns:a16="http://schemas.microsoft.com/office/drawing/2014/main" id="{C721220E-728E-90B3-BF95-16E49B1CF2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639" y="1401819"/>
            <a:ext cx="332135" cy="33213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Oval 205">
            <a:extLst>
              <a:ext uri="{FF2B5EF4-FFF2-40B4-BE49-F238E27FC236}">
                <a16:creationId xmlns:a16="http://schemas.microsoft.com/office/drawing/2014/main" id="{C4CB78B7-806E-46AC-6AB3-4DE65864A8BD}"/>
              </a:ext>
            </a:extLst>
          </p:cNvPr>
          <p:cNvSpPr/>
          <p:nvPr/>
        </p:nvSpPr>
        <p:spPr>
          <a:xfrm>
            <a:off x="2124208" y="2074210"/>
            <a:ext cx="492481" cy="49248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1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pic>
        <p:nvPicPr>
          <p:cNvPr id="14" name="Picture 207">
            <a:extLst>
              <a:ext uri="{FF2B5EF4-FFF2-40B4-BE49-F238E27FC236}">
                <a16:creationId xmlns:a16="http://schemas.microsoft.com/office/drawing/2014/main" id="{80D52BE5-61CB-B14E-49C9-22D2D597590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2201544" y="2154388"/>
            <a:ext cx="327768" cy="33213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43B8A1E6-DAB8-9AA9-5B47-CFC936DD51A9}"/>
              </a:ext>
            </a:extLst>
          </p:cNvPr>
          <p:cNvSpPr txBox="1"/>
          <p:nvPr/>
        </p:nvSpPr>
        <p:spPr>
          <a:xfrm>
            <a:off x="1861783" y="2161487"/>
            <a:ext cx="3614615" cy="4346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noAutofit/>
          </a:bodyPr>
          <a:lstStyle/>
          <a:p>
            <a:pPr marL="205740" indent="-205740" algn="ctr" defTabSz="822960" fontAlgn="auto" hangingPunct="1">
              <a:lnSpc>
                <a:spcPct val="90000"/>
              </a:lnSpc>
              <a:spcBef>
                <a:spcPts val="90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 b="1">
                <a:solidFill>
                  <a:srgbClr val="181717"/>
                </a:solidFill>
                <a:latin typeface="AvenirNext LT Pro Medium" pitchFamily="34"/>
              </a:rPr>
              <a:t>Same Measurement Type</a:t>
            </a:r>
          </a:p>
        </p:txBody>
      </p:sp>
      <p:sp>
        <p:nvSpPr>
          <p:cNvPr id="16" name="TextBox 75">
            <a:extLst>
              <a:ext uri="{FF2B5EF4-FFF2-40B4-BE49-F238E27FC236}">
                <a16:creationId xmlns:a16="http://schemas.microsoft.com/office/drawing/2014/main" id="{AD410CC3-4A51-BB57-8811-440F39FA266C}"/>
              </a:ext>
            </a:extLst>
          </p:cNvPr>
          <p:cNvSpPr txBox="1"/>
          <p:nvPr/>
        </p:nvSpPr>
        <p:spPr>
          <a:xfrm>
            <a:off x="1846366" y="2687227"/>
            <a:ext cx="3614615" cy="157164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marL="205740" indent="-205740" defTabSz="1097280" fontAlgn="auto" hangingPunct="1">
              <a:lnSpc>
                <a:spcPct val="130000"/>
              </a:lnSpc>
              <a:spcBef>
                <a:spcPts val="72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44546A"/>
                </a:solidFill>
                <a:latin typeface="AvenirNext LT Pro Medium" pitchFamily="34"/>
              </a:rPr>
              <a:t>Continuous data session</a:t>
            </a:r>
          </a:p>
          <a:p>
            <a:pPr marL="205740" indent="-205740" defTabSz="1097280" fontAlgn="auto" hangingPunct="1">
              <a:lnSpc>
                <a:spcPct val="130000"/>
              </a:lnSpc>
              <a:spcBef>
                <a:spcPts val="72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44546A"/>
                </a:solidFill>
                <a:latin typeface="AvenirNext LT Pro Medium" pitchFamily="34"/>
              </a:rPr>
              <a:t>If “plugged-in” sensor </a:t>
            </a:r>
            <a:r>
              <a:rPr lang="en-GB" sz="1440" u="sng">
                <a:solidFill>
                  <a:srgbClr val="44546A"/>
                </a:solidFill>
                <a:latin typeface="AvenirNext LT Pro Medium" pitchFamily="34"/>
              </a:rPr>
              <a:t>not</a:t>
            </a:r>
            <a:r>
              <a:rPr lang="en-GB" sz="1440">
                <a:solidFill>
                  <a:srgbClr val="44546A"/>
                </a:solidFill>
                <a:latin typeface="AvenirNext LT Pro Medium" pitchFamily="34"/>
              </a:rPr>
              <a:t> authorised on another transmitter</a:t>
            </a:r>
          </a:p>
          <a:p>
            <a:pPr marL="518399" lvl="1" indent="-205740"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44546A"/>
                </a:solidFill>
                <a:latin typeface="AvenirNext LT Pro Medium" pitchFamily="34"/>
              </a:rPr>
              <a:t>No user action required</a:t>
            </a:r>
          </a:p>
          <a:p>
            <a:pPr marL="518399" lvl="1" indent="-205740"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44546A"/>
                </a:solidFill>
                <a:latin typeface="AvenirNext LT Pro Medium" pitchFamily="34"/>
              </a:rPr>
              <a:t>Change registered in Audit Trail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5F5B1195-368D-A80F-82C0-CF9391A87A5F}"/>
              </a:ext>
            </a:extLst>
          </p:cNvPr>
          <p:cNvSpPr txBox="1"/>
          <p:nvPr/>
        </p:nvSpPr>
        <p:spPr>
          <a:xfrm>
            <a:off x="6755246" y="2161487"/>
            <a:ext cx="3352189" cy="4346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noAutofit/>
          </a:bodyPr>
          <a:lstStyle/>
          <a:p>
            <a:pPr marL="205740" indent="-205740" algn="ctr" defTabSz="822960" fontAlgn="auto" hangingPunct="1">
              <a:lnSpc>
                <a:spcPct val="90000"/>
              </a:lnSpc>
              <a:spcBef>
                <a:spcPts val="90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 b="1">
                <a:solidFill>
                  <a:srgbClr val="181717"/>
                </a:solidFill>
                <a:latin typeface="AvenirNext LT Pro Medium" pitchFamily="34"/>
              </a:rPr>
              <a:t>Different Measurement Type</a:t>
            </a:r>
          </a:p>
        </p:txBody>
      </p:sp>
      <p:sp>
        <p:nvSpPr>
          <p:cNvPr id="18" name="TextBox 93">
            <a:extLst>
              <a:ext uri="{FF2B5EF4-FFF2-40B4-BE49-F238E27FC236}">
                <a16:creationId xmlns:a16="http://schemas.microsoft.com/office/drawing/2014/main" id="{BD57E4EB-BCE8-196D-113D-F77E15105AF4}"/>
              </a:ext>
            </a:extLst>
          </p:cNvPr>
          <p:cNvSpPr txBox="1"/>
          <p:nvPr/>
        </p:nvSpPr>
        <p:spPr>
          <a:xfrm>
            <a:off x="6477404" y="2687228"/>
            <a:ext cx="3614615" cy="15476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marL="205740" indent="-205740" defTabSz="1097280" fontAlgn="auto" hangingPunct="1">
              <a:lnSpc>
                <a:spcPct val="130000"/>
              </a:lnSpc>
              <a:spcBef>
                <a:spcPts val="72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44546A"/>
                </a:solidFill>
                <a:latin typeface="AvenirNext LT Pro Medium" pitchFamily="34"/>
              </a:rPr>
              <a:t>Di</a:t>
            </a:r>
            <a:r>
              <a:rPr lang="en-DK" sz="1440">
                <a:solidFill>
                  <a:srgbClr val="44546A"/>
                </a:solidFill>
                <a:latin typeface="AvenirNext LT Pro Medium" pitchFamily="34"/>
              </a:rPr>
              <a:t>commisson</a:t>
            </a:r>
            <a:r>
              <a:rPr lang="en-GB" sz="1440">
                <a:solidFill>
                  <a:srgbClr val="44546A"/>
                </a:solidFill>
                <a:latin typeface="AvenirNext LT Pro Medium" pitchFamily="34"/>
              </a:rPr>
              <a:t> of </a:t>
            </a:r>
            <a:r>
              <a:rPr lang="en-DK" sz="1440" kern="0">
                <a:solidFill>
                  <a:srgbClr val="44546A"/>
                </a:solidFill>
                <a:latin typeface="AvenirNext LT Pro Medium" pitchFamily="34"/>
              </a:rPr>
              <a:t>channel</a:t>
            </a:r>
            <a:endParaRPr lang="en-GB" sz="1440">
              <a:solidFill>
                <a:srgbClr val="44546A"/>
              </a:solidFill>
              <a:latin typeface="AvenirNext LT Pro Medium" pitchFamily="34"/>
            </a:endParaRPr>
          </a:p>
          <a:p>
            <a:pPr marL="205740" indent="-205740" defTabSz="1097280" fontAlgn="auto" hangingPunct="1">
              <a:lnSpc>
                <a:spcPct val="130000"/>
              </a:lnSpc>
              <a:spcBef>
                <a:spcPts val="72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44546A"/>
                </a:solidFill>
                <a:latin typeface="AvenirNext LT Pro Medium" pitchFamily="34"/>
              </a:rPr>
              <a:t>Decommissioning removes channels from:</a:t>
            </a:r>
          </a:p>
          <a:p>
            <a:pPr marL="518399" lvl="1" indent="-205740"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44546A"/>
                </a:solidFill>
                <a:latin typeface="AvenirNext LT Pro Medium" pitchFamily="34"/>
              </a:rPr>
              <a:t>Sites and zones</a:t>
            </a:r>
          </a:p>
          <a:p>
            <a:pPr marL="518399" lvl="1" indent="-205740"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44546A"/>
                </a:solidFill>
                <a:latin typeface="AvenirNext LT Pro Medium" pitchFamily="34"/>
              </a:rPr>
              <a:t>Logical zones</a:t>
            </a:r>
          </a:p>
          <a:p>
            <a:pPr marL="518399" lvl="1" indent="-205740"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44546A"/>
                </a:solidFill>
                <a:latin typeface="AvenirNext LT Pro Medium" pitchFamily="34"/>
              </a:rPr>
              <a:t>Reports</a:t>
            </a:r>
          </a:p>
        </p:txBody>
      </p:sp>
      <p:sp>
        <p:nvSpPr>
          <p:cNvPr id="19" name="TextBox 94">
            <a:extLst>
              <a:ext uri="{FF2B5EF4-FFF2-40B4-BE49-F238E27FC236}">
                <a16:creationId xmlns:a16="http://schemas.microsoft.com/office/drawing/2014/main" id="{C0914F96-1DE8-8F9C-3588-BB18596E7E16}"/>
              </a:ext>
            </a:extLst>
          </p:cNvPr>
          <p:cNvSpPr txBox="1"/>
          <p:nvPr/>
        </p:nvSpPr>
        <p:spPr>
          <a:xfrm>
            <a:off x="6295650" y="4261429"/>
            <a:ext cx="2251037" cy="88165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marL="754380" lvl="1" indent="-205740"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44546A"/>
                </a:solidFill>
                <a:latin typeface="AvenirNext LT Pro Medium" pitchFamily="34"/>
              </a:rPr>
              <a:t>Scheduled reports</a:t>
            </a:r>
          </a:p>
          <a:p>
            <a:pPr marL="754380" lvl="1" indent="-205740"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44546A"/>
                </a:solidFill>
                <a:latin typeface="AvenirNext LT Pro Medium" pitchFamily="34"/>
              </a:rPr>
              <a:t>Alarm templates</a:t>
            </a:r>
          </a:p>
          <a:p>
            <a:pPr marL="754380" lvl="1" indent="-205740"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44546A"/>
                </a:solidFill>
                <a:latin typeface="AvenirNext LT Pro Medium" pitchFamily="34"/>
              </a:rPr>
              <a:t>Active alarms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FCB9E00-FBD4-568A-B66F-56C73A283C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135" y="83838"/>
            <a:ext cx="1191222" cy="665487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90C08D1E-8B15-2CCD-74CB-9EFEA358C430}"/>
              </a:ext>
            </a:extLst>
          </p:cNvPr>
          <p:cNvSpPr txBox="1"/>
          <p:nvPr/>
        </p:nvSpPr>
        <p:spPr>
          <a:xfrm>
            <a:off x="821635" y="1000539"/>
            <a:ext cx="112643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da-DK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 animBg="1"/>
      <p:bldP spid="7" grpId="0" animBg="1"/>
      <p:bldP spid="13" grpId="0" animBg="1"/>
      <p:bldP spid="15" grpId="0"/>
      <p:bldP spid="17" grpId="0"/>
      <p:bldP spid="1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52BADBBD-6628-EF3E-E773-E10E38CB243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DK">
                <a:solidFill>
                  <a:schemeClr val="accent1"/>
                </a:solidFill>
                <a:latin typeface="+mn-lt"/>
              </a:rPr>
              <a:t>Channels and Datapoints </a:t>
            </a:r>
            <a:endParaRPr lang="da-DK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3" name="TextBox 5">
            <a:extLst>
              <a:ext uri="{FF2B5EF4-FFF2-40B4-BE49-F238E27FC236}">
                <a16:creationId xmlns:a16="http://schemas.microsoft.com/office/drawing/2014/main" id="{E8E7F25E-336B-8604-0A33-73A443FA60D5}"/>
              </a:ext>
            </a:extLst>
          </p:cNvPr>
          <p:cNvSpPr txBox="1"/>
          <p:nvPr/>
        </p:nvSpPr>
        <p:spPr>
          <a:xfrm>
            <a:off x="7915650" y="1676281"/>
            <a:ext cx="3501097" cy="473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marL="342900" indent="-34290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680" b="1">
                <a:solidFill>
                  <a:srgbClr val="2F5597"/>
                </a:solidFill>
                <a:latin typeface="+mn-lt"/>
              </a:rPr>
              <a:t>Datapoints stored in transmitter </a:t>
            </a:r>
          </a:p>
          <a:p>
            <a:pPr marL="342900" indent="-34290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>
                <a:solidFill>
                  <a:srgbClr val="2F5597"/>
                </a:solidFill>
                <a:latin typeface="+mn-lt"/>
              </a:rPr>
              <a:t>Stored data serves as back-up ; backfilled into </a:t>
            </a:r>
            <a:r>
              <a:rPr lang="en-DK" sz="1200" err="1">
                <a:solidFill>
                  <a:srgbClr val="2F5597"/>
                </a:solidFill>
                <a:latin typeface="+mn-lt"/>
              </a:rPr>
              <a:t>EMSuite</a:t>
            </a:r>
            <a:r>
              <a:rPr lang="en-DK" sz="1200">
                <a:solidFill>
                  <a:srgbClr val="2F5597"/>
                </a:solidFill>
                <a:latin typeface="+mn-lt"/>
              </a:rPr>
              <a:t> </a:t>
            </a:r>
          </a:p>
          <a:p>
            <a:pPr marL="205740" indent="-20574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kern="0">
                <a:solidFill>
                  <a:srgbClr val="2F5597"/>
                </a:solidFill>
                <a:latin typeface="+mn-lt"/>
              </a:rPr>
              <a:t>   </a:t>
            </a:r>
            <a:r>
              <a:rPr lang="en-GB" sz="1200">
                <a:solidFill>
                  <a:srgbClr val="2F5597"/>
                </a:solidFill>
                <a:latin typeface="+mn-lt"/>
              </a:rPr>
              <a:t>Smart Sensor provides data into </a:t>
            </a:r>
            <a:r>
              <a:rPr lang="en-DK" sz="1200">
                <a:solidFill>
                  <a:srgbClr val="2F5597"/>
                </a:solidFill>
                <a:latin typeface="+mn-lt"/>
              </a:rPr>
              <a:t>    </a:t>
            </a:r>
            <a:r>
              <a:rPr lang="en-GB" sz="1200" err="1">
                <a:solidFill>
                  <a:srgbClr val="2F5597"/>
                </a:solidFill>
                <a:latin typeface="+mn-lt"/>
              </a:rPr>
              <a:t>EMSuite</a:t>
            </a:r>
            <a:r>
              <a:rPr lang="en-GB" sz="1200">
                <a:solidFill>
                  <a:srgbClr val="2F5597"/>
                </a:solidFill>
                <a:latin typeface="+mn-lt"/>
              </a:rPr>
              <a:t>; Disconnected sensor stops the recording of data</a:t>
            </a:r>
            <a:endParaRPr lang="en-DK" sz="1200">
              <a:solidFill>
                <a:srgbClr val="2F5597"/>
              </a:solidFill>
              <a:latin typeface="+mn-lt"/>
            </a:endParaRPr>
          </a:p>
          <a:p>
            <a:pPr marL="205740" indent="-20574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kern="0">
                <a:solidFill>
                  <a:srgbClr val="2F5597"/>
                </a:solidFill>
                <a:latin typeface="+mn-lt"/>
              </a:rPr>
              <a:t>Example: </a:t>
            </a:r>
            <a:r>
              <a:rPr lang="en-DK" sz="1200" b="1" kern="0">
                <a:solidFill>
                  <a:srgbClr val="2F5597"/>
                </a:solidFill>
                <a:latin typeface="+mn-lt"/>
              </a:rPr>
              <a:t>Backfill time </a:t>
            </a:r>
            <a:r>
              <a:rPr lang="en-DK" sz="1200" kern="0">
                <a:solidFill>
                  <a:srgbClr val="2F5597"/>
                </a:solidFill>
                <a:latin typeface="+mn-lt"/>
              </a:rPr>
              <a:t>2,2 hours for 24 hours memory</a:t>
            </a:r>
          </a:p>
          <a:p>
            <a:pPr marL="205740" indent="-20574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kern="0">
                <a:solidFill>
                  <a:srgbClr val="2F5597"/>
                </a:solidFill>
                <a:latin typeface="+mn-lt"/>
              </a:rPr>
              <a:t>ETSI (European Telecommunication Standard Institute) standards: </a:t>
            </a:r>
            <a:r>
              <a:rPr lang="en-DK" sz="1200" b="1" kern="0">
                <a:solidFill>
                  <a:srgbClr val="2F5597"/>
                </a:solidFill>
                <a:latin typeface="+mn-lt"/>
              </a:rPr>
              <a:t>Limited</a:t>
            </a:r>
            <a:r>
              <a:rPr lang="en-DK" sz="1200" kern="0">
                <a:solidFill>
                  <a:srgbClr val="2F5597"/>
                </a:solidFill>
                <a:latin typeface="+mn-lt"/>
              </a:rPr>
              <a:t> transmit duty cycle of 1% (36 seconds per hour) which reduces the backfill capability </a:t>
            </a:r>
          </a:p>
          <a:p>
            <a:pPr marL="205740" indent="-20574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>
              <a:solidFill>
                <a:srgbClr val="2F5597"/>
              </a:solidFill>
              <a:latin typeface="Avenir Next LT Pro" pitchFamily="34"/>
            </a:endParaRPr>
          </a:p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200">
              <a:solidFill>
                <a:srgbClr val="2F5597"/>
              </a:solidFill>
              <a:latin typeface="Avenir Next LT Pro" pitchFamily="34"/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E3A8432F-4827-C329-0BC8-7A21CABF90CB}"/>
              </a:ext>
            </a:extLst>
          </p:cNvPr>
          <p:cNvSpPr txBox="1"/>
          <p:nvPr/>
        </p:nvSpPr>
        <p:spPr>
          <a:xfrm>
            <a:off x="4062379" y="1676282"/>
            <a:ext cx="3228779" cy="13480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320" i="1">
                <a:solidFill>
                  <a:schemeClr val="accent5"/>
                </a:solidFill>
                <a:latin typeface="+mn-lt"/>
              </a:rPr>
              <a:t>Data </a:t>
            </a:r>
            <a:r>
              <a:rPr lang="en-DK" sz="1320" b="1" i="1">
                <a:solidFill>
                  <a:schemeClr val="accent5"/>
                </a:solidFill>
                <a:latin typeface="+mn-lt"/>
              </a:rPr>
              <a:t>retained</a:t>
            </a:r>
            <a:r>
              <a:rPr lang="en-DK" sz="1320" i="1">
                <a:solidFill>
                  <a:schemeClr val="accent5"/>
                </a:solidFill>
                <a:latin typeface="+mn-lt"/>
              </a:rPr>
              <a:t> in the transmitter depends of the number of days the </a:t>
            </a:r>
            <a:r>
              <a:rPr lang="en-DK" sz="1320" b="1" i="1">
                <a:solidFill>
                  <a:schemeClr val="accent5"/>
                </a:solidFill>
                <a:latin typeface="+mn-lt"/>
              </a:rPr>
              <a:t>communication is lost</a:t>
            </a:r>
            <a:r>
              <a:rPr lang="en-DK" sz="1320" i="1">
                <a:solidFill>
                  <a:schemeClr val="accent5"/>
                </a:solidFill>
                <a:latin typeface="+mn-lt"/>
              </a:rPr>
              <a:t>, and the transmit interval and numbers of attached sensors. </a:t>
            </a:r>
          </a:p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1440" b="1">
              <a:solidFill>
                <a:srgbClr val="203864"/>
              </a:solidFill>
              <a:latin typeface="Avenir Next LT Pro" pitchFamily="34"/>
            </a:endParaRPr>
          </a:p>
        </p:txBody>
      </p:sp>
      <p:pic>
        <p:nvPicPr>
          <p:cNvPr id="5" name="Picture 7" descr="A white device with a screen&#10;&#10;Description automatically generated">
            <a:extLst>
              <a:ext uri="{FF2B5EF4-FFF2-40B4-BE49-F238E27FC236}">
                <a16:creationId xmlns:a16="http://schemas.microsoft.com/office/drawing/2014/main" id="{2DAB6436-53BB-8971-E414-C4C7A3A924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1396" y="1534064"/>
            <a:ext cx="2840275" cy="459919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4B297B-BEB8-BED3-C052-8E937D6DE364}"/>
              </a:ext>
            </a:extLst>
          </p:cNvPr>
          <p:cNvSpPr txBox="1"/>
          <p:nvPr/>
        </p:nvSpPr>
        <p:spPr>
          <a:xfrm>
            <a:off x="4194052" y="3547867"/>
            <a:ext cx="2988626" cy="1126462"/>
          </a:xfrm>
          <a:prstGeom prst="rect">
            <a:avLst/>
          </a:prstGeom>
          <a:noFill/>
          <a:ln w="9528" cap="flat">
            <a:solidFill>
              <a:srgbClr val="163E64"/>
            </a:solidFill>
            <a:prstDash val="solid"/>
            <a:miter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 b="1">
                <a:solidFill>
                  <a:srgbClr val="000000"/>
                </a:solidFill>
                <a:latin typeface="Aptos"/>
              </a:rPr>
              <a:t>If PoE</a:t>
            </a:r>
            <a:r>
              <a:rPr lang="en-DK" sz="1320" b="1">
                <a:solidFill>
                  <a:srgbClr val="000000"/>
                </a:solidFill>
                <a:latin typeface="Aptos"/>
              </a:rPr>
              <a:t>;</a:t>
            </a:r>
            <a:r>
              <a:rPr lang="en-GB" sz="1320" b="1">
                <a:solidFill>
                  <a:srgbClr val="000000"/>
                </a:solidFill>
                <a:latin typeface="Aptos"/>
              </a:rPr>
              <a:t> </a:t>
            </a:r>
            <a:r>
              <a:rPr lang="en-GB" sz="1320">
                <a:solidFill>
                  <a:srgbClr val="000000"/>
                </a:solidFill>
                <a:latin typeface="Aptos"/>
              </a:rPr>
              <a:t>w</a:t>
            </a:r>
            <a:r>
              <a:rPr lang="en-DK" sz="1320">
                <a:solidFill>
                  <a:srgbClr val="000000"/>
                </a:solidFill>
                <a:latin typeface="Aptos"/>
              </a:rPr>
              <a:t>e can backfill UP TO </a:t>
            </a:r>
            <a:r>
              <a:rPr lang="en-DK" sz="1320" b="1">
                <a:solidFill>
                  <a:srgbClr val="000000"/>
                </a:solidFill>
                <a:latin typeface="Aptos"/>
              </a:rPr>
              <a:t>10 </a:t>
            </a:r>
            <a:r>
              <a:rPr lang="en-DK" sz="1320">
                <a:solidFill>
                  <a:srgbClr val="000000"/>
                </a:solidFill>
                <a:latin typeface="Aptos"/>
              </a:rPr>
              <a:t>data packets per transmit </a:t>
            </a:r>
            <a:br>
              <a:rPr lang="en-GB" sz="1320">
                <a:solidFill>
                  <a:srgbClr val="000000"/>
                </a:solidFill>
                <a:latin typeface="Aptos"/>
              </a:rPr>
            </a:br>
            <a:br>
              <a:rPr lang="en-GB" sz="1320">
                <a:solidFill>
                  <a:srgbClr val="000000"/>
                </a:solidFill>
                <a:latin typeface="Aptos"/>
              </a:rPr>
            </a:br>
            <a:r>
              <a:rPr lang="en-GB" sz="1320" b="1">
                <a:solidFill>
                  <a:srgbClr val="000000"/>
                </a:solidFill>
                <a:latin typeface="Aptos"/>
              </a:rPr>
              <a:t>If </a:t>
            </a:r>
            <a:r>
              <a:rPr lang="en-DK" sz="1320" b="1">
                <a:solidFill>
                  <a:srgbClr val="000000"/>
                </a:solidFill>
                <a:latin typeface="Aptos"/>
              </a:rPr>
              <a:t>RF;</a:t>
            </a:r>
            <a:r>
              <a:rPr lang="en-GB" sz="1320" b="1">
                <a:solidFill>
                  <a:srgbClr val="000000"/>
                </a:solidFill>
                <a:latin typeface="Aptos"/>
              </a:rPr>
              <a:t> </a:t>
            </a:r>
            <a:r>
              <a:rPr lang="en-GB" sz="1320">
                <a:solidFill>
                  <a:srgbClr val="000000"/>
                </a:solidFill>
                <a:latin typeface="Aptos"/>
              </a:rPr>
              <a:t>we can </a:t>
            </a:r>
            <a:r>
              <a:rPr lang="en-DK" sz="1320">
                <a:solidFill>
                  <a:srgbClr val="000000"/>
                </a:solidFill>
                <a:latin typeface="Aptos"/>
              </a:rPr>
              <a:t>backfill </a:t>
            </a:r>
            <a:r>
              <a:rPr lang="en-GB" sz="1320">
                <a:solidFill>
                  <a:srgbClr val="000000"/>
                </a:solidFill>
                <a:latin typeface="Aptos"/>
              </a:rPr>
              <a:t>UP TO </a:t>
            </a:r>
            <a:r>
              <a:rPr lang="en-GB" sz="1320" b="1">
                <a:solidFill>
                  <a:srgbClr val="000000"/>
                </a:solidFill>
                <a:latin typeface="Aptos"/>
              </a:rPr>
              <a:t>11</a:t>
            </a:r>
            <a:r>
              <a:rPr lang="en-GB" sz="1320">
                <a:solidFill>
                  <a:srgbClr val="000000"/>
                </a:solidFill>
                <a:latin typeface="Aptos"/>
              </a:rPr>
              <a:t> data packet</a:t>
            </a:r>
            <a:r>
              <a:rPr lang="en-DK" sz="1320">
                <a:solidFill>
                  <a:srgbClr val="000000"/>
                </a:solidFill>
                <a:latin typeface="Aptos"/>
              </a:rPr>
              <a:t>s</a:t>
            </a:r>
            <a:r>
              <a:rPr lang="en-GB" sz="1320">
                <a:solidFill>
                  <a:srgbClr val="000000"/>
                </a:solidFill>
                <a:latin typeface="Aptos"/>
              </a:rPr>
              <a:t> per transmit</a:t>
            </a:r>
            <a:r>
              <a:rPr lang="en-DK" sz="1320">
                <a:solidFill>
                  <a:srgbClr val="000000"/>
                </a:solidFill>
                <a:latin typeface="Aptos"/>
              </a:rPr>
              <a:t>. </a:t>
            </a:r>
            <a:endParaRPr lang="da-DK" sz="1320">
              <a:solidFill>
                <a:srgbClr val="000000"/>
              </a:solidFill>
              <a:latin typeface="Apto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7019CBC-FA24-E1CF-54D7-9272D2483010}"/>
              </a:ext>
            </a:extLst>
          </p:cNvPr>
          <p:cNvSpPr txBox="1"/>
          <p:nvPr/>
        </p:nvSpPr>
        <p:spPr>
          <a:xfrm>
            <a:off x="868017" y="1097280"/>
            <a:ext cx="1066800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endParaRPr lang="da-DK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0FFA35-DD17-9891-4BB0-5DEBD4A659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E8024B-37D5-5BED-7E01-03D09798F04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sz="1600">
                <a:solidFill>
                  <a:schemeClr val="accent5"/>
                </a:solidFill>
                <a:latin typeface="Avenir Next LT Pro" pitchFamily="34"/>
              </a:rPr>
              <a:t>How many days can the transmitter be </a:t>
            </a:r>
            <a:r>
              <a:rPr lang="en-DK" sz="1600" u="sng">
                <a:solidFill>
                  <a:schemeClr val="accent5"/>
                </a:solidFill>
                <a:latin typeface="Avenir Next LT Pro" pitchFamily="34"/>
              </a:rPr>
              <a:t>without</a:t>
            </a:r>
            <a:r>
              <a:rPr lang="en-DK" sz="1600">
                <a:solidFill>
                  <a:schemeClr val="accent5"/>
                </a:solidFill>
                <a:latin typeface="Avenir Next LT Pro" pitchFamily="34"/>
              </a:rPr>
              <a:t> communication </a:t>
            </a:r>
            <a:r>
              <a:rPr lang="en-DK" sz="1600" u="sng">
                <a:solidFill>
                  <a:schemeClr val="accent5"/>
                </a:solidFill>
                <a:latin typeface="Avenir Next LT Pro" pitchFamily="34"/>
              </a:rPr>
              <a:t>without</a:t>
            </a:r>
            <a:r>
              <a:rPr lang="en-DK" sz="1600">
                <a:solidFill>
                  <a:schemeClr val="accent5"/>
                </a:solidFill>
                <a:latin typeface="Avenir Next LT Pro" pitchFamily="34"/>
              </a:rPr>
              <a:t> losing data?  </a:t>
            </a:r>
          </a:p>
          <a:p>
            <a:r>
              <a:rPr lang="en-DK" b="0">
                <a:solidFill>
                  <a:schemeClr val="tx2"/>
                </a:solidFill>
                <a:latin typeface="+mj-lt"/>
              </a:rPr>
              <a:t>From </a:t>
            </a:r>
            <a:r>
              <a:rPr lang="en-DK" b="0" err="1">
                <a:solidFill>
                  <a:schemeClr val="tx2"/>
                </a:solidFill>
                <a:latin typeface="+mj-lt"/>
              </a:rPr>
              <a:t>EMSuite</a:t>
            </a:r>
            <a:r>
              <a:rPr lang="en-DK" b="0">
                <a:solidFill>
                  <a:schemeClr val="tx2"/>
                </a:solidFill>
                <a:latin typeface="+mj-lt"/>
              </a:rPr>
              <a:t> version 1.5.2+ </a:t>
            </a:r>
            <a:endParaRPr lang="da-DK" b="0">
              <a:solidFill>
                <a:schemeClr val="tx2"/>
              </a:solidFill>
              <a:latin typeface="+mj-lt"/>
            </a:endParaRPr>
          </a:p>
          <a:p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3926D66-83B8-2B44-E75B-843C43B42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err="1"/>
              <a:t>TrackView</a:t>
            </a:r>
            <a:r>
              <a:rPr lang="en-DK"/>
              <a:t> data memory – RF transmitter </a:t>
            </a:r>
            <a:endParaRPr lang="da-DK"/>
          </a:p>
        </p:txBody>
      </p:sp>
      <p:graphicFrame>
        <p:nvGraphicFramePr>
          <p:cNvPr id="6" name="Table 4">
            <a:extLst>
              <a:ext uri="{FF2B5EF4-FFF2-40B4-BE49-F238E27FC236}">
                <a16:creationId xmlns:a16="http://schemas.microsoft.com/office/drawing/2014/main" id="{AD74C1DB-C344-86B7-8F85-655EB16ABD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1218785"/>
              </p:ext>
            </p:extLst>
          </p:nvPr>
        </p:nvGraphicFramePr>
        <p:xfrm>
          <a:off x="1226059" y="2382674"/>
          <a:ext cx="9388935" cy="2333766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1877787">
                  <a:extLst>
                    <a:ext uri="{9D8B030D-6E8A-4147-A177-3AD203B41FA5}">
                      <a16:colId xmlns:a16="http://schemas.microsoft.com/office/drawing/2014/main" val="2891608406"/>
                    </a:ext>
                  </a:extLst>
                </a:gridCol>
                <a:gridCol w="1877787">
                  <a:extLst>
                    <a:ext uri="{9D8B030D-6E8A-4147-A177-3AD203B41FA5}">
                      <a16:colId xmlns:a16="http://schemas.microsoft.com/office/drawing/2014/main" val="755842609"/>
                    </a:ext>
                  </a:extLst>
                </a:gridCol>
                <a:gridCol w="1877787">
                  <a:extLst>
                    <a:ext uri="{9D8B030D-6E8A-4147-A177-3AD203B41FA5}">
                      <a16:colId xmlns:a16="http://schemas.microsoft.com/office/drawing/2014/main" val="1545812545"/>
                    </a:ext>
                  </a:extLst>
                </a:gridCol>
                <a:gridCol w="1877787">
                  <a:extLst>
                    <a:ext uri="{9D8B030D-6E8A-4147-A177-3AD203B41FA5}">
                      <a16:colId xmlns:a16="http://schemas.microsoft.com/office/drawing/2014/main" val="3146287235"/>
                    </a:ext>
                  </a:extLst>
                </a:gridCol>
                <a:gridCol w="1877787">
                  <a:extLst>
                    <a:ext uri="{9D8B030D-6E8A-4147-A177-3AD203B41FA5}">
                      <a16:colId xmlns:a16="http://schemas.microsoft.com/office/drawing/2014/main" val="3072001950"/>
                    </a:ext>
                  </a:extLst>
                </a:gridCol>
              </a:tblGrid>
              <a:tr h="607086">
                <a:tc>
                  <a:txBody>
                    <a:bodyPr/>
                    <a:lstStyle/>
                    <a:p>
                      <a:pPr lvl="0" algn="ctr"/>
                      <a:r>
                        <a:rPr lang="en-DK" sz="1400" b="0">
                          <a:solidFill>
                            <a:schemeClr val="tx1"/>
                          </a:solidFill>
                        </a:rPr>
                        <a:t>Sample rate (minutes) </a:t>
                      </a:r>
                      <a:endParaRPr lang="da-DK" sz="1400" b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400" b="0"/>
                        <a:t>Transmit rate (minutes)  </a:t>
                      </a:r>
                      <a:endParaRPr lang="da-DK" sz="14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400" b="0"/>
                        <a:t>Number of sensors </a:t>
                      </a:r>
                      <a:endParaRPr lang="da-DK" sz="14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400" b="0"/>
                        <a:t>Days</a:t>
                      </a:r>
                      <a:endParaRPr lang="da-DK" sz="14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400" b="0"/>
                        <a:t>Number of samples </a:t>
                      </a:r>
                      <a:endParaRPr lang="da-DK" sz="1400" b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86774011"/>
                  </a:ext>
                </a:extLst>
              </a:tr>
              <a:tr h="575560">
                <a:tc>
                  <a:txBody>
                    <a:bodyPr/>
                    <a:lstStyle/>
                    <a:p>
                      <a:pPr lvl="0" algn="ctr"/>
                      <a:r>
                        <a:rPr lang="en-DK" sz="160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/>
                        <a:t>1</a:t>
                      </a:r>
                      <a:endParaRPr lang="da-DK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/>
                        <a:t>1</a:t>
                      </a:r>
                      <a:endParaRPr lang="da-DK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 b="1"/>
                        <a:t>14</a:t>
                      </a:r>
                      <a:endParaRPr lang="da-DK" sz="1600" b="1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>
                          <a:solidFill>
                            <a:schemeClr val="tx1"/>
                          </a:solidFill>
                        </a:rPr>
                        <a:t>20.750 </a:t>
                      </a:r>
                      <a:endParaRPr lang="da-DK" sz="16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35604798"/>
                  </a:ext>
                </a:extLst>
              </a:tr>
              <a:tr h="575560">
                <a:tc>
                  <a:txBody>
                    <a:bodyPr/>
                    <a:lstStyle/>
                    <a:p>
                      <a:pPr lvl="0" algn="ctr"/>
                      <a:r>
                        <a:rPr lang="en-DK" sz="1600">
                          <a:solidFill>
                            <a:schemeClr val="tx1"/>
                          </a:solidFill>
                        </a:rPr>
                        <a:t>1</a:t>
                      </a:r>
                      <a:endParaRPr lang="da-DK" sz="16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/>
                        <a:t>5</a:t>
                      </a:r>
                      <a:endParaRPr lang="da-DK" sz="1600"/>
                    </a:p>
                  </a:txBody>
                  <a:tcPr anchor="ctr"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/>
                        <a:t>2</a:t>
                      </a:r>
                      <a:endParaRPr lang="da-DK" sz="1600"/>
                    </a:p>
                  </a:txBody>
                  <a:tcPr anchor="ctr"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 b="1"/>
                        <a:t>37</a:t>
                      </a:r>
                      <a:endParaRPr lang="da-DK" sz="1600" b="1"/>
                    </a:p>
                  </a:txBody>
                  <a:tcPr anchor="ctr"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>
                          <a:solidFill>
                            <a:schemeClr val="tx1"/>
                          </a:solidFill>
                        </a:rPr>
                        <a:t>59.300</a:t>
                      </a:r>
                      <a:endParaRPr lang="da-DK" sz="16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37854054"/>
                  </a:ext>
                </a:extLst>
              </a:tr>
              <a:tr h="575560">
                <a:tc>
                  <a:txBody>
                    <a:bodyPr/>
                    <a:lstStyle/>
                    <a:p>
                      <a:pPr lvl="0" algn="ctr"/>
                      <a:r>
                        <a:rPr lang="en-DK" sz="1600">
                          <a:solidFill>
                            <a:schemeClr val="tx1"/>
                          </a:solidFill>
                        </a:rPr>
                        <a:t>1</a:t>
                      </a:r>
                      <a:endParaRPr lang="da-DK" sz="16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/>
                        <a:t>5</a:t>
                      </a:r>
                      <a:endParaRPr lang="da-DK" sz="1600"/>
                    </a:p>
                  </a:txBody>
                  <a:tcPr anchor="ctr"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/>
                        <a:t>1</a:t>
                      </a:r>
                      <a:endParaRPr lang="da-DK" sz="1600"/>
                    </a:p>
                  </a:txBody>
                  <a:tcPr anchor="ctr"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 b="1"/>
                        <a:t>54</a:t>
                      </a:r>
                      <a:endParaRPr lang="da-DK" sz="1600" b="1"/>
                    </a:p>
                  </a:txBody>
                  <a:tcPr anchor="ctr"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>
                          <a:solidFill>
                            <a:schemeClr val="tx1"/>
                          </a:solidFill>
                        </a:rPr>
                        <a:t>77.840</a:t>
                      </a:r>
                      <a:endParaRPr lang="da-DK" sz="16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5964452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45624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F93526-FF2A-F88E-1E41-A9DBC80C28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BA4057A-ECF3-C3A5-9501-85104B248F0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Sensors - Transmitter – Access Point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372971C-8E93-D991-9414-366E3858C8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Hardware Overview</a:t>
            </a:r>
            <a:endParaRPr lang="da-DK"/>
          </a:p>
        </p:txBody>
      </p:sp>
      <p:sp>
        <p:nvSpPr>
          <p:cNvPr id="7" name="TextBox 256">
            <a:extLst>
              <a:ext uri="{FF2B5EF4-FFF2-40B4-BE49-F238E27FC236}">
                <a16:creationId xmlns:a16="http://schemas.microsoft.com/office/drawing/2014/main" id="{773F2371-CB8F-01A0-F89A-6A0C6565112E}"/>
              </a:ext>
            </a:extLst>
          </p:cNvPr>
          <p:cNvSpPr txBox="1"/>
          <p:nvPr/>
        </p:nvSpPr>
        <p:spPr>
          <a:xfrm rot="16200004">
            <a:off x="530917" y="1897321"/>
            <a:ext cx="500396" cy="827998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lin ang="2700000"/>
          </a:gradFill>
          <a:ln cap="flat">
            <a:noFill/>
          </a:ln>
        </p:spPr>
        <p:txBody>
          <a:bodyPr vert="horz" wrap="square" lIns="91440" tIns="45720" rIns="91440" bIns="45720" anchor="ctr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00" b="0" i="0" u="none" strike="noStrike" kern="1200" cap="none" spc="0" baseline="0">
              <a:solidFill>
                <a:srgbClr val="FFFFFF"/>
              </a:solidFill>
              <a:uFillTx/>
              <a:latin typeface="AvenirNext LT Pro Regular" pitchFamily="34"/>
            </a:endParaRPr>
          </a:p>
        </p:txBody>
      </p:sp>
      <p:grpSp>
        <p:nvGrpSpPr>
          <p:cNvPr id="8" name="Group 259">
            <a:extLst>
              <a:ext uri="{FF2B5EF4-FFF2-40B4-BE49-F238E27FC236}">
                <a16:creationId xmlns:a16="http://schemas.microsoft.com/office/drawing/2014/main" id="{3C12150F-76C0-ED04-CD44-C6F3656893DC}"/>
              </a:ext>
            </a:extLst>
          </p:cNvPr>
          <p:cNvGrpSpPr/>
          <p:nvPr/>
        </p:nvGrpSpPr>
        <p:grpSpPr>
          <a:xfrm>
            <a:off x="646914" y="2154609"/>
            <a:ext cx="204094" cy="353772"/>
            <a:chOff x="635828" y="2170931"/>
            <a:chExt cx="204094" cy="353772"/>
          </a:xfrm>
        </p:grpSpPr>
        <p:sp>
          <p:nvSpPr>
            <p:cNvPr id="9" name="Freeform 117">
              <a:extLst>
                <a:ext uri="{FF2B5EF4-FFF2-40B4-BE49-F238E27FC236}">
                  <a16:creationId xmlns:a16="http://schemas.microsoft.com/office/drawing/2014/main" id="{15270C37-E876-11C3-7CAD-1BCADF0977B6}"/>
                </a:ext>
              </a:extLst>
            </p:cNvPr>
            <p:cNvSpPr/>
            <p:nvPr/>
          </p:nvSpPr>
          <p:spPr>
            <a:xfrm>
              <a:off x="635828" y="2170931"/>
              <a:ext cx="172812" cy="35377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6420"/>
                <a:gd name="f7" fmla="val 299737"/>
                <a:gd name="f8" fmla="val 112731"/>
                <a:gd name="f9" fmla="val 164857"/>
                <a:gd name="f10" fmla="val 38594"/>
                <a:gd name="f11" fmla="val 112257"/>
                <a:gd name="f12" fmla="val 16811"/>
                <a:gd name="f13" fmla="val 94215"/>
                <a:gd name="f14" fmla="+- 0 0 464"/>
                <a:gd name="f15" fmla="val 72431"/>
                <a:gd name="f16" fmla="val 10"/>
                <a:gd name="f17" fmla="val 51315"/>
                <a:gd name="f18" fmla="val 469"/>
                <a:gd name="f19" fmla="val 34306"/>
                <a:gd name="f20" fmla="val 17477"/>
                <a:gd name="f21" fmla="val 33847"/>
                <a:gd name="f22" fmla="val 164801"/>
                <a:gd name="f23" fmla="+- 0 0 242"/>
                <a:gd name="f24" fmla="val 186547"/>
                <a:gd name="f25" fmla="+- 0 0 10247"/>
                <a:gd name="f26" fmla="val 231811"/>
                <a:gd name="f27" fmla="val 11499"/>
                <a:gd name="f28" fmla="val 265900"/>
                <a:gd name="f29" fmla="val 24907"/>
                <a:gd name="f30" fmla="val 286918"/>
                <a:gd name="f31" fmla="val 48089"/>
                <a:gd name="f32" fmla="val 299668"/>
                <a:gd name="f33" fmla="val 73019"/>
                <a:gd name="f34" fmla="val 299738"/>
                <a:gd name="f35" fmla="val 73410"/>
                <a:gd name="f36" fmla="val 113845"/>
                <a:gd name="f37" fmla="val 299625"/>
                <a:gd name="f38" fmla="val 146532"/>
                <a:gd name="f39" fmla="val 266755"/>
                <a:gd name="f40" fmla="val 226320"/>
                <a:gd name="f41" fmla="val 146350"/>
                <a:gd name="f42" fmla="val 201390"/>
                <a:gd name="f43" fmla="val 133600"/>
                <a:gd name="f44" fmla="val 178209"/>
                <a:gd name="f45" fmla="val 112582"/>
                <a:gd name="f46" fmla="val 42428"/>
                <a:gd name="f47" fmla="val 280301"/>
                <a:gd name="f48" fmla="val 12743"/>
                <a:gd name="f49" fmla="val 263168"/>
                <a:gd name="f50" fmla="val 2568"/>
                <a:gd name="f51" fmla="val 225215"/>
                <a:gd name="f52" fmla="val 19701"/>
                <a:gd name="f53" fmla="val 195530"/>
                <a:gd name="f54" fmla="val 25149"/>
                <a:gd name="f55" fmla="val 186090"/>
                <a:gd name="f56" fmla="val 32988"/>
                <a:gd name="f57" fmla="val 178251"/>
                <a:gd name="f58" fmla="val 172803"/>
                <a:gd name="f59" fmla="val 44166"/>
                <a:gd name="f60" fmla="val 171799"/>
                <a:gd name="f61" fmla="val 45234"/>
                <a:gd name="f62" fmla="val 169942"/>
                <a:gd name="f63" fmla="val 45226"/>
                <a:gd name="f64" fmla="val 167935"/>
                <a:gd name="f65" fmla="val 45626"/>
                <a:gd name="f66" fmla="val 23002"/>
                <a:gd name="f67" fmla="val 58591"/>
                <a:gd name="f68" fmla="val 10687"/>
                <a:gd name="f69" fmla="val 74183"/>
                <a:gd name="f70" fmla="val 11088"/>
                <a:gd name="f71" fmla="val 89211"/>
                <a:gd name="f72" fmla="val 11474"/>
                <a:gd name="f73" fmla="val 101302"/>
                <a:gd name="f74" fmla="val 23566"/>
                <a:gd name="f75" fmla="val 101689"/>
                <a:gd name="f76" fmla="val 101681"/>
                <a:gd name="f77" fmla="val 102748"/>
                <a:gd name="f78" fmla="val 104487"/>
                <a:gd name="f79" fmla="val 134171"/>
                <a:gd name="f80" fmla="val 189940"/>
                <a:gd name="f81" fmla="val 144343"/>
                <a:gd name="f82" fmla="val 227897"/>
                <a:gd name="f83" fmla="val 127206"/>
                <a:gd name="f84" fmla="val 257581"/>
                <a:gd name="f85" fmla="val 110069"/>
                <a:gd name="f86" fmla="val 287266"/>
                <a:gd name="f87" fmla="val 72112"/>
                <a:gd name="f88" fmla="val 297438"/>
                <a:gd name="f89" fmla="+- 0 0 -90"/>
                <a:gd name="f90" fmla="*/ f3 1 146420"/>
                <a:gd name="f91" fmla="*/ f4 1 299737"/>
                <a:gd name="f92" fmla="+- f7 0 f5"/>
                <a:gd name="f93" fmla="+- f6 0 f5"/>
                <a:gd name="f94" fmla="*/ f89 f0 1"/>
                <a:gd name="f95" fmla="*/ f93 1 146420"/>
                <a:gd name="f96" fmla="*/ f92 1 299737"/>
                <a:gd name="f97" fmla="*/ 112731 f93 1"/>
                <a:gd name="f98" fmla="*/ 164857 f92 1"/>
                <a:gd name="f99" fmla="*/ 38594 f92 1"/>
                <a:gd name="f100" fmla="*/ 72431 f93 1"/>
                <a:gd name="f101" fmla="*/ 10 f92 1"/>
                <a:gd name="f102" fmla="*/ 33847 f93 1"/>
                <a:gd name="f103" fmla="*/ 164801 f92 1"/>
                <a:gd name="f104" fmla="*/ 11499 f93 1"/>
                <a:gd name="f105" fmla="*/ 265900 f92 1"/>
                <a:gd name="f106" fmla="*/ 73019 f93 1"/>
                <a:gd name="f107" fmla="*/ 299738 f92 1"/>
                <a:gd name="f108" fmla="*/ 73410 f93 1"/>
                <a:gd name="f109" fmla="*/ 146420 f93 1"/>
                <a:gd name="f110" fmla="*/ 226320 f92 1"/>
                <a:gd name="f111" fmla="*/ 112582 f93 1"/>
                <a:gd name="f112" fmla="*/ 42428 f93 1"/>
                <a:gd name="f113" fmla="*/ 280301 f92 1"/>
                <a:gd name="f114" fmla="*/ 19701 f93 1"/>
                <a:gd name="f115" fmla="*/ 195530 f92 1"/>
                <a:gd name="f116" fmla="*/ 172803 f92 1"/>
                <a:gd name="f117" fmla="*/ 45226 f93 1"/>
                <a:gd name="f118" fmla="*/ 167935 f92 1"/>
                <a:gd name="f119" fmla="*/ 74183 f93 1"/>
                <a:gd name="f120" fmla="*/ 11088 f92 1"/>
                <a:gd name="f121" fmla="*/ 101689 f93 1"/>
                <a:gd name="f122" fmla="*/ 104487 f93 1"/>
                <a:gd name="f123" fmla="*/ 127206 f93 1"/>
                <a:gd name="f124" fmla="*/ 257581 f92 1"/>
                <a:gd name="f125" fmla="*/ f94 1 f2"/>
                <a:gd name="f126" fmla="*/ f97 1 146420"/>
                <a:gd name="f127" fmla="*/ f98 1 299737"/>
                <a:gd name="f128" fmla="*/ f99 1 299737"/>
                <a:gd name="f129" fmla="*/ f100 1 146420"/>
                <a:gd name="f130" fmla="*/ f101 1 299737"/>
                <a:gd name="f131" fmla="*/ f102 1 146420"/>
                <a:gd name="f132" fmla="*/ f103 1 299737"/>
                <a:gd name="f133" fmla="*/ f104 1 146420"/>
                <a:gd name="f134" fmla="*/ f105 1 299737"/>
                <a:gd name="f135" fmla="*/ f106 1 146420"/>
                <a:gd name="f136" fmla="*/ f107 1 299737"/>
                <a:gd name="f137" fmla="*/ f108 1 146420"/>
                <a:gd name="f138" fmla="*/ f109 1 146420"/>
                <a:gd name="f139" fmla="*/ f110 1 299737"/>
                <a:gd name="f140" fmla="*/ f111 1 146420"/>
                <a:gd name="f141" fmla="*/ f112 1 146420"/>
                <a:gd name="f142" fmla="*/ f113 1 299737"/>
                <a:gd name="f143" fmla="*/ f114 1 146420"/>
                <a:gd name="f144" fmla="*/ f115 1 299737"/>
                <a:gd name="f145" fmla="*/ f116 1 299737"/>
                <a:gd name="f146" fmla="*/ f117 1 146420"/>
                <a:gd name="f147" fmla="*/ f118 1 299737"/>
                <a:gd name="f148" fmla="*/ f119 1 146420"/>
                <a:gd name="f149" fmla="*/ f120 1 299737"/>
                <a:gd name="f150" fmla="*/ f121 1 146420"/>
                <a:gd name="f151" fmla="*/ f122 1 146420"/>
                <a:gd name="f152" fmla="*/ f123 1 146420"/>
                <a:gd name="f153" fmla="*/ f124 1 299737"/>
                <a:gd name="f154" fmla="*/ f5 1 f95"/>
                <a:gd name="f155" fmla="*/ f6 1 f95"/>
                <a:gd name="f156" fmla="*/ f5 1 f96"/>
                <a:gd name="f157" fmla="*/ f7 1 f96"/>
                <a:gd name="f158" fmla="+- f125 0 f1"/>
                <a:gd name="f159" fmla="*/ f126 1 f95"/>
                <a:gd name="f160" fmla="*/ f127 1 f96"/>
                <a:gd name="f161" fmla="*/ f128 1 f96"/>
                <a:gd name="f162" fmla="*/ f129 1 f95"/>
                <a:gd name="f163" fmla="*/ f130 1 f96"/>
                <a:gd name="f164" fmla="*/ f131 1 f95"/>
                <a:gd name="f165" fmla="*/ f132 1 f96"/>
                <a:gd name="f166" fmla="*/ f133 1 f95"/>
                <a:gd name="f167" fmla="*/ f134 1 f96"/>
                <a:gd name="f168" fmla="*/ f135 1 f95"/>
                <a:gd name="f169" fmla="*/ f136 1 f96"/>
                <a:gd name="f170" fmla="*/ f137 1 f95"/>
                <a:gd name="f171" fmla="*/ f138 1 f95"/>
                <a:gd name="f172" fmla="*/ f139 1 f96"/>
                <a:gd name="f173" fmla="*/ f140 1 f95"/>
                <a:gd name="f174" fmla="*/ f141 1 f95"/>
                <a:gd name="f175" fmla="*/ f142 1 f96"/>
                <a:gd name="f176" fmla="*/ f143 1 f95"/>
                <a:gd name="f177" fmla="*/ f144 1 f96"/>
                <a:gd name="f178" fmla="*/ f145 1 f96"/>
                <a:gd name="f179" fmla="*/ f146 1 f95"/>
                <a:gd name="f180" fmla="*/ f147 1 f96"/>
                <a:gd name="f181" fmla="*/ f148 1 f95"/>
                <a:gd name="f182" fmla="*/ f149 1 f96"/>
                <a:gd name="f183" fmla="*/ f150 1 f95"/>
                <a:gd name="f184" fmla="*/ f151 1 f95"/>
                <a:gd name="f185" fmla="*/ f152 1 f95"/>
                <a:gd name="f186" fmla="*/ f153 1 f96"/>
                <a:gd name="f187" fmla="*/ f154 f90 1"/>
                <a:gd name="f188" fmla="*/ f155 f90 1"/>
                <a:gd name="f189" fmla="*/ f157 f91 1"/>
                <a:gd name="f190" fmla="*/ f156 f91 1"/>
                <a:gd name="f191" fmla="*/ f159 f90 1"/>
                <a:gd name="f192" fmla="*/ f160 f91 1"/>
                <a:gd name="f193" fmla="*/ f161 f91 1"/>
                <a:gd name="f194" fmla="*/ f162 f90 1"/>
                <a:gd name="f195" fmla="*/ f163 f91 1"/>
                <a:gd name="f196" fmla="*/ f164 f90 1"/>
                <a:gd name="f197" fmla="*/ f165 f91 1"/>
                <a:gd name="f198" fmla="*/ f166 f90 1"/>
                <a:gd name="f199" fmla="*/ f167 f91 1"/>
                <a:gd name="f200" fmla="*/ f168 f90 1"/>
                <a:gd name="f201" fmla="*/ f169 f91 1"/>
                <a:gd name="f202" fmla="*/ f170 f90 1"/>
                <a:gd name="f203" fmla="*/ f171 f90 1"/>
                <a:gd name="f204" fmla="*/ f172 f91 1"/>
                <a:gd name="f205" fmla="*/ f173 f90 1"/>
                <a:gd name="f206" fmla="*/ f174 f90 1"/>
                <a:gd name="f207" fmla="*/ f175 f91 1"/>
                <a:gd name="f208" fmla="*/ f176 f90 1"/>
                <a:gd name="f209" fmla="*/ f177 f91 1"/>
                <a:gd name="f210" fmla="*/ f178 f91 1"/>
                <a:gd name="f211" fmla="*/ f179 f90 1"/>
                <a:gd name="f212" fmla="*/ f180 f91 1"/>
                <a:gd name="f213" fmla="*/ f181 f90 1"/>
                <a:gd name="f214" fmla="*/ f182 f91 1"/>
                <a:gd name="f215" fmla="*/ f183 f90 1"/>
                <a:gd name="f216" fmla="*/ f184 f90 1"/>
                <a:gd name="f217" fmla="*/ f185 f90 1"/>
                <a:gd name="f218" fmla="*/ f186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8">
                  <a:pos x="f191" y="f192"/>
                </a:cxn>
                <a:cxn ang="f158">
                  <a:pos x="f191" y="f193"/>
                </a:cxn>
                <a:cxn ang="f158">
                  <a:pos x="f194" y="f195"/>
                </a:cxn>
                <a:cxn ang="f158">
                  <a:pos x="f196" y="f193"/>
                </a:cxn>
                <a:cxn ang="f158">
                  <a:pos x="f196" y="f197"/>
                </a:cxn>
                <a:cxn ang="f158">
                  <a:pos x="f198" y="f199"/>
                </a:cxn>
                <a:cxn ang="f158">
                  <a:pos x="f200" y="f201"/>
                </a:cxn>
                <a:cxn ang="f158">
                  <a:pos x="f202" y="f201"/>
                </a:cxn>
                <a:cxn ang="f158">
                  <a:pos x="f203" y="f204"/>
                </a:cxn>
                <a:cxn ang="f158">
                  <a:pos x="f205" y="f197"/>
                </a:cxn>
                <a:cxn ang="f158">
                  <a:pos x="f206" y="f207"/>
                </a:cxn>
                <a:cxn ang="f158">
                  <a:pos x="f208" y="f209"/>
                </a:cxn>
                <a:cxn ang="f158">
                  <a:pos x="f206" y="f210"/>
                </a:cxn>
                <a:cxn ang="f158">
                  <a:pos x="f211" y="f212"/>
                </a:cxn>
                <a:cxn ang="f158">
                  <a:pos x="f211" y="f193"/>
                </a:cxn>
                <a:cxn ang="f158">
                  <a:pos x="f213" y="f214"/>
                </a:cxn>
                <a:cxn ang="f158">
                  <a:pos x="f215" y="f193"/>
                </a:cxn>
                <a:cxn ang="f158">
                  <a:pos x="f215" y="f212"/>
                </a:cxn>
                <a:cxn ang="f158">
                  <a:pos x="f216" y="f210"/>
                </a:cxn>
                <a:cxn ang="f158">
                  <a:pos x="f217" y="f218"/>
                </a:cxn>
                <a:cxn ang="f158">
                  <a:pos x="f206" y="f207"/>
                </a:cxn>
              </a:cxnLst>
              <a:rect l="f187" t="f190" r="f188" b="f189"/>
              <a:pathLst>
                <a:path w="146420" h="299737">
                  <a:moveTo>
                    <a:pt x="f8" y="f9"/>
                  </a:moveTo>
                  <a:lnTo>
                    <a:pt x="f8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10"/>
                  </a:cubicBezTo>
                  <a:lnTo>
                    <a:pt x="f21" y="f22"/>
                  </a:ln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lnTo>
                    <a:pt x="f35" y="f34"/>
                  </a:lnTo>
                  <a:cubicBezTo>
                    <a:pt x="f36" y="f37"/>
                    <a:pt x="f38" y="f39"/>
                    <a:pt x="f6" y="f40"/>
                  </a:cubicBezTo>
                  <a:cubicBezTo>
                    <a:pt x="f41" y="f42"/>
                    <a:pt x="f43" y="f44"/>
                    <a:pt x="f45" y="f22"/>
                  </a:cubicBezTo>
                  <a:close/>
                  <a:moveTo>
                    <a:pt x="f46" y="f47"/>
                  </a:move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46" y="f58"/>
                  </a:cubicBezTo>
                  <a:cubicBezTo>
                    <a:pt x="f59" y="f60"/>
                    <a:pt x="f61" y="f62"/>
                    <a:pt x="f63" y="f64"/>
                  </a:cubicBezTo>
                  <a:lnTo>
                    <a:pt x="f63" y="f10"/>
                  </a:ln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10"/>
                  </a:cubicBezTo>
                  <a:lnTo>
                    <a:pt x="f75" y="f64"/>
                  </a:lnTo>
                  <a:cubicBezTo>
                    <a:pt x="f76" y="f62"/>
                    <a:pt x="f77" y="f60"/>
                    <a:pt x="f78" y="f5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46" y="f47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0" name="Freeform 118">
              <a:extLst>
                <a:ext uri="{FF2B5EF4-FFF2-40B4-BE49-F238E27FC236}">
                  <a16:creationId xmlns:a16="http://schemas.microsoft.com/office/drawing/2014/main" id="{60D6B0ED-A1E6-26EF-9FF4-33F17ED225CA}"/>
                </a:ext>
              </a:extLst>
            </p:cNvPr>
            <p:cNvSpPr/>
            <p:nvPr/>
          </p:nvSpPr>
          <p:spPr>
            <a:xfrm>
              <a:off x="676646" y="2283787"/>
              <a:ext cx="91732" cy="1982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7719"/>
                <a:gd name="f7" fmla="val 167963"/>
                <a:gd name="f8" fmla="val 44455"/>
                <a:gd name="f9" fmla="val 90654"/>
                <a:gd name="f10" fmla="val 5596"/>
                <a:gd name="f11" fmla="val 2505"/>
                <a:gd name="f12" fmla="val 41950"/>
                <a:gd name="f13" fmla="val 38860"/>
                <a:gd name="f14" fmla="val 35769"/>
                <a:gd name="f15" fmla="val 33264"/>
                <a:gd name="f16" fmla="val 12029"/>
                <a:gd name="f17" fmla="val 93745"/>
                <a:gd name="f18" fmla="+- 0 0 2680"/>
                <a:gd name="f19" fmla="val 113464"/>
                <a:gd name="f20" fmla="val 410"/>
                <a:gd name="f21" fmla="val 134700"/>
                <a:gd name="f22" fmla="val 3501"/>
                <a:gd name="f23" fmla="val 155935"/>
                <a:gd name="f24" fmla="val 23220"/>
                <a:gd name="f25" fmla="val 170643"/>
                <a:gd name="f26" fmla="val 167553"/>
                <a:gd name="f27" fmla="val 65690"/>
                <a:gd name="f28" fmla="val 164462"/>
                <a:gd name="f29" fmla="val 80399"/>
                <a:gd name="f30" fmla="val 144743"/>
                <a:gd name="f31" fmla="val 77309"/>
                <a:gd name="f32" fmla="val 123508"/>
                <a:gd name="f33" fmla="val 74833"/>
                <a:gd name="f34" fmla="val 106494"/>
                <a:gd name="f35" fmla="val 61469"/>
                <a:gd name="f36" fmla="val 93130"/>
                <a:gd name="f37" fmla="val 156462"/>
                <a:gd name="f38" fmla="val 23659"/>
                <a:gd name="f39" fmla="val 156858"/>
                <a:gd name="f40" fmla="val 11016"/>
                <a:gd name="f41" fmla="val 144857"/>
                <a:gd name="f42" fmla="val 10620"/>
                <a:gd name="f43" fmla="val 129656"/>
                <a:gd name="f44" fmla="val 10225"/>
                <a:gd name="f45" fmla="val 114456"/>
                <a:gd name="f46" fmla="val 22226"/>
                <a:gd name="f47" fmla="val 101813"/>
                <a:gd name="f48" fmla="val 37426"/>
                <a:gd name="f49" fmla="val 101417"/>
                <a:gd name="f50" fmla="val 37904"/>
                <a:gd name="f51" fmla="val 101405"/>
                <a:gd name="f52" fmla="val 38382"/>
                <a:gd name="f53" fmla="val 54060"/>
                <a:gd name="f54" fmla="val 101021"/>
                <a:gd name="f55" fmla="val 66703"/>
                <a:gd name="f56" fmla="val 113023"/>
                <a:gd name="f57" fmla="val 67099"/>
                <a:gd name="f58" fmla="val 128223"/>
                <a:gd name="f59" fmla="val 67495"/>
                <a:gd name="f60" fmla="val 143424"/>
                <a:gd name="f61" fmla="val 55493"/>
                <a:gd name="f62" fmla="val 156067"/>
                <a:gd name="f63" fmla="val 40293"/>
                <a:gd name="f64" fmla="val 39815"/>
                <a:gd name="f65" fmla="val 156475"/>
                <a:gd name="f66" fmla="val 39337"/>
                <a:gd name="f67" fmla="+- 0 0 -90"/>
                <a:gd name="f68" fmla="*/ f3 1 77719"/>
                <a:gd name="f69" fmla="*/ f4 1 167963"/>
                <a:gd name="f70" fmla="+- f7 0 f5"/>
                <a:gd name="f71" fmla="+- f6 0 f5"/>
                <a:gd name="f72" fmla="*/ f67 f0 1"/>
                <a:gd name="f73" fmla="*/ f71 1 77719"/>
                <a:gd name="f74" fmla="*/ f70 1 167963"/>
                <a:gd name="f75" fmla="*/ 44455 f71 1"/>
                <a:gd name="f76" fmla="*/ 90654 f70 1"/>
                <a:gd name="f77" fmla="*/ 5596 f70 1"/>
                <a:gd name="f78" fmla="*/ 38860 f71 1"/>
                <a:gd name="f79" fmla="*/ 0 f70 1"/>
                <a:gd name="f80" fmla="*/ 33264 f71 1"/>
                <a:gd name="f81" fmla="*/ 410 f71 1"/>
                <a:gd name="f82" fmla="*/ 134700 f70 1"/>
                <a:gd name="f83" fmla="*/ 167553 f70 1"/>
                <a:gd name="f84" fmla="*/ 77309 f71 1"/>
                <a:gd name="f85" fmla="*/ 123508 f70 1"/>
                <a:gd name="f86" fmla="*/ 156462 f70 1"/>
                <a:gd name="f87" fmla="*/ 10620 f71 1"/>
                <a:gd name="f88" fmla="*/ 129656 f70 1"/>
                <a:gd name="f89" fmla="*/ 37426 f71 1"/>
                <a:gd name="f90" fmla="*/ 101417 f70 1"/>
                <a:gd name="f91" fmla="*/ 67099 f71 1"/>
                <a:gd name="f92" fmla="*/ 128223 f70 1"/>
                <a:gd name="f93" fmla="*/ 40293 f71 1"/>
                <a:gd name="f94" fmla="*/ f72 1 f2"/>
                <a:gd name="f95" fmla="*/ f75 1 77719"/>
                <a:gd name="f96" fmla="*/ f76 1 167963"/>
                <a:gd name="f97" fmla="*/ f77 1 167963"/>
                <a:gd name="f98" fmla="*/ f78 1 77719"/>
                <a:gd name="f99" fmla="*/ f79 1 167963"/>
                <a:gd name="f100" fmla="*/ f80 1 77719"/>
                <a:gd name="f101" fmla="*/ f81 1 77719"/>
                <a:gd name="f102" fmla="*/ f82 1 167963"/>
                <a:gd name="f103" fmla="*/ f83 1 167963"/>
                <a:gd name="f104" fmla="*/ f84 1 77719"/>
                <a:gd name="f105" fmla="*/ f85 1 167963"/>
                <a:gd name="f106" fmla="*/ f86 1 167963"/>
                <a:gd name="f107" fmla="*/ f87 1 77719"/>
                <a:gd name="f108" fmla="*/ f88 1 167963"/>
                <a:gd name="f109" fmla="*/ f89 1 77719"/>
                <a:gd name="f110" fmla="*/ f90 1 167963"/>
                <a:gd name="f111" fmla="*/ f91 1 77719"/>
                <a:gd name="f112" fmla="*/ f92 1 167963"/>
                <a:gd name="f113" fmla="*/ f93 1 77719"/>
                <a:gd name="f114" fmla="*/ f5 1 f73"/>
                <a:gd name="f115" fmla="*/ f6 1 f73"/>
                <a:gd name="f116" fmla="*/ f5 1 f74"/>
                <a:gd name="f117" fmla="*/ f7 1 f74"/>
                <a:gd name="f118" fmla="+- f94 0 f1"/>
                <a:gd name="f119" fmla="*/ f95 1 f73"/>
                <a:gd name="f120" fmla="*/ f96 1 f74"/>
                <a:gd name="f121" fmla="*/ f97 1 f74"/>
                <a:gd name="f122" fmla="*/ f98 1 f73"/>
                <a:gd name="f123" fmla="*/ f99 1 f74"/>
                <a:gd name="f124" fmla="*/ f100 1 f73"/>
                <a:gd name="f125" fmla="*/ f101 1 f73"/>
                <a:gd name="f126" fmla="*/ f102 1 f74"/>
                <a:gd name="f127" fmla="*/ f103 1 f74"/>
                <a:gd name="f128" fmla="*/ f104 1 f73"/>
                <a:gd name="f129" fmla="*/ f105 1 f74"/>
                <a:gd name="f130" fmla="*/ f106 1 f74"/>
                <a:gd name="f131" fmla="*/ f107 1 f73"/>
                <a:gd name="f132" fmla="*/ f108 1 f74"/>
                <a:gd name="f133" fmla="*/ f109 1 f73"/>
                <a:gd name="f134" fmla="*/ f110 1 f74"/>
                <a:gd name="f135" fmla="*/ f111 1 f73"/>
                <a:gd name="f136" fmla="*/ f112 1 f74"/>
                <a:gd name="f137" fmla="*/ f113 1 f73"/>
                <a:gd name="f138" fmla="*/ f114 f68 1"/>
                <a:gd name="f139" fmla="*/ f115 f68 1"/>
                <a:gd name="f140" fmla="*/ f117 f69 1"/>
                <a:gd name="f141" fmla="*/ f116 f69 1"/>
                <a:gd name="f142" fmla="*/ f119 f68 1"/>
                <a:gd name="f143" fmla="*/ f120 f69 1"/>
                <a:gd name="f144" fmla="*/ f121 f69 1"/>
                <a:gd name="f145" fmla="*/ f122 f68 1"/>
                <a:gd name="f146" fmla="*/ f123 f69 1"/>
                <a:gd name="f147" fmla="*/ f124 f68 1"/>
                <a:gd name="f148" fmla="*/ f125 f68 1"/>
                <a:gd name="f149" fmla="*/ f126 f69 1"/>
                <a:gd name="f150" fmla="*/ f127 f69 1"/>
                <a:gd name="f151" fmla="*/ f128 f68 1"/>
                <a:gd name="f152" fmla="*/ f129 f69 1"/>
                <a:gd name="f153" fmla="*/ f130 f69 1"/>
                <a:gd name="f154" fmla="*/ f131 f68 1"/>
                <a:gd name="f155" fmla="*/ f132 f69 1"/>
                <a:gd name="f156" fmla="*/ f133 f68 1"/>
                <a:gd name="f157" fmla="*/ f134 f69 1"/>
                <a:gd name="f158" fmla="*/ f135 f68 1"/>
                <a:gd name="f159" fmla="*/ f136 f69 1"/>
                <a:gd name="f160" fmla="*/ f137 f6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8">
                  <a:pos x="f142" y="f143"/>
                </a:cxn>
                <a:cxn ang="f118">
                  <a:pos x="f142" y="f144"/>
                </a:cxn>
                <a:cxn ang="f118">
                  <a:pos x="f145" y="f146"/>
                </a:cxn>
                <a:cxn ang="f118">
                  <a:pos x="f147" y="f144"/>
                </a:cxn>
                <a:cxn ang="f118">
                  <a:pos x="f147" y="f143"/>
                </a:cxn>
                <a:cxn ang="f118">
                  <a:pos x="f148" y="f149"/>
                </a:cxn>
                <a:cxn ang="f118">
                  <a:pos x="f142" y="f150"/>
                </a:cxn>
                <a:cxn ang="f118">
                  <a:pos x="f151" y="f152"/>
                </a:cxn>
                <a:cxn ang="f118">
                  <a:pos x="f142" y="f143"/>
                </a:cxn>
                <a:cxn ang="f118">
                  <a:pos x="f145" y="f153"/>
                </a:cxn>
                <a:cxn ang="f118">
                  <a:pos x="f154" y="f155"/>
                </a:cxn>
                <a:cxn ang="f118">
                  <a:pos x="f156" y="f157"/>
                </a:cxn>
                <a:cxn ang="f118">
                  <a:pos x="f145" y="f157"/>
                </a:cxn>
                <a:cxn ang="f118">
                  <a:pos x="f145" y="f157"/>
                </a:cxn>
                <a:cxn ang="f118">
                  <a:pos x="f158" y="f159"/>
                </a:cxn>
                <a:cxn ang="f118">
                  <a:pos x="f160" y="f153"/>
                </a:cxn>
                <a:cxn ang="f118">
                  <a:pos x="f145" y="f153"/>
                </a:cxn>
              </a:cxnLst>
              <a:rect l="f138" t="f141" r="f139" b="f140"/>
              <a:pathLst>
                <a:path w="77719" h="167963">
                  <a:moveTo>
                    <a:pt x="f8" y="f9"/>
                  </a:moveTo>
                  <a:lnTo>
                    <a:pt x="f8" y="f10"/>
                  </a:lnTo>
                  <a:cubicBezTo>
                    <a:pt x="f8" y="f11"/>
                    <a:pt x="f12" y="f5"/>
                    <a:pt x="f13" y="f5"/>
                  </a:cubicBezTo>
                  <a:cubicBezTo>
                    <a:pt x="f14" y="f5"/>
                    <a:pt x="f15" y="f11"/>
                    <a:pt x="f15" y="f10"/>
                  </a:cubicBezTo>
                  <a:lnTo>
                    <a:pt x="f15" y="f9"/>
                  </a:ln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8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8" y="f9"/>
                  </a:cubicBezTo>
                  <a:close/>
                  <a:moveTo>
                    <a:pt x="f13" y="f37"/>
                  </a:move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1"/>
                    <a:pt x="f13" y="f49"/>
                  </a:cubicBezTo>
                  <a:lnTo>
                    <a:pt x="f13" y="f49"/>
                  </a:ln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37"/>
                  </a:cubicBezTo>
                  <a:cubicBezTo>
                    <a:pt x="f64" y="f65"/>
                    <a:pt x="f66" y="f65"/>
                    <a:pt x="f13" y="f37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1" name="Freeform 119">
              <a:extLst>
                <a:ext uri="{FF2B5EF4-FFF2-40B4-BE49-F238E27FC236}">
                  <a16:creationId xmlns:a16="http://schemas.microsoft.com/office/drawing/2014/main" id="{D7C13953-6EF7-61A8-E2EC-03E95C180DE2}"/>
                </a:ext>
              </a:extLst>
            </p:cNvPr>
            <p:cNvSpPr/>
            <p:nvPr/>
          </p:nvSpPr>
          <p:spPr>
            <a:xfrm>
              <a:off x="785369" y="2215426"/>
              <a:ext cx="54553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222"/>
                <a:gd name="f7" fmla="val 11191"/>
                <a:gd name="f8" fmla="val 40627"/>
                <a:gd name="f9" fmla="val 5596"/>
                <a:gd name="f10" fmla="val 2505"/>
                <a:gd name="f11" fmla="val 8686"/>
                <a:gd name="f12" fmla="val 11192"/>
                <a:gd name="f13" fmla="val 43717"/>
                <a:gd name="f14" fmla="+- 0 0 -90"/>
                <a:gd name="f15" fmla="*/ f3 1 46222"/>
                <a:gd name="f16" fmla="*/ f4 1 11191"/>
                <a:gd name="f17" fmla="+- f7 0 f5"/>
                <a:gd name="f18" fmla="+- f6 0 f5"/>
                <a:gd name="f19" fmla="*/ f14 f0 1"/>
                <a:gd name="f20" fmla="*/ f18 1 46222"/>
                <a:gd name="f21" fmla="*/ f17 1 11191"/>
                <a:gd name="f22" fmla="*/ 40627 f18 1"/>
                <a:gd name="f23" fmla="*/ 0 f17 1"/>
                <a:gd name="f24" fmla="*/ 5596 f18 1"/>
                <a:gd name="f25" fmla="*/ 0 f18 1"/>
                <a:gd name="f26" fmla="*/ 5596 f17 1"/>
                <a:gd name="f27" fmla="*/ 11192 f17 1"/>
                <a:gd name="f28" fmla="*/ 46222 f18 1"/>
                <a:gd name="f29" fmla="*/ f19 1 f2"/>
                <a:gd name="f30" fmla="*/ f22 1 46222"/>
                <a:gd name="f31" fmla="*/ f23 1 11191"/>
                <a:gd name="f32" fmla="*/ f24 1 46222"/>
                <a:gd name="f33" fmla="*/ f25 1 46222"/>
                <a:gd name="f34" fmla="*/ f26 1 11191"/>
                <a:gd name="f35" fmla="*/ f27 1 11191"/>
                <a:gd name="f36" fmla="*/ f28 1 46222"/>
                <a:gd name="f37" fmla="*/ f5 1 f20"/>
                <a:gd name="f38" fmla="*/ f6 1 f20"/>
                <a:gd name="f39" fmla="*/ f5 1 f21"/>
                <a:gd name="f40" fmla="*/ f7 1 f21"/>
                <a:gd name="f41" fmla="+- f29 0 f1"/>
                <a:gd name="f42" fmla="*/ f30 1 f20"/>
                <a:gd name="f43" fmla="*/ f31 1 f21"/>
                <a:gd name="f44" fmla="*/ f32 1 f20"/>
                <a:gd name="f45" fmla="*/ f33 1 f20"/>
                <a:gd name="f46" fmla="*/ f34 1 f21"/>
                <a:gd name="f47" fmla="*/ f35 1 f21"/>
                <a:gd name="f48" fmla="*/ f36 1 f20"/>
                <a:gd name="f49" fmla="*/ f37 f15 1"/>
                <a:gd name="f50" fmla="*/ f38 f15 1"/>
                <a:gd name="f51" fmla="*/ f40 f16 1"/>
                <a:gd name="f52" fmla="*/ f39 f16 1"/>
                <a:gd name="f53" fmla="*/ f42 f15 1"/>
                <a:gd name="f54" fmla="*/ f43 f16 1"/>
                <a:gd name="f55" fmla="*/ f44 f15 1"/>
                <a:gd name="f56" fmla="*/ f45 f15 1"/>
                <a:gd name="f57" fmla="*/ f46 f16 1"/>
                <a:gd name="f58" fmla="*/ f47 f16 1"/>
                <a:gd name="f59" fmla="*/ f48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3" y="f54"/>
                </a:cxn>
                <a:cxn ang="f41">
                  <a:pos x="f55" y="f54"/>
                </a:cxn>
                <a:cxn ang="f41">
                  <a:pos x="f56" y="f57"/>
                </a:cxn>
                <a:cxn ang="f41">
                  <a:pos x="f55" y="f58"/>
                </a:cxn>
                <a:cxn ang="f41">
                  <a:pos x="f53" y="f58"/>
                </a:cxn>
                <a:cxn ang="f41">
                  <a:pos x="f59" y="f57"/>
                </a:cxn>
                <a:cxn ang="f41">
                  <a:pos x="f53" y="f54"/>
                </a:cxn>
              </a:cxnLst>
              <a:rect l="f49" t="f52" r="f50" b="f51"/>
              <a:pathLst>
                <a:path w="46222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1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2" name="Freeform 120">
              <a:extLst>
                <a:ext uri="{FF2B5EF4-FFF2-40B4-BE49-F238E27FC236}">
                  <a16:creationId xmlns:a16="http://schemas.microsoft.com/office/drawing/2014/main" id="{38DD51A6-749B-C38C-D57B-119F05B18A73}"/>
                </a:ext>
              </a:extLst>
            </p:cNvPr>
            <p:cNvSpPr/>
            <p:nvPr/>
          </p:nvSpPr>
          <p:spPr>
            <a:xfrm>
              <a:off x="793690" y="2248518"/>
              <a:ext cx="37426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710"/>
                <a:gd name="f7" fmla="val 11191"/>
                <a:gd name="f8" fmla="val 26114"/>
                <a:gd name="f9" fmla="val 5596"/>
                <a:gd name="f10" fmla="val 2505"/>
                <a:gd name="f11" fmla="val 8686"/>
                <a:gd name="f12" fmla="val 11192"/>
                <a:gd name="f13" fmla="val 29205"/>
                <a:gd name="f14" fmla="+- 0 0 -90"/>
                <a:gd name="f15" fmla="*/ f3 1 31710"/>
                <a:gd name="f16" fmla="*/ f4 1 11191"/>
                <a:gd name="f17" fmla="+- f7 0 f5"/>
                <a:gd name="f18" fmla="+- f6 0 f5"/>
                <a:gd name="f19" fmla="*/ f14 f0 1"/>
                <a:gd name="f20" fmla="*/ f18 1 31710"/>
                <a:gd name="f21" fmla="*/ f17 1 11191"/>
                <a:gd name="f22" fmla="*/ 26114 f18 1"/>
                <a:gd name="f23" fmla="*/ 0 f17 1"/>
                <a:gd name="f24" fmla="*/ 5596 f18 1"/>
                <a:gd name="f25" fmla="*/ 0 f18 1"/>
                <a:gd name="f26" fmla="*/ 5596 f17 1"/>
                <a:gd name="f27" fmla="*/ 11192 f17 1"/>
                <a:gd name="f28" fmla="*/ 31710 f18 1"/>
                <a:gd name="f29" fmla="*/ f19 1 f2"/>
                <a:gd name="f30" fmla="*/ f22 1 31710"/>
                <a:gd name="f31" fmla="*/ f23 1 11191"/>
                <a:gd name="f32" fmla="*/ f24 1 31710"/>
                <a:gd name="f33" fmla="*/ f25 1 31710"/>
                <a:gd name="f34" fmla="*/ f26 1 11191"/>
                <a:gd name="f35" fmla="*/ f27 1 11191"/>
                <a:gd name="f36" fmla="*/ f28 1 31710"/>
                <a:gd name="f37" fmla="*/ f5 1 f20"/>
                <a:gd name="f38" fmla="*/ f6 1 f20"/>
                <a:gd name="f39" fmla="*/ f5 1 f21"/>
                <a:gd name="f40" fmla="*/ f7 1 f21"/>
                <a:gd name="f41" fmla="+- f29 0 f1"/>
                <a:gd name="f42" fmla="*/ f30 1 f20"/>
                <a:gd name="f43" fmla="*/ f31 1 f21"/>
                <a:gd name="f44" fmla="*/ f32 1 f20"/>
                <a:gd name="f45" fmla="*/ f33 1 f20"/>
                <a:gd name="f46" fmla="*/ f34 1 f21"/>
                <a:gd name="f47" fmla="*/ f35 1 f21"/>
                <a:gd name="f48" fmla="*/ f36 1 f20"/>
                <a:gd name="f49" fmla="*/ f37 f15 1"/>
                <a:gd name="f50" fmla="*/ f38 f15 1"/>
                <a:gd name="f51" fmla="*/ f40 f16 1"/>
                <a:gd name="f52" fmla="*/ f39 f16 1"/>
                <a:gd name="f53" fmla="*/ f42 f15 1"/>
                <a:gd name="f54" fmla="*/ f43 f16 1"/>
                <a:gd name="f55" fmla="*/ f44 f15 1"/>
                <a:gd name="f56" fmla="*/ f45 f15 1"/>
                <a:gd name="f57" fmla="*/ f46 f16 1"/>
                <a:gd name="f58" fmla="*/ f47 f16 1"/>
                <a:gd name="f59" fmla="*/ f48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3" y="f54"/>
                </a:cxn>
                <a:cxn ang="f41">
                  <a:pos x="f55" y="f54"/>
                </a:cxn>
                <a:cxn ang="f41">
                  <a:pos x="f56" y="f57"/>
                </a:cxn>
                <a:cxn ang="f41">
                  <a:pos x="f55" y="f58"/>
                </a:cxn>
                <a:cxn ang="f41">
                  <a:pos x="f53" y="f58"/>
                </a:cxn>
                <a:cxn ang="f41">
                  <a:pos x="f59" y="f57"/>
                </a:cxn>
                <a:cxn ang="f41">
                  <a:pos x="f53" y="f54"/>
                </a:cxn>
              </a:cxnLst>
              <a:rect l="f49" t="f52" r="f50" b="f51"/>
              <a:pathLst>
                <a:path w="31710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1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3" name="Freeform 121">
              <a:extLst>
                <a:ext uri="{FF2B5EF4-FFF2-40B4-BE49-F238E27FC236}">
                  <a16:creationId xmlns:a16="http://schemas.microsoft.com/office/drawing/2014/main" id="{C9A07BA0-283C-463F-3833-CF3FE0E178CA}"/>
                </a:ext>
              </a:extLst>
            </p:cNvPr>
            <p:cNvSpPr/>
            <p:nvPr/>
          </p:nvSpPr>
          <p:spPr>
            <a:xfrm>
              <a:off x="785369" y="2281610"/>
              <a:ext cx="54553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222"/>
                <a:gd name="f7" fmla="val 11191"/>
                <a:gd name="f8" fmla="val 40627"/>
                <a:gd name="f9" fmla="val 5596"/>
                <a:gd name="f10" fmla="val 2505"/>
                <a:gd name="f11" fmla="val 8687"/>
                <a:gd name="f12" fmla="val 11192"/>
                <a:gd name="f13" fmla="val 43717"/>
                <a:gd name="f14" fmla="val 8686"/>
                <a:gd name="f15" fmla="+- 0 0 -90"/>
                <a:gd name="f16" fmla="*/ f3 1 46222"/>
                <a:gd name="f17" fmla="*/ f4 1 11191"/>
                <a:gd name="f18" fmla="+- f7 0 f5"/>
                <a:gd name="f19" fmla="+- f6 0 f5"/>
                <a:gd name="f20" fmla="*/ f15 f0 1"/>
                <a:gd name="f21" fmla="*/ f19 1 46222"/>
                <a:gd name="f22" fmla="*/ f18 1 11191"/>
                <a:gd name="f23" fmla="*/ 40627 f19 1"/>
                <a:gd name="f24" fmla="*/ 0 f18 1"/>
                <a:gd name="f25" fmla="*/ 5596 f19 1"/>
                <a:gd name="f26" fmla="*/ 0 f19 1"/>
                <a:gd name="f27" fmla="*/ 5596 f18 1"/>
                <a:gd name="f28" fmla="*/ 11192 f18 1"/>
                <a:gd name="f29" fmla="*/ 46222 f19 1"/>
                <a:gd name="f30" fmla="*/ f20 1 f2"/>
                <a:gd name="f31" fmla="*/ f23 1 46222"/>
                <a:gd name="f32" fmla="*/ f24 1 11191"/>
                <a:gd name="f33" fmla="*/ f25 1 46222"/>
                <a:gd name="f34" fmla="*/ f26 1 46222"/>
                <a:gd name="f35" fmla="*/ f27 1 11191"/>
                <a:gd name="f36" fmla="*/ f28 1 11191"/>
                <a:gd name="f37" fmla="*/ f29 1 46222"/>
                <a:gd name="f38" fmla="*/ f5 1 f21"/>
                <a:gd name="f39" fmla="*/ f6 1 f21"/>
                <a:gd name="f40" fmla="*/ f5 1 f22"/>
                <a:gd name="f41" fmla="*/ f7 1 f22"/>
                <a:gd name="f42" fmla="+- f30 0 f1"/>
                <a:gd name="f43" fmla="*/ f31 1 f21"/>
                <a:gd name="f44" fmla="*/ f32 1 f22"/>
                <a:gd name="f45" fmla="*/ f33 1 f21"/>
                <a:gd name="f46" fmla="*/ f34 1 f21"/>
                <a:gd name="f47" fmla="*/ f35 1 f22"/>
                <a:gd name="f48" fmla="*/ f36 1 f22"/>
                <a:gd name="f49" fmla="*/ f37 1 f21"/>
                <a:gd name="f50" fmla="*/ f38 f16 1"/>
                <a:gd name="f51" fmla="*/ f39 f16 1"/>
                <a:gd name="f52" fmla="*/ f41 f17 1"/>
                <a:gd name="f53" fmla="*/ f40 f17 1"/>
                <a:gd name="f54" fmla="*/ f43 f16 1"/>
                <a:gd name="f55" fmla="*/ f44 f17 1"/>
                <a:gd name="f56" fmla="*/ f45 f16 1"/>
                <a:gd name="f57" fmla="*/ f46 f16 1"/>
                <a:gd name="f58" fmla="*/ f47 f17 1"/>
                <a:gd name="f59" fmla="*/ f48 f17 1"/>
                <a:gd name="f60" fmla="*/ f49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2">
                  <a:pos x="f54" y="f55"/>
                </a:cxn>
                <a:cxn ang="f42">
                  <a:pos x="f56" y="f55"/>
                </a:cxn>
                <a:cxn ang="f42">
                  <a:pos x="f57" y="f58"/>
                </a:cxn>
                <a:cxn ang="f42">
                  <a:pos x="f56" y="f59"/>
                </a:cxn>
                <a:cxn ang="f42">
                  <a:pos x="f54" y="f59"/>
                </a:cxn>
                <a:cxn ang="f42">
                  <a:pos x="f60" y="f58"/>
                </a:cxn>
                <a:cxn ang="f42">
                  <a:pos x="f54" y="f55"/>
                </a:cxn>
              </a:cxnLst>
              <a:rect l="f50" t="f53" r="f51" b="f52"/>
              <a:pathLst>
                <a:path w="46222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4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4" name="Freeform 122">
              <a:extLst>
                <a:ext uri="{FF2B5EF4-FFF2-40B4-BE49-F238E27FC236}">
                  <a16:creationId xmlns:a16="http://schemas.microsoft.com/office/drawing/2014/main" id="{A5DCAB3F-C042-27E0-BA60-5D7074E4F11E}"/>
                </a:ext>
              </a:extLst>
            </p:cNvPr>
            <p:cNvSpPr/>
            <p:nvPr/>
          </p:nvSpPr>
          <p:spPr>
            <a:xfrm>
              <a:off x="793690" y="2314675"/>
              <a:ext cx="37426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710"/>
                <a:gd name="f7" fmla="val 11191"/>
                <a:gd name="f8" fmla="val 26114"/>
                <a:gd name="f9" fmla="val 5596"/>
                <a:gd name="f10" fmla="val 2505"/>
                <a:gd name="f11" fmla="val 8686"/>
                <a:gd name="f12" fmla="val 11192"/>
                <a:gd name="f13" fmla="val 29205"/>
                <a:gd name="f14" fmla="+- 0 0 -90"/>
                <a:gd name="f15" fmla="*/ f3 1 31710"/>
                <a:gd name="f16" fmla="*/ f4 1 11191"/>
                <a:gd name="f17" fmla="+- f7 0 f5"/>
                <a:gd name="f18" fmla="+- f6 0 f5"/>
                <a:gd name="f19" fmla="*/ f14 f0 1"/>
                <a:gd name="f20" fmla="*/ f18 1 31710"/>
                <a:gd name="f21" fmla="*/ f17 1 11191"/>
                <a:gd name="f22" fmla="*/ 26114 f18 1"/>
                <a:gd name="f23" fmla="*/ 0 f17 1"/>
                <a:gd name="f24" fmla="*/ 5596 f18 1"/>
                <a:gd name="f25" fmla="*/ 0 f18 1"/>
                <a:gd name="f26" fmla="*/ 5596 f17 1"/>
                <a:gd name="f27" fmla="*/ 11192 f17 1"/>
                <a:gd name="f28" fmla="*/ 31710 f18 1"/>
                <a:gd name="f29" fmla="*/ f19 1 f2"/>
                <a:gd name="f30" fmla="*/ f22 1 31710"/>
                <a:gd name="f31" fmla="*/ f23 1 11191"/>
                <a:gd name="f32" fmla="*/ f24 1 31710"/>
                <a:gd name="f33" fmla="*/ f25 1 31710"/>
                <a:gd name="f34" fmla="*/ f26 1 11191"/>
                <a:gd name="f35" fmla="*/ f27 1 11191"/>
                <a:gd name="f36" fmla="*/ f28 1 31710"/>
                <a:gd name="f37" fmla="*/ f5 1 f20"/>
                <a:gd name="f38" fmla="*/ f6 1 f20"/>
                <a:gd name="f39" fmla="*/ f5 1 f21"/>
                <a:gd name="f40" fmla="*/ f7 1 f21"/>
                <a:gd name="f41" fmla="+- f29 0 f1"/>
                <a:gd name="f42" fmla="*/ f30 1 f20"/>
                <a:gd name="f43" fmla="*/ f31 1 f21"/>
                <a:gd name="f44" fmla="*/ f32 1 f20"/>
                <a:gd name="f45" fmla="*/ f33 1 f20"/>
                <a:gd name="f46" fmla="*/ f34 1 f21"/>
                <a:gd name="f47" fmla="*/ f35 1 f21"/>
                <a:gd name="f48" fmla="*/ f36 1 f20"/>
                <a:gd name="f49" fmla="*/ f37 f15 1"/>
                <a:gd name="f50" fmla="*/ f38 f15 1"/>
                <a:gd name="f51" fmla="*/ f40 f16 1"/>
                <a:gd name="f52" fmla="*/ f39 f16 1"/>
                <a:gd name="f53" fmla="*/ f42 f15 1"/>
                <a:gd name="f54" fmla="*/ f43 f16 1"/>
                <a:gd name="f55" fmla="*/ f44 f15 1"/>
                <a:gd name="f56" fmla="*/ f45 f15 1"/>
                <a:gd name="f57" fmla="*/ f46 f16 1"/>
                <a:gd name="f58" fmla="*/ f47 f16 1"/>
                <a:gd name="f59" fmla="*/ f48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3" y="f54"/>
                </a:cxn>
                <a:cxn ang="f41">
                  <a:pos x="f55" y="f54"/>
                </a:cxn>
                <a:cxn ang="f41">
                  <a:pos x="f56" y="f57"/>
                </a:cxn>
                <a:cxn ang="f41">
                  <a:pos x="f55" y="f58"/>
                </a:cxn>
                <a:cxn ang="f41">
                  <a:pos x="f53" y="f58"/>
                </a:cxn>
                <a:cxn ang="f41">
                  <a:pos x="f59" y="f57"/>
                </a:cxn>
                <a:cxn ang="f41">
                  <a:pos x="f53" y="f54"/>
                </a:cxn>
              </a:cxnLst>
              <a:rect l="f49" t="f52" r="f50" b="f51"/>
              <a:pathLst>
                <a:path w="31710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1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5" name="Freeform 123">
              <a:extLst>
                <a:ext uri="{FF2B5EF4-FFF2-40B4-BE49-F238E27FC236}">
                  <a16:creationId xmlns:a16="http://schemas.microsoft.com/office/drawing/2014/main" id="{4A715918-4198-7D91-3476-5C9EC9A10424}"/>
                </a:ext>
              </a:extLst>
            </p:cNvPr>
            <p:cNvSpPr/>
            <p:nvPr/>
          </p:nvSpPr>
          <p:spPr>
            <a:xfrm>
              <a:off x="785369" y="2347767"/>
              <a:ext cx="54553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222"/>
                <a:gd name="f7" fmla="val 11191"/>
                <a:gd name="f8" fmla="val 40627"/>
                <a:gd name="f9" fmla="val 5596"/>
                <a:gd name="f10" fmla="val 2505"/>
                <a:gd name="f11" fmla="val 8686"/>
                <a:gd name="f12" fmla="val 11192"/>
                <a:gd name="f13" fmla="val 43717"/>
                <a:gd name="f14" fmla="+- 0 0 -90"/>
                <a:gd name="f15" fmla="*/ f3 1 46222"/>
                <a:gd name="f16" fmla="*/ f4 1 11191"/>
                <a:gd name="f17" fmla="+- f7 0 f5"/>
                <a:gd name="f18" fmla="+- f6 0 f5"/>
                <a:gd name="f19" fmla="*/ f14 f0 1"/>
                <a:gd name="f20" fmla="*/ f18 1 46222"/>
                <a:gd name="f21" fmla="*/ f17 1 11191"/>
                <a:gd name="f22" fmla="*/ 40627 f18 1"/>
                <a:gd name="f23" fmla="*/ 0 f17 1"/>
                <a:gd name="f24" fmla="*/ 5596 f18 1"/>
                <a:gd name="f25" fmla="*/ 0 f18 1"/>
                <a:gd name="f26" fmla="*/ 5596 f17 1"/>
                <a:gd name="f27" fmla="*/ 11192 f17 1"/>
                <a:gd name="f28" fmla="*/ 46222 f18 1"/>
                <a:gd name="f29" fmla="*/ f19 1 f2"/>
                <a:gd name="f30" fmla="*/ f22 1 46222"/>
                <a:gd name="f31" fmla="*/ f23 1 11191"/>
                <a:gd name="f32" fmla="*/ f24 1 46222"/>
                <a:gd name="f33" fmla="*/ f25 1 46222"/>
                <a:gd name="f34" fmla="*/ f26 1 11191"/>
                <a:gd name="f35" fmla="*/ f27 1 11191"/>
                <a:gd name="f36" fmla="*/ f28 1 46222"/>
                <a:gd name="f37" fmla="*/ f5 1 f20"/>
                <a:gd name="f38" fmla="*/ f6 1 f20"/>
                <a:gd name="f39" fmla="*/ f5 1 f21"/>
                <a:gd name="f40" fmla="*/ f7 1 f21"/>
                <a:gd name="f41" fmla="+- f29 0 f1"/>
                <a:gd name="f42" fmla="*/ f30 1 f20"/>
                <a:gd name="f43" fmla="*/ f31 1 f21"/>
                <a:gd name="f44" fmla="*/ f32 1 f20"/>
                <a:gd name="f45" fmla="*/ f33 1 f20"/>
                <a:gd name="f46" fmla="*/ f34 1 f21"/>
                <a:gd name="f47" fmla="*/ f35 1 f21"/>
                <a:gd name="f48" fmla="*/ f36 1 f20"/>
                <a:gd name="f49" fmla="*/ f37 f15 1"/>
                <a:gd name="f50" fmla="*/ f38 f15 1"/>
                <a:gd name="f51" fmla="*/ f40 f16 1"/>
                <a:gd name="f52" fmla="*/ f39 f16 1"/>
                <a:gd name="f53" fmla="*/ f42 f15 1"/>
                <a:gd name="f54" fmla="*/ f43 f16 1"/>
                <a:gd name="f55" fmla="*/ f44 f15 1"/>
                <a:gd name="f56" fmla="*/ f45 f15 1"/>
                <a:gd name="f57" fmla="*/ f46 f16 1"/>
                <a:gd name="f58" fmla="*/ f47 f16 1"/>
                <a:gd name="f59" fmla="*/ f48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3" y="f54"/>
                </a:cxn>
                <a:cxn ang="f41">
                  <a:pos x="f55" y="f54"/>
                </a:cxn>
                <a:cxn ang="f41">
                  <a:pos x="f56" y="f57"/>
                </a:cxn>
                <a:cxn ang="f41">
                  <a:pos x="f55" y="f58"/>
                </a:cxn>
                <a:cxn ang="f41">
                  <a:pos x="f53" y="f58"/>
                </a:cxn>
                <a:cxn ang="f41">
                  <a:pos x="f59" y="f57"/>
                </a:cxn>
                <a:cxn ang="f41">
                  <a:pos x="f53" y="f54"/>
                </a:cxn>
              </a:cxnLst>
              <a:rect l="f49" t="f52" r="f50" b="f51"/>
              <a:pathLst>
                <a:path w="46222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1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sp>
        <p:nvSpPr>
          <p:cNvPr id="16" name="Rectangle 320">
            <a:extLst>
              <a:ext uri="{FF2B5EF4-FFF2-40B4-BE49-F238E27FC236}">
                <a16:creationId xmlns:a16="http://schemas.microsoft.com/office/drawing/2014/main" id="{6EEE9957-3589-C4F3-3E0E-5E44750085A6}"/>
              </a:ext>
            </a:extLst>
          </p:cNvPr>
          <p:cNvSpPr/>
          <p:nvPr/>
        </p:nvSpPr>
        <p:spPr>
          <a:xfrm>
            <a:off x="251112" y="1915740"/>
            <a:ext cx="7194070" cy="719999"/>
          </a:xfrm>
          <a:prstGeom prst="rect">
            <a:avLst/>
          </a:pr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9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17" name="TextBox 255">
            <a:extLst>
              <a:ext uri="{FF2B5EF4-FFF2-40B4-BE49-F238E27FC236}">
                <a16:creationId xmlns:a16="http://schemas.microsoft.com/office/drawing/2014/main" id="{C846B09C-8ADF-0355-FE16-F938086BCAD8}"/>
              </a:ext>
            </a:extLst>
          </p:cNvPr>
          <p:cNvSpPr txBox="1"/>
          <p:nvPr/>
        </p:nvSpPr>
        <p:spPr>
          <a:xfrm rot="16200004">
            <a:off x="1726054" y="1897321"/>
            <a:ext cx="500396" cy="827998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lin ang="2700000"/>
          </a:gradFill>
          <a:ln cap="flat">
            <a:noFill/>
          </a:ln>
        </p:spPr>
        <p:txBody>
          <a:bodyPr vert="horz" wrap="square" lIns="91440" tIns="45720" rIns="91440" bIns="45720" anchor="ctr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00" b="0" i="0" u="none" strike="noStrike" kern="1200" cap="none" spc="0" baseline="0">
              <a:solidFill>
                <a:srgbClr val="FFFFFF"/>
              </a:solidFill>
              <a:uFillTx/>
              <a:latin typeface="AvenirNext LT Pro Regular" pitchFamily="34"/>
            </a:endParaRPr>
          </a:p>
        </p:txBody>
      </p:sp>
      <p:sp>
        <p:nvSpPr>
          <p:cNvPr id="18" name="TextBox 255">
            <a:extLst>
              <a:ext uri="{FF2B5EF4-FFF2-40B4-BE49-F238E27FC236}">
                <a16:creationId xmlns:a16="http://schemas.microsoft.com/office/drawing/2014/main" id="{0A7D79B6-F83B-14FF-ED73-D7443C13C76D}"/>
              </a:ext>
            </a:extLst>
          </p:cNvPr>
          <p:cNvSpPr txBox="1"/>
          <p:nvPr/>
        </p:nvSpPr>
        <p:spPr>
          <a:xfrm rot="16200004">
            <a:off x="2947576" y="1904057"/>
            <a:ext cx="500396" cy="827998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lin ang="2700000"/>
          </a:gradFill>
          <a:ln cap="flat">
            <a:noFill/>
          </a:ln>
        </p:spPr>
        <p:txBody>
          <a:bodyPr vert="horz" wrap="square" lIns="91440" tIns="45720" rIns="91440" bIns="45720" anchor="ctr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00" b="0" i="0" u="none" strike="noStrike" kern="1200" cap="none" spc="0" baseline="0">
              <a:solidFill>
                <a:srgbClr val="FFFFFF"/>
              </a:solidFill>
              <a:uFillTx/>
              <a:latin typeface="AvenirNext LT Pro Regular" pitchFamily="34"/>
            </a:endParaRPr>
          </a:p>
        </p:txBody>
      </p:sp>
      <p:sp>
        <p:nvSpPr>
          <p:cNvPr id="19" name="TextBox 255">
            <a:extLst>
              <a:ext uri="{FF2B5EF4-FFF2-40B4-BE49-F238E27FC236}">
                <a16:creationId xmlns:a16="http://schemas.microsoft.com/office/drawing/2014/main" id="{5F3F36CC-6C4E-E0FF-AFED-1329584DA280}"/>
              </a:ext>
            </a:extLst>
          </p:cNvPr>
          <p:cNvSpPr txBox="1"/>
          <p:nvPr/>
        </p:nvSpPr>
        <p:spPr>
          <a:xfrm rot="16200004">
            <a:off x="4183176" y="1917260"/>
            <a:ext cx="500396" cy="827998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lin ang="2700000"/>
          </a:gradFill>
          <a:ln cap="flat">
            <a:noFill/>
          </a:ln>
        </p:spPr>
        <p:txBody>
          <a:bodyPr vert="horz" wrap="square" lIns="91440" tIns="45720" rIns="91440" bIns="45720" anchor="ctr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00" b="0" i="0" u="none" strike="noStrike" kern="1200" cap="none" spc="0" baseline="0">
              <a:solidFill>
                <a:srgbClr val="FFFFFF"/>
              </a:solidFill>
              <a:uFillTx/>
              <a:latin typeface="AvenirNext LT Pro Regular" pitchFamily="34"/>
            </a:endParaRPr>
          </a:p>
        </p:txBody>
      </p:sp>
      <p:sp>
        <p:nvSpPr>
          <p:cNvPr id="20" name="TextBox 255">
            <a:extLst>
              <a:ext uri="{FF2B5EF4-FFF2-40B4-BE49-F238E27FC236}">
                <a16:creationId xmlns:a16="http://schemas.microsoft.com/office/drawing/2014/main" id="{915BB2E2-3250-468E-B192-F2858303EE9D}"/>
              </a:ext>
            </a:extLst>
          </p:cNvPr>
          <p:cNvSpPr txBox="1"/>
          <p:nvPr/>
        </p:nvSpPr>
        <p:spPr>
          <a:xfrm rot="16200004">
            <a:off x="5363735" y="1910709"/>
            <a:ext cx="500396" cy="827998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lin ang="2700000"/>
          </a:gradFill>
          <a:ln cap="flat">
            <a:noFill/>
          </a:ln>
        </p:spPr>
        <p:txBody>
          <a:bodyPr vert="horz" wrap="square" lIns="91440" tIns="45720" rIns="91440" bIns="45720" anchor="ctr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00" b="0" i="0" u="none" strike="noStrike" kern="1200" cap="none" spc="0" baseline="0">
              <a:solidFill>
                <a:srgbClr val="FFFFFF"/>
              </a:solidFill>
              <a:uFillTx/>
              <a:latin typeface="AvenirNext LT Pro Regular" pitchFamily="34"/>
            </a:endParaRPr>
          </a:p>
        </p:txBody>
      </p:sp>
      <p:sp>
        <p:nvSpPr>
          <p:cNvPr id="21" name="TextBox 255">
            <a:extLst>
              <a:ext uri="{FF2B5EF4-FFF2-40B4-BE49-F238E27FC236}">
                <a16:creationId xmlns:a16="http://schemas.microsoft.com/office/drawing/2014/main" id="{1459267C-108C-4429-0D55-9DB905A176DE}"/>
              </a:ext>
            </a:extLst>
          </p:cNvPr>
          <p:cNvSpPr txBox="1"/>
          <p:nvPr/>
        </p:nvSpPr>
        <p:spPr>
          <a:xfrm rot="16200004">
            <a:off x="6620649" y="1877566"/>
            <a:ext cx="500396" cy="827998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lin ang="2700000"/>
          </a:gradFill>
          <a:ln cap="flat">
            <a:noFill/>
          </a:ln>
        </p:spPr>
        <p:txBody>
          <a:bodyPr vert="horz" wrap="square" lIns="91440" tIns="45720" rIns="91440" bIns="45720" anchor="ctr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00" b="0" i="0" u="none" strike="noStrike" kern="1200" cap="none" spc="0" baseline="0">
              <a:solidFill>
                <a:srgbClr val="FFFFFF"/>
              </a:solidFill>
              <a:uFillTx/>
              <a:latin typeface="AvenirNext LT Pro Regular" pitchFamily="34"/>
            </a:endParaRPr>
          </a:p>
        </p:txBody>
      </p:sp>
      <p:grpSp>
        <p:nvGrpSpPr>
          <p:cNvPr id="22" name="Group 268">
            <a:extLst>
              <a:ext uri="{FF2B5EF4-FFF2-40B4-BE49-F238E27FC236}">
                <a16:creationId xmlns:a16="http://schemas.microsoft.com/office/drawing/2014/main" id="{3FB22011-2ABD-9C83-60D9-CF08FB23B2BC}"/>
              </a:ext>
            </a:extLst>
          </p:cNvPr>
          <p:cNvGrpSpPr/>
          <p:nvPr/>
        </p:nvGrpSpPr>
        <p:grpSpPr>
          <a:xfrm>
            <a:off x="2025787" y="2141170"/>
            <a:ext cx="212497" cy="353772"/>
            <a:chOff x="1668313" y="2170931"/>
            <a:chExt cx="212497" cy="353772"/>
          </a:xfrm>
        </p:grpSpPr>
        <p:sp>
          <p:nvSpPr>
            <p:cNvPr id="23" name="Freeform 117">
              <a:extLst>
                <a:ext uri="{FF2B5EF4-FFF2-40B4-BE49-F238E27FC236}">
                  <a16:creationId xmlns:a16="http://schemas.microsoft.com/office/drawing/2014/main" id="{25B454BD-9F02-9CDE-2B7B-87B2C7FAF964}"/>
                </a:ext>
              </a:extLst>
            </p:cNvPr>
            <p:cNvSpPr/>
            <p:nvPr/>
          </p:nvSpPr>
          <p:spPr>
            <a:xfrm>
              <a:off x="1668313" y="2170931"/>
              <a:ext cx="179926" cy="35377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6420"/>
                <a:gd name="f7" fmla="val 299737"/>
                <a:gd name="f8" fmla="val 112731"/>
                <a:gd name="f9" fmla="val 164857"/>
                <a:gd name="f10" fmla="val 38594"/>
                <a:gd name="f11" fmla="val 112257"/>
                <a:gd name="f12" fmla="val 16811"/>
                <a:gd name="f13" fmla="val 94215"/>
                <a:gd name="f14" fmla="+- 0 0 464"/>
                <a:gd name="f15" fmla="val 72431"/>
                <a:gd name="f16" fmla="val 10"/>
                <a:gd name="f17" fmla="val 51315"/>
                <a:gd name="f18" fmla="val 469"/>
                <a:gd name="f19" fmla="val 34306"/>
                <a:gd name="f20" fmla="val 17477"/>
                <a:gd name="f21" fmla="val 33847"/>
                <a:gd name="f22" fmla="val 164801"/>
                <a:gd name="f23" fmla="+- 0 0 242"/>
                <a:gd name="f24" fmla="val 186547"/>
                <a:gd name="f25" fmla="+- 0 0 10247"/>
                <a:gd name="f26" fmla="val 231811"/>
                <a:gd name="f27" fmla="val 11499"/>
                <a:gd name="f28" fmla="val 265900"/>
                <a:gd name="f29" fmla="val 24907"/>
                <a:gd name="f30" fmla="val 286918"/>
                <a:gd name="f31" fmla="val 48089"/>
                <a:gd name="f32" fmla="val 299668"/>
                <a:gd name="f33" fmla="val 73019"/>
                <a:gd name="f34" fmla="val 299738"/>
                <a:gd name="f35" fmla="val 73410"/>
                <a:gd name="f36" fmla="val 113845"/>
                <a:gd name="f37" fmla="val 299625"/>
                <a:gd name="f38" fmla="val 146532"/>
                <a:gd name="f39" fmla="val 266755"/>
                <a:gd name="f40" fmla="val 226320"/>
                <a:gd name="f41" fmla="val 146350"/>
                <a:gd name="f42" fmla="val 201390"/>
                <a:gd name="f43" fmla="val 133600"/>
                <a:gd name="f44" fmla="val 178209"/>
                <a:gd name="f45" fmla="val 112582"/>
                <a:gd name="f46" fmla="val 42428"/>
                <a:gd name="f47" fmla="val 280301"/>
                <a:gd name="f48" fmla="val 12743"/>
                <a:gd name="f49" fmla="val 263168"/>
                <a:gd name="f50" fmla="val 2568"/>
                <a:gd name="f51" fmla="val 225215"/>
                <a:gd name="f52" fmla="val 19701"/>
                <a:gd name="f53" fmla="val 195530"/>
                <a:gd name="f54" fmla="val 25149"/>
                <a:gd name="f55" fmla="val 186090"/>
                <a:gd name="f56" fmla="val 32988"/>
                <a:gd name="f57" fmla="val 178251"/>
                <a:gd name="f58" fmla="val 172803"/>
                <a:gd name="f59" fmla="val 44166"/>
                <a:gd name="f60" fmla="val 171799"/>
                <a:gd name="f61" fmla="val 45234"/>
                <a:gd name="f62" fmla="val 169942"/>
                <a:gd name="f63" fmla="val 45226"/>
                <a:gd name="f64" fmla="val 167935"/>
                <a:gd name="f65" fmla="val 45626"/>
                <a:gd name="f66" fmla="val 23002"/>
                <a:gd name="f67" fmla="val 58591"/>
                <a:gd name="f68" fmla="val 10687"/>
                <a:gd name="f69" fmla="val 74183"/>
                <a:gd name="f70" fmla="val 11088"/>
                <a:gd name="f71" fmla="val 89211"/>
                <a:gd name="f72" fmla="val 11474"/>
                <a:gd name="f73" fmla="val 101302"/>
                <a:gd name="f74" fmla="val 23566"/>
                <a:gd name="f75" fmla="val 101689"/>
                <a:gd name="f76" fmla="val 101681"/>
                <a:gd name="f77" fmla="val 102748"/>
                <a:gd name="f78" fmla="val 104487"/>
                <a:gd name="f79" fmla="val 134171"/>
                <a:gd name="f80" fmla="val 189940"/>
                <a:gd name="f81" fmla="val 144343"/>
                <a:gd name="f82" fmla="val 227897"/>
                <a:gd name="f83" fmla="val 127206"/>
                <a:gd name="f84" fmla="val 257581"/>
                <a:gd name="f85" fmla="val 110069"/>
                <a:gd name="f86" fmla="val 287266"/>
                <a:gd name="f87" fmla="val 72112"/>
                <a:gd name="f88" fmla="val 297438"/>
                <a:gd name="f89" fmla="+- 0 0 -90"/>
                <a:gd name="f90" fmla="*/ f3 1 146420"/>
                <a:gd name="f91" fmla="*/ f4 1 299737"/>
                <a:gd name="f92" fmla="+- f7 0 f5"/>
                <a:gd name="f93" fmla="+- f6 0 f5"/>
                <a:gd name="f94" fmla="*/ f89 f0 1"/>
                <a:gd name="f95" fmla="*/ f93 1 146420"/>
                <a:gd name="f96" fmla="*/ f92 1 299737"/>
                <a:gd name="f97" fmla="*/ 112731 f93 1"/>
                <a:gd name="f98" fmla="*/ 164857 f92 1"/>
                <a:gd name="f99" fmla="*/ 38594 f92 1"/>
                <a:gd name="f100" fmla="*/ 72431 f93 1"/>
                <a:gd name="f101" fmla="*/ 10 f92 1"/>
                <a:gd name="f102" fmla="*/ 33847 f93 1"/>
                <a:gd name="f103" fmla="*/ 164801 f92 1"/>
                <a:gd name="f104" fmla="*/ 11499 f93 1"/>
                <a:gd name="f105" fmla="*/ 265900 f92 1"/>
                <a:gd name="f106" fmla="*/ 73019 f93 1"/>
                <a:gd name="f107" fmla="*/ 299738 f92 1"/>
                <a:gd name="f108" fmla="*/ 73410 f93 1"/>
                <a:gd name="f109" fmla="*/ 146420 f93 1"/>
                <a:gd name="f110" fmla="*/ 226320 f92 1"/>
                <a:gd name="f111" fmla="*/ 112582 f93 1"/>
                <a:gd name="f112" fmla="*/ 42428 f93 1"/>
                <a:gd name="f113" fmla="*/ 280301 f92 1"/>
                <a:gd name="f114" fmla="*/ 19701 f93 1"/>
                <a:gd name="f115" fmla="*/ 195530 f92 1"/>
                <a:gd name="f116" fmla="*/ 172803 f92 1"/>
                <a:gd name="f117" fmla="*/ 45226 f93 1"/>
                <a:gd name="f118" fmla="*/ 167935 f92 1"/>
                <a:gd name="f119" fmla="*/ 74183 f93 1"/>
                <a:gd name="f120" fmla="*/ 11088 f92 1"/>
                <a:gd name="f121" fmla="*/ 101689 f93 1"/>
                <a:gd name="f122" fmla="*/ 104487 f93 1"/>
                <a:gd name="f123" fmla="*/ 127206 f93 1"/>
                <a:gd name="f124" fmla="*/ 257581 f92 1"/>
                <a:gd name="f125" fmla="*/ f94 1 f2"/>
                <a:gd name="f126" fmla="*/ f97 1 146420"/>
                <a:gd name="f127" fmla="*/ f98 1 299737"/>
                <a:gd name="f128" fmla="*/ f99 1 299737"/>
                <a:gd name="f129" fmla="*/ f100 1 146420"/>
                <a:gd name="f130" fmla="*/ f101 1 299737"/>
                <a:gd name="f131" fmla="*/ f102 1 146420"/>
                <a:gd name="f132" fmla="*/ f103 1 299737"/>
                <a:gd name="f133" fmla="*/ f104 1 146420"/>
                <a:gd name="f134" fmla="*/ f105 1 299737"/>
                <a:gd name="f135" fmla="*/ f106 1 146420"/>
                <a:gd name="f136" fmla="*/ f107 1 299737"/>
                <a:gd name="f137" fmla="*/ f108 1 146420"/>
                <a:gd name="f138" fmla="*/ f109 1 146420"/>
                <a:gd name="f139" fmla="*/ f110 1 299737"/>
                <a:gd name="f140" fmla="*/ f111 1 146420"/>
                <a:gd name="f141" fmla="*/ f112 1 146420"/>
                <a:gd name="f142" fmla="*/ f113 1 299737"/>
                <a:gd name="f143" fmla="*/ f114 1 146420"/>
                <a:gd name="f144" fmla="*/ f115 1 299737"/>
                <a:gd name="f145" fmla="*/ f116 1 299737"/>
                <a:gd name="f146" fmla="*/ f117 1 146420"/>
                <a:gd name="f147" fmla="*/ f118 1 299737"/>
                <a:gd name="f148" fmla="*/ f119 1 146420"/>
                <a:gd name="f149" fmla="*/ f120 1 299737"/>
                <a:gd name="f150" fmla="*/ f121 1 146420"/>
                <a:gd name="f151" fmla="*/ f122 1 146420"/>
                <a:gd name="f152" fmla="*/ f123 1 146420"/>
                <a:gd name="f153" fmla="*/ f124 1 299737"/>
                <a:gd name="f154" fmla="*/ f5 1 f95"/>
                <a:gd name="f155" fmla="*/ f6 1 f95"/>
                <a:gd name="f156" fmla="*/ f5 1 f96"/>
                <a:gd name="f157" fmla="*/ f7 1 f96"/>
                <a:gd name="f158" fmla="+- f125 0 f1"/>
                <a:gd name="f159" fmla="*/ f126 1 f95"/>
                <a:gd name="f160" fmla="*/ f127 1 f96"/>
                <a:gd name="f161" fmla="*/ f128 1 f96"/>
                <a:gd name="f162" fmla="*/ f129 1 f95"/>
                <a:gd name="f163" fmla="*/ f130 1 f96"/>
                <a:gd name="f164" fmla="*/ f131 1 f95"/>
                <a:gd name="f165" fmla="*/ f132 1 f96"/>
                <a:gd name="f166" fmla="*/ f133 1 f95"/>
                <a:gd name="f167" fmla="*/ f134 1 f96"/>
                <a:gd name="f168" fmla="*/ f135 1 f95"/>
                <a:gd name="f169" fmla="*/ f136 1 f96"/>
                <a:gd name="f170" fmla="*/ f137 1 f95"/>
                <a:gd name="f171" fmla="*/ f138 1 f95"/>
                <a:gd name="f172" fmla="*/ f139 1 f96"/>
                <a:gd name="f173" fmla="*/ f140 1 f95"/>
                <a:gd name="f174" fmla="*/ f141 1 f95"/>
                <a:gd name="f175" fmla="*/ f142 1 f96"/>
                <a:gd name="f176" fmla="*/ f143 1 f95"/>
                <a:gd name="f177" fmla="*/ f144 1 f96"/>
                <a:gd name="f178" fmla="*/ f145 1 f96"/>
                <a:gd name="f179" fmla="*/ f146 1 f95"/>
                <a:gd name="f180" fmla="*/ f147 1 f96"/>
                <a:gd name="f181" fmla="*/ f148 1 f95"/>
                <a:gd name="f182" fmla="*/ f149 1 f96"/>
                <a:gd name="f183" fmla="*/ f150 1 f95"/>
                <a:gd name="f184" fmla="*/ f151 1 f95"/>
                <a:gd name="f185" fmla="*/ f152 1 f95"/>
                <a:gd name="f186" fmla="*/ f153 1 f96"/>
                <a:gd name="f187" fmla="*/ f154 f90 1"/>
                <a:gd name="f188" fmla="*/ f155 f90 1"/>
                <a:gd name="f189" fmla="*/ f157 f91 1"/>
                <a:gd name="f190" fmla="*/ f156 f91 1"/>
                <a:gd name="f191" fmla="*/ f159 f90 1"/>
                <a:gd name="f192" fmla="*/ f160 f91 1"/>
                <a:gd name="f193" fmla="*/ f161 f91 1"/>
                <a:gd name="f194" fmla="*/ f162 f90 1"/>
                <a:gd name="f195" fmla="*/ f163 f91 1"/>
                <a:gd name="f196" fmla="*/ f164 f90 1"/>
                <a:gd name="f197" fmla="*/ f165 f91 1"/>
                <a:gd name="f198" fmla="*/ f166 f90 1"/>
                <a:gd name="f199" fmla="*/ f167 f91 1"/>
                <a:gd name="f200" fmla="*/ f168 f90 1"/>
                <a:gd name="f201" fmla="*/ f169 f91 1"/>
                <a:gd name="f202" fmla="*/ f170 f90 1"/>
                <a:gd name="f203" fmla="*/ f171 f90 1"/>
                <a:gd name="f204" fmla="*/ f172 f91 1"/>
                <a:gd name="f205" fmla="*/ f173 f90 1"/>
                <a:gd name="f206" fmla="*/ f174 f90 1"/>
                <a:gd name="f207" fmla="*/ f175 f91 1"/>
                <a:gd name="f208" fmla="*/ f176 f90 1"/>
                <a:gd name="f209" fmla="*/ f177 f91 1"/>
                <a:gd name="f210" fmla="*/ f178 f91 1"/>
                <a:gd name="f211" fmla="*/ f179 f90 1"/>
                <a:gd name="f212" fmla="*/ f180 f91 1"/>
                <a:gd name="f213" fmla="*/ f181 f90 1"/>
                <a:gd name="f214" fmla="*/ f182 f91 1"/>
                <a:gd name="f215" fmla="*/ f183 f90 1"/>
                <a:gd name="f216" fmla="*/ f184 f90 1"/>
                <a:gd name="f217" fmla="*/ f185 f90 1"/>
                <a:gd name="f218" fmla="*/ f186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8">
                  <a:pos x="f191" y="f192"/>
                </a:cxn>
                <a:cxn ang="f158">
                  <a:pos x="f191" y="f193"/>
                </a:cxn>
                <a:cxn ang="f158">
                  <a:pos x="f194" y="f195"/>
                </a:cxn>
                <a:cxn ang="f158">
                  <a:pos x="f196" y="f193"/>
                </a:cxn>
                <a:cxn ang="f158">
                  <a:pos x="f196" y="f197"/>
                </a:cxn>
                <a:cxn ang="f158">
                  <a:pos x="f198" y="f199"/>
                </a:cxn>
                <a:cxn ang="f158">
                  <a:pos x="f200" y="f201"/>
                </a:cxn>
                <a:cxn ang="f158">
                  <a:pos x="f202" y="f201"/>
                </a:cxn>
                <a:cxn ang="f158">
                  <a:pos x="f203" y="f204"/>
                </a:cxn>
                <a:cxn ang="f158">
                  <a:pos x="f205" y="f197"/>
                </a:cxn>
                <a:cxn ang="f158">
                  <a:pos x="f206" y="f207"/>
                </a:cxn>
                <a:cxn ang="f158">
                  <a:pos x="f208" y="f209"/>
                </a:cxn>
                <a:cxn ang="f158">
                  <a:pos x="f206" y="f210"/>
                </a:cxn>
                <a:cxn ang="f158">
                  <a:pos x="f211" y="f212"/>
                </a:cxn>
                <a:cxn ang="f158">
                  <a:pos x="f211" y="f193"/>
                </a:cxn>
                <a:cxn ang="f158">
                  <a:pos x="f213" y="f214"/>
                </a:cxn>
                <a:cxn ang="f158">
                  <a:pos x="f215" y="f193"/>
                </a:cxn>
                <a:cxn ang="f158">
                  <a:pos x="f215" y="f212"/>
                </a:cxn>
                <a:cxn ang="f158">
                  <a:pos x="f216" y="f210"/>
                </a:cxn>
                <a:cxn ang="f158">
                  <a:pos x="f217" y="f218"/>
                </a:cxn>
                <a:cxn ang="f158">
                  <a:pos x="f206" y="f207"/>
                </a:cxn>
              </a:cxnLst>
              <a:rect l="f187" t="f190" r="f188" b="f189"/>
              <a:pathLst>
                <a:path w="146420" h="299737">
                  <a:moveTo>
                    <a:pt x="f8" y="f9"/>
                  </a:moveTo>
                  <a:lnTo>
                    <a:pt x="f8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10"/>
                  </a:cubicBezTo>
                  <a:lnTo>
                    <a:pt x="f21" y="f22"/>
                  </a:ln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lnTo>
                    <a:pt x="f35" y="f34"/>
                  </a:lnTo>
                  <a:cubicBezTo>
                    <a:pt x="f36" y="f37"/>
                    <a:pt x="f38" y="f39"/>
                    <a:pt x="f6" y="f40"/>
                  </a:cubicBezTo>
                  <a:cubicBezTo>
                    <a:pt x="f41" y="f42"/>
                    <a:pt x="f43" y="f44"/>
                    <a:pt x="f45" y="f22"/>
                  </a:cubicBezTo>
                  <a:close/>
                  <a:moveTo>
                    <a:pt x="f46" y="f47"/>
                  </a:move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46" y="f58"/>
                  </a:cubicBezTo>
                  <a:cubicBezTo>
                    <a:pt x="f59" y="f60"/>
                    <a:pt x="f61" y="f62"/>
                    <a:pt x="f63" y="f64"/>
                  </a:cubicBezTo>
                  <a:lnTo>
                    <a:pt x="f63" y="f10"/>
                  </a:ln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10"/>
                  </a:cubicBezTo>
                  <a:lnTo>
                    <a:pt x="f75" y="f64"/>
                  </a:lnTo>
                  <a:cubicBezTo>
                    <a:pt x="f76" y="f62"/>
                    <a:pt x="f77" y="f60"/>
                    <a:pt x="f78" y="f5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46" y="f47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24" name="Freeform 118">
              <a:extLst>
                <a:ext uri="{FF2B5EF4-FFF2-40B4-BE49-F238E27FC236}">
                  <a16:creationId xmlns:a16="http://schemas.microsoft.com/office/drawing/2014/main" id="{5276A6FB-18E3-C6AE-4B13-92770D89C7D1}"/>
                </a:ext>
              </a:extLst>
            </p:cNvPr>
            <p:cNvSpPr/>
            <p:nvPr/>
          </p:nvSpPr>
          <p:spPr>
            <a:xfrm>
              <a:off x="1710814" y="2283787"/>
              <a:ext cx="95499" cy="1982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7719"/>
                <a:gd name="f7" fmla="val 167963"/>
                <a:gd name="f8" fmla="val 44455"/>
                <a:gd name="f9" fmla="val 90654"/>
                <a:gd name="f10" fmla="val 5596"/>
                <a:gd name="f11" fmla="val 2505"/>
                <a:gd name="f12" fmla="val 41950"/>
                <a:gd name="f13" fmla="val 38860"/>
                <a:gd name="f14" fmla="val 35769"/>
                <a:gd name="f15" fmla="val 33264"/>
                <a:gd name="f16" fmla="val 12029"/>
                <a:gd name="f17" fmla="val 93745"/>
                <a:gd name="f18" fmla="+- 0 0 2680"/>
                <a:gd name="f19" fmla="val 113464"/>
                <a:gd name="f20" fmla="val 410"/>
                <a:gd name="f21" fmla="val 134700"/>
                <a:gd name="f22" fmla="val 3501"/>
                <a:gd name="f23" fmla="val 155935"/>
                <a:gd name="f24" fmla="val 23220"/>
                <a:gd name="f25" fmla="val 170643"/>
                <a:gd name="f26" fmla="val 167553"/>
                <a:gd name="f27" fmla="val 65690"/>
                <a:gd name="f28" fmla="val 164462"/>
                <a:gd name="f29" fmla="val 80399"/>
                <a:gd name="f30" fmla="val 144743"/>
                <a:gd name="f31" fmla="val 77309"/>
                <a:gd name="f32" fmla="val 123508"/>
                <a:gd name="f33" fmla="val 74833"/>
                <a:gd name="f34" fmla="val 106494"/>
                <a:gd name="f35" fmla="val 61469"/>
                <a:gd name="f36" fmla="val 93130"/>
                <a:gd name="f37" fmla="val 156462"/>
                <a:gd name="f38" fmla="val 23659"/>
                <a:gd name="f39" fmla="val 156858"/>
                <a:gd name="f40" fmla="val 11016"/>
                <a:gd name="f41" fmla="val 144857"/>
                <a:gd name="f42" fmla="val 10620"/>
                <a:gd name="f43" fmla="val 129656"/>
                <a:gd name="f44" fmla="val 10225"/>
                <a:gd name="f45" fmla="val 114456"/>
                <a:gd name="f46" fmla="val 22226"/>
                <a:gd name="f47" fmla="val 101813"/>
                <a:gd name="f48" fmla="val 37426"/>
                <a:gd name="f49" fmla="val 101417"/>
                <a:gd name="f50" fmla="val 37904"/>
                <a:gd name="f51" fmla="val 101405"/>
                <a:gd name="f52" fmla="val 38382"/>
                <a:gd name="f53" fmla="val 54060"/>
                <a:gd name="f54" fmla="val 101021"/>
                <a:gd name="f55" fmla="val 66703"/>
                <a:gd name="f56" fmla="val 113023"/>
                <a:gd name="f57" fmla="val 67099"/>
                <a:gd name="f58" fmla="val 128223"/>
                <a:gd name="f59" fmla="val 67495"/>
                <a:gd name="f60" fmla="val 143424"/>
                <a:gd name="f61" fmla="val 55493"/>
                <a:gd name="f62" fmla="val 156067"/>
                <a:gd name="f63" fmla="val 40293"/>
                <a:gd name="f64" fmla="val 39815"/>
                <a:gd name="f65" fmla="val 156475"/>
                <a:gd name="f66" fmla="val 39337"/>
                <a:gd name="f67" fmla="+- 0 0 -90"/>
                <a:gd name="f68" fmla="*/ f3 1 77719"/>
                <a:gd name="f69" fmla="*/ f4 1 167963"/>
                <a:gd name="f70" fmla="+- f7 0 f5"/>
                <a:gd name="f71" fmla="+- f6 0 f5"/>
                <a:gd name="f72" fmla="*/ f67 f0 1"/>
                <a:gd name="f73" fmla="*/ f71 1 77719"/>
                <a:gd name="f74" fmla="*/ f70 1 167963"/>
                <a:gd name="f75" fmla="*/ 44455 f71 1"/>
                <a:gd name="f76" fmla="*/ 90654 f70 1"/>
                <a:gd name="f77" fmla="*/ 5596 f70 1"/>
                <a:gd name="f78" fmla="*/ 38860 f71 1"/>
                <a:gd name="f79" fmla="*/ 0 f70 1"/>
                <a:gd name="f80" fmla="*/ 33264 f71 1"/>
                <a:gd name="f81" fmla="*/ 410 f71 1"/>
                <a:gd name="f82" fmla="*/ 134700 f70 1"/>
                <a:gd name="f83" fmla="*/ 167553 f70 1"/>
                <a:gd name="f84" fmla="*/ 77309 f71 1"/>
                <a:gd name="f85" fmla="*/ 123508 f70 1"/>
                <a:gd name="f86" fmla="*/ 156462 f70 1"/>
                <a:gd name="f87" fmla="*/ 10620 f71 1"/>
                <a:gd name="f88" fmla="*/ 129656 f70 1"/>
                <a:gd name="f89" fmla="*/ 37426 f71 1"/>
                <a:gd name="f90" fmla="*/ 101417 f70 1"/>
                <a:gd name="f91" fmla="*/ 67099 f71 1"/>
                <a:gd name="f92" fmla="*/ 128223 f70 1"/>
                <a:gd name="f93" fmla="*/ 40293 f71 1"/>
                <a:gd name="f94" fmla="*/ f72 1 f2"/>
                <a:gd name="f95" fmla="*/ f75 1 77719"/>
                <a:gd name="f96" fmla="*/ f76 1 167963"/>
                <a:gd name="f97" fmla="*/ f77 1 167963"/>
                <a:gd name="f98" fmla="*/ f78 1 77719"/>
                <a:gd name="f99" fmla="*/ f79 1 167963"/>
                <a:gd name="f100" fmla="*/ f80 1 77719"/>
                <a:gd name="f101" fmla="*/ f81 1 77719"/>
                <a:gd name="f102" fmla="*/ f82 1 167963"/>
                <a:gd name="f103" fmla="*/ f83 1 167963"/>
                <a:gd name="f104" fmla="*/ f84 1 77719"/>
                <a:gd name="f105" fmla="*/ f85 1 167963"/>
                <a:gd name="f106" fmla="*/ f86 1 167963"/>
                <a:gd name="f107" fmla="*/ f87 1 77719"/>
                <a:gd name="f108" fmla="*/ f88 1 167963"/>
                <a:gd name="f109" fmla="*/ f89 1 77719"/>
                <a:gd name="f110" fmla="*/ f90 1 167963"/>
                <a:gd name="f111" fmla="*/ f91 1 77719"/>
                <a:gd name="f112" fmla="*/ f92 1 167963"/>
                <a:gd name="f113" fmla="*/ f93 1 77719"/>
                <a:gd name="f114" fmla="*/ f5 1 f73"/>
                <a:gd name="f115" fmla="*/ f6 1 f73"/>
                <a:gd name="f116" fmla="*/ f5 1 f74"/>
                <a:gd name="f117" fmla="*/ f7 1 f74"/>
                <a:gd name="f118" fmla="+- f94 0 f1"/>
                <a:gd name="f119" fmla="*/ f95 1 f73"/>
                <a:gd name="f120" fmla="*/ f96 1 f74"/>
                <a:gd name="f121" fmla="*/ f97 1 f74"/>
                <a:gd name="f122" fmla="*/ f98 1 f73"/>
                <a:gd name="f123" fmla="*/ f99 1 f74"/>
                <a:gd name="f124" fmla="*/ f100 1 f73"/>
                <a:gd name="f125" fmla="*/ f101 1 f73"/>
                <a:gd name="f126" fmla="*/ f102 1 f74"/>
                <a:gd name="f127" fmla="*/ f103 1 f74"/>
                <a:gd name="f128" fmla="*/ f104 1 f73"/>
                <a:gd name="f129" fmla="*/ f105 1 f74"/>
                <a:gd name="f130" fmla="*/ f106 1 f74"/>
                <a:gd name="f131" fmla="*/ f107 1 f73"/>
                <a:gd name="f132" fmla="*/ f108 1 f74"/>
                <a:gd name="f133" fmla="*/ f109 1 f73"/>
                <a:gd name="f134" fmla="*/ f110 1 f74"/>
                <a:gd name="f135" fmla="*/ f111 1 f73"/>
                <a:gd name="f136" fmla="*/ f112 1 f74"/>
                <a:gd name="f137" fmla="*/ f113 1 f73"/>
                <a:gd name="f138" fmla="*/ f114 f68 1"/>
                <a:gd name="f139" fmla="*/ f115 f68 1"/>
                <a:gd name="f140" fmla="*/ f117 f69 1"/>
                <a:gd name="f141" fmla="*/ f116 f69 1"/>
                <a:gd name="f142" fmla="*/ f119 f68 1"/>
                <a:gd name="f143" fmla="*/ f120 f69 1"/>
                <a:gd name="f144" fmla="*/ f121 f69 1"/>
                <a:gd name="f145" fmla="*/ f122 f68 1"/>
                <a:gd name="f146" fmla="*/ f123 f69 1"/>
                <a:gd name="f147" fmla="*/ f124 f68 1"/>
                <a:gd name="f148" fmla="*/ f125 f68 1"/>
                <a:gd name="f149" fmla="*/ f126 f69 1"/>
                <a:gd name="f150" fmla="*/ f127 f69 1"/>
                <a:gd name="f151" fmla="*/ f128 f68 1"/>
                <a:gd name="f152" fmla="*/ f129 f69 1"/>
                <a:gd name="f153" fmla="*/ f130 f69 1"/>
                <a:gd name="f154" fmla="*/ f131 f68 1"/>
                <a:gd name="f155" fmla="*/ f132 f69 1"/>
                <a:gd name="f156" fmla="*/ f133 f68 1"/>
                <a:gd name="f157" fmla="*/ f134 f69 1"/>
                <a:gd name="f158" fmla="*/ f135 f68 1"/>
                <a:gd name="f159" fmla="*/ f136 f69 1"/>
                <a:gd name="f160" fmla="*/ f137 f6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8">
                  <a:pos x="f142" y="f143"/>
                </a:cxn>
                <a:cxn ang="f118">
                  <a:pos x="f142" y="f144"/>
                </a:cxn>
                <a:cxn ang="f118">
                  <a:pos x="f145" y="f146"/>
                </a:cxn>
                <a:cxn ang="f118">
                  <a:pos x="f147" y="f144"/>
                </a:cxn>
                <a:cxn ang="f118">
                  <a:pos x="f147" y="f143"/>
                </a:cxn>
                <a:cxn ang="f118">
                  <a:pos x="f148" y="f149"/>
                </a:cxn>
                <a:cxn ang="f118">
                  <a:pos x="f142" y="f150"/>
                </a:cxn>
                <a:cxn ang="f118">
                  <a:pos x="f151" y="f152"/>
                </a:cxn>
                <a:cxn ang="f118">
                  <a:pos x="f142" y="f143"/>
                </a:cxn>
                <a:cxn ang="f118">
                  <a:pos x="f145" y="f153"/>
                </a:cxn>
                <a:cxn ang="f118">
                  <a:pos x="f154" y="f155"/>
                </a:cxn>
                <a:cxn ang="f118">
                  <a:pos x="f156" y="f157"/>
                </a:cxn>
                <a:cxn ang="f118">
                  <a:pos x="f145" y="f157"/>
                </a:cxn>
                <a:cxn ang="f118">
                  <a:pos x="f145" y="f157"/>
                </a:cxn>
                <a:cxn ang="f118">
                  <a:pos x="f158" y="f159"/>
                </a:cxn>
                <a:cxn ang="f118">
                  <a:pos x="f160" y="f153"/>
                </a:cxn>
                <a:cxn ang="f118">
                  <a:pos x="f145" y="f153"/>
                </a:cxn>
              </a:cxnLst>
              <a:rect l="f138" t="f141" r="f139" b="f140"/>
              <a:pathLst>
                <a:path w="77719" h="167963">
                  <a:moveTo>
                    <a:pt x="f8" y="f9"/>
                  </a:moveTo>
                  <a:lnTo>
                    <a:pt x="f8" y="f10"/>
                  </a:lnTo>
                  <a:cubicBezTo>
                    <a:pt x="f8" y="f11"/>
                    <a:pt x="f12" y="f5"/>
                    <a:pt x="f13" y="f5"/>
                  </a:cubicBezTo>
                  <a:cubicBezTo>
                    <a:pt x="f14" y="f5"/>
                    <a:pt x="f15" y="f11"/>
                    <a:pt x="f15" y="f10"/>
                  </a:cubicBezTo>
                  <a:lnTo>
                    <a:pt x="f15" y="f9"/>
                  </a:ln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8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8" y="f9"/>
                  </a:cubicBezTo>
                  <a:close/>
                  <a:moveTo>
                    <a:pt x="f13" y="f37"/>
                  </a:move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1"/>
                    <a:pt x="f13" y="f49"/>
                  </a:cubicBezTo>
                  <a:lnTo>
                    <a:pt x="f13" y="f49"/>
                  </a:ln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37"/>
                  </a:cubicBezTo>
                  <a:cubicBezTo>
                    <a:pt x="f64" y="f65"/>
                    <a:pt x="f66" y="f65"/>
                    <a:pt x="f13" y="f37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25" name="Freeform 119">
              <a:extLst>
                <a:ext uri="{FF2B5EF4-FFF2-40B4-BE49-F238E27FC236}">
                  <a16:creationId xmlns:a16="http://schemas.microsoft.com/office/drawing/2014/main" id="{7AEE2162-657A-11F4-2DA8-A7A356F51238}"/>
                </a:ext>
              </a:extLst>
            </p:cNvPr>
            <p:cNvSpPr/>
            <p:nvPr/>
          </p:nvSpPr>
          <p:spPr>
            <a:xfrm>
              <a:off x="1824008" y="2215426"/>
              <a:ext cx="56802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222"/>
                <a:gd name="f7" fmla="val 11191"/>
                <a:gd name="f8" fmla="val 40627"/>
                <a:gd name="f9" fmla="val 5596"/>
                <a:gd name="f10" fmla="val 2505"/>
                <a:gd name="f11" fmla="val 8686"/>
                <a:gd name="f12" fmla="val 11192"/>
                <a:gd name="f13" fmla="val 43717"/>
                <a:gd name="f14" fmla="+- 0 0 -90"/>
                <a:gd name="f15" fmla="*/ f3 1 46222"/>
                <a:gd name="f16" fmla="*/ f4 1 11191"/>
                <a:gd name="f17" fmla="+- f7 0 f5"/>
                <a:gd name="f18" fmla="+- f6 0 f5"/>
                <a:gd name="f19" fmla="*/ f14 f0 1"/>
                <a:gd name="f20" fmla="*/ f18 1 46222"/>
                <a:gd name="f21" fmla="*/ f17 1 11191"/>
                <a:gd name="f22" fmla="*/ 40627 f18 1"/>
                <a:gd name="f23" fmla="*/ 0 f17 1"/>
                <a:gd name="f24" fmla="*/ 5596 f18 1"/>
                <a:gd name="f25" fmla="*/ 0 f18 1"/>
                <a:gd name="f26" fmla="*/ 5596 f17 1"/>
                <a:gd name="f27" fmla="*/ 11192 f17 1"/>
                <a:gd name="f28" fmla="*/ 46222 f18 1"/>
                <a:gd name="f29" fmla="*/ f19 1 f2"/>
                <a:gd name="f30" fmla="*/ f22 1 46222"/>
                <a:gd name="f31" fmla="*/ f23 1 11191"/>
                <a:gd name="f32" fmla="*/ f24 1 46222"/>
                <a:gd name="f33" fmla="*/ f25 1 46222"/>
                <a:gd name="f34" fmla="*/ f26 1 11191"/>
                <a:gd name="f35" fmla="*/ f27 1 11191"/>
                <a:gd name="f36" fmla="*/ f28 1 46222"/>
                <a:gd name="f37" fmla="*/ f5 1 f20"/>
                <a:gd name="f38" fmla="*/ f6 1 f20"/>
                <a:gd name="f39" fmla="*/ f5 1 f21"/>
                <a:gd name="f40" fmla="*/ f7 1 f21"/>
                <a:gd name="f41" fmla="+- f29 0 f1"/>
                <a:gd name="f42" fmla="*/ f30 1 f20"/>
                <a:gd name="f43" fmla="*/ f31 1 f21"/>
                <a:gd name="f44" fmla="*/ f32 1 f20"/>
                <a:gd name="f45" fmla="*/ f33 1 f20"/>
                <a:gd name="f46" fmla="*/ f34 1 f21"/>
                <a:gd name="f47" fmla="*/ f35 1 f21"/>
                <a:gd name="f48" fmla="*/ f36 1 f20"/>
                <a:gd name="f49" fmla="*/ f37 f15 1"/>
                <a:gd name="f50" fmla="*/ f38 f15 1"/>
                <a:gd name="f51" fmla="*/ f40 f16 1"/>
                <a:gd name="f52" fmla="*/ f39 f16 1"/>
                <a:gd name="f53" fmla="*/ f42 f15 1"/>
                <a:gd name="f54" fmla="*/ f43 f16 1"/>
                <a:gd name="f55" fmla="*/ f44 f15 1"/>
                <a:gd name="f56" fmla="*/ f45 f15 1"/>
                <a:gd name="f57" fmla="*/ f46 f16 1"/>
                <a:gd name="f58" fmla="*/ f47 f16 1"/>
                <a:gd name="f59" fmla="*/ f48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3" y="f54"/>
                </a:cxn>
                <a:cxn ang="f41">
                  <a:pos x="f55" y="f54"/>
                </a:cxn>
                <a:cxn ang="f41">
                  <a:pos x="f56" y="f57"/>
                </a:cxn>
                <a:cxn ang="f41">
                  <a:pos x="f55" y="f58"/>
                </a:cxn>
                <a:cxn ang="f41">
                  <a:pos x="f53" y="f58"/>
                </a:cxn>
                <a:cxn ang="f41">
                  <a:pos x="f59" y="f57"/>
                </a:cxn>
                <a:cxn ang="f41">
                  <a:pos x="f53" y="f54"/>
                </a:cxn>
              </a:cxnLst>
              <a:rect l="f49" t="f52" r="f50" b="f51"/>
              <a:pathLst>
                <a:path w="46222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1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26" name="Freeform 120">
              <a:extLst>
                <a:ext uri="{FF2B5EF4-FFF2-40B4-BE49-F238E27FC236}">
                  <a16:creationId xmlns:a16="http://schemas.microsoft.com/office/drawing/2014/main" id="{417FFF81-E586-AFB9-C10E-D6FE2A6937D1}"/>
                </a:ext>
              </a:extLst>
            </p:cNvPr>
            <p:cNvSpPr/>
            <p:nvPr/>
          </p:nvSpPr>
          <p:spPr>
            <a:xfrm>
              <a:off x="1832667" y="2248518"/>
              <a:ext cx="38962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710"/>
                <a:gd name="f7" fmla="val 11191"/>
                <a:gd name="f8" fmla="val 26114"/>
                <a:gd name="f9" fmla="val 5596"/>
                <a:gd name="f10" fmla="val 2505"/>
                <a:gd name="f11" fmla="val 8686"/>
                <a:gd name="f12" fmla="val 11192"/>
                <a:gd name="f13" fmla="val 29205"/>
                <a:gd name="f14" fmla="+- 0 0 -90"/>
                <a:gd name="f15" fmla="*/ f3 1 31710"/>
                <a:gd name="f16" fmla="*/ f4 1 11191"/>
                <a:gd name="f17" fmla="+- f7 0 f5"/>
                <a:gd name="f18" fmla="+- f6 0 f5"/>
                <a:gd name="f19" fmla="*/ f14 f0 1"/>
                <a:gd name="f20" fmla="*/ f18 1 31710"/>
                <a:gd name="f21" fmla="*/ f17 1 11191"/>
                <a:gd name="f22" fmla="*/ 26114 f18 1"/>
                <a:gd name="f23" fmla="*/ 0 f17 1"/>
                <a:gd name="f24" fmla="*/ 5596 f18 1"/>
                <a:gd name="f25" fmla="*/ 0 f18 1"/>
                <a:gd name="f26" fmla="*/ 5596 f17 1"/>
                <a:gd name="f27" fmla="*/ 11192 f17 1"/>
                <a:gd name="f28" fmla="*/ 31710 f18 1"/>
                <a:gd name="f29" fmla="*/ f19 1 f2"/>
                <a:gd name="f30" fmla="*/ f22 1 31710"/>
                <a:gd name="f31" fmla="*/ f23 1 11191"/>
                <a:gd name="f32" fmla="*/ f24 1 31710"/>
                <a:gd name="f33" fmla="*/ f25 1 31710"/>
                <a:gd name="f34" fmla="*/ f26 1 11191"/>
                <a:gd name="f35" fmla="*/ f27 1 11191"/>
                <a:gd name="f36" fmla="*/ f28 1 31710"/>
                <a:gd name="f37" fmla="*/ f5 1 f20"/>
                <a:gd name="f38" fmla="*/ f6 1 f20"/>
                <a:gd name="f39" fmla="*/ f5 1 f21"/>
                <a:gd name="f40" fmla="*/ f7 1 f21"/>
                <a:gd name="f41" fmla="+- f29 0 f1"/>
                <a:gd name="f42" fmla="*/ f30 1 f20"/>
                <a:gd name="f43" fmla="*/ f31 1 f21"/>
                <a:gd name="f44" fmla="*/ f32 1 f20"/>
                <a:gd name="f45" fmla="*/ f33 1 f20"/>
                <a:gd name="f46" fmla="*/ f34 1 f21"/>
                <a:gd name="f47" fmla="*/ f35 1 f21"/>
                <a:gd name="f48" fmla="*/ f36 1 f20"/>
                <a:gd name="f49" fmla="*/ f37 f15 1"/>
                <a:gd name="f50" fmla="*/ f38 f15 1"/>
                <a:gd name="f51" fmla="*/ f40 f16 1"/>
                <a:gd name="f52" fmla="*/ f39 f16 1"/>
                <a:gd name="f53" fmla="*/ f42 f15 1"/>
                <a:gd name="f54" fmla="*/ f43 f16 1"/>
                <a:gd name="f55" fmla="*/ f44 f15 1"/>
                <a:gd name="f56" fmla="*/ f45 f15 1"/>
                <a:gd name="f57" fmla="*/ f46 f16 1"/>
                <a:gd name="f58" fmla="*/ f47 f16 1"/>
                <a:gd name="f59" fmla="*/ f48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3" y="f54"/>
                </a:cxn>
                <a:cxn ang="f41">
                  <a:pos x="f55" y="f54"/>
                </a:cxn>
                <a:cxn ang="f41">
                  <a:pos x="f56" y="f57"/>
                </a:cxn>
                <a:cxn ang="f41">
                  <a:pos x="f55" y="f58"/>
                </a:cxn>
                <a:cxn ang="f41">
                  <a:pos x="f53" y="f58"/>
                </a:cxn>
                <a:cxn ang="f41">
                  <a:pos x="f59" y="f57"/>
                </a:cxn>
                <a:cxn ang="f41">
                  <a:pos x="f53" y="f54"/>
                </a:cxn>
              </a:cxnLst>
              <a:rect l="f49" t="f52" r="f50" b="f51"/>
              <a:pathLst>
                <a:path w="31710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1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27" name="Freeform 121">
              <a:extLst>
                <a:ext uri="{FF2B5EF4-FFF2-40B4-BE49-F238E27FC236}">
                  <a16:creationId xmlns:a16="http://schemas.microsoft.com/office/drawing/2014/main" id="{A76E301B-3D19-1F18-6C01-05AFD0BCC9C6}"/>
                </a:ext>
              </a:extLst>
            </p:cNvPr>
            <p:cNvSpPr/>
            <p:nvPr/>
          </p:nvSpPr>
          <p:spPr>
            <a:xfrm>
              <a:off x="1824008" y="2281610"/>
              <a:ext cx="56802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222"/>
                <a:gd name="f7" fmla="val 11191"/>
                <a:gd name="f8" fmla="val 40627"/>
                <a:gd name="f9" fmla="val 5596"/>
                <a:gd name="f10" fmla="val 2505"/>
                <a:gd name="f11" fmla="val 8687"/>
                <a:gd name="f12" fmla="val 11192"/>
                <a:gd name="f13" fmla="val 43717"/>
                <a:gd name="f14" fmla="val 8686"/>
                <a:gd name="f15" fmla="+- 0 0 -90"/>
                <a:gd name="f16" fmla="*/ f3 1 46222"/>
                <a:gd name="f17" fmla="*/ f4 1 11191"/>
                <a:gd name="f18" fmla="+- f7 0 f5"/>
                <a:gd name="f19" fmla="+- f6 0 f5"/>
                <a:gd name="f20" fmla="*/ f15 f0 1"/>
                <a:gd name="f21" fmla="*/ f19 1 46222"/>
                <a:gd name="f22" fmla="*/ f18 1 11191"/>
                <a:gd name="f23" fmla="*/ 40627 f19 1"/>
                <a:gd name="f24" fmla="*/ 0 f18 1"/>
                <a:gd name="f25" fmla="*/ 5596 f19 1"/>
                <a:gd name="f26" fmla="*/ 0 f19 1"/>
                <a:gd name="f27" fmla="*/ 5596 f18 1"/>
                <a:gd name="f28" fmla="*/ 11192 f18 1"/>
                <a:gd name="f29" fmla="*/ 46222 f19 1"/>
                <a:gd name="f30" fmla="*/ f20 1 f2"/>
                <a:gd name="f31" fmla="*/ f23 1 46222"/>
                <a:gd name="f32" fmla="*/ f24 1 11191"/>
                <a:gd name="f33" fmla="*/ f25 1 46222"/>
                <a:gd name="f34" fmla="*/ f26 1 46222"/>
                <a:gd name="f35" fmla="*/ f27 1 11191"/>
                <a:gd name="f36" fmla="*/ f28 1 11191"/>
                <a:gd name="f37" fmla="*/ f29 1 46222"/>
                <a:gd name="f38" fmla="*/ f5 1 f21"/>
                <a:gd name="f39" fmla="*/ f6 1 f21"/>
                <a:gd name="f40" fmla="*/ f5 1 f22"/>
                <a:gd name="f41" fmla="*/ f7 1 f22"/>
                <a:gd name="f42" fmla="+- f30 0 f1"/>
                <a:gd name="f43" fmla="*/ f31 1 f21"/>
                <a:gd name="f44" fmla="*/ f32 1 f22"/>
                <a:gd name="f45" fmla="*/ f33 1 f21"/>
                <a:gd name="f46" fmla="*/ f34 1 f21"/>
                <a:gd name="f47" fmla="*/ f35 1 f22"/>
                <a:gd name="f48" fmla="*/ f36 1 f22"/>
                <a:gd name="f49" fmla="*/ f37 1 f21"/>
                <a:gd name="f50" fmla="*/ f38 f16 1"/>
                <a:gd name="f51" fmla="*/ f39 f16 1"/>
                <a:gd name="f52" fmla="*/ f41 f17 1"/>
                <a:gd name="f53" fmla="*/ f40 f17 1"/>
                <a:gd name="f54" fmla="*/ f43 f16 1"/>
                <a:gd name="f55" fmla="*/ f44 f17 1"/>
                <a:gd name="f56" fmla="*/ f45 f16 1"/>
                <a:gd name="f57" fmla="*/ f46 f16 1"/>
                <a:gd name="f58" fmla="*/ f47 f17 1"/>
                <a:gd name="f59" fmla="*/ f48 f17 1"/>
                <a:gd name="f60" fmla="*/ f49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2">
                  <a:pos x="f54" y="f55"/>
                </a:cxn>
                <a:cxn ang="f42">
                  <a:pos x="f56" y="f55"/>
                </a:cxn>
                <a:cxn ang="f42">
                  <a:pos x="f57" y="f58"/>
                </a:cxn>
                <a:cxn ang="f42">
                  <a:pos x="f56" y="f59"/>
                </a:cxn>
                <a:cxn ang="f42">
                  <a:pos x="f54" y="f59"/>
                </a:cxn>
                <a:cxn ang="f42">
                  <a:pos x="f60" y="f58"/>
                </a:cxn>
                <a:cxn ang="f42">
                  <a:pos x="f54" y="f55"/>
                </a:cxn>
              </a:cxnLst>
              <a:rect l="f50" t="f53" r="f51" b="f52"/>
              <a:pathLst>
                <a:path w="46222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4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28" name="Freeform 122">
              <a:extLst>
                <a:ext uri="{FF2B5EF4-FFF2-40B4-BE49-F238E27FC236}">
                  <a16:creationId xmlns:a16="http://schemas.microsoft.com/office/drawing/2014/main" id="{60DF9DE6-9E7B-EAB9-A753-6CCB6B6647C7}"/>
                </a:ext>
              </a:extLst>
            </p:cNvPr>
            <p:cNvSpPr/>
            <p:nvPr/>
          </p:nvSpPr>
          <p:spPr>
            <a:xfrm>
              <a:off x="1832667" y="2314675"/>
              <a:ext cx="38962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710"/>
                <a:gd name="f7" fmla="val 11191"/>
                <a:gd name="f8" fmla="val 26114"/>
                <a:gd name="f9" fmla="val 5596"/>
                <a:gd name="f10" fmla="val 2505"/>
                <a:gd name="f11" fmla="val 8686"/>
                <a:gd name="f12" fmla="val 11192"/>
                <a:gd name="f13" fmla="val 29205"/>
                <a:gd name="f14" fmla="+- 0 0 -90"/>
                <a:gd name="f15" fmla="*/ f3 1 31710"/>
                <a:gd name="f16" fmla="*/ f4 1 11191"/>
                <a:gd name="f17" fmla="+- f7 0 f5"/>
                <a:gd name="f18" fmla="+- f6 0 f5"/>
                <a:gd name="f19" fmla="*/ f14 f0 1"/>
                <a:gd name="f20" fmla="*/ f18 1 31710"/>
                <a:gd name="f21" fmla="*/ f17 1 11191"/>
                <a:gd name="f22" fmla="*/ 26114 f18 1"/>
                <a:gd name="f23" fmla="*/ 0 f17 1"/>
                <a:gd name="f24" fmla="*/ 5596 f18 1"/>
                <a:gd name="f25" fmla="*/ 0 f18 1"/>
                <a:gd name="f26" fmla="*/ 5596 f17 1"/>
                <a:gd name="f27" fmla="*/ 11192 f17 1"/>
                <a:gd name="f28" fmla="*/ 31710 f18 1"/>
                <a:gd name="f29" fmla="*/ f19 1 f2"/>
                <a:gd name="f30" fmla="*/ f22 1 31710"/>
                <a:gd name="f31" fmla="*/ f23 1 11191"/>
                <a:gd name="f32" fmla="*/ f24 1 31710"/>
                <a:gd name="f33" fmla="*/ f25 1 31710"/>
                <a:gd name="f34" fmla="*/ f26 1 11191"/>
                <a:gd name="f35" fmla="*/ f27 1 11191"/>
                <a:gd name="f36" fmla="*/ f28 1 31710"/>
                <a:gd name="f37" fmla="*/ f5 1 f20"/>
                <a:gd name="f38" fmla="*/ f6 1 f20"/>
                <a:gd name="f39" fmla="*/ f5 1 f21"/>
                <a:gd name="f40" fmla="*/ f7 1 f21"/>
                <a:gd name="f41" fmla="+- f29 0 f1"/>
                <a:gd name="f42" fmla="*/ f30 1 f20"/>
                <a:gd name="f43" fmla="*/ f31 1 f21"/>
                <a:gd name="f44" fmla="*/ f32 1 f20"/>
                <a:gd name="f45" fmla="*/ f33 1 f20"/>
                <a:gd name="f46" fmla="*/ f34 1 f21"/>
                <a:gd name="f47" fmla="*/ f35 1 f21"/>
                <a:gd name="f48" fmla="*/ f36 1 f20"/>
                <a:gd name="f49" fmla="*/ f37 f15 1"/>
                <a:gd name="f50" fmla="*/ f38 f15 1"/>
                <a:gd name="f51" fmla="*/ f40 f16 1"/>
                <a:gd name="f52" fmla="*/ f39 f16 1"/>
                <a:gd name="f53" fmla="*/ f42 f15 1"/>
                <a:gd name="f54" fmla="*/ f43 f16 1"/>
                <a:gd name="f55" fmla="*/ f44 f15 1"/>
                <a:gd name="f56" fmla="*/ f45 f15 1"/>
                <a:gd name="f57" fmla="*/ f46 f16 1"/>
                <a:gd name="f58" fmla="*/ f47 f16 1"/>
                <a:gd name="f59" fmla="*/ f48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3" y="f54"/>
                </a:cxn>
                <a:cxn ang="f41">
                  <a:pos x="f55" y="f54"/>
                </a:cxn>
                <a:cxn ang="f41">
                  <a:pos x="f56" y="f57"/>
                </a:cxn>
                <a:cxn ang="f41">
                  <a:pos x="f55" y="f58"/>
                </a:cxn>
                <a:cxn ang="f41">
                  <a:pos x="f53" y="f58"/>
                </a:cxn>
                <a:cxn ang="f41">
                  <a:pos x="f59" y="f57"/>
                </a:cxn>
                <a:cxn ang="f41">
                  <a:pos x="f53" y="f54"/>
                </a:cxn>
              </a:cxnLst>
              <a:rect l="f49" t="f52" r="f50" b="f51"/>
              <a:pathLst>
                <a:path w="31710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1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29" name="Freeform 123">
              <a:extLst>
                <a:ext uri="{FF2B5EF4-FFF2-40B4-BE49-F238E27FC236}">
                  <a16:creationId xmlns:a16="http://schemas.microsoft.com/office/drawing/2014/main" id="{7B670F5E-3F5E-73A3-B2A2-AB14F2FBD6F3}"/>
                </a:ext>
              </a:extLst>
            </p:cNvPr>
            <p:cNvSpPr/>
            <p:nvPr/>
          </p:nvSpPr>
          <p:spPr>
            <a:xfrm>
              <a:off x="1824008" y="2347767"/>
              <a:ext cx="56802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222"/>
                <a:gd name="f7" fmla="val 11191"/>
                <a:gd name="f8" fmla="val 40627"/>
                <a:gd name="f9" fmla="val 5596"/>
                <a:gd name="f10" fmla="val 2505"/>
                <a:gd name="f11" fmla="val 8686"/>
                <a:gd name="f12" fmla="val 11192"/>
                <a:gd name="f13" fmla="val 43717"/>
                <a:gd name="f14" fmla="+- 0 0 -90"/>
                <a:gd name="f15" fmla="*/ f3 1 46222"/>
                <a:gd name="f16" fmla="*/ f4 1 11191"/>
                <a:gd name="f17" fmla="+- f7 0 f5"/>
                <a:gd name="f18" fmla="+- f6 0 f5"/>
                <a:gd name="f19" fmla="*/ f14 f0 1"/>
                <a:gd name="f20" fmla="*/ f18 1 46222"/>
                <a:gd name="f21" fmla="*/ f17 1 11191"/>
                <a:gd name="f22" fmla="*/ 40627 f18 1"/>
                <a:gd name="f23" fmla="*/ 0 f17 1"/>
                <a:gd name="f24" fmla="*/ 5596 f18 1"/>
                <a:gd name="f25" fmla="*/ 0 f18 1"/>
                <a:gd name="f26" fmla="*/ 5596 f17 1"/>
                <a:gd name="f27" fmla="*/ 11192 f17 1"/>
                <a:gd name="f28" fmla="*/ 46222 f18 1"/>
                <a:gd name="f29" fmla="*/ f19 1 f2"/>
                <a:gd name="f30" fmla="*/ f22 1 46222"/>
                <a:gd name="f31" fmla="*/ f23 1 11191"/>
                <a:gd name="f32" fmla="*/ f24 1 46222"/>
                <a:gd name="f33" fmla="*/ f25 1 46222"/>
                <a:gd name="f34" fmla="*/ f26 1 11191"/>
                <a:gd name="f35" fmla="*/ f27 1 11191"/>
                <a:gd name="f36" fmla="*/ f28 1 46222"/>
                <a:gd name="f37" fmla="*/ f5 1 f20"/>
                <a:gd name="f38" fmla="*/ f6 1 f20"/>
                <a:gd name="f39" fmla="*/ f5 1 f21"/>
                <a:gd name="f40" fmla="*/ f7 1 f21"/>
                <a:gd name="f41" fmla="+- f29 0 f1"/>
                <a:gd name="f42" fmla="*/ f30 1 f20"/>
                <a:gd name="f43" fmla="*/ f31 1 f21"/>
                <a:gd name="f44" fmla="*/ f32 1 f20"/>
                <a:gd name="f45" fmla="*/ f33 1 f20"/>
                <a:gd name="f46" fmla="*/ f34 1 f21"/>
                <a:gd name="f47" fmla="*/ f35 1 f21"/>
                <a:gd name="f48" fmla="*/ f36 1 f20"/>
                <a:gd name="f49" fmla="*/ f37 f15 1"/>
                <a:gd name="f50" fmla="*/ f38 f15 1"/>
                <a:gd name="f51" fmla="*/ f40 f16 1"/>
                <a:gd name="f52" fmla="*/ f39 f16 1"/>
                <a:gd name="f53" fmla="*/ f42 f15 1"/>
                <a:gd name="f54" fmla="*/ f43 f16 1"/>
                <a:gd name="f55" fmla="*/ f44 f15 1"/>
                <a:gd name="f56" fmla="*/ f45 f15 1"/>
                <a:gd name="f57" fmla="*/ f46 f16 1"/>
                <a:gd name="f58" fmla="*/ f47 f16 1"/>
                <a:gd name="f59" fmla="*/ f48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3" y="f54"/>
                </a:cxn>
                <a:cxn ang="f41">
                  <a:pos x="f55" y="f54"/>
                </a:cxn>
                <a:cxn ang="f41">
                  <a:pos x="f56" y="f57"/>
                </a:cxn>
                <a:cxn ang="f41">
                  <a:pos x="f55" y="f58"/>
                </a:cxn>
                <a:cxn ang="f41">
                  <a:pos x="f53" y="f58"/>
                </a:cxn>
                <a:cxn ang="f41">
                  <a:pos x="f59" y="f57"/>
                </a:cxn>
                <a:cxn ang="f41">
                  <a:pos x="f53" y="f54"/>
                </a:cxn>
              </a:cxnLst>
              <a:rect l="f49" t="f52" r="f50" b="f51"/>
              <a:pathLst>
                <a:path w="46222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1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grpSp>
        <p:nvGrpSpPr>
          <p:cNvPr id="30" name="Group 276">
            <a:extLst>
              <a:ext uri="{FF2B5EF4-FFF2-40B4-BE49-F238E27FC236}">
                <a16:creationId xmlns:a16="http://schemas.microsoft.com/office/drawing/2014/main" id="{170C4209-B5A6-958D-F909-5ACBCF2F0173}"/>
              </a:ext>
            </a:extLst>
          </p:cNvPr>
          <p:cNvGrpSpPr/>
          <p:nvPr/>
        </p:nvGrpSpPr>
        <p:grpSpPr>
          <a:xfrm>
            <a:off x="1731854" y="2160810"/>
            <a:ext cx="230145" cy="354238"/>
            <a:chOff x="1313581" y="2170703"/>
            <a:chExt cx="230145" cy="354238"/>
          </a:xfrm>
        </p:grpSpPr>
        <p:sp>
          <p:nvSpPr>
            <p:cNvPr id="31" name="Freeform 57">
              <a:extLst>
                <a:ext uri="{FF2B5EF4-FFF2-40B4-BE49-F238E27FC236}">
                  <a16:creationId xmlns:a16="http://schemas.microsoft.com/office/drawing/2014/main" id="{395AD957-F520-A3E0-3A18-BBF4D51C82DB}"/>
                </a:ext>
              </a:extLst>
            </p:cNvPr>
            <p:cNvSpPr/>
            <p:nvPr/>
          </p:nvSpPr>
          <p:spPr>
            <a:xfrm>
              <a:off x="1313581" y="2170703"/>
              <a:ext cx="230145" cy="35423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5497"/>
                <a:gd name="f7" fmla="val 297260"/>
                <a:gd name="f8" fmla="val 92367"/>
                <a:gd name="f9" fmla="val 6"/>
                <a:gd name="f10" fmla="val 94588"/>
                <a:gd name="f11" fmla="+- 0 0 95"/>
                <a:gd name="f12" fmla="val 96667"/>
                <a:gd name="f13" fmla="val 1121"/>
                <a:gd name="f14" fmla="val 97711"/>
                <a:gd name="f15" fmla="val 3131"/>
                <a:gd name="f16" fmla="val 101527"/>
                <a:gd name="f17" fmla="val 9380"/>
                <a:gd name="f18" fmla="val 152344"/>
                <a:gd name="f19" fmla="val 202342"/>
                <a:gd name="f20" fmla="val 254764"/>
                <a:gd name="f21" fmla="val 143972"/>
                <a:gd name="f22" fmla="val 92749"/>
                <a:gd name="f23" fmla="val 41525"/>
                <a:gd name="f24" fmla="val 83970"/>
                <a:gd name="f25" fmla="val 87787"/>
                <a:gd name="f26" fmla="val 88762"/>
                <a:gd name="f27" fmla="val 1423"/>
                <a:gd name="f28" fmla="val 90452"/>
                <a:gd name="f29" fmla="val 270"/>
                <a:gd name="f30" fmla="val 285151"/>
                <a:gd name="f31" fmla="val 137047"/>
                <a:gd name="f32" fmla="val 285130"/>
                <a:gd name="f33" fmla="val 173263"/>
                <a:gd name="f34" fmla="val 248067"/>
                <a:gd name="f35" fmla="val 173284"/>
                <a:gd name="f36" fmla="val 161719"/>
                <a:gd name="f37" fmla="val 110688"/>
                <a:gd name="f38" fmla="val 50004"/>
                <a:gd name="f39" fmla="val 17974"/>
                <a:gd name="f40" fmla="val 74046"/>
                <a:gd name="f41" fmla="val 11450"/>
                <a:gd name="f42" fmla="val 11472"/>
                <a:gd name="f43" fmla="val 47687"/>
                <a:gd name="f44" fmla="+- 0 0 -90"/>
                <a:gd name="f45" fmla="*/ f3 1 185497"/>
                <a:gd name="f46" fmla="*/ f4 1 297260"/>
                <a:gd name="f47" fmla="+- f7 0 f5"/>
                <a:gd name="f48" fmla="+- f6 0 f5"/>
                <a:gd name="f49" fmla="*/ f44 f0 1"/>
                <a:gd name="f50" fmla="*/ f48 1 185497"/>
                <a:gd name="f51" fmla="*/ f47 1 297260"/>
                <a:gd name="f52" fmla="*/ 92367 f48 1"/>
                <a:gd name="f53" fmla="*/ 6 f47 1"/>
                <a:gd name="f54" fmla="*/ 97711 f48 1"/>
                <a:gd name="f55" fmla="*/ 3131 f47 1"/>
                <a:gd name="f56" fmla="*/ 185497 f48 1"/>
                <a:gd name="f57" fmla="*/ 202342 f47 1"/>
                <a:gd name="f58" fmla="*/ 92749 f48 1"/>
                <a:gd name="f59" fmla="*/ 297260 f47 1"/>
                <a:gd name="f60" fmla="*/ 0 f48 1"/>
                <a:gd name="f61" fmla="*/ 87787 f48 1"/>
                <a:gd name="f62" fmla="*/ 285151 f47 1"/>
                <a:gd name="f63" fmla="*/ 173284 f48 1"/>
                <a:gd name="f64" fmla="*/ 17974 f47 1"/>
                <a:gd name="f65" fmla="*/ 11450 f48 1"/>
                <a:gd name="f66" fmla="*/ f49 1 f2"/>
                <a:gd name="f67" fmla="*/ f52 1 185497"/>
                <a:gd name="f68" fmla="*/ f53 1 297260"/>
                <a:gd name="f69" fmla="*/ f54 1 185497"/>
                <a:gd name="f70" fmla="*/ f55 1 297260"/>
                <a:gd name="f71" fmla="*/ f56 1 185497"/>
                <a:gd name="f72" fmla="*/ f57 1 297260"/>
                <a:gd name="f73" fmla="*/ f58 1 185497"/>
                <a:gd name="f74" fmla="*/ f59 1 297260"/>
                <a:gd name="f75" fmla="*/ f60 1 185497"/>
                <a:gd name="f76" fmla="*/ f61 1 185497"/>
                <a:gd name="f77" fmla="*/ f62 1 297260"/>
                <a:gd name="f78" fmla="*/ f63 1 185497"/>
                <a:gd name="f79" fmla="*/ f64 1 297260"/>
                <a:gd name="f80" fmla="*/ f65 1 185497"/>
                <a:gd name="f81" fmla="*/ f5 1 f50"/>
                <a:gd name="f82" fmla="*/ f6 1 f50"/>
                <a:gd name="f83" fmla="*/ f5 1 f51"/>
                <a:gd name="f84" fmla="*/ f7 1 f51"/>
                <a:gd name="f85" fmla="+- f66 0 f1"/>
                <a:gd name="f86" fmla="*/ f67 1 f50"/>
                <a:gd name="f87" fmla="*/ f68 1 f51"/>
                <a:gd name="f88" fmla="*/ f69 1 f50"/>
                <a:gd name="f89" fmla="*/ f70 1 f51"/>
                <a:gd name="f90" fmla="*/ f71 1 f50"/>
                <a:gd name="f91" fmla="*/ f72 1 f51"/>
                <a:gd name="f92" fmla="*/ f73 1 f50"/>
                <a:gd name="f93" fmla="*/ f74 1 f51"/>
                <a:gd name="f94" fmla="*/ f75 1 f50"/>
                <a:gd name="f95" fmla="*/ f76 1 f50"/>
                <a:gd name="f96" fmla="*/ f77 1 f51"/>
                <a:gd name="f97" fmla="*/ f78 1 f50"/>
                <a:gd name="f98" fmla="*/ f79 1 f51"/>
                <a:gd name="f99" fmla="*/ f80 1 f50"/>
                <a:gd name="f100" fmla="*/ f81 f45 1"/>
                <a:gd name="f101" fmla="*/ f82 f45 1"/>
                <a:gd name="f102" fmla="*/ f84 f46 1"/>
                <a:gd name="f103" fmla="*/ f83 f46 1"/>
                <a:gd name="f104" fmla="*/ f86 f45 1"/>
                <a:gd name="f105" fmla="*/ f87 f46 1"/>
                <a:gd name="f106" fmla="*/ f88 f45 1"/>
                <a:gd name="f107" fmla="*/ f89 f46 1"/>
                <a:gd name="f108" fmla="*/ f90 f45 1"/>
                <a:gd name="f109" fmla="*/ f91 f46 1"/>
                <a:gd name="f110" fmla="*/ f92 f45 1"/>
                <a:gd name="f111" fmla="*/ f93 f46 1"/>
                <a:gd name="f112" fmla="*/ f94 f45 1"/>
                <a:gd name="f113" fmla="*/ f95 f45 1"/>
                <a:gd name="f114" fmla="*/ f96 f46 1"/>
                <a:gd name="f115" fmla="*/ f97 f45 1"/>
                <a:gd name="f116" fmla="*/ f98 f46 1"/>
                <a:gd name="f117" fmla="*/ f99 f4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5">
                  <a:pos x="f104" y="f105"/>
                </a:cxn>
                <a:cxn ang="f85">
                  <a:pos x="f106" y="f107"/>
                </a:cxn>
                <a:cxn ang="f85">
                  <a:pos x="f108" y="f109"/>
                </a:cxn>
                <a:cxn ang="f85">
                  <a:pos x="f110" y="f111"/>
                </a:cxn>
                <a:cxn ang="f85">
                  <a:pos x="f112" y="f109"/>
                </a:cxn>
                <a:cxn ang="f85">
                  <a:pos x="f113" y="f107"/>
                </a:cxn>
                <a:cxn ang="f85">
                  <a:pos x="f104" y="f105"/>
                </a:cxn>
                <a:cxn ang="f85">
                  <a:pos x="f104" y="f114"/>
                </a:cxn>
                <a:cxn ang="f85">
                  <a:pos x="f115" y="f109"/>
                </a:cxn>
                <a:cxn ang="f85">
                  <a:pos x="f104" y="f116"/>
                </a:cxn>
                <a:cxn ang="f85">
                  <a:pos x="f117" y="f109"/>
                </a:cxn>
                <a:cxn ang="f85">
                  <a:pos x="f104" y="f114"/>
                </a:cxn>
              </a:cxnLst>
              <a:rect l="f100" t="f103" r="f101" b="f102"/>
              <a:pathLst>
                <a:path w="185497" h="297260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6" y="f18"/>
                    <a:pt x="f6" y="f19"/>
                  </a:cubicBezTo>
                  <a:cubicBezTo>
                    <a:pt x="f6" y="f20"/>
                    <a:pt x="f21" y="f7"/>
                    <a:pt x="f22" y="f7"/>
                  </a:cubicBezTo>
                  <a:cubicBezTo>
                    <a:pt x="f23" y="f7"/>
                    <a:pt x="f5" y="f20"/>
                    <a:pt x="f5" y="f19"/>
                  </a:cubicBezTo>
                  <a:cubicBezTo>
                    <a:pt x="f5" y="f18"/>
                    <a:pt x="f24" y="f17"/>
                    <a:pt x="f25" y="f15"/>
                  </a:cubicBezTo>
                  <a:cubicBezTo>
                    <a:pt x="f26" y="f27"/>
                    <a:pt x="f28" y="f29"/>
                    <a:pt x="f8" y="f9"/>
                  </a:cubicBezTo>
                  <a:close/>
                  <a:moveTo>
                    <a:pt x="f8" y="f30"/>
                  </a:moveTo>
                  <a:cubicBezTo>
                    <a:pt x="f31" y="f32"/>
                    <a:pt x="f33" y="f34"/>
                    <a:pt x="f35" y="f19"/>
                  </a:cubicBezTo>
                  <a:cubicBezTo>
                    <a:pt x="f35" y="f36"/>
                    <a:pt x="f37" y="f38"/>
                    <a:pt x="f8" y="f39"/>
                  </a:cubicBezTo>
                  <a:cubicBezTo>
                    <a:pt x="f40" y="f38"/>
                    <a:pt x="f41" y="f36"/>
                    <a:pt x="f41" y="f19"/>
                  </a:cubicBezTo>
                  <a:cubicBezTo>
                    <a:pt x="f42" y="f34"/>
                    <a:pt x="f43" y="f32"/>
                    <a:pt x="f8" y="f30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32" name="Freeform 58">
              <a:extLst>
                <a:ext uri="{FF2B5EF4-FFF2-40B4-BE49-F238E27FC236}">
                  <a16:creationId xmlns:a16="http://schemas.microsoft.com/office/drawing/2014/main" id="{B6B8B30B-5AC8-6C3D-A429-752C578FDF2A}"/>
                </a:ext>
              </a:extLst>
            </p:cNvPr>
            <p:cNvSpPr/>
            <p:nvPr/>
          </p:nvSpPr>
          <p:spPr>
            <a:xfrm>
              <a:off x="1344835" y="2403445"/>
              <a:ext cx="89035" cy="8844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1759"/>
                <a:gd name="f7" fmla="val 74216"/>
                <a:gd name="f8" fmla="val 67966"/>
                <a:gd name="f9" fmla="val 71806"/>
                <a:gd name="f10" fmla="val 71370"/>
                <a:gd name="f11" fmla="val 69147"/>
                <a:gd name="f12" fmla="val 74168"/>
                <a:gd name="f13" fmla="val 65821"/>
                <a:gd name="f14" fmla="val 65765"/>
                <a:gd name="f15" fmla="val 74217"/>
                <a:gd name="f16" fmla="val 65708"/>
                <a:gd name="f17" fmla="val 65652"/>
                <a:gd name="f18" fmla="val 29307"/>
                <a:gd name="f19" fmla="val 74127"/>
                <a:gd name="f20" fmla="+- 0 0 87"/>
                <a:gd name="f21" fmla="val 43902"/>
                <a:gd name="f22" fmla="val 6706"/>
                <a:gd name="f23" fmla="val 1"/>
                <a:gd name="f24" fmla="val 6554"/>
                <a:gd name="f25" fmla="val 6402"/>
                <a:gd name="f26" fmla="val 3"/>
                <a:gd name="f27" fmla="val 6250"/>
                <a:gd name="f28" fmla="val 2798"/>
                <a:gd name="f29" fmla="val 2737"/>
                <a:gd name="f30" fmla="val 6110"/>
                <a:gd name="f31" fmla="val 9482"/>
                <a:gd name="f32" fmla="val 12217"/>
                <a:gd name="f33" fmla="val 12271"/>
                <a:gd name="f34" fmla="val 36988"/>
                <a:gd name="f35" fmla="val 36384"/>
                <a:gd name="f36" fmla="val 62012"/>
                <a:gd name="f37" fmla="val 66415"/>
                <a:gd name="f38" fmla="val 62498"/>
                <a:gd name="f39" fmla="val 69285"/>
                <a:gd name="f40" fmla="val 62691"/>
                <a:gd name="f41" fmla="val 71570"/>
                <a:gd name="f42" fmla="val 65030"/>
                <a:gd name="f43" fmla="+- 0 0 -90"/>
                <a:gd name="f44" fmla="*/ f3 1 71759"/>
                <a:gd name="f45" fmla="*/ f4 1 74216"/>
                <a:gd name="f46" fmla="+- f7 0 f5"/>
                <a:gd name="f47" fmla="+- f6 0 f5"/>
                <a:gd name="f48" fmla="*/ f43 f0 1"/>
                <a:gd name="f49" fmla="*/ f47 1 71759"/>
                <a:gd name="f50" fmla="*/ f46 1 74216"/>
                <a:gd name="f51" fmla="*/ 71759 f47 1"/>
                <a:gd name="f52" fmla="*/ 67966 f46 1"/>
                <a:gd name="f53" fmla="*/ 65821 f47 1"/>
                <a:gd name="f54" fmla="*/ 74216 f46 1"/>
                <a:gd name="f55" fmla="*/ 65652 f47 1"/>
                <a:gd name="f56" fmla="*/ 0 f47 1"/>
                <a:gd name="f57" fmla="*/ 6706 f46 1"/>
                <a:gd name="f58" fmla="*/ 3 f47 1"/>
                <a:gd name="f59" fmla="*/ 6250 f46 1"/>
                <a:gd name="f60" fmla="*/ 6110 f47 1"/>
                <a:gd name="f61" fmla="*/ 0 f46 1"/>
                <a:gd name="f62" fmla="*/ 12217 f47 1"/>
                <a:gd name="f63" fmla="*/ 66415 f47 1"/>
                <a:gd name="f64" fmla="*/ 62498 f46 1"/>
                <a:gd name="f65" fmla="*/ f48 1 f2"/>
                <a:gd name="f66" fmla="*/ f51 1 71759"/>
                <a:gd name="f67" fmla="*/ f52 1 74216"/>
                <a:gd name="f68" fmla="*/ f53 1 71759"/>
                <a:gd name="f69" fmla="*/ f54 1 74216"/>
                <a:gd name="f70" fmla="*/ f55 1 71759"/>
                <a:gd name="f71" fmla="*/ f56 1 71759"/>
                <a:gd name="f72" fmla="*/ f57 1 74216"/>
                <a:gd name="f73" fmla="*/ f58 1 71759"/>
                <a:gd name="f74" fmla="*/ f59 1 74216"/>
                <a:gd name="f75" fmla="*/ f60 1 71759"/>
                <a:gd name="f76" fmla="*/ f61 1 74216"/>
                <a:gd name="f77" fmla="*/ f62 1 71759"/>
                <a:gd name="f78" fmla="*/ f63 1 71759"/>
                <a:gd name="f79" fmla="*/ f64 1 74216"/>
                <a:gd name="f80" fmla="*/ f5 1 f49"/>
                <a:gd name="f81" fmla="*/ f6 1 f49"/>
                <a:gd name="f82" fmla="*/ f5 1 f50"/>
                <a:gd name="f83" fmla="*/ f7 1 f50"/>
                <a:gd name="f84" fmla="+- f65 0 f1"/>
                <a:gd name="f85" fmla="*/ f66 1 f49"/>
                <a:gd name="f86" fmla="*/ f67 1 f50"/>
                <a:gd name="f87" fmla="*/ f68 1 f49"/>
                <a:gd name="f88" fmla="*/ f69 1 f50"/>
                <a:gd name="f89" fmla="*/ f70 1 f49"/>
                <a:gd name="f90" fmla="*/ f71 1 f49"/>
                <a:gd name="f91" fmla="*/ f72 1 f50"/>
                <a:gd name="f92" fmla="*/ f73 1 f49"/>
                <a:gd name="f93" fmla="*/ f74 1 f50"/>
                <a:gd name="f94" fmla="*/ f75 1 f49"/>
                <a:gd name="f95" fmla="*/ f76 1 f50"/>
                <a:gd name="f96" fmla="*/ f77 1 f49"/>
                <a:gd name="f97" fmla="*/ f78 1 f49"/>
                <a:gd name="f98" fmla="*/ f79 1 f50"/>
                <a:gd name="f99" fmla="*/ f80 f44 1"/>
                <a:gd name="f100" fmla="*/ f81 f44 1"/>
                <a:gd name="f101" fmla="*/ f83 f45 1"/>
                <a:gd name="f102" fmla="*/ f82 f45 1"/>
                <a:gd name="f103" fmla="*/ f85 f44 1"/>
                <a:gd name="f104" fmla="*/ f86 f45 1"/>
                <a:gd name="f105" fmla="*/ f87 f44 1"/>
                <a:gd name="f106" fmla="*/ f88 f45 1"/>
                <a:gd name="f107" fmla="*/ f89 f44 1"/>
                <a:gd name="f108" fmla="*/ f90 f44 1"/>
                <a:gd name="f109" fmla="*/ f91 f45 1"/>
                <a:gd name="f110" fmla="*/ f92 f44 1"/>
                <a:gd name="f111" fmla="*/ f93 f45 1"/>
                <a:gd name="f112" fmla="*/ f94 f44 1"/>
                <a:gd name="f113" fmla="*/ f95 f45 1"/>
                <a:gd name="f114" fmla="*/ f96 f44 1"/>
                <a:gd name="f115" fmla="*/ f97 f44 1"/>
                <a:gd name="f116" fmla="*/ f98 f4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4">
                  <a:pos x="f103" y="f104"/>
                </a:cxn>
                <a:cxn ang="f84">
                  <a:pos x="f105" y="f106"/>
                </a:cxn>
                <a:cxn ang="f84">
                  <a:pos x="f107" y="f106"/>
                </a:cxn>
                <a:cxn ang="f84">
                  <a:pos x="f108" y="f109"/>
                </a:cxn>
                <a:cxn ang="f84">
                  <a:pos x="f110" y="f111"/>
                </a:cxn>
                <a:cxn ang="f84">
                  <a:pos x="f112" y="f113"/>
                </a:cxn>
                <a:cxn ang="f84">
                  <a:pos x="f114" y="f111"/>
                </a:cxn>
                <a:cxn ang="f84">
                  <a:pos x="f115" y="f116"/>
                </a:cxn>
                <a:cxn ang="f84">
                  <a:pos x="f103" y="f104"/>
                </a:cxn>
              </a:cxnLst>
              <a:rect l="f99" t="f102" r="f100" b="f101"/>
              <a:pathLst>
                <a:path w="71759" h="74216">
                  <a:moveTo>
                    <a:pt x="f6" y="f8"/>
                  </a:moveTo>
                  <a:cubicBezTo>
                    <a:pt x="f9" y="f10"/>
                    <a:pt x="f11" y="f12"/>
                    <a:pt x="f13" y="f7"/>
                  </a:cubicBezTo>
                  <a:cubicBezTo>
                    <a:pt x="f14" y="f15"/>
                    <a:pt x="f16" y="f15"/>
                    <a:pt x="f17" y="f7"/>
                  </a:cubicBezTo>
                  <a:cubicBezTo>
                    <a:pt x="f18" y="f19"/>
                    <a:pt x="f20" y="f21"/>
                    <a:pt x="f5" y="f22"/>
                  </a:cubicBezTo>
                  <a:cubicBezTo>
                    <a:pt x="f23" y="f24"/>
                    <a:pt x="f23" y="f25"/>
                    <a:pt x="f26" y="f27"/>
                  </a:cubicBezTo>
                  <a:cubicBezTo>
                    <a:pt x="f26" y="f28"/>
                    <a:pt x="f29" y="f5"/>
                    <a:pt x="f30" y="f5"/>
                  </a:cubicBezTo>
                  <a:cubicBezTo>
                    <a:pt x="f31" y="f5"/>
                    <a:pt x="f32" y="f28"/>
                    <a:pt x="f32" y="f27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6" y="f8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33" name="Freeform 59">
              <a:extLst>
                <a:ext uri="{FF2B5EF4-FFF2-40B4-BE49-F238E27FC236}">
                  <a16:creationId xmlns:a16="http://schemas.microsoft.com/office/drawing/2014/main" id="{34BE4475-FED9-4EC3-34D0-0F7EB1DD12EC}"/>
                </a:ext>
              </a:extLst>
            </p:cNvPr>
            <p:cNvSpPr/>
            <p:nvPr/>
          </p:nvSpPr>
          <p:spPr>
            <a:xfrm>
              <a:off x="1365647" y="2341074"/>
              <a:ext cx="40699" cy="4655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806"/>
                <a:gd name="f7" fmla="val 39061"/>
                <a:gd name="f8" fmla="val 19"/>
                <a:gd name="f9" fmla="val 8593"/>
                <a:gd name="f10" fmla="val 441"/>
                <a:gd name="f11" fmla="val 4301"/>
                <a:gd name="f12" fmla="val 4184"/>
                <a:gd name="f13" fmla="val 1170"/>
                <a:gd name="f14" fmla="val 8378"/>
                <a:gd name="f15" fmla="val 1602"/>
                <a:gd name="f16" fmla="val 12573"/>
                <a:gd name="f17" fmla="val 2033"/>
                <a:gd name="f18" fmla="val 15632"/>
                <a:gd name="f19" fmla="val 5863"/>
                <a:gd name="f20" fmla="val 15210"/>
                <a:gd name="f21" fmla="val 10156"/>
                <a:gd name="f22" fmla="val 14820"/>
                <a:gd name="f23" fmla="val 14133"/>
                <a:gd name="f24" fmla="val 11559"/>
                <a:gd name="f25" fmla="val 17167"/>
                <a:gd name="f26" fmla="val 7653"/>
                <a:gd name="f27" fmla="val 17187"/>
                <a:gd name="f28" fmla="val 3320"/>
                <a:gd name="f29" fmla="val 17077"/>
                <a:gd name="f30" fmla="+- 0 0 105"/>
                <a:gd name="f31" fmla="val 13394"/>
                <a:gd name="f32" fmla="val 2"/>
                <a:gd name="f33" fmla="val 8960"/>
                <a:gd name="f34" fmla="val 5"/>
                <a:gd name="f35" fmla="val 8837"/>
                <a:gd name="f36" fmla="val 11"/>
                <a:gd name="f37" fmla="val 8715"/>
                <a:gd name="f38" fmla="val 10707"/>
                <a:gd name="f39" fmla="val 7031"/>
                <a:gd name="f40" fmla="val 9943"/>
                <a:gd name="f41" fmla="val 5469"/>
                <a:gd name="f42" fmla="val 8416"/>
                <a:gd name="f43" fmla="val 6890"/>
                <a:gd name="f44" fmla="val 6126"/>
                <a:gd name="f45" fmla="val 11718"/>
                <a:gd name="f46" fmla="val 9180"/>
                <a:gd name="f47" fmla="val 10937"/>
                <a:gd name="f48" fmla="val 22920"/>
                <a:gd name="f49" fmla="val 1562"/>
                <a:gd name="f50" fmla="val 23684"/>
                <a:gd name="f51" fmla="val 24447"/>
                <a:gd name="f52" fmla="val 25210"/>
                <a:gd name="f53" fmla="val 26849"/>
                <a:gd name="f54" fmla="val 113"/>
                <a:gd name="f55" fmla="val 28153"/>
                <a:gd name="f56" fmla="val 1448"/>
                <a:gd name="f57" fmla="val 28264"/>
                <a:gd name="f58" fmla="val 3125"/>
                <a:gd name="f59" fmla="val 3906"/>
                <a:gd name="f60" fmla="val 27501"/>
                <a:gd name="f61" fmla="val 4687"/>
                <a:gd name="f62" fmla="val 37499"/>
                <a:gd name="f63" fmla="val 38280"/>
                <a:gd name="f64" fmla="val 6778"/>
                <a:gd name="f65" fmla="val 38948"/>
                <a:gd name="f66" fmla="val 5474"/>
                <a:gd name="f67" fmla="val 37613"/>
                <a:gd name="f68" fmla="val 5363"/>
                <a:gd name="f69" fmla="val 35936"/>
                <a:gd name="f70" fmla="val 35155"/>
                <a:gd name="f71" fmla="val 34374"/>
                <a:gd name="f72" fmla="val 17577"/>
                <a:gd name="f73" fmla="val 30468"/>
                <a:gd name="f74" fmla="val 17999"/>
                <a:gd name="f75" fmla="val 26175"/>
                <a:gd name="f76" fmla="val 21741"/>
                <a:gd name="f77" fmla="val 23044"/>
                <a:gd name="f78" fmla="val 25936"/>
                <a:gd name="f79" fmla="val 23476"/>
                <a:gd name="f80" fmla="val 30130"/>
                <a:gd name="f81" fmla="val 23907"/>
                <a:gd name="f82" fmla="val 33189"/>
                <a:gd name="f83" fmla="val 27737"/>
                <a:gd name="f84" fmla="val 32768"/>
                <a:gd name="f85" fmla="val 32030"/>
                <a:gd name="f86" fmla="val 32377"/>
                <a:gd name="f87" fmla="val 36007"/>
                <a:gd name="f88" fmla="val 29116"/>
                <a:gd name="f89" fmla="val 39041"/>
                <a:gd name="f90" fmla="val 20873"/>
                <a:gd name="f91" fmla="val 38656"/>
                <a:gd name="f92" fmla="val 17559"/>
                <a:gd name="f93" fmla="val 34925"/>
                <a:gd name="f94" fmla="val 28905"/>
                <a:gd name="f95" fmla="val 27343"/>
                <a:gd name="f96" fmla="val 25974"/>
                <a:gd name="f97" fmla="val 33593"/>
                <a:gd name="f98" fmla="+- 0 0 -90"/>
                <a:gd name="f99" fmla="*/ f3 1 32806"/>
                <a:gd name="f100" fmla="*/ f4 1 39061"/>
                <a:gd name="f101" fmla="+- f7 0 f5"/>
                <a:gd name="f102" fmla="+- f6 0 f5"/>
                <a:gd name="f103" fmla="*/ f98 f0 1"/>
                <a:gd name="f104" fmla="*/ f102 1 32806"/>
                <a:gd name="f105" fmla="*/ f101 1 39061"/>
                <a:gd name="f106" fmla="*/ 19 f102 1"/>
                <a:gd name="f107" fmla="*/ 8593 f101 1"/>
                <a:gd name="f108" fmla="*/ 8378 f102 1"/>
                <a:gd name="f109" fmla="*/ 1602 f101 1"/>
                <a:gd name="f110" fmla="*/ 15210 f102 1"/>
                <a:gd name="f111" fmla="*/ 10156 f101 1"/>
                <a:gd name="f112" fmla="*/ 7653 f102 1"/>
                <a:gd name="f113" fmla="*/ 17187 f101 1"/>
                <a:gd name="f114" fmla="*/ 2 f102 1"/>
                <a:gd name="f115" fmla="*/ 8960 f101 1"/>
                <a:gd name="f116" fmla="*/ 10707 f102 1"/>
                <a:gd name="f117" fmla="*/ 8416 f102 1"/>
                <a:gd name="f118" fmla="*/ 5469 f101 1"/>
                <a:gd name="f119" fmla="*/ 6126 f102 1"/>
                <a:gd name="f120" fmla="*/ 11718 f101 1"/>
                <a:gd name="f121" fmla="*/ 22920 f102 1"/>
                <a:gd name="f122" fmla="*/ 1562 f101 1"/>
                <a:gd name="f123" fmla="*/ 25210 f102 1"/>
                <a:gd name="f124" fmla="*/ 0 f101 1"/>
                <a:gd name="f125" fmla="*/ 28264 f102 1"/>
                <a:gd name="f126" fmla="*/ 3125 f101 1"/>
                <a:gd name="f127" fmla="*/ 27501 f102 1"/>
                <a:gd name="f128" fmla="*/ 4687 f101 1"/>
                <a:gd name="f129" fmla="*/ 37499 f101 1"/>
                <a:gd name="f130" fmla="*/ 39061 f101 1"/>
                <a:gd name="f131" fmla="*/ 5363 f102 1"/>
                <a:gd name="f132" fmla="*/ 35936 f101 1"/>
                <a:gd name="f133" fmla="*/ 34374 f101 1"/>
                <a:gd name="f134" fmla="*/ 17577 f102 1"/>
                <a:gd name="f135" fmla="*/ 30468 f101 1"/>
                <a:gd name="f136" fmla="*/ 25936 f102 1"/>
                <a:gd name="f137" fmla="*/ 23476 f101 1"/>
                <a:gd name="f138" fmla="*/ 32768 f102 1"/>
                <a:gd name="f139" fmla="*/ 32030 f101 1"/>
                <a:gd name="f140" fmla="*/ 25974 f102 1"/>
                <a:gd name="f141" fmla="*/ 27343 f101 1"/>
                <a:gd name="f142" fmla="*/ 23684 f102 1"/>
                <a:gd name="f143" fmla="*/ 33593 f101 1"/>
                <a:gd name="f144" fmla="*/ f103 1 f2"/>
                <a:gd name="f145" fmla="*/ f106 1 32806"/>
                <a:gd name="f146" fmla="*/ f107 1 39061"/>
                <a:gd name="f147" fmla="*/ f108 1 32806"/>
                <a:gd name="f148" fmla="*/ f109 1 39061"/>
                <a:gd name="f149" fmla="*/ f110 1 32806"/>
                <a:gd name="f150" fmla="*/ f111 1 39061"/>
                <a:gd name="f151" fmla="*/ f112 1 32806"/>
                <a:gd name="f152" fmla="*/ f113 1 39061"/>
                <a:gd name="f153" fmla="*/ f114 1 32806"/>
                <a:gd name="f154" fmla="*/ f115 1 39061"/>
                <a:gd name="f155" fmla="*/ f116 1 32806"/>
                <a:gd name="f156" fmla="*/ f117 1 32806"/>
                <a:gd name="f157" fmla="*/ f118 1 39061"/>
                <a:gd name="f158" fmla="*/ f119 1 32806"/>
                <a:gd name="f159" fmla="*/ f120 1 39061"/>
                <a:gd name="f160" fmla="*/ f121 1 32806"/>
                <a:gd name="f161" fmla="*/ f122 1 39061"/>
                <a:gd name="f162" fmla="*/ f123 1 32806"/>
                <a:gd name="f163" fmla="*/ f124 1 39061"/>
                <a:gd name="f164" fmla="*/ f125 1 32806"/>
                <a:gd name="f165" fmla="*/ f126 1 39061"/>
                <a:gd name="f166" fmla="*/ f127 1 32806"/>
                <a:gd name="f167" fmla="*/ f128 1 39061"/>
                <a:gd name="f168" fmla="*/ f129 1 39061"/>
                <a:gd name="f169" fmla="*/ f130 1 39061"/>
                <a:gd name="f170" fmla="*/ f131 1 32806"/>
                <a:gd name="f171" fmla="*/ f132 1 39061"/>
                <a:gd name="f172" fmla="*/ f133 1 39061"/>
                <a:gd name="f173" fmla="*/ f134 1 32806"/>
                <a:gd name="f174" fmla="*/ f135 1 39061"/>
                <a:gd name="f175" fmla="*/ f136 1 32806"/>
                <a:gd name="f176" fmla="*/ f137 1 39061"/>
                <a:gd name="f177" fmla="*/ f138 1 32806"/>
                <a:gd name="f178" fmla="*/ f139 1 39061"/>
                <a:gd name="f179" fmla="*/ f140 1 32806"/>
                <a:gd name="f180" fmla="*/ f141 1 39061"/>
                <a:gd name="f181" fmla="*/ f142 1 32806"/>
                <a:gd name="f182" fmla="*/ f143 1 39061"/>
                <a:gd name="f183" fmla="*/ f5 1 f104"/>
                <a:gd name="f184" fmla="*/ f6 1 f104"/>
                <a:gd name="f185" fmla="*/ f5 1 f105"/>
                <a:gd name="f186" fmla="*/ f7 1 f105"/>
                <a:gd name="f187" fmla="+- f144 0 f1"/>
                <a:gd name="f188" fmla="*/ f145 1 f104"/>
                <a:gd name="f189" fmla="*/ f146 1 f105"/>
                <a:gd name="f190" fmla="*/ f147 1 f104"/>
                <a:gd name="f191" fmla="*/ f148 1 f105"/>
                <a:gd name="f192" fmla="*/ f149 1 f104"/>
                <a:gd name="f193" fmla="*/ f150 1 f105"/>
                <a:gd name="f194" fmla="*/ f151 1 f104"/>
                <a:gd name="f195" fmla="*/ f152 1 f105"/>
                <a:gd name="f196" fmla="*/ f153 1 f104"/>
                <a:gd name="f197" fmla="*/ f154 1 f105"/>
                <a:gd name="f198" fmla="*/ f155 1 f104"/>
                <a:gd name="f199" fmla="*/ f156 1 f104"/>
                <a:gd name="f200" fmla="*/ f157 1 f105"/>
                <a:gd name="f201" fmla="*/ f158 1 f104"/>
                <a:gd name="f202" fmla="*/ f159 1 f105"/>
                <a:gd name="f203" fmla="*/ f160 1 f104"/>
                <a:gd name="f204" fmla="*/ f161 1 f105"/>
                <a:gd name="f205" fmla="*/ f162 1 f104"/>
                <a:gd name="f206" fmla="*/ f163 1 f105"/>
                <a:gd name="f207" fmla="*/ f164 1 f104"/>
                <a:gd name="f208" fmla="*/ f165 1 f105"/>
                <a:gd name="f209" fmla="*/ f166 1 f104"/>
                <a:gd name="f210" fmla="*/ f167 1 f105"/>
                <a:gd name="f211" fmla="*/ f168 1 f105"/>
                <a:gd name="f212" fmla="*/ f169 1 f105"/>
                <a:gd name="f213" fmla="*/ f170 1 f104"/>
                <a:gd name="f214" fmla="*/ f171 1 f105"/>
                <a:gd name="f215" fmla="*/ f172 1 f105"/>
                <a:gd name="f216" fmla="*/ f173 1 f104"/>
                <a:gd name="f217" fmla="*/ f174 1 f105"/>
                <a:gd name="f218" fmla="*/ f175 1 f104"/>
                <a:gd name="f219" fmla="*/ f176 1 f105"/>
                <a:gd name="f220" fmla="*/ f177 1 f104"/>
                <a:gd name="f221" fmla="*/ f178 1 f105"/>
                <a:gd name="f222" fmla="*/ f179 1 f104"/>
                <a:gd name="f223" fmla="*/ f180 1 f105"/>
                <a:gd name="f224" fmla="*/ f181 1 f104"/>
                <a:gd name="f225" fmla="*/ f182 1 f105"/>
                <a:gd name="f226" fmla="*/ f183 f99 1"/>
                <a:gd name="f227" fmla="*/ f184 f99 1"/>
                <a:gd name="f228" fmla="*/ f186 f100 1"/>
                <a:gd name="f229" fmla="*/ f185 f100 1"/>
                <a:gd name="f230" fmla="*/ f188 f99 1"/>
                <a:gd name="f231" fmla="*/ f189 f100 1"/>
                <a:gd name="f232" fmla="*/ f190 f99 1"/>
                <a:gd name="f233" fmla="*/ f191 f100 1"/>
                <a:gd name="f234" fmla="*/ f192 f99 1"/>
                <a:gd name="f235" fmla="*/ f193 f100 1"/>
                <a:gd name="f236" fmla="*/ f194 f99 1"/>
                <a:gd name="f237" fmla="*/ f195 f100 1"/>
                <a:gd name="f238" fmla="*/ f196 f99 1"/>
                <a:gd name="f239" fmla="*/ f197 f100 1"/>
                <a:gd name="f240" fmla="*/ f198 f99 1"/>
                <a:gd name="f241" fmla="*/ f199 f99 1"/>
                <a:gd name="f242" fmla="*/ f200 f100 1"/>
                <a:gd name="f243" fmla="*/ f201 f99 1"/>
                <a:gd name="f244" fmla="*/ f202 f100 1"/>
                <a:gd name="f245" fmla="*/ f203 f99 1"/>
                <a:gd name="f246" fmla="*/ f204 f100 1"/>
                <a:gd name="f247" fmla="*/ f205 f99 1"/>
                <a:gd name="f248" fmla="*/ f206 f100 1"/>
                <a:gd name="f249" fmla="*/ f207 f99 1"/>
                <a:gd name="f250" fmla="*/ f208 f100 1"/>
                <a:gd name="f251" fmla="*/ f209 f99 1"/>
                <a:gd name="f252" fmla="*/ f210 f100 1"/>
                <a:gd name="f253" fmla="*/ f211 f100 1"/>
                <a:gd name="f254" fmla="*/ f212 f100 1"/>
                <a:gd name="f255" fmla="*/ f213 f99 1"/>
                <a:gd name="f256" fmla="*/ f214 f100 1"/>
                <a:gd name="f257" fmla="*/ f215 f100 1"/>
                <a:gd name="f258" fmla="*/ f216 f99 1"/>
                <a:gd name="f259" fmla="*/ f217 f100 1"/>
                <a:gd name="f260" fmla="*/ f218 f99 1"/>
                <a:gd name="f261" fmla="*/ f219 f100 1"/>
                <a:gd name="f262" fmla="*/ f220 f99 1"/>
                <a:gd name="f263" fmla="*/ f221 f100 1"/>
                <a:gd name="f264" fmla="*/ f222 f99 1"/>
                <a:gd name="f265" fmla="*/ f223 f100 1"/>
                <a:gd name="f266" fmla="*/ f224 f99 1"/>
                <a:gd name="f267" fmla="*/ f225 f10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87">
                  <a:pos x="f230" y="f231"/>
                </a:cxn>
                <a:cxn ang="f187">
                  <a:pos x="f232" y="f233"/>
                </a:cxn>
                <a:cxn ang="f187">
                  <a:pos x="f234" y="f235"/>
                </a:cxn>
                <a:cxn ang="f187">
                  <a:pos x="f236" y="f237"/>
                </a:cxn>
                <a:cxn ang="f187">
                  <a:pos x="f238" y="f239"/>
                </a:cxn>
                <a:cxn ang="f187">
                  <a:pos x="f230" y="f231"/>
                </a:cxn>
                <a:cxn ang="f187">
                  <a:pos x="f240" y="f231"/>
                </a:cxn>
                <a:cxn ang="f187">
                  <a:pos x="f241" y="f242"/>
                </a:cxn>
                <a:cxn ang="f187">
                  <a:pos x="f243" y="f231"/>
                </a:cxn>
                <a:cxn ang="f187">
                  <a:pos x="f241" y="f244"/>
                </a:cxn>
                <a:cxn ang="f187">
                  <a:pos x="f240" y="f231"/>
                </a:cxn>
                <a:cxn ang="f187">
                  <a:pos x="f245" y="f246"/>
                </a:cxn>
                <a:cxn ang="f187">
                  <a:pos x="f247" y="f248"/>
                </a:cxn>
                <a:cxn ang="f187">
                  <a:pos x="f249" y="f250"/>
                </a:cxn>
                <a:cxn ang="f187">
                  <a:pos x="f251" y="f252"/>
                </a:cxn>
                <a:cxn ang="f187">
                  <a:pos x="f240" y="f253"/>
                </a:cxn>
                <a:cxn ang="f187">
                  <a:pos x="f241" y="f254"/>
                </a:cxn>
                <a:cxn ang="f187">
                  <a:pos x="f255" y="f256"/>
                </a:cxn>
                <a:cxn ang="f187">
                  <a:pos x="f243" y="f257"/>
                </a:cxn>
                <a:cxn ang="f187">
                  <a:pos x="f258" y="f259"/>
                </a:cxn>
                <a:cxn ang="f187">
                  <a:pos x="f260" y="f261"/>
                </a:cxn>
                <a:cxn ang="f187">
                  <a:pos x="f262" y="f263"/>
                </a:cxn>
                <a:cxn ang="f187">
                  <a:pos x="f247" y="f254"/>
                </a:cxn>
                <a:cxn ang="f187">
                  <a:pos x="f258" y="f259"/>
                </a:cxn>
                <a:cxn ang="f187">
                  <a:pos x="f249" y="f259"/>
                </a:cxn>
                <a:cxn ang="f187">
                  <a:pos x="f264" y="f265"/>
                </a:cxn>
                <a:cxn ang="f187">
                  <a:pos x="f266" y="f259"/>
                </a:cxn>
                <a:cxn ang="f187">
                  <a:pos x="f264" y="f267"/>
                </a:cxn>
                <a:cxn ang="f187">
                  <a:pos x="f249" y="f259"/>
                </a:cxn>
              </a:cxnLst>
              <a:rect l="f226" t="f229" r="f227" b="f228"/>
              <a:pathLst>
                <a:path w="32806" h="39061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8" y="f9"/>
                  </a:cubicBezTo>
                  <a:close/>
                  <a:moveTo>
                    <a:pt x="f38" y="f9"/>
                  </a:moveTo>
                  <a:cubicBezTo>
                    <a:pt x="f38" y="f39"/>
                    <a:pt x="f40" y="f41"/>
                    <a:pt x="f42" y="f41"/>
                  </a:cubicBezTo>
                  <a:cubicBezTo>
                    <a:pt x="f43" y="f41"/>
                    <a:pt x="f44" y="f39"/>
                    <a:pt x="f44" y="f9"/>
                  </a:cubicBezTo>
                  <a:cubicBezTo>
                    <a:pt x="f44" y="f21"/>
                    <a:pt x="f43" y="f45"/>
                    <a:pt x="f42" y="f45"/>
                  </a:cubicBezTo>
                  <a:cubicBezTo>
                    <a:pt x="f46" y="f45"/>
                    <a:pt x="f38" y="f47"/>
                    <a:pt x="f38" y="f9"/>
                  </a:cubicBezTo>
                  <a:close/>
                  <a:moveTo>
                    <a:pt x="f48" y="f49"/>
                  </a:moveTo>
                  <a:cubicBezTo>
                    <a:pt x="f50" y="f5"/>
                    <a:pt x="f51" y="f5"/>
                    <a:pt x="f52" y="f5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7" y="f59"/>
                    <a:pt x="f57" y="f59"/>
                    <a:pt x="f60" y="f61"/>
                  </a:cubicBezTo>
                  <a:lnTo>
                    <a:pt x="f38" y="f62"/>
                  </a:lnTo>
                  <a:cubicBezTo>
                    <a:pt x="f40" y="f63"/>
                    <a:pt x="f40" y="f7"/>
                    <a:pt x="f42" y="f7"/>
                  </a:cubicBezTo>
                  <a:cubicBezTo>
                    <a:pt x="f64" y="f65"/>
                    <a:pt x="f66" y="f67"/>
                    <a:pt x="f68" y="f69"/>
                  </a:cubicBezTo>
                  <a:cubicBezTo>
                    <a:pt x="f68" y="f70"/>
                    <a:pt x="f68" y="f71"/>
                    <a:pt x="f44" y="f71"/>
                  </a:cubicBezTo>
                  <a:close/>
                  <a:moveTo>
                    <a:pt x="f72" y="f73"/>
                  </a:move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52" y="f7"/>
                  </a:cubicBezTo>
                  <a:cubicBezTo>
                    <a:pt x="f90" y="f91"/>
                    <a:pt x="f92" y="f93"/>
                    <a:pt x="f72" y="f73"/>
                  </a:cubicBezTo>
                  <a:close/>
                  <a:moveTo>
                    <a:pt x="f57" y="f73"/>
                  </a:moveTo>
                  <a:cubicBezTo>
                    <a:pt x="f57" y="f94"/>
                    <a:pt x="f60" y="f95"/>
                    <a:pt x="f96" y="f95"/>
                  </a:cubicBezTo>
                  <a:cubicBezTo>
                    <a:pt x="f51" y="f95"/>
                    <a:pt x="f50" y="f94"/>
                    <a:pt x="f50" y="f73"/>
                  </a:cubicBezTo>
                  <a:cubicBezTo>
                    <a:pt x="f50" y="f85"/>
                    <a:pt x="f51" y="f97"/>
                    <a:pt x="f96" y="f97"/>
                  </a:cubicBezTo>
                  <a:cubicBezTo>
                    <a:pt x="f60" y="f97"/>
                    <a:pt x="f57" y="f85"/>
                    <a:pt x="f57" y="f73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34" name="Freeform 60">
              <a:extLst>
                <a:ext uri="{FF2B5EF4-FFF2-40B4-BE49-F238E27FC236}">
                  <a16:creationId xmlns:a16="http://schemas.microsoft.com/office/drawing/2014/main" id="{0A16C9A7-F52A-C030-CC67-42FF8AC9B362}"/>
                </a:ext>
              </a:extLst>
            </p:cNvPr>
            <p:cNvSpPr/>
            <p:nvPr/>
          </p:nvSpPr>
          <p:spPr>
            <a:xfrm>
              <a:off x="1412071" y="2342930"/>
              <a:ext cx="32232" cy="4472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982"/>
                <a:gd name="f7" fmla="val 37531"/>
                <a:gd name="f8" fmla="val 7"/>
                <a:gd name="f9" fmla="val 3913"/>
                <a:gd name="f10" fmla="+- 0 0 115"/>
                <a:gd name="f11" fmla="val 1880"/>
                <a:gd name="f12" fmla="val 1397"/>
                <a:gd name="f13" fmla="val 132"/>
                <a:gd name="f14" fmla="val 3383"/>
                <a:gd name="f15" fmla="val 3530"/>
                <a:gd name="f16" fmla="+- 0 0 2"/>
                <a:gd name="f17" fmla="val 3677"/>
                <a:gd name="f18" fmla="val 3824"/>
                <a:gd name="f19" fmla="val 12984"/>
                <a:gd name="f20" fmla="val 20618"/>
                <a:gd name="f21" fmla="val 25961"/>
                <a:gd name="f22" fmla="val 11725"/>
                <a:gd name="f23" fmla="val 25682"/>
                <a:gd name="f24" fmla="val 16920"/>
                <a:gd name="f25" fmla="val 21839"/>
                <a:gd name="f26" fmla="val 21181"/>
                <a:gd name="f27" fmla="val 16801"/>
                <a:gd name="f28" fmla="val 21881"/>
                <a:gd name="f29" fmla="val 25198"/>
                <a:gd name="f30" fmla="val 31256"/>
                <a:gd name="f31" fmla="val 25785"/>
                <a:gd name="f32" fmla="val 31879"/>
                <a:gd name="f33" fmla="val 26066"/>
                <a:gd name="f34" fmla="val 32740"/>
                <a:gd name="f35" fmla="val 33599"/>
                <a:gd name="f36" fmla="val 26083"/>
                <a:gd name="f37" fmla="val 35632"/>
                <a:gd name="f38" fmla="val 24572"/>
                <a:gd name="f39" fmla="val 37381"/>
                <a:gd name="f40" fmla="val 22585"/>
                <a:gd name="f41" fmla="val 37506"/>
                <a:gd name="f42" fmla="val 22439"/>
                <a:gd name="f43" fmla="val 37515"/>
                <a:gd name="f44" fmla="val 22291"/>
                <a:gd name="f45" fmla="val 22144"/>
                <a:gd name="f46" fmla="val 20911"/>
                <a:gd name="f47" fmla="val 37670"/>
                <a:gd name="f48" fmla="val 19703"/>
                <a:gd name="f49" fmla="val 37052"/>
                <a:gd name="f50" fmla="val 19091"/>
                <a:gd name="f51" fmla="val 35943"/>
                <a:gd name="f52" fmla="val 7641"/>
                <a:gd name="f53" fmla="val 32818"/>
                <a:gd name="f54" fmla="val 34975"/>
                <a:gd name="f55" fmla="val 5932"/>
                <a:gd name="f56" fmla="val 36724"/>
                <a:gd name="f57" fmla="val 1716"/>
                <a:gd name="f58" fmla="val 15631"/>
                <a:gd name="f59" fmla="val 15196"/>
                <a:gd name="f60" fmla="val 15957"/>
                <a:gd name="f61" fmla="val 17246"/>
                <a:gd name="f62" fmla="val 14385"/>
                <a:gd name="f63" fmla="val 17564"/>
                <a:gd name="f64" fmla="val 12122"/>
                <a:gd name="f65" fmla="val 17619"/>
                <a:gd name="f66" fmla="val 11731"/>
                <a:gd name="f67" fmla="val 11335"/>
                <a:gd name="f68" fmla="val 10944"/>
                <a:gd name="f69" fmla="val 17668"/>
                <a:gd name="f70" fmla="val 8461"/>
                <a:gd name="f71" fmla="val 15785"/>
                <a:gd name="f72" fmla="val 6362"/>
                <a:gd name="f73" fmla="val 13358"/>
                <a:gd name="f74" fmla="val 6257"/>
                <a:gd name="f75" fmla="val 13234"/>
                <a:gd name="f76" fmla="val 6251"/>
                <a:gd name="f77" fmla="val 13109"/>
                <a:gd name="f78" fmla="+- 0 0 -90"/>
                <a:gd name="f79" fmla="*/ f3 1 25982"/>
                <a:gd name="f80" fmla="*/ f4 1 37531"/>
                <a:gd name="f81" fmla="+- f7 0 f5"/>
                <a:gd name="f82" fmla="+- f6 0 f5"/>
                <a:gd name="f83" fmla="*/ f78 f0 1"/>
                <a:gd name="f84" fmla="*/ f82 1 25982"/>
                <a:gd name="f85" fmla="*/ f81 1 37531"/>
                <a:gd name="f86" fmla="*/ 7 f82 1"/>
                <a:gd name="f87" fmla="*/ 3913 f81 1"/>
                <a:gd name="f88" fmla="*/ 3383 f82 1"/>
                <a:gd name="f89" fmla="*/ 7 f81 1"/>
                <a:gd name="f90" fmla="*/ 3824 f82 1"/>
                <a:gd name="f91" fmla="*/ 12984 f82 1"/>
                <a:gd name="f92" fmla="*/ 25961 f82 1"/>
                <a:gd name="f93" fmla="*/ 11725 f81 1"/>
                <a:gd name="f94" fmla="*/ 16801 f82 1"/>
                <a:gd name="f95" fmla="*/ 21881 f81 1"/>
                <a:gd name="f96" fmla="*/ 25198 f82 1"/>
                <a:gd name="f97" fmla="*/ 31256 f81 1"/>
                <a:gd name="f98" fmla="*/ 33599 f81 1"/>
                <a:gd name="f99" fmla="*/ 22585 f82 1"/>
                <a:gd name="f100" fmla="*/ 37506 f81 1"/>
                <a:gd name="f101" fmla="*/ 22144 f82 1"/>
                <a:gd name="f102" fmla="*/ 19091 f82 1"/>
                <a:gd name="f103" fmla="*/ 35943 f81 1"/>
                <a:gd name="f104" fmla="*/ 7641 f82 1"/>
                <a:gd name="f105" fmla="*/ 32818 f81 1"/>
                <a:gd name="f106" fmla="*/ 36724 f81 1"/>
                <a:gd name="f107" fmla="*/ 15631 f81 1"/>
                <a:gd name="f108" fmla="*/ 17564 f82 1"/>
                <a:gd name="f109" fmla="*/ 12122 f81 1"/>
                <a:gd name="f110" fmla="*/ 10944 f81 1"/>
                <a:gd name="f111" fmla="*/ 13358 f82 1"/>
                <a:gd name="f112" fmla="*/ 6257 f81 1"/>
                <a:gd name="f113" fmla="*/ f83 1 f2"/>
                <a:gd name="f114" fmla="*/ f86 1 25982"/>
                <a:gd name="f115" fmla="*/ f87 1 37531"/>
                <a:gd name="f116" fmla="*/ f88 1 25982"/>
                <a:gd name="f117" fmla="*/ f89 1 37531"/>
                <a:gd name="f118" fmla="*/ f90 1 25982"/>
                <a:gd name="f119" fmla="*/ f91 1 25982"/>
                <a:gd name="f120" fmla="*/ f92 1 25982"/>
                <a:gd name="f121" fmla="*/ f93 1 37531"/>
                <a:gd name="f122" fmla="*/ f94 1 25982"/>
                <a:gd name="f123" fmla="*/ f95 1 37531"/>
                <a:gd name="f124" fmla="*/ f96 1 25982"/>
                <a:gd name="f125" fmla="*/ f97 1 37531"/>
                <a:gd name="f126" fmla="*/ f98 1 37531"/>
                <a:gd name="f127" fmla="*/ f99 1 25982"/>
                <a:gd name="f128" fmla="*/ f100 1 37531"/>
                <a:gd name="f129" fmla="*/ f101 1 25982"/>
                <a:gd name="f130" fmla="*/ f102 1 25982"/>
                <a:gd name="f131" fmla="*/ f103 1 37531"/>
                <a:gd name="f132" fmla="*/ f104 1 25982"/>
                <a:gd name="f133" fmla="*/ f105 1 37531"/>
                <a:gd name="f134" fmla="*/ f106 1 37531"/>
                <a:gd name="f135" fmla="*/ f107 1 37531"/>
                <a:gd name="f136" fmla="*/ f108 1 25982"/>
                <a:gd name="f137" fmla="*/ f109 1 37531"/>
                <a:gd name="f138" fmla="*/ f110 1 37531"/>
                <a:gd name="f139" fmla="*/ f111 1 25982"/>
                <a:gd name="f140" fmla="*/ f112 1 37531"/>
                <a:gd name="f141" fmla="*/ f5 1 f84"/>
                <a:gd name="f142" fmla="*/ f6 1 f84"/>
                <a:gd name="f143" fmla="*/ f5 1 f85"/>
                <a:gd name="f144" fmla="*/ f7 1 f85"/>
                <a:gd name="f145" fmla="+- f113 0 f1"/>
                <a:gd name="f146" fmla="*/ f114 1 f84"/>
                <a:gd name="f147" fmla="*/ f115 1 f85"/>
                <a:gd name="f148" fmla="*/ f116 1 f84"/>
                <a:gd name="f149" fmla="*/ f117 1 f85"/>
                <a:gd name="f150" fmla="*/ f118 1 f84"/>
                <a:gd name="f151" fmla="*/ f119 1 f84"/>
                <a:gd name="f152" fmla="*/ f120 1 f84"/>
                <a:gd name="f153" fmla="*/ f121 1 f85"/>
                <a:gd name="f154" fmla="*/ f122 1 f84"/>
                <a:gd name="f155" fmla="*/ f123 1 f85"/>
                <a:gd name="f156" fmla="*/ f124 1 f84"/>
                <a:gd name="f157" fmla="*/ f125 1 f85"/>
                <a:gd name="f158" fmla="*/ f126 1 f85"/>
                <a:gd name="f159" fmla="*/ f127 1 f84"/>
                <a:gd name="f160" fmla="*/ f128 1 f85"/>
                <a:gd name="f161" fmla="*/ f129 1 f84"/>
                <a:gd name="f162" fmla="*/ f130 1 f84"/>
                <a:gd name="f163" fmla="*/ f131 1 f85"/>
                <a:gd name="f164" fmla="*/ f132 1 f84"/>
                <a:gd name="f165" fmla="*/ f133 1 f85"/>
                <a:gd name="f166" fmla="*/ f134 1 f85"/>
                <a:gd name="f167" fmla="*/ f135 1 f85"/>
                <a:gd name="f168" fmla="*/ f136 1 f84"/>
                <a:gd name="f169" fmla="*/ f137 1 f85"/>
                <a:gd name="f170" fmla="*/ f138 1 f85"/>
                <a:gd name="f171" fmla="*/ f139 1 f84"/>
                <a:gd name="f172" fmla="*/ f140 1 f85"/>
                <a:gd name="f173" fmla="*/ f141 f79 1"/>
                <a:gd name="f174" fmla="*/ f142 f79 1"/>
                <a:gd name="f175" fmla="*/ f144 f80 1"/>
                <a:gd name="f176" fmla="*/ f143 f80 1"/>
                <a:gd name="f177" fmla="*/ f146 f79 1"/>
                <a:gd name="f178" fmla="*/ f147 f80 1"/>
                <a:gd name="f179" fmla="*/ f148 f79 1"/>
                <a:gd name="f180" fmla="*/ f149 f80 1"/>
                <a:gd name="f181" fmla="*/ f150 f79 1"/>
                <a:gd name="f182" fmla="*/ f151 f79 1"/>
                <a:gd name="f183" fmla="*/ f152 f79 1"/>
                <a:gd name="f184" fmla="*/ f153 f80 1"/>
                <a:gd name="f185" fmla="*/ f154 f79 1"/>
                <a:gd name="f186" fmla="*/ f155 f80 1"/>
                <a:gd name="f187" fmla="*/ f156 f79 1"/>
                <a:gd name="f188" fmla="*/ f157 f80 1"/>
                <a:gd name="f189" fmla="*/ f158 f80 1"/>
                <a:gd name="f190" fmla="*/ f159 f79 1"/>
                <a:gd name="f191" fmla="*/ f160 f80 1"/>
                <a:gd name="f192" fmla="*/ f161 f79 1"/>
                <a:gd name="f193" fmla="*/ f162 f79 1"/>
                <a:gd name="f194" fmla="*/ f163 f80 1"/>
                <a:gd name="f195" fmla="*/ f164 f79 1"/>
                <a:gd name="f196" fmla="*/ f165 f80 1"/>
                <a:gd name="f197" fmla="*/ f166 f80 1"/>
                <a:gd name="f198" fmla="*/ f167 f80 1"/>
                <a:gd name="f199" fmla="*/ f168 f79 1"/>
                <a:gd name="f200" fmla="*/ f169 f80 1"/>
                <a:gd name="f201" fmla="*/ f170 f80 1"/>
                <a:gd name="f202" fmla="*/ f171 f79 1"/>
                <a:gd name="f203" fmla="*/ f172 f8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45">
                  <a:pos x="f177" y="f178"/>
                </a:cxn>
                <a:cxn ang="f145">
                  <a:pos x="f179" y="f180"/>
                </a:cxn>
                <a:cxn ang="f145">
                  <a:pos x="f181" y="f180"/>
                </a:cxn>
                <a:cxn ang="f145">
                  <a:pos x="f182" y="f180"/>
                </a:cxn>
                <a:cxn ang="f145">
                  <a:pos x="f183" y="f184"/>
                </a:cxn>
                <a:cxn ang="f145">
                  <a:pos x="f185" y="f186"/>
                </a:cxn>
                <a:cxn ang="f145">
                  <a:pos x="f187" y="f188"/>
                </a:cxn>
                <a:cxn ang="f145">
                  <a:pos x="f183" y="f189"/>
                </a:cxn>
                <a:cxn ang="f145">
                  <a:pos x="f190" y="f191"/>
                </a:cxn>
                <a:cxn ang="f145">
                  <a:pos x="f192" y="f191"/>
                </a:cxn>
                <a:cxn ang="f145">
                  <a:pos x="f193" y="f194"/>
                </a:cxn>
                <a:cxn ang="f145">
                  <a:pos x="f195" y="f186"/>
                </a:cxn>
                <a:cxn ang="f145">
                  <a:pos x="f195" y="f186"/>
                </a:cxn>
                <a:cxn ang="f145">
                  <a:pos x="f195" y="f196"/>
                </a:cxn>
                <a:cxn ang="f145">
                  <a:pos x="f181" y="f197"/>
                </a:cxn>
                <a:cxn ang="f145">
                  <a:pos x="f177" y="f196"/>
                </a:cxn>
                <a:cxn ang="f145">
                  <a:pos x="f195" y="f198"/>
                </a:cxn>
                <a:cxn ang="f145">
                  <a:pos x="f182" y="f198"/>
                </a:cxn>
                <a:cxn ang="f145">
                  <a:pos x="f199" y="f200"/>
                </a:cxn>
                <a:cxn ang="f145">
                  <a:pos x="f199" y="f201"/>
                </a:cxn>
                <a:cxn ang="f145">
                  <a:pos x="f202" y="f203"/>
                </a:cxn>
                <a:cxn ang="f145">
                  <a:pos x="f182" y="f203"/>
                </a:cxn>
                <a:cxn ang="f145">
                  <a:pos x="f195" y="f203"/>
                </a:cxn>
              </a:cxnLst>
              <a:rect l="f173" t="f176" r="f174" b="f175"/>
              <a:pathLst>
                <a:path w="25982" h="37531">
                  <a:moveTo>
                    <a:pt x="f8" y="f9"/>
                  </a:moveTo>
                  <a:cubicBezTo>
                    <a:pt x="f10" y="f11"/>
                    <a:pt x="f12" y="f13"/>
                    <a:pt x="f14" y="f8"/>
                  </a:cubicBezTo>
                  <a:cubicBezTo>
                    <a:pt x="f15" y="f16"/>
                    <a:pt x="f17" y="f16"/>
                    <a:pt x="f18" y="f8"/>
                  </a:cubicBezTo>
                  <a:lnTo>
                    <a:pt x="f19" y="f8"/>
                  </a:lnTo>
                  <a:cubicBezTo>
                    <a:pt x="f20" y="f8"/>
                    <a:pt x="f21" y="f9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lnTo>
                    <a:pt x="f29" y="f30"/>
                  </a:lnTo>
                  <a:cubicBezTo>
                    <a:pt x="f31" y="f32"/>
                    <a:pt x="f33" y="f34"/>
                    <a:pt x="f21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3"/>
                    <a:pt x="f45" y="f41"/>
                  </a:cubicBezTo>
                  <a:cubicBezTo>
                    <a:pt x="f46" y="f47"/>
                    <a:pt x="f48" y="f49"/>
                    <a:pt x="f50" y="f51"/>
                  </a:cubicBezTo>
                  <a:lnTo>
                    <a:pt x="f52" y="f28"/>
                  </a:lnTo>
                  <a:lnTo>
                    <a:pt x="f52" y="f28"/>
                  </a:lnTo>
                  <a:lnTo>
                    <a:pt x="f52" y="f53"/>
                  </a:lnTo>
                  <a:cubicBezTo>
                    <a:pt x="f52" y="f54"/>
                    <a:pt x="f55" y="f56"/>
                    <a:pt x="f18" y="f56"/>
                  </a:cubicBezTo>
                  <a:cubicBezTo>
                    <a:pt x="f57" y="f56"/>
                    <a:pt x="f8" y="f54"/>
                    <a:pt x="f8" y="f53"/>
                  </a:cubicBezTo>
                  <a:close/>
                  <a:moveTo>
                    <a:pt x="f52" y="f58"/>
                  </a:moveTo>
                  <a:lnTo>
                    <a:pt x="f19" y="f58"/>
                  </a:ln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5" y="f67"/>
                    <a:pt x="f63" y="f68"/>
                  </a:cubicBez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6"/>
                    <a:pt x="f19" y="f74"/>
                  </a:cubicBezTo>
                  <a:lnTo>
                    <a:pt x="f52" y="f74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35" name="Freeform 61">
              <a:extLst>
                <a:ext uri="{FF2B5EF4-FFF2-40B4-BE49-F238E27FC236}">
                  <a16:creationId xmlns:a16="http://schemas.microsoft.com/office/drawing/2014/main" id="{D383675D-4648-14EA-E808-F4F47D85D4ED}"/>
                </a:ext>
              </a:extLst>
            </p:cNvPr>
            <p:cNvSpPr/>
            <p:nvPr/>
          </p:nvSpPr>
          <p:spPr>
            <a:xfrm>
              <a:off x="1447129" y="2342007"/>
              <a:ext cx="38834" cy="4468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297"/>
                <a:gd name="f7" fmla="val 37498"/>
                <a:gd name="f8" fmla="val 3906"/>
                <a:gd name="f9" fmla="val 1749"/>
                <a:gd name="f10" fmla="val 1709"/>
                <a:gd name="f11" fmla="val 3817"/>
                <a:gd name="f12" fmla="val 5925"/>
                <a:gd name="f13" fmla="val 7634"/>
                <a:gd name="f14" fmla="val 14843"/>
                <a:gd name="f15" fmla="val 23664"/>
                <a:gd name="f16" fmla="val 25373"/>
                <a:gd name="f17" fmla="val 27481"/>
                <a:gd name="f18" fmla="val 29589"/>
                <a:gd name="f19" fmla="val 31298"/>
                <a:gd name="f20" fmla="val 33593"/>
                <a:gd name="f21" fmla="val 35750"/>
                <a:gd name="f22" fmla="val 37499"/>
                <a:gd name="f23" fmla="val 21874"/>
                <a:gd name="f24" fmla="+- 0 0 -90"/>
                <a:gd name="f25" fmla="*/ f3 1 31297"/>
                <a:gd name="f26" fmla="*/ f4 1 37498"/>
                <a:gd name="f27" fmla="+- f7 0 f5"/>
                <a:gd name="f28" fmla="+- f6 0 f5"/>
                <a:gd name="f29" fmla="*/ f24 f0 1"/>
                <a:gd name="f30" fmla="*/ f28 1 31297"/>
                <a:gd name="f31" fmla="*/ f27 1 37498"/>
                <a:gd name="f32" fmla="*/ 0 f28 1"/>
                <a:gd name="f33" fmla="*/ 3906 f27 1"/>
                <a:gd name="f34" fmla="*/ 3817 f28 1"/>
                <a:gd name="f35" fmla="*/ 0 f27 1"/>
                <a:gd name="f36" fmla="*/ 7634 f28 1"/>
                <a:gd name="f37" fmla="*/ 14843 f27 1"/>
                <a:gd name="f38" fmla="*/ 23664 f28 1"/>
                <a:gd name="f39" fmla="*/ 27481 f28 1"/>
                <a:gd name="f40" fmla="*/ 31298 f28 1"/>
                <a:gd name="f41" fmla="*/ 33593 f27 1"/>
                <a:gd name="f42" fmla="*/ 37499 f27 1"/>
                <a:gd name="f43" fmla="*/ 21874 f27 1"/>
                <a:gd name="f44" fmla="*/ f29 1 f2"/>
                <a:gd name="f45" fmla="*/ f32 1 31297"/>
                <a:gd name="f46" fmla="*/ f33 1 37498"/>
                <a:gd name="f47" fmla="*/ f34 1 31297"/>
                <a:gd name="f48" fmla="*/ f35 1 37498"/>
                <a:gd name="f49" fmla="*/ f36 1 31297"/>
                <a:gd name="f50" fmla="*/ f37 1 37498"/>
                <a:gd name="f51" fmla="*/ f38 1 31297"/>
                <a:gd name="f52" fmla="*/ f39 1 31297"/>
                <a:gd name="f53" fmla="*/ f40 1 31297"/>
                <a:gd name="f54" fmla="*/ f41 1 37498"/>
                <a:gd name="f55" fmla="*/ f42 1 37498"/>
                <a:gd name="f56" fmla="*/ f43 1 37498"/>
                <a:gd name="f57" fmla="*/ f5 1 f30"/>
                <a:gd name="f58" fmla="*/ f6 1 f30"/>
                <a:gd name="f59" fmla="*/ f5 1 f31"/>
                <a:gd name="f60" fmla="*/ f7 1 f31"/>
                <a:gd name="f61" fmla="+- f44 0 f1"/>
                <a:gd name="f62" fmla="*/ f45 1 f30"/>
                <a:gd name="f63" fmla="*/ f46 1 f31"/>
                <a:gd name="f64" fmla="*/ f47 1 f30"/>
                <a:gd name="f65" fmla="*/ f48 1 f31"/>
                <a:gd name="f66" fmla="*/ f49 1 f30"/>
                <a:gd name="f67" fmla="*/ f50 1 f31"/>
                <a:gd name="f68" fmla="*/ f51 1 f30"/>
                <a:gd name="f69" fmla="*/ f52 1 f30"/>
                <a:gd name="f70" fmla="*/ f53 1 f30"/>
                <a:gd name="f71" fmla="*/ f54 1 f31"/>
                <a:gd name="f72" fmla="*/ f55 1 f31"/>
                <a:gd name="f73" fmla="*/ f56 1 f31"/>
                <a:gd name="f74" fmla="*/ f57 f25 1"/>
                <a:gd name="f75" fmla="*/ f58 f25 1"/>
                <a:gd name="f76" fmla="*/ f60 f26 1"/>
                <a:gd name="f77" fmla="*/ f59 f26 1"/>
                <a:gd name="f78" fmla="*/ f62 f25 1"/>
                <a:gd name="f79" fmla="*/ f63 f26 1"/>
                <a:gd name="f80" fmla="*/ f64 f25 1"/>
                <a:gd name="f81" fmla="*/ f65 f26 1"/>
                <a:gd name="f82" fmla="*/ f66 f25 1"/>
                <a:gd name="f83" fmla="*/ f67 f26 1"/>
                <a:gd name="f84" fmla="*/ f68 f25 1"/>
                <a:gd name="f85" fmla="*/ f69 f25 1"/>
                <a:gd name="f86" fmla="*/ f70 f25 1"/>
                <a:gd name="f87" fmla="*/ f71 f26 1"/>
                <a:gd name="f88" fmla="*/ f72 f26 1"/>
                <a:gd name="f89" fmla="*/ f73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1">
                  <a:pos x="f78" y="f79"/>
                </a:cxn>
                <a:cxn ang="f61">
                  <a:pos x="f80" y="f81"/>
                </a:cxn>
                <a:cxn ang="f61">
                  <a:pos x="f82" y="f79"/>
                </a:cxn>
                <a:cxn ang="f61">
                  <a:pos x="f82" y="f83"/>
                </a:cxn>
                <a:cxn ang="f61">
                  <a:pos x="f84" y="f83"/>
                </a:cxn>
                <a:cxn ang="f61">
                  <a:pos x="f84" y="f79"/>
                </a:cxn>
                <a:cxn ang="f61">
                  <a:pos x="f85" y="f81"/>
                </a:cxn>
                <a:cxn ang="f61">
                  <a:pos x="f86" y="f79"/>
                </a:cxn>
                <a:cxn ang="f61">
                  <a:pos x="f86" y="f87"/>
                </a:cxn>
                <a:cxn ang="f61">
                  <a:pos x="f85" y="f88"/>
                </a:cxn>
                <a:cxn ang="f61">
                  <a:pos x="f84" y="f87"/>
                </a:cxn>
                <a:cxn ang="f61">
                  <a:pos x="f84" y="f89"/>
                </a:cxn>
                <a:cxn ang="f61">
                  <a:pos x="f82" y="f89"/>
                </a:cxn>
                <a:cxn ang="f61">
                  <a:pos x="f82" y="f87"/>
                </a:cxn>
                <a:cxn ang="f61">
                  <a:pos x="f80" y="f88"/>
                </a:cxn>
                <a:cxn ang="f61">
                  <a:pos x="f78" y="f87"/>
                </a:cxn>
              </a:cxnLst>
              <a:rect l="f74" t="f77" r="f75" b="f76"/>
              <a:pathLst>
                <a:path w="31297" h="37498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13" y="f9"/>
                    <a:pt x="f13" y="f8"/>
                  </a:cubicBezTo>
                  <a:lnTo>
                    <a:pt x="f13" y="f14"/>
                  </a:lnTo>
                  <a:lnTo>
                    <a:pt x="f15" y="f14"/>
                  </a:lnTo>
                  <a:lnTo>
                    <a:pt x="f15" y="f8"/>
                  </a:lnTo>
                  <a:cubicBezTo>
                    <a:pt x="f15" y="f9"/>
                    <a:pt x="f16" y="f5"/>
                    <a:pt x="f17" y="f5"/>
                  </a:cubicBezTo>
                  <a:cubicBezTo>
                    <a:pt x="f18" y="f5"/>
                    <a:pt x="f19" y="f9"/>
                    <a:pt x="f19" y="f8"/>
                  </a:cubicBezTo>
                  <a:lnTo>
                    <a:pt x="f19" y="f20"/>
                  </a:lnTo>
                  <a:cubicBezTo>
                    <a:pt x="f19" y="f21"/>
                    <a:pt x="f18" y="f22"/>
                    <a:pt x="f17" y="f22"/>
                  </a:cubicBezTo>
                  <a:cubicBezTo>
                    <a:pt x="f16" y="f22"/>
                    <a:pt x="f15" y="f21"/>
                    <a:pt x="f15" y="f20"/>
                  </a:cubicBezTo>
                  <a:lnTo>
                    <a:pt x="f15" y="f23"/>
                  </a:lnTo>
                  <a:lnTo>
                    <a:pt x="f13" y="f23"/>
                  </a:lnTo>
                  <a:lnTo>
                    <a:pt x="f13" y="f20"/>
                  </a:lnTo>
                  <a:cubicBezTo>
                    <a:pt x="f13" y="f21"/>
                    <a:pt x="f12" y="f22"/>
                    <a:pt x="f11" y="f22"/>
                  </a:cubicBezTo>
                  <a:cubicBezTo>
                    <a:pt x="f10" y="f22"/>
                    <a:pt x="f5" y="f21"/>
                    <a:pt x="f5" y="f20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grpSp>
        <p:nvGrpSpPr>
          <p:cNvPr id="36" name="Group 282">
            <a:extLst>
              <a:ext uri="{FF2B5EF4-FFF2-40B4-BE49-F238E27FC236}">
                <a16:creationId xmlns:a16="http://schemas.microsoft.com/office/drawing/2014/main" id="{150EA220-6B7E-35F9-C455-D17D271A6673}"/>
              </a:ext>
            </a:extLst>
          </p:cNvPr>
          <p:cNvGrpSpPr/>
          <p:nvPr/>
        </p:nvGrpSpPr>
        <p:grpSpPr>
          <a:xfrm>
            <a:off x="3046616" y="2121019"/>
            <a:ext cx="344244" cy="353388"/>
            <a:chOff x="2360230" y="2171123"/>
            <a:chExt cx="344244" cy="353388"/>
          </a:xfrm>
        </p:grpSpPr>
        <p:pic>
          <p:nvPicPr>
            <p:cNvPr id="37" name="Graphic 283" descr="Gauge with solid fill">
              <a:extLst>
                <a:ext uri="{FF2B5EF4-FFF2-40B4-BE49-F238E27FC236}">
                  <a16:creationId xmlns:a16="http://schemas.microsoft.com/office/drawing/2014/main" id="{857B5A78-89D2-953E-5FEB-D06C72BC3C9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2392271" y="2171123"/>
              <a:ext cx="277264" cy="277264"/>
            </a:xfrm>
            <a:prstGeom prst="rect">
              <a:avLst/>
            </a:prstGeom>
            <a:noFill/>
            <a:ln cap="flat">
              <a:noFill/>
            </a:ln>
          </p:spPr>
        </p:pic>
        <p:sp>
          <p:nvSpPr>
            <p:cNvPr id="38" name="Oval 284">
              <a:extLst>
                <a:ext uri="{FF2B5EF4-FFF2-40B4-BE49-F238E27FC236}">
                  <a16:creationId xmlns:a16="http://schemas.microsoft.com/office/drawing/2014/main" id="{9E1A8263-0D06-BF58-D74D-206585761664}"/>
                </a:ext>
              </a:extLst>
            </p:cNvPr>
            <p:cNvSpPr/>
            <p:nvPr/>
          </p:nvSpPr>
          <p:spPr>
            <a:xfrm>
              <a:off x="2360230" y="2180267"/>
              <a:ext cx="344244" cy="344244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grpSp>
        <p:nvGrpSpPr>
          <p:cNvPr id="39" name="Group 285">
            <a:extLst>
              <a:ext uri="{FF2B5EF4-FFF2-40B4-BE49-F238E27FC236}">
                <a16:creationId xmlns:a16="http://schemas.microsoft.com/office/drawing/2014/main" id="{7693C757-A659-4544-674A-E36377A363C1}"/>
              </a:ext>
            </a:extLst>
          </p:cNvPr>
          <p:cNvGrpSpPr/>
          <p:nvPr/>
        </p:nvGrpSpPr>
        <p:grpSpPr>
          <a:xfrm>
            <a:off x="4175802" y="2151639"/>
            <a:ext cx="455334" cy="279852"/>
            <a:chOff x="3225006" y="2210680"/>
            <a:chExt cx="455334" cy="279852"/>
          </a:xfrm>
        </p:grpSpPr>
        <p:sp>
          <p:nvSpPr>
            <p:cNvPr id="40" name="Freeform 238">
              <a:extLst>
                <a:ext uri="{FF2B5EF4-FFF2-40B4-BE49-F238E27FC236}">
                  <a16:creationId xmlns:a16="http://schemas.microsoft.com/office/drawing/2014/main" id="{D2B1D888-13A3-F3FF-3608-5824C6EF33AC}"/>
                </a:ext>
              </a:extLst>
            </p:cNvPr>
            <p:cNvSpPr/>
            <p:nvPr/>
          </p:nvSpPr>
          <p:spPr>
            <a:xfrm>
              <a:off x="3225006" y="2210680"/>
              <a:ext cx="455334" cy="27985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96781"/>
                <a:gd name="f7" fmla="val 243863"/>
                <a:gd name="f8" fmla="val 336357"/>
                <a:gd name="f9" fmla="val 60578"/>
                <a:gd name="f10" fmla="val 27266"/>
                <a:gd name="f11" fmla="val 244007"/>
                <a:gd name="f12" fmla="val 144"/>
                <a:gd name="f13" fmla="val 217119"/>
                <a:gd name="f14" fmla="val 1"/>
                <a:gd name="f15" fmla="val 183807"/>
                <a:gd name="f16" fmla="+- 0 0 135"/>
                <a:gd name="f17" fmla="val 152422"/>
                <a:gd name="f18" fmla="val 23820"/>
                <a:gd name="f19" fmla="val 126178"/>
                <a:gd name="f20" fmla="val 55087"/>
                <a:gd name="f21" fmla="val 123456"/>
                <a:gd name="f22" fmla="val 58155"/>
                <a:gd name="f23" fmla="val 78847"/>
                <a:gd name="f24" fmla="val 96804"/>
                <a:gd name="f25" fmla="val 45171"/>
                <a:gd name="f26" fmla="val 141413"/>
                <a:gd name="f27" fmla="val 48238"/>
                <a:gd name="f28" fmla="val 148429"/>
                <a:gd name="f29" fmla="val 48720"/>
                <a:gd name="f30" fmla="val 155353"/>
                <a:gd name="f31" fmla="val 50115"/>
                <a:gd name="f32" fmla="val 162009"/>
                <a:gd name="f33" fmla="val 52387"/>
                <a:gd name="f34" fmla="val 187108"/>
                <a:gd name="f35" fmla="val 4551"/>
                <a:gd name="f36" fmla="val 246233"/>
                <a:gd name="f37" fmla="+- 0 0 13881"/>
                <a:gd name="f38" fmla="val 294069"/>
                <a:gd name="f39" fmla="val 11219"/>
                <a:gd name="f40" fmla="val 334725"/>
                <a:gd name="f41" fmla="val 32551"/>
                <a:gd name="f42" fmla="val 355072"/>
                <a:gd name="f43" fmla="val 79290"/>
                <a:gd name="f44" fmla="val 342985"/>
                <a:gd name="f45" fmla="val 123583"/>
                <a:gd name="f46" fmla="val 376102"/>
                <a:gd name="f47" fmla="val 127187"/>
                <a:gd name="f48" fmla="val 400026"/>
                <a:gd name="f49" fmla="val 156956"/>
                <a:gd name="f50" fmla="val 396422"/>
                <a:gd name="f51" fmla="val 190072"/>
                <a:gd name="f52" fmla="val 393087"/>
                <a:gd name="f53" fmla="val 220717"/>
                <a:gd name="f54" fmla="val 367182"/>
                <a:gd name="f55" fmla="val 243915"/>
                <a:gd name="f56" fmla="val 135772"/>
                <a:gd name="f57" fmla="val 59370"/>
                <a:gd name="f58" fmla="val 97405"/>
                <a:gd name="f59" fmla="val 59411"/>
                <a:gd name="f60" fmla="val 66312"/>
                <a:gd name="f61" fmla="val 90504"/>
                <a:gd name="f62" fmla="val 66270"/>
                <a:gd name="f63" fmla="val 128871"/>
                <a:gd name="f64" fmla="val 132001"/>
                <a:gd name="f65" fmla="val 63733"/>
                <a:gd name="f66" fmla="val 134538"/>
                <a:gd name="f67" fmla="val 60603"/>
                <a:gd name="f68" fmla="val 33544"/>
                <a:gd name="f69" fmla="val 133923"/>
                <a:gd name="f70" fmla="val 11109"/>
                <a:gd name="f71" fmla="val 155361"/>
                <a:gd name="f72" fmla="val 10495"/>
                <a:gd name="f73" fmla="val 182420"/>
                <a:gd name="f74" fmla="val 9880"/>
                <a:gd name="f75" fmla="val 209479"/>
                <a:gd name="f76" fmla="val 31317"/>
                <a:gd name="f77" fmla="val 231913"/>
                <a:gd name="f78" fmla="val 58376"/>
                <a:gd name="f79" fmla="val 232528"/>
                <a:gd name="f80" fmla="val 59118"/>
                <a:gd name="f81" fmla="val 232545"/>
                <a:gd name="f82" fmla="val 59861"/>
                <a:gd name="f83" fmla="val 363416"/>
                <a:gd name="f84" fmla="val 233143"/>
                <a:gd name="f85" fmla="val 385850"/>
                <a:gd name="f86" fmla="val 211706"/>
                <a:gd name="f87" fmla="val 386465"/>
                <a:gd name="f88" fmla="val 184647"/>
                <a:gd name="f89" fmla="val 387080"/>
                <a:gd name="f90" fmla="val 157588"/>
                <a:gd name="f91" fmla="val 365643"/>
                <a:gd name="f92" fmla="val 135153"/>
                <a:gd name="f93" fmla="val 338583"/>
                <a:gd name="f94" fmla="val 337841"/>
                <a:gd name="f95" fmla="val 134521"/>
                <a:gd name="f96" fmla="val 337099"/>
                <a:gd name="f97" fmla="val 335420"/>
                <a:gd name="f98" fmla="val 332277"/>
                <a:gd name="f99" fmla="val 134522"/>
                <a:gd name="f100" fmla="val 329741"/>
                <a:gd name="f101" fmla="val 131961"/>
                <a:gd name="f102" fmla="val 329756"/>
                <a:gd name="f103" fmla="val 128817"/>
                <a:gd name="f104" fmla="val 329760"/>
                <a:gd name="f105" fmla="val 128180"/>
                <a:gd name="f106" fmla="val 329870"/>
                <a:gd name="f107" fmla="val 127548"/>
                <a:gd name="f108" fmla="val 330082"/>
                <a:gd name="f109" fmla="val 126948"/>
                <a:gd name="f110" fmla="val 333363"/>
                <a:gd name="f111" fmla="val 117665"/>
                <a:gd name="f112" fmla="val 335073"/>
                <a:gd name="f113" fmla="val 107900"/>
                <a:gd name="f114" fmla="val 335142"/>
                <a:gd name="f115" fmla="val 98055"/>
                <a:gd name="f116" fmla="val 335199"/>
                <a:gd name="f117" fmla="val 50266"/>
                <a:gd name="f118" fmla="val 296504"/>
                <a:gd name="f119" fmla="val 11480"/>
                <a:gd name="f120" fmla="val 248716"/>
                <a:gd name="f121" fmla="val 11424"/>
                <a:gd name="f122" fmla="val 214845"/>
                <a:gd name="f123" fmla="val 11383"/>
                <a:gd name="f124" fmla="val 184065"/>
                <a:gd name="f125" fmla="val 31109"/>
                <a:gd name="f126" fmla="val 169953"/>
                <a:gd name="f127" fmla="val 61900"/>
                <a:gd name="f128" fmla="val 168658"/>
                <a:gd name="f129" fmla="val 64654"/>
                <a:gd name="f130" fmla="val 165426"/>
                <a:gd name="f131" fmla="val 65902"/>
                <a:gd name="f132" fmla="val 162616"/>
                <a:gd name="f133" fmla="val 64733"/>
                <a:gd name="f134" fmla="val 154117"/>
                <a:gd name="f135" fmla="val 61168"/>
                <a:gd name="f136" fmla="val 144988"/>
                <a:gd name="f137" fmla="val 59344"/>
                <a:gd name="f138" fmla="+- 0 0 -90"/>
                <a:gd name="f139" fmla="*/ f3 1 396781"/>
                <a:gd name="f140" fmla="*/ f4 1 243863"/>
                <a:gd name="f141" fmla="+- f7 0 f5"/>
                <a:gd name="f142" fmla="+- f6 0 f5"/>
                <a:gd name="f143" fmla="*/ f138 f0 1"/>
                <a:gd name="f144" fmla="*/ f142 1 396781"/>
                <a:gd name="f145" fmla="*/ f141 1 243863"/>
                <a:gd name="f146" fmla="*/ 336357 f142 1"/>
                <a:gd name="f147" fmla="*/ 243863 f141 1"/>
                <a:gd name="f148" fmla="*/ 60578 f142 1"/>
                <a:gd name="f149" fmla="*/ 1 f142 1"/>
                <a:gd name="f150" fmla="*/ 183807 f141 1"/>
                <a:gd name="f151" fmla="*/ 55087 f142 1"/>
                <a:gd name="f152" fmla="*/ 123456 f141 1"/>
                <a:gd name="f153" fmla="*/ 141413 f142 1"/>
                <a:gd name="f154" fmla="*/ 48238 f141 1"/>
                <a:gd name="f155" fmla="*/ 162009 f142 1"/>
                <a:gd name="f156" fmla="*/ 52387 f141 1"/>
                <a:gd name="f157" fmla="*/ 294069 f142 1"/>
                <a:gd name="f158" fmla="*/ 11219 f141 1"/>
                <a:gd name="f159" fmla="*/ 342985 f142 1"/>
                <a:gd name="f160" fmla="*/ 123583 f141 1"/>
                <a:gd name="f161" fmla="*/ 396422 f142 1"/>
                <a:gd name="f162" fmla="*/ 190072 f141 1"/>
                <a:gd name="f163" fmla="*/ 135772 f142 1"/>
                <a:gd name="f164" fmla="*/ 59370 f141 1"/>
                <a:gd name="f165" fmla="*/ 66270 f142 1"/>
                <a:gd name="f166" fmla="*/ 128871 f141 1"/>
                <a:gd name="f167" fmla="*/ 60603 f142 1"/>
                <a:gd name="f168" fmla="*/ 134538 f141 1"/>
                <a:gd name="f169" fmla="*/ 10495 f142 1"/>
                <a:gd name="f170" fmla="*/ 182420 f141 1"/>
                <a:gd name="f171" fmla="*/ 58376 f142 1"/>
                <a:gd name="f172" fmla="*/ 232528 f141 1"/>
                <a:gd name="f173" fmla="*/ 386465 f142 1"/>
                <a:gd name="f174" fmla="*/ 184647 f141 1"/>
                <a:gd name="f175" fmla="*/ 338583 f142 1"/>
                <a:gd name="f176" fmla="*/ 335420 f142 1"/>
                <a:gd name="f177" fmla="*/ 329756 f142 1"/>
                <a:gd name="f178" fmla="*/ 128817 f141 1"/>
                <a:gd name="f179" fmla="*/ 330082 f142 1"/>
                <a:gd name="f180" fmla="*/ 126948 f141 1"/>
                <a:gd name="f181" fmla="*/ 335142 f142 1"/>
                <a:gd name="f182" fmla="*/ 98055 f141 1"/>
                <a:gd name="f183" fmla="*/ 248716 f142 1"/>
                <a:gd name="f184" fmla="*/ 11424 f141 1"/>
                <a:gd name="f185" fmla="*/ 169953 f142 1"/>
                <a:gd name="f186" fmla="*/ 61900 f141 1"/>
                <a:gd name="f187" fmla="*/ 162616 f142 1"/>
                <a:gd name="f188" fmla="*/ 64733 f141 1"/>
                <a:gd name="f189" fmla="*/ f143 1 f2"/>
                <a:gd name="f190" fmla="*/ f146 1 396781"/>
                <a:gd name="f191" fmla="*/ f147 1 243863"/>
                <a:gd name="f192" fmla="*/ f148 1 396781"/>
                <a:gd name="f193" fmla="*/ f149 1 396781"/>
                <a:gd name="f194" fmla="*/ f150 1 243863"/>
                <a:gd name="f195" fmla="*/ f151 1 396781"/>
                <a:gd name="f196" fmla="*/ f152 1 243863"/>
                <a:gd name="f197" fmla="*/ f153 1 396781"/>
                <a:gd name="f198" fmla="*/ f154 1 243863"/>
                <a:gd name="f199" fmla="*/ f155 1 396781"/>
                <a:gd name="f200" fmla="*/ f156 1 243863"/>
                <a:gd name="f201" fmla="*/ f157 1 396781"/>
                <a:gd name="f202" fmla="*/ f158 1 243863"/>
                <a:gd name="f203" fmla="*/ f159 1 396781"/>
                <a:gd name="f204" fmla="*/ f160 1 243863"/>
                <a:gd name="f205" fmla="*/ f161 1 396781"/>
                <a:gd name="f206" fmla="*/ f162 1 243863"/>
                <a:gd name="f207" fmla="*/ f163 1 396781"/>
                <a:gd name="f208" fmla="*/ f164 1 243863"/>
                <a:gd name="f209" fmla="*/ f165 1 396781"/>
                <a:gd name="f210" fmla="*/ f166 1 243863"/>
                <a:gd name="f211" fmla="*/ f167 1 396781"/>
                <a:gd name="f212" fmla="*/ f168 1 243863"/>
                <a:gd name="f213" fmla="*/ f169 1 396781"/>
                <a:gd name="f214" fmla="*/ f170 1 243863"/>
                <a:gd name="f215" fmla="*/ f171 1 396781"/>
                <a:gd name="f216" fmla="*/ f172 1 243863"/>
                <a:gd name="f217" fmla="*/ f173 1 396781"/>
                <a:gd name="f218" fmla="*/ f174 1 243863"/>
                <a:gd name="f219" fmla="*/ f175 1 396781"/>
                <a:gd name="f220" fmla="*/ f176 1 396781"/>
                <a:gd name="f221" fmla="*/ f177 1 396781"/>
                <a:gd name="f222" fmla="*/ f178 1 243863"/>
                <a:gd name="f223" fmla="*/ f179 1 396781"/>
                <a:gd name="f224" fmla="*/ f180 1 243863"/>
                <a:gd name="f225" fmla="*/ f181 1 396781"/>
                <a:gd name="f226" fmla="*/ f182 1 243863"/>
                <a:gd name="f227" fmla="*/ f183 1 396781"/>
                <a:gd name="f228" fmla="*/ f184 1 243863"/>
                <a:gd name="f229" fmla="*/ f185 1 396781"/>
                <a:gd name="f230" fmla="*/ f186 1 243863"/>
                <a:gd name="f231" fmla="*/ f187 1 396781"/>
                <a:gd name="f232" fmla="*/ f188 1 243863"/>
                <a:gd name="f233" fmla="*/ f5 1 f144"/>
                <a:gd name="f234" fmla="*/ f6 1 f144"/>
                <a:gd name="f235" fmla="*/ f5 1 f145"/>
                <a:gd name="f236" fmla="*/ f7 1 f145"/>
                <a:gd name="f237" fmla="+- f189 0 f1"/>
                <a:gd name="f238" fmla="*/ f190 1 f144"/>
                <a:gd name="f239" fmla="*/ f191 1 f145"/>
                <a:gd name="f240" fmla="*/ f192 1 f144"/>
                <a:gd name="f241" fmla="*/ f193 1 f144"/>
                <a:gd name="f242" fmla="*/ f194 1 f145"/>
                <a:gd name="f243" fmla="*/ f195 1 f144"/>
                <a:gd name="f244" fmla="*/ f196 1 f145"/>
                <a:gd name="f245" fmla="*/ f197 1 f144"/>
                <a:gd name="f246" fmla="*/ f198 1 f145"/>
                <a:gd name="f247" fmla="*/ f199 1 f144"/>
                <a:gd name="f248" fmla="*/ f200 1 f145"/>
                <a:gd name="f249" fmla="*/ f201 1 f144"/>
                <a:gd name="f250" fmla="*/ f202 1 f145"/>
                <a:gd name="f251" fmla="*/ f203 1 f144"/>
                <a:gd name="f252" fmla="*/ f204 1 f145"/>
                <a:gd name="f253" fmla="*/ f205 1 f144"/>
                <a:gd name="f254" fmla="*/ f206 1 f145"/>
                <a:gd name="f255" fmla="*/ f207 1 f144"/>
                <a:gd name="f256" fmla="*/ f208 1 f145"/>
                <a:gd name="f257" fmla="*/ f209 1 f144"/>
                <a:gd name="f258" fmla="*/ f210 1 f145"/>
                <a:gd name="f259" fmla="*/ f211 1 f144"/>
                <a:gd name="f260" fmla="*/ f212 1 f145"/>
                <a:gd name="f261" fmla="*/ f213 1 f144"/>
                <a:gd name="f262" fmla="*/ f214 1 f145"/>
                <a:gd name="f263" fmla="*/ f215 1 f144"/>
                <a:gd name="f264" fmla="*/ f216 1 f145"/>
                <a:gd name="f265" fmla="*/ f217 1 f144"/>
                <a:gd name="f266" fmla="*/ f218 1 f145"/>
                <a:gd name="f267" fmla="*/ f219 1 f144"/>
                <a:gd name="f268" fmla="*/ f220 1 f144"/>
                <a:gd name="f269" fmla="*/ f221 1 f144"/>
                <a:gd name="f270" fmla="*/ f222 1 f145"/>
                <a:gd name="f271" fmla="*/ f223 1 f144"/>
                <a:gd name="f272" fmla="*/ f224 1 f145"/>
                <a:gd name="f273" fmla="*/ f225 1 f144"/>
                <a:gd name="f274" fmla="*/ f226 1 f145"/>
                <a:gd name="f275" fmla="*/ f227 1 f144"/>
                <a:gd name="f276" fmla="*/ f228 1 f145"/>
                <a:gd name="f277" fmla="*/ f229 1 f144"/>
                <a:gd name="f278" fmla="*/ f230 1 f145"/>
                <a:gd name="f279" fmla="*/ f231 1 f144"/>
                <a:gd name="f280" fmla="*/ f232 1 f145"/>
                <a:gd name="f281" fmla="*/ f233 f139 1"/>
                <a:gd name="f282" fmla="*/ f234 f139 1"/>
                <a:gd name="f283" fmla="*/ f236 f140 1"/>
                <a:gd name="f284" fmla="*/ f235 f140 1"/>
                <a:gd name="f285" fmla="*/ f238 f139 1"/>
                <a:gd name="f286" fmla="*/ f239 f140 1"/>
                <a:gd name="f287" fmla="*/ f240 f139 1"/>
                <a:gd name="f288" fmla="*/ f241 f139 1"/>
                <a:gd name="f289" fmla="*/ f242 f140 1"/>
                <a:gd name="f290" fmla="*/ f243 f139 1"/>
                <a:gd name="f291" fmla="*/ f244 f140 1"/>
                <a:gd name="f292" fmla="*/ f245 f139 1"/>
                <a:gd name="f293" fmla="*/ f246 f140 1"/>
                <a:gd name="f294" fmla="*/ f247 f139 1"/>
                <a:gd name="f295" fmla="*/ f248 f140 1"/>
                <a:gd name="f296" fmla="*/ f249 f139 1"/>
                <a:gd name="f297" fmla="*/ f250 f140 1"/>
                <a:gd name="f298" fmla="*/ f251 f139 1"/>
                <a:gd name="f299" fmla="*/ f252 f140 1"/>
                <a:gd name="f300" fmla="*/ f253 f139 1"/>
                <a:gd name="f301" fmla="*/ f254 f140 1"/>
                <a:gd name="f302" fmla="*/ f255 f139 1"/>
                <a:gd name="f303" fmla="*/ f256 f140 1"/>
                <a:gd name="f304" fmla="*/ f257 f139 1"/>
                <a:gd name="f305" fmla="*/ f258 f140 1"/>
                <a:gd name="f306" fmla="*/ f259 f139 1"/>
                <a:gd name="f307" fmla="*/ f260 f140 1"/>
                <a:gd name="f308" fmla="*/ f261 f139 1"/>
                <a:gd name="f309" fmla="*/ f262 f140 1"/>
                <a:gd name="f310" fmla="*/ f263 f139 1"/>
                <a:gd name="f311" fmla="*/ f264 f140 1"/>
                <a:gd name="f312" fmla="*/ f265 f139 1"/>
                <a:gd name="f313" fmla="*/ f266 f140 1"/>
                <a:gd name="f314" fmla="*/ f267 f139 1"/>
                <a:gd name="f315" fmla="*/ f268 f139 1"/>
                <a:gd name="f316" fmla="*/ f269 f139 1"/>
                <a:gd name="f317" fmla="*/ f270 f140 1"/>
                <a:gd name="f318" fmla="*/ f271 f139 1"/>
                <a:gd name="f319" fmla="*/ f272 f140 1"/>
                <a:gd name="f320" fmla="*/ f273 f139 1"/>
                <a:gd name="f321" fmla="*/ f274 f140 1"/>
                <a:gd name="f322" fmla="*/ f275 f139 1"/>
                <a:gd name="f323" fmla="*/ f276 f140 1"/>
                <a:gd name="f324" fmla="*/ f277 f139 1"/>
                <a:gd name="f325" fmla="*/ f278 f140 1"/>
                <a:gd name="f326" fmla="*/ f279 f139 1"/>
                <a:gd name="f327" fmla="*/ f280 f14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7">
                  <a:pos x="f285" y="f286"/>
                </a:cxn>
                <a:cxn ang="f237">
                  <a:pos x="f287" y="f286"/>
                </a:cxn>
                <a:cxn ang="f237">
                  <a:pos x="f288" y="f289"/>
                </a:cxn>
                <a:cxn ang="f237">
                  <a:pos x="f290" y="f291"/>
                </a:cxn>
                <a:cxn ang="f237">
                  <a:pos x="f292" y="f293"/>
                </a:cxn>
                <a:cxn ang="f237">
                  <a:pos x="f294" y="f295"/>
                </a:cxn>
                <a:cxn ang="f237">
                  <a:pos x="f296" y="f297"/>
                </a:cxn>
                <a:cxn ang="f237">
                  <a:pos x="f298" y="f299"/>
                </a:cxn>
                <a:cxn ang="f237">
                  <a:pos x="f300" y="f301"/>
                </a:cxn>
                <a:cxn ang="f237">
                  <a:pos x="f285" y="f286"/>
                </a:cxn>
                <a:cxn ang="f237">
                  <a:pos x="f302" y="f303"/>
                </a:cxn>
                <a:cxn ang="f237">
                  <a:pos x="f304" y="f305"/>
                </a:cxn>
                <a:cxn ang="f237">
                  <a:pos x="f306" y="f307"/>
                </a:cxn>
                <a:cxn ang="f237">
                  <a:pos x="f308" y="f309"/>
                </a:cxn>
                <a:cxn ang="f237">
                  <a:pos x="f310" y="f311"/>
                </a:cxn>
                <a:cxn ang="f237">
                  <a:pos x="f306" y="f311"/>
                </a:cxn>
                <a:cxn ang="f237">
                  <a:pos x="f285" y="f311"/>
                </a:cxn>
                <a:cxn ang="f237">
                  <a:pos x="f312" y="f313"/>
                </a:cxn>
                <a:cxn ang="f237">
                  <a:pos x="f314" y="f307"/>
                </a:cxn>
                <a:cxn ang="f237">
                  <a:pos x="f285" y="f307"/>
                </a:cxn>
                <a:cxn ang="f237">
                  <a:pos x="f315" y="f307"/>
                </a:cxn>
                <a:cxn ang="f237">
                  <a:pos x="f316" y="f317"/>
                </a:cxn>
                <a:cxn ang="f237">
                  <a:pos x="f318" y="f319"/>
                </a:cxn>
                <a:cxn ang="f237">
                  <a:pos x="f320" y="f321"/>
                </a:cxn>
                <a:cxn ang="f237">
                  <a:pos x="f322" y="f323"/>
                </a:cxn>
                <a:cxn ang="f237">
                  <a:pos x="f324" y="f325"/>
                </a:cxn>
                <a:cxn ang="f237">
                  <a:pos x="f326" y="f327"/>
                </a:cxn>
                <a:cxn ang="f237">
                  <a:pos x="f302" y="f303"/>
                </a:cxn>
              </a:cxnLst>
              <a:rect l="f281" t="f284" r="f282" b="f283"/>
              <a:pathLst>
                <a:path w="396781" h="243863">
                  <a:moveTo>
                    <a:pt x="f8" y="f7"/>
                  </a:moveTo>
                  <a:lnTo>
                    <a:pt x="f9" y="f7"/>
                  </a:ln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50" y="f51"/>
                  </a:cubicBezTo>
                  <a:cubicBezTo>
                    <a:pt x="f52" y="f53"/>
                    <a:pt x="f54" y="f55"/>
                    <a:pt x="f8" y="f7"/>
                  </a:cubicBezTo>
                  <a:close/>
                  <a:moveTo>
                    <a:pt x="f56" y="f57"/>
                  </a:moveTo>
                  <a:cubicBezTo>
                    <a:pt x="f58" y="f59"/>
                    <a:pt x="f60" y="f61"/>
                    <a:pt x="f62" y="f63"/>
                  </a:cubicBezTo>
                  <a:cubicBezTo>
                    <a:pt x="f62" y="f64"/>
                    <a:pt x="f65" y="f66"/>
                    <a:pt x="f67" y="f66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1"/>
                    <a:pt x="f67" y="f79"/>
                  </a:cubicBezTo>
                  <a:lnTo>
                    <a:pt x="f8" y="f79"/>
                  </a:ln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66"/>
                  </a:cubicBezTo>
                  <a:cubicBezTo>
                    <a:pt x="f94" y="f95"/>
                    <a:pt x="f96" y="f95"/>
                    <a:pt x="f8" y="f66"/>
                  </a:cubicBezTo>
                  <a:lnTo>
                    <a:pt x="f97" y="f66"/>
                  </a:ln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120" y="f121"/>
                  </a:cubicBezTo>
                  <a:cubicBezTo>
                    <a:pt x="f122" y="f123"/>
                    <a:pt x="f124" y="f125"/>
                    <a:pt x="f126" y="f127"/>
                  </a:cubicBezTo>
                  <a:cubicBezTo>
                    <a:pt x="f128" y="f129"/>
                    <a:pt x="f130" y="f131"/>
                    <a:pt x="f132" y="f133"/>
                  </a:cubicBezTo>
                  <a:cubicBezTo>
                    <a:pt x="f134" y="f135"/>
                    <a:pt x="f136" y="f137"/>
                    <a:pt x="f56" y="f57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41" name="Freeform 239">
              <a:extLst>
                <a:ext uri="{FF2B5EF4-FFF2-40B4-BE49-F238E27FC236}">
                  <a16:creationId xmlns:a16="http://schemas.microsoft.com/office/drawing/2014/main" id="{8FA7AC74-A912-9E0E-9374-1C20A1C32E9C}"/>
                </a:ext>
              </a:extLst>
            </p:cNvPr>
            <p:cNvSpPr/>
            <p:nvPr/>
          </p:nvSpPr>
          <p:spPr>
            <a:xfrm>
              <a:off x="3351632" y="2342976"/>
              <a:ext cx="74706" cy="8630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5099"/>
                <a:gd name="f7" fmla="val 75207"/>
                <a:gd name="f8" fmla="val 62242"/>
                <a:gd name="f9" fmla="val 62174"/>
                <a:gd name="f10" fmla="val 66154"/>
                <a:gd name="f11" fmla="val 58403"/>
                <a:gd name="f12" fmla="val 69354"/>
                <a:gd name="f13" fmla="val 54068"/>
                <a:gd name="f14" fmla="val 71603"/>
                <a:gd name="f15" fmla="val 49019"/>
                <a:gd name="f16" fmla="val 74110"/>
                <a:gd name="f17" fmla="val 43434"/>
                <a:gd name="f18" fmla="val 75343"/>
                <a:gd name="f19" fmla="val 37800"/>
                <a:gd name="f20" fmla="val 75196"/>
                <a:gd name="f21" fmla="val 32608"/>
                <a:gd name="f22" fmla="val 75250"/>
                <a:gd name="f23" fmla="val 27454"/>
                <a:gd name="f24" fmla="val 74306"/>
                <a:gd name="f25" fmla="val 22619"/>
                <a:gd name="f26" fmla="val 72413"/>
                <a:gd name="f27" fmla="val 18157"/>
                <a:gd name="f28" fmla="val 70655"/>
                <a:gd name="f29" fmla="val 14102"/>
                <a:gd name="f30" fmla="val 68003"/>
                <a:gd name="f31" fmla="val 10702"/>
                <a:gd name="f32" fmla="val 64620"/>
                <a:gd name="f33" fmla="val 7320"/>
                <a:gd name="f34" fmla="val 61210"/>
                <a:gd name="f35" fmla="val 4654"/>
                <a:gd name="f36" fmla="val 57159"/>
                <a:gd name="f37" fmla="val 2859"/>
                <a:gd name="f38" fmla="val 52704"/>
                <a:gd name="f39" fmla="+- 0 0 953"/>
                <a:gd name="f40" fmla="val 42881"/>
                <a:gd name="f41" fmla="val 31988"/>
                <a:gd name="f42" fmla="val 22165"/>
                <a:gd name="f43" fmla="val 4701"/>
                <a:gd name="f44" fmla="val 17697"/>
                <a:gd name="f45" fmla="val 7459"/>
                <a:gd name="f46" fmla="val 13663"/>
                <a:gd name="f47" fmla="val 10955"/>
                <a:gd name="f48" fmla="val 10325"/>
                <a:gd name="f49" fmla="val 14435"/>
                <a:gd name="f50" fmla="val 7019"/>
                <a:gd name="f51" fmla="val 18537"/>
                <a:gd name="f52" fmla="val 4439"/>
                <a:gd name="f53" fmla="val 23024"/>
                <a:gd name="f54" fmla="val 2734"/>
                <a:gd name="f55" fmla="val 27867"/>
                <a:gd name="f56" fmla="val 878"/>
                <a:gd name="f57" fmla="val 33017"/>
                <a:gd name="f58" fmla="+- 0 0 49"/>
                <a:gd name="f59" fmla="val 38204"/>
                <a:gd name="f60" fmla="val 2"/>
                <a:gd name="f61" fmla="val 40676"/>
                <a:gd name="f62" fmla="val 43141"/>
                <a:gd name="f63" fmla="val 239"/>
                <a:gd name="f64" fmla="val 45567"/>
                <a:gd name="f65" fmla="val 710"/>
                <a:gd name="f66" fmla="val 48032"/>
                <a:gd name="f67" fmla="val 1157"/>
                <a:gd name="f68" fmla="val 50441"/>
                <a:gd name="f69" fmla="val 1869"/>
                <a:gd name="f70" fmla="val 52752"/>
                <a:gd name="f71" fmla="val 2836"/>
                <a:gd name="f72" fmla="val 54980"/>
                <a:gd name="f73" fmla="val 3735"/>
                <a:gd name="f74" fmla="val 57088"/>
                <a:gd name="f75" fmla="val 4908"/>
                <a:gd name="f76" fmla="val 59027"/>
                <a:gd name="f77" fmla="val 6327"/>
                <a:gd name="f78" fmla="val 60875"/>
                <a:gd name="f79" fmla="val 7670"/>
                <a:gd name="f80" fmla="val 62513"/>
                <a:gd name="f81" fmla="val 9282"/>
                <a:gd name="f82" fmla="val 63885"/>
                <a:gd name="f83" fmla="val 11109"/>
                <a:gd name="f84" fmla="val 55991"/>
                <a:gd name="f85" fmla="val 17181"/>
                <a:gd name="f86" fmla="val 54036"/>
                <a:gd name="f87" fmla="val 14620"/>
                <a:gd name="f88" fmla="val 51482"/>
                <a:gd name="f89" fmla="val 12578"/>
                <a:gd name="f90" fmla="val 48552"/>
                <a:gd name="f91" fmla="val 11235"/>
                <a:gd name="f92" fmla="val 45346"/>
                <a:gd name="f93" fmla="val 9601"/>
                <a:gd name="f94" fmla="val 41803"/>
                <a:gd name="f95" fmla="val 8735"/>
                <a:gd name="f96" fmla="val 8705"/>
                <a:gd name="f97" fmla="val 34323"/>
                <a:gd name="f98" fmla="val 8642"/>
                <a:gd name="f99" fmla="val 30473"/>
                <a:gd name="f100" fmla="val 9419"/>
                <a:gd name="f101" fmla="val 26920"/>
                <a:gd name="f102" fmla="val 10982"/>
                <a:gd name="f103" fmla="val 23669"/>
                <a:gd name="f104" fmla="val 12442"/>
                <a:gd name="f105" fmla="val 20757"/>
                <a:gd name="f106" fmla="val 14561"/>
                <a:gd name="f107" fmla="val 18368"/>
                <a:gd name="f108" fmla="val 17207"/>
                <a:gd name="f109" fmla="val 15987"/>
                <a:gd name="f110" fmla="val 19884"/>
                <a:gd name="f111" fmla="val 14140"/>
                <a:gd name="f112" fmla="val 22993"/>
                <a:gd name="f113" fmla="val 12929"/>
                <a:gd name="f114" fmla="val 26365"/>
                <a:gd name="f115" fmla="val 11630"/>
                <a:gd name="f116" fmla="val 29906"/>
                <a:gd name="f117" fmla="val 10979"/>
                <a:gd name="f118" fmla="val 33651"/>
                <a:gd name="f119" fmla="val 11006"/>
                <a:gd name="f120" fmla="val 37422"/>
                <a:gd name="f121" fmla="val 10967"/>
                <a:gd name="f122" fmla="val 41280"/>
                <a:gd name="f123" fmla="val 11600"/>
                <a:gd name="f124" fmla="val 45116"/>
                <a:gd name="f125" fmla="val 12878"/>
                <a:gd name="f126" fmla="val 48757"/>
                <a:gd name="f127" fmla="val 14046"/>
                <a:gd name="f128" fmla="val 52120"/>
                <a:gd name="f129" fmla="val 15860"/>
                <a:gd name="f130" fmla="val 55222"/>
                <a:gd name="f131" fmla="val 18217"/>
                <a:gd name="f132" fmla="val 57890"/>
                <a:gd name="f133" fmla="val 20574"/>
                <a:gd name="f134" fmla="val 60522"/>
                <a:gd name="f135" fmla="val 23474"/>
                <a:gd name="f136" fmla="val 62611"/>
                <a:gd name="f137" fmla="val 26718"/>
                <a:gd name="f138" fmla="val 64013"/>
                <a:gd name="f139" fmla="val 30245"/>
                <a:gd name="f140" fmla="val 65541"/>
                <a:gd name="f141" fmla="val 34057"/>
                <a:gd name="f142" fmla="val 66300"/>
                <a:gd name="f143" fmla="val 37901"/>
                <a:gd name="f144" fmla="val 66239"/>
                <a:gd name="f145" fmla="val 41716"/>
                <a:gd name="f146" fmla="val 66259"/>
                <a:gd name="f147" fmla="val 45483"/>
                <a:gd name="f148" fmla="val 65392"/>
                <a:gd name="f149" fmla="val 48907"/>
                <a:gd name="f150" fmla="val 63709"/>
                <a:gd name="f151" fmla="val 52210"/>
                <a:gd name="f152" fmla="val 62104"/>
                <a:gd name="f153" fmla="val 55036"/>
                <a:gd name="f154" fmla="val 59661"/>
                <a:gd name="f155" fmla="val 57104"/>
                <a:gd name="f156" fmla="val 56625"/>
                <a:gd name="f157" fmla="+- 0 0 -90"/>
                <a:gd name="f158" fmla="*/ f3 1 65099"/>
                <a:gd name="f159" fmla="*/ f4 1 75207"/>
                <a:gd name="f160" fmla="+- f7 0 f5"/>
                <a:gd name="f161" fmla="+- f6 0 f5"/>
                <a:gd name="f162" fmla="*/ f157 f0 1"/>
                <a:gd name="f163" fmla="*/ f161 1 65099"/>
                <a:gd name="f164" fmla="*/ f160 1 75207"/>
                <a:gd name="f165" fmla="*/ 65099 f161 1"/>
                <a:gd name="f166" fmla="*/ 62242 f160 1"/>
                <a:gd name="f167" fmla="*/ 54068 f161 1"/>
                <a:gd name="f168" fmla="*/ 71603 f160 1"/>
                <a:gd name="f169" fmla="*/ 37800 f161 1"/>
                <a:gd name="f170" fmla="*/ 75196 f160 1"/>
                <a:gd name="f171" fmla="*/ 22619 f161 1"/>
                <a:gd name="f172" fmla="*/ 72413 f160 1"/>
                <a:gd name="f173" fmla="*/ 10702 f161 1"/>
                <a:gd name="f174" fmla="*/ 64620 f160 1"/>
                <a:gd name="f175" fmla="*/ 2859 f161 1"/>
                <a:gd name="f176" fmla="*/ 52704 f160 1"/>
                <a:gd name="f177" fmla="*/ 22165 f160 1"/>
                <a:gd name="f178" fmla="*/ 10955 f161 1"/>
                <a:gd name="f179" fmla="*/ 10325 f160 1"/>
                <a:gd name="f180" fmla="*/ 23024 f161 1"/>
                <a:gd name="f181" fmla="*/ 2734 f160 1"/>
                <a:gd name="f182" fmla="*/ 38204 f161 1"/>
                <a:gd name="f183" fmla="*/ 2 f160 1"/>
                <a:gd name="f184" fmla="*/ 45567 f161 1"/>
                <a:gd name="f185" fmla="*/ 710 f160 1"/>
                <a:gd name="f186" fmla="*/ 52752 f161 1"/>
                <a:gd name="f187" fmla="*/ 2836 f160 1"/>
                <a:gd name="f188" fmla="*/ 59027 f161 1"/>
                <a:gd name="f189" fmla="*/ 6327 f160 1"/>
                <a:gd name="f190" fmla="*/ 63885 f161 1"/>
                <a:gd name="f191" fmla="*/ 11109 f160 1"/>
                <a:gd name="f192" fmla="*/ 55991 f161 1"/>
                <a:gd name="f193" fmla="*/ 17181 f160 1"/>
                <a:gd name="f194" fmla="*/ 48552 f161 1"/>
                <a:gd name="f195" fmla="*/ 11235 f160 1"/>
                <a:gd name="f196" fmla="*/ 8705 f160 1"/>
                <a:gd name="f197" fmla="*/ 26920 f161 1"/>
                <a:gd name="f198" fmla="*/ 10982 f160 1"/>
                <a:gd name="f199" fmla="*/ 18368 f161 1"/>
                <a:gd name="f200" fmla="*/ 17207 f160 1"/>
                <a:gd name="f201" fmla="*/ 12929 f161 1"/>
                <a:gd name="f202" fmla="*/ 26365 f160 1"/>
                <a:gd name="f203" fmla="*/ 11006 f161 1"/>
                <a:gd name="f204" fmla="*/ 37422 f160 1"/>
                <a:gd name="f205" fmla="*/ 12878 f161 1"/>
                <a:gd name="f206" fmla="*/ 48757 f160 1"/>
                <a:gd name="f207" fmla="*/ 18217 f161 1"/>
                <a:gd name="f208" fmla="*/ 57890 f160 1"/>
                <a:gd name="f209" fmla="*/ 26718 f161 1"/>
                <a:gd name="f210" fmla="*/ 64013 f160 1"/>
                <a:gd name="f211" fmla="*/ 37901 f161 1"/>
                <a:gd name="f212" fmla="*/ 66239 f160 1"/>
                <a:gd name="f213" fmla="*/ 48907 f161 1"/>
                <a:gd name="f214" fmla="*/ 63709 f160 1"/>
                <a:gd name="f215" fmla="*/ 57104 f161 1"/>
                <a:gd name="f216" fmla="*/ 56625 f160 1"/>
                <a:gd name="f217" fmla="*/ f162 1 f2"/>
                <a:gd name="f218" fmla="*/ f165 1 65099"/>
                <a:gd name="f219" fmla="*/ f166 1 75207"/>
                <a:gd name="f220" fmla="*/ f167 1 65099"/>
                <a:gd name="f221" fmla="*/ f168 1 75207"/>
                <a:gd name="f222" fmla="*/ f169 1 65099"/>
                <a:gd name="f223" fmla="*/ f170 1 75207"/>
                <a:gd name="f224" fmla="*/ f171 1 65099"/>
                <a:gd name="f225" fmla="*/ f172 1 75207"/>
                <a:gd name="f226" fmla="*/ f173 1 65099"/>
                <a:gd name="f227" fmla="*/ f174 1 75207"/>
                <a:gd name="f228" fmla="*/ f175 1 65099"/>
                <a:gd name="f229" fmla="*/ f176 1 75207"/>
                <a:gd name="f230" fmla="*/ f177 1 75207"/>
                <a:gd name="f231" fmla="*/ f178 1 65099"/>
                <a:gd name="f232" fmla="*/ f179 1 75207"/>
                <a:gd name="f233" fmla="*/ f180 1 65099"/>
                <a:gd name="f234" fmla="*/ f181 1 75207"/>
                <a:gd name="f235" fmla="*/ f182 1 65099"/>
                <a:gd name="f236" fmla="*/ f183 1 75207"/>
                <a:gd name="f237" fmla="*/ f184 1 65099"/>
                <a:gd name="f238" fmla="*/ f185 1 75207"/>
                <a:gd name="f239" fmla="*/ f186 1 65099"/>
                <a:gd name="f240" fmla="*/ f187 1 75207"/>
                <a:gd name="f241" fmla="*/ f188 1 65099"/>
                <a:gd name="f242" fmla="*/ f189 1 75207"/>
                <a:gd name="f243" fmla="*/ f190 1 65099"/>
                <a:gd name="f244" fmla="*/ f191 1 75207"/>
                <a:gd name="f245" fmla="*/ f192 1 65099"/>
                <a:gd name="f246" fmla="*/ f193 1 75207"/>
                <a:gd name="f247" fmla="*/ f194 1 65099"/>
                <a:gd name="f248" fmla="*/ f195 1 75207"/>
                <a:gd name="f249" fmla="*/ f196 1 75207"/>
                <a:gd name="f250" fmla="*/ f197 1 65099"/>
                <a:gd name="f251" fmla="*/ f198 1 75207"/>
                <a:gd name="f252" fmla="*/ f199 1 65099"/>
                <a:gd name="f253" fmla="*/ f200 1 75207"/>
                <a:gd name="f254" fmla="*/ f201 1 65099"/>
                <a:gd name="f255" fmla="*/ f202 1 75207"/>
                <a:gd name="f256" fmla="*/ f203 1 65099"/>
                <a:gd name="f257" fmla="*/ f204 1 75207"/>
                <a:gd name="f258" fmla="*/ f205 1 65099"/>
                <a:gd name="f259" fmla="*/ f206 1 75207"/>
                <a:gd name="f260" fmla="*/ f207 1 65099"/>
                <a:gd name="f261" fmla="*/ f208 1 75207"/>
                <a:gd name="f262" fmla="*/ f209 1 65099"/>
                <a:gd name="f263" fmla="*/ f210 1 75207"/>
                <a:gd name="f264" fmla="*/ f211 1 65099"/>
                <a:gd name="f265" fmla="*/ f212 1 75207"/>
                <a:gd name="f266" fmla="*/ f213 1 65099"/>
                <a:gd name="f267" fmla="*/ f214 1 75207"/>
                <a:gd name="f268" fmla="*/ f215 1 65099"/>
                <a:gd name="f269" fmla="*/ f216 1 75207"/>
                <a:gd name="f270" fmla="*/ f5 1 f163"/>
                <a:gd name="f271" fmla="*/ f6 1 f163"/>
                <a:gd name="f272" fmla="*/ f5 1 f164"/>
                <a:gd name="f273" fmla="*/ f7 1 f164"/>
                <a:gd name="f274" fmla="+- f217 0 f1"/>
                <a:gd name="f275" fmla="*/ f218 1 f163"/>
                <a:gd name="f276" fmla="*/ f219 1 f164"/>
                <a:gd name="f277" fmla="*/ f220 1 f163"/>
                <a:gd name="f278" fmla="*/ f221 1 f164"/>
                <a:gd name="f279" fmla="*/ f222 1 f163"/>
                <a:gd name="f280" fmla="*/ f223 1 f164"/>
                <a:gd name="f281" fmla="*/ f224 1 f163"/>
                <a:gd name="f282" fmla="*/ f225 1 f164"/>
                <a:gd name="f283" fmla="*/ f226 1 f163"/>
                <a:gd name="f284" fmla="*/ f227 1 f164"/>
                <a:gd name="f285" fmla="*/ f228 1 f163"/>
                <a:gd name="f286" fmla="*/ f229 1 f164"/>
                <a:gd name="f287" fmla="*/ f230 1 f164"/>
                <a:gd name="f288" fmla="*/ f231 1 f163"/>
                <a:gd name="f289" fmla="*/ f232 1 f164"/>
                <a:gd name="f290" fmla="*/ f233 1 f163"/>
                <a:gd name="f291" fmla="*/ f234 1 f164"/>
                <a:gd name="f292" fmla="*/ f235 1 f163"/>
                <a:gd name="f293" fmla="*/ f236 1 f164"/>
                <a:gd name="f294" fmla="*/ f237 1 f163"/>
                <a:gd name="f295" fmla="*/ f238 1 f164"/>
                <a:gd name="f296" fmla="*/ f239 1 f163"/>
                <a:gd name="f297" fmla="*/ f240 1 f164"/>
                <a:gd name="f298" fmla="*/ f241 1 f163"/>
                <a:gd name="f299" fmla="*/ f242 1 f164"/>
                <a:gd name="f300" fmla="*/ f243 1 f163"/>
                <a:gd name="f301" fmla="*/ f244 1 f164"/>
                <a:gd name="f302" fmla="*/ f245 1 f163"/>
                <a:gd name="f303" fmla="*/ f246 1 f164"/>
                <a:gd name="f304" fmla="*/ f247 1 f163"/>
                <a:gd name="f305" fmla="*/ f248 1 f164"/>
                <a:gd name="f306" fmla="*/ f249 1 f164"/>
                <a:gd name="f307" fmla="*/ f250 1 f163"/>
                <a:gd name="f308" fmla="*/ f251 1 f164"/>
                <a:gd name="f309" fmla="*/ f252 1 f163"/>
                <a:gd name="f310" fmla="*/ f253 1 f164"/>
                <a:gd name="f311" fmla="*/ f254 1 f163"/>
                <a:gd name="f312" fmla="*/ f255 1 f164"/>
                <a:gd name="f313" fmla="*/ f256 1 f163"/>
                <a:gd name="f314" fmla="*/ f257 1 f164"/>
                <a:gd name="f315" fmla="*/ f258 1 f163"/>
                <a:gd name="f316" fmla="*/ f259 1 f164"/>
                <a:gd name="f317" fmla="*/ f260 1 f163"/>
                <a:gd name="f318" fmla="*/ f261 1 f164"/>
                <a:gd name="f319" fmla="*/ f262 1 f163"/>
                <a:gd name="f320" fmla="*/ f263 1 f164"/>
                <a:gd name="f321" fmla="*/ f264 1 f163"/>
                <a:gd name="f322" fmla="*/ f265 1 f164"/>
                <a:gd name="f323" fmla="*/ f266 1 f163"/>
                <a:gd name="f324" fmla="*/ f267 1 f164"/>
                <a:gd name="f325" fmla="*/ f268 1 f163"/>
                <a:gd name="f326" fmla="*/ f269 1 f164"/>
                <a:gd name="f327" fmla="*/ f270 f158 1"/>
                <a:gd name="f328" fmla="*/ f271 f158 1"/>
                <a:gd name="f329" fmla="*/ f273 f159 1"/>
                <a:gd name="f330" fmla="*/ f272 f159 1"/>
                <a:gd name="f331" fmla="*/ f275 f158 1"/>
                <a:gd name="f332" fmla="*/ f276 f159 1"/>
                <a:gd name="f333" fmla="*/ f277 f158 1"/>
                <a:gd name="f334" fmla="*/ f278 f159 1"/>
                <a:gd name="f335" fmla="*/ f279 f158 1"/>
                <a:gd name="f336" fmla="*/ f280 f159 1"/>
                <a:gd name="f337" fmla="*/ f281 f158 1"/>
                <a:gd name="f338" fmla="*/ f282 f159 1"/>
                <a:gd name="f339" fmla="*/ f283 f158 1"/>
                <a:gd name="f340" fmla="*/ f284 f159 1"/>
                <a:gd name="f341" fmla="*/ f285 f158 1"/>
                <a:gd name="f342" fmla="*/ f286 f159 1"/>
                <a:gd name="f343" fmla="*/ f287 f159 1"/>
                <a:gd name="f344" fmla="*/ f288 f158 1"/>
                <a:gd name="f345" fmla="*/ f289 f159 1"/>
                <a:gd name="f346" fmla="*/ f290 f158 1"/>
                <a:gd name="f347" fmla="*/ f291 f159 1"/>
                <a:gd name="f348" fmla="*/ f292 f158 1"/>
                <a:gd name="f349" fmla="*/ f293 f159 1"/>
                <a:gd name="f350" fmla="*/ f294 f158 1"/>
                <a:gd name="f351" fmla="*/ f295 f159 1"/>
                <a:gd name="f352" fmla="*/ f296 f158 1"/>
                <a:gd name="f353" fmla="*/ f297 f159 1"/>
                <a:gd name="f354" fmla="*/ f298 f158 1"/>
                <a:gd name="f355" fmla="*/ f299 f159 1"/>
                <a:gd name="f356" fmla="*/ f300 f158 1"/>
                <a:gd name="f357" fmla="*/ f301 f159 1"/>
                <a:gd name="f358" fmla="*/ f302 f158 1"/>
                <a:gd name="f359" fmla="*/ f303 f159 1"/>
                <a:gd name="f360" fmla="*/ f304 f158 1"/>
                <a:gd name="f361" fmla="*/ f305 f159 1"/>
                <a:gd name="f362" fmla="*/ f306 f159 1"/>
                <a:gd name="f363" fmla="*/ f307 f158 1"/>
                <a:gd name="f364" fmla="*/ f308 f159 1"/>
                <a:gd name="f365" fmla="*/ f309 f158 1"/>
                <a:gd name="f366" fmla="*/ f310 f159 1"/>
                <a:gd name="f367" fmla="*/ f311 f158 1"/>
                <a:gd name="f368" fmla="*/ f312 f159 1"/>
                <a:gd name="f369" fmla="*/ f313 f158 1"/>
                <a:gd name="f370" fmla="*/ f314 f159 1"/>
                <a:gd name="f371" fmla="*/ f315 f158 1"/>
                <a:gd name="f372" fmla="*/ f316 f159 1"/>
                <a:gd name="f373" fmla="*/ f317 f158 1"/>
                <a:gd name="f374" fmla="*/ f318 f159 1"/>
                <a:gd name="f375" fmla="*/ f319 f158 1"/>
                <a:gd name="f376" fmla="*/ f320 f159 1"/>
                <a:gd name="f377" fmla="*/ f321 f158 1"/>
                <a:gd name="f378" fmla="*/ f322 f159 1"/>
                <a:gd name="f379" fmla="*/ f323 f158 1"/>
                <a:gd name="f380" fmla="*/ f324 f159 1"/>
                <a:gd name="f381" fmla="*/ f325 f158 1"/>
                <a:gd name="f382" fmla="*/ f326 f15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74">
                  <a:pos x="f331" y="f332"/>
                </a:cxn>
                <a:cxn ang="f274">
                  <a:pos x="f333" y="f334"/>
                </a:cxn>
                <a:cxn ang="f274">
                  <a:pos x="f335" y="f336"/>
                </a:cxn>
                <a:cxn ang="f274">
                  <a:pos x="f337" y="f338"/>
                </a:cxn>
                <a:cxn ang="f274">
                  <a:pos x="f339" y="f340"/>
                </a:cxn>
                <a:cxn ang="f274">
                  <a:pos x="f341" y="f342"/>
                </a:cxn>
                <a:cxn ang="f274">
                  <a:pos x="f341" y="f343"/>
                </a:cxn>
                <a:cxn ang="f274">
                  <a:pos x="f344" y="f345"/>
                </a:cxn>
                <a:cxn ang="f274">
                  <a:pos x="f346" y="f347"/>
                </a:cxn>
                <a:cxn ang="f274">
                  <a:pos x="f348" y="f349"/>
                </a:cxn>
                <a:cxn ang="f274">
                  <a:pos x="f350" y="f351"/>
                </a:cxn>
                <a:cxn ang="f274">
                  <a:pos x="f352" y="f353"/>
                </a:cxn>
                <a:cxn ang="f274">
                  <a:pos x="f354" y="f355"/>
                </a:cxn>
                <a:cxn ang="f274">
                  <a:pos x="f356" y="f357"/>
                </a:cxn>
                <a:cxn ang="f274">
                  <a:pos x="f358" y="f359"/>
                </a:cxn>
                <a:cxn ang="f274">
                  <a:pos x="f360" y="f361"/>
                </a:cxn>
                <a:cxn ang="f274">
                  <a:pos x="f348" y="f362"/>
                </a:cxn>
                <a:cxn ang="f274">
                  <a:pos x="f363" y="f364"/>
                </a:cxn>
                <a:cxn ang="f274">
                  <a:pos x="f365" y="f366"/>
                </a:cxn>
                <a:cxn ang="f274">
                  <a:pos x="f367" y="f368"/>
                </a:cxn>
                <a:cxn ang="f274">
                  <a:pos x="f369" y="f370"/>
                </a:cxn>
                <a:cxn ang="f274">
                  <a:pos x="f371" y="f372"/>
                </a:cxn>
                <a:cxn ang="f274">
                  <a:pos x="f373" y="f374"/>
                </a:cxn>
                <a:cxn ang="f274">
                  <a:pos x="f375" y="f376"/>
                </a:cxn>
                <a:cxn ang="f274">
                  <a:pos x="f377" y="f378"/>
                </a:cxn>
                <a:cxn ang="f274">
                  <a:pos x="f379" y="f380"/>
                </a:cxn>
                <a:cxn ang="f274">
                  <a:pos x="f381" y="f382"/>
                </a:cxn>
              </a:cxnLst>
              <a:rect l="f327" t="f330" r="f328" b="f329"/>
              <a:pathLst>
                <a:path w="65099" h="75207">
                  <a:moveTo>
                    <a:pt x="f6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39" y="f41"/>
                    <a:pt x="f37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0"/>
                    <a:pt x="f62" y="f63"/>
                    <a:pt x="f64" y="f65"/>
                  </a:cubicBezTo>
                  <a:cubicBezTo>
                    <a:pt x="f66" y="f67"/>
                    <a:pt x="f68" y="f69"/>
                    <a:pt x="f70" y="f71"/>
                  </a:cubicBezTo>
                  <a:cubicBezTo>
                    <a:pt x="f72" y="f73"/>
                    <a:pt x="f74" y="f75"/>
                    <a:pt x="f76" y="f77"/>
                  </a:cubicBezTo>
                  <a:cubicBezTo>
                    <a:pt x="f78" y="f79"/>
                    <a:pt x="f80" y="f81"/>
                    <a:pt x="f82" y="f83"/>
                  </a:cubicBezTo>
                  <a:lnTo>
                    <a:pt x="f84" y="f85"/>
                  </a:ln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59" y="f96"/>
                  </a:cubicBezTo>
                  <a:cubicBezTo>
                    <a:pt x="f97" y="f98"/>
                    <a:pt x="f99" y="f100"/>
                    <a:pt x="f101" y="f102"/>
                  </a:cubicBezTo>
                  <a:cubicBezTo>
                    <a:pt x="f103" y="f104"/>
                    <a:pt x="f105" y="f106"/>
                    <a:pt x="f107" y="f108"/>
                  </a:cubicBezTo>
                  <a:cubicBezTo>
                    <a:pt x="f109" y="f110"/>
                    <a:pt x="f111" y="f112"/>
                    <a:pt x="f113" y="f114"/>
                  </a:cubicBezTo>
                  <a:cubicBezTo>
                    <a:pt x="f115" y="f116"/>
                    <a:pt x="f117" y="f118"/>
                    <a:pt x="f119" y="f120"/>
                  </a:cubicBezTo>
                  <a:cubicBezTo>
                    <a:pt x="f121" y="f122"/>
                    <a:pt x="f123" y="f124"/>
                    <a:pt x="f125" y="f126"/>
                  </a:cubicBezTo>
                  <a:cubicBezTo>
                    <a:pt x="f127" y="f128"/>
                    <a:pt x="f129" y="f130"/>
                    <a:pt x="f131" y="f132"/>
                  </a:cubicBezTo>
                  <a:cubicBezTo>
                    <a:pt x="f133" y="f134"/>
                    <a:pt x="f135" y="f136"/>
                    <a:pt x="f137" y="f138"/>
                  </a:cubicBezTo>
                  <a:cubicBezTo>
                    <a:pt x="f139" y="f140"/>
                    <a:pt x="f141" y="f142"/>
                    <a:pt x="f143" y="f144"/>
                  </a:cubicBezTo>
                  <a:cubicBezTo>
                    <a:pt x="f145" y="f146"/>
                    <a:pt x="f147" y="f148"/>
                    <a:pt x="f149" y="f150"/>
                  </a:cubicBezTo>
                  <a:cubicBezTo>
                    <a:pt x="f151" y="f152"/>
                    <a:pt x="f153" y="f154"/>
                    <a:pt x="f155" y="f156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42" name="Freeform 240">
              <a:extLst>
                <a:ext uri="{FF2B5EF4-FFF2-40B4-BE49-F238E27FC236}">
                  <a16:creationId xmlns:a16="http://schemas.microsoft.com/office/drawing/2014/main" id="{6ABED79B-FBBD-1D2E-58FB-926CFA72C317}"/>
                </a:ext>
              </a:extLst>
            </p:cNvPr>
            <p:cNvSpPr/>
            <p:nvPr/>
          </p:nvSpPr>
          <p:spPr>
            <a:xfrm>
              <a:off x="3438180" y="2342903"/>
              <a:ext cx="87105" cy="8631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5906"/>
                <a:gd name="f7" fmla="val 75223"/>
                <a:gd name="f8" fmla="val 75902"/>
                <a:gd name="f9" fmla="val 37536"/>
                <a:gd name="f10" fmla="val 75956"/>
                <a:gd name="f11" fmla="val 42737"/>
                <a:gd name="f12" fmla="val 74975"/>
                <a:gd name="f13" fmla="val 47897"/>
                <a:gd name="f14" fmla="val 73018"/>
                <a:gd name="f15" fmla="val 52716"/>
                <a:gd name="f16" fmla="val 71197"/>
                <a:gd name="f17" fmla="val 57182"/>
                <a:gd name="f18" fmla="val 68495"/>
                <a:gd name="f19" fmla="val 61234"/>
                <a:gd name="f20" fmla="val 65074"/>
                <a:gd name="f21" fmla="val 64633"/>
                <a:gd name="f22" fmla="val 61640"/>
                <a:gd name="f23" fmla="val 68022"/>
                <a:gd name="f24" fmla="val 57551"/>
                <a:gd name="f25" fmla="val 70674"/>
                <a:gd name="f26" fmla="val 53056"/>
                <a:gd name="f27" fmla="val 72426"/>
                <a:gd name="f28" fmla="val 43279"/>
                <a:gd name="f29" fmla="val 76156"/>
                <a:gd name="f30" fmla="val 32471"/>
                <a:gd name="f31" fmla="val 22695"/>
                <a:gd name="f32" fmla="val 13637"/>
                <a:gd name="f33" fmla="val 68881"/>
                <a:gd name="f34" fmla="val 6448"/>
                <a:gd name="f35" fmla="val 61747"/>
                <a:gd name="f36" fmla="val 2834"/>
                <a:gd name="f37" fmla="+- 0 0 945"/>
                <a:gd name="f38" fmla="val 42888"/>
                <a:gd name="f39" fmla="val 32007"/>
                <a:gd name="f40" fmla="val 22178"/>
                <a:gd name="f41" fmla="val 4610"/>
                <a:gd name="f42" fmla="val 17724"/>
                <a:gd name="f43" fmla="val 7299"/>
                <a:gd name="f44" fmla="val 13690"/>
                <a:gd name="f45" fmla="val 10727"/>
                <a:gd name="f46" fmla="val 10338"/>
                <a:gd name="f47" fmla="val 14174"/>
                <a:gd name="f48" fmla="val 7039"/>
                <a:gd name="f49" fmla="val 18242"/>
                <a:gd name="f50" fmla="val 4459"/>
                <a:gd name="f51" fmla="val 2747"/>
                <a:gd name="f52" fmla="val 32484"/>
                <a:gd name="f53" fmla="+- 0 0 916"/>
                <a:gd name="f54" fmla="val 43267"/>
                <a:gd name="f55" fmla="val 57530"/>
                <a:gd name="f56" fmla="val 4446"/>
                <a:gd name="f57" fmla="val 61617"/>
                <a:gd name="f58" fmla="val 7027"/>
                <a:gd name="f59" fmla="val 68510"/>
                <a:gd name="f60" fmla="val 13694"/>
                <a:gd name="f61" fmla="val 71215"/>
                <a:gd name="f62" fmla="val 17726"/>
                <a:gd name="f63" fmla="val 74995"/>
                <a:gd name="f64" fmla="val 27054"/>
                <a:gd name="f65" fmla="val 75976"/>
                <a:gd name="f66" fmla="val 32275"/>
                <a:gd name="f67" fmla="val 65096"/>
                <a:gd name="f68" fmla="val 33767"/>
                <a:gd name="f69" fmla="val 64454"/>
                <a:gd name="f70" fmla="val 30025"/>
                <a:gd name="f71" fmla="val 63176"/>
                <a:gd name="f72" fmla="val 26479"/>
                <a:gd name="f73" fmla="val 61946"/>
                <a:gd name="f74" fmla="val 23110"/>
                <a:gd name="f75" fmla="val 60092"/>
                <a:gd name="f76" fmla="val 20003"/>
                <a:gd name="f77" fmla="val 57711"/>
                <a:gd name="f78" fmla="val 17321"/>
                <a:gd name="f79" fmla="val 55328"/>
                <a:gd name="f80" fmla="val 14670"/>
                <a:gd name="f81" fmla="val 52414"/>
                <a:gd name="f82" fmla="val 12549"/>
                <a:gd name="f83" fmla="val 49159"/>
                <a:gd name="f84" fmla="val 11097"/>
                <a:gd name="f85" fmla="val 41987"/>
                <a:gd name="f86" fmla="val 8061"/>
                <a:gd name="f87" fmla="val 33890"/>
                <a:gd name="f88" fmla="val 26718"/>
                <a:gd name="f89" fmla="val 23474"/>
                <a:gd name="f90" fmla="val 12544"/>
                <a:gd name="f91" fmla="val 20576"/>
                <a:gd name="f92" fmla="val 14666"/>
                <a:gd name="f93" fmla="val 18217"/>
                <a:gd name="f94" fmla="val 15859"/>
                <a:gd name="f95" fmla="val 20007"/>
                <a:gd name="f96" fmla="val 14031"/>
                <a:gd name="f97" fmla="val 23114"/>
                <a:gd name="f98" fmla="val 12827"/>
                <a:gd name="f99" fmla="val 11529"/>
                <a:gd name="f100" fmla="val 30020"/>
                <a:gd name="f101" fmla="val 10877"/>
                <a:gd name="f102" fmla="val 33765"/>
                <a:gd name="f103" fmla="val 10905"/>
                <a:gd name="f104" fmla="val 10876"/>
                <a:gd name="f105" fmla="val 41365"/>
                <a:gd name="f106" fmla="val 11527"/>
                <a:gd name="f107" fmla="val 45168"/>
                <a:gd name="f108" fmla="val 48769"/>
                <a:gd name="f109" fmla="val 14021"/>
                <a:gd name="f110" fmla="val 52143"/>
                <a:gd name="f111" fmla="val 15870"/>
                <a:gd name="f112" fmla="val 55247"/>
                <a:gd name="f113" fmla="val 18267"/>
                <a:gd name="f114" fmla="val 57903"/>
                <a:gd name="f115" fmla="val 20640"/>
                <a:gd name="f116" fmla="val 60518"/>
                <a:gd name="f117" fmla="val 23536"/>
                <a:gd name="f118" fmla="val 62604"/>
                <a:gd name="f119" fmla="val 26768"/>
                <a:gd name="f120" fmla="val 64026"/>
                <a:gd name="f121" fmla="val 30277"/>
                <a:gd name="f122" fmla="val 65556"/>
                <a:gd name="f123" fmla="val 34073"/>
                <a:gd name="f124" fmla="val 66315"/>
                <a:gd name="f125" fmla="val 37901"/>
                <a:gd name="f126" fmla="val 66252"/>
                <a:gd name="f127" fmla="val 41752"/>
                <a:gd name="f128" fmla="val 66307"/>
                <a:gd name="f129" fmla="val 45571"/>
                <a:gd name="f130" fmla="val 65548"/>
                <a:gd name="f131" fmla="val 49109"/>
                <a:gd name="f132" fmla="val 52382"/>
                <a:gd name="f133" fmla="val 62626"/>
                <a:gd name="f134" fmla="val 55316"/>
                <a:gd name="f135" fmla="val 60537"/>
                <a:gd name="f136" fmla="val 60107"/>
                <a:gd name="f137" fmla="val 55242"/>
                <a:gd name="f138" fmla="val 61964"/>
                <a:gd name="f139" fmla="val 52139"/>
                <a:gd name="f140" fmla="val 64457"/>
                <a:gd name="f141" fmla="val 45164"/>
                <a:gd name="f142" fmla="val 65099"/>
                <a:gd name="f143" fmla="val 41362"/>
                <a:gd name="f144" fmla="+- 0 0 -90"/>
                <a:gd name="f145" fmla="*/ f3 1 75906"/>
                <a:gd name="f146" fmla="*/ f4 1 75223"/>
                <a:gd name="f147" fmla="+- f7 0 f5"/>
                <a:gd name="f148" fmla="+- f6 0 f5"/>
                <a:gd name="f149" fmla="*/ f144 f0 1"/>
                <a:gd name="f150" fmla="*/ f148 1 75906"/>
                <a:gd name="f151" fmla="*/ f147 1 75223"/>
                <a:gd name="f152" fmla="*/ 75902 f148 1"/>
                <a:gd name="f153" fmla="*/ 37536 f147 1"/>
                <a:gd name="f154" fmla="*/ 73018 f148 1"/>
                <a:gd name="f155" fmla="*/ 52716 f147 1"/>
                <a:gd name="f156" fmla="*/ 65074 f148 1"/>
                <a:gd name="f157" fmla="*/ 64633 f147 1"/>
                <a:gd name="f158" fmla="*/ 53056 f148 1"/>
                <a:gd name="f159" fmla="*/ 72426 f147 1"/>
                <a:gd name="f160" fmla="*/ 22695 f148 1"/>
                <a:gd name="f161" fmla="*/ 2834 f148 1"/>
                <a:gd name="f162" fmla="*/ 22178 f147 1"/>
                <a:gd name="f163" fmla="*/ 10727 f148 1"/>
                <a:gd name="f164" fmla="*/ 10338 f147 1"/>
                <a:gd name="f165" fmla="*/ 2747 f147 1"/>
                <a:gd name="f166" fmla="*/ 63176 f148 1"/>
                <a:gd name="f167" fmla="*/ 26479 f147 1"/>
                <a:gd name="f168" fmla="*/ 57711 f148 1"/>
                <a:gd name="f169" fmla="*/ 17321 f147 1"/>
                <a:gd name="f170" fmla="*/ 49159 f148 1"/>
                <a:gd name="f171" fmla="*/ 11097 f147 1"/>
                <a:gd name="f172" fmla="*/ 26718 f148 1"/>
                <a:gd name="f173" fmla="*/ 18217 f148 1"/>
                <a:gd name="f174" fmla="*/ 12827 f148 1"/>
                <a:gd name="f175" fmla="*/ 10905 f148 1"/>
                <a:gd name="f176" fmla="*/ 48769 f147 1"/>
                <a:gd name="f177" fmla="*/ 18267 f148 1"/>
                <a:gd name="f178" fmla="*/ 57903 f147 1"/>
                <a:gd name="f179" fmla="*/ 26768 f148 1"/>
                <a:gd name="f180" fmla="*/ 64026 f147 1"/>
                <a:gd name="f181" fmla="*/ 37901 f148 1"/>
                <a:gd name="f182" fmla="*/ 66252 f147 1"/>
                <a:gd name="f183" fmla="*/ 49109 f148 1"/>
                <a:gd name="f184" fmla="*/ f149 1 f2"/>
                <a:gd name="f185" fmla="*/ f152 1 75906"/>
                <a:gd name="f186" fmla="*/ f153 1 75223"/>
                <a:gd name="f187" fmla="*/ f154 1 75906"/>
                <a:gd name="f188" fmla="*/ f155 1 75223"/>
                <a:gd name="f189" fmla="*/ f156 1 75906"/>
                <a:gd name="f190" fmla="*/ f157 1 75223"/>
                <a:gd name="f191" fmla="*/ f158 1 75906"/>
                <a:gd name="f192" fmla="*/ f159 1 75223"/>
                <a:gd name="f193" fmla="*/ f160 1 75906"/>
                <a:gd name="f194" fmla="*/ f161 1 75906"/>
                <a:gd name="f195" fmla="*/ f162 1 75223"/>
                <a:gd name="f196" fmla="*/ f163 1 75906"/>
                <a:gd name="f197" fmla="*/ f164 1 75223"/>
                <a:gd name="f198" fmla="*/ f165 1 75223"/>
                <a:gd name="f199" fmla="*/ f166 1 75906"/>
                <a:gd name="f200" fmla="*/ f167 1 75223"/>
                <a:gd name="f201" fmla="*/ f168 1 75906"/>
                <a:gd name="f202" fmla="*/ f169 1 75223"/>
                <a:gd name="f203" fmla="*/ f170 1 75906"/>
                <a:gd name="f204" fmla="*/ f171 1 75223"/>
                <a:gd name="f205" fmla="*/ f172 1 75906"/>
                <a:gd name="f206" fmla="*/ f173 1 75906"/>
                <a:gd name="f207" fmla="*/ f174 1 75906"/>
                <a:gd name="f208" fmla="*/ f175 1 75906"/>
                <a:gd name="f209" fmla="*/ f176 1 75223"/>
                <a:gd name="f210" fmla="*/ f177 1 75906"/>
                <a:gd name="f211" fmla="*/ f178 1 75223"/>
                <a:gd name="f212" fmla="*/ f179 1 75906"/>
                <a:gd name="f213" fmla="*/ f180 1 75223"/>
                <a:gd name="f214" fmla="*/ f181 1 75906"/>
                <a:gd name="f215" fmla="*/ f182 1 75223"/>
                <a:gd name="f216" fmla="*/ f183 1 75906"/>
                <a:gd name="f217" fmla="*/ f5 1 f150"/>
                <a:gd name="f218" fmla="*/ f6 1 f150"/>
                <a:gd name="f219" fmla="*/ f5 1 f151"/>
                <a:gd name="f220" fmla="*/ f7 1 f151"/>
                <a:gd name="f221" fmla="+- f184 0 f1"/>
                <a:gd name="f222" fmla="*/ f185 1 f150"/>
                <a:gd name="f223" fmla="*/ f186 1 f151"/>
                <a:gd name="f224" fmla="*/ f187 1 f150"/>
                <a:gd name="f225" fmla="*/ f188 1 f151"/>
                <a:gd name="f226" fmla="*/ f189 1 f150"/>
                <a:gd name="f227" fmla="*/ f190 1 f151"/>
                <a:gd name="f228" fmla="*/ f191 1 f150"/>
                <a:gd name="f229" fmla="*/ f192 1 f151"/>
                <a:gd name="f230" fmla="*/ f193 1 f150"/>
                <a:gd name="f231" fmla="*/ f194 1 f150"/>
                <a:gd name="f232" fmla="*/ f195 1 f151"/>
                <a:gd name="f233" fmla="*/ f196 1 f150"/>
                <a:gd name="f234" fmla="*/ f197 1 f151"/>
                <a:gd name="f235" fmla="*/ f198 1 f151"/>
                <a:gd name="f236" fmla="*/ f199 1 f150"/>
                <a:gd name="f237" fmla="*/ f200 1 f151"/>
                <a:gd name="f238" fmla="*/ f201 1 f150"/>
                <a:gd name="f239" fmla="*/ f202 1 f151"/>
                <a:gd name="f240" fmla="*/ f203 1 f150"/>
                <a:gd name="f241" fmla="*/ f204 1 f151"/>
                <a:gd name="f242" fmla="*/ f205 1 f150"/>
                <a:gd name="f243" fmla="*/ f206 1 f150"/>
                <a:gd name="f244" fmla="*/ f207 1 f150"/>
                <a:gd name="f245" fmla="*/ f208 1 f150"/>
                <a:gd name="f246" fmla="*/ f209 1 f151"/>
                <a:gd name="f247" fmla="*/ f210 1 f150"/>
                <a:gd name="f248" fmla="*/ f211 1 f151"/>
                <a:gd name="f249" fmla="*/ f212 1 f150"/>
                <a:gd name="f250" fmla="*/ f213 1 f151"/>
                <a:gd name="f251" fmla="*/ f214 1 f150"/>
                <a:gd name="f252" fmla="*/ f215 1 f151"/>
                <a:gd name="f253" fmla="*/ f216 1 f150"/>
                <a:gd name="f254" fmla="*/ f217 f145 1"/>
                <a:gd name="f255" fmla="*/ f218 f145 1"/>
                <a:gd name="f256" fmla="*/ f220 f146 1"/>
                <a:gd name="f257" fmla="*/ f219 f146 1"/>
                <a:gd name="f258" fmla="*/ f222 f145 1"/>
                <a:gd name="f259" fmla="*/ f223 f146 1"/>
                <a:gd name="f260" fmla="*/ f224 f145 1"/>
                <a:gd name="f261" fmla="*/ f225 f146 1"/>
                <a:gd name="f262" fmla="*/ f226 f145 1"/>
                <a:gd name="f263" fmla="*/ f227 f146 1"/>
                <a:gd name="f264" fmla="*/ f228 f145 1"/>
                <a:gd name="f265" fmla="*/ f229 f146 1"/>
                <a:gd name="f266" fmla="*/ f230 f145 1"/>
                <a:gd name="f267" fmla="*/ f231 f145 1"/>
                <a:gd name="f268" fmla="*/ f232 f146 1"/>
                <a:gd name="f269" fmla="*/ f233 f145 1"/>
                <a:gd name="f270" fmla="*/ f234 f146 1"/>
                <a:gd name="f271" fmla="*/ f235 f146 1"/>
                <a:gd name="f272" fmla="*/ f236 f145 1"/>
                <a:gd name="f273" fmla="*/ f237 f146 1"/>
                <a:gd name="f274" fmla="*/ f238 f145 1"/>
                <a:gd name="f275" fmla="*/ f239 f146 1"/>
                <a:gd name="f276" fmla="*/ f240 f145 1"/>
                <a:gd name="f277" fmla="*/ f241 f146 1"/>
                <a:gd name="f278" fmla="*/ f242 f145 1"/>
                <a:gd name="f279" fmla="*/ f243 f145 1"/>
                <a:gd name="f280" fmla="*/ f244 f145 1"/>
                <a:gd name="f281" fmla="*/ f245 f145 1"/>
                <a:gd name="f282" fmla="*/ f246 f146 1"/>
                <a:gd name="f283" fmla="*/ f247 f145 1"/>
                <a:gd name="f284" fmla="*/ f248 f146 1"/>
                <a:gd name="f285" fmla="*/ f249 f145 1"/>
                <a:gd name="f286" fmla="*/ f250 f146 1"/>
                <a:gd name="f287" fmla="*/ f251 f145 1"/>
                <a:gd name="f288" fmla="*/ f252 f146 1"/>
                <a:gd name="f289" fmla="*/ f253 f14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1">
                  <a:pos x="f258" y="f259"/>
                </a:cxn>
                <a:cxn ang="f221">
                  <a:pos x="f260" y="f261"/>
                </a:cxn>
                <a:cxn ang="f221">
                  <a:pos x="f262" y="f263"/>
                </a:cxn>
                <a:cxn ang="f221">
                  <a:pos x="f264" y="f265"/>
                </a:cxn>
                <a:cxn ang="f221">
                  <a:pos x="f266" y="f265"/>
                </a:cxn>
                <a:cxn ang="f221">
                  <a:pos x="f267" y="f261"/>
                </a:cxn>
                <a:cxn ang="f221">
                  <a:pos x="f267" y="f268"/>
                </a:cxn>
                <a:cxn ang="f221">
                  <a:pos x="f269" y="f270"/>
                </a:cxn>
                <a:cxn ang="f221">
                  <a:pos x="f266" y="f271"/>
                </a:cxn>
                <a:cxn ang="f221">
                  <a:pos x="f264" y="f271"/>
                </a:cxn>
                <a:cxn ang="f221">
                  <a:pos x="f262" y="f270"/>
                </a:cxn>
                <a:cxn ang="f221">
                  <a:pos x="f260" y="f268"/>
                </a:cxn>
                <a:cxn ang="f221">
                  <a:pos x="f258" y="f259"/>
                </a:cxn>
                <a:cxn ang="f221">
                  <a:pos x="f262" y="f259"/>
                </a:cxn>
                <a:cxn ang="f221">
                  <a:pos x="f272" y="f273"/>
                </a:cxn>
                <a:cxn ang="f221">
                  <a:pos x="f274" y="f275"/>
                </a:cxn>
                <a:cxn ang="f221">
                  <a:pos x="f276" y="f277"/>
                </a:cxn>
                <a:cxn ang="f221">
                  <a:pos x="f278" y="f277"/>
                </a:cxn>
                <a:cxn ang="f221">
                  <a:pos x="f279" y="f275"/>
                </a:cxn>
                <a:cxn ang="f221">
                  <a:pos x="f280" y="f273"/>
                </a:cxn>
                <a:cxn ang="f221">
                  <a:pos x="f281" y="f259"/>
                </a:cxn>
                <a:cxn ang="f221">
                  <a:pos x="f280" y="f282"/>
                </a:cxn>
                <a:cxn ang="f221">
                  <a:pos x="f283" y="f284"/>
                </a:cxn>
                <a:cxn ang="f221">
                  <a:pos x="f285" y="f286"/>
                </a:cxn>
                <a:cxn ang="f221">
                  <a:pos x="f287" y="f288"/>
                </a:cxn>
                <a:cxn ang="f221">
                  <a:pos x="f289" y="f286"/>
                </a:cxn>
                <a:cxn ang="f221">
                  <a:pos x="f274" y="f284"/>
                </a:cxn>
                <a:cxn ang="f221">
                  <a:pos x="f272" y="f282"/>
                </a:cxn>
                <a:cxn ang="f221">
                  <a:pos x="f262" y="f259"/>
                </a:cxn>
              </a:cxnLst>
              <a:rect l="f254" t="f257" r="f255" b="f256"/>
              <a:pathLst>
                <a:path w="75906" h="75223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29"/>
                    <a:pt x="f31" y="f27"/>
                  </a:cubicBezTo>
                  <a:cubicBezTo>
                    <a:pt x="f32" y="f33"/>
                    <a:pt x="f34" y="f35"/>
                    <a:pt x="f36" y="f15"/>
                  </a:cubicBezTo>
                  <a:cubicBezTo>
                    <a:pt x="f37" y="f38"/>
                    <a:pt x="f37" y="f39"/>
                    <a:pt x="f36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31" y="f51"/>
                  </a:cubicBezTo>
                  <a:cubicBezTo>
                    <a:pt x="f52" y="f53"/>
                    <a:pt x="f54" y="f53"/>
                    <a:pt x="f26" y="f51"/>
                  </a:cubicBezTo>
                  <a:cubicBezTo>
                    <a:pt x="f55" y="f56"/>
                    <a:pt x="f57" y="f58"/>
                    <a:pt x="f20" y="f46"/>
                  </a:cubicBezTo>
                  <a:cubicBezTo>
                    <a:pt x="f59" y="f60"/>
                    <a:pt x="f61" y="f62"/>
                    <a:pt x="f14" y="f40"/>
                  </a:cubicBezTo>
                  <a:cubicBezTo>
                    <a:pt x="f63" y="f64"/>
                    <a:pt x="f65" y="f66"/>
                    <a:pt x="f8" y="f9"/>
                  </a:cubicBezTo>
                  <a:close/>
                  <a:moveTo>
                    <a:pt x="f20" y="f9"/>
                  </a:move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6"/>
                    <a:pt x="f88" y="f84"/>
                  </a:cubicBezTo>
                  <a:cubicBezTo>
                    <a:pt x="f89" y="f90"/>
                    <a:pt x="f91" y="f92"/>
                    <a:pt x="f93" y="f78"/>
                  </a:cubicBezTo>
                  <a:cubicBezTo>
                    <a:pt x="f94" y="f95"/>
                    <a:pt x="f96" y="f97"/>
                    <a:pt x="f98" y="f72"/>
                  </a:cubicBezTo>
                  <a:cubicBezTo>
                    <a:pt x="f99" y="f100"/>
                    <a:pt x="f101" y="f102"/>
                    <a:pt x="f103" y="f9"/>
                  </a:cubicBezTo>
                  <a:cubicBezTo>
                    <a:pt x="f104" y="f105"/>
                    <a:pt x="f106" y="f107"/>
                    <a:pt x="f98" y="f108"/>
                  </a:cubicBezTo>
                  <a:cubicBezTo>
                    <a:pt x="f109" y="f110"/>
                    <a:pt x="f111" y="f112"/>
                    <a:pt x="f113" y="f114"/>
                  </a:cubicBezTo>
                  <a:cubicBezTo>
                    <a:pt x="f115" y="f116"/>
                    <a:pt x="f117" y="f118"/>
                    <a:pt x="f119" y="f120"/>
                  </a:cubicBezTo>
                  <a:cubicBezTo>
                    <a:pt x="f121" y="f122"/>
                    <a:pt x="f123" y="f124"/>
                    <a:pt x="f125" y="f126"/>
                  </a:cubicBezTo>
                  <a:cubicBezTo>
                    <a:pt x="f127" y="f128"/>
                    <a:pt x="f129" y="f130"/>
                    <a:pt x="f131" y="f120"/>
                  </a:cubicBezTo>
                  <a:cubicBezTo>
                    <a:pt x="f132" y="f133"/>
                    <a:pt x="f134" y="f135"/>
                    <a:pt x="f77" y="f114"/>
                  </a:cubicBezTo>
                  <a:cubicBezTo>
                    <a:pt x="f136" y="f137"/>
                    <a:pt x="f138" y="f139"/>
                    <a:pt x="f71" y="f108"/>
                  </a:cubicBezTo>
                  <a:cubicBezTo>
                    <a:pt x="f140" y="f141"/>
                    <a:pt x="f142" y="f143"/>
                    <a:pt x="f20" y="f9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43" name="Freeform 241">
              <a:extLst>
                <a:ext uri="{FF2B5EF4-FFF2-40B4-BE49-F238E27FC236}">
                  <a16:creationId xmlns:a16="http://schemas.microsoft.com/office/drawing/2014/main" id="{6D4CA8AC-3C97-7403-A8A9-002B55DD64DF}"/>
                </a:ext>
              </a:extLst>
            </p:cNvPr>
            <p:cNvSpPr/>
            <p:nvPr/>
          </p:nvSpPr>
          <p:spPr>
            <a:xfrm>
              <a:off x="3541635" y="2385825"/>
              <a:ext cx="37426" cy="587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612"/>
                <a:gd name="f7" fmla="val 51183"/>
                <a:gd name="f8" fmla="val 32613"/>
                <a:gd name="f9" fmla="val 51184"/>
                <a:gd name="f10" fmla="val 44732"/>
                <a:gd name="f11" fmla="val 19962"/>
                <a:gd name="f12" fmla="val 24921"/>
                <a:gd name="f13" fmla="val 21420"/>
                <a:gd name="f14" fmla="val 23427"/>
                <a:gd name="f15" fmla="val 22725"/>
                <a:gd name="f16" fmla="val 21792"/>
                <a:gd name="f17" fmla="val 23859"/>
                <a:gd name="f18" fmla="val 20038"/>
                <a:gd name="f19" fmla="val 24947"/>
                <a:gd name="f20" fmla="val 18323"/>
                <a:gd name="f21" fmla="val 25509"/>
                <a:gd name="f22" fmla="val 16326"/>
                <a:gd name="f23" fmla="val 25478"/>
                <a:gd name="f24" fmla="val 14295"/>
                <a:gd name="f25" fmla="val 25500"/>
                <a:gd name="f26" fmla="val 13069"/>
                <a:gd name="f27" fmla="val 25259"/>
                <a:gd name="f28" fmla="val 11852"/>
                <a:gd name="f29" fmla="val 24770"/>
                <a:gd name="f30" fmla="val 10728"/>
                <a:gd name="f31" fmla="val 24334"/>
                <a:gd name="f32" fmla="val 9695"/>
                <a:gd name="f33" fmla="val 23688"/>
                <a:gd name="f34" fmla="val 8764"/>
                <a:gd name="f35" fmla="val 22872"/>
                <a:gd name="f36" fmla="val 7995"/>
                <a:gd name="f37" fmla="val 22047"/>
                <a:gd name="f38" fmla="val 7245"/>
                <a:gd name="f39" fmla="val 21085"/>
                <a:gd name="f40" fmla="val 6661"/>
                <a:gd name="f41" fmla="val 6275"/>
                <a:gd name="f42" fmla="val 18928"/>
                <a:gd name="f43" fmla="val 5867"/>
                <a:gd name="f44" fmla="val 17754"/>
                <a:gd name="f45" fmla="val 5661"/>
                <a:gd name="f46" fmla="val 16572"/>
                <a:gd name="f47" fmla="val 5667"/>
                <a:gd name="f48" fmla="val 14212"/>
                <a:gd name="f49" fmla="val 5602"/>
                <a:gd name="f50" fmla="val 11931"/>
                <a:gd name="f51" fmla="val 6518"/>
                <a:gd name="f52" fmla="val 10272"/>
                <a:gd name="f53" fmla="val 8198"/>
                <a:gd name="f54" fmla="val 8589"/>
                <a:gd name="f55" fmla="val 9891"/>
                <a:gd name="f56" fmla="val 7497"/>
                <a:gd name="f57" fmla="val 12083"/>
                <a:gd name="f58" fmla="val 7160"/>
                <a:gd name="f59" fmla="val 14447"/>
                <a:gd name="f60" fmla="val 430"/>
                <a:gd name="f61" fmla="val 13308"/>
                <a:gd name="f62" fmla="val 699"/>
                <a:gd name="f63" fmla="val 11455"/>
                <a:gd name="f64" fmla="val 1317"/>
                <a:gd name="f65" fmla="val 9669"/>
                <a:gd name="f66" fmla="val 2252"/>
                <a:gd name="f67" fmla="val 8046"/>
                <a:gd name="f68" fmla="val 3156"/>
                <a:gd name="f69" fmla="val 6434"/>
                <a:gd name="f70" fmla="val 4338"/>
                <a:gd name="f71" fmla="val 4995"/>
                <a:gd name="f72" fmla="val 5743"/>
                <a:gd name="f73" fmla="val 3795"/>
                <a:gd name="f74" fmla="val 7200"/>
                <a:gd name="f75" fmla="val 2582"/>
                <a:gd name="f76" fmla="val 8862"/>
                <a:gd name="f77" fmla="val 1639"/>
                <a:gd name="f78" fmla="val 10652"/>
                <a:gd name="f79" fmla="val 1012"/>
                <a:gd name="f80" fmla="val 12578"/>
                <a:gd name="f81" fmla="val 336"/>
                <a:gd name="f82" fmla="val 14606"/>
                <a:gd name="f83" fmla="+- 0 0 6"/>
                <a:gd name="f84" fmla="val 16648"/>
                <a:gd name="f85" fmla="val 18675"/>
                <a:gd name="f86" fmla="val 20689"/>
                <a:gd name="f87" fmla="val 316"/>
                <a:gd name="f88" fmla="val 22619"/>
                <a:gd name="f89" fmla="val 936"/>
                <a:gd name="f90" fmla="val 24456"/>
                <a:gd name="f91" fmla="val 1511"/>
                <a:gd name="f92" fmla="val 26172"/>
                <a:gd name="f93" fmla="val 2420"/>
                <a:gd name="f94" fmla="val 27679"/>
                <a:gd name="f95" fmla="val 3618"/>
                <a:gd name="f96" fmla="val 29164"/>
                <a:gd name="f97" fmla="val 4826"/>
                <a:gd name="f98" fmla="val 30365"/>
                <a:gd name="f99" fmla="val 6346"/>
                <a:gd name="f100" fmla="val 31196"/>
                <a:gd name="f101" fmla="val 8071"/>
                <a:gd name="f102" fmla="val 32087"/>
                <a:gd name="f103" fmla="val 10005"/>
                <a:gd name="f104" fmla="val 32528"/>
                <a:gd name="f105" fmla="val 12116"/>
                <a:gd name="f106" fmla="val 32486"/>
                <a:gd name="f107" fmla="val 14244"/>
                <a:gd name="f108" fmla="val 32503"/>
                <a:gd name="f109" fmla="val 15752"/>
                <a:gd name="f110" fmla="val 32290"/>
                <a:gd name="f111" fmla="val 17254"/>
                <a:gd name="f112" fmla="val 31854"/>
                <a:gd name="f113" fmla="val 18697"/>
                <a:gd name="f114" fmla="val 31433"/>
                <a:gd name="f115" fmla="val 20058"/>
                <a:gd name="f116" fmla="val 30855"/>
                <a:gd name="f117" fmla="val 21366"/>
                <a:gd name="f118" fmla="val 30133"/>
                <a:gd name="f119" fmla="val 22594"/>
                <a:gd name="f120" fmla="val 29397"/>
                <a:gd name="f121" fmla="val 23831"/>
                <a:gd name="f122" fmla="val 28550"/>
                <a:gd name="f123" fmla="val 25000"/>
                <a:gd name="f124" fmla="val 27603"/>
                <a:gd name="f125" fmla="val 26085"/>
                <a:gd name="f126" fmla="val 26591"/>
                <a:gd name="f127" fmla="val 27198"/>
                <a:gd name="f128" fmla="val 25554"/>
                <a:gd name="f129" fmla="val 28286"/>
                <a:gd name="f130" fmla="val 24466"/>
                <a:gd name="f131" fmla="val 29374"/>
                <a:gd name="f132" fmla="val 8197"/>
                <a:gd name="f133" fmla="val 45238"/>
                <a:gd name="f134" fmla="+- 0 0 -90"/>
                <a:gd name="f135" fmla="*/ f3 1 32612"/>
                <a:gd name="f136" fmla="*/ f4 1 51183"/>
                <a:gd name="f137" fmla="+- f7 0 f5"/>
                <a:gd name="f138" fmla="+- f6 0 f5"/>
                <a:gd name="f139" fmla="*/ f134 f0 1"/>
                <a:gd name="f140" fmla="*/ f138 1 32612"/>
                <a:gd name="f141" fmla="*/ f137 1 51183"/>
                <a:gd name="f142" fmla="*/ 32613 f138 1"/>
                <a:gd name="f143" fmla="*/ 51184 f137 1"/>
                <a:gd name="f144" fmla="*/ 0 f138 1"/>
                <a:gd name="f145" fmla="*/ 44732 f137 1"/>
                <a:gd name="f146" fmla="*/ 19962 f138 1"/>
                <a:gd name="f147" fmla="*/ 24921 f137 1"/>
                <a:gd name="f148" fmla="*/ 23859 f138 1"/>
                <a:gd name="f149" fmla="*/ 20038 f137 1"/>
                <a:gd name="f150" fmla="*/ 25478 f138 1"/>
                <a:gd name="f151" fmla="*/ 14295 f137 1"/>
                <a:gd name="f152" fmla="*/ 24770 f138 1"/>
                <a:gd name="f153" fmla="*/ 10728 f137 1"/>
                <a:gd name="f154" fmla="*/ 22872 f138 1"/>
                <a:gd name="f155" fmla="*/ 7995 f137 1"/>
                <a:gd name="f156" fmla="*/ 20038 f138 1"/>
                <a:gd name="f157" fmla="*/ 6275 f137 1"/>
                <a:gd name="f158" fmla="*/ 16572 f138 1"/>
                <a:gd name="f159" fmla="*/ 5667 f137 1"/>
                <a:gd name="f160" fmla="*/ 10272 f138 1"/>
                <a:gd name="f161" fmla="*/ 8198 f137 1"/>
                <a:gd name="f162" fmla="*/ 7160 f138 1"/>
                <a:gd name="f163" fmla="*/ 14447 f137 1"/>
                <a:gd name="f164" fmla="*/ 430 f138 1"/>
                <a:gd name="f165" fmla="*/ 13308 f137 1"/>
                <a:gd name="f166" fmla="*/ 2252 f138 1"/>
                <a:gd name="f167" fmla="*/ 8046 f137 1"/>
                <a:gd name="f168" fmla="*/ 5743 f138 1"/>
                <a:gd name="f169" fmla="*/ 3795 f137 1"/>
                <a:gd name="f170" fmla="*/ 10652 f138 1"/>
                <a:gd name="f171" fmla="*/ 1012 f137 1"/>
                <a:gd name="f172" fmla="*/ 16648 f138 1"/>
                <a:gd name="f173" fmla="*/ 0 f137 1"/>
                <a:gd name="f174" fmla="*/ 22619 f138 1"/>
                <a:gd name="f175" fmla="*/ 936 f137 1"/>
                <a:gd name="f176" fmla="*/ 27679 f138 1"/>
                <a:gd name="f177" fmla="*/ 3618 f137 1"/>
                <a:gd name="f178" fmla="*/ 31196 f138 1"/>
                <a:gd name="f179" fmla="*/ 8071 f137 1"/>
                <a:gd name="f180" fmla="*/ 32486 f138 1"/>
                <a:gd name="f181" fmla="*/ 14244 f137 1"/>
                <a:gd name="f182" fmla="*/ 31854 f138 1"/>
                <a:gd name="f183" fmla="*/ 18697 f137 1"/>
                <a:gd name="f184" fmla="*/ 30133 f138 1"/>
                <a:gd name="f185" fmla="*/ 22594 f137 1"/>
                <a:gd name="f186" fmla="*/ 27603 f138 1"/>
                <a:gd name="f187" fmla="*/ 26085 f137 1"/>
                <a:gd name="f188" fmla="*/ 24466 f138 1"/>
                <a:gd name="f189" fmla="*/ 29374 f137 1"/>
                <a:gd name="f190" fmla="*/ 8197 f138 1"/>
                <a:gd name="f191" fmla="*/ 45238 f137 1"/>
                <a:gd name="f192" fmla="*/ f139 1 f2"/>
                <a:gd name="f193" fmla="*/ f142 1 32612"/>
                <a:gd name="f194" fmla="*/ f143 1 51183"/>
                <a:gd name="f195" fmla="*/ f144 1 32612"/>
                <a:gd name="f196" fmla="*/ f145 1 51183"/>
                <a:gd name="f197" fmla="*/ f146 1 32612"/>
                <a:gd name="f198" fmla="*/ f147 1 51183"/>
                <a:gd name="f199" fmla="*/ f148 1 32612"/>
                <a:gd name="f200" fmla="*/ f149 1 51183"/>
                <a:gd name="f201" fmla="*/ f150 1 32612"/>
                <a:gd name="f202" fmla="*/ f151 1 51183"/>
                <a:gd name="f203" fmla="*/ f152 1 32612"/>
                <a:gd name="f204" fmla="*/ f153 1 51183"/>
                <a:gd name="f205" fmla="*/ f154 1 32612"/>
                <a:gd name="f206" fmla="*/ f155 1 51183"/>
                <a:gd name="f207" fmla="*/ f156 1 32612"/>
                <a:gd name="f208" fmla="*/ f157 1 51183"/>
                <a:gd name="f209" fmla="*/ f158 1 32612"/>
                <a:gd name="f210" fmla="*/ f159 1 51183"/>
                <a:gd name="f211" fmla="*/ f160 1 32612"/>
                <a:gd name="f212" fmla="*/ f161 1 51183"/>
                <a:gd name="f213" fmla="*/ f162 1 32612"/>
                <a:gd name="f214" fmla="*/ f163 1 51183"/>
                <a:gd name="f215" fmla="*/ f164 1 32612"/>
                <a:gd name="f216" fmla="*/ f165 1 51183"/>
                <a:gd name="f217" fmla="*/ f166 1 32612"/>
                <a:gd name="f218" fmla="*/ f167 1 51183"/>
                <a:gd name="f219" fmla="*/ f168 1 32612"/>
                <a:gd name="f220" fmla="*/ f169 1 51183"/>
                <a:gd name="f221" fmla="*/ f170 1 32612"/>
                <a:gd name="f222" fmla="*/ f171 1 51183"/>
                <a:gd name="f223" fmla="*/ f172 1 32612"/>
                <a:gd name="f224" fmla="*/ f173 1 51183"/>
                <a:gd name="f225" fmla="*/ f174 1 32612"/>
                <a:gd name="f226" fmla="*/ f175 1 51183"/>
                <a:gd name="f227" fmla="*/ f176 1 32612"/>
                <a:gd name="f228" fmla="*/ f177 1 51183"/>
                <a:gd name="f229" fmla="*/ f178 1 32612"/>
                <a:gd name="f230" fmla="*/ f179 1 51183"/>
                <a:gd name="f231" fmla="*/ f180 1 32612"/>
                <a:gd name="f232" fmla="*/ f181 1 51183"/>
                <a:gd name="f233" fmla="*/ f182 1 32612"/>
                <a:gd name="f234" fmla="*/ f183 1 51183"/>
                <a:gd name="f235" fmla="*/ f184 1 32612"/>
                <a:gd name="f236" fmla="*/ f185 1 51183"/>
                <a:gd name="f237" fmla="*/ f186 1 32612"/>
                <a:gd name="f238" fmla="*/ f187 1 51183"/>
                <a:gd name="f239" fmla="*/ f188 1 32612"/>
                <a:gd name="f240" fmla="*/ f189 1 51183"/>
                <a:gd name="f241" fmla="*/ f190 1 32612"/>
                <a:gd name="f242" fmla="*/ f191 1 51183"/>
                <a:gd name="f243" fmla="*/ f5 1 f140"/>
                <a:gd name="f244" fmla="*/ f6 1 f140"/>
                <a:gd name="f245" fmla="*/ f5 1 f141"/>
                <a:gd name="f246" fmla="*/ f7 1 f141"/>
                <a:gd name="f247" fmla="+- f192 0 f1"/>
                <a:gd name="f248" fmla="*/ f193 1 f140"/>
                <a:gd name="f249" fmla="*/ f194 1 f141"/>
                <a:gd name="f250" fmla="*/ f195 1 f140"/>
                <a:gd name="f251" fmla="*/ f196 1 f141"/>
                <a:gd name="f252" fmla="*/ f197 1 f140"/>
                <a:gd name="f253" fmla="*/ f198 1 f141"/>
                <a:gd name="f254" fmla="*/ f199 1 f140"/>
                <a:gd name="f255" fmla="*/ f200 1 f141"/>
                <a:gd name="f256" fmla="*/ f201 1 f140"/>
                <a:gd name="f257" fmla="*/ f202 1 f141"/>
                <a:gd name="f258" fmla="*/ f203 1 f140"/>
                <a:gd name="f259" fmla="*/ f204 1 f141"/>
                <a:gd name="f260" fmla="*/ f205 1 f140"/>
                <a:gd name="f261" fmla="*/ f206 1 f141"/>
                <a:gd name="f262" fmla="*/ f207 1 f140"/>
                <a:gd name="f263" fmla="*/ f208 1 f141"/>
                <a:gd name="f264" fmla="*/ f209 1 f140"/>
                <a:gd name="f265" fmla="*/ f210 1 f141"/>
                <a:gd name="f266" fmla="*/ f211 1 f140"/>
                <a:gd name="f267" fmla="*/ f212 1 f141"/>
                <a:gd name="f268" fmla="*/ f213 1 f140"/>
                <a:gd name="f269" fmla="*/ f214 1 f141"/>
                <a:gd name="f270" fmla="*/ f215 1 f140"/>
                <a:gd name="f271" fmla="*/ f216 1 f141"/>
                <a:gd name="f272" fmla="*/ f217 1 f140"/>
                <a:gd name="f273" fmla="*/ f218 1 f141"/>
                <a:gd name="f274" fmla="*/ f219 1 f140"/>
                <a:gd name="f275" fmla="*/ f220 1 f141"/>
                <a:gd name="f276" fmla="*/ f221 1 f140"/>
                <a:gd name="f277" fmla="*/ f222 1 f141"/>
                <a:gd name="f278" fmla="*/ f223 1 f140"/>
                <a:gd name="f279" fmla="*/ f224 1 f141"/>
                <a:gd name="f280" fmla="*/ f225 1 f140"/>
                <a:gd name="f281" fmla="*/ f226 1 f141"/>
                <a:gd name="f282" fmla="*/ f227 1 f140"/>
                <a:gd name="f283" fmla="*/ f228 1 f141"/>
                <a:gd name="f284" fmla="*/ f229 1 f140"/>
                <a:gd name="f285" fmla="*/ f230 1 f141"/>
                <a:gd name="f286" fmla="*/ f231 1 f140"/>
                <a:gd name="f287" fmla="*/ f232 1 f141"/>
                <a:gd name="f288" fmla="*/ f233 1 f140"/>
                <a:gd name="f289" fmla="*/ f234 1 f141"/>
                <a:gd name="f290" fmla="*/ f235 1 f140"/>
                <a:gd name="f291" fmla="*/ f236 1 f141"/>
                <a:gd name="f292" fmla="*/ f237 1 f140"/>
                <a:gd name="f293" fmla="*/ f238 1 f141"/>
                <a:gd name="f294" fmla="*/ f239 1 f140"/>
                <a:gd name="f295" fmla="*/ f240 1 f141"/>
                <a:gd name="f296" fmla="*/ f241 1 f140"/>
                <a:gd name="f297" fmla="*/ f242 1 f141"/>
                <a:gd name="f298" fmla="*/ f243 f135 1"/>
                <a:gd name="f299" fmla="*/ f244 f135 1"/>
                <a:gd name="f300" fmla="*/ f246 f136 1"/>
                <a:gd name="f301" fmla="*/ f245 f136 1"/>
                <a:gd name="f302" fmla="*/ f248 f135 1"/>
                <a:gd name="f303" fmla="*/ f249 f136 1"/>
                <a:gd name="f304" fmla="*/ f250 f135 1"/>
                <a:gd name="f305" fmla="*/ f251 f136 1"/>
                <a:gd name="f306" fmla="*/ f252 f135 1"/>
                <a:gd name="f307" fmla="*/ f253 f136 1"/>
                <a:gd name="f308" fmla="*/ f254 f135 1"/>
                <a:gd name="f309" fmla="*/ f255 f136 1"/>
                <a:gd name="f310" fmla="*/ f256 f135 1"/>
                <a:gd name="f311" fmla="*/ f257 f136 1"/>
                <a:gd name="f312" fmla="*/ f258 f135 1"/>
                <a:gd name="f313" fmla="*/ f259 f136 1"/>
                <a:gd name="f314" fmla="*/ f260 f135 1"/>
                <a:gd name="f315" fmla="*/ f261 f136 1"/>
                <a:gd name="f316" fmla="*/ f262 f135 1"/>
                <a:gd name="f317" fmla="*/ f263 f136 1"/>
                <a:gd name="f318" fmla="*/ f264 f135 1"/>
                <a:gd name="f319" fmla="*/ f265 f136 1"/>
                <a:gd name="f320" fmla="*/ f266 f135 1"/>
                <a:gd name="f321" fmla="*/ f267 f136 1"/>
                <a:gd name="f322" fmla="*/ f268 f135 1"/>
                <a:gd name="f323" fmla="*/ f269 f136 1"/>
                <a:gd name="f324" fmla="*/ f270 f135 1"/>
                <a:gd name="f325" fmla="*/ f271 f136 1"/>
                <a:gd name="f326" fmla="*/ f272 f135 1"/>
                <a:gd name="f327" fmla="*/ f273 f136 1"/>
                <a:gd name="f328" fmla="*/ f274 f135 1"/>
                <a:gd name="f329" fmla="*/ f275 f136 1"/>
                <a:gd name="f330" fmla="*/ f276 f135 1"/>
                <a:gd name="f331" fmla="*/ f277 f136 1"/>
                <a:gd name="f332" fmla="*/ f278 f135 1"/>
                <a:gd name="f333" fmla="*/ f279 f136 1"/>
                <a:gd name="f334" fmla="*/ f280 f135 1"/>
                <a:gd name="f335" fmla="*/ f281 f136 1"/>
                <a:gd name="f336" fmla="*/ f282 f135 1"/>
                <a:gd name="f337" fmla="*/ f283 f136 1"/>
                <a:gd name="f338" fmla="*/ f284 f135 1"/>
                <a:gd name="f339" fmla="*/ f285 f136 1"/>
                <a:gd name="f340" fmla="*/ f286 f135 1"/>
                <a:gd name="f341" fmla="*/ f287 f136 1"/>
                <a:gd name="f342" fmla="*/ f288 f135 1"/>
                <a:gd name="f343" fmla="*/ f289 f136 1"/>
                <a:gd name="f344" fmla="*/ f290 f135 1"/>
                <a:gd name="f345" fmla="*/ f291 f136 1"/>
                <a:gd name="f346" fmla="*/ f292 f135 1"/>
                <a:gd name="f347" fmla="*/ f293 f136 1"/>
                <a:gd name="f348" fmla="*/ f294 f135 1"/>
                <a:gd name="f349" fmla="*/ f295 f136 1"/>
                <a:gd name="f350" fmla="*/ f296 f135 1"/>
                <a:gd name="f351" fmla="*/ f297 f13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7">
                  <a:pos x="f302" y="f303"/>
                </a:cxn>
                <a:cxn ang="f247">
                  <a:pos x="f304" y="f303"/>
                </a:cxn>
                <a:cxn ang="f247">
                  <a:pos x="f304" y="f305"/>
                </a:cxn>
                <a:cxn ang="f247">
                  <a:pos x="f306" y="f307"/>
                </a:cxn>
                <a:cxn ang="f247">
                  <a:pos x="f308" y="f309"/>
                </a:cxn>
                <a:cxn ang="f247">
                  <a:pos x="f310" y="f311"/>
                </a:cxn>
                <a:cxn ang="f247">
                  <a:pos x="f312" y="f313"/>
                </a:cxn>
                <a:cxn ang="f247">
                  <a:pos x="f314" y="f315"/>
                </a:cxn>
                <a:cxn ang="f247">
                  <a:pos x="f316" y="f317"/>
                </a:cxn>
                <a:cxn ang="f247">
                  <a:pos x="f318" y="f319"/>
                </a:cxn>
                <a:cxn ang="f247">
                  <a:pos x="f320" y="f321"/>
                </a:cxn>
                <a:cxn ang="f247">
                  <a:pos x="f322" y="f323"/>
                </a:cxn>
                <a:cxn ang="f247">
                  <a:pos x="f324" y="f325"/>
                </a:cxn>
                <a:cxn ang="f247">
                  <a:pos x="f326" y="f327"/>
                </a:cxn>
                <a:cxn ang="f247">
                  <a:pos x="f328" y="f329"/>
                </a:cxn>
                <a:cxn ang="f247">
                  <a:pos x="f330" y="f331"/>
                </a:cxn>
                <a:cxn ang="f247">
                  <a:pos x="f332" y="f333"/>
                </a:cxn>
                <a:cxn ang="f247">
                  <a:pos x="f334" y="f335"/>
                </a:cxn>
                <a:cxn ang="f247">
                  <a:pos x="f336" y="f337"/>
                </a:cxn>
                <a:cxn ang="f247">
                  <a:pos x="f338" y="f339"/>
                </a:cxn>
                <a:cxn ang="f247">
                  <a:pos x="f340" y="f341"/>
                </a:cxn>
                <a:cxn ang="f247">
                  <a:pos x="f342" y="f343"/>
                </a:cxn>
                <a:cxn ang="f247">
                  <a:pos x="f344" y="f345"/>
                </a:cxn>
                <a:cxn ang="f247">
                  <a:pos x="f346" y="f347"/>
                </a:cxn>
                <a:cxn ang="f247">
                  <a:pos x="f348" y="f349"/>
                </a:cxn>
                <a:cxn ang="f247">
                  <a:pos x="f350" y="f351"/>
                </a:cxn>
                <a:cxn ang="f247">
                  <a:pos x="f302" y="f351"/>
                </a:cxn>
              </a:cxnLst>
              <a:rect l="f298" t="f301" r="f299" b="f300"/>
              <a:pathLst>
                <a:path w="32612" h="51183">
                  <a:moveTo>
                    <a:pt x="f8" y="f9"/>
                  </a:moveTo>
                  <a:lnTo>
                    <a:pt x="f5" y="f9"/>
                  </a:lnTo>
                  <a:lnTo>
                    <a:pt x="f5" y="f10"/>
                  </a:lnTo>
                  <a:lnTo>
                    <a:pt x="f11" y="f12"/>
                  </a:ln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18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lnTo>
                    <a:pt x="f60" y="f61"/>
                  </a:ln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5"/>
                  </a:cubicBezTo>
                  <a:cubicBezTo>
                    <a:pt x="f85" y="f5"/>
                    <a:pt x="f86" y="f87"/>
                    <a:pt x="f88" y="f89"/>
                  </a:cubicBezTo>
                  <a:cubicBezTo>
                    <a:pt x="f90" y="f91"/>
                    <a:pt x="f92" y="f93"/>
                    <a:pt x="f94" y="f95"/>
                  </a:cubicBezTo>
                  <a:cubicBezTo>
                    <a:pt x="f96" y="f97"/>
                    <a:pt x="f98" y="f99"/>
                    <a:pt x="f100" y="f101"/>
                  </a:cubicBezTo>
                  <a:cubicBezTo>
                    <a:pt x="f102" y="f103"/>
                    <a:pt x="f104" y="f105"/>
                    <a:pt x="f106" y="f107"/>
                  </a:cubicBezTo>
                  <a:cubicBezTo>
                    <a:pt x="f108" y="f109"/>
                    <a:pt x="f110" y="f111"/>
                    <a:pt x="f112" y="f113"/>
                  </a:cubicBezTo>
                  <a:cubicBezTo>
                    <a:pt x="f114" y="f115"/>
                    <a:pt x="f116" y="f117"/>
                    <a:pt x="f118" y="f119"/>
                  </a:cubicBezTo>
                  <a:cubicBezTo>
                    <a:pt x="f120" y="f121"/>
                    <a:pt x="f122" y="f123"/>
                    <a:pt x="f124" y="f125"/>
                  </a:cubicBezTo>
                  <a:cubicBezTo>
                    <a:pt x="f126" y="f127"/>
                    <a:pt x="f128" y="f129"/>
                    <a:pt x="f130" y="f131"/>
                  </a:cubicBezTo>
                  <a:lnTo>
                    <a:pt x="f132" y="f133"/>
                  </a:lnTo>
                  <a:lnTo>
                    <a:pt x="f8" y="f133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grpSp>
        <p:nvGrpSpPr>
          <p:cNvPr id="44" name="Group 291">
            <a:extLst>
              <a:ext uri="{FF2B5EF4-FFF2-40B4-BE49-F238E27FC236}">
                <a16:creationId xmlns:a16="http://schemas.microsoft.com/office/drawing/2014/main" id="{6D5DF1CB-4E04-AF35-745D-7884E12ACFF5}"/>
              </a:ext>
            </a:extLst>
          </p:cNvPr>
          <p:cNvGrpSpPr/>
          <p:nvPr/>
        </p:nvGrpSpPr>
        <p:grpSpPr>
          <a:xfrm>
            <a:off x="5475333" y="2179461"/>
            <a:ext cx="277200" cy="277191"/>
            <a:chOff x="4195066" y="2189293"/>
            <a:chExt cx="277200" cy="277191"/>
          </a:xfrm>
        </p:grpSpPr>
        <p:sp>
          <p:nvSpPr>
            <p:cNvPr id="45" name="Freeform 201">
              <a:extLst>
                <a:ext uri="{FF2B5EF4-FFF2-40B4-BE49-F238E27FC236}">
                  <a16:creationId xmlns:a16="http://schemas.microsoft.com/office/drawing/2014/main" id="{B2713138-3CD1-B4DE-160D-6D846492498A}"/>
                </a:ext>
              </a:extLst>
            </p:cNvPr>
            <p:cNvSpPr/>
            <p:nvPr/>
          </p:nvSpPr>
          <p:spPr>
            <a:xfrm>
              <a:off x="4195066" y="2189293"/>
              <a:ext cx="277200" cy="2771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7353"/>
                <a:gd name="f7" fmla="val 327339"/>
                <a:gd name="f8" fmla="val 321707"/>
                <a:gd name="f9" fmla="val 299418"/>
                <a:gd name="f10" fmla="val 277971"/>
                <a:gd name="f11" fmla="val 22285"/>
                <a:gd name="f12" fmla="val 277965"/>
                <a:gd name="f13" fmla="val 19420"/>
                <a:gd name="f14" fmla="val 275816"/>
                <a:gd name="f15" fmla="val 17014"/>
                <a:gd name="f16" fmla="val 272970"/>
                <a:gd name="f17" fmla="val 16686"/>
                <a:gd name="f18" fmla="val 125228"/>
                <a:gd name="f19" fmla="val 34"/>
                <a:gd name="f20" fmla="val 122146"/>
                <a:gd name="f21" fmla="+- 0 0 303"/>
                <a:gd name="f22" fmla="val 119370"/>
                <a:gd name="f23" fmla="val 1908"/>
                <a:gd name="f24" fmla="val 119007"/>
                <a:gd name="f25" fmla="val 4986"/>
                <a:gd name="f26" fmla="val 5632"/>
                <a:gd name="f27" fmla="val 55029"/>
                <a:gd name="f28" fmla="val 51924"/>
                <a:gd name="f29" fmla="val 49407"/>
                <a:gd name="f30" fmla="val 19204"/>
                <a:gd name="f31" fmla="val 22309"/>
                <a:gd name="f32" fmla="val 5623"/>
                <a:gd name="f33" fmla="val 2517"/>
                <a:gd name="f34" fmla="val 301935"/>
                <a:gd name="f35" fmla="val 305041"/>
                <a:gd name="f36" fmla="val 308146"/>
                <a:gd name="f37" fmla="val 310663"/>
                <a:gd name="f38" fmla="val 118959"/>
                <a:gd name="f39" fmla="val 321717"/>
                <a:gd name="f40" fmla="val 324822"/>
                <a:gd name="f41" fmla="val 121477"/>
                <a:gd name="f42" fmla="val 327340"/>
                <a:gd name="f43" fmla="val 124582"/>
                <a:gd name="f44" fmla="val 272659"/>
                <a:gd name="f45" fmla="val 310591"/>
                <a:gd name="f46" fmla="val 321731"/>
                <a:gd name="f47" fmla="val 324836"/>
                <a:gd name="f48" fmla="val 327354"/>
                <a:gd name="f49" fmla="val 308074"/>
                <a:gd name="f50" fmla="val 304969"/>
                <a:gd name="f51" fmla="val 301864"/>
                <a:gd name="f52" fmla="val 299346"/>
                <a:gd name="f53" fmla="val 60628"/>
                <a:gd name="f54" fmla="val 27931"/>
                <a:gd name="f55" fmla="val 42287"/>
                <a:gd name="f56" fmla="val 80678"/>
                <a:gd name="f57" fmla="val 77573"/>
                <a:gd name="f58" fmla="val 75055"/>
                <a:gd name="f59" fmla="val 44804"/>
                <a:gd name="f60" fmla="val 47909"/>
                <a:gd name="f61" fmla="val 60700"/>
                <a:gd name="f62" fmla="val 86324"/>
                <a:gd name="f63" fmla="val 53628"/>
                <a:gd name="f64" fmla="val 130205"/>
                <a:gd name="f65" fmla="val 11925"/>
                <a:gd name="f66" fmla="val 266725"/>
                <a:gd name="f67" fmla="val 27333"/>
                <a:gd name="f68" fmla="val 300088"/>
                <a:gd name="f69" fmla="val 315520"/>
                <a:gd name="f70" fmla="+- 0 0 -90"/>
                <a:gd name="f71" fmla="*/ f3 1 327353"/>
                <a:gd name="f72" fmla="*/ f4 1 327339"/>
                <a:gd name="f73" fmla="+- f7 0 f5"/>
                <a:gd name="f74" fmla="+- f6 0 f5"/>
                <a:gd name="f75" fmla="*/ f70 f0 1"/>
                <a:gd name="f76" fmla="*/ f74 1 327353"/>
                <a:gd name="f77" fmla="*/ f73 1 327339"/>
                <a:gd name="f78" fmla="*/ 321707 f74 1"/>
                <a:gd name="f79" fmla="*/ 299418 f73 1"/>
                <a:gd name="f80" fmla="*/ 277971 f74 1"/>
                <a:gd name="f81" fmla="*/ 22285 f73 1"/>
                <a:gd name="f82" fmla="*/ 272970 f74 1"/>
                <a:gd name="f83" fmla="*/ 16686 f73 1"/>
                <a:gd name="f84" fmla="*/ 125228 f74 1"/>
                <a:gd name="f85" fmla="*/ 34 f73 1"/>
                <a:gd name="f86" fmla="*/ 119007 f74 1"/>
                <a:gd name="f87" fmla="*/ 4986 f73 1"/>
                <a:gd name="f88" fmla="*/ 5632 f73 1"/>
                <a:gd name="f89" fmla="*/ 55029 f74 1"/>
                <a:gd name="f90" fmla="*/ 49407 f74 1"/>
                <a:gd name="f91" fmla="*/ 22309 f73 1"/>
                <a:gd name="f92" fmla="*/ 5623 f74 1"/>
                <a:gd name="f93" fmla="*/ 0 f74 1"/>
                <a:gd name="f94" fmla="*/ 305041 f73 1"/>
                <a:gd name="f95" fmla="*/ 310663 f73 1"/>
                <a:gd name="f96" fmla="*/ 118959 f74 1"/>
                <a:gd name="f97" fmla="*/ 321717 f73 1"/>
                <a:gd name="f98" fmla="*/ 124582 f74 1"/>
                <a:gd name="f99" fmla="*/ 327340 f73 1"/>
                <a:gd name="f100" fmla="*/ 272659 f74 1"/>
                <a:gd name="f101" fmla="*/ 310591 f73 1"/>
                <a:gd name="f102" fmla="*/ 321731 f74 1"/>
                <a:gd name="f103" fmla="*/ 327354 f74 1"/>
                <a:gd name="f104" fmla="*/ 304969 f73 1"/>
                <a:gd name="f105" fmla="*/ 299346 f73 1"/>
                <a:gd name="f106" fmla="*/ 60628 f74 1"/>
                <a:gd name="f107" fmla="*/ 27931 f73 1"/>
                <a:gd name="f108" fmla="*/ 42287 f73 1"/>
                <a:gd name="f109" fmla="*/ 80678 f74 1"/>
                <a:gd name="f110" fmla="*/ 75055 f74 1"/>
                <a:gd name="f111" fmla="*/ 47909 f73 1"/>
                <a:gd name="f112" fmla="*/ 60700 f74 1"/>
                <a:gd name="f113" fmla="*/ 86324 f74 1"/>
                <a:gd name="f114" fmla="*/ 53628 f73 1"/>
                <a:gd name="f115" fmla="*/ 130205 f74 1"/>
                <a:gd name="f116" fmla="*/ 11925 f73 1"/>
                <a:gd name="f117" fmla="*/ 266725 f74 1"/>
                <a:gd name="f118" fmla="*/ 27333 f73 1"/>
                <a:gd name="f119" fmla="*/ 300088 f73 1"/>
                <a:gd name="f120" fmla="*/ 315520 f73 1"/>
                <a:gd name="f121" fmla="*/ f75 1 f2"/>
                <a:gd name="f122" fmla="*/ f78 1 327353"/>
                <a:gd name="f123" fmla="*/ f79 1 327339"/>
                <a:gd name="f124" fmla="*/ f80 1 327353"/>
                <a:gd name="f125" fmla="*/ f81 1 327339"/>
                <a:gd name="f126" fmla="*/ f82 1 327353"/>
                <a:gd name="f127" fmla="*/ f83 1 327339"/>
                <a:gd name="f128" fmla="*/ f84 1 327353"/>
                <a:gd name="f129" fmla="*/ f85 1 327339"/>
                <a:gd name="f130" fmla="*/ f86 1 327353"/>
                <a:gd name="f131" fmla="*/ f87 1 327339"/>
                <a:gd name="f132" fmla="*/ f88 1 327339"/>
                <a:gd name="f133" fmla="*/ f89 1 327353"/>
                <a:gd name="f134" fmla="*/ f90 1 327353"/>
                <a:gd name="f135" fmla="*/ f91 1 327339"/>
                <a:gd name="f136" fmla="*/ f92 1 327353"/>
                <a:gd name="f137" fmla="*/ f93 1 327353"/>
                <a:gd name="f138" fmla="*/ f94 1 327339"/>
                <a:gd name="f139" fmla="*/ f95 1 327339"/>
                <a:gd name="f140" fmla="*/ f96 1 327353"/>
                <a:gd name="f141" fmla="*/ f97 1 327339"/>
                <a:gd name="f142" fmla="*/ f98 1 327353"/>
                <a:gd name="f143" fmla="*/ f99 1 327339"/>
                <a:gd name="f144" fmla="*/ f100 1 327353"/>
                <a:gd name="f145" fmla="*/ f101 1 327339"/>
                <a:gd name="f146" fmla="*/ f102 1 327353"/>
                <a:gd name="f147" fmla="*/ f103 1 327353"/>
                <a:gd name="f148" fmla="*/ f104 1 327339"/>
                <a:gd name="f149" fmla="*/ f105 1 327339"/>
                <a:gd name="f150" fmla="*/ f106 1 327353"/>
                <a:gd name="f151" fmla="*/ f107 1 327339"/>
                <a:gd name="f152" fmla="*/ f108 1 327339"/>
                <a:gd name="f153" fmla="*/ f109 1 327353"/>
                <a:gd name="f154" fmla="*/ f110 1 327353"/>
                <a:gd name="f155" fmla="*/ f111 1 327339"/>
                <a:gd name="f156" fmla="*/ f112 1 327353"/>
                <a:gd name="f157" fmla="*/ f113 1 327353"/>
                <a:gd name="f158" fmla="*/ f114 1 327339"/>
                <a:gd name="f159" fmla="*/ f115 1 327353"/>
                <a:gd name="f160" fmla="*/ f116 1 327339"/>
                <a:gd name="f161" fmla="*/ f117 1 327353"/>
                <a:gd name="f162" fmla="*/ f118 1 327339"/>
                <a:gd name="f163" fmla="*/ f119 1 327339"/>
                <a:gd name="f164" fmla="*/ f120 1 327339"/>
                <a:gd name="f165" fmla="*/ f5 1 f76"/>
                <a:gd name="f166" fmla="*/ f6 1 f76"/>
                <a:gd name="f167" fmla="*/ f5 1 f77"/>
                <a:gd name="f168" fmla="*/ f7 1 f77"/>
                <a:gd name="f169" fmla="+- f121 0 f1"/>
                <a:gd name="f170" fmla="*/ f122 1 f76"/>
                <a:gd name="f171" fmla="*/ f123 1 f77"/>
                <a:gd name="f172" fmla="*/ f124 1 f76"/>
                <a:gd name="f173" fmla="*/ f125 1 f77"/>
                <a:gd name="f174" fmla="*/ f126 1 f76"/>
                <a:gd name="f175" fmla="*/ f127 1 f77"/>
                <a:gd name="f176" fmla="*/ f128 1 f76"/>
                <a:gd name="f177" fmla="*/ f129 1 f77"/>
                <a:gd name="f178" fmla="*/ f130 1 f76"/>
                <a:gd name="f179" fmla="*/ f131 1 f77"/>
                <a:gd name="f180" fmla="*/ f132 1 f77"/>
                <a:gd name="f181" fmla="*/ f133 1 f76"/>
                <a:gd name="f182" fmla="*/ f134 1 f76"/>
                <a:gd name="f183" fmla="*/ f135 1 f77"/>
                <a:gd name="f184" fmla="*/ f136 1 f76"/>
                <a:gd name="f185" fmla="*/ f137 1 f76"/>
                <a:gd name="f186" fmla="*/ f138 1 f77"/>
                <a:gd name="f187" fmla="*/ f139 1 f77"/>
                <a:gd name="f188" fmla="*/ f140 1 f76"/>
                <a:gd name="f189" fmla="*/ f141 1 f77"/>
                <a:gd name="f190" fmla="*/ f142 1 f76"/>
                <a:gd name="f191" fmla="*/ f143 1 f77"/>
                <a:gd name="f192" fmla="*/ f144 1 f76"/>
                <a:gd name="f193" fmla="*/ f145 1 f77"/>
                <a:gd name="f194" fmla="*/ f146 1 f76"/>
                <a:gd name="f195" fmla="*/ f147 1 f76"/>
                <a:gd name="f196" fmla="*/ f148 1 f77"/>
                <a:gd name="f197" fmla="*/ f149 1 f77"/>
                <a:gd name="f198" fmla="*/ f150 1 f76"/>
                <a:gd name="f199" fmla="*/ f151 1 f77"/>
                <a:gd name="f200" fmla="*/ f152 1 f77"/>
                <a:gd name="f201" fmla="*/ f153 1 f76"/>
                <a:gd name="f202" fmla="*/ f154 1 f76"/>
                <a:gd name="f203" fmla="*/ f155 1 f77"/>
                <a:gd name="f204" fmla="*/ f156 1 f76"/>
                <a:gd name="f205" fmla="*/ f157 1 f76"/>
                <a:gd name="f206" fmla="*/ f158 1 f77"/>
                <a:gd name="f207" fmla="*/ f159 1 f76"/>
                <a:gd name="f208" fmla="*/ f160 1 f77"/>
                <a:gd name="f209" fmla="*/ f161 1 f76"/>
                <a:gd name="f210" fmla="*/ f162 1 f77"/>
                <a:gd name="f211" fmla="*/ f163 1 f77"/>
                <a:gd name="f212" fmla="*/ f164 1 f77"/>
                <a:gd name="f213" fmla="*/ f165 f71 1"/>
                <a:gd name="f214" fmla="*/ f166 f71 1"/>
                <a:gd name="f215" fmla="*/ f168 f72 1"/>
                <a:gd name="f216" fmla="*/ f167 f72 1"/>
                <a:gd name="f217" fmla="*/ f170 f71 1"/>
                <a:gd name="f218" fmla="*/ f171 f72 1"/>
                <a:gd name="f219" fmla="*/ f172 f71 1"/>
                <a:gd name="f220" fmla="*/ f173 f72 1"/>
                <a:gd name="f221" fmla="*/ f174 f71 1"/>
                <a:gd name="f222" fmla="*/ f175 f72 1"/>
                <a:gd name="f223" fmla="*/ f176 f71 1"/>
                <a:gd name="f224" fmla="*/ f177 f72 1"/>
                <a:gd name="f225" fmla="*/ f178 f71 1"/>
                <a:gd name="f226" fmla="*/ f179 f72 1"/>
                <a:gd name="f227" fmla="*/ f180 f72 1"/>
                <a:gd name="f228" fmla="*/ f181 f71 1"/>
                <a:gd name="f229" fmla="*/ f182 f71 1"/>
                <a:gd name="f230" fmla="*/ f183 f72 1"/>
                <a:gd name="f231" fmla="*/ f184 f71 1"/>
                <a:gd name="f232" fmla="*/ f185 f71 1"/>
                <a:gd name="f233" fmla="*/ f186 f72 1"/>
                <a:gd name="f234" fmla="*/ f187 f72 1"/>
                <a:gd name="f235" fmla="*/ f188 f71 1"/>
                <a:gd name="f236" fmla="*/ f189 f72 1"/>
                <a:gd name="f237" fmla="*/ f190 f71 1"/>
                <a:gd name="f238" fmla="*/ f191 f72 1"/>
                <a:gd name="f239" fmla="*/ f192 f71 1"/>
                <a:gd name="f240" fmla="*/ f193 f72 1"/>
                <a:gd name="f241" fmla="*/ f194 f71 1"/>
                <a:gd name="f242" fmla="*/ f195 f71 1"/>
                <a:gd name="f243" fmla="*/ f196 f72 1"/>
                <a:gd name="f244" fmla="*/ f197 f72 1"/>
                <a:gd name="f245" fmla="*/ f198 f71 1"/>
                <a:gd name="f246" fmla="*/ f199 f72 1"/>
                <a:gd name="f247" fmla="*/ f200 f72 1"/>
                <a:gd name="f248" fmla="*/ f201 f71 1"/>
                <a:gd name="f249" fmla="*/ f202 f71 1"/>
                <a:gd name="f250" fmla="*/ f203 f72 1"/>
                <a:gd name="f251" fmla="*/ f204 f71 1"/>
                <a:gd name="f252" fmla="*/ f205 f71 1"/>
                <a:gd name="f253" fmla="*/ f206 f72 1"/>
                <a:gd name="f254" fmla="*/ f207 f71 1"/>
                <a:gd name="f255" fmla="*/ f208 f72 1"/>
                <a:gd name="f256" fmla="*/ f209 f71 1"/>
                <a:gd name="f257" fmla="*/ f210 f72 1"/>
                <a:gd name="f258" fmla="*/ f211 f72 1"/>
                <a:gd name="f259" fmla="*/ f212 f7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69">
                  <a:pos x="f217" y="f218"/>
                </a:cxn>
                <a:cxn ang="f169">
                  <a:pos x="f219" y="f218"/>
                </a:cxn>
                <a:cxn ang="f169">
                  <a:pos x="f219" y="f220"/>
                </a:cxn>
                <a:cxn ang="f169">
                  <a:pos x="f221" y="f222"/>
                </a:cxn>
                <a:cxn ang="f169">
                  <a:pos x="f223" y="f224"/>
                </a:cxn>
                <a:cxn ang="f169">
                  <a:pos x="f225" y="f226"/>
                </a:cxn>
                <a:cxn ang="f169">
                  <a:pos x="f225" y="f227"/>
                </a:cxn>
                <a:cxn ang="f169">
                  <a:pos x="f225" y="f222"/>
                </a:cxn>
                <a:cxn ang="f169">
                  <a:pos x="f228" y="f222"/>
                </a:cxn>
                <a:cxn ang="f169">
                  <a:pos x="f229" y="f230"/>
                </a:cxn>
                <a:cxn ang="f169">
                  <a:pos x="f229" y="f218"/>
                </a:cxn>
                <a:cxn ang="f169">
                  <a:pos x="f231" y="f218"/>
                </a:cxn>
                <a:cxn ang="f169">
                  <a:pos x="f232" y="f233"/>
                </a:cxn>
                <a:cxn ang="f169">
                  <a:pos x="f231" y="f234"/>
                </a:cxn>
                <a:cxn ang="f169">
                  <a:pos x="f235" y="f234"/>
                </a:cxn>
                <a:cxn ang="f169">
                  <a:pos x="f235" y="f236"/>
                </a:cxn>
                <a:cxn ang="f169">
                  <a:pos x="f237" y="f238"/>
                </a:cxn>
                <a:cxn ang="f169">
                  <a:pos x="f223" y="f238"/>
                </a:cxn>
                <a:cxn ang="f169">
                  <a:pos x="f239" y="f240"/>
                </a:cxn>
                <a:cxn ang="f169">
                  <a:pos x="f241" y="f240"/>
                </a:cxn>
                <a:cxn ang="f169">
                  <a:pos x="f242" y="f243"/>
                </a:cxn>
                <a:cxn ang="f169">
                  <a:pos x="f241" y="f244"/>
                </a:cxn>
                <a:cxn ang="f169">
                  <a:pos x="f245" y="f246"/>
                </a:cxn>
                <a:cxn ang="f169">
                  <a:pos x="f235" y="f246"/>
                </a:cxn>
                <a:cxn ang="f169">
                  <a:pos x="f235" y="f247"/>
                </a:cxn>
                <a:cxn ang="f169">
                  <a:pos x="f248" y="f247"/>
                </a:cxn>
                <a:cxn ang="f169">
                  <a:pos x="f249" y="f250"/>
                </a:cxn>
                <a:cxn ang="f169">
                  <a:pos x="f249" y="f218"/>
                </a:cxn>
                <a:cxn ang="f169">
                  <a:pos x="f251" y="f218"/>
                </a:cxn>
                <a:cxn ang="f169">
                  <a:pos x="f252" y="f218"/>
                </a:cxn>
                <a:cxn ang="f169">
                  <a:pos x="f252" y="f253"/>
                </a:cxn>
                <a:cxn ang="f169">
                  <a:pos x="f235" y="f253"/>
                </a:cxn>
                <a:cxn ang="f169">
                  <a:pos x="f235" y="f218"/>
                </a:cxn>
                <a:cxn ang="f169">
                  <a:pos x="f254" y="f255"/>
                </a:cxn>
                <a:cxn ang="f169">
                  <a:pos x="f256" y="f257"/>
                </a:cxn>
                <a:cxn ang="f169">
                  <a:pos x="f256" y="f258"/>
                </a:cxn>
                <a:cxn ang="f169">
                  <a:pos x="f254" y="f259"/>
                </a:cxn>
              </a:cxnLst>
              <a:rect l="f213" t="f216" r="f214" b="f215"/>
              <a:pathLst>
                <a:path w="327353" h="327339">
                  <a:moveTo>
                    <a:pt x="f8" y="f9"/>
                  </a:moveTo>
                  <a:lnTo>
                    <a:pt x="f10" y="f9"/>
                  </a:lnTo>
                  <a:lnTo>
                    <a:pt x="f10" y="f11"/>
                  </a:lnTo>
                  <a:cubicBezTo>
                    <a:pt x="f12" y="f13"/>
                    <a:pt x="f14" y="f15"/>
                    <a:pt x="f16" y="f17"/>
                  </a:cubicBezTo>
                  <a:lnTo>
                    <a:pt x="f18" y="f19"/>
                  </a:lnTo>
                  <a:cubicBezTo>
                    <a:pt x="f20" y="f21"/>
                    <a:pt x="f22" y="f23"/>
                    <a:pt x="f24" y="f25"/>
                  </a:cubicBezTo>
                  <a:lnTo>
                    <a:pt x="f24" y="f26"/>
                  </a:lnTo>
                  <a:lnTo>
                    <a:pt x="f24" y="f17"/>
                  </a:lnTo>
                  <a:lnTo>
                    <a:pt x="f27" y="f17"/>
                  </a:lnTo>
                  <a:cubicBezTo>
                    <a:pt x="f28" y="f17"/>
                    <a:pt x="f29" y="f30"/>
                    <a:pt x="f29" y="f31"/>
                  </a:cubicBezTo>
                  <a:lnTo>
                    <a:pt x="f29" y="f9"/>
                  </a:lnTo>
                  <a:lnTo>
                    <a:pt x="f32" y="f9"/>
                  </a:lnTo>
                  <a:cubicBezTo>
                    <a:pt x="f33" y="f9"/>
                    <a:pt x="f5" y="f34"/>
                    <a:pt x="f5" y="f35"/>
                  </a:cubicBezTo>
                  <a:cubicBezTo>
                    <a:pt x="f5" y="f36"/>
                    <a:pt x="f33" y="f37"/>
                    <a:pt x="f32" y="f37"/>
                  </a:cubicBezTo>
                  <a:lnTo>
                    <a:pt x="f38" y="f37"/>
                  </a:lnTo>
                  <a:lnTo>
                    <a:pt x="f38" y="f39"/>
                  </a:lnTo>
                  <a:cubicBezTo>
                    <a:pt x="f38" y="f40"/>
                    <a:pt x="f41" y="f42"/>
                    <a:pt x="f43" y="f42"/>
                  </a:cubicBezTo>
                  <a:lnTo>
                    <a:pt x="f18" y="f42"/>
                  </a:lnTo>
                  <a:lnTo>
                    <a:pt x="f44" y="f45"/>
                  </a:lnTo>
                  <a:lnTo>
                    <a:pt x="f46" y="f45"/>
                  </a:lnTo>
                  <a:cubicBezTo>
                    <a:pt x="f47" y="f45"/>
                    <a:pt x="f48" y="f49"/>
                    <a:pt x="f48" y="f50"/>
                  </a:cubicBezTo>
                  <a:cubicBezTo>
                    <a:pt x="f48" y="f51"/>
                    <a:pt x="f47" y="f52"/>
                    <a:pt x="f46" y="f52"/>
                  </a:cubicBezTo>
                  <a:close/>
                  <a:moveTo>
                    <a:pt x="f53" y="f54"/>
                  </a:moveTo>
                  <a:lnTo>
                    <a:pt x="f38" y="f54"/>
                  </a:lnTo>
                  <a:lnTo>
                    <a:pt x="f38" y="f55"/>
                  </a:lnTo>
                  <a:lnTo>
                    <a:pt x="f56" y="f55"/>
                  </a:lnTo>
                  <a:cubicBezTo>
                    <a:pt x="f57" y="f55"/>
                    <a:pt x="f58" y="f59"/>
                    <a:pt x="f58" y="f60"/>
                  </a:cubicBezTo>
                  <a:lnTo>
                    <a:pt x="f58" y="f9"/>
                  </a:lnTo>
                  <a:lnTo>
                    <a:pt x="f61" y="f9"/>
                  </a:lnTo>
                  <a:close/>
                  <a:moveTo>
                    <a:pt x="f62" y="f9"/>
                  </a:moveTo>
                  <a:lnTo>
                    <a:pt x="f62" y="f63"/>
                  </a:lnTo>
                  <a:lnTo>
                    <a:pt x="f38" y="f63"/>
                  </a:lnTo>
                  <a:lnTo>
                    <a:pt x="f38" y="f9"/>
                  </a:lnTo>
                  <a:close/>
                  <a:moveTo>
                    <a:pt x="f64" y="f65"/>
                  </a:moveTo>
                  <a:lnTo>
                    <a:pt x="f66" y="f67"/>
                  </a:lnTo>
                  <a:lnTo>
                    <a:pt x="f66" y="f68"/>
                  </a:lnTo>
                  <a:lnTo>
                    <a:pt x="f64" y="f69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46" name="Freeform 202">
              <a:extLst>
                <a:ext uri="{FF2B5EF4-FFF2-40B4-BE49-F238E27FC236}">
                  <a16:creationId xmlns:a16="http://schemas.microsoft.com/office/drawing/2014/main" id="{6E9AC62D-E096-F943-92C2-943B6172F126}"/>
                </a:ext>
              </a:extLst>
            </p:cNvPr>
            <p:cNvSpPr/>
            <p:nvPr/>
          </p:nvSpPr>
          <p:spPr>
            <a:xfrm>
              <a:off x="4311661" y="2313715"/>
              <a:ext cx="28364" cy="283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496"/>
                <a:gd name="f7" fmla="val 16748"/>
                <a:gd name="f8" fmla="val 7498"/>
                <a:gd name="f9" fmla="val 25998"/>
                <a:gd name="f10" fmla="val 22227"/>
                <a:gd name="f11" fmla="val 13709"/>
                <a:gd name="f12" fmla="val 22240"/>
                <a:gd name="f13" fmla="val 11234"/>
                <a:gd name="f14" fmla="val 19787"/>
                <a:gd name="f15" fmla="val 11221"/>
                <a:gd name="f16" fmla="val 11208"/>
                <a:gd name="f17" fmla="val 13661"/>
                <a:gd name="f18" fmla="val 11235"/>
                <a:gd name="f19" fmla="val 16700"/>
                <a:gd name="f20" fmla="val 19739"/>
                <a:gd name="f21" fmla="val 22214"/>
                <a:gd name="f22" fmla="val 16708"/>
                <a:gd name="f23" fmla="val 16716"/>
                <a:gd name="f24" fmla="val 16724"/>
                <a:gd name="f25" fmla="val 19750"/>
                <a:gd name="f26" fmla="val 19798"/>
                <a:gd name="f27" fmla="val 16772"/>
                <a:gd name="f28" fmla="val 16764"/>
                <a:gd name="f29" fmla="val 16756"/>
                <a:gd name="f30" fmla="+- 0 0 -90"/>
                <a:gd name="f31" fmla="*/ f3 1 33496"/>
                <a:gd name="f32" fmla="*/ f4 1 33496"/>
                <a:gd name="f33" fmla="+- f6 0 f5"/>
                <a:gd name="f34" fmla="*/ f30 f0 1"/>
                <a:gd name="f35" fmla="*/ f33 1 33496"/>
                <a:gd name="f36" fmla="*/ 16748 f33 1"/>
                <a:gd name="f37" fmla="*/ 0 f33 1"/>
                <a:gd name="f38" fmla="*/ 33496 f33 1"/>
                <a:gd name="f39" fmla="*/ 22227 f33 1"/>
                <a:gd name="f40" fmla="*/ 11221 f33 1"/>
                <a:gd name="f41" fmla="*/ 16700 f33 1"/>
                <a:gd name="f42" fmla="*/ 16724 f33 1"/>
                <a:gd name="f43" fmla="*/ 16772 f33 1"/>
                <a:gd name="f44" fmla="*/ f34 1 f2"/>
                <a:gd name="f45" fmla="*/ f36 1 33496"/>
                <a:gd name="f46" fmla="*/ f37 1 33496"/>
                <a:gd name="f47" fmla="*/ f38 1 33496"/>
                <a:gd name="f48" fmla="*/ f39 1 33496"/>
                <a:gd name="f49" fmla="*/ f40 1 33496"/>
                <a:gd name="f50" fmla="*/ f41 1 33496"/>
                <a:gd name="f51" fmla="*/ f42 1 33496"/>
                <a:gd name="f52" fmla="*/ f43 1 33496"/>
                <a:gd name="f53" fmla="*/ f5 1 f35"/>
                <a:gd name="f54" fmla="*/ f6 1 f35"/>
                <a:gd name="f55" fmla="+- f44 0 f1"/>
                <a:gd name="f56" fmla="*/ f45 1 f35"/>
                <a:gd name="f57" fmla="*/ f46 1 f35"/>
                <a:gd name="f58" fmla="*/ f47 1 f35"/>
                <a:gd name="f59" fmla="*/ f48 1 f35"/>
                <a:gd name="f60" fmla="*/ f49 1 f35"/>
                <a:gd name="f61" fmla="*/ f50 1 f35"/>
                <a:gd name="f62" fmla="*/ f51 1 f35"/>
                <a:gd name="f63" fmla="*/ f52 1 f35"/>
                <a:gd name="f64" fmla="*/ f53 f31 1"/>
                <a:gd name="f65" fmla="*/ f54 f31 1"/>
                <a:gd name="f66" fmla="*/ f54 f32 1"/>
                <a:gd name="f67" fmla="*/ f53 f32 1"/>
                <a:gd name="f68" fmla="*/ f56 f31 1"/>
                <a:gd name="f69" fmla="*/ f57 f32 1"/>
                <a:gd name="f70" fmla="*/ f57 f31 1"/>
                <a:gd name="f71" fmla="*/ f56 f32 1"/>
                <a:gd name="f72" fmla="*/ f58 f32 1"/>
                <a:gd name="f73" fmla="*/ f58 f31 1"/>
                <a:gd name="f74" fmla="*/ f59 f32 1"/>
                <a:gd name="f75" fmla="*/ f60 f31 1"/>
                <a:gd name="f76" fmla="*/ f61 f31 1"/>
                <a:gd name="f77" fmla="*/ f60 f32 1"/>
                <a:gd name="f78" fmla="*/ f59 f31 1"/>
                <a:gd name="f79" fmla="*/ f61 f32 1"/>
                <a:gd name="f80" fmla="*/ f62 f32 1"/>
                <a:gd name="f81" fmla="*/ f63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5">
                  <a:pos x="f68" y="f69"/>
                </a:cxn>
                <a:cxn ang="f55">
                  <a:pos x="f70" y="f71"/>
                </a:cxn>
                <a:cxn ang="f55">
                  <a:pos x="f68" y="f72"/>
                </a:cxn>
                <a:cxn ang="f55">
                  <a:pos x="f73" y="f71"/>
                </a:cxn>
                <a:cxn ang="f55">
                  <a:pos x="f73" y="f71"/>
                </a:cxn>
                <a:cxn ang="f55">
                  <a:pos x="f68" y="f69"/>
                </a:cxn>
                <a:cxn ang="f55">
                  <a:pos x="f68" y="f74"/>
                </a:cxn>
                <a:cxn ang="f55">
                  <a:pos x="f75" y="f71"/>
                </a:cxn>
                <a:cxn ang="f55">
                  <a:pos x="f76" y="f77"/>
                </a:cxn>
                <a:cxn ang="f55">
                  <a:pos x="f78" y="f79"/>
                </a:cxn>
                <a:cxn ang="f55">
                  <a:pos x="f78" y="f80"/>
                </a:cxn>
                <a:cxn ang="f55">
                  <a:pos x="f81" y="f74"/>
                </a:cxn>
                <a:cxn ang="f55">
                  <a:pos x="f68" y="f74"/>
                </a:cxn>
              </a:cxnLst>
              <a:rect l="f64" t="f67" r="f65" b="f66"/>
              <a:pathLst>
                <a:path w="33496" h="33496">
                  <a:moveTo>
                    <a:pt x="f7" y="f5"/>
                  </a:moveTo>
                  <a:cubicBezTo>
                    <a:pt x="f8" y="f5"/>
                    <a:pt x="f5" y="f8"/>
                    <a:pt x="f5" y="f7"/>
                  </a:cubicBezTo>
                  <a:cubicBezTo>
                    <a:pt x="f5" y="f9"/>
                    <a:pt x="f8" y="f6"/>
                    <a:pt x="f7" y="f6"/>
                  </a:cubicBezTo>
                  <a:cubicBezTo>
                    <a:pt x="f9" y="f6"/>
                    <a:pt x="f6" y="f9"/>
                    <a:pt x="f6" y="f7"/>
                  </a:cubicBezTo>
                  <a:lnTo>
                    <a:pt x="f6" y="f7"/>
                  </a:lnTo>
                  <a:cubicBezTo>
                    <a:pt x="f6" y="f8"/>
                    <a:pt x="f9" y="f5"/>
                    <a:pt x="f7" y="f5"/>
                  </a:cubicBezTo>
                  <a:close/>
                  <a:moveTo>
                    <a:pt x="f7" y="f10"/>
                  </a:moveTo>
                  <a:cubicBezTo>
                    <a:pt x="f11" y="f12"/>
                    <a:pt x="f13" y="f14"/>
                    <a:pt x="f15" y="f7"/>
                  </a:cubicBezTo>
                  <a:cubicBezTo>
                    <a:pt x="f16" y="f11"/>
                    <a:pt x="f17" y="f18"/>
                    <a:pt x="f19" y="f15"/>
                  </a:cubicBezTo>
                  <a:cubicBezTo>
                    <a:pt x="f20" y="f16"/>
                    <a:pt x="f21" y="f17"/>
                    <a:pt x="f10" y="f19"/>
                  </a:cubicBezTo>
                  <a:cubicBezTo>
                    <a:pt x="f10" y="f22"/>
                    <a:pt x="f10" y="f23"/>
                    <a:pt x="f10" y="f24"/>
                  </a:cubicBezTo>
                  <a:cubicBezTo>
                    <a:pt x="f12" y="f25"/>
                    <a:pt x="f26" y="f21"/>
                    <a:pt x="f27" y="f10"/>
                  </a:cubicBezTo>
                  <a:cubicBezTo>
                    <a:pt x="f28" y="f10"/>
                    <a:pt x="f29" y="f10"/>
                    <a:pt x="f7" y="f10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grpSp>
        <p:nvGrpSpPr>
          <p:cNvPr id="47" name="Group 295">
            <a:extLst>
              <a:ext uri="{FF2B5EF4-FFF2-40B4-BE49-F238E27FC236}">
                <a16:creationId xmlns:a16="http://schemas.microsoft.com/office/drawing/2014/main" id="{F8C79155-D127-124C-86B0-0D3B34832397}"/>
              </a:ext>
            </a:extLst>
          </p:cNvPr>
          <p:cNvGrpSpPr/>
          <p:nvPr/>
        </p:nvGrpSpPr>
        <p:grpSpPr>
          <a:xfrm>
            <a:off x="6734323" y="2113232"/>
            <a:ext cx="451703" cy="396648"/>
            <a:chOff x="5098100" y="2205907"/>
            <a:chExt cx="451703" cy="396648"/>
          </a:xfrm>
        </p:grpSpPr>
        <p:sp>
          <p:nvSpPr>
            <p:cNvPr id="48" name="Oval 296">
              <a:extLst>
                <a:ext uri="{FF2B5EF4-FFF2-40B4-BE49-F238E27FC236}">
                  <a16:creationId xmlns:a16="http://schemas.microsoft.com/office/drawing/2014/main" id="{89E6973B-99C4-EF31-B644-3441C896F197}"/>
                </a:ext>
              </a:extLst>
            </p:cNvPr>
            <p:cNvSpPr/>
            <p:nvPr/>
          </p:nvSpPr>
          <p:spPr>
            <a:xfrm>
              <a:off x="5202314" y="2205907"/>
              <a:ext cx="46853" cy="46853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cxnSp>
          <p:nvCxnSpPr>
            <p:cNvPr id="49" name="Straight Connector 297">
              <a:extLst>
                <a:ext uri="{FF2B5EF4-FFF2-40B4-BE49-F238E27FC236}">
                  <a16:creationId xmlns:a16="http://schemas.microsoft.com/office/drawing/2014/main" id="{6EA6BB93-3178-AFB9-4201-21AF6F1E5E7B}"/>
                </a:ext>
              </a:extLst>
            </p:cNvPr>
            <p:cNvCxnSpPr/>
            <p:nvPr/>
          </p:nvCxnSpPr>
          <p:spPr>
            <a:xfrm flipH="1">
              <a:off x="5287435" y="2345408"/>
              <a:ext cx="45830" cy="0"/>
            </a:xfrm>
            <a:prstGeom prst="straightConnector1">
              <a:avLst/>
            </a:pr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50" name="Straight Connector 298">
              <a:extLst>
                <a:ext uri="{FF2B5EF4-FFF2-40B4-BE49-F238E27FC236}">
                  <a16:creationId xmlns:a16="http://schemas.microsoft.com/office/drawing/2014/main" id="{0F8260A7-5C13-14EB-2798-4AD9CEF37495}"/>
                </a:ext>
              </a:extLst>
            </p:cNvPr>
            <p:cNvCxnSpPr/>
            <p:nvPr/>
          </p:nvCxnSpPr>
          <p:spPr>
            <a:xfrm flipV="1">
              <a:off x="5330705" y="2254681"/>
              <a:ext cx="0" cy="95089"/>
            </a:xfrm>
            <a:prstGeom prst="straightConnector1">
              <a:avLst/>
            </a:pr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</p:cxnSp>
        <p:sp>
          <p:nvSpPr>
            <p:cNvPr id="51" name="Rectangle 299">
              <a:extLst>
                <a:ext uri="{FF2B5EF4-FFF2-40B4-BE49-F238E27FC236}">
                  <a16:creationId xmlns:a16="http://schemas.microsoft.com/office/drawing/2014/main" id="{4E1AF369-7A7A-EFB6-332B-466C0858ED5C}"/>
                </a:ext>
              </a:extLst>
            </p:cNvPr>
            <p:cNvSpPr/>
            <p:nvPr/>
          </p:nvSpPr>
          <p:spPr>
            <a:xfrm>
              <a:off x="5202204" y="2436510"/>
              <a:ext cx="46853" cy="46853"/>
            </a:xfrm>
            <a:prstGeom prst="rect">
              <a:avLst/>
            </a:pr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52" name="Oval 300">
              <a:extLst>
                <a:ext uri="{FF2B5EF4-FFF2-40B4-BE49-F238E27FC236}">
                  <a16:creationId xmlns:a16="http://schemas.microsoft.com/office/drawing/2014/main" id="{45576129-15A4-971D-B1D4-4C647356B614}"/>
                </a:ext>
              </a:extLst>
            </p:cNvPr>
            <p:cNvSpPr/>
            <p:nvPr/>
          </p:nvSpPr>
          <p:spPr>
            <a:xfrm>
              <a:off x="5098100" y="2205907"/>
              <a:ext cx="46853" cy="46853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53" name="Oval 301">
              <a:extLst>
                <a:ext uri="{FF2B5EF4-FFF2-40B4-BE49-F238E27FC236}">
                  <a16:creationId xmlns:a16="http://schemas.microsoft.com/office/drawing/2014/main" id="{DC186789-0189-88CB-1F68-1402DC1149A8}"/>
                </a:ext>
              </a:extLst>
            </p:cNvPr>
            <p:cNvSpPr/>
            <p:nvPr/>
          </p:nvSpPr>
          <p:spPr>
            <a:xfrm>
              <a:off x="5306711" y="2205907"/>
              <a:ext cx="46853" cy="46853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cxnSp>
          <p:nvCxnSpPr>
            <p:cNvPr id="54" name="Straight Connector 302">
              <a:extLst>
                <a:ext uri="{FF2B5EF4-FFF2-40B4-BE49-F238E27FC236}">
                  <a16:creationId xmlns:a16="http://schemas.microsoft.com/office/drawing/2014/main" id="{69424947-73D0-3DFC-0534-4BBDF2A60036}"/>
                </a:ext>
              </a:extLst>
            </p:cNvPr>
            <p:cNvCxnSpPr/>
            <p:nvPr/>
          </p:nvCxnSpPr>
          <p:spPr>
            <a:xfrm>
              <a:off x="5118125" y="2345408"/>
              <a:ext cx="45830" cy="0"/>
            </a:xfrm>
            <a:prstGeom prst="straightConnector1">
              <a:avLst/>
            </a:pr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55" name="Straight Connector 303">
              <a:extLst>
                <a:ext uri="{FF2B5EF4-FFF2-40B4-BE49-F238E27FC236}">
                  <a16:creationId xmlns:a16="http://schemas.microsoft.com/office/drawing/2014/main" id="{6A44E540-FD12-59E8-CF49-43A06661191C}"/>
                </a:ext>
              </a:extLst>
            </p:cNvPr>
            <p:cNvCxnSpPr/>
            <p:nvPr/>
          </p:nvCxnSpPr>
          <p:spPr>
            <a:xfrm flipV="1">
              <a:off x="5120685" y="2254681"/>
              <a:ext cx="0" cy="95089"/>
            </a:xfrm>
            <a:prstGeom prst="straightConnector1">
              <a:avLst/>
            </a:pr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56" name="Straight Connector 304">
              <a:extLst>
                <a:ext uri="{FF2B5EF4-FFF2-40B4-BE49-F238E27FC236}">
                  <a16:creationId xmlns:a16="http://schemas.microsoft.com/office/drawing/2014/main" id="{E0F01492-BBB3-1A8A-A3D9-E4EA5EDB14AF}"/>
                </a:ext>
              </a:extLst>
            </p:cNvPr>
            <p:cNvCxnSpPr/>
            <p:nvPr/>
          </p:nvCxnSpPr>
          <p:spPr>
            <a:xfrm flipV="1">
              <a:off x="5225631" y="2254681"/>
              <a:ext cx="0" cy="29426"/>
            </a:xfrm>
            <a:prstGeom prst="straightConnector1">
              <a:avLst/>
            </a:pr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57" name="Straight Connector 305">
              <a:extLst>
                <a:ext uri="{FF2B5EF4-FFF2-40B4-BE49-F238E27FC236}">
                  <a16:creationId xmlns:a16="http://schemas.microsoft.com/office/drawing/2014/main" id="{601C8C68-0C80-DDFE-BD10-DDF51D07386D}"/>
                </a:ext>
              </a:extLst>
            </p:cNvPr>
            <p:cNvCxnSpPr/>
            <p:nvPr/>
          </p:nvCxnSpPr>
          <p:spPr>
            <a:xfrm flipV="1">
              <a:off x="5225631" y="2403664"/>
              <a:ext cx="0" cy="29426"/>
            </a:xfrm>
            <a:prstGeom prst="straightConnector1">
              <a:avLst/>
            </a:pr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</p:cxnSp>
        <p:sp>
          <p:nvSpPr>
            <p:cNvPr id="58" name="TextBox 306">
              <a:extLst>
                <a:ext uri="{FF2B5EF4-FFF2-40B4-BE49-F238E27FC236}">
                  <a16:creationId xmlns:a16="http://schemas.microsoft.com/office/drawing/2014/main" id="{3A38DEAD-13BC-012E-F753-6EE338B620F4}"/>
                </a:ext>
              </a:extLst>
            </p:cNvPr>
            <p:cNvSpPr txBox="1"/>
            <p:nvPr/>
          </p:nvSpPr>
          <p:spPr>
            <a:xfrm>
              <a:off x="5200649" y="2348636"/>
              <a:ext cx="349154" cy="253919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050" b="1" i="0" u="none" strike="noStrike" kern="1200" cap="none" spc="0" baseline="0">
                  <a:solidFill>
                    <a:srgbClr val="FFFFFF"/>
                  </a:solidFill>
                  <a:uFillTx/>
                  <a:latin typeface="AvenirNext LT Pro Regular" pitchFamily="34"/>
                </a:rPr>
                <a:t>3</a:t>
              </a:r>
              <a:r>
                <a:rPr lang="en-GB" sz="1050" b="1" i="0" u="none" strike="noStrike" kern="1200" cap="none" spc="0" baseline="30000">
                  <a:solidFill>
                    <a:srgbClr val="FFFFFF"/>
                  </a:solidFill>
                  <a:uFillTx/>
                  <a:latin typeface="AvenirNext LT Pro Regular" pitchFamily="34"/>
                </a:rPr>
                <a:t>rd</a:t>
              </a:r>
              <a:endParaRPr lang="en-GB" sz="1050" b="1" i="0" u="none" strike="noStrike" kern="1200" cap="none" spc="0" baseline="0">
                <a:solidFill>
                  <a:srgbClr val="FFFFFF"/>
                </a:solidFill>
                <a:uFillTx/>
                <a:latin typeface="AvenirNext LT Pro Regular" pitchFamily="34"/>
              </a:endParaRPr>
            </a:p>
          </p:txBody>
        </p:sp>
      </p:grpSp>
      <p:pic>
        <p:nvPicPr>
          <p:cNvPr id="59" name="Graphic 294" descr="Single gear outline">
            <a:extLst>
              <a:ext uri="{FF2B5EF4-FFF2-40B4-BE49-F238E27FC236}">
                <a16:creationId xmlns:a16="http://schemas.microsoft.com/office/drawing/2014/main" id="{297CE8F3-BDF0-AD7B-B82B-ED31D1EA278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02107" y="2217920"/>
            <a:ext cx="135742" cy="13574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0" name="Picture 129">
            <a:extLst>
              <a:ext uri="{FF2B5EF4-FFF2-40B4-BE49-F238E27FC236}">
                <a16:creationId xmlns:a16="http://schemas.microsoft.com/office/drawing/2014/main" id="{EC3CFFD9-14EE-1B0B-71E9-A47DA521B8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453449" y="2872392"/>
            <a:ext cx="195416" cy="80958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5" name="Rectangle: Rounded Corners 307">
            <a:extLst>
              <a:ext uri="{FF2B5EF4-FFF2-40B4-BE49-F238E27FC236}">
                <a16:creationId xmlns:a16="http://schemas.microsoft.com/office/drawing/2014/main" id="{2AA5AA86-59B6-82CA-CD1F-AF1CB8907BA5}"/>
              </a:ext>
            </a:extLst>
          </p:cNvPr>
          <p:cNvSpPr/>
          <p:nvPr/>
        </p:nvSpPr>
        <p:spPr>
          <a:xfrm>
            <a:off x="5122885" y="2793290"/>
            <a:ext cx="1100974" cy="272856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04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67" name="Picture 128">
            <a:extLst>
              <a:ext uri="{FF2B5EF4-FFF2-40B4-BE49-F238E27FC236}">
                <a16:creationId xmlns:a16="http://schemas.microsoft.com/office/drawing/2014/main" id="{CB2CA4B6-2F48-EE40-2824-01CE387214D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344" b="24840"/>
          <a:stretch>
            <a:fillRect/>
          </a:stretch>
        </p:blipFill>
        <p:spPr>
          <a:xfrm>
            <a:off x="815117" y="2898914"/>
            <a:ext cx="234312" cy="108313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8" name="Picture 149">
            <a:extLst>
              <a:ext uri="{FF2B5EF4-FFF2-40B4-BE49-F238E27FC236}">
                <a16:creationId xmlns:a16="http://schemas.microsoft.com/office/drawing/2014/main" id="{35279B91-4C43-A2D8-8A64-8B8A7AC72E0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089" y="4474677"/>
            <a:ext cx="766731" cy="67826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9" name="Picture 5" descr="A white cable with a black button&#10;&#10;Description automatically generated with medium confidence">
            <a:extLst>
              <a:ext uri="{FF2B5EF4-FFF2-40B4-BE49-F238E27FC236}">
                <a16:creationId xmlns:a16="http://schemas.microsoft.com/office/drawing/2014/main" id="{7155E2EC-9470-7667-343A-98735F7A7D8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3080" t="18726" r="12433" b="27223"/>
          <a:stretch/>
        </p:blipFill>
        <p:spPr>
          <a:xfrm>
            <a:off x="367115" y="4066358"/>
            <a:ext cx="863911" cy="41793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0" name="Rectangle: Rounded Corners 307">
            <a:extLst>
              <a:ext uri="{FF2B5EF4-FFF2-40B4-BE49-F238E27FC236}">
                <a16:creationId xmlns:a16="http://schemas.microsoft.com/office/drawing/2014/main" id="{2FB4ED86-7643-EDCC-ED7D-49DA1F923D78}"/>
              </a:ext>
            </a:extLst>
          </p:cNvPr>
          <p:cNvSpPr/>
          <p:nvPr/>
        </p:nvSpPr>
        <p:spPr>
          <a:xfrm>
            <a:off x="235480" y="2748595"/>
            <a:ext cx="1100974" cy="272856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04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1" name="Rectangle: Rounded Corners 307">
            <a:extLst>
              <a:ext uri="{FF2B5EF4-FFF2-40B4-BE49-F238E27FC236}">
                <a16:creationId xmlns:a16="http://schemas.microsoft.com/office/drawing/2014/main" id="{68000564-2100-A153-91B7-C68A1D92D6F1}"/>
              </a:ext>
            </a:extLst>
          </p:cNvPr>
          <p:cNvSpPr/>
          <p:nvPr/>
        </p:nvSpPr>
        <p:spPr>
          <a:xfrm>
            <a:off x="1430448" y="2760352"/>
            <a:ext cx="1100974" cy="272856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04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2" name="Rectangle: Rounded Corners 307">
            <a:extLst>
              <a:ext uri="{FF2B5EF4-FFF2-40B4-BE49-F238E27FC236}">
                <a16:creationId xmlns:a16="http://schemas.microsoft.com/office/drawing/2014/main" id="{207B1EE8-0544-9F6C-E344-45A7CE22698A}"/>
              </a:ext>
            </a:extLst>
          </p:cNvPr>
          <p:cNvSpPr/>
          <p:nvPr/>
        </p:nvSpPr>
        <p:spPr>
          <a:xfrm>
            <a:off x="2651771" y="2774753"/>
            <a:ext cx="1100974" cy="272856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04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3" name="Rectangle: Rounded Corners 307">
            <a:extLst>
              <a:ext uri="{FF2B5EF4-FFF2-40B4-BE49-F238E27FC236}">
                <a16:creationId xmlns:a16="http://schemas.microsoft.com/office/drawing/2014/main" id="{788E36EF-5ED6-0ED1-688E-430085384507}"/>
              </a:ext>
            </a:extLst>
          </p:cNvPr>
          <p:cNvSpPr/>
          <p:nvPr/>
        </p:nvSpPr>
        <p:spPr>
          <a:xfrm>
            <a:off x="3873094" y="2793291"/>
            <a:ext cx="1100974" cy="272856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04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4" name="Rectangle: Rounded Corners 307">
            <a:extLst>
              <a:ext uri="{FF2B5EF4-FFF2-40B4-BE49-F238E27FC236}">
                <a16:creationId xmlns:a16="http://schemas.microsoft.com/office/drawing/2014/main" id="{239689D2-9761-5EAC-7E5B-367C61673091}"/>
              </a:ext>
            </a:extLst>
          </p:cNvPr>
          <p:cNvSpPr/>
          <p:nvPr/>
        </p:nvSpPr>
        <p:spPr>
          <a:xfrm>
            <a:off x="6344208" y="2793290"/>
            <a:ext cx="1100974" cy="272856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04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75" name="Picture 131">
            <a:extLst>
              <a:ext uri="{FF2B5EF4-FFF2-40B4-BE49-F238E27FC236}">
                <a16:creationId xmlns:a16="http://schemas.microsoft.com/office/drawing/2014/main" id="{2B9F8E8A-65D5-ADF5-3710-FE4AC83AEDA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832041" y="3002044"/>
            <a:ext cx="194401" cy="65432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6" name="Picture 134">
            <a:extLst>
              <a:ext uri="{FF2B5EF4-FFF2-40B4-BE49-F238E27FC236}">
                <a16:creationId xmlns:a16="http://schemas.microsoft.com/office/drawing/2014/main" id="{41D0BDA0-B5B4-74F1-3C6D-CF9100552B00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r="56442"/>
          <a:stretch>
            <a:fillRect/>
          </a:stretch>
        </p:blipFill>
        <p:spPr>
          <a:xfrm>
            <a:off x="1690797" y="4669432"/>
            <a:ext cx="194401" cy="61647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7" name="Picture 135" descr="A picture containing text, close, silver&#10;&#10;Description automatically generated">
            <a:extLst>
              <a:ext uri="{FF2B5EF4-FFF2-40B4-BE49-F238E27FC236}">
                <a16:creationId xmlns:a16="http://schemas.microsoft.com/office/drawing/2014/main" id="{1E038A35-75DA-CF3B-D65C-E03048158E9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059866" y="4475077"/>
            <a:ext cx="125025" cy="81082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8" name="Picture 136">
            <a:extLst>
              <a:ext uri="{FF2B5EF4-FFF2-40B4-BE49-F238E27FC236}">
                <a16:creationId xmlns:a16="http://schemas.microsoft.com/office/drawing/2014/main" id="{82BE4EC6-A064-B11F-A4B6-59A19CA6098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943753" y="3502255"/>
            <a:ext cx="552078" cy="80952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9" name="Picture 137">
            <a:extLst>
              <a:ext uri="{FF2B5EF4-FFF2-40B4-BE49-F238E27FC236}">
                <a16:creationId xmlns:a16="http://schemas.microsoft.com/office/drawing/2014/main" id="{83C72FF3-EAF4-27E8-7F39-65D33C00F77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091385" y="4341812"/>
            <a:ext cx="220690" cy="39935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0" name="Picture 137">
            <a:extLst>
              <a:ext uri="{FF2B5EF4-FFF2-40B4-BE49-F238E27FC236}">
                <a16:creationId xmlns:a16="http://schemas.microsoft.com/office/drawing/2014/main" id="{FA15059F-62E6-D8EE-9AF0-A7025789856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862559" y="4299974"/>
            <a:ext cx="220690" cy="39935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1" name="TextBox 12">
            <a:extLst>
              <a:ext uri="{FF2B5EF4-FFF2-40B4-BE49-F238E27FC236}">
                <a16:creationId xmlns:a16="http://schemas.microsoft.com/office/drawing/2014/main" id="{7BEAC868-7813-4F21-DEF3-2DA85267CD87}"/>
              </a:ext>
            </a:extLst>
          </p:cNvPr>
          <p:cNvSpPr txBox="1"/>
          <p:nvPr/>
        </p:nvSpPr>
        <p:spPr>
          <a:xfrm>
            <a:off x="2632132" y="4932848"/>
            <a:ext cx="954679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>
                <a:solidFill>
                  <a:srgbClr val="171717"/>
                </a:solidFill>
                <a:uFillTx/>
                <a:latin typeface="AvenirNext LT Pro Regular" pitchFamily="34"/>
              </a:rPr>
              <a:t>Option 2)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>
                <a:solidFill>
                  <a:srgbClr val="171717"/>
                </a:solidFill>
                <a:uFillTx/>
                <a:latin typeface="AvenirNext LT Pro Regular" pitchFamily="34"/>
              </a:rPr>
              <a:t>±1250PA</a:t>
            </a:r>
          </a:p>
        </p:txBody>
      </p:sp>
      <p:sp>
        <p:nvSpPr>
          <p:cNvPr id="82" name="TextBox 11">
            <a:extLst>
              <a:ext uri="{FF2B5EF4-FFF2-40B4-BE49-F238E27FC236}">
                <a16:creationId xmlns:a16="http://schemas.microsoft.com/office/drawing/2014/main" id="{455B3A85-A210-87EF-2C77-B6E8BC7A65F0}"/>
              </a:ext>
            </a:extLst>
          </p:cNvPr>
          <p:cNvSpPr txBox="1"/>
          <p:nvPr/>
        </p:nvSpPr>
        <p:spPr>
          <a:xfrm>
            <a:off x="2680239" y="2862651"/>
            <a:ext cx="954679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>
                <a:solidFill>
                  <a:srgbClr val="171717"/>
                </a:solidFill>
                <a:uFillTx/>
                <a:latin typeface="AvenirNext LT Pro Regular" pitchFamily="34"/>
              </a:rPr>
              <a:t>Option 1)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>
                <a:solidFill>
                  <a:srgbClr val="171717"/>
                </a:solidFill>
                <a:uFillTx/>
                <a:latin typeface="AvenirNext LT Pro Regular" pitchFamily="34"/>
              </a:rPr>
              <a:t>±100PA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343AD1E5-7D03-0317-0D27-EF1D2A7802E4}"/>
              </a:ext>
            </a:extLst>
          </p:cNvPr>
          <p:cNvSpPr txBox="1"/>
          <p:nvPr/>
        </p:nvSpPr>
        <p:spPr>
          <a:xfrm>
            <a:off x="1590087" y="4070516"/>
            <a:ext cx="6994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 err="1"/>
              <a:t>Rotronic</a:t>
            </a:r>
            <a:r>
              <a:rPr lang="en-DK"/>
              <a:t> </a:t>
            </a:r>
            <a:endParaRPr lang="da-DK"/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9DB4CCA8-D24B-11F0-0AFD-A1B05E104D65}"/>
              </a:ext>
            </a:extLst>
          </p:cNvPr>
          <p:cNvSpPr txBox="1"/>
          <p:nvPr/>
        </p:nvSpPr>
        <p:spPr>
          <a:xfrm>
            <a:off x="1617659" y="2801732"/>
            <a:ext cx="101447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/>
              <a:t>Ellab RH/T </a:t>
            </a:r>
            <a:endParaRPr lang="da-DK" sz="1100"/>
          </a:p>
        </p:txBody>
      </p:sp>
      <p:sp>
        <p:nvSpPr>
          <p:cNvPr id="85" name="TextBox 9">
            <a:extLst>
              <a:ext uri="{FF2B5EF4-FFF2-40B4-BE49-F238E27FC236}">
                <a16:creationId xmlns:a16="http://schemas.microsoft.com/office/drawing/2014/main" id="{57B5D3D3-5EF3-E319-B57E-066B3B313D1D}"/>
              </a:ext>
            </a:extLst>
          </p:cNvPr>
          <p:cNvSpPr txBox="1"/>
          <p:nvPr/>
        </p:nvSpPr>
        <p:spPr>
          <a:xfrm>
            <a:off x="367115" y="3691617"/>
            <a:ext cx="786292" cy="2462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>
                <a:solidFill>
                  <a:srgbClr val="171717"/>
                </a:solidFill>
                <a:uFillTx/>
                <a:latin typeface="AvenirNext LT Pro Regular" pitchFamily="34"/>
              </a:rPr>
              <a:t>-20 to 60C</a:t>
            </a:r>
          </a:p>
        </p:txBody>
      </p:sp>
      <p:sp>
        <p:nvSpPr>
          <p:cNvPr id="86" name="TextBox 10">
            <a:extLst>
              <a:ext uri="{FF2B5EF4-FFF2-40B4-BE49-F238E27FC236}">
                <a16:creationId xmlns:a16="http://schemas.microsoft.com/office/drawing/2014/main" id="{18F74A23-B15E-F7EB-3437-C87EA55B10DA}"/>
              </a:ext>
            </a:extLst>
          </p:cNvPr>
          <p:cNvSpPr txBox="1"/>
          <p:nvPr/>
        </p:nvSpPr>
        <p:spPr>
          <a:xfrm>
            <a:off x="347307" y="5155983"/>
            <a:ext cx="853446" cy="2462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>
                <a:solidFill>
                  <a:srgbClr val="171717"/>
                </a:solidFill>
                <a:uFillTx/>
                <a:latin typeface="AvenirNext LT Pro Regular" pitchFamily="34"/>
              </a:rPr>
              <a:t>-200 to 250C</a:t>
            </a:r>
          </a:p>
        </p:txBody>
      </p:sp>
      <p:grpSp>
        <p:nvGrpSpPr>
          <p:cNvPr id="88" name="Group 123">
            <a:extLst>
              <a:ext uri="{FF2B5EF4-FFF2-40B4-BE49-F238E27FC236}">
                <a16:creationId xmlns:a16="http://schemas.microsoft.com/office/drawing/2014/main" id="{C172F3B2-6559-E4DE-297E-677BE379CC0E}"/>
              </a:ext>
            </a:extLst>
          </p:cNvPr>
          <p:cNvGrpSpPr/>
          <p:nvPr/>
        </p:nvGrpSpPr>
        <p:grpSpPr>
          <a:xfrm>
            <a:off x="4152309" y="3466595"/>
            <a:ext cx="602159" cy="1274572"/>
            <a:chOff x="3162534" y="3298652"/>
            <a:chExt cx="602159" cy="1274572"/>
          </a:xfrm>
        </p:grpSpPr>
        <p:pic>
          <p:nvPicPr>
            <p:cNvPr id="89" name="Picture 124">
              <a:extLst>
                <a:ext uri="{FF2B5EF4-FFF2-40B4-BE49-F238E27FC236}">
                  <a16:creationId xmlns:a16="http://schemas.microsoft.com/office/drawing/2014/main" id="{B0882FE5-ED34-4E59-07B0-3F72973781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 rot="10799991" flipH="1">
              <a:off x="3239198" y="4077227"/>
              <a:ext cx="366326" cy="495997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90" name="Picture 147">
              <a:extLst>
                <a:ext uri="{FF2B5EF4-FFF2-40B4-BE49-F238E27FC236}">
                  <a16:creationId xmlns:a16="http://schemas.microsoft.com/office/drawing/2014/main" id="{6BB04589-7D13-C554-4D6B-5C190C78DA8C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 l="-1" r="60471" b="3541"/>
            <a:stretch>
              <a:fillRect/>
            </a:stretch>
          </p:blipFill>
          <p:spPr>
            <a:xfrm>
              <a:off x="3162534" y="3449052"/>
              <a:ext cx="188329" cy="646681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91" name="Picture 148">
              <a:extLst>
                <a:ext uri="{FF2B5EF4-FFF2-40B4-BE49-F238E27FC236}">
                  <a16:creationId xmlns:a16="http://schemas.microsoft.com/office/drawing/2014/main" id="{17C4DC65-0CB1-7DD8-6BD5-02D1899F96B7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/>
            <a:srcRect t="31316" b="32033"/>
            <a:stretch>
              <a:fillRect/>
            </a:stretch>
          </p:blipFill>
          <p:spPr>
            <a:xfrm rot="5400013" flipH="1">
              <a:off x="3126515" y="3594497"/>
              <a:ext cx="934023" cy="342333"/>
            </a:xfrm>
            <a:prstGeom prst="rect">
              <a:avLst/>
            </a:prstGeom>
            <a:noFill/>
            <a:ln cap="flat">
              <a:noFill/>
            </a:ln>
          </p:spPr>
        </p:pic>
      </p:grpSp>
      <p:sp>
        <p:nvSpPr>
          <p:cNvPr id="92" name="TextBox 6">
            <a:extLst>
              <a:ext uri="{FF2B5EF4-FFF2-40B4-BE49-F238E27FC236}">
                <a16:creationId xmlns:a16="http://schemas.microsoft.com/office/drawing/2014/main" id="{B9E5F343-5255-C112-AD19-1EF18969F222}"/>
              </a:ext>
            </a:extLst>
          </p:cNvPr>
          <p:cNvSpPr txBox="1"/>
          <p:nvPr/>
        </p:nvSpPr>
        <p:spPr>
          <a:xfrm>
            <a:off x="4012029" y="2872392"/>
            <a:ext cx="851571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>
                <a:solidFill>
                  <a:srgbClr val="171717"/>
                </a:solidFill>
                <a:uFillTx/>
                <a:latin typeface="AvenirNext LT Pro Regular" pitchFamily="34"/>
              </a:rPr>
              <a:t>Vaisala GMP 251 sensor</a:t>
            </a:r>
          </a:p>
        </p:txBody>
      </p:sp>
      <p:sp>
        <p:nvSpPr>
          <p:cNvPr id="93" name="Text Placeholder 2">
            <a:extLst>
              <a:ext uri="{FF2B5EF4-FFF2-40B4-BE49-F238E27FC236}">
                <a16:creationId xmlns:a16="http://schemas.microsoft.com/office/drawing/2014/main" id="{DDC907A9-314E-564D-33E2-37C88712D9E4}"/>
              </a:ext>
            </a:extLst>
          </p:cNvPr>
          <p:cNvSpPr txBox="1"/>
          <p:nvPr/>
        </p:nvSpPr>
        <p:spPr>
          <a:xfrm>
            <a:off x="3977312" y="5088225"/>
            <a:ext cx="910431" cy="37980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171450" marR="0" lvl="0" indent="-171450" algn="ctr" defTabSz="6858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>
                <a:solidFill>
                  <a:srgbClr val="73D438"/>
                </a:solidFill>
                <a:uFillTx/>
                <a:latin typeface="AvenirNext LT Pro Medium" pitchFamily="34"/>
              </a:rPr>
              <a:t>PoE Unit</a:t>
            </a:r>
          </a:p>
          <a:p>
            <a:pPr marL="171450" marR="0" lvl="0" indent="-171450" algn="ctr" defTabSz="6858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>
                <a:solidFill>
                  <a:srgbClr val="73D438"/>
                </a:solidFill>
                <a:uFillTx/>
                <a:latin typeface="AvenirNext LT Pro Medium" pitchFamily="34"/>
              </a:rPr>
              <a:t>Required</a:t>
            </a:r>
          </a:p>
        </p:txBody>
      </p:sp>
      <p:pic>
        <p:nvPicPr>
          <p:cNvPr id="94" name="Picture 142">
            <a:extLst>
              <a:ext uri="{FF2B5EF4-FFF2-40B4-BE49-F238E27FC236}">
                <a16:creationId xmlns:a16="http://schemas.microsoft.com/office/drawing/2014/main" id="{7B97B17F-A0A4-5161-7572-EB1D2F4988B6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 l="40059"/>
          <a:stretch>
            <a:fillRect/>
          </a:stretch>
        </p:blipFill>
        <p:spPr>
          <a:xfrm>
            <a:off x="5620292" y="3713579"/>
            <a:ext cx="422224" cy="80075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5" name="Picture 141">
            <a:extLst>
              <a:ext uri="{FF2B5EF4-FFF2-40B4-BE49-F238E27FC236}">
                <a16:creationId xmlns:a16="http://schemas.microsoft.com/office/drawing/2014/main" id="{E07289B4-1022-9C3E-9DAA-D77F3C3F71FC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 r="59941"/>
          <a:stretch>
            <a:fillRect/>
          </a:stretch>
        </p:blipFill>
        <p:spPr>
          <a:xfrm rot="10799991" flipH="1">
            <a:off x="5261552" y="2954811"/>
            <a:ext cx="282174" cy="80075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7" name="Picture 96" descr="A close-up of a metal object&#10;&#10;AI-generated content may be incorrect.">
            <a:extLst>
              <a:ext uri="{FF2B5EF4-FFF2-40B4-BE49-F238E27FC236}">
                <a16:creationId xmlns:a16="http://schemas.microsoft.com/office/drawing/2014/main" id="{016B5ADC-9E5F-565A-AC90-602468BD81D3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l="13508" t="20114" r="20741" b="8956"/>
          <a:stretch/>
        </p:blipFill>
        <p:spPr>
          <a:xfrm>
            <a:off x="5267458" y="4599442"/>
            <a:ext cx="956401" cy="686460"/>
          </a:xfrm>
          <a:prstGeom prst="rect">
            <a:avLst/>
          </a:prstGeom>
        </p:spPr>
      </p:pic>
      <p:pic>
        <p:nvPicPr>
          <p:cNvPr id="98" name="Picture 143">
            <a:extLst>
              <a:ext uri="{FF2B5EF4-FFF2-40B4-BE49-F238E27FC236}">
                <a16:creationId xmlns:a16="http://schemas.microsoft.com/office/drawing/2014/main" id="{5EE49007-C44E-C7F8-0C2D-F1CBB1B8BAEF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0949766">
            <a:off x="6745572" y="3825808"/>
            <a:ext cx="649214" cy="59765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9" name="Picture 144">
            <a:extLst>
              <a:ext uri="{FF2B5EF4-FFF2-40B4-BE49-F238E27FC236}">
                <a16:creationId xmlns:a16="http://schemas.microsoft.com/office/drawing/2014/main" id="{5649DFBF-B8A6-E0A0-C092-109D8300F39D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10799991">
            <a:off x="6539924" y="3725581"/>
            <a:ext cx="213795" cy="7407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0" name="TextBox 14">
            <a:extLst>
              <a:ext uri="{FF2B5EF4-FFF2-40B4-BE49-F238E27FC236}">
                <a16:creationId xmlns:a16="http://schemas.microsoft.com/office/drawing/2014/main" id="{966D4BD5-C21C-3C5D-1084-5C76C621355A}"/>
              </a:ext>
            </a:extLst>
          </p:cNvPr>
          <p:cNvSpPr txBox="1"/>
          <p:nvPr/>
        </p:nvSpPr>
        <p:spPr>
          <a:xfrm>
            <a:off x="6570225" y="2905740"/>
            <a:ext cx="648940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>
                <a:solidFill>
                  <a:srgbClr val="171717"/>
                </a:solidFill>
                <a:uFillTx/>
                <a:latin typeface="AvenirNext LT Pro Regular" pitchFamily="34"/>
              </a:rPr>
              <a:t>4-20mA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>
                <a:solidFill>
                  <a:srgbClr val="171717"/>
                </a:solidFill>
                <a:uFillTx/>
                <a:latin typeface="AvenirNext LT Pro Regular" pitchFamily="34"/>
              </a:rPr>
              <a:t>0-10V</a:t>
            </a:r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7D4439E9-BAF4-2AB6-27DE-697687599C09}"/>
              </a:ext>
            </a:extLst>
          </p:cNvPr>
          <p:cNvSpPr txBox="1"/>
          <p:nvPr/>
        </p:nvSpPr>
        <p:spPr>
          <a:xfrm>
            <a:off x="6462058" y="4779888"/>
            <a:ext cx="865273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050"/>
              <a:t>Digital in- &amp; output </a:t>
            </a:r>
          </a:p>
          <a:p>
            <a:r>
              <a:rPr lang="en-DK" sz="1050"/>
              <a:t>Analog </a:t>
            </a:r>
            <a:endParaRPr lang="da-DK" sz="1050"/>
          </a:p>
        </p:txBody>
      </p:sp>
      <p:sp>
        <p:nvSpPr>
          <p:cNvPr id="102" name="Rectangle: Rounded Corners 314">
            <a:extLst>
              <a:ext uri="{FF2B5EF4-FFF2-40B4-BE49-F238E27FC236}">
                <a16:creationId xmlns:a16="http://schemas.microsoft.com/office/drawing/2014/main" id="{C06371A6-97E5-426A-45C0-A5E0A43DB017}"/>
              </a:ext>
            </a:extLst>
          </p:cNvPr>
          <p:cNvSpPr/>
          <p:nvPr/>
        </p:nvSpPr>
        <p:spPr>
          <a:xfrm>
            <a:off x="8166645" y="2788286"/>
            <a:ext cx="1235772" cy="2715032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04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103" name="Picture 145" descr="A picture containing text, monitor&#10;&#10;Description automatically generated">
            <a:extLst>
              <a:ext uri="{FF2B5EF4-FFF2-40B4-BE49-F238E27FC236}">
                <a16:creationId xmlns:a16="http://schemas.microsoft.com/office/drawing/2014/main" id="{7E138B63-FFD6-9CCC-80BC-64E707F7709A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8369096" y="2921675"/>
            <a:ext cx="830869" cy="112456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4" name="Picture 126">
            <a:extLst>
              <a:ext uri="{FF2B5EF4-FFF2-40B4-BE49-F238E27FC236}">
                <a16:creationId xmlns:a16="http://schemas.microsoft.com/office/drawing/2014/main" id="{22D14D45-FE64-6145-77F6-03A4AD53887D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8339567" y="4125863"/>
            <a:ext cx="926305" cy="37378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5" name="Picture 104">
            <a:extLst>
              <a:ext uri="{FF2B5EF4-FFF2-40B4-BE49-F238E27FC236}">
                <a16:creationId xmlns:a16="http://schemas.microsoft.com/office/drawing/2014/main" id="{54365DCA-5AE9-4B63-F1E9-D1ED905BB191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8348739" y="4556595"/>
            <a:ext cx="950591" cy="38607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6" name="Picture 132">
            <a:extLst>
              <a:ext uri="{FF2B5EF4-FFF2-40B4-BE49-F238E27FC236}">
                <a16:creationId xmlns:a16="http://schemas.microsoft.com/office/drawing/2014/main" id="{926BC252-FCBA-6013-E0B4-ED8F9ABFCDF3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8348739" y="5008547"/>
            <a:ext cx="907962" cy="34842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7" name="Oval 128">
            <a:extLst>
              <a:ext uri="{FF2B5EF4-FFF2-40B4-BE49-F238E27FC236}">
                <a16:creationId xmlns:a16="http://schemas.microsoft.com/office/drawing/2014/main" id="{7A4A7E53-E7AC-F8B5-800D-91FD0890DF8A}"/>
              </a:ext>
            </a:extLst>
          </p:cNvPr>
          <p:cNvSpPr/>
          <p:nvPr/>
        </p:nvSpPr>
        <p:spPr>
          <a:xfrm>
            <a:off x="8732350" y="4688168"/>
            <a:ext cx="104360" cy="9180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1"/>
          </a:solidFill>
          <a:ln w="19046" cap="flat">
            <a:noFill/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108" name="Picture 146" descr="A picture containing text, monitor&#10;&#10;Description automatically generated">
            <a:extLst>
              <a:ext uri="{FF2B5EF4-FFF2-40B4-BE49-F238E27FC236}">
                <a16:creationId xmlns:a16="http://schemas.microsoft.com/office/drawing/2014/main" id="{2D1638D3-239C-0564-4912-3F263A1A56AF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10167553" y="2954810"/>
            <a:ext cx="1187997" cy="88343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0" name="Rectangle: Rounded Corners 315">
            <a:extLst>
              <a:ext uri="{FF2B5EF4-FFF2-40B4-BE49-F238E27FC236}">
                <a16:creationId xmlns:a16="http://schemas.microsoft.com/office/drawing/2014/main" id="{4B191BAD-25A9-1777-AC33-9DE1008D9783}"/>
              </a:ext>
            </a:extLst>
          </p:cNvPr>
          <p:cNvSpPr/>
          <p:nvPr/>
        </p:nvSpPr>
        <p:spPr>
          <a:xfrm>
            <a:off x="10130397" y="2801732"/>
            <a:ext cx="1246485" cy="1978156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04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116" name="TextBox 115">
            <a:extLst>
              <a:ext uri="{FF2B5EF4-FFF2-40B4-BE49-F238E27FC236}">
                <a16:creationId xmlns:a16="http://schemas.microsoft.com/office/drawing/2014/main" id="{01857AD6-154A-8C73-360B-F421E6A774FB}"/>
              </a:ext>
            </a:extLst>
          </p:cNvPr>
          <p:cNvSpPr txBox="1"/>
          <p:nvPr/>
        </p:nvSpPr>
        <p:spPr>
          <a:xfrm>
            <a:off x="8089917" y="2073445"/>
            <a:ext cx="345977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DK" sz="1400" b="1"/>
              <a:t>Transmitter                        Access Point </a:t>
            </a:r>
            <a:endParaRPr lang="da-DK" sz="1400" b="1"/>
          </a:p>
        </p:txBody>
      </p:sp>
    </p:spTree>
    <p:extLst>
      <p:ext uri="{BB962C8B-B14F-4D97-AF65-F5344CB8AC3E}">
        <p14:creationId xmlns:p14="http://schemas.microsoft.com/office/powerpoint/2010/main" val="42210624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0E9F35-67BD-A9B9-6330-7DEF942958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B6D7E7F-23F8-02C4-2568-04230019A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Terminology</a:t>
            </a:r>
            <a:endParaRPr lang="da-D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1115E6-92D0-E479-89CF-9C643919AC6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1109" y="1797757"/>
            <a:ext cx="5400000" cy="3645850"/>
          </a:xfrm>
        </p:spPr>
        <p:txBody>
          <a:bodyPr/>
          <a:lstStyle/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>
                <a:solidFill>
                  <a:srgbClr val="1F6898"/>
                </a:solidFill>
                <a:latin typeface="AvenirNext LT Pro Medium" pitchFamily="34"/>
              </a:rPr>
              <a:t>TVP: </a:t>
            </a:r>
            <a:r>
              <a:rPr lang="en-GB" sz="1600" b="1" err="1">
                <a:solidFill>
                  <a:srgbClr val="1F6898"/>
                </a:solidFill>
                <a:latin typeface="AvenirNext LT Pro Medium" pitchFamily="34"/>
              </a:rPr>
              <a:t>TrackView</a:t>
            </a:r>
            <a:r>
              <a:rPr lang="en-GB" sz="1600" b="1">
                <a:solidFill>
                  <a:srgbClr val="1F6898"/>
                </a:solidFill>
                <a:latin typeface="AvenirNext LT Pro Medium" pitchFamily="34"/>
              </a:rPr>
              <a:t> Pro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>
                <a:solidFill>
                  <a:srgbClr val="1F6898"/>
                </a:solidFill>
                <a:latin typeface="AvenirNext LT Pro Medium" pitchFamily="34"/>
              </a:rPr>
              <a:t>Tx: Transmitter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400" b="1">
                <a:solidFill>
                  <a:srgbClr val="181818"/>
                </a:solidFill>
                <a:latin typeface="AvenirNext LT Pro Medium" pitchFamily="34"/>
              </a:rPr>
              <a:t>	Transmitter “can” also be called a logger or data logger or device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>
                <a:solidFill>
                  <a:srgbClr val="1F6898"/>
                </a:solidFill>
                <a:latin typeface="AvenirNext LT Pro Medium" pitchFamily="34"/>
              </a:rPr>
              <a:t>Rx: Receiver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>
                <a:solidFill>
                  <a:srgbClr val="1F6898"/>
                </a:solidFill>
                <a:latin typeface="AvenirNext LT Pro Medium" pitchFamily="34"/>
              </a:rPr>
              <a:t>	</a:t>
            </a:r>
            <a:r>
              <a:rPr lang="en-GB" sz="1400" b="1">
                <a:solidFill>
                  <a:srgbClr val="181818"/>
                </a:solidFill>
                <a:latin typeface="AvenirNext LT Pro Medium" pitchFamily="34"/>
              </a:rPr>
              <a:t>Ellab’s Receiver is called </a:t>
            </a:r>
            <a:r>
              <a:rPr lang="en-GB" sz="1400" b="1" err="1">
                <a:solidFill>
                  <a:srgbClr val="181818"/>
                </a:solidFill>
                <a:latin typeface="AvenirNext LT Pro Medium" pitchFamily="34"/>
              </a:rPr>
              <a:t>TrackView</a:t>
            </a:r>
            <a:r>
              <a:rPr lang="en-GB" sz="1400" b="1">
                <a:solidFill>
                  <a:srgbClr val="181818"/>
                </a:solidFill>
                <a:latin typeface="AvenirNext LT Pro Medium" pitchFamily="34"/>
              </a:rPr>
              <a:t> Pro Access Point or </a:t>
            </a:r>
            <a:r>
              <a:rPr lang="en-GB" sz="1400" b="1" err="1">
                <a:solidFill>
                  <a:srgbClr val="181818"/>
                </a:solidFill>
                <a:latin typeface="AvenirNext LT Pro Medium" pitchFamily="34"/>
              </a:rPr>
              <a:t>TrackView</a:t>
            </a:r>
            <a:r>
              <a:rPr lang="en-GB" sz="1400" b="1">
                <a:solidFill>
                  <a:srgbClr val="181818"/>
                </a:solidFill>
                <a:latin typeface="AvenirNext LT Pro Medium" pitchFamily="34"/>
              </a:rPr>
              <a:t> Pro Network Access Point</a:t>
            </a:r>
            <a:endParaRPr lang="en-GB" sz="1600" b="1">
              <a:solidFill>
                <a:srgbClr val="181818"/>
              </a:solidFill>
              <a:latin typeface="AvenirNext LT Pro Medium" pitchFamily="34"/>
            </a:endParaRP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>
                <a:solidFill>
                  <a:srgbClr val="1F6898"/>
                </a:solidFill>
                <a:latin typeface="AvenirNext LT Pro Medium" pitchFamily="34"/>
              </a:rPr>
              <a:t>AP: Access Point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>
                <a:solidFill>
                  <a:srgbClr val="1F6898"/>
                </a:solidFill>
                <a:latin typeface="AvenirNext LT Pro Medium" pitchFamily="34"/>
              </a:rPr>
              <a:t>RF: Radio Frequency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>
                <a:solidFill>
                  <a:srgbClr val="1F6898"/>
                </a:solidFill>
                <a:latin typeface="AvenirNext LT Pro Medium" pitchFamily="34"/>
              </a:rPr>
              <a:t>PoE: Power over Ethernet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>
                <a:solidFill>
                  <a:srgbClr val="1F6898"/>
                </a:solidFill>
                <a:latin typeface="AvenirNext LT Pro Medium" pitchFamily="34"/>
              </a:rPr>
              <a:t>S/W: Software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>
                <a:solidFill>
                  <a:srgbClr val="1F6898"/>
                </a:solidFill>
                <a:latin typeface="AvenirNext LT Pro Medium" pitchFamily="34"/>
              </a:rPr>
              <a:t>H/W: Hardware</a:t>
            </a:r>
          </a:p>
          <a:p>
            <a:endParaRPr lang="da-DK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7EC91E8-B85C-ECE4-B476-273D4EC564DD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360891" y="1797757"/>
            <a:ext cx="5400000" cy="3645850"/>
          </a:xfrm>
        </p:spPr>
        <p:txBody>
          <a:bodyPr/>
          <a:lstStyle/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>
                <a:solidFill>
                  <a:srgbClr val="1F6898"/>
                </a:solidFill>
                <a:uFillTx/>
                <a:latin typeface="Avenir Next Demi Bold"/>
              </a:rPr>
              <a:t>WP: Waterproof</a:t>
            </a:r>
          </a:p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 err="1">
                <a:solidFill>
                  <a:srgbClr val="1F6898"/>
                </a:solidFill>
                <a:uFillTx/>
                <a:latin typeface="Avenir Next Demi Bold"/>
              </a:rPr>
              <a:t>dP</a:t>
            </a:r>
            <a:r>
              <a:rPr lang="en-GB" sz="1400" b="1" i="0" u="none" strike="noStrike" kern="1200" cap="none" spc="0" baseline="0">
                <a:solidFill>
                  <a:srgbClr val="1F6898"/>
                </a:solidFill>
                <a:uFillTx/>
                <a:latin typeface="Avenir Next Demi Bold"/>
              </a:rPr>
              <a:t>: Differential Pressure</a:t>
            </a:r>
          </a:p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>
                <a:solidFill>
                  <a:srgbClr val="1F6898"/>
                </a:solidFill>
                <a:uFillTx/>
                <a:latin typeface="Avenir Next Demi Bold"/>
              </a:rPr>
              <a:t>T: Temperature</a:t>
            </a:r>
          </a:p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>
                <a:solidFill>
                  <a:srgbClr val="1F6898"/>
                </a:solidFill>
                <a:uFillTx/>
                <a:latin typeface="Avenir Next Demi Bold"/>
              </a:rPr>
              <a:t>RH: Relative Humidity</a:t>
            </a:r>
          </a:p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>
                <a:solidFill>
                  <a:srgbClr val="1F6898"/>
                </a:solidFill>
                <a:uFillTx/>
                <a:latin typeface="Avenir Next Demi Bold"/>
              </a:rPr>
              <a:t>CO2: Carbon Dioxide</a:t>
            </a:r>
          </a:p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>
                <a:solidFill>
                  <a:srgbClr val="1F6898"/>
                </a:solidFill>
                <a:uFillTx/>
                <a:latin typeface="Avenir Next Demi Bold"/>
              </a:rPr>
              <a:t>Sensor can be measuring T, T/RH, </a:t>
            </a:r>
            <a:r>
              <a:rPr lang="en-GB" sz="1400" b="1" i="0" u="none" strike="noStrike" kern="1200" cap="none" spc="0" baseline="0" err="1">
                <a:solidFill>
                  <a:srgbClr val="1F6898"/>
                </a:solidFill>
                <a:uFillTx/>
                <a:latin typeface="Avenir Next Demi Bold"/>
              </a:rPr>
              <a:t>dP</a:t>
            </a:r>
            <a:r>
              <a:rPr lang="en-GB" sz="1400" b="1" i="0" u="none" strike="noStrike" kern="1200" cap="none" spc="0" baseline="0">
                <a:solidFill>
                  <a:srgbClr val="1F6898"/>
                </a:solidFill>
                <a:uFillTx/>
                <a:latin typeface="Avenir Next Demi Bold"/>
              </a:rPr>
              <a:t>,  CO2</a:t>
            </a:r>
          </a:p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>
                <a:solidFill>
                  <a:srgbClr val="181818"/>
                </a:solidFill>
                <a:uFillTx/>
                <a:latin typeface="Avenir Next Demi Bold"/>
              </a:rPr>
              <a:t>	Sensor is also called a probe or a sensor probe</a:t>
            </a:r>
          </a:p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>
                <a:solidFill>
                  <a:srgbClr val="1F6898"/>
                </a:solidFill>
                <a:uFillTx/>
                <a:latin typeface="Avenir Next Demi Bold"/>
              </a:rPr>
              <a:t>A measurement point is an individual parameter</a:t>
            </a:r>
          </a:p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>
                <a:solidFill>
                  <a:srgbClr val="181818"/>
                </a:solidFill>
                <a:uFillTx/>
                <a:latin typeface="Avenir Next Demi Bold"/>
              </a:rPr>
              <a:t>	</a:t>
            </a:r>
            <a:r>
              <a:rPr lang="en-GB" sz="1200" b="1" i="0" u="none" strike="noStrike" kern="1200" cap="none" spc="0" baseline="0">
                <a:solidFill>
                  <a:srgbClr val="181818"/>
                </a:solidFill>
                <a:uFillTx/>
                <a:latin typeface="Avenir Next Demi Bold"/>
              </a:rPr>
              <a:t>e.g. T/RH counts as 2 measurement points</a:t>
            </a:r>
          </a:p>
          <a:p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1979453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86ECA5-5EB5-C195-C2FC-A5077BC9DA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F47830C-8659-559F-4F74-4AD2361C6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PT1000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CC2CED2-11F8-9388-7C3C-950473C9D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Temperature sensors </a:t>
            </a:r>
            <a:endParaRPr lang="da-DK"/>
          </a:p>
        </p:txBody>
      </p:sp>
      <p:graphicFrame>
        <p:nvGraphicFramePr>
          <p:cNvPr id="6" name="Table 13">
            <a:extLst>
              <a:ext uri="{FF2B5EF4-FFF2-40B4-BE49-F238E27FC236}">
                <a16:creationId xmlns:a16="http://schemas.microsoft.com/office/drawing/2014/main" id="{333090B7-7908-9CD5-A1C9-ECA890EF20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6968742"/>
              </p:ext>
            </p:extLst>
          </p:nvPr>
        </p:nvGraphicFramePr>
        <p:xfrm>
          <a:off x="1448072" y="4390354"/>
          <a:ext cx="3149604" cy="1152505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179914">
                  <a:extLst>
                    <a:ext uri="{9D8B030D-6E8A-4147-A177-3AD203B41FA5}">
                      <a16:colId xmlns:a16="http://schemas.microsoft.com/office/drawing/2014/main" val="2174148057"/>
                    </a:ext>
                  </a:extLst>
                </a:gridCol>
                <a:gridCol w="1969690">
                  <a:extLst>
                    <a:ext uri="{9D8B030D-6E8A-4147-A177-3AD203B41FA5}">
                      <a16:colId xmlns:a16="http://schemas.microsoft.com/office/drawing/2014/main" val="3168396257"/>
                    </a:ext>
                  </a:extLst>
                </a:gridCol>
              </a:tblGrid>
              <a:tr h="190496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GB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PT1000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4030359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-200C to +2</a:t>
                      </a:r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0</a:t>
                      </a: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941203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options: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3- and 5- meter length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295757866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diameter: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3mm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8294426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Sensor: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71mm x ø4mm Waterproof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571034391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3159056"/>
                  </a:ext>
                </a:extLst>
              </a:tr>
            </a:tbl>
          </a:graphicData>
        </a:graphic>
      </p:graphicFrame>
      <p:graphicFrame>
        <p:nvGraphicFramePr>
          <p:cNvPr id="7" name="Table 10">
            <a:extLst>
              <a:ext uri="{FF2B5EF4-FFF2-40B4-BE49-F238E27FC236}">
                <a16:creationId xmlns:a16="http://schemas.microsoft.com/office/drawing/2014/main" id="{F2D898B0-287C-E59E-D159-7AF3FC759F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2553919"/>
              </p:ext>
            </p:extLst>
          </p:nvPr>
        </p:nvGraphicFramePr>
        <p:xfrm>
          <a:off x="7535828" y="4390353"/>
          <a:ext cx="3149604" cy="1152505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179914">
                  <a:extLst>
                    <a:ext uri="{9D8B030D-6E8A-4147-A177-3AD203B41FA5}">
                      <a16:colId xmlns:a16="http://schemas.microsoft.com/office/drawing/2014/main" val="3130493204"/>
                    </a:ext>
                  </a:extLst>
                </a:gridCol>
                <a:gridCol w="1969690">
                  <a:extLst>
                    <a:ext uri="{9D8B030D-6E8A-4147-A177-3AD203B41FA5}">
                      <a16:colId xmlns:a16="http://schemas.microsoft.com/office/drawing/2014/main" val="4198454899"/>
                    </a:ext>
                  </a:extLst>
                </a:gridCol>
              </a:tblGrid>
              <a:tr h="190496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GB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PT1000, thin wire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032094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-200C to +2</a:t>
                      </a:r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0</a:t>
                      </a: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561945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options: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3- and 5- meter length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074745405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diameter: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2mm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7848959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Sensor: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70mm x ø3mm Waterproof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680289414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9807544"/>
                  </a:ext>
                </a:extLst>
              </a:tr>
            </a:tbl>
          </a:graphicData>
        </a:graphic>
      </p:graphicFrame>
      <p:pic>
        <p:nvPicPr>
          <p:cNvPr id="9" name="Picture 5" descr="A white cable with a black button&#10;&#10;Description automatically generated with medium confidence">
            <a:extLst>
              <a:ext uri="{FF2B5EF4-FFF2-40B4-BE49-F238E27FC236}">
                <a16:creationId xmlns:a16="http://schemas.microsoft.com/office/drawing/2014/main" id="{650883FB-04C4-3601-5B1C-7660142768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5828" y="1832045"/>
            <a:ext cx="2986398" cy="199093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6">
            <a:extLst>
              <a:ext uri="{FF2B5EF4-FFF2-40B4-BE49-F238E27FC236}">
                <a16:creationId xmlns:a16="http://schemas.microsoft.com/office/drawing/2014/main" id="{BA501017-6771-C7E7-94CE-A19C692946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9434" y="1858014"/>
            <a:ext cx="2337766" cy="2068018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9935667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EB0603-FE38-BCF2-A5EF-CE088296C6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9C51894-39FB-79DE-3D68-0BC015D14D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>
                <a:latin typeface="Avenir Next LT Pro Demi" pitchFamily="34"/>
              </a:rPr>
              <a:t>Integrated smart sensors</a:t>
            </a:r>
            <a:r>
              <a:rPr lang="en-DK" sz="3600">
                <a:latin typeface="Avenir Next LT Pro Demi" pitchFamily="34"/>
              </a:rPr>
              <a:t> – Temperature </a:t>
            </a:r>
            <a:endParaRPr lang="da-DK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054DE42-F6EA-2DF1-8BAB-D60240AB5B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8204668"/>
              </p:ext>
            </p:extLst>
          </p:nvPr>
        </p:nvGraphicFramePr>
        <p:xfrm>
          <a:off x="7158972" y="4623258"/>
          <a:ext cx="3515654" cy="1524883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317045">
                  <a:extLst>
                    <a:ext uri="{9D8B030D-6E8A-4147-A177-3AD203B41FA5}">
                      <a16:colId xmlns:a16="http://schemas.microsoft.com/office/drawing/2014/main" val="287593861"/>
                    </a:ext>
                  </a:extLst>
                </a:gridCol>
                <a:gridCol w="2198609">
                  <a:extLst>
                    <a:ext uri="{9D8B030D-6E8A-4147-A177-3AD203B41FA5}">
                      <a16:colId xmlns:a16="http://schemas.microsoft.com/office/drawing/2014/main" val="878857154"/>
                    </a:ext>
                  </a:extLst>
                </a:gridCol>
              </a:tblGrid>
              <a:tr h="214771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PT1000 with integrated T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5639108"/>
                  </a:ext>
                </a:extLst>
              </a:tr>
              <a:tr h="21477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2156619"/>
                  </a:ext>
                </a:extLst>
              </a:tr>
              <a:tr h="21477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options: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N/A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415236783"/>
                  </a:ext>
                </a:extLst>
              </a:tr>
              <a:tr h="21477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diameter: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N/A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9785908"/>
                  </a:ext>
                </a:extLst>
              </a:tr>
              <a:tr h="21477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Sensor: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Integrated</a:t>
                      </a:r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 2.5mm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347156113"/>
                  </a:ext>
                </a:extLst>
              </a:tr>
              <a:tr h="22551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9968314"/>
                  </a:ext>
                </a:extLst>
              </a:tr>
              <a:tr h="225514">
                <a:tc>
                  <a:txBody>
                    <a:bodyPr/>
                    <a:lstStyle/>
                    <a:p>
                      <a:pPr lvl="0" algn="l" fontAlgn="b"/>
                      <a:r>
                        <a:rPr lang="da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</a:t>
                      </a:r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alibration: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40 cm roll out cable for </a:t>
                      </a:r>
                      <a:r>
                        <a:rPr lang="en-DK" sz="1100" b="0" i="0" u="none" strike="noStrike" err="1">
                          <a:solidFill>
                            <a:srgbClr val="000000"/>
                          </a:solidFill>
                          <a:latin typeface="Calibri" pitchFamily="34"/>
                        </a:rPr>
                        <a:t>dryblock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90306765"/>
                  </a:ext>
                </a:extLst>
              </a:tr>
            </a:tbl>
          </a:graphicData>
        </a:graphic>
      </p:graphicFrame>
      <p:pic>
        <p:nvPicPr>
          <p:cNvPr id="7" name="Picture 10">
            <a:extLst>
              <a:ext uri="{FF2B5EF4-FFF2-40B4-BE49-F238E27FC236}">
                <a16:creationId xmlns:a16="http://schemas.microsoft.com/office/drawing/2014/main" id="{E8BDA1BA-794F-7BF1-7E0A-1302727A23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8434623" y="1655220"/>
            <a:ext cx="662993" cy="2746662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1523120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21ABAF-1E0D-4A72-EED9-E62188BA38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620BF41-BCA0-6877-5140-A4DDB8CCC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481" y="756000"/>
            <a:ext cx="11497038" cy="360000"/>
          </a:xfrm>
        </p:spPr>
        <p:txBody>
          <a:bodyPr/>
          <a:lstStyle/>
          <a:p>
            <a:r>
              <a:rPr lang="en-US" sz="3600">
                <a:latin typeface="Avenir Next LT Pro Demi" pitchFamily="34"/>
              </a:rPr>
              <a:t>Integrated smart sensors</a:t>
            </a:r>
            <a:r>
              <a:rPr lang="en-DK" sz="3600">
                <a:latin typeface="Avenir Next LT Pro Demi" pitchFamily="34"/>
              </a:rPr>
              <a:t> – RH/Temp </a:t>
            </a:r>
            <a:endParaRPr lang="da-DK"/>
          </a:p>
        </p:txBody>
      </p:sp>
      <p:graphicFrame>
        <p:nvGraphicFramePr>
          <p:cNvPr id="6" name="Table 4">
            <a:extLst>
              <a:ext uri="{FF2B5EF4-FFF2-40B4-BE49-F238E27FC236}">
                <a16:creationId xmlns:a16="http://schemas.microsoft.com/office/drawing/2014/main" id="{FBB452FF-84AE-7491-7D19-191F9D0814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3510702"/>
              </p:ext>
            </p:extLst>
          </p:nvPr>
        </p:nvGraphicFramePr>
        <p:xfrm>
          <a:off x="730207" y="4633587"/>
          <a:ext cx="4005404" cy="1288413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500516">
                  <a:extLst>
                    <a:ext uri="{9D8B030D-6E8A-4147-A177-3AD203B41FA5}">
                      <a16:colId xmlns:a16="http://schemas.microsoft.com/office/drawing/2014/main" val="1090970143"/>
                    </a:ext>
                  </a:extLst>
                </a:gridCol>
                <a:gridCol w="2504888">
                  <a:extLst>
                    <a:ext uri="{9D8B030D-6E8A-4147-A177-3AD203B41FA5}">
                      <a16:colId xmlns:a16="http://schemas.microsoft.com/office/drawing/2014/main" val="263418069"/>
                    </a:ext>
                  </a:extLst>
                </a:gridCol>
              </a:tblGrid>
              <a:tr h="212960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integrated T/RH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9229993"/>
                  </a:ext>
                </a:extLst>
              </a:tr>
              <a:tr h="212960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0C to +40C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628378"/>
                  </a:ext>
                </a:extLst>
              </a:tr>
              <a:tr h="212960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Humidity: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0-100%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40673562"/>
                  </a:ext>
                </a:extLst>
              </a:tr>
              <a:tr h="212960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diameter: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N/A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0458521"/>
                  </a:ext>
                </a:extLst>
              </a:tr>
              <a:tr h="212960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Sensor: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Integrated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748081173"/>
                  </a:ext>
                </a:extLst>
              </a:tr>
              <a:tr h="223613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7474170"/>
                  </a:ext>
                </a:extLst>
              </a:tr>
            </a:tbl>
          </a:graphicData>
        </a:graphic>
      </p:graphicFrame>
      <p:pic>
        <p:nvPicPr>
          <p:cNvPr id="7" name="Picture 9">
            <a:extLst>
              <a:ext uri="{FF2B5EF4-FFF2-40B4-BE49-F238E27FC236}">
                <a16:creationId xmlns:a16="http://schemas.microsoft.com/office/drawing/2014/main" id="{F3EA8378-A384-B1BA-EE90-C7272C8D55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7605" y="1630017"/>
            <a:ext cx="774644" cy="2607366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727804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13D871-916F-3D88-FE73-165FEDFC40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54A5694-9F4A-8152-0D0E-2B88E6C2F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sz="3600">
                <a:latin typeface="Avenir Next LT Pro Demi" pitchFamily="34"/>
              </a:rPr>
              <a:t>RH/Temperature - </a:t>
            </a:r>
            <a:r>
              <a:rPr lang="en-US" sz="3600" err="1">
                <a:latin typeface="Avenir Next LT Pro Demi" pitchFamily="34"/>
              </a:rPr>
              <a:t>Rotronic</a:t>
            </a:r>
            <a:r>
              <a:rPr lang="en-US" sz="3600">
                <a:latin typeface="Avenir Next LT Pro Demi" pitchFamily="34"/>
              </a:rPr>
              <a:t> HygroClip2</a:t>
            </a:r>
            <a:endParaRPr lang="da-DK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443F4C3-4C02-8355-3E63-FAB5D2FE2C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6442"/>
          <a:stretch>
            <a:fillRect/>
          </a:stretch>
        </p:blipFill>
        <p:spPr>
          <a:xfrm>
            <a:off x="1145516" y="2556000"/>
            <a:ext cx="903482" cy="286507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4" descr="A picture containing text, close, silver&#10;&#10;Description automatically generated">
            <a:extLst>
              <a:ext uri="{FF2B5EF4-FFF2-40B4-BE49-F238E27FC236}">
                <a16:creationId xmlns:a16="http://schemas.microsoft.com/office/drawing/2014/main" id="{DFB5A41B-76CD-EAA9-0F03-855D6C9213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3458" y="2476749"/>
            <a:ext cx="448440" cy="2908322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9" name="Table 6">
            <a:extLst>
              <a:ext uri="{FF2B5EF4-FFF2-40B4-BE49-F238E27FC236}">
                <a16:creationId xmlns:a16="http://schemas.microsoft.com/office/drawing/2014/main" id="{B6AA43F9-B6E9-69E3-735E-2F2FA5B2E2B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228755"/>
              </p:ext>
            </p:extLst>
          </p:nvPr>
        </p:nvGraphicFramePr>
        <p:xfrm>
          <a:off x="6720300" y="3930910"/>
          <a:ext cx="3962396" cy="1162034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689984">
                  <a:extLst>
                    <a:ext uri="{9D8B030D-6E8A-4147-A177-3AD203B41FA5}">
                      <a16:colId xmlns:a16="http://schemas.microsoft.com/office/drawing/2014/main" val="1713285210"/>
                    </a:ext>
                  </a:extLst>
                </a:gridCol>
                <a:gridCol w="2272412">
                  <a:extLst>
                    <a:ext uri="{9D8B030D-6E8A-4147-A177-3AD203B41FA5}">
                      <a16:colId xmlns:a16="http://schemas.microsoft.com/office/drawing/2014/main" val="296093769"/>
                    </a:ext>
                  </a:extLst>
                </a:gridCol>
              </a:tblGrid>
              <a:tr h="190496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Rotronic HygroClip2 integrated T/RH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542455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-50C to +100C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9387938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Humidity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0-100%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611932347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options: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2- and 5- meter length or none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0557824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Smart connector: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Mandatory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34597140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8995451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BECEC199-F2C7-C90F-517B-C40D98425813}"/>
              </a:ext>
            </a:extLst>
          </p:cNvPr>
          <p:cNvSpPr txBox="1"/>
          <p:nvPr/>
        </p:nvSpPr>
        <p:spPr>
          <a:xfrm rot="10800000" flipV="1">
            <a:off x="6720300" y="5382554"/>
            <a:ext cx="5174974" cy="11691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1" u="none" strike="noStrike" kern="1200" cap="none" spc="0" baseline="0">
                <a:solidFill>
                  <a:srgbClr val="FF0000"/>
                </a:solidFill>
                <a:uFillTx/>
                <a:latin typeface="Avenir Next LT Pro Demi" pitchFamily="34"/>
              </a:rPr>
              <a:t>Attention:</a:t>
            </a:r>
          </a:p>
          <a:p>
            <a:pPr marL="0" marR="0" lvl="0" indent="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>
                <a:solidFill>
                  <a:srgbClr val="1F6898"/>
                </a:solidFill>
                <a:uFillTx/>
                <a:latin typeface="Avenir Next LT Pro Demi" pitchFamily="34"/>
              </a:rPr>
              <a:t>- Cable options: 2 and 5 meters, ordered separately</a:t>
            </a:r>
          </a:p>
          <a:p>
            <a:pPr marL="0" marR="0" lvl="0" indent="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>
                <a:solidFill>
                  <a:srgbClr val="1F6898"/>
                </a:solidFill>
                <a:uFillTx/>
                <a:latin typeface="Avenir Next LT Pro Demi" pitchFamily="34"/>
              </a:rPr>
              <a:t>- Can be used without cable</a:t>
            </a:r>
          </a:p>
          <a:p>
            <a:pPr marL="0" marR="0" lvl="0" indent="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>
                <a:solidFill>
                  <a:srgbClr val="1F6898"/>
                </a:solidFill>
                <a:uFillTx/>
                <a:latin typeface="Avenir Next LT Pro Demi" pitchFamily="34"/>
              </a:rPr>
              <a:t>- </a:t>
            </a:r>
            <a:r>
              <a:rPr lang="en-DK" sz="1200" b="1" i="0" u="none" strike="noStrike" kern="1200" cap="none" spc="0" baseline="0">
                <a:solidFill>
                  <a:srgbClr val="1F6898"/>
                </a:solidFill>
                <a:uFillTx/>
                <a:latin typeface="Avenir Next LT Pro Demi" pitchFamily="34"/>
              </a:rPr>
              <a:t>S</a:t>
            </a:r>
            <a:r>
              <a:rPr lang="en-US" sz="1200" b="1" i="0" u="none" strike="noStrike" kern="1200" cap="none" spc="0" baseline="0">
                <a:solidFill>
                  <a:srgbClr val="1F6898"/>
                </a:solidFill>
                <a:uFillTx/>
                <a:latin typeface="Avenir Next LT Pro Demi" pitchFamily="34"/>
              </a:rPr>
              <a:t>mart connector, ordered separately</a:t>
            </a:r>
          </a:p>
        </p:txBody>
      </p:sp>
    </p:spTree>
    <p:extLst>
      <p:ext uri="{BB962C8B-B14F-4D97-AF65-F5344CB8AC3E}">
        <p14:creationId xmlns:p14="http://schemas.microsoft.com/office/powerpoint/2010/main" val="360511224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DBA8EE-AC1B-5725-FEFF-E0FBA18973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4C558FC-D4C6-4C4C-CCF8-D398A4D5A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>
                <a:solidFill>
                  <a:schemeClr val="accent5"/>
                </a:solidFill>
              </a:rPr>
              <a:t>NEW! </a:t>
            </a:r>
            <a:r>
              <a:rPr lang="en-DK"/>
              <a:t>RH/Temperature – TVP RH/T Pro  Smart</a:t>
            </a:r>
            <a:br>
              <a:rPr lang="en-DK"/>
            </a:br>
            <a:r>
              <a:rPr lang="en-DK" sz="1600" b="0"/>
              <a:t>Works from 1.5.2 </a:t>
            </a:r>
            <a:endParaRPr lang="da-DK" b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D79E784-EA05-5891-1313-104BFB91ED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9132583"/>
              </p:ext>
            </p:extLst>
          </p:nvPr>
        </p:nvGraphicFramePr>
        <p:xfrm>
          <a:off x="6720299" y="3829878"/>
          <a:ext cx="4199491" cy="1263068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791106">
                  <a:extLst>
                    <a:ext uri="{9D8B030D-6E8A-4147-A177-3AD203B41FA5}">
                      <a16:colId xmlns:a16="http://schemas.microsoft.com/office/drawing/2014/main" val="1713285210"/>
                    </a:ext>
                  </a:extLst>
                </a:gridCol>
                <a:gridCol w="2408385">
                  <a:extLst>
                    <a:ext uri="{9D8B030D-6E8A-4147-A177-3AD203B41FA5}">
                      <a16:colId xmlns:a16="http://schemas.microsoft.com/office/drawing/2014/main" val="296093769"/>
                    </a:ext>
                  </a:extLst>
                </a:gridCol>
              </a:tblGrid>
              <a:tr h="207059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integrated T/RH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542455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-50C to +</a:t>
                      </a:r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60</a:t>
                      </a: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9387938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Humidity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5-95</a:t>
                      </a: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%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611932347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options: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2</a:t>
                      </a:r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, 3- </a:t>
                      </a: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and 5-meter length or none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0557824"/>
                  </a:ext>
                </a:extLst>
              </a:tr>
              <a:tr h="21741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Smart connector: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Mandatory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34597140"/>
                  </a:ext>
                </a:extLst>
              </a:tr>
              <a:tr h="21741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8995451"/>
                  </a:ext>
                </a:extLst>
              </a:tr>
            </a:tbl>
          </a:graphicData>
        </a:graphic>
      </p:graphicFrame>
      <p:pic>
        <p:nvPicPr>
          <p:cNvPr id="1026" name="Picture 2">
            <a:extLst>
              <a:ext uri="{FF2B5EF4-FFF2-40B4-BE49-F238E27FC236}">
                <a16:creationId xmlns:a16="http://schemas.microsoft.com/office/drawing/2014/main" id="{14D15E71-DD93-AE7E-ABA3-9E76A25981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33" t="8775" r="5389" b="11121"/>
          <a:stretch>
            <a:fillRect/>
          </a:stretch>
        </p:blipFill>
        <p:spPr bwMode="auto">
          <a:xfrm>
            <a:off x="2113721" y="2390295"/>
            <a:ext cx="2643809" cy="3531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99098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CF50C3-2BB3-684B-4816-69B7A0D2C8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95D9D71-FE1B-154E-E486-D163608D0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Door Sensors – Light, Medium &amp; Heavy </a:t>
            </a:r>
            <a:endParaRPr lang="da-DK"/>
          </a:p>
        </p:txBody>
      </p:sp>
      <p:graphicFrame>
        <p:nvGraphicFramePr>
          <p:cNvPr id="6" name="Table 3">
            <a:extLst>
              <a:ext uri="{FF2B5EF4-FFF2-40B4-BE49-F238E27FC236}">
                <a16:creationId xmlns:a16="http://schemas.microsoft.com/office/drawing/2014/main" id="{E26C0942-2E0B-971E-4FC2-B0E7DC6675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8789269"/>
              </p:ext>
            </p:extLst>
          </p:nvPr>
        </p:nvGraphicFramePr>
        <p:xfrm>
          <a:off x="526001" y="4386865"/>
          <a:ext cx="3138568" cy="1357215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919810">
                  <a:extLst>
                    <a:ext uri="{9D8B030D-6E8A-4147-A177-3AD203B41FA5}">
                      <a16:colId xmlns:a16="http://schemas.microsoft.com/office/drawing/2014/main" val="2886306250"/>
                    </a:ext>
                  </a:extLst>
                </a:gridCol>
                <a:gridCol w="1218758">
                  <a:extLst>
                    <a:ext uri="{9D8B030D-6E8A-4147-A177-3AD203B41FA5}">
                      <a16:colId xmlns:a16="http://schemas.microsoft.com/office/drawing/2014/main" val="2553404173"/>
                    </a:ext>
                  </a:extLst>
                </a:gridCol>
              </a:tblGrid>
              <a:tr h="0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door contact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0255174"/>
                  </a:ext>
                </a:extLst>
              </a:tr>
              <a:tr h="23367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4730341"/>
                  </a:ext>
                </a:extLst>
              </a:tr>
              <a:tr h="23367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options: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3 meter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543750729"/>
                  </a:ext>
                </a:extLst>
              </a:tr>
              <a:tr h="23367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diameter: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N/A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4884681"/>
                  </a:ext>
                </a:extLst>
              </a:tr>
              <a:tr h="23367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Sensor: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Door contact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430825785"/>
                  </a:ext>
                </a:extLst>
              </a:tr>
              <a:tr h="24535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2093545"/>
                  </a:ext>
                </a:extLst>
              </a:tr>
            </a:tbl>
          </a:graphicData>
        </a:graphic>
      </p:graphicFrame>
      <p:pic>
        <p:nvPicPr>
          <p:cNvPr id="7" name="Picture 10">
            <a:extLst>
              <a:ext uri="{FF2B5EF4-FFF2-40B4-BE49-F238E27FC236}">
                <a16:creationId xmlns:a16="http://schemas.microsoft.com/office/drawing/2014/main" id="{912D7147-D4CC-9945-EC9D-AC27317558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059"/>
          <a:stretch>
            <a:fillRect/>
          </a:stretch>
        </p:blipFill>
        <p:spPr>
          <a:xfrm>
            <a:off x="1613887" y="2028361"/>
            <a:ext cx="1159504" cy="219902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11">
            <a:extLst>
              <a:ext uri="{FF2B5EF4-FFF2-40B4-BE49-F238E27FC236}">
                <a16:creationId xmlns:a16="http://schemas.microsoft.com/office/drawing/2014/main" id="{C620164F-5972-0DA4-4F33-EE9A85D3AF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9941"/>
          <a:stretch>
            <a:fillRect/>
          </a:stretch>
        </p:blipFill>
        <p:spPr>
          <a:xfrm rot="10799991" flipH="1">
            <a:off x="791000" y="1892197"/>
            <a:ext cx="822883" cy="2335184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10" name="Table 3">
            <a:extLst>
              <a:ext uri="{FF2B5EF4-FFF2-40B4-BE49-F238E27FC236}">
                <a16:creationId xmlns:a16="http://schemas.microsoft.com/office/drawing/2014/main" id="{17584D99-B8D3-FCE3-7CEC-F516E6794D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2028611"/>
              </p:ext>
            </p:extLst>
          </p:nvPr>
        </p:nvGraphicFramePr>
        <p:xfrm>
          <a:off x="8401878" y="4386862"/>
          <a:ext cx="3264121" cy="1357214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709836">
                  <a:extLst>
                    <a:ext uri="{9D8B030D-6E8A-4147-A177-3AD203B41FA5}">
                      <a16:colId xmlns:a16="http://schemas.microsoft.com/office/drawing/2014/main" val="2886306250"/>
                    </a:ext>
                  </a:extLst>
                </a:gridCol>
                <a:gridCol w="1554285">
                  <a:extLst>
                    <a:ext uri="{9D8B030D-6E8A-4147-A177-3AD203B41FA5}">
                      <a16:colId xmlns:a16="http://schemas.microsoft.com/office/drawing/2014/main" val="2553404173"/>
                    </a:ext>
                  </a:extLst>
                </a:gridCol>
              </a:tblGrid>
              <a:tr h="224334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door contact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0255174"/>
                  </a:ext>
                </a:extLst>
              </a:tr>
              <a:tr h="22433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4730341"/>
                  </a:ext>
                </a:extLst>
              </a:tr>
              <a:tr h="22433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options: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3 meter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543750729"/>
                  </a:ext>
                </a:extLst>
              </a:tr>
              <a:tr h="22433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diameter: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N/A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4884681"/>
                  </a:ext>
                </a:extLst>
              </a:tr>
              <a:tr h="22433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Sensor: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Door contact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430825785"/>
                  </a:ext>
                </a:extLst>
              </a:tr>
              <a:tr h="23554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2093545"/>
                  </a:ext>
                </a:extLst>
              </a:tr>
            </a:tbl>
          </a:graphicData>
        </a:graphic>
      </p:graphicFrame>
      <p:pic>
        <p:nvPicPr>
          <p:cNvPr id="2050" name="Picture 2">
            <a:extLst>
              <a:ext uri="{FF2B5EF4-FFF2-40B4-BE49-F238E27FC236}">
                <a16:creationId xmlns:a16="http://schemas.microsoft.com/office/drawing/2014/main" id="{C945007F-8094-C5EE-FFDB-9F3ABB567A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645" y="2154592"/>
            <a:ext cx="1667763" cy="2072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2748ABD-5D6C-E952-C9ED-76C960BB6B2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9391155"/>
              </p:ext>
            </p:extLst>
          </p:nvPr>
        </p:nvGraphicFramePr>
        <p:xfrm>
          <a:off x="4526716" y="4386862"/>
          <a:ext cx="3138568" cy="1357215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919810">
                  <a:extLst>
                    <a:ext uri="{9D8B030D-6E8A-4147-A177-3AD203B41FA5}">
                      <a16:colId xmlns:a16="http://schemas.microsoft.com/office/drawing/2014/main" val="2886306250"/>
                    </a:ext>
                  </a:extLst>
                </a:gridCol>
                <a:gridCol w="1218758">
                  <a:extLst>
                    <a:ext uri="{9D8B030D-6E8A-4147-A177-3AD203B41FA5}">
                      <a16:colId xmlns:a16="http://schemas.microsoft.com/office/drawing/2014/main" val="2553404173"/>
                    </a:ext>
                  </a:extLst>
                </a:gridCol>
              </a:tblGrid>
              <a:tr h="0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door contact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0255174"/>
                  </a:ext>
                </a:extLst>
              </a:tr>
              <a:tr h="23367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4730341"/>
                  </a:ext>
                </a:extLst>
              </a:tr>
              <a:tr h="23367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options: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3 meter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543750729"/>
                  </a:ext>
                </a:extLst>
              </a:tr>
              <a:tr h="23367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diameter: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N/A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4884681"/>
                  </a:ext>
                </a:extLst>
              </a:tr>
              <a:tr h="23367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Sensor: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Door contact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430825785"/>
                  </a:ext>
                </a:extLst>
              </a:tr>
              <a:tr h="24535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2093545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77F3E537-2DD3-9222-F4B6-01D9E7739D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3327" y="1941356"/>
            <a:ext cx="829128" cy="2341067"/>
          </a:xfrm>
          <a:prstGeom prst="rect">
            <a:avLst/>
          </a:prstGeom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7603298F-2BFF-D68B-152F-9FA8C4636B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0647" y="2195481"/>
            <a:ext cx="2614188" cy="1840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112167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8FB6B08-995D-8673-CB90-FC47DE6E89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Door sensor </a:t>
            </a:r>
            <a:endParaRPr lang="da-DK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2D3412E-7C30-F564-50B5-4B423ED8571E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tretch>
            <a:fillRect/>
          </a:stretch>
        </p:blipFill>
        <p:spPr>
          <a:xfrm>
            <a:off x="1257739" y="1474350"/>
            <a:ext cx="8294223" cy="467002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59A702A-A5E5-EC08-F1A3-8AF7821A86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7973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59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60BBCE-E744-F588-25F7-13D882FA1B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977D958-394B-9A76-CDAC-926FE92B3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>
                <a:latin typeface="Avenir Next LT Pro Demi" pitchFamily="34"/>
              </a:rPr>
              <a:t>D</a:t>
            </a:r>
            <a:r>
              <a:rPr lang="en-GB" sz="3600" dirty="0" err="1">
                <a:latin typeface="Avenir Next LT Pro Demi" pitchFamily="34"/>
              </a:rPr>
              <a:t>ifferential</a:t>
            </a:r>
            <a:r>
              <a:rPr lang="en-GB" sz="3600" dirty="0">
                <a:latin typeface="Avenir Next LT Pro Demi" pitchFamily="34"/>
              </a:rPr>
              <a:t> pressure (DP)</a:t>
            </a:r>
            <a:endParaRPr lang="da-DK" dirty="0"/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7D7B787F-FB44-EF9C-D064-8571BBAF5B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394" y="1834709"/>
            <a:ext cx="1604168" cy="235222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4">
            <a:extLst>
              <a:ext uri="{FF2B5EF4-FFF2-40B4-BE49-F238E27FC236}">
                <a16:creationId xmlns:a16="http://schemas.microsoft.com/office/drawing/2014/main" id="{5F4D0A21-541B-1CFB-F2DC-2078B6DBC6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9406" y="4186929"/>
            <a:ext cx="511012" cy="92468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1D8A6E78-DC01-F8BD-478F-3527D146DA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609" y="4068255"/>
            <a:ext cx="511012" cy="924687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9" name="Table 6">
            <a:extLst>
              <a:ext uri="{FF2B5EF4-FFF2-40B4-BE49-F238E27FC236}">
                <a16:creationId xmlns:a16="http://schemas.microsoft.com/office/drawing/2014/main" id="{276360B1-244B-4A31-9A14-21F690C436AC}"/>
              </a:ext>
            </a:extLst>
          </p:cNvPr>
          <p:cNvGraphicFramePr>
            <a:graphicFrameLocks noGrp="1"/>
          </p:cNvGraphicFramePr>
          <p:nvPr/>
        </p:nvGraphicFramePr>
        <p:xfrm>
          <a:off x="6605861" y="2276495"/>
          <a:ext cx="3962396" cy="1306817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689984">
                  <a:extLst>
                    <a:ext uri="{9D8B030D-6E8A-4147-A177-3AD203B41FA5}">
                      <a16:colId xmlns:a16="http://schemas.microsoft.com/office/drawing/2014/main" val="4173055112"/>
                    </a:ext>
                  </a:extLst>
                </a:gridCol>
                <a:gridCol w="2272412">
                  <a:extLst>
                    <a:ext uri="{9D8B030D-6E8A-4147-A177-3AD203B41FA5}">
                      <a16:colId xmlns:a16="http://schemas.microsoft.com/office/drawing/2014/main" val="3965916273"/>
                    </a:ext>
                  </a:extLst>
                </a:gridCol>
              </a:tblGrid>
              <a:tr h="190496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Differential Pressure(DP)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6254854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3503611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Measuring range: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+-100Pa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490113404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Resolution: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+-0.1Pa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9839494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Pressure connector: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DP V1: </a:t>
                      </a: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LEMO air for ø6mm tube</a:t>
                      </a:r>
                      <a:endParaRPr lang="en-DK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DP V2: Barb Fittings for ø6mm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329153158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0336525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C5838BA9-75C4-314F-F66D-9F56853C45EF}"/>
              </a:ext>
            </a:extLst>
          </p:cNvPr>
          <p:cNvGraphicFramePr>
            <a:graphicFrameLocks noGrp="1"/>
          </p:cNvGraphicFramePr>
          <p:nvPr/>
        </p:nvGraphicFramePr>
        <p:xfrm>
          <a:off x="6605861" y="3949582"/>
          <a:ext cx="3962396" cy="1306817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689984">
                  <a:extLst>
                    <a:ext uri="{9D8B030D-6E8A-4147-A177-3AD203B41FA5}">
                      <a16:colId xmlns:a16="http://schemas.microsoft.com/office/drawing/2014/main" val="4108231625"/>
                    </a:ext>
                  </a:extLst>
                </a:gridCol>
                <a:gridCol w="2272412">
                  <a:extLst>
                    <a:ext uri="{9D8B030D-6E8A-4147-A177-3AD203B41FA5}">
                      <a16:colId xmlns:a16="http://schemas.microsoft.com/office/drawing/2014/main" val="672539284"/>
                    </a:ext>
                  </a:extLst>
                </a:gridCol>
              </a:tblGrid>
              <a:tr h="190496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Differential Pressure(DP)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7154108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586098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Measuring range: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+-1250Pa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536395194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Resolution: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+-1.0Pa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6127137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Pressure connector: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DP V1: </a:t>
                      </a: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LEMO air for ø6mm tube</a:t>
                      </a:r>
                      <a:endParaRPr lang="en-DK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DP V2: Barb Fittings for ø6mm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518695198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4418237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BE00C8F7-C059-BB70-5E8E-0B84041054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3866" y="1523835"/>
            <a:ext cx="2178671" cy="36604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49A25E6-D8BB-FDE8-7731-A617622C4C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1096" y="5111616"/>
            <a:ext cx="2756104" cy="1267615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16B271E-0B40-128E-98A5-005F44C602D7}"/>
              </a:ext>
            </a:extLst>
          </p:cNvPr>
          <p:cNvCxnSpPr>
            <a:cxnSpLocks/>
          </p:cNvCxnSpPr>
          <p:nvPr/>
        </p:nvCxnSpPr>
        <p:spPr>
          <a:xfrm>
            <a:off x="2961861" y="1736035"/>
            <a:ext cx="0" cy="394252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Oval 4">
            <a:extLst>
              <a:ext uri="{FF2B5EF4-FFF2-40B4-BE49-F238E27FC236}">
                <a16:creationId xmlns:a16="http://schemas.microsoft.com/office/drawing/2014/main" id="{6E9E06E6-779D-ED80-7F2D-CFE575449EBC}"/>
              </a:ext>
            </a:extLst>
          </p:cNvPr>
          <p:cNvSpPr/>
          <p:nvPr/>
        </p:nvSpPr>
        <p:spPr>
          <a:xfrm>
            <a:off x="3238672" y="1523835"/>
            <a:ext cx="2736574" cy="5161887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F676D3F-1F63-B23D-7916-1EDF64B87286}"/>
              </a:ext>
            </a:extLst>
          </p:cNvPr>
          <p:cNvSpPr txBox="1"/>
          <p:nvPr/>
        </p:nvSpPr>
        <p:spPr>
          <a:xfrm>
            <a:off x="4896457" y="1736035"/>
            <a:ext cx="188865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400" dirty="0">
                <a:latin typeface="+mj-lt"/>
              </a:rPr>
              <a:t>New design! </a:t>
            </a:r>
          </a:p>
          <a:p>
            <a:r>
              <a:rPr lang="en-DK" sz="1400" dirty="0">
                <a:latin typeface="+mj-lt"/>
              </a:rPr>
              <a:t>Smaller size</a:t>
            </a:r>
          </a:p>
          <a:p>
            <a:r>
              <a:rPr lang="en-DK" sz="1400" dirty="0">
                <a:latin typeface="+mj-lt"/>
              </a:rPr>
              <a:t>Works from </a:t>
            </a:r>
            <a:r>
              <a:rPr lang="en-DK" sz="1400" dirty="0" err="1">
                <a:latin typeface="+mj-lt"/>
              </a:rPr>
              <a:t>EMSuite</a:t>
            </a:r>
            <a:r>
              <a:rPr lang="en-DK" sz="1400" dirty="0">
                <a:latin typeface="+mj-lt"/>
              </a:rPr>
              <a:t> V1.5.3+ </a:t>
            </a:r>
            <a:endParaRPr lang="da-DK" sz="1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1371716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07A0D6-572E-25D7-A9D6-22E317EE89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74602D27-1897-4354-38E8-457D1141718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47662" y="692150"/>
            <a:ext cx="11496675" cy="358775"/>
          </a:xfrm>
        </p:spPr>
        <p:txBody>
          <a:bodyPr/>
          <a:lstStyle/>
          <a:p>
            <a:pPr lvl="0"/>
            <a:r>
              <a:rPr lang="en-US" sz="2400">
                <a:latin typeface="Avenir Next LT Pro Demi" pitchFamily="34"/>
              </a:rPr>
              <a:t>Smart sensors with analog input</a:t>
            </a:r>
            <a:endParaRPr lang="en-GB" sz="2400">
              <a:latin typeface="Avenir Next LT Pro Demi" pitchFamily="34"/>
            </a:endParaRPr>
          </a:p>
        </p:txBody>
      </p:sp>
      <p:pic>
        <p:nvPicPr>
          <p:cNvPr id="7" name="Picture 9" descr="A close-up of a usb stick&#10;&#10;Description automatically generated">
            <a:extLst>
              <a:ext uri="{FF2B5EF4-FFF2-40B4-BE49-F238E27FC236}">
                <a16:creationId xmlns:a16="http://schemas.microsoft.com/office/drawing/2014/main" id="{3021AD4F-6BF0-6A23-6331-8EC546BBB1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108" y="2520000"/>
            <a:ext cx="2969038" cy="2233129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8" name="Table 5">
            <a:extLst>
              <a:ext uri="{FF2B5EF4-FFF2-40B4-BE49-F238E27FC236}">
                <a16:creationId xmlns:a16="http://schemas.microsoft.com/office/drawing/2014/main" id="{229C7363-1771-F67B-6E78-0AF0F8C5AF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4387917"/>
              </p:ext>
            </p:extLst>
          </p:nvPr>
        </p:nvGraphicFramePr>
        <p:xfrm>
          <a:off x="6457961" y="1873568"/>
          <a:ext cx="3852230" cy="1417646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868450">
                  <a:extLst>
                    <a:ext uri="{9D8B030D-6E8A-4147-A177-3AD203B41FA5}">
                      <a16:colId xmlns:a16="http://schemas.microsoft.com/office/drawing/2014/main" val="3808095837"/>
                    </a:ext>
                  </a:extLst>
                </a:gridCol>
                <a:gridCol w="1983780">
                  <a:extLst>
                    <a:ext uri="{9D8B030D-6E8A-4147-A177-3AD203B41FA5}">
                      <a16:colId xmlns:a16="http://schemas.microsoft.com/office/drawing/2014/main" val="1646501857"/>
                    </a:ext>
                  </a:extLst>
                </a:gridCol>
              </a:tblGrid>
              <a:tr h="234321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GB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- Analog Input 4-20mA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2214215"/>
                  </a:ext>
                </a:extLst>
              </a:tr>
              <a:tr h="23432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5363643"/>
                  </a:ext>
                </a:extLst>
              </a:tr>
              <a:tr h="23432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Input range: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4-20mA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936357833"/>
                  </a:ext>
                </a:extLst>
              </a:tr>
              <a:tr h="23432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Measure accuracy: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+-</a:t>
                      </a:r>
                      <a:r>
                        <a:rPr lang="en-GB" sz="1100" b="0" i="0" u="none" strike="noStrike">
                          <a:solidFill>
                            <a:srgbClr val="181818"/>
                          </a:solidFill>
                          <a:latin typeface="Calibri" pitchFamily="34"/>
                          <a:ea typeface="Calibri" pitchFamily="34"/>
                          <a:cs typeface="Calibri" pitchFamily="34"/>
                        </a:rPr>
                        <a:t>20</a:t>
                      </a:r>
                      <a:r>
                        <a:rPr lang="en-GB" sz="1100">
                          <a:solidFill>
                            <a:srgbClr val="181818"/>
                          </a:solidFill>
                          <a:latin typeface="Calibri" pitchFamily="34"/>
                          <a:ea typeface="Calibri" pitchFamily="34"/>
                          <a:cs typeface="Calibri" pitchFamily="34"/>
                        </a:rPr>
                        <a:t>µ</a:t>
                      </a:r>
                      <a:r>
                        <a:rPr lang="en-GB" sz="1100" b="0" i="0" u="none" strike="noStrike">
                          <a:solidFill>
                            <a:srgbClr val="181818"/>
                          </a:solidFill>
                          <a:latin typeface="Calibri" pitchFamily="34"/>
                          <a:ea typeface="Calibri" pitchFamily="34"/>
                          <a:cs typeface="Calibri" pitchFamily="34"/>
                        </a:rPr>
                        <a:t>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7888563"/>
                  </a:ext>
                </a:extLst>
              </a:tr>
              <a:tr h="23432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Output power: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Max 1W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300781123"/>
                  </a:ext>
                </a:extLst>
              </a:tr>
              <a:tr h="24604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1813327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614B582-83AF-E7E6-B809-CD22308085B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3948154"/>
              </p:ext>
            </p:extLst>
          </p:nvPr>
        </p:nvGraphicFramePr>
        <p:xfrm>
          <a:off x="6457961" y="3518452"/>
          <a:ext cx="3852229" cy="1359678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868450">
                  <a:extLst>
                    <a:ext uri="{9D8B030D-6E8A-4147-A177-3AD203B41FA5}">
                      <a16:colId xmlns:a16="http://schemas.microsoft.com/office/drawing/2014/main" val="3937414372"/>
                    </a:ext>
                  </a:extLst>
                </a:gridCol>
                <a:gridCol w="1983779">
                  <a:extLst>
                    <a:ext uri="{9D8B030D-6E8A-4147-A177-3AD203B41FA5}">
                      <a16:colId xmlns:a16="http://schemas.microsoft.com/office/drawing/2014/main" val="2183761480"/>
                    </a:ext>
                  </a:extLst>
                </a:gridCol>
              </a:tblGrid>
              <a:tr h="222896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da-DK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- Analog Input 0-10V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4799310"/>
                  </a:ext>
                </a:extLst>
              </a:tr>
              <a:tr h="2228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9648850"/>
                  </a:ext>
                </a:extLst>
              </a:tr>
              <a:tr h="2228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Input range: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0-10V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408215324"/>
                  </a:ext>
                </a:extLst>
              </a:tr>
              <a:tr h="2228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Measure accuracy: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+-10mV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9089000"/>
                  </a:ext>
                </a:extLst>
              </a:tr>
              <a:tr h="234047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Output power: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Max 1W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717974315"/>
                  </a:ext>
                </a:extLst>
              </a:tr>
              <a:tr h="234047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7740476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5EA6DD64-D4B1-2018-644A-6344909D1EBD}"/>
              </a:ext>
            </a:extLst>
          </p:cNvPr>
          <p:cNvSpPr txBox="1"/>
          <p:nvPr/>
        </p:nvSpPr>
        <p:spPr>
          <a:xfrm>
            <a:off x="6321288" y="1535013"/>
            <a:ext cx="36973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600"/>
              <a:t>Comes in two variations: </a:t>
            </a:r>
            <a:endParaRPr lang="da-DK" sz="1600"/>
          </a:p>
        </p:txBody>
      </p:sp>
    </p:spTree>
    <p:extLst>
      <p:ext uri="{BB962C8B-B14F-4D97-AF65-F5344CB8AC3E}">
        <p14:creationId xmlns:p14="http://schemas.microsoft.com/office/powerpoint/2010/main" val="133905247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1682E5-6B44-768C-AD63-97A5ECAAF9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BE15A10A-38FF-6FB7-6A74-F9B212F1BFB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47662" y="692150"/>
            <a:ext cx="11496675" cy="358775"/>
          </a:xfrm>
        </p:spPr>
        <p:txBody>
          <a:bodyPr/>
          <a:lstStyle/>
          <a:p>
            <a:pPr lvl="0"/>
            <a:r>
              <a:rPr lang="en-US" sz="2400">
                <a:latin typeface="Avenir Next LT Pro Demi" pitchFamily="34"/>
              </a:rPr>
              <a:t>Smart sensors with </a:t>
            </a:r>
            <a:r>
              <a:rPr lang="en-DK" sz="2400">
                <a:latin typeface="Avenir Next LT Pro Demi" pitchFamily="34"/>
              </a:rPr>
              <a:t>digital in- &amp; output </a:t>
            </a:r>
            <a:endParaRPr lang="en-GB" sz="2400">
              <a:latin typeface="Avenir Next LT Pro Demi" pitchFamily="34"/>
            </a:endParaRPr>
          </a:p>
        </p:txBody>
      </p:sp>
      <p:pic>
        <p:nvPicPr>
          <p:cNvPr id="7" name="Picture 9" descr="A close-up of a usb stick&#10;&#10;Description automatically generated">
            <a:extLst>
              <a:ext uri="{FF2B5EF4-FFF2-40B4-BE49-F238E27FC236}">
                <a16:creationId xmlns:a16="http://schemas.microsoft.com/office/drawing/2014/main" id="{DF1221F4-AC49-2E7F-6798-E030D5705A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108" y="2520000"/>
            <a:ext cx="2969038" cy="2233129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06B5365-C125-3A2B-D56F-5AC73EC576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7759167"/>
              </p:ext>
            </p:extLst>
          </p:nvPr>
        </p:nvGraphicFramePr>
        <p:xfrm>
          <a:off x="6096000" y="1550505"/>
          <a:ext cx="4484651" cy="1363021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2193839">
                  <a:extLst>
                    <a:ext uri="{9D8B030D-6E8A-4147-A177-3AD203B41FA5}">
                      <a16:colId xmlns:a16="http://schemas.microsoft.com/office/drawing/2014/main" val="84163394"/>
                    </a:ext>
                  </a:extLst>
                </a:gridCol>
                <a:gridCol w="2290812">
                  <a:extLst>
                    <a:ext uri="{9D8B030D-6E8A-4147-A177-3AD203B41FA5}">
                      <a16:colId xmlns:a16="http://schemas.microsoft.com/office/drawing/2014/main" val="2711360588"/>
                    </a:ext>
                  </a:extLst>
                </a:gridCol>
              </a:tblGrid>
              <a:tr h="225292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GB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Digital </a:t>
                      </a:r>
                      <a:r>
                        <a:rPr lang="en-GB" sz="1100" b="1" i="0" u="sng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Input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8732742"/>
                  </a:ext>
                </a:extLst>
              </a:tr>
              <a:tr h="225292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0992823"/>
                  </a:ext>
                </a:extLst>
              </a:tr>
              <a:tr h="225292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Drive: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From customer relay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572411389"/>
                  </a:ext>
                </a:extLst>
              </a:tr>
              <a:tr h="225292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Communication interface: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USB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282077"/>
                  </a:ext>
                </a:extLst>
              </a:tr>
              <a:tr h="225292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Usage: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da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</a:t>
                      </a:r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ignal from</a:t>
                      </a: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 PLC, etc.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047977164"/>
                  </a:ext>
                </a:extLst>
              </a:tr>
              <a:tr h="23656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85823923"/>
                  </a:ext>
                </a:extLst>
              </a:tr>
            </a:tbl>
          </a:graphicData>
        </a:graphic>
      </p:graphicFrame>
      <p:graphicFrame>
        <p:nvGraphicFramePr>
          <p:cNvPr id="3" name="Table 8">
            <a:extLst>
              <a:ext uri="{FF2B5EF4-FFF2-40B4-BE49-F238E27FC236}">
                <a16:creationId xmlns:a16="http://schemas.microsoft.com/office/drawing/2014/main" id="{5DEB27C3-DC57-8648-8697-E72DB3F4D3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2098005"/>
              </p:ext>
            </p:extLst>
          </p:nvPr>
        </p:nvGraphicFramePr>
        <p:xfrm>
          <a:off x="6096000" y="3193774"/>
          <a:ext cx="4484651" cy="1363018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2193839">
                  <a:extLst>
                    <a:ext uri="{9D8B030D-6E8A-4147-A177-3AD203B41FA5}">
                      <a16:colId xmlns:a16="http://schemas.microsoft.com/office/drawing/2014/main" val="1504490135"/>
                    </a:ext>
                  </a:extLst>
                </a:gridCol>
                <a:gridCol w="2290812">
                  <a:extLst>
                    <a:ext uri="{9D8B030D-6E8A-4147-A177-3AD203B41FA5}">
                      <a16:colId xmlns:a16="http://schemas.microsoft.com/office/drawing/2014/main" val="2552435252"/>
                    </a:ext>
                  </a:extLst>
                </a:gridCol>
              </a:tblGrid>
              <a:tr h="223444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Digital </a:t>
                      </a:r>
                      <a:r>
                        <a:rPr lang="en-US" sz="1100" b="1" i="0" u="sng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Output</a:t>
                      </a:r>
                      <a:r>
                        <a:rPr lang="en-DK" sz="1100" b="1" i="0" u="sng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 </a:t>
                      </a:r>
                      <a:endParaRPr lang="en-US" sz="1100" b="1" i="0" u="sng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7452948"/>
                  </a:ext>
                </a:extLst>
              </a:tr>
              <a:tr h="22344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51556796"/>
                  </a:ext>
                </a:extLst>
              </a:tr>
              <a:tr h="22344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Drive: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Galvanic Solid State Relay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933304176"/>
                  </a:ext>
                </a:extLst>
              </a:tr>
              <a:tr h="22344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Communication interface: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USB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44353356"/>
                  </a:ext>
                </a:extLst>
              </a:tr>
              <a:tr h="23462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Usage: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Light &amp; sound beacon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077075437"/>
                  </a:ext>
                </a:extLst>
              </a:tr>
              <a:tr h="23462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9719721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0345992-9290-6112-9F7D-59231C56AEA7}"/>
              </a:ext>
            </a:extLst>
          </p:cNvPr>
          <p:cNvSpPr txBox="1"/>
          <p:nvPr/>
        </p:nvSpPr>
        <p:spPr>
          <a:xfrm>
            <a:off x="6023114" y="1181173"/>
            <a:ext cx="36973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600"/>
              <a:t>Comes in two variations: </a:t>
            </a:r>
            <a:endParaRPr lang="da-DK" sz="1600"/>
          </a:p>
        </p:txBody>
      </p:sp>
    </p:spTree>
    <p:extLst>
      <p:ext uri="{BB962C8B-B14F-4D97-AF65-F5344CB8AC3E}">
        <p14:creationId xmlns:p14="http://schemas.microsoft.com/office/powerpoint/2010/main" val="332554821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9CC8581-6B4D-1A82-BC46-7746BCC5DD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Airflow Sensor – E+E </a:t>
            </a:r>
            <a:endParaRPr lang="da-DK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8E44A17-F4B9-5E28-6BBD-4B834145CD5B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/>
          <a:lstStyle/>
          <a:p>
            <a:endParaRPr lang="da-DK" sz="1800" b="0" i="0" u="none" strike="noStrike">
              <a:effectLst/>
              <a:latin typeface="Arial" panose="020B0604020202020204" pitchFamily="34" charset="0"/>
            </a:endParaRPr>
          </a:p>
          <a:p>
            <a:endParaRPr lang="da-DK" sz="1800" b="0" i="0" u="none" strike="noStrike">
              <a:effectLst/>
              <a:latin typeface="Arial" panose="020B0604020202020204" pitchFamily="34" charset="0"/>
            </a:endParaRPr>
          </a:p>
          <a:p>
            <a:endParaRPr lang="da-DK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F26049E-3EAA-0CE0-B2CE-37E2AA691DF3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050" y="3252130"/>
            <a:ext cx="4809524" cy="2180952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4A9A1BA-7B4F-A04E-2A62-51C1839A58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4370798"/>
              </p:ext>
            </p:extLst>
          </p:nvPr>
        </p:nvGraphicFramePr>
        <p:xfrm>
          <a:off x="6281531" y="3829878"/>
          <a:ext cx="4638260" cy="1045652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978243">
                  <a:extLst>
                    <a:ext uri="{9D8B030D-6E8A-4147-A177-3AD203B41FA5}">
                      <a16:colId xmlns:a16="http://schemas.microsoft.com/office/drawing/2014/main" val="1713285210"/>
                    </a:ext>
                  </a:extLst>
                </a:gridCol>
                <a:gridCol w="2660017">
                  <a:extLst>
                    <a:ext uri="{9D8B030D-6E8A-4147-A177-3AD203B41FA5}">
                      <a16:colId xmlns:a16="http://schemas.microsoft.com/office/drawing/2014/main" val="296093769"/>
                    </a:ext>
                  </a:extLst>
                </a:gridCol>
              </a:tblGrid>
              <a:tr h="207059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DK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Air Flow 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542455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airflow range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 0-5, 0-10 and 0-20 m/s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9387938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 range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 -20C to +60C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611932347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length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 2-meters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0557824"/>
                  </a:ext>
                </a:extLst>
              </a:tr>
              <a:tr h="217416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Communication Interface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 0-10V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3459714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A3AF5A8-4AFB-4A30-847A-6E00E99E6AD1}"/>
              </a:ext>
            </a:extLst>
          </p:cNvPr>
          <p:cNvSpPr txBox="1"/>
          <p:nvPr/>
        </p:nvSpPr>
        <p:spPr>
          <a:xfrm>
            <a:off x="6457038" y="5605360"/>
            <a:ext cx="498281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/>
              <a:t>Requires power supply</a:t>
            </a:r>
          </a:p>
          <a:p>
            <a:r>
              <a:rPr lang="en-DK" sz="1100"/>
              <a:t>*Available with and without Power Supply  </a:t>
            </a:r>
            <a:endParaRPr lang="da-DK" sz="1100"/>
          </a:p>
        </p:txBody>
      </p:sp>
    </p:spTree>
    <p:extLst>
      <p:ext uri="{BB962C8B-B14F-4D97-AF65-F5344CB8AC3E}">
        <p14:creationId xmlns:p14="http://schemas.microsoft.com/office/powerpoint/2010/main" val="256970904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A53C8CB-C2ED-A3B4-AF47-BA7A18AA64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65738" y="1107046"/>
            <a:ext cx="11485562" cy="720000"/>
          </a:xfrm>
        </p:spPr>
        <p:txBody>
          <a:bodyPr/>
          <a:lstStyle/>
          <a:p>
            <a:r>
              <a:rPr lang="en-DK" dirty="0"/>
              <a:t>For alarm notifications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13E88DB-7330-8FAF-06C2-C0ACD8EA2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584308"/>
            <a:ext cx="11497038" cy="360000"/>
          </a:xfrm>
        </p:spPr>
        <p:txBody>
          <a:bodyPr/>
          <a:lstStyle/>
          <a:p>
            <a:r>
              <a:rPr lang="en-DK" dirty="0"/>
              <a:t>Light towers &amp; beacons </a:t>
            </a:r>
            <a:endParaRPr lang="da-DK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C1833E5-CE84-2691-352B-618EECA04ED4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tretch>
            <a:fillRect/>
          </a:stretch>
        </p:blipFill>
        <p:spPr>
          <a:xfrm>
            <a:off x="360001" y="1926001"/>
            <a:ext cx="3035912" cy="273743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541499B-C2C2-48FB-5343-A81613215B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3819" y="2301935"/>
            <a:ext cx="1224370" cy="168977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69211BF-C513-A415-8813-42AA8644A9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36095" y="1207882"/>
            <a:ext cx="1158340" cy="332260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D60EF55-9E69-6A78-D6D7-CD846B2D02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18030" y="1162158"/>
            <a:ext cx="816935" cy="3414056"/>
          </a:xfrm>
          <a:prstGeom prst="rect">
            <a:avLst/>
          </a:prstGeom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EF7757B6-2423-E34E-A94E-35EBED22CA28}"/>
              </a:ext>
            </a:extLst>
          </p:cNvPr>
          <p:cNvGraphicFramePr>
            <a:graphicFrameLocks noGrp="1"/>
          </p:cNvGraphicFramePr>
          <p:nvPr/>
        </p:nvGraphicFramePr>
        <p:xfrm>
          <a:off x="464540" y="4663440"/>
          <a:ext cx="3188977" cy="1045652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554174">
                  <a:extLst>
                    <a:ext uri="{9D8B030D-6E8A-4147-A177-3AD203B41FA5}">
                      <a16:colId xmlns:a16="http://schemas.microsoft.com/office/drawing/2014/main" val="1713285210"/>
                    </a:ext>
                  </a:extLst>
                </a:gridCol>
                <a:gridCol w="1634803">
                  <a:extLst>
                    <a:ext uri="{9D8B030D-6E8A-4147-A177-3AD203B41FA5}">
                      <a16:colId xmlns:a16="http://schemas.microsoft.com/office/drawing/2014/main" val="296093769"/>
                    </a:ext>
                  </a:extLst>
                </a:gridCol>
              </a:tblGrid>
              <a:tr h="207059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DK" sz="1100" b="1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Alarm Beacon without sound 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542455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</a:t>
                      </a:r>
                      <a:r>
                        <a:rPr lang="en-US" sz="1000" dirty="0">
                          <a:effectLst/>
                          <a:latin typeface="Ellab Sans" panose="02000503000000020004" pitchFamily="2" charset="0"/>
                          <a:ea typeface="Trebuchet MS" panose="020B0603020202020204" pitchFamily="34" charset="0"/>
                          <a:cs typeface="Trebuchet MS" panose="020B0603020202020204" pitchFamily="34" charset="0"/>
                        </a:rPr>
                        <a:t>-20˚C to 40˚C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9387938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Light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Red flashing light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611932347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Sound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N/A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0557824"/>
                  </a:ext>
                </a:extLst>
              </a:tr>
              <a:tr h="217416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Communication Interface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Ellab Digital Output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34597140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CC252977-29A7-6CA5-8012-BD61B30DAD37}"/>
              </a:ext>
            </a:extLst>
          </p:cNvPr>
          <p:cNvGraphicFramePr>
            <a:graphicFrameLocks noGrp="1"/>
          </p:cNvGraphicFramePr>
          <p:nvPr/>
        </p:nvGraphicFramePr>
        <p:xfrm>
          <a:off x="4371515" y="4663440"/>
          <a:ext cx="3188977" cy="1045652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554174">
                  <a:extLst>
                    <a:ext uri="{9D8B030D-6E8A-4147-A177-3AD203B41FA5}">
                      <a16:colId xmlns:a16="http://schemas.microsoft.com/office/drawing/2014/main" val="1713285210"/>
                    </a:ext>
                  </a:extLst>
                </a:gridCol>
                <a:gridCol w="1634803">
                  <a:extLst>
                    <a:ext uri="{9D8B030D-6E8A-4147-A177-3AD203B41FA5}">
                      <a16:colId xmlns:a16="http://schemas.microsoft.com/office/drawing/2014/main" val="296093769"/>
                    </a:ext>
                  </a:extLst>
                </a:gridCol>
              </a:tblGrid>
              <a:tr h="207059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DK" sz="1100" b="1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Alarm Beacon with sound 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542455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US" sz="1000" dirty="0">
                          <a:effectLst/>
                          <a:latin typeface="Ellab Sans" panose="02000503000000020004" pitchFamily="2" charset="0"/>
                          <a:ea typeface="Trebuchet MS" panose="020B0603020202020204" pitchFamily="34" charset="0"/>
                          <a:cs typeface="Trebuchet MS" panose="020B0603020202020204" pitchFamily="34" charset="0"/>
                        </a:rPr>
                        <a:t>-20˚C to 55˚C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9387938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Light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Red flashing light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611932347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Sound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Yes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0557824"/>
                  </a:ext>
                </a:extLst>
              </a:tr>
              <a:tr h="217416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Communication Interface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Ellab Digital Output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34597140"/>
                  </a:ext>
                </a:extLst>
              </a:tr>
            </a:tbl>
          </a:graphicData>
        </a:graphic>
      </p:graphicFrame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D6D7B9E7-9020-3AC9-B299-594C92C5E064}"/>
              </a:ext>
            </a:extLst>
          </p:cNvPr>
          <p:cNvGraphicFramePr>
            <a:graphicFrameLocks noGrp="1"/>
          </p:cNvGraphicFramePr>
          <p:nvPr/>
        </p:nvGraphicFramePr>
        <p:xfrm>
          <a:off x="8223541" y="4663440"/>
          <a:ext cx="3188977" cy="1045652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554174">
                  <a:extLst>
                    <a:ext uri="{9D8B030D-6E8A-4147-A177-3AD203B41FA5}">
                      <a16:colId xmlns:a16="http://schemas.microsoft.com/office/drawing/2014/main" val="1713285210"/>
                    </a:ext>
                  </a:extLst>
                </a:gridCol>
                <a:gridCol w="1634803">
                  <a:extLst>
                    <a:ext uri="{9D8B030D-6E8A-4147-A177-3AD203B41FA5}">
                      <a16:colId xmlns:a16="http://schemas.microsoft.com/office/drawing/2014/main" val="296093769"/>
                    </a:ext>
                  </a:extLst>
                </a:gridCol>
              </a:tblGrid>
              <a:tr h="207059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DK" sz="1100" b="1" i="0" u="none" strike="noStrike" dirty="0" err="1">
                          <a:solidFill>
                            <a:srgbClr val="000000"/>
                          </a:solidFill>
                          <a:latin typeface="Calibri" pitchFamily="34"/>
                        </a:rPr>
                        <a:t>Ligth</a:t>
                      </a:r>
                      <a:r>
                        <a:rPr lang="en-DK" sz="1100" b="1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Towers for cleanroom 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542455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US" sz="105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-10˚C to 50˚C </a:t>
                      </a:r>
                      <a:endParaRPr lang="en-GB" sz="6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9387938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Light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Yes - customizable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611932347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Sound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Yes – customizable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0557824"/>
                  </a:ext>
                </a:extLst>
              </a:tr>
              <a:tr h="217416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Communication Interface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Ethernet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345971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429832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2ED608-558D-0B49-9CEE-0407C2B3E6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D5A0F89-753F-EC8F-A2B6-87883B71ED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Digital Output</a:t>
            </a:r>
            <a:endParaRPr lang="da-DK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1B963F-2271-D57E-E169-DC9351A5D362}"/>
              </a:ext>
            </a:extLst>
          </p:cNvPr>
          <p:cNvSpPr txBox="1"/>
          <p:nvPr/>
        </p:nvSpPr>
        <p:spPr>
          <a:xfrm>
            <a:off x="287114" y="1590261"/>
            <a:ext cx="4404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>
                <a:solidFill>
                  <a:schemeClr val="accent1"/>
                </a:solidFill>
                <a:latin typeface="+mn-lt"/>
              </a:rPr>
              <a:t>Transmitter connected with a Beacon </a:t>
            </a:r>
            <a:endParaRPr lang="da-DK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4A5A100-0711-E928-CCA9-2C73780F0124}"/>
              </a:ext>
            </a:extLst>
          </p:cNvPr>
          <p:cNvSpPr txBox="1"/>
          <p:nvPr/>
        </p:nvSpPr>
        <p:spPr>
          <a:xfrm>
            <a:off x="7441095" y="791773"/>
            <a:ext cx="3790122" cy="11678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>
                <a:solidFill>
                  <a:schemeClr val="accent5"/>
                </a:solidFill>
                <a:latin typeface="+mn-lt"/>
              </a:rPr>
              <a:t>Activated with Ellab Smart sensor – Digital output 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>
                <a:solidFill>
                  <a:schemeClr val="accent5"/>
                </a:solidFill>
                <a:latin typeface="+mn-lt"/>
              </a:rPr>
              <a:t>Enabled by clicking “Hardware Output” in alarm settings – Threshold </a:t>
            </a:r>
          </a:p>
        </p:txBody>
      </p:sp>
      <p:pic>
        <p:nvPicPr>
          <p:cNvPr id="9" name="Picture 7">
            <a:extLst>
              <a:ext uri="{FF2B5EF4-FFF2-40B4-BE49-F238E27FC236}">
                <a16:creationId xmlns:a16="http://schemas.microsoft.com/office/drawing/2014/main" id="{93ABB8CA-72B9-B17C-1AFC-E7AF6E266E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3747" y="2206968"/>
            <a:ext cx="3257470" cy="394291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FBB4C0F-2D43-D805-4F5E-3D25B2EC1D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6852" y="2067337"/>
            <a:ext cx="3332922" cy="4443897"/>
          </a:xfrm>
          <a:prstGeom prst="rect">
            <a:avLst/>
          </a:prstGeom>
          <a:noFill/>
          <a:ln cap="flat">
            <a:noFill/>
          </a:ln>
          <a:effectLst>
            <a:outerShdw dir="16200000" algn="tl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9277267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52FDB1B-6F36-8A21-C54E-2C8D1AEDD5A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How to connect Particle counters through Ellab Connect?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9A8129E-4C29-DD27-0572-7F97A9E9C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Clean Room Connection  </a:t>
            </a:r>
            <a:endParaRPr lang="da-DK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4F79CC4-028B-6DF0-5602-26554E05237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699058" y="1990122"/>
            <a:ext cx="5400000" cy="3645850"/>
          </a:xfrm>
        </p:spPr>
        <p:txBody>
          <a:bodyPr/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DK"/>
              <a:t>Generate API key to connect with Ellab Connect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DK"/>
              <a:t>Open Ellab Connect – Click the Modbus Tab &amp; “Connect”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DK"/>
              <a:t>Fill out required information in the pop up window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DK"/>
              <a:t>Go to </a:t>
            </a:r>
            <a:r>
              <a:rPr lang="en-DK" err="1"/>
              <a:t>EMSuite</a:t>
            </a:r>
            <a:r>
              <a:rPr lang="en-DK"/>
              <a:t> SW and click “Ellab Connect Setup” in the Hardware section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DK"/>
              <a:t>Add Particle Counter to </a:t>
            </a:r>
            <a:r>
              <a:rPr lang="en-DK" err="1"/>
              <a:t>EMSuite</a:t>
            </a:r>
            <a:r>
              <a:rPr lang="en-DK"/>
              <a:t>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DK"/>
              <a:t>Add Channels (information needed from the Particle Counter Manual)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DK"/>
              <a:t>Repeat the steps for each channel needed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DK"/>
              <a:t>Click “Add”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DK"/>
              <a:t>Return to “Ellab Connect” and Click “Start Monitoring”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DK"/>
              <a:t>Now it will display “Running”  in Ellab Connect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endParaRPr lang="da-DK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C33DAC-1571-2159-90B1-C2B0DC7A95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180" y="2202633"/>
            <a:ext cx="6001472" cy="380056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3BBF56D-7317-3976-0ECB-CD9BB50A1731}"/>
              </a:ext>
            </a:extLst>
          </p:cNvPr>
          <p:cNvSpPr txBox="1"/>
          <p:nvPr/>
        </p:nvSpPr>
        <p:spPr>
          <a:xfrm>
            <a:off x="1093303" y="6293066"/>
            <a:ext cx="635441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050">
                <a:latin typeface="+mj-lt"/>
              </a:rPr>
              <a:t>Note: Manual for guidance is delivered after purchasing “Ellab Connect” for connection. </a:t>
            </a:r>
          </a:p>
          <a:p>
            <a:r>
              <a:rPr lang="en-GB" sz="1000" b="0" u="none" strike="noStrike" baseline="0">
                <a:solidFill>
                  <a:srgbClr val="000000"/>
                </a:solidFill>
                <a:latin typeface="+mj-lt"/>
              </a:rPr>
              <a:t>We currently support up to 4 channels. </a:t>
            </a:r>
            <a:endParaRPr lang="da-DK" sz="500">
              <a:latin typeface="+mj-lt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532A3C0-EBC2-BC53-287A-6C850CE9C2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626" y="1506150"/>
            <a:ext cx="4798503" cy="475655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23B6E96-3C2C-9FFD-5394-D56670A034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4219" y="1238251"/>
            <a:ext cx="5033394" cy="476494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202798B-E825-BA8C-D716-13292C97D5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1120" y="1912765"/>
            <a:ext cx="6175918" cy="380056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DF582DF-DBE6-7835-B542-936717DDB39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120" y="854802"/>
            <a:ext cx="6243532" cy="535856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0E48FB0-8F48-B1AA-A0A9-2A4B7B4E90F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0912" y="1585868"/>
            <a:ext cx="6130740" cy="1729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8934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8A5B4B5-9116-4CAD-C758-506DDCE859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9539" y="3072273"/>
            <a:ext cx="5698020" cy="524530"/>
          </a:xfrm>
        </p:spPr>
        <p:txBody>
          <a:bodyPr/>
          <a:lstStyle/>
          <a:p>
            <a:pPr algn="ctr"/>
            <a:r>
              <a:rPr lang="en-DK" sz="2000" u="sng">
                <a:solidFill>
                  <a:schemeClr val="accent6"/>
                </a:solidFill>
              </a:rPr>
              <a:t>What type of applications can we monitor? </a:t>
            </a:r>
            <a:endParaRPr lang="da-DK" sz="2000" u="sng">
              <a:solidFill>
                <a:schemeClr val="accent6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E0528D8-C830-905F-D493-32CE30A46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481" y="668138"/>
            <a:ext cx="11497038" cy="360000"/>
          </a:xfrm>
        </p:spPr>
        <p:txBody>
          <a:bodyPr/>
          <a:lstStyle/>
          <a:p>
            <a:r>
              <a:rPr lang="en-DK"/>
              <a:t>Application overview </a:t>
            </a:r>
            <a:endParaRPr lang="da-DK"/>
          </a:p>
        </p:txBody>
      </p:sp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5D510FAF-A64B-E7F7-4C46-2A3A2D28C9F3}"/>
              </a:ext>
            </a:extLst>
          </p:cNvPr>
          <p:cNvSpPr/>
          <p:nvPr/>
        </p:nvSpPr>
        <p:spPr>
          <a:xfrm>
            <a:off x="8658642" y="981741"/>
            <a:ext cx="1659833" cy="1099931"/>
          </a:xfrm>
          <a:prstGeom prst="wedgeRoundRectCallo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600"/>
              <a:t>Refrigerators/Cold Rooms  </a:t>
            </a:r>
            <a:endParaRPr lang="da-DK" sz="1600"/>
          </a:p>
        </p:txBody>
      </p:sp>
      <p:sp>
        <p:nvSpPr>
          <p:cNvPr id="12" name="Speech Bubble: Rectangle with Corners Rounded 11">
            <a:extLst>
              <a:ext uri="{FF2B5EF4-FFF2-40B4-BE49-F238E27FC236}">
                <a16:creationId xmlns:a16="http://schemas.microsoft.com/office/drawing/2014/main" id="{264A17D7-8BB6-482A-B3F8-6FEF0F8358EF}"/>
              </a:ext>
            </a:extLst>
          </p:cNvPr>
          <p:cNvSpPr/>
          <p:nvPr/>
        </p:nvSpPr>
        <p:spPr>
          <a:xfrm>
            <a:off x="9488559" y="2941982"/>
            <a:ext cx="1464363" cy="1099931"/>
          </a:xfrm>
          <a:prstGeom prst="wedgeRoundRectCallo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600"/>
              <a:t>Reach-ins &amp; Walk-ins</a:t>
            </a:r>
            <a:endParaRPr lang="da-DK" sz="1600"/>
          </a:p>
        </p:txBody>
      </p:sp>
      <p:sp>
        <p:nvSpPr>
          <p:cNvPr id="13" name="Speech Bubble: Rectangle with Corners Rounded 12">
            <a:extLst>
              <a:ext uri="{FF2B5EF4-FFF2-40B4-BE49-F238E27FC236}">
                <a16:creationId xmlns:a16="http://schemas.microsoft.com/office/drawing/2014/main" id="{9E38718F-805C-0CAF-A6EA-23C797C0CBAA}"/>
              </a:ext>
            </a:extLst>
          </p:cNvPr>
          <p:cNvSpPr/>
          <p:nvPr/>
        </p:nvSpPr>
        <p:spPr>
          <a:xfrm>
            <a:off x="443949" y="3538331"/>
            <a:ext cx="2173355" cy="1099931"/>
          </a:xfrm>
          <a:prstGeom prst="wedgeRoundRectCallo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600"/>
              <a:t>LN2 Freezer/ Cryogenic Tanks </a:t>
            </a:r>
            <a:endParaRPr lang="da-DK" sz="1600"/>
          </a:p>
        </p:txBody>
      </p:sp>
      <p:sp>
        <p:nvSpPr>
          <p:cNvPr id="14" name="Speech Bubble: Rectangle with Corners Rounded 13">
            <a:extLst>
              <a:ext uri="{FF2B5EF4-FFF2-40B4-BE49-F238E27FC236}">
                <a16:creationId xmlns:a16="http://schemas.microsoft.com/office/drawing/2014/main" id="{CA1B1182-DE5B-5FEC-CC8D-E23149A6ED81}"/>
              </a:ext>
            </a:extLst>
          </p:cNvPr>
          <p:cNvSpPr/>
          <p:nvPr/>
        </p:nvSpPr>
        <p:spPr>
          <a:xfrm>
            <a:off x="4813852" y="3785727"/>
            <a:ext cx="2564296" cy="943070"/>
          </a:xfrm>
          <a:prstGeom prst="wedgeRoundRectCallo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600">
                <a:solidFill>
                  <a:schemeClr val="bg1"/>
                </a:solidFill>
              </a:rPr>
              <a:t>Stability/environmental chambers </a:t>
            </a:r>
            <a:endParaRPr lang="en-US" sz="1600">
              <a:solidFill>
                <a:schemeClr val="bg1"/>
              </a:solidFill>
            </a:endParaRPr>
          </a:p>
        </p:txBody>
      </p:sp>
      <p:sp>
        <p:nvSpPr>
          <p:cNvPr id="15" name="Speech Bubble: Rectangle with Corners Rounded 14">
            <a:extLst>
              <a:ext uri="{FF2B5EF4-FFF2-40B4-BE49-F238E27FC236}">
                <a16:creationId xmlns:a16="http://schemas.microsoft.com/office/drawing/2014/main" id="{17A8D195-6574-64D6-DDB6-751BD49F7A35}"/>
              </a:ext>
            </a:extLst>
          </p:cNvPr>
          <p:cNvSpPr/>
          <p:nvPr/>
        </p:nvSpPr>
        <p:spPr>
          <a:xfrm>
            <a:off x="3047999" y="5148469"/>
            <a:ext cx="1451113" cy="956870"/>
          </a:xfrm>
          <a:prstGeom prst="wedgeRoundRectCallo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/>
              <a:t>Incubators </a:t>
            </a:r>
            <a:endParaRPr lang="da-DK"/>
          </a:p>
        </p:txBody>
      </p:sp>
      <p:sp>
        <p:nvSpPr>
          <p:cNvPr id="16" name="Speech Bubble: Rectangle with Corners Rounded 15">
            <a:extLst>
              <a:ext uri="{FF2B5EF4-FFF2-40B4-BE49-F238E27FC236}">
                <a16:creationId xmlns:a16="http://schemas.microsoft.com/office/drawing/2014/main" id="{30B79C7F-9B5B-D8F9-C029-E332AA173C83}"/>
              </a:ext>
            </a:extLst>
          </p:cNvPr>
          <p:cNvSpPr/>
          <p:nvPr/>
        </p:nvSpPr>
        <p:spPr>
          <a:xfrm>
            <a:off x="9057861" y="4909932"/>
            <a:ext cx="1709531" cy="841513"/>
          </a:xfrm>
          <a:prstGeom prst="wedgeRoundRectCallo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/>
              <a:t>Laboratories </a:t>
            </a:r>
            <a:endParaRPr lang="da-DK"/>
          </a:p>
        </p:txBody>
      </p:sp>
      <p:sp>
        <p:nvSpPr>
          <p:cNvPr id="17" name="Speech Bubble: Rectangle with Corners Rounded 16">
            <a:extLst>
              <a:ext uri="{FF2B5EF4-FFF2-40B4-BE49-F238E27FC236}">
                <a16:creationId xmlns:a16="http://schemas.microsoft.com/office/drawing/2014/main" id="{CA4CB297-9155-68C3-A929-54C4830413EB}"/>
              </a:ext>
            </a:extLst>
          </p:cNvPr>
          <p:cNvSpPr/>
          <p:nvPr/>
        </p:nvSpPr>
        <p:spPr>
          <a:xfrm>
            <a:off x="1245704" y="1726642"/>
            <a:ext cx="1802295" cy="907774"/>
          </a:xfrm>
          <a:prstGeom prst="wedgeRoundRectCallo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/>
              <a:t>Warehouse &amp; storage areas </a:t>
            </a:r>
            <a:endParaRPr lang="da-DK"/>
          </a:p>
        </p:txBody>
      </p:sp>
      <p:sp>
        <p:nvSpPr>
          <p:cNvPr id="18" name="Speech Bubble: Rectangle with Corners Rounded 17">
            <a:extLst>
              <a:ext uri="{FF2B5EF4-FFF2-40B4-BE49-F238E27FC236}">
                <a16:creationId xmlns:a16="http://schemas.microsoft.com/office/drawing/2014/main" id="{D14E0891-D6F5-2C1D-5A2D-AE844219501C}"/>
              </a:ext>
            </a:extLst>
          </p:cNvPr>
          <p:cNvSpPr/>
          <p:nvPr/>
        </p:nvSpPr>
        <p:spPr>
          <a:xfrm>
            <a:off x="5148470" y="1325217"/>
            <a:ext cx="1974573" cy="954157"/>
          </a:xfrm>
          <a:prstGeom prst="wedgeRoundRectCallo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/>
              <a:t>Clean rooms </a:t>
            </a:r>
            <a:endParaRPr lang="da-DK"/>
          </a:p>
        </p:txBody>
      </p:sp>
      <p:sp>
        <p:nvSpPr>
          <p:cNvPr id="19" name="Speech Bubble: Rectangle with Corners Rounded 18">
            <a:extLst>
              <a:ext uri="{FF2B5EF4-FFF2-40B4-BE49-F238E27FC236}">
                <a16:creationId xmlns:a16="http://schemas.microsoft.com/office/drawing/2014/main" id="{38635002-BA70-DEF3-1DA7-39DC96651D38}"/>
              </a:ext>
            </a:extLst>
          </p:cNvPr>
          <p:cNvSpPr/>
          <p:nvPr/>
        </p:nvSpPr>
        <p:spPr>
          <a:xfrm>
            <a:off x="6013177" y="5502365"/>
            <a:ext cx="1904998" cy="956870"/>
          </a:xfrm>
          <a:prstGeom prst="wedgeRoundRectCallo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/>
              <a:t>Water Baths </a:t>
            </a:r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54302358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54D562FE-4902-4178-BCA8-7EA03FE958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6677" y="1290546"/>
            <a:ext cx="697471" cy="842400"/>
          </a:xfrm>
          <a:prstGeom prst="rect">
            <a:avLst/>
          </a:prstGeom>
        </p:spPr>
      </p:pic>
      <p:grpSp>
        <p:nvGrpSpPr>
          <p:cNvPr id="56" name="Group 55">
            <a:extLst>
              <a:ext uri="{FF2B5EF4-FFF2-40B4-BE49-F238E27FC236}">
                <a16:creationId xmlns:a16="http://schemas.microsoft.com/office/drawing/2014/main" id="{56578187-8D22-42E7-83D1-69AB3C9F0F37}"/>
              </a:ext>
            </a:extLst>
          </p:cNvPr>
          <p:cNvGrpSpPr/>
          <p:nvPr/>
        </p:nvGrpSpPr>
        <p:grpSpPr>
          <a:xfrm>
            <a:off x="3659423" y="3394955"/>
            <a:ext cx="924319" cy="905010"/>
            <a:chOff x="4241570" y="1234980"/>
            <a:chExt cx="214450" cy="223141"/>
          </a:xfrm>
        </p:grpSpPr>
        <p:pic>
          <p:nvPicPr>
            <p:cNvPr id="54" name="Picture 53">
              <a:extLst>
                <a:ext uri="{FF2B5EF4-FFF2-40B4-BE49-F238E27FC236}">
                  <a16:creationId xmlns:a16="http://schemas.microsoft.com/office/drawing/2014/main" id="{9897DFAA-793F-4AB8-B9E1-71B8C25E38B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263282" y="1271699"/>
              <a:ext cx="171273" cy="138160"/>
            </a:xfrm>
            <a:prstGeom prst="rect">
              <a:avLst/>
            </a:prstGeom>
          </p:spPr>
        </p:pic>
        <p:pic>
          <p:nvPicPr>
            <p:cNvPr id="55" name="Picture 54">
              <a:extLst>
                <a:ext uri="{FF2B5EF4-FFF2-40B4-BE49-F238E27FC236}">
                  <a16:creationId xmlns:a16="http://schemas.microsoft.com/office/drawing/2014/main" id="{C3F83DB4-16E2-4CC0-9323-EB4865D36B0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98058" l="0" r="94253">
                          <a14:foregroundMark x1="88499" y1="29994" x2="93103" y2="28155"/>
                          <a14:foregroundMark x1="35533" y1="14732" x2="19540" y2="7767"/>
                          <a14:foregroundMark x1="93103" y1="39806" x2="89576" y2="38270"/>
                          <a14:foregroundMark x1="10787" y1="33010" x2="9195" y2="33981"/>
                          <a14:foregroundMark x1="18501" y1="28304" x2="10787" y2="33010"/>
                          <a14:foregroundMark x1="19633" y1="42718" x2="19142" y2="43581"/>
                          <a14:foregroundMark x1="20184" y1="41748" x2="19633" y2="42718"/>
                          <a14:foregroundMark x1="20736" y1="40777" x2="20184" y2="41748"/>
                          <a14:foregroundMark x1="21288" y1="39806" x2="20736" y2="40777"/>
                          <a14:foregroundMark x1="21839" y1="38835" x2="21288" y2="39806"/>
                          <a14:foregroundMark x1="15822" y1="73272" x2="8046" y2="86408"/>
                          <a14:foregroundMark x1="90585" y1="37103" x2="89793" y2="37859"/>
                          <a14:foregroundMark x1="67497" y1="93491" x2="65517" y2="99029"/>
                          <a14:foregroundMark x1="75418" y1="17309" x2="85057" y2="17476"/>
                          <a14:foregroundMark x1="44151" y1="14020" x2="27586" y2="12621"/>
                          <a14:foregroundMark x1="85057" y1="17476" x2="75789" y2="16693"/>
                          <a14:foregroundMark x1="77262" y1="14373" x2="82759" y2="14563"/>
                          <a14:foregroundMark x1="26437" y1="12621" x2="43804" y2="13220"/>
                          <a14:foregroundMark x1="53898" y1="7992" x2="22989" y2="0"/>
                          <a14:foregroundMark x1="63696" y1="10526" x2="63473" y2="10468"/>
                          <a14:foregroundMark x1="79310" y1="14563" x2="77476" y2="14089"/>
                          <a14:foregroundMark x1="91756" y1="78641" x2="94253" y2="89320"/>
                          <a14:foregroundMark x1="90848" y1="74757" x2="91756" y2="78641"/>
                          <a14:foregroundMark x1="90402" y1="72851" x2="90848" y2="74757"/>
                          <a14:foregroundMark x1="78360" y1="21359" x2="78494" y2="21932"/>
                          <a14:foregroundMark x1="78133" y1="20388" x2="78360" y2="21359"/>
                          <a14:foregroundMark x1="76853" y1="14916" x2="78133" y2="20388"/>
                          <a14:foregroundMark x1="12955" y1="14267" x2="14943" y2="971"/>
                          <a14:foregroundMark x1="11312" y1="25243" x2="12137" y2="19730"/>
                          <a14:foregroundMark x1="10151" y1="33010" x2="11312" y2="25243"/>
                          <a14:foregroundMark x1="9715" y1="35922" x2="10151" y2="33010"/>
                          <a14:foregroundMark x1="9468" y1="37574" x2="9715" y2="35922"/>
                          <a14:foregroundMark x1="9135" y1="39806" x2="9159" y2="39644"/>
                          <a14:foregroundMark x1="8989" y1="40777" x2="9135" y2="39806"/>
                          <a14:foregroundMark x1="8844" y1="41748" x2="8989" y2="40777"/>
                          <a14:foregroundMark x1="8699" y1="42718" x2="8844" y2="41748"/>
                          <a14:foregroundMark x1="8554" y1="43689" x2="8699" y2="42718"/>
                          <a14:foregroundMark x1="8409" y1="44660" x2="8554" y2="43689"/>
                          <a14:foregroundMark x1="8264" y1="45631" x2="8409" y2="44660"/>
                          <a14:foregroundMark x1="8119" y1="46602" x2="8264" y2="45631"/>
                          <a14:foregroundMark x1="7829" y1="48544" x2="8119" y2="46602"/>
                          <a14:foregroundMark x1="7734" y1="49177" x2="7829" y2="48544"/>
                          <a14:foregroundMark x1="7304" y1="52048" x2="7379" y2="51547"/>
                          <a14:foregroundMark x1="6330" y1="58558" x2="6377" y2="58246"/>
                          <a14:foregroundMark x1="4634" y1="69903" x2="4786" y2="68886"/>
                          <a14:foregroundMark x1="4489" y1="70874" x2="4634" y2="69903"/>
                          <a14:foregroundMark x1="4343" y1="71845" x2="4489" y2="70874"/>
                          <a14:foregroundMark x1="1149" y1="93204" x2="4343" y2="71845"/>
                          <a14:foregroundMark x1="84494" y1="92983" x2="83908" y2="98058"/>
                          <a14:foregroundMark x1="84801" y1="90326" x2="84498" y2="92953"/>
                          <a14:foregroundMark x1="86151" y1="78641" x2="85545" y2="83885"/>
                          <a14:foregroundMark x1="86600" y1="74757" x2="86151" y2="78641"/>
                          <a14:foregroundMark x1="86814" y1="72906" x2="86600" y2="74757"/>
                          <a14:foregroundMark x1="86893" y1="72225" x2="86814" y2="72904"/>
                          <a14:foregroundMark x1="90962" y1="36978" x2="90748" y2="38835"/>
                          <a14:foregroundMark x1="91161" y1="35265" x2="91143" y2="35418"/>
                          <a14:foregroundMark x1="93103" y1="18447" x2="91619" y2="31293"/>
                          <a14:foregroundMark x1="0" y1="55340" x2="0" y2="54369"/>
                          <a14:foregroundMark x1="0" y1="57282" x2="0" y2="55340"/>
                          <a14:foregroundMark x1="20145" y1="26828" x2="20690" y2="26214"/>
                          <a14:foregroundMark x1="17241" y1="30097" x2="19489" y2="27566"/>
                          <a14:foregroundMark x1="21839" y1="27184" x2="21839" y2="27184"/>
                          <a14:foregroundMark x1="19540" y1="31068" x2="19540" y2="31068"/>
                          <a14:foregroundMark x1="77011" y1="75728" x2="77011" y2="75728"/>
                          <a14:foregroundMark x1="77011" y1="80583" x2="76138" y2="80730"/>
                          <a14:backgroundMark x1="41379" y1="25243" x2="41379" y2="25243"/>
                          <a14:backgroundMark x1="40537" y1="30097" x2="44828" y2="57282"/>
                          <a14:backgroundMark x1="40230" y1="28155" x2="40537" y2="30097"/>
                          <a14:backgroundMark x1="48276" y1="35922" x2="47126" y2="61165"/>
                          <a14:backgroundMark x1="50575" y1="71845" x2="41379" y2="40777"/>
                          <a14:backgroundMark x1="43678" y1="75728" x2="63374" y2="72401"/>
                          <a14:backgroundMark x1="44828" y1="75728" x2="45977" y2="71845"/>
                          <a14:backgroundMark x1="47126" y1="69903" x2="47126" y2="69903"/>
                          <a14:backgroundMark x1="56322" y1="73786" x2="64057" y2="73193"/>
                          <a14:backgroundMark x1="60920" y1="80583" x2="60920" y2="80583"/>
                          <a14:backgroundMark x1="62069" y1="78641" x2="66667" y2="78641"/>
                          <a14:backgroundMark x1="68966" y1="79612" x2="69327" y2="79307"/>
                          <a14:backgroundMark x1="73563" y1="73786" x2="49425" y2="26214"/>
                          <a14:backgroundMark x1="73563" y1="58252" x2="73563" y2="58252"/>
                          <a14:backgroundMark x1="73563" y1="38835" x2="73563" y2="65049"/>
                          <a14:backgroundMark x1="73563" y1="37864" x2="68966" y2="25243"/>
                          <a14:backgroundMark x1="65517" y1="26214" x2="73563" y2="42718"/>
                          <a14:backgroundMark x1="72414" y1="40777" x2="58621" y2="26214"/>
                          <a14:backgroundMark x1="65517" y1="29126" x2="19756" y2="28183"/>
                          <a14:backgroundMark x1="62069" y1="23301" x2="62069" y2="28155"/>
                          <a14:backgroundMark x1="58621" y1="28155" x2="56322" y2="28155"/>
                          <a14:backgroundMark x1="57471" y1="25243" x2="57471" y2="25243"/>
                          <a14:backgroundMark x1="62069" y1="25243" x2="52874" y2="25243"/>
                          <a14:backgroundMark x1="58621" y1="20388" x2="58621" y2="20388"/>
                          <a14:backgroundMark x1="28276" y1="55340" x2="27586" y2="52427"/>
                          <a14:backgroundMark x1="29885" y1="62136" x2="28276" y2="55340"/>
                          <a14:backgroundMark x1="28736" y1="58252" x2="28736" y2="58252"/>
                          <a14:backgroundMark x1="25287" y1="59223" x2="26437" y2="57282"/>
                          <a14:backgroundMark x1="28736" y1="56311" x2="22989" y2="56311"/>
                          <a14:backgroundMark x1="27751" y1="55340" x2="24138" y2="66019"/>
                          <a14:backgroundMark x1="28736" y1="52427" x2="27751" y2="55340"/>
                          <a14:backgroundMark x1="71696" y1="74417" x2="73563" y2="73786"/>
                          <a14:backgroundMark x1="62069" y1="77670" x2="66597" y2="76140"/>
                          <a14:backgroundMark x1="73563" y1="74757" x2="73563" y2="74757"/>
                          <a14:backgroundMark x1="70296" y1="80430" x2="70115" y2="80583"/>
                          <a14:backgroundMark x1="74713" y1="76699" x2="74106" y2="77212"/>
                          <a14:backgroundMark x1="68966" y1="70874" x2="74713" y2="70874"/>
                          <a14:backgroundMark x1="67599" y1="77302" x2="55172" y2="80583"/>
                          <a14:backgroundMark x1="73563" y1="75728" x2="72963" y2="75886"/>
                          <a14:backgroundMark x1="64368" y1="76699" x2="67079" y2="76699"/>
                          <a14:backgroundMark x1="71264" y1="68932" x2="75862" y2="75728"/>
                          <a14:backgroundMark x1="71264" y1="78641" x2="44828" y2="80583"/>
                          <a14:backgroundMark x1="55172" y1="81553" x2="74713" y2="70874"/>
                          <a14:backgroundMark x1="74713" y1="78641" x2="54023" y2="75728"/>
                          <a14:backgroundMark x1="54023" y1="21359" x2="67816" y2="24272"/>
                          <a14:backgroundMark x1="68966" y1="24272" x2="60920" y2="20388"/>
                          <a14:backgroundMark x1="66667" y1="21359" x2="66667" y2="21359"/>
                          <a14:backgroundMark x1="72414" y1="22330" x2="66667" y2="22330"/>
                          <a14:backgroundMark x1="65517" y1="22330" x2="71264" y2="22330"/>
                          <a14:backgroundMark x1="70115" y1="24272" x2="59770" y2="23301"/>
                          <a14:backgroundMark x1="59770" y1="25243" x2="73563" y2="20388"/>
                          <a14:backgroundMark x1="19540" y1="56311" x2="13793" y2="49515"/>
                          <a14:backgroundMark x1="26437" y1="63107" x2="17241" y2="52427"/>
                          <a14:backgroundMark x1="26437" y1="52427" x2="28736" y2="39806"/>
                          <a14:backgroundMark x1="28736" y1="44660" x2="24138" y2="37864"/>
                          <a14:backgroundMark x1="25287" y1="45631" x2="25287" y2="45631"/>
                          <a14:backgroundMark x1="25287" y1="46602" x2="25287" y2="46602"/>
                          <a14:backgroundMark x1="17241" y1="52427" x2="17241" y2="52427"/>
                          <a14:backgroundMark x1="22989" y1="56311" x2="20690" y2="62136"/>
                          <a14:backgroundMark x1="16092" y1="58252" x2="16092" y2="58252"/>
                          <a14:backgroundMark x1="17241" y1="59223" x2="19540" y2="63107"/>
                          <a14:backgroundMark x1="26437" y1="59223" x2="29885" y2="36893"/>
                          <a14:backgroundMark x1="18391" y1="61165" x2="28736" y2="56311"/>
                          <a14:backgroundMark x1="28736" y1="56311" x2="35632" y2="46602"/>
                          <a14:backgroundMark x1="82759" y1="57282" x2="79310" y2="70874"/>
                          <a14:backgroundMark x1="75862" y1="51456" x2="75862" y2="51456"/>
                          <a14:backgroundMark x1="80460" y1="55340" x2="82759" y2="59223"/>
                          <a14:backgroundMark x1="74713" y1="52427" x2="86207" y2="44660"/>
                          <a14:backgroundMark x1="80460" y1="41748" x2="79310" y2="36893"/>
                          <a14:backgroundMark x1="80460" y1="57282" x2="75862" y2="40777"/>
                          <a14:backgroundMark x1="79310" y1="50485" x2="75862" y2="36893"/>
                          <a14:backgroundMark x1="18391" y1="54369" x2="25287" y2="64078"/>
                          <a14:backgroundMark x1="22989" y1="63107" x2="16092" y2="63107"/>
                          <a14:backgroundMark x1="16092" y1="67961" x2="16092" y2="67961"/>
                          <a14:backgroundMark x1="25287" y1="70874" x2="25287" y2="70874"/>
                          <a14:backgroundMark x1="20690" y1="71845" x2="20690" y2="71845"/>
                          <a14:backgroundMark x1="20690" y1="69903" x2="20690" y2="69903"/>
                          <a14:backgroundMark x1="20690" y1="70874" x2="20690" y2="70874"/>
                          <a14:backgroundMark x1="20690" y1="25243" x2="20690" y2="25243"/>
                          <a14:backgroundMark x1="20690" y1="33010" x2="20690" y2="33010"/>
                          <a14:backgroundMark x1="19540" y1="35922" x2="19540" y2="35922"/>
                          <a14:backgroundMark x1="18391" y1="41748" x2="18391" y2="41748"/>
                          <a14:backgroundMark x1="21839" y1="40777" x2="21839" y2="40777"/>
                          <a14:backgroundMark x1="16092" y1="41748" x2="16092" y2="41748"/>
                          <a14:backgroundMark x1="20690" y1="42718" x2="20690" y2="42718"/>
                          <a14:backgroundMark x1="20690" y1="39806" x2="20690" y2="39806"/>
                          <a14:backgroundMark x1="16092" y1="46602" x2="16092" y2="46602"/>
                          <a14:backgroundMark x1="16092" y1="43689" x2="16092" y2="43689"/>
                          <a14:backgroundMark x1="22989" y1="42718" x2="22989" y2="42718"/>
                          <a14:backgroundMark x1="18391" y1="41748" x2="18391" y2="41748"/>
                          <a14:backgroundMark x1="19540" y1="40777" x2="19540" y2="40777"/>
                          <a14:backgroundMark x1="19540" y1="37864" x2="19540" y2="37864"/>
                          <a14:backgroundMark x1="21839" y1="37864" x2="21839" y2="37864"/>
                          <a14:backgroundMark x1="20690" y1="42718" x2="20690" y2="42718"/>
                          <a14:backgroundMark x1="20690" y1="46602" x2="20690" y2="46602"/>
                          <a14:backgroundMark x1="17241" y1="44660" x2="17241" y2="44660"/>
                          <a14:backgroundMark x1="16092" y1="45631" x2="16092" y2="45631"/>
                          <a14:backgroundMark x1="19540" y1="42718" x2="19540" y2="42718"/>
                          <a14:backgroundMark x1="19540" y1="45631" x2="19540" y2="45631"/>
                          <a14:backgroundMark x1="72414" y1="33010" x2="72414" y2="33010"/>
                          <a14:backgroundMark x1="74713" y1="32039" x2="74713" y2="32039"/>
                          <a14:backgroundMark x1="77011" y1="34951" x2="77011" y2="34951"/>
                          <a14:backgroundMark x1="79310" y1="34951" x2="79310" y2="34951"/>
                          <a14:backgroundMark x1="82759" y1="36893" x2="82759" y2="36893"/>
                          <a14:backgroundMark x1="79310" y1="34951" x2="79310" y2="34951"/>
                          <a14:backgroundMark x1="74713" y1="33010" x2="74713" y2="33010"/>
                          <a14:backgroundMark x1="75862" y1="32039" x2="75862" y2="32039"/>
                          <a14:backgroundMark x1="79310" y1="33981" x2="79310" y2="33981"/>
                          <a14:backgroundMark x1="83908" y1="33981" x2="83908" y2="33981"/>
                          <a14:backgroundMark x1="79310" y1="32039" x2="79310" y2="32039"/>
                          <a14:backgroundMark x1="9195" y1="55340" x2="9195" y2="55340"/>
                          <a14:backgroundMark x1="8046" y1="55340" x2="8046" y2="55340"/>
                          <a14:backgroundMark x1="10345" y1="50485" x2="10345" y2="50485"/>
                          <a14:backgroundMark x1="8046" y1="52427" x2="8046" y2="52427"/>
                          <a14:backgroundMark x1="8046" y1="51456" x2="8046" y2="51456"/>
                          <a14:backgroundMark x1="9195" y1="48544" x2="9195" y2="48544"/>
                          <a14:backgroundMark x1="8046" y1="46602" x2="8046" y2="46602"/>
                          <a14:backgroundMark x1="10345" y1="45631" x2="10345" y2="45631"/>
                        </a14:backgroundRemoval>
                      </a14:imgEffect>
                    </a14:imgLayer>
                  </a14:imgProps>
                </a:ext>
              </a:extLst>
            </a:blip>
            <a:srcRect l="-1118" t="5665" r="1118" b="6446"/>
            <a:stretch/>
          </p:blipFill>
          <p:spPr>
            <a:xfrm>
              <a:off x="4241570" y="1234980"/>
              <a:ext cx="214450" cy="223141"/>
            </a:xfrm>
            <a:prstGeom prst="ellipse">
              <a:avLst/>
            </a:prstGeom>
            <a:ln>
              <a:solidFill>
                <a:srgbClr val="79A5C2"/>
              </a:solidFill>
            </a:ln>
          </p:spPr>
        </p:pic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598DD5A-A4BD-D240-98CC-1933B40FDA3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2344" b="24840"/>
          <a:stretch/>
        </p:blipFill>
        <p:spPr>
          <a:xfrm>
            <a:off x="8460286" y="1344695"/>
            <a:ext cx="337452" cy="15599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3424F3-7258-4C90-B1EC-5055ED530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TrackView Pro Hardware – Smart Sensor Options</a:t>
            </a:r>
            <a:endParaRPr lang="en-DK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924AA2B-00FD-AD4C-ACA0-2E858274EC6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8020881" y="1600095"/>
            <a:ext cx="318878" cy="1321063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B7E235F2-5F66-4F5A-8D9E-E4A9948708C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957779" y="5209445"/>
            <a:ext cx="749200" cy="1098568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06190C26-FF52-498B-B5E9-4C59CC8938D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255024" y="2492833"/>
            <a:ext cx="317753" cy="1069507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A5CE062A-91B3-4B79-829B-765AFA340269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12028" t="9271" r="9679" b="12436"/>
          <a:stretch/>
        </p:blipFill>
        <p:spPr>
          <a:xfrm>
            <a:off x="7579422" y="3398989"/>
            <a:ext cx="875305" cy="918834"/>
          </a:xfrm>
          <a:prstGeom prst="ellipse">
            <a:avLst/>
          </a:prstGeom>
          <a:ln>
            <a:solidFill>
              <a:srgbClr val="79A5C2"/>
            </a:solidFill>
          </a:ln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3EA4B972-C687-40AA-A035-1F203326BC38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8825" t="10716" r="13966" b="8438"/>
          <a:stretch/>
        </p:blipFill>
        <p:spPr>
          <a:xfrm>
            <a:off x="6922695" y="2376077"/>
            <a:ext cx="1042446" cy="1057058"/>
          </a:xfrm>
          <a:prstGeom prst="ellipse">
            <a:avLst/>
          </a:prstGeom>
          <a:ln>
            <a:solidFill>
              <a:srgbClr val="79A5C2"/>
            </a:solidFill>
          </a:ln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E85DB6A9-F50C-4DB8-812F-C36762271035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11259" t="7969" r="9195" b="12484"/>
          <a:stretch/>
        </p:blipFill>
        <p:spPr>
          <a:xfrm>
            <a:off x="6923161" y="4384929"/>
            <a:ext cx="1023140" cy="1057060"/>
          </a:xfrm>
          <a:prstGeom prst="ellipse">
            <a:avLst/>
          </a:prstGeom>
          <a:ln>
            <a:solidFill>
              <a:srgbClr val="79A5C2"/>
            </a:solidFill>
          </a:ln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3ACAEA43-6221-4238-870D-6F14E850D32A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r="59941"/>
          <a:stretch/>
        </p:blipFill>
        <p:spPr>
          <a:xfrm flipV="1">
            <a:off x="3126483" y="5140839"/>
            <a:ext cx="411198" cy="1166906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8A357359-D54E-4345-8554-95929EF1EA00}"/>
              </a:ext>
            </a:extLst>
          </p:cNvPr>
          <p:cNvPicPr>
            <a:picLocks noChangeAspect="1"/>
          </p:cNvPicPr>
          <p:nvPr/>
        </p:nvPicPr>
        <p:blipFill rotWithShape="1">
          <a:blip r:embed="rId15"/>
          <a:srcRect l="-1118" t="5665" r="1118" b="6446"/>
          <a:stretch/>
        </p:blipFill>
        <p:spPr>
          <a:xfrm>
            <a:off x="4350531" y="4410330"/>
            <a:ext cx="967066" cy="1006258"/>
          </a:xfrm>
          <a:prstGeom prst="ellipse">
            <a:avLst/>
          </a:prstGeom>
          <a:ln>
            <a:solidFill>
              <a:srgbClr val="79A5C2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F73310E-CA1E-428A-A68D-A240A046403A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878133" y="4165622"/>
            <a:ext cx="845898" cy="11684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DF30C0B-678D-4E6D-B8F4-D37EF37BBD48}"/>
              </a:ext>
            </a:extLst>
          </p:cNvPr>
          <p:cNvPicPr>
            <a:picLocks noChangeAspect="1"/>
          </p:cNvPicPr>
          <p:nvPr/>
        </p:nvPicPr>
        <p:blipFill rotWithShape="1">
          <a:blip r:embed="rId17"/>
          <a:srcRect r="49558"/>
          <a:stretch/>
        </p:blipFill>
        <p:spPr>
          <a:xfrm flipV="1">
            <a:off x="2242868" y="3402926"/>
            <a:ext cx="426990" cy="1191154"/>
          </a:xfrm>
          <a:prstGeom prst="rect">
            <a:avLst/>
          </a:prstGeom>
        </p:spPr>
      </p:pic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0582CFE7-BEA8-45DB-8820-3F58CFBFBD60}"/>
              </a:ext>
            </a:extLst>
          </p:cNvPr>
          <p:cNvCxnSpPr>
            <a:cxnSpLocks/>
          </p:cNvCxnSpPr>
          <p:nvPr/>
        </p:nvCxnSpPr>
        <p:spPr>
          <a:xfrm rot="18000000">
            <a:off x="9229715" y="3376503"/>
            <a:ext cx="0" cy="3532235"/>
          </a:xfrm>
          <a:prstGeom prst="line">
            <a:avLst/>
          </a:prstGeom>
          <a:ln w="9525">
            <a:solidFill>
              <a:srgbClr val="1F6898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14504B52-D8E7-4669-B4F9-0F8D9618BC0E}"/>
              </a:ext>
            </a:extLst>
          </p:cNvPr>
          <p:cNvCxnSpPr>
            <a:cxnSpLocks/>
          </p:cNvCxnSpPr>
          <p:nvPr/>
        </p:nvCxnSpPr>
        <p:spPr>
          <a:xfrm rot="3600000">
            <a:off x="2900479" y="3376503"/>
            <a:ext cx="0" cy="3532235"/>
          </a:xfrm>
          <a:prstGeom prst="line">
            <a:avLst/>
          </a:prstGeom>
          <a:ln w="9525">
            <a:solidFill>
              <a:srgbClr val="1F6898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8" name="Picture 47">
            <a:extLst>
              <a:ext uri="{FF2B5EF4-FFF2-40B4-BE49-F238E27FC236}">
                <a16:creationId xmlns:a16="http://schemas.microsoft.com/office/drawing/2014/main" id="{0484981C-6FB0-4DCE-AE8F-49AB94BD9C47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flipH="1" flipV="1">
            <a:off x="3126483" y="1594787"/>
            <a:ext cx="322482" cy="1117242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4EC0B15B-935E-4415-B45A-3D34F52229D7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0949768">
            <a:off x="3524979" y="1951207"/>
            <a:ext cx="979232" cy="901459"/>
          </a:xfrm>
          <a:prstGeom prst="rect">
            <a:avLst/>
          </a:prstGeom>
        </p:spPr>
      </p:pic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79DF7F69-C9F0-4598-9153-48B22C0F2394}"/>
              </a:ext>
            </a:extLst>
          </p:cNvPr>
          <p:cNvCxnSpPr>
            <a:cxnSpLocks/>
          </p:cNvCxnSpPr>
          <p:nvPr/>
        </p:nvCxnSpPr>
        <p:spPr>
          <a:xfrm rot="7200000">
            <a:off x="2844721" y="755056"/>
            <a:ext cx="0" cy="3532235"/>
          </a:xfrm>
          <a:prstGeom prst="line">
            <a:avLst/>
          </a:prstGeom>
          <a:ln w="9525">
            <a:solidFill>
              <a:srgbClr val="1F6898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8" name="Graphic 57" descr="Single gear outline">
            <a:extLst>
              <a:ext uri="{FF2B5EF4-FFF2-40B4-BE49-F238E27FC236}">
                <a16:creationId xmlns:a16="http://schemas.microsoft.com/office/drawing/2014/main" id="{FA87CC2B-DE06-4697-BEAE-FBC9B2DE29A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4679140" y="2701968"/>
            <a:ext cx="337896" cy="337896"/>
          </a:xfrm>
          <a:prstGeom prst="rect">
            <a:avLst/>
          </a:prstGeom>
        </p:spPr>
      </p:pic>
      <p:grpSp>
        <p:nvGrpSpPr>
          <p:cNvPr id="30" name="Group 29">
            <a:extLst>
              <a:ext uri="{FF2B5EF4-FFF2-40B4-BE49-F238E27FC236}">
                <a16:creationId xmlns:a16="http://schemas.microsoft.com/office/drawing/2014/main" id="{0386FE53-6A29-4F88-9A35-808531A427E3}"/>
              </a:ext>
            </a:extLst>
          </p:cNvPr>
          <p:cNvGrpSpPr/>
          <p:nvPr/>
        </p:nvGrpSpPr>
        <p:grpSpPr>
          <a:xfrm>
            <a:off x="4391978" y="2375114"/>
            <a:ext cx="925799" cy="917652"/>
            <a:chOff x="3151981" y="1979265"/>
            <a:chExt cx="335426" cy="364311"/>
          </a:xfrm>
        </p:grpSpPr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B0D42912-137A-4330-9F8A-75BBD3B6116F}"/>
                </a:ext>
              </a:extLst>
            </p:cNvPr>
            <p:cNvSpPr/>
            <p:nvPr/>
          </p:nvSpPr>
          <p:spPr>
            <a:xfrm>
              <a:off x="3288819" y="1979265"/>
              <a:ext cx="61516" cy="61516"/>
            </a:xfrm>
            <a:prstGeom prst="ellipse">
              <a:avLst/>
            </a:prstGeom>
            <a:noFill/>
            <a:ln w="12700">
              <a:solidFill>
                <a:srgbClr val="79A5C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atin typeface="AvenirNext LT Pro Medium" panose="020B0504020202020204"/>
              </a:endParaRPr>
            </a:p>
          </p:txBody>
        </p: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A6BF907F-257E-461E-BE96-3E99600F607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400590" y="2162438"/>
              <a:ext cx="60172" cy="0"/>
            </a:xfrm>
            <a:prstGeom prst="line">
              <a:avLst/>
            </a:prstGeom>
            <a:noFill/>
            <a:ln w="12700">
              <a:solidFill>
                <a:srgbClr val="79A5C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CE1714DA-B5D2-4862-8DC4-D0D73AC4AAA1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3457397" y="2043310"/>
              <a:ext cx="0" cy="124861"/>
            </a:xfrm>
            <a:prstGeom prst="line">
              <a:avLst/>
            </a:prstGeom>
            <a:noFill/>
            <a:ln w="12700">
              <a:solidFill>
                <a:srgbClr val="79A5C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3F91EEB7-84D6-4066-8799-DE68B7316CAA}"/>
                </a:ext>
              </a:extLst>
            </p:cNvPr>
            <p:cNvSpPr/>
            <p:nvPr/>
          </p:nvSpPr>
          <p:spPr>
            <a:xfrm>
              <a:off x="3288672" y="2282060"/>
              <a:ext cx="61516" cy="61516"/>
            </a:xfrm>
            <a:prstGeom prst="rect">
              <a:avLst/>
            </a:prstGeom>
            <a:noFill/>
            <a:ln w="12700">
              <a:solidFill>
                <a:srgbClr val="79A5C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atin typeface="AvenirNext LT Pro Medium" panose="020B0504020202020204"/>
              </a:endParaRPr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392D4167-DB6A-4355-9170-40C6CF066B07}"/>
                </a:ext>
              </a:extLst>
            </p:cNvPr>
            <p:cNvSpPr/>
            <p:nvPr/>
          </p:nvSpPr>
          <p:spPr>
            <a:xfrm>
              <a:off x="3151981" y="1979265"/>
              <a:ext cx="61516" cy="61516"/>
            </a:xfrm>
            <a:prstGeom prst="ellipse">
              <a:avLst/>
            </a:prstGeom>
            <a:noFill/>
            <a:ln w="12700">
              <a:solidFill>
                <a:srgbClr val="79A5C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atin typeface="AvenirNext LT Pro Medium" panose="020B0504020202020204"/>
              </a:endParaRPr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29171431-45BF-4931-AA83-314CAA02B63F}"/>
                </a:ext>
              </a:extLst>
            </p:cNvPr>
            <p:cNvSpPr/>
            <p:nvPr/>
          </p:nvSpPr>
          <p:spPr>
            <a:xfrm>
              <a:off x="3425891" y="1979265"/>
              <a:ext cx="61516" cy="61516"/>
            </a:xfrm>
            <a:prstGeom prst="ellipse">
              <a:avLst/>
            </a:prstGeom>
            <a:noFill/>
            <a:ln w="12700">
              <a:solidFill>
                <a:srgbClr val="79A5C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atin typeface="AvenirNext LT Pro Medium" panose="020B0504020202020204"/>
              </a:endParaRPr>
            </a:p>
          </p:txBody>
        </p: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85BCEFF3-B40A-49E9-B498-6D4A603AC5A4}"/>
                </a:ext>
              </a:extLst>
            </p:cNvPr>
            <p:cNvCxnSpPr>
              <a:cxnSpLocks/>
            </p:cNvCxnSpPr>
            <p:nvPr/>
          </p:nvCxnSpPr>
          <p:spPr>
            <a:xfrm>
              <a:off x="3178278" y="2162438"/>
              <a:ext cx="60172" cy="0"/>
            </a:xfrm>
            <a:prstGeom prst="line">
              <a:avLst/>
            </a:prstGeom>
            <a:noFill/>
            <a:ln w="12700">
              <a:solidFill>
                <a:srgbClr val="79A5C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76C53177-A5C4-4EC2-8E9E-2F2BCDB44B4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181642" y="2043310"/>
              <a:ext cx="0" cy="124861"/>
            </a:xfrm>
            <a:prstGeom prst="line">
              <a:avLst/>
            </a:prstGeom>
            <a:noFill/>
            <a:ln w="12700">
              <a:solidFill>
                <a:srgbClr val="79A5C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AB5C6C53-6433-4A70-9306-6AF8FF96F52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319430" y="2043310"/>
              <a:ext cx="0" cy="38635"/>
            </a:xfrm>
            <a:prstGeom prst="line">
              <a:avLst/>
            </a:prstGeom>
            <a:noFill/>
            <a:ln w="12700">
              <a:solidFill>
                <a:srgbClr val="79A5C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8ABA3F74-546A-4A23-AAD6-B8C85BE3895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319430" y="2238930"/>
              <a:ext cx="0" cy="38635"/>
            </a:xfrm>
            <a:prstGeom prst="line">
              <a:avLst/>
            </a:prstGeom>
            <a:noFill/>
            <a:ln w="12700">
              <a:solidFill>
                <a:srgbClr val="79A5C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96" name="TextBox 95">
              <a:extLst>
                <a:ext uri="{FF2B5EF4-FFF2-40B4-BE49-F238E27FC236}">
                  <a16:creationId xmlns:a16="http://schemas.microsoft.com/office/drawing/2014/main" id="{79CCEC53-31BE-4981-B96F-BDBA27DDE527}"/>
                </a:ext>
              </a:extLst>
            </p:cNvPr>
            <p:cNvSpPr txBox="1"/>
            <p:nvPr/>
          </p:nvSpPr>
          <p:spPr>
            <a:xfrm>
              <a:off x="3306855" y="2166678"/>
              <a:ext cx="130885" cy="11363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en-GB" sz="1260" b="1">
                  <a:solidFill>
                    <a:srgbClr val="79A5C2"/>
                  </a:solidFill>
                  <a:latin typeface="AvenirNext LT Pro Medium" panose="020B0504020202020204"/>
                </a:rPr>
                <a:t>3</a:t>
              </a:r>
              <a:r>
                <a:rPr lang="en-GB" sz="1260" b="1" baseline="30000">
                  <a:solidFill>
                    <a:srgbClr val="79A5C2"/>
                  </a:solidFill>
                  <a:latin typeface="AvenirNext LT Pro Medium" panose="020B0504020202020204"/>
                </a:rPr>
                <a:t>rd</a:t>
              </a:r>
              <a:endParaRPr lang="en-GB" sz="1260" b="1">
                <a:solidFill>
                  <a:srgbClr val="79A5C2"/>
                </a:solidFill>
                <a:latin typeface="AvenirNext LT Pro Medium" panose="020B0504020202020204"/>
              </a:endParaRPr>
            </a:p>
          </p:txBody>
        </p:sp>
      </p:grpSp>
      <p:pic>
        <p:nvPicPr>
          <p:cNvPr id="111" name="Picture 110">
            <a:extLst>
              <a:ext uri="{FF2B5EF4-FFF2-40B4-BE49-F238E27FC236}">
                <a16:creationId xmlns:a16="http://schemas.microsoft.com/office/drawing/2014/main" id="{6A251CEC-306C-42B8-95F3-6DB3E09BFFB8}"/>
              </a:ext>
            </a:extLst>
          </p:cNvPr>
          <p:cNvPicPr>
            <a:picLocks noChangeAspect="1"/>
          </p:cNvPicPr>
          <p:nvPr/>
        </p:nvPicPr>
        <p:blipFill rotWithShape="1">
          <a:blip r:embed="rId17"/>
          <a:srcRect l="49559"/>
          <a:stretch/>
        </p:blipFill>
        <p:spPr>
          <a:xfrm>
            <a:off x="2881670" y="3443873"/>
            <a:ext cx="426990" cy="1191154"/>
          </a:xfrm>
          <a:prstGeom prst="rect">
            <a:avLst/>
          </a:prstGeom>
        </p:spPr>
      </p:pic>
      <p:pic>
        <p:nvPicPr>
          <p:cNvPr id="112" name="Picture 111">
            <a:extLst>
              <a:ext uri="{FF2B5EF4-FFF2-40B4-BE49-F238E27FC236}">
                <a16:creationId xmlns:a16="http://schemas.microsoft.com/office/drawing/2014/main" id="{50A68730-DA1B-45FB-8F6A-A396F03E2AA8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l="40059"/>
          <a:stretch/>
        </p:blipFill>
        <p:spPr>
          <a:xfrm>
            <a:off x="3727550" y="5138576"/>
            <a:ext cx="506674" cy="960911"/>
          </a:xfrm>
          <a:prstGeom prst="rect">
            <a:avLst/>
          </a:prstGeom>
        </p:spPr>
      </p:pic>
      <p:pic>
        <p:nvPicPr>
          <p:cNvPr id="130" name="Picture 2" descr="QR code - Wikipedia">
            <a:extLst>
              <a:ext uri="{FF2B5EF4-FFF2-40B4-BE49-F238E27FC236}">
                <a16:creationId xmlns:a16="http://schemas.microsoft.com/office/drawing/2014/main" id="{D96180F7-B8E8-49F1-AB60-B930511497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4175" y="2904554"/>
            <a:ext cx="64800" cy="6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" name="Picture 2" descr="QR code - Wikipedia">
            <a:extLst>
              <a:ext uri="{FF2B5EF4-FFF2-40B4-BE49-F238E27FC236}">
                <a16:creationId xmlns:a16="http://schemas.microsoft.com/office/drawing/2014/main" id="{9F5DBEAE-D387-482A-A4F5-3B08C5D6E2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6144" y="2014627"/>
            <a:ext cx="64800" cy="6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4" name="Picture 2" descr="QR code - Wikipedia">
            <a:extLst>
              <a:ext uri="{FF2B5EF4-FFF2-40B4-BE49-F238E27FC236}">
                <a16:creationId xmlns:a16="http://schemas.microsoft.com/office/drawing/2014/main" id="{08B93068-FCF3-46C8-9DBF-4F2BE2DD3B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9809" y="1653905"/>
            <a:ext cx="54863" cy="54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9" name="Picture 2" descr="QR code - Wikipedia">
            <a:extLst>
              <a:ext uri="{FF2B5EF4-FFF2-40B4-BE49-F238E27FC236}">
                <a16:creationId xmlns:a16="http://schemas.microsoft.com/office/drawing/2014/main" id="{8E8CC94E-65D3-47C6-94CE-4F8169B2B3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6964" y="4603346"/>
            <a:ext cx="69120" cy="6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0" name="Picture 2" descr="QR code - Wikipedia">
            <a:extLst>
              <a:ext uri="{FF2B5EF4-FFF2-40B4-BE49-F238E27FC236}">
                <a16:creationId xmlns:a16="http://schemas.microsoft.com/office/drawing/2014/main" id="{F3911797-68C8-4FB5-BC26-20F976845B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5797" y="5844432"/>
            <a:ext cx="64800" cy="6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2" name="Picture 2" descr="QR code - Wikipedia">
            <a:extLst>
              <a:ext uri="{FF2B5EF4-FFF2-40B4-BE49-F238E27FC236}">
                <a16:creationId xmlns:a16="http://schemas.microsoft.com/office/drawing/2014/main" id="{AEF3A7B6-726B-4A5E-89C0-A034F472E8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0295" y="4092181"/>
            <a:ext cx="73440" cy="73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" name="Picture 2" descr="QR code - Wikipedia">
            <a:extLst>
              <a:ext uri="{FF2B5EF4-FFF2-40B4-BE49-F238E27FC236}">
                <a16:creationId xmlns:a16="http://schemas.microsoft.com/office/drawing/2014/main" id="{A5F28F12-EDD8-4744-B70D-2C3C110613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668" y="2210338"/>
            <a:ext cx="73440" cy="73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4" name="Picture 2" descr="QR code - Wikipedia">
            <a:extLst>
              <a:ext uri="{FF2B5EF4-FFF2-40B4-BE49-F238E27FC236}">
                <a16:creationId xmlns:a16="http://schemas.microsoft.com/office/drawing/2014/main" id="{DA7E6A26-D20C-467D-B44F-FB1A7E00A2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7310" y="5990882"/>
            <a:ext cx="47520" cy="47520"/>
          </a:xfrm>
          <a:prstGeom prst="rect">
            <a:avLst/>
          </a:prstGeom>
          <a:noFill/>
          <a:scene3d>
            <a:camera prst="perspectiveHeroicExtremeLeftFacing" fov="7200000">
              <a:rot lat="1200000" lon="0" rev="210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70E6B41-34F4-4C5E-A7D1-85F96F8648CA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8812750" y="5705857"/>
            <a:ext cx="351371" cy="63581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F8BA3FF-3D07-4F30-AFBB-81D8BDA61129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9106072" y="1368875"/>
            <a:ext cx="372629" cy="1117888"/>
          </a:xfrm>
          <a:prstGeom prst="rect">
            <a:avLst/>
          </a:prstGeom>
        </p:spPr>
      </p:pic>
      <p:pic>
        <p:nvPicPr>
          <p:cNvPr id="89" name="Picture 2" descr="QR code - Wikipedia">
            <a:extLst>
              <a:ext uri="{FF2B5EF4-FFF2-40B4-BE49-F238E27FC236}">
                <a16:creationId xmlns:a16="http://schemas.microsoft.com/office/drawing/2014/main" id="{4A74EF20-825D-43EC-9A25-41EB134591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0649" y="1837733"/>
            <a:ext cx="77760" cy="77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4628AA00-3174-41F7-B0AE-50072FEC40AD}"/>
              </a:ext>
            </a:extLst>
          </p:cNvPr>
          <p:cNvCxnSpPr>
            <a:cxnSpLocks/>
          </p:cNvCxnSpPr>
          <p:nvPr/>
        </p:nvCxnSpPr>
        <p:spPr>
          <a:xfrm rot="14400000">
            <a:off x="9296039" y="759465"/>
            <a:ext cx="0" cy="3532235"/>
          </a:xfrm>
          <a:prstGeom prst="line">
            <a:avLst/>
          </a:prstGeom>
          <a:ln w="9525">
            <a:solidFill>
              <a:srgbClr val="1F6898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 Placeholder 2">
            <a:extLst>
              <a:ext uri="{FF2B5EF4-FFF2-40B4-BE49-F238E27FC236}">
                <a16:creationId xmlns:a16="http://schemas.microsoft.com/office/drawing/2014/main" id="{D8644B6E-42FD-465A-BD10-0BB0F63824F0}"/>
              </a:ext>
            </a:extLst>
          </p:cNvPr>
          <p:cNvSpPr txBox="1">
            <a:spLocks/>
          </p:cNvSpPr>
          <p:nvPr/>
        </p:nvSpPr>
        <p:spPr>
          <a:xfrm>
            <a:off x="1033807" y="3975220"/>
            <a:ext cx="1092516" cy="455766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fontAlgn="base" hangingPunct="1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Font typeface="Arial" panose="020B0604020202020204" pitchFamily="34" charset="0"/>
              <a:buNone/>
              <a:defRPr sz="1167" b="1" i="0" kern="1200">
                <a:solidFill>
                  <a:schemeClr val="bg2">
                    <a:lumMod val="10000"/>
                  </a:schemeClr>
                </a:solidFill>
                <a:latin typeface="AvenirNext LT Pro Medium" panose="020B0504020202020204" pitchFamily="34" charset="77"/>
                <a:ea typeface="+mn-ea"/>
                <a:cs typeface="+mn-cs"/>
              </a:defRPr>
            </a:lvl1pPr>
            <a:lvl2pPr marL="514350" indent="-171450" algn="l" defTabSz="685800" rtl="0" eaLnBrk="1" fontAlgn="base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fontAlgn="base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fontAlgn="base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fontAlgn="base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0"/>
              </a:spcBef>
            </a:pPr>
            <a:r>
              <a:rPr lang="en-GB" sz="1440">
                <a:solidFill>
                  <a:srgbClr val="73D438"/>
                </a:solidFill>
                <a:latin typeface="AvenirNext LT Pro Medium" panose="020B0504020202020204"/>
              </a:rPr>
              <a:t>PoE Unit</a:t>
            </a:r>
          </a:p>
          <a:p>
            <a:pPr algn="ctr">
              <a:spcBef>
                <a:spcPts val="0"/>
              </a:spcBef>
            </a:pPr>
            <a:r>
              <a:rPr lang="en-GB" sz="1440">
                <a:solidFill>
                  <a:srgbClr val="73D438"/>
                </a:solidFill>
                <a:latin typeface="AvenirNext LT Pro Medium" panose="020B0504020202020204"/>
              </a:rPr>
              <a:t>Required</a:t>
            </a:r>
          </a:p>
        </p:txBody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BC6B5321-D0A4-4271-95BE-1669FF49C64C}"/>
              </a:ext>
            </a:extLst>
          </p:cNvPr>
          <p:cNvGrpSpPr/>
          <p:nvPr/>
        </p:nvGrpSpPr>
        <p:grpSpPr>
          <a:xfrm flipH="1">
            <a:off x="1395043" y="3767573"/>
            <a:ext cx="352777" cy="138240"/>
            <a:chOff x="5051565" y="2780708"/>
            <a:chExt cx="293981" cy="115200"/>
          </a:xfrm>
        </p:grpSpPr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91143F60-1AFF-4C08-B571-93B91324E441}"/>
                </a:ext>
              </a:extLst>
            </p:cNvPr>
            <p:cNvSpPr/>
            <p:nvPr/>
          </p:nvSpPr>
          <p:spPr>
            <a:xfrm>
              <a:off x="5051565" y="2804689"/>
              <a:ext cx="291600" cy="72000"/>
            </a:xfrm>
            <a:custGeom>
              <a:avLst/>
              <a:gdLst>
                <a:gd name="connsiteX0" fmla="*/ 142875 w 685800"/>
                <a:gd name="connsiteY0" fmla="*/ 285750 h 285750"/>
                <a:gd name="connsiteX1" fmla="*/ 542925 w 685800"/>
                <a:gd name="connsiteY1" fmla="*/ 285750 h 285750"/>
                <a:gd name="connsiteX2" fmla="*/ 685800 w 685800"/>
                <a:gd name="connsiteY2" fmla="*/ 142875 h 285750"/>
                <a:gd name="connsiteX3" fmla="*/ 542925 w 685800"/>
                <a:gd name="connsiteY3" fmla="*/ 0 h 285750"/>
                <a:gd name="connsiteX4" fmla="*/ 142875 w 685800"/>
                <a:gd name="connsiteY4" fmla="*/ 0 h 285750"/>
                <a:gd name="connsiteX5" fmla="*/ 0 w 685800"/>
                <a:gd name="connsiteY5" fmla="*/ 142875 h 285750"/>
                <a:gd name="connsiteX6" fmla="*/ 142875 w 685800"/>
                <a:gd name="connsiteY6" fmla="*/ 285750 h 285750"/>
                <a:gd name="connsiteX7" fmla="*/ 142875 w 685800"/>
                <a:gd name="connsiteY7" fmla="*/ 19050 h 285750"/>
                <a:gd name="connsiteX8" fmla="*/ 542925 w 685800"/>
                <a:gd name="connsiteY8" fmla="*/ 19050 h 285750"/>
                <a:gd name="connsiteX9" fmla="*/ 666750 w 685800"/>
                <a:gd name="connsiteY9" fmla="*/ 142875 h 285750"/>
                <a:gd name="connsiteX10" fmla="*/ 542925 w 685800"/>
                <a:gd name="connsiteY10" fmla="*/ 266700 h 285750"/>
                <a:gd name="connsiteX11" fmla="*/ 142875 w 685800"/>
                <a:gd name="connsiteY11" fmla="*/ 266700 h 285750"/>
                <a:gd name="connsiteX12" fmla="*/ 19050 w 685800"/>
                <a:gd name="connsiteY12" fmla="*/ 142875 h 285750"/>
                <a:gd name="connsiteX13" fmla="*/ 142875 w 685800"/>
                <a:gd name="connsiteY13" fmla="*/ 1905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85800" h="285750">
                  <a:moveTo>
                    <a:pt x="142875" y="285750"/>
                  </a:moveTo>
                  <a:lnTo>
                    <a:pt x="542925" y="285750"/>
                  </a:lnTo>
                  <a:cubicBezTo>
                    <a:pt x="621833" y="285750"/>
                    <a:pt x="685800" y="221783"/>
                    <a:pt x="685800" y="142875"/>
                  </a:cubicBezTo>
                  <a:cubicBezTo>
                    <a:pt x="685800" y="63967"/>
                    <a:pt x="621833" y="0"/>
                    <a:pt x="542925" y="0"/>
                  </a:cubicBezTo>
                  <a:lnTo>
                    <a:pt x="142875" y="0"/>
                  </a:lnTo>
                  <a:cubicBezTo>
                    <a:pt x="63967" y="0"/>
                    <a:pt x="0" y="63967"/>
                    <a:pt x="0" y="142875"/>
                  </a:cubicBezTo>
                  <a:cubicBezTo>
                    <a:pt x="0" y="221783"/>
                    <a:pt x="63967" y="285750"/>
                    <a:pt x="142875" y="285750"/>
                  </a:cubicBezTo>
                  <a:close/>
                  <a:moveTo>
                    <a:pt x="142875" y="19050"/>
                  </a:moveTo>
                  <a:lnTo>
                    <a:pt x="542925" y="19050"/>
                  </a:lnTo>
                  <a:cubicBezTo>
                    <a:pt x="611312" y="19050"/>
                    <a:pt x="666750" y="74488"/>
                    <a:pt x="666750" y="142875"/>
                  </a:cubicBezTo>
                  <a:cubicBezTo>
                    <a:pt x="666750" y="211262"/>
                    <a:pt x="611312" y="266700"/>
                    <a:pt x="542925" y="266700"/>
                  </a:cubicBezTo>
                  <a:lnTo>
                    <a:pt x="142875" y="266700"/>
                  </a:lnTo>
                  <a:cubicBezTo>
                    <a:pt x="74488" y="266700"/>
                    <a:pt x="19050" y="211262"/>
                    <a:pt x="19050" y="142875"/>
                  </a:cubicBezTo>
                  <a:cubicBezTo>
                    <a:pt x="19050" y="74488"/>
                    <a:pt x="74488" y="19050"/>
                    <a:pt x="142875" y="19050"/>
                  </a:cubicBezTo>
                  <a:close/>
                </a:path>
              </a:pathLst>
            </a:custGeom>
            <a:solidFill>
              <a:srgbClr val="73D438"/>
            </a:solidFill>
            <a:ln w="9525" cap="flat">
              <a:solidFill>
                <a:srgbClr val="DA3E5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>
                <a:latin typeface="AvenirNext LT Pro Medium" panose="020B0504020202020204"/>
              </a:endParaRPr>
            </a:p>
          </p:txBody>
        </p: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7C4CF2C0-3ECE-493A-B7E7-A28A4D4C700F}"/>
                </a:ext>
              </a:extLst>
            </p:cNvPr>
            <p:cNvSpPr/>
            <p:nvPr/>
          </p:nvSpPr>
          <p:spPr>
            <a:xfrm>
              <a:off x="5230346" y="2780708"/>
              <a:ext cx="115200" cy="115200"/>
            </a:xfrm>
            <a:prstGeom prst="ellipse">
              <a:avLst/>
            </a:prstGeom>
            <a:solidFill>
              <a:schemeClr val="bg1"/>
            </a:solidFill>
            <a:ln w="15875">
              <a:solidFill>
                <a:srgbClr val="DA3E5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atin typeface="AvenirNext LT Pro Medium" panose="020B0504020202020204"/>
              </a:endParaRPr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9B9B786E-97C6-4CEE-B93A-D2CEC1F8462B}"/>
                </a:ext>
              </a:extLst>
            </p:cNvPr>
            <p:cNvSpPr/>
            <p:nvPr/>
          </p:nvSpPr>
          <p:spPr>
            <a:xfrm>
              <a:off x="5256193" y="2811889"/>
              <a:ext cx="57600" cy="57600"/>
            </a:xfrm>
            <a:custGeom>
              <a:avLst/>
              <a:gdLst>
                <a:gd name="connsiteX0" fmla="*/ 85725 w 171450"/>
                <a:gd name="connsiteY0" fmla="*/ 171450 h 171450"/>
                <a:gd name="connsiteX1" fmla="*/ 171450 w 171450"/>
                <a:gd name="connsiteY1" fmla="*/ 85725 h 171450"/>
                <a:gd name="connsiteX2" fmla="*/ 85725 w 171450"/>
                <a:gd name="connsiteY2" fmla="*/ 0 h 171450"/>
                <a:gd name="connsiteX3" fmla="*/ 0 w 171450"/>
                <a:gd name="connsiteY3" fmla="*/ 85725 h 171450"/>
                <a:gd name="connsiteX4" fmla="*/ 85725 w 171450"/>
                <a:gd name="connsiteY4" fmla="*/ 171450 h 171450"/>
                <a:gd name="connsiteX5" fmla="*/ 85725 w 171450"/>
                <a:gd name="connsiteY5" fmla="*/ 19050 h 171450"/>
                <a:gd name="connsiteX6" fmla="*/ 152400 w 171450"/>
                <a:gd name="connsiteY6" fmla="*/ 85725 h 171450"/>
                <a:gd name="connsiteX7" fmla="*/ 85725 w 171450"/>
                <a:gd name="connsiteY7" fmla="*/ 152400 h 171450"/>
                <a:gd name="connsiteX8" fmla="*/ 19050 w 171450"/>
                <a:gd name="connsiteY8" fmla="*/ 85725 h 171450"/>
                <a:gd name="connsiteX9" fmla="*/ 85725 w 171450"/>
                <a:gd name="connsiteY9" fmla="*/ 1905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1450" h="171450">
                  <a:moveTo>
                    <a:pt x="85725" y="171450"/>
                  </a:moveTo>
                  <a:cubicBezTo>
                    <a:pt x="133070" y="171450"/>
                    <a:pt x="171450" y="133070"/>
                    <a:pt x="171450" y="85725"/>
                  </a:cubicBezTo>
                  <a:cubicBezTo>
                    <a:pt x="171450" y="38380"/>
                    <a:pt x="133070" y="0"/>
                    <a:pt x="85725" y="0"/>
                  </a:cubicBezTo>
                  <a:cubicBezTo>
                    <a:pt x="38380" y="0"/>
                    <a:pt x="0" y="38380"/>
                    <a:pt x="0" y="85725"/>
                  </a:cubicBezTo>
                  <a:cubicBezTo>
                    <a:pt x="0" y="133070"/>
                    <a:pt x="38380" y="171450"/>
                    <a:pt x="85725" y="171450"/>
                  </a:cubicBezTo>
                  <a:close/>
                  <a:moveTo>
                    <a:pt x="85725" y="19050"/>
                  </a:moveTo>
                  <a:cubicBezTo>
                    <a:pt x="122549" y="19050"/>
                    <a:pt x="152400" y="48901"/>
                    <a:pt x="152400" y="85725"/>
                  </a:cubicBezTo>
                  <a:cubicBezTo>
                    <a:pt x="152400" y="122549"/>
                    <a:pt x="122549" y="152400"/>
                    <a:pt x="85725" y="152400"/>
                  </a:cubicBezTo>
                  <a:cubicBezTo>
                    <a:pt x="48901" y="152400"/>
                    <a:pt x="19050" y="122549"/>
                    <a:pt x="19050" y="85725"/>
                  </a:cubicBezTo>
                  <a:cubicBezTo>
                    <a:pt x="19092" y="48918"/>
                    <a:pt x="48919" y="19092"/>
                    <a:pt x="85725" y="19050"/>
                  </a:cubicBezTo>
                  <a:close/>
                </a:path>
              </a:pathLst>
            </a:custGeom>
            <a:solidFill>
              <a:srgbClr val="73D438"/>
            </a:solidFill>
            <a:ln w="9525" cap="flat">
              <a:solidFill>
                <a:srgbClr val="DA3E5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>
                <a:latin typeface="AvenirNext LT Pro Medium" panose="020B0504020202020204"/>
              </a:endParaRPr>
            </a:p>
          </p:txBody>
        </p:sp>
      </p:grpSp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465D2C3B-5215-49EF-B49D-0F187A8C88D8}"/>
              </a:ext>
            </a:extLst>
          </p:cNvPr>
          <p:cNvSpPr/>
          <p:nvPr/>
        </p:nvSpPr>
        <p:spPr>
          <a:xfrm>
            <a:off x="1375908" y="3754734"/>
            <a:ext cx="388188" cy="163918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venirNext LT Pro Medium" panose="020B0504020202020204"/>
            </a:endParaRPr>
          </a:p>
        </p:txBody>
      </p:sp>
      <p:grpSp>
        <p:nvGrpSpPr>
          <p:cNvPr id="66" name="Group 65">
            <a:extLst>
              <a:ext uri="{FF2B5EF4-FFF2-40B4-BE49-F238E27FC236}">
                <a16:creationId xmlns:a16="http://schemas.microsoft.com/office/drawing/2014/main" id="{AF400AA7-7E6A-486C-BD81-2EBE81872F11}"/>
              </a:ext>
            </a:extLst>
          </p:cNvPr>
          <p:cNvGrpSpPr/>
          <p:nvPr/>
        </p:nvGrpSpPr>
        <p:grpSpPr>
          <a:xfrm>
            <a:off x="1395043" y="3767573"/>
            <a:ext cx="352777" cy="138240"/>
            <a:chOff x="5051565" y="2780708"/>
            <a:chExt cx="293981" cy="115200"/>
          </a:xfrm>
        </p:grpSpPr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9F70C830-A8BE-4CC9-8047-EE14F686F89C}"/>
                </a:ext>
              </a:extLst>
            </p:cNvPr>
            <p:cNvSpPr/>
            <p:nvPr/>
          </p:nvSpPr>
          <p:spPr>
            <a:xfrm>
              <a:off x="5051565" y="2804689"/>
              <a:ext cx="291600" cy="72000"/>
            </a:xfrm>
            <a:custGeom>
              <a:avLst/>
              <a:gdLst>
                <a:gd name="connsiteX0" fmla="*/ 142875 w 685800"/>
                <a:gd name="connsiteY0" fmla="*/ 285750 h 285750"/>
                <a:gd name="connsiteX1" fmla="*/ 542925 w 685800"/>
                <a:gd name="connsiteY1" fmla="*/ 285750 h 285750"/>
                <a:gd name="connsiteX2" fmla="*/ 685800 w 685800"/>
                <a:gd name="connsiteY2" fmla="*/ 142875 h 285750"/>
                <a:gd name="connsiteX3" fmla="*/ 542925 w 685800"/>
                <a:gd name="connsiteY3" fmla="*/ 0 h 285750"/>
                <a:gd name="connsiteX4" fmla="*/ 142875 w 685800"/>
                <a:gd name="connsiteY4" fmla="*/ 0 h 285750"/>
                <a:gd name="connsiteX5" fmla="*/ 0 w 685800"/>
                <a:gd name="connsiteY5" fmla="*/ 142875 h 285750"/>
                <a:gd name="connsiteX6" fmla="*/ 142875 w 685800"/>
                <a:gd name="connsiteY6" fmla="*/ 285750 h 285750"/>
                <a:gd name="connsiteX7" fmla="*/ 142875 w 685800"/>
                <a:gd name="connsiteY7" fmla="*/ 19050 h 285750"/>
                <a:gd name="connsiteX8" fmla="*/ 542925 w 685800"/>
                <a:gd name="connsiteY8" fmla="*/ 19050 h 285750"/>
                <a:gd name="connsiteX9" fmla="*/ 666750 w 685800"/>
                <a:gd name="connsiteY9" fmla="*/ 142875 h 285750"/>
                <a:gd name="connsiteX10" fmla="*/ 542925 w 685800"/>
                <a:gd name="connsiteY10" fmla="*/ 266700 h 285750"/>
                <a:gd name="connsiteX11" fmla="*/ 142875 w 685800"/>
                <a:gd name="connsiteY11" fmla="*/ 266700 h 285750"/>
                <a:gd name="connsiteX12" fmla="*/ 19050 w 685800"/>
                <a:gd name="connsiteY12" fmla="*/ 142875 h 285750"/>
                <a:gd name="connsiteX13" fmla="*/ 142875 w 685800"/>
                <a:gd name="connsiteY13" fmla="*/ 1905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85800" h="285750">
                  <a:moveTo>
                    <a:pt x="142875" y="285750"/>
                  </a:moveTo>
                  <a:lnTo>
                    <a:pt x="542925" y="285750"/>
                  </a:lnTo>
                  <a:cubicBezTo>
                    <a:pt x="621833" y="285750"/>
                    <a:pt x="685800" y="221783"/>
                    <a:pt x="685800" y="142875"/>
                  </a:cubicBezTo>
                  <a:cubicBezTo>
                    <a:pt x="685800" y="63967"/>
                    <a:pt x="621833" y="0"/>
                    <a:pt x="542925" y="0"/>
                  </a:cubicBezTo>
                  <a:lnTo>
                    <a:pt x="142875" y="0"/>
                  </a:lnTo>
                  <a:cubicBezTo>
                    <a:pt x="63967" y="0"/>
                    <a:pt x="0" y="63967"/>
                    <a:pt x="0" y="142875"/>
                  </a:cubicBezTo>
                  <a:cubicBezTo>
                    <a:pt x="0" y="221783"/>
                    <a:pt x="63967" y="285750"/>
                    <a:pt x="142875" y="285750"/>
                  </a:cubicBezTo>
                  <a:close/>
                  <a:moveTo>
                    <a:pt x="142875" y="19050"/>
                  </a:moveTo>
                  <a:lnTo>
                    <a:pt x="542925" y="19050"/>
                  </a:lnTo>
                  <a:cubicBezTo>
                    <a:pt x="611312" y="19050"/>
                    <a:pt x="666750" y="74488"/>
                    <a:pt x="666750" y="142875"/>
                  </a:cubicBezTo>
                  <a:cubicBezTo>
                    <a:pt x="666750" y="211262"/>
                    <a:pt x="611312" y="266700"/>
                    <a:pt x="542925" y="266700"/>
                  </a:cubicBezTo>
                  <a:lnTo>
                    <a:pt x="142875" y="266700"/>
                  </a:lnTo>
                  <a:cubicBezTo>
                    <a:pt x="74488" y="266700"/>
                    <a:pt x="19050" y="211262"/>
                    <a:pt x="19050" y="142875"/>
                  </a:cubicBezTo>
                  <a:cubicBezTo>
                    <a:pt x="19050" y="74488"/>
                    <a:pt x="74488" y="19050"/>
                    <a:pt x="142875" y="19050"/>
                  </a:cubicBezTo>
                  <a:close/>
                </a:path>
              </a:pathLst>
            </a:custGeom>
            <a:solidFill>
              <a:srgbClr val="73D438"/>
            </a:solidFill>
            <a:ln w="9525" cap="flat">
              <a:solidFill>
                <a:srgbClr val="73D438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>
                <a:latin typeface="AvenirNext LT Pro Medium" panose="020B0504020202020204"/>
              </a:endParaRPr>
            </a:p>
          </p:txBody>
        </p: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86C9A2A-7541-4143-9EA1-0347F426EC19}"/>
                </a:ext>
              </a:extLst>
            </p:cNvPr>
            <p:cNvSpPr/>
            <p:nvPr/>
          </p:nvSpPr>
          <p:spPr>
            <a:xfrm>
              <a:off x="5230346" y="2780708"/>
              <a:ext cx="115200" cy="115200"/>
            </a:xfrm>
            <a:prstGeom prst="ellipse">
              <a:avLst/>
            </a:prstGeom>
            <a:solidFill>
              <a:schemeClr val="bg1"/>
            </a:solidFill>
            <a:ln w="15875">
              <a:solidFill>
                <a:srgbClr val="73D43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atin typeface="AvenirNext LT Pro Medium" panose="020B0504020202020204"/>
              </a:endParaRPr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B5CF1797-7A0B-4EF4-956F-47988B014B5D}"/>
                </a:ext>
              </a:extLst>
            </p:cNvPr>
            <p:cNvSpPr/>
            <p:nvPr/>
          </p:nvSpPr>
          <p:spPr>
            <a:xfrm>
              <a:off x="5260955" y="2811889"/>
              <a:ext cx="57600" cy="57600"/>
            </a:xfrm>
            <a:custGeom>
              <a:avLst/>
              <a:gdLst>
                <a:gd name="connsiteX0" fmla="*/ 85725 w 171450"/>
                <a:gd name="connsiteY0" fmla="*/ 171450 h 171450"/>
                <a:gd name="connsiteX1" fmla="*/ 171450 w 171450"/>
                <a:gd name="connsiteY1" fmla="*/ 85725 h 171450"/>
                <a:gd name="connsiteX2" fmla="*/ 85725 w 171450"/>
                <a:gd name="connsiteY2" fmla="*/ 0 h 171450"/>
                <a:gd name="connsiteX3" fmla="*/ 0 w 171450"/>
                <a:gd name="connsiteY3" fmla="*/ 85725 h 171450"/>
                <a:gd name="connsiteX4" fmla="*/ 85725 w 171450"/>
                <a:gd name="connsiteY4" fmla="*/ 171450 h 171450"/>
                <a:gd name="connsiteX5" fmla="*/ 85725 w 171450"/>
                <a:gd name="connsiteY5" fmla="*/ 19050 h 171450"/>
                <a:gd name="connsiteX6" fmla="*/ 152400 w 171450"/>
                <a:gd name="connsiteY6" fmla="*/ 85725 h 171450"/>
                <a:gd name="connsiteX7" fmla="*/ 85725 w 171450"/>
                <a:gd name="connsiteY7" fmla="*/ 152400 h 171450"/>
                <a:gd name="connsiteX8" fmla="*/ 19050 w 171450"/>
                <a:gd name="connsiteY8" fmla="*/ 85725 h 171450"/>
                <a:gd name="connsiteX9" fmla="*/ 85725 w 171450"/>
                <a:gd name="connsiteY9" fmla="*/ 1905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1450" h="171450">
                  <a:moveTo>
                    <a:pt x="85725" y="171450"/>
                  </a:moveTo>
                  <a:cubicBezTo>
                    <a:pt x="133070" y="171450"/>
                    <a:pt x="171450" y="133070"/>
                    <a:pt x="171450" y="85725"/>
                  </a:cubicBezTo>
                  <a:cubicBezTo>
                    <a:pt x="171450" y="38380"/>
                    <a:pt x="133070" y="0"/>
                    <a:pt x="85725" y="0"/>
                  </a:cubicBezTo>
                  <a:cubicBezTo>
                    <a:pt x="38380" y="0"/>
                    <a:pt x="0" y="38380"/>
                    <a:pt x="0" y="85725"/>
                  </a:cubicBezTo>
                  <a:cubicBezTo>
                    <a:pt x="0" y="133070"/>
                    <a:pt x="38380" y="171450"/>
                    <a:pt x="85725" y="171450"/>
                  </a:cubicBezTo>
                  <a:close/>
                  <a:moveTo>
                    <a:pt x="85725" y="19050"/>
                  </a:moveTo>
                  <a:cubicBezTo>
                    <a:pt x="122549" y="19050"/>
                    <a:pt x="152400" y="48901"/>
                    <a:pt x="152400" y="85725"/>
                  </a:cubicBezTo>
                  <a:cubicBezTo>
                    <a:pt x="152400" y="122549"/>
                    <a:pt x="122549" y="152400"/>
                    <a:pt x="85725" y="152400"/>
                  </a:cubicBezTo>
                  <a:cubicBezTo>
                    <a:pt x="48901" y="152400"/>
                    <a:pt x="19050" y="122549"/>
                    <a:pt x="19050" y="85725"/>
                  </a:cubicBezTo>
                  <a:cubicBezTo>
                    <a:pt x="19092" y="48918"/>
                    <a:pt x="48919" y="19092"/>
                    <a:pt x="85725" y="19050"/>
                  </a:cubicBezTo>
                  <a:close/>
                </a:path>
              </a:pathLst>
            </a:custGeom>
            <a:solidFill>
              <a:srgbClr val="73D438"/>
            </a:solidFill>
            <a:ln w="9525" cap="flat">
              <a:solidFill>
                <a:srgbClr val="73D438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>
                <a:latin typeface="AvenirNext LT Pro Medium" panose="020B0504020202020204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0195468E-3620-4ED2-BCEC-23141391B040}"/>
              </a:ext>
            </a:extLst>
          </p:cNvPr>
          <p:cNvSpPr txBox="1"/>
          <p:nvPr/>
        </p:nvSpPr>
        <p:spPr>
          <a:xfrm>
            <a:off x="6945931" y="1235501"/>
            <a:ext cx="12292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200">
                <a:latin typeface="AvenirNext LT Pro Medium" panose="020B0504020202020204"/>
              </a:rPr>
              <a:t>PT1000 sensor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44468F47-9D19-46A7-8499-D094A697B6EB}"/>
              </a:ext>
            </a:extLst>
          </p:cNvPr>
          <p:cNvSpPr txBox="1"/>
          <p:nvPr/>
        </p:nvSpPr>
        <p:spPr>
          <a:xfrm>
            <a:off x="9797134" y="2194343"/>
            <a:ext cx="13778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200">
                <a:latin typeface="AvenirNext LT Pro Medium" panose="020B0504020202020204"/>
              </a:rPr>
              <a:t>Ellab T/RH sensor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CCEA442E-3473-4A78-ADEE-152F21A94DE0}"/>
              </a:ext>
            </a:extLst>
          </p:cNvPr>
          <p:cNvSpPr txBox="1"/>
          <p:nvPr/>
        </p:nvSpPr>
        <p:spPr>
          <a:xfrm>
            <a:off x="9547106" y="3808760"/>
            <a:ext cx="18536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200">
                <a:latin typeface="AvenirNext LT Pro Medium" panose="020B0504020202020204"/>
              </a:rPr>
              <a:t>Rotronic HC2 T/RH sensor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CB89B35C-90B8-42F6-814D-4E61E9637C05}"/>
              </a:ext>
            </a:extLst>
          </p:cNvPr>
          <p:cNvSpPr txBox="1"/>
          <p:nvPr/>
        </p:nvSpPr>
        <p:spPr>
          <a:xfrm>
            <a:off x="1914145" y="3063881"/>
            <a:ext cx="18098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200">
                <a:latin typeface="AvenirNext LT Pro Medium" panose="020B0504020202020204"/>
              </a:rPr>
              <a:t>Vaisala GMP 251 sensor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DFD1B894-5382-4553-970D-BF7065D042A0}"/>
              </a:ext>
            </a:extLst>
          </p:cNvPr>
          <p:cNvSpPr txBox="1"/>
          <p:nvPr/>
        </p:nvSpPr>
        <p:spPr>
          <a:xfrm>
            <a:off x="3779535" y="1233838"/>
            <a:ext cx="736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200">
                <a:latin typeface="AvenirNext LT Pro Medium" panose="020B0504020202020204"/>
              </a:rPr>
              <a:t>4-20mA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200">
                <a:latin typeface="AvenirNext LT Pro Medium" panose="020B0504020202020204"/>
              </a:rPr>
              <a:t>0-10V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D0A44F-B271-0FFC-9B52-4DDB8FF57E93}"/>
              </a:ext>
            </a:extLst>
          </p:cNvPr>
          <p:cNvSpPr txBox="1"/>
          <p:nvPr/>
        </p:nvSpPr>
        <p:spPr>
          <a:xfrm>
            <a:off x="6582853" y="5573355"/>
            <a:ext cx="13778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200">
                <a:latin typeface="AvenirNext LT Pro Medium" panose="020B0504020202020204"/>
              </a:rPr>
              <a:t>Differential Pressure sensor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EE6FA8-E554-34BD-B2B9-CFD513C72571}"/>
              </a:ext>
            </a:extLst>
          </p:cNvPr>
          <p:cNvSpPr txBox="1"/>
          <p:nvPr/>
        </p:nvSpPr>
        <p:spPr>
          <a:xfrm>
            <a:off x="4193663" y="5466673"/>
            <a:ext cx="13778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200">
                <a:latin typeface="AvenirNext LT Pro Medium" panose="020B0504020202020204"/>
              </a:rPr>
              <a:t>Door Open/Close  sensor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4082CA7-980C-F77E-F494-242A01756AE2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5189703" y="2263477"/>
            <a:ext cx="1647694" cy="2233286"/>
          </a:xfrm>
          <a:prstGeom prst="rect">
            <a:avLst/>
          </a:prstGeom>
        </p:spPr>
      </p:pic>
      <p:sp>
        <p:nvSpPr>
          <p:cNvPr id="16" name="TextBox 11">
            <a:extLst>
              <a:ext uri="{FF2B5EF4-FFF2-40B4-BE49-F238E27FC236}">
                <a16:creationId xmlns:a16="http://schemas.microsoft.com/office/drawing/2014/main" id="{786C4E10-E754-9697-004A-117965F2A71A}"/>
              </a:ext>
            </a:extLst>
          </p:cNvPr>
          <p:cNvSpPr txBox="1">
            <a:spLocks/>
          </p:cNvSpPr>
          <p:nvPr/>
        </p:nvSpPr>
        <p:spPr>
          <a:xfrm>
            <a:off x="111883" y="6526081"/>
            <a:ext cx="12628908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>
            <a:lvl1pPr marL="0" indent="0" algn="l" rtl="0" eaLnBrk="1" fontAlgn="base" hangingPunct="1">
              <a:lnSpc>
                <a:spcPts val="26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  <a:defRPr sz="2100" b="1" kern="1200">
                <a:solidFill>
                  <a:schemeClr val="tx2"/>
                </a:solidFill>
                <a:latin typeface="+mn-lt"/>
                <a:ea typeface="Ellab Sans" panose="02000503000000020004" pitchFamily="2" charset="0"/>
                <a:cs typeface="Ellab Sans" panose="02000503000000020004" pitchFamily="2" charset="0"/>
              </a:defRPr>
            </a:lvl1pPr>
            <a:lvl2pPr marL="800100" indent="-342900" algn="l" rtl="0" eaLnBrk="1" fontAlgn="base" hangingPunct="1">
              <a:lnSpc>
                <a:spcPts val="16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 b="0" kern="1200">
                <a:solidFill>
                  <a:schemeClr val="tx2"/>
                </a:solidFill>
                <a:latin typeface="+mn-lt"/>
                <a:ea typeface="Ellab Sans" panose="02000503000000020004" pitchFamily="2" charset="0"/>
                <a:cs typeface="Ellab Sans" panose="02000503000000020004" pitchFamily="2" charset="0"/>
              </a:defRPr>
            </a:lvl2pPr>
            <a:lvl3pPr marL="1257300" indent="-342900" algn="l" rtl="0" eaLnBrk="1" fontAlgn="base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200" b="1" kern="1200">
                <a:solidFill>
                  <a:schemeClr val="tx2"/>
                </a:solidFill>
                <a:latin typeface="+mn-lt"/>
                <a:ea typeface="Ellab Sans" panose="02000503000000020004" pitchFamily="2" charset="0"/>
                <a:cs typeface="Ellab Sans" panose="02000503000000020004" pitchFamily="2" charset="0"/>
              </a:defRPr>
            </a:lvl3pPr>
            <a:lvl4pPr marL="1657350" indent="-285750" algn="l" rtl="0" eaLnBrk="1" fontAlgn="base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000" kern="1200">
                <a:solidFill>
                  <a:schemeClr val="tx2"/>
                </a:solidFill>
                <a:latin typeface="+mn-lt"/>
                <a:ea typeface="Ellab Sans" panose="02000503000000020004" pitchFamily="2" charset="0"/>
                <a:cs typeface="Ellab Sans" panose="02000503000000020004" pitchFamily="2" charset="0"/>
              </a:defRPr>
            </a:lvl4pPr>
            <a:lvl5pPr marL="2114550" indent="-285750" algn="l" rtl="0" eaLnBrk="1" fontAlgn="base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900" kern="1200">
                <a:solidFill>
                  <a:schemeClr val="tx2"/>
                </a:solidFill>
                <a:latin typeface="+mn-lt"/>
                <a:ea typeface="Ellab Sans" panose="02000503000000020004" pitchFamily="2" charset="0"/>
                <a:cs typeface="Ellab Sans" panose="02000503000000020004" pitchFamily="2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>
                <a:solidFill>
                  <a:schemeClr val="accent1"/>
                </a:solidFill>
              </a:rPr>
              <a:t>                 Radio Frequency transmitter           Power over Ethernet  Transmitter            Radio Frequency &amp; DC Transmitter                    Access Point </a:t>
            </a:r>
            <a:endParaRPr lang="da-DK" sz="1200">
              <a:solidFill>
                <a:schemeClr val="accent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4D41192-2A0B-D8A6-0112-1DA01C0409CF}"/>
              </a:ext>
            </a:extLst>
          </p:cNvPr>
          <p:cNvCxnSpPr/>
          <p:nvPr/>
        </p:nvCxnSpPr>
        <p:spPr>
          <a:xfrm>
            <a:off x="427895" y="6408413"/>
            <a:ext cx="1117131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62A6C941-66AA-DB06-F68A-8C47616FC923}"/>
              </a:ext>
            </a:extLst>
          </p:cNvPr>
          <p:cNvSpPr txBox="1"/>
          <p:nvPr/>
        </p:nvSpPr>
        <p:spPr>
          <a:xfrm>
            <a:off x="906011" y="1097282"/>
            <a:ext cx="109184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da-DK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9FD1268-FB84-E2CF-6283-B37B0712A07C}"/>
              </a:ext>
            </a:extLst>
          </p:cNvPr>
          <p:cNvSpPr txBox="1"/>
          <p:nvPr/>
        </p:nvSpPr>
        <p:spPr>
          <a:xfrm>
            <a:off x="4912607" y="6098387"/>
            <a:ext cx="2882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400" b="1">
                <a:latin typeface="+mj-lt"/>
              </a:rPr>
              <a:t>Transmitter options </a:t>
            </a:r>
            <a:endParaRPr lang="da-DK" sz="1400" b="1">
              <a:latin typeface="+mj-lt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4D1B61A-F1D5-A205-EAF8-41655E907E26}"/>
              </a:ext>
            </a:extLst>
          </p:cNvPr>
          <p:cNvPicPr>
            <a:picLocks noChangeAspect="1"/>
          </p:cNvPicPr>
          <p:nvPr/>
        </p:nvPicPr>
        <p:blipFill>
          <a:blip r:embed="rId25"/>
          <a:srcRect l="18155" t="8070" r="26341" b="7419"/>
          <a:stretch>
            <a:fillRect/>
          </a:stretch>
        </p:blipFill>
        <p:spPr>
          <a:xfrm>
            <a:off x="9269892" y="5332413"/>
            <a:ext cx="399987" cy="1023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98447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AFF7B89-A907-EF9A-79AB-F52DC0E3E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735" y="155416"/>
            <a:ext cx="10418531" cy="365126"/>
          </a:xfrm>
        </p:spPr>
        <p:txBody>
          <a:bodyPr/>
          <a:lstStyle/>
          <a:p>
            <a:r>
              <a:rPr lang="en-US"/>
              <a:t>LN</a:t>
            </a:r>
            <a:r>
              <a:rPr lang="en-US" baseline="-25000"/>
              <a:t>2</a:t>
            </a:r>
            <a:r>
              <a:rPr lang="en-US"/>
              <a:t> Freezers / Cryogenic Freezers</a:t>
            </a:r>
          </a:p>
        </p:txBody>
      </p:sp>
      <p:pic>
        <p:nvPicPr>
          <p:cNvPr id="9" name="Picture 8" descr="Several machines with a screen&#10;&#10;AI-generated content may be incorrect.">
            <a:extLst>
              <a:ext uri="{FF2B5EF4-FFF2-40B4-BE49-F238E27FC236}">
                <a16:creationId xmlns:a16="http://schemas.microsoft.com/office/drawing/2014/main" id="{F282AA9E-39B3-3270-8C20-CAED4FC9A3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9254" y="4051054"/>
            <a:ext cx="5293343" cy="2646672"/>
          </a:xfrm>
          <a:prstGeom prst="rect">
            <a:avLst/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E470600-CE37-07CD-39C9-9AF18A052918}"/>
              </a:ext>
            </a:extLst>
          </p:cNvPr>
          <p:cNvSpPr/>
          <p:nvPr/>
        </p:nvSpPr>
        <p:spPr>
          <a:xfrm>
            <a:off x="6454921" y="1483610"/>
            <a:ext cx="2275547" cy="64677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Temperature: 4mm Probe, 3mm Cable</a:t>
            </a:r>
          </a:p>
        </p:txBody>
      </p:sp>
      <p:pic>
        <p:nvPicPr>
          <p:cNvPr id="13" name="Image 90" descr="A close-up of a cable&#10;&#10;Description automatically generated">
            <a:extLst>
              <a:ext uri="{FF2B5EF4-FFF2-40B4-BE49-F238E27FC236}">
                <a16:creationId xmlns:a16="http://schemas.microsoft.com/office/drawing/2014/main" id="{B098524F-BDE9-9FE8-E1F7-DF65F4E6CCE7}"/>
              </a:ext>
            </a:extLst>
          </p:cNvPr>
          <p:cNvPicPr>
            <a:picLocks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193047" y="923371"/>
            <a:ext cx="1456669" cy="152916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F6CD2BC-522D-C4AB-C8C3-F85EBD8E67B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3995" y="2747895"/>
            <a:ext cx="974775" cy="1819853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D691A1AF-6FAC-871A-E433-33E1ED69F575}"/>
              </a:ext>
            </a:extLst>
          </p:cNvPr>
          <p:cNvSpPr/>
          <p:nvPr/>
        </p:nvSpPr>
        <p:spPr>
          <a:xfrm>
            <a:off x="6454921" y="3270934"/>
            <a:ext cx="2275548" cy="64677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Temperature: 3mm Probe, 2mm Cable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3B425E91-8F8A-53B8-4D62-48D86843B49A}"/>
              </a:ext>
            </a:extLst>
          </p:cNvPr>
          <p:cNvSpPr/>
          <p:nvPr/>
        </p:nvSpPr>
        <p:spPr>
          <a:xfrm>
            <a:off x="3553424" y="2452534"/>
            <a:ext cx="1830410" cy="466897"/>
          </a:xfrm>
          <a:prstGeom prst="round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Temperature</a:t>
            </a:r>
          </a:p>
        </p:txBody>
      </p:sp>
      <p:sp>
        <p:nvSpPr>
          <p:cNvPr id="20" name="Arrow: Up 19">
            <a:extLst>
              <a:ext uri="{FF2B5EF4-FFF2-40B4-BE49-F238E27FC236}">
                <a16:creationId xmlns:a16="http://schemas.microsoft.com/office/drawing/2014/main" id="{1200249E-8549-8852-25E4-69F291F93BB2}"/>
              </a:ext>
            </a:extLst>
          </p:cNvPr>
          <p:cNvSpPr/>
          <p:nvPr/>
        </p:nvSpPr>
        <p:spPr>
          <a:xfrm rot="3854923">
            <a:off x="5725176" y="1720906"/>
            <a:ext cx="277464" cy="932174"/>
          </a:xfrm>
          <a:prstGeom prst="upArrow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Arrow: Up 1">
            <a:extLst>
              <a:ext uri="{FF2B5EF4-FFF2-40B4-BE49-F238E27FC236}">
                <a16:creationId xmlns:a16="http://schemas.microsoft.com/office/drawing/2014/main" id="{09F75348-C64A-81E8-42BA-590FD77BC54A}"/>
              </a:ext>
            </a:extLst>
          </p:cNvPr>
          <p:cNvSpPr/>
          <p:nvPr/>
        </p:nvSpPr>
        <p:spPr>
          <a:xfrm rot="6892339">
            <a:off x="5726476" y="2680283"/>
            <a:ext cx="277464" cy="932174"/>
          </a:xfrm>
          <a:prstGeom prst="upArrow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: Single Corner Snipped 3">
            <a:extLst>
              <a:ext uri="{FF2B5EF4-FFF2-40B4-BE49-F238E27FC236}">
                <a16:creationId xmlns:a16="http://schemas.microsoft.com/office/drawing/2014/main" id="{A80CF0D1-1380-79C1-BF25-7C50126699B7}"/>
              </a:ext>
            </a:extLst>
          </p:cNvPr>
          <p:cNvSpPr/>
          <p:nvPr/>
        </p:nvSpPr>
        <p:spPr>
          <a:xfrm>
            <a:off x="340367" y="1425530"/>
            <a:ext cx="2403834" cy="964060"/>
          </a:xfrm>
          <a:prstGeom prst="snip1Rect">
            <a:avLst/>
          </a:prstGeom>
          <a:solidFill>
            <a:schemeClr val="accent1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600"/>
          </a:p>
          <a:p>
            <a:pPr algn="ctr"/>
            <a:r>
              <a:rPr lang="en-US" sz="1600" u="sng">
                <a:solidFill>
                  <a:schemeClr val="bg2"/>
                </a:solidFill>
              </a:rPr>
              <a:t>Common Conditions:</a:t>
            </a:r>
          </a:p>
          <a:p>
            <a:pPr algn="ctr"/>
            <a:r>
              <a:rPr lang="en-US" sz="1600">
                <a:solidFill>
                  <a:schemeClr val="bg2"/>
                </a:solidFill>
              </a:rPr>
              <a:t>-196C to -135C</a:t>
            </a:r>
          </a:p>
          <a:p>
            <a:pPr algn="ctr"/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249898393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BFA817-4E82-CA26-EDC4-D6FB4E4F50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B965902-198C-F96A-4A80-F15D19425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735" y="155416"/>
            <a:ext cx="10418531" cy="365126"/>
          </a:xfrm>
        </p:spPr>
        <p:txBody>
          <a:bodyPr/>
          <a:lstStyle/>
          <a:p>
            <a:r>
              <a:rPr lang="en-US"/>
              <a:t>Reach-ins &amp; Walk-ins</a:t>
            </a:r>
          </a:p>
        </p:txBody>
      </p:sp>
      <p:pic>
        <p:nvPicPr>
          <p:cNvPr id="4" name="Picture 3" descr="A large grey refrigerator with a blue square&#10;&#10;AI-generated content may be incorrect.">
            <a:extLst>
              <a:ext uri="{FF2B5EF4-FFF2-40B4-BE49-F238E27FC236}">
                <a16:creationId xmlns:a16="http://schemas.microsoft.com/office/drawing/2014/main" id="{F2660A8C-0767-5FAE-6976-9A35DB1AD8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8486" y="4149385"/>
            <a:ext cx="1892731" cy="2413550"/>
          </a:xfrm>
          <a:prstGeom prst="rect">
            <a:avLst/>
          </a:prstGeom>
        </p:spPr>
      </p:pic>
      <p:pic>
        <p:nvPicPr>
          <p:cNvPr id="6" name="Picture 5" descr="A white refrigerator with a red box&#10;&#10;AI-generated content may be incorrect.">
            <a:extLst>
              <a:ext uri="{FF2B5EF4-FFF2-40B4-BE49-F238E27FC236}">
                <a16:creationId xmlns:a16="http://schemas.microsoft.com/office/drawing/2014/main" id="{6CD3E95E-412E-2EE4-1835-C81CE9A3F6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7284" y="3974979"/>
            <a:ext cx="1494363" cy="2613001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11534746-9755-F9A2-CF62-E1C4D58274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5370243"/>
            <a:ext cx="1876687" cy="1086002"/>
          </a:xfrm>
          <a:prstGeom prst="rect">
            <a:avLst/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65BC926-15B6-77D2-D6DE-AF3AABBB6CB5}"/>
              </a:ext>
            </a:extLst>
          </p:cNvPr>
          <p:cNvSpPr/>
          <p:nvPr/>
        </p:nvSpPr>
        <p:spPr>
          <a:xfrm>
            <a:off x="6958503" y="1493037"/>
            <a:ext cx="2275547" cy="64677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Temperature: 4mm Probe, 3mm Cable</a:t>
            </a:r>
          </a:p>
        </p:txBody>
      </p:sp>
      <p:pic>
        <p:nvPicPr>
          <p:cNvPr id="15" name="Image 90" descr="A close-up of a cable&#10;&#10;Description automatically generated">
            <a:extLst>
              <a:ext uri="{FF2B5EF4-FFF2-40B4-BE49-F238E27FC236}">
                <a16:creationId xmlns:a16="http://schemas.microsoft.com/office/drawing/2014/main" id="{D24D7D92-A186-0403-7F5F-0AA0FCE2941B}"/>
              </a:ext>
            </a:extLst>
          </p:cNvPr>
          <p:cNvPicPr>
            <a:picLocks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9533676" y="877351"/>
            <a:ext cx="1456669" cy="152916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551A3A8-B629-8DFF-41F9-DD3461DCCDC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5570" y="2763323"/>
            <a:ext cx="974775" cy="1819853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9B697B83-8552-E97A-D0F7-43D9D2FC0372}"/>
              </a:ext>
            </a:extLst>
          </p:cNvPr>
          <p:cNvSpPr/>
          <p:nvPr/>
        </p:nvSpPr>
        <p:spPr>
          <a:xfrm>
            <a:off x="7037669" y="3008997"/>
            <a:ext cx="2275548" cy="64677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Temperature: 3mm Probe, 2mm Cable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96E201AA-C7F2-B507-375B-31EC763FB80F}"/>
              </a:ext>
            </a:extLst>
          </p:cNvPr>
          <p:cNvSpPr/>
          <p:nvPr/>
        </p:nvSpPr>
        <p:spPr>
          <a:xfrm>
            <a:off x="4122020" y="2337599"/>
            <a:ext cx="1830410" cy="466897"/>
          </a:xfrm>
          <a:prstGeom prst="round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Temperature</a:t>
            </a:r>
          </a:p>
        </p:txBody>
      </p:sp>
      <p:sp>
        <p:nvSpPr>
          <p:cNvPr id="21" name="Arrow: Up 20">
            <a:extLst>
              <a:ext uri="{FF2B5EF4-FFF2-40B4-BE49-F238E27FC236}">
                <a16:creationId xmlns:a16="http://schemas.microsoft.com/office/drawing/2014/main" id="{FC64B31A-87B8-6C07-A270-6D61B04FCCBB}"/>
              </a:ext>
            </a:extLst>
          </p:cNvPr>
          <p:cNvSpPr/>
          <p:nvPr/>
        </p:nvSpPr>
        <p:spPr>
          <a:xfrm rot="3854923">
            <a:off x="6293772" y="1544058"/>
            <a:ext cx="277464" cy="932174"/>
          </a:xfrm>
          <a:prstGeom prst="upArrow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Arrow: Up 21">
            <a:extLst>
              <a:ext uri="{FF2B5EF4-FFF2-40B4-BE49-F238E27FC236}">
                <a16:creationId xmlns:a16="http://schemas.microsoft.com/office/drawing/2014/main" id="{5E1D3AD9-3613-6625-0AF9-9B8641056647}"/>
              </a:ext>
            </a:extLst>
          </p:cNvPr>
          <p:cNvSpPr/>
          <p:nvPr/>
        </p:nvSpPr>
        <p:spPr>
          <a:xfrm rot="6892339">
            <a:off x="6417730" y="2619135"/>
            <a:ext cx="277464" cy="932174"/>
          </a:xfrm>
          <a:prstGeom prst="upArrow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Single Corner Snipped 22">
            <a:extLst>
              <a:ext uri="{FF2B5EF4-FFF2-40B4-BE49-F238E27FC236}">
                <a16:creationId xmlns:a16="http://schemas.microsoft.com/office/drawing/2014/main" id="{064AD524-79E2-60B4-D74C-43B9F021ED10}"/>
              </a:ext>
            </a:extLst>
          </p:cNvPr>
          <p:cNvSpPr/>
          <p:nvPr/>
        </p:nvSpPr>
        <p:spPr>
          <a:xfrm>
            <a:off x="718783" y="1282739"/>
            <a:ext cx="2347273" cy="964060"/>
          </a:xfrm>
          <a:prstGeom prst="snip1Rect">
            <a:avLst/>
          </a:prstGeom>
          <a:solidFill>
            <a:schemeClr val="accent1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600">
              <a:solidFill>
                <a:schemeClr val="bg2"/>
              </a:solidFill>
            </a:endParaRPr>
          </a:p>
          <a:p>
            <a:pPr algn="ctr"/>
            <a:r>
              <a:rPr lang="en-US" sz="1600" u="sng">
                <a:solidFill>
                  <a:schemeClr val="bg2"/>
                </a:solidFill>
              </a:rPr>
              <a:t>Common Conditions:</a:t>
            </a:r>
          </a:p>
          <a:p>
            <a:pPr algn="ctr"/>
            <a:r>
              <a:rPr lang="en-US" sz="1600">
                <a:solidFill>
                  <a:schemeClr val="bg2"/>
                </a:solidFill>
              </a:rPr>
              <a:t>-150C to -20C</a:t>
            </a:r>
            <a:r>
              <a:rPr lang="en-DK" sz="1600">
                <a:solidFill>
                  <a:schemeClr val="bg2"/>
                </a:solidFill>
              </a:rPr>
              <a:t> </a:t>
            </a:r>
          </a:p>
          <a:p>
            <a:pPr algn="ctr"/>
            <a:r>
              <a:rPr lang="en-DK" sz="1600">
                <a:solidFill>
                  <a:schemeClr val="bg2"/>
                </a:solidFill>
              </a:rPr>
              <a:t>2 to 8C </a:t>
            </a:r>
            <a:endParaRPr lang="en-US" sz="1600">
              <a:solidFill>
                <a:schemeClr val="bg2"/>
              </a:solidFill>
            </a:endParaRPr>
          </a:p>
          <a:p>
            <a:pPr algn="ctr"/>
            <a:endParaRPr lang="en-US" sz="1600"/>
          </a:p>
        </p:txBody>
      </p:sp>
      <p:pic>
        <p:nvPicPr>
          <p:cNvPr id="2" name="Picture 1" descr="A white refrigerator with open doors&#10;&#10;AI-generated content may be incorrect.">
            <a:extLst>
              <a:ext uri="{FF2B5EF4-FFF2-40B4-BE49-F238E27FC236}">
                <a16:creationId xmlns:a16="http://schemas.microsoft.com/office/drawing/2014/main" id="{F8B731C2-9607-686E-1223-29EC2DF565E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92400" y="4647811"/>
            <a:ext cx="19431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188442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E2F4B1-EF28-BD95-C74A-DEF1480653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6EFB75-D616-DE82-B353-F4AD5177E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735" y="155416"/>
            <a:ext cx="11400265" cy="365126"/>
          </a:xfrm>
        </p:spPr>
        <p:txBody>
          <a:bodyPr/>
          <a:lstStyle/>
          <a:p>
            <a:r>
              <a:rPr lang="en-US"/>
              <a:t>Stability &amp; Environmental</a:t>
            </a:r>
            <a:r>
              <a:rPr lang="en-DK"/>
              <a:t> chambers </a:t>
            </a:r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77C0FBF5-7FFC-56BB-C585-547DB7296817}"/>
              </a:ext>
            </a:extLst>
          </p:cNvPr>
          <p:cNvSpPr/>
          <p:nvPr/>
        </p:nvSpPr>
        <p:spPr>
          <a:xfrm>
            <a:off x="7306904" y="3644276"/>
            <a:ext cx="1578282" cy="64677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Temperature: 4mm Probe, 3mm Cable</a:t>
            </a:r>
          </a:p>
        </p:txBody>
      </p:sp>
      <p:pic>
        <p:nvPicPr>
          <p:cNvPr id="13" name="Image 90" descr="A close-up of a cable&#10;&#10;Description automatically generated">
            <a:extLst>
              <a:ext uri="{FF2B5EF4-FFF2-40B4-BE49-F238E27FC236}">
                <a16:creationId xmlns:a16="http://schemas.microsoft.com/office/drawing/2014/main" id="{74A2622D-1D36-9D37-E863-99E62310A4D6}"/>
              </a:ext>
            </a:extLst>
          </p:cNvPr>
          <p:cNvPicPr>
            <a:picLocks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322343" y="2444581"/>
            <a:ext cx="920571" cy="112215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F7CAE56-A9EF-0643-8A0A-330BEE9ECE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46392" y="3866938"/>
            <a:ext cx="696522" cy="1300370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3F0C5D10-6F2A-E0E1-9335-A466A1208598}"/>
              </a:ext>
            </a:extLst>
          </p:cNvPr>
          <p:cNvSpPr/>
          <p:nvPr/>
        </p:nvSpPr>
        <p:spPr>
          <a:xfrm>
            <a:off x="7345584" y="2444581"/>
            <a:ext cx="1578282" cy="64677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Temperature: 3mm Probe, 2mm Cable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255A22D8-A1E9-D6D0-289A-007E399634C0}"/>
              </a:ext>
            </a:extLst>
          </p:cNvPr>
          <p:cNvSpPr/>
          <p:nvPr/>
        </p:nvSpPr>
        <p:spPr>
          <a:xfrm>
            <a:off x="3848137" y="2957986"/>
            <a:ext cx="2404213" cy="466897"/>
          </a:xfrm>
          <a:prstGeom prst="round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Temperature</a:t>
            </a:r>
          </a:p>
        </p:txBody>
      </p:sp>
      <p:pic>
        <p:nvPicPr>
          <p:cNvPr id="5" name="Picture 4" descr="A white rectangular object with a door&#10;&#10;AI-generated content may be incorrect.">
            <a:extLst>
              <a:ext uri="{FF2B5EF4-FFF2-40B4-BE49-F238E27FC236}">
                <a16:creationId xmlns:a16="http://schemas.microsoft.com/office/drawing/2014/main" id="{8D6BCB57-1276-8470-18E7-12C2BD198A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0382" y="4348967"/>
            <a:ext cx="2133600" cy="21336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344D993-4B51-3E0F-73B2-E0DC53AE514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6887" y="4517123"/>
            <a:ext cx="1433281" cy="1797287"/>
          </a:xfrm>
          <a:prstGeom prst="rect">
            <a:avLst/>
          </a:prstGeom>
        </p:spPr>
      </p:pic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5B86EAB9-FB79-D56C-DE8D-41C48FFA3F1A}"/>
              </a:ext>
            </a:extLst>
          </p:cNvPr>
          <p:cNvSpPr/>
          <p:nvPr/>
        </p:nvSpPr>
        <p:spPr>
          <a:xfrm>
            <a:off x="3723846" y="1308384"/>
            <a:ext cx="2404214" cy="466897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Relative Humidity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7E4F3CD-2BA4-05C8-307A-4B4AFAB0A79B}"/>
              </a:ext>
            </a:extLst>
          </p:cNvPr>
          <p:cNvSpPr/>
          <p:nvPr/>
        </p:nvSpPr>
        <p:spPr>
          <a:xfrm>
            <a:off x="7356615" y="1276748"/>
            <a:ext cx="1329108" cy="485079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Rotronic HC2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40A8AB10-1582-3AA4-7BAD-19F513ACF30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85054" y="4121889"/>
            <a:ext cx="1578282" cy="236067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F1DC262-7E96-1F7C-77C4-DAC3E49C165F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r="56442"/>
          <a:stretch/>
        </p:blipFill>
        <p:spPr>
          <a:xfrm>
            <a:off x="9340449" y="776259"/>
            <a:ext cx="411885" cy="1306150"/>
          </a:xfrm>
          <a:prstGeom prst="rect">
            <a:avLst/>
          </a:prstGeom>
        </p:spPr>
      </p:pic>
      <p:pic>
        <p:nvPicPr>
          <p:cNvPr id="6" name="Picture 5" descr="A picture containing text, close, silver&#10;&#10;Description automatically generated">
            <a:extLst>
              <a:ext uri="{FF2B5EF4-FFF2-40B4-BE49-F238E27FC236}">
                <a16:creationId xmlns:a16="http://schemas.microsoft.com/office/drawing/2014/main" id="{DB753C8C-AD85-0FC3-36A9-2C5226181E1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133464" y="388338"/>
            <a:ext cx="316791" cy="1840091"/>
          </a:xfrm>
          <a:prstGeom prst="rect">
            <a:avLst/>
          </a:prstGeom>
        </p:spPr>
      </p:pic>
      <p:sp>
        <p:nvSpPr>
          <p:cNvPr id="11" name="Rectangle: Single Corner Snipped 10">
            <a:extLst>
              <a:ext uri="{FF2B5EF4-FFF2-40B4-BE49-F238E27FC236}">
                <a16:creationId xmlns:a16="http://schemas.microsoft.com/office/drawing/2014/main" id="{D58F61CC-5DD5-B4B4-0A17-DABC40AA53E4}"/>
              </a:ext>
            </a:extLst>
          </p:cNvPr>
          <p:cNvSpPr/>
          <p:nvPr/>
        </p:nvSpPr>
        <p:spPr>
          <a:xfrm>
            <a:off x="296481" y="1218611"/>
            <a:ext cx="2737939" cy="964060"/>
          </a:xfrm>
          <a:prstGeom prst="snip1Rect">
            <a:avLst/>
          </a:prstGeom>
          <a:solidFill>
            <a:schemeClr val="accent1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600">
              <a:solidFill>
                <a:schemeClr val="bg2"/>
              </a:solidFill>
            </a:endParaRPr>
          </a:p>
          <a:p>
            <a:pPr algn="ctr"/>
            <a:r>
              <a:rPr lang="en-US" sz="1600" u="sng">
                <a:solidFill>
                  <a:schemeClr val="bg2"/>
                </a:solidFill>
              </a:rPr>
              <a:t>Common Conditions:</a:t>
            </a:r>
          </a:p>
          <a:p>
            <a:pPr algn="ctr"/>
            <a:r>
              <a:rPr lang="en-US" sz="1600">
                <a:solidFill>
                  <a:schemeClr val="bg2"/>
                </a:solidFill>
              </a:rPr>
              <a:t>25C/60%RH, 30C/65%RH</a:t>
            </a:r>
          </a:p>
          <a:p>
            <a:pPr algn="ctr"/>
            <a:r>
              <a:rPr lang="en-US" sz="1600">
                <a:solidFill>
                  <a:schemeClr val="bg2"/>
                </a:solidFill>
              </a:rPr>
              <a:t>30C/75%RH, 40C/75%RH</a:t>
            </a:r>
          </a:p>
          <a:p>
            <a:pPr algn="ctr"/>
            <a:endParaRPr lang="en-US" sz="1600"/>
          </a:p>
        </p:txBody>
      </p:sp>
      <p:sp>
        <p:nvSpPr>
          <p:cNvPr id="7" name="Arrow: Up 6">
            <a:extLst>
              <a:ext uri="{FF2B5EF4-FFF2-40B4-BE49-F238E27FC236}">
                <a16:creationId xmlns:a16="http://schemas.microsoft.com/office/drawing/2014/main" id="{6959849B-4F48-B99E-DA7B-DE90EE7CF399}"/>
              </a:ext>
            </a:extLst>
          </p:cNvPr>
          <p:cNvSpPr/>
          <p:nvPr/>
        </p:nvSpPr>
        <p:spPr>
          <a:xfrm rot="4546065">
            <a:off x="6660235" y="2418710"/>
            <a:ext cx="277464" cy="932174"/>
          </a:xfrm>
          <a:prstGeom prst="upArrow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rrow: Up 16">
            <a:extLst>
              <a:ext uri="{FF2B5EF4-FFF2-40B4-BE49-F238E27FC236}">
                <a16:creationId xmlns:a16="http://schemas.microsoft.com/office/drawing/2014/main" id="{4C593B6E-1925-CA0F-5F96-6B4444014B5A}"/>
              </a:ext>
            </a:extLst>
          </p:cNvPr>
          <p:cNvSpPr/>
          <p:nvPr/>
        </p:nvSpPr>
        <p:spPr>
          <a:xfrm rot="6822891">
            <a:off x="6626124" y="3100644"/>
            <a:ext cx="277464" cy="932174"/>
          </a:xfrm>
          <a:prstGeom prst="upArrow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Arrow: Up 17">
            <a:extLst>
              <a:ext uri="{FF2B5EF4-FFF2-40B4-BE49-F238E27FC236}">
                <a16:creationId xmlns:a16="http://schemas.microsoft.com/office/drawing/2014/main" id="{8068D206-6FF3-1542-CEA5-FA28C4A2067A}"/>
              </a:ext>
            </a:extLst>
          </p:cNvPr>
          <p:cNvSpPr/>
          <p:nvPr/>
        </p:nvSpPr>
        <p:spPr>
          <a:xfrm rot="5400000">
            <a:off x="6641159" y="1103922"/>
            <a:ext cx="277464" cy="932174"/>
          </a:xfrm>
          <a:prstGeom prst="upArrow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0875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14A575-3BA0-4419-6FC1-06703F5F5B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C7B608D-4BFA-7D91-8270-AD8528A9F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735" y="155416"/>
            <a:ext cx="11400265" cy="365126"/>
          </a:xfrm>
        </p:spPr>
        <p:txBody>
          <a:bodyPr/>
          <a:lstStyle/>
          <a:p>
            <a:r>
              <a:rPr lang="en-US"/>
              <a:t>Incubators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A275C389-1D69-E4A5-0A89-B81D142FF358}"/>
              </a:ext>
            </a:extLst>
          </p:cNvPr>
          <p:cNvSpPr/>
          <p:nvPr/>
        </p:nvSpPr>
        <p:spPr>
          <a:xfrm>
            <a:off x="8617771" y="751605"/>
            <a:ext cx="2399625" cy="466897"/>
          </a:xfrm>
          <a:prstGeom prst="roundRect">
            <a:avLst/>
          </a:prstGeom>
          <a:gradFill flip="none" rotWithShape="1">
            <a:gsLst>
              <a:gs pos="0">
                <a:schemeClr val="accent5">
                  <a:lumMod val="67000"/>
                </a:schemeClr>
              </a:gs>
              <a:gs pos="48000">
                <a:schemeClr val="accent5">
                  <a:lumMod val="97000"/>
                  <a:lumOff val="3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Carbon Dioxide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A85CD51-01C0-A07C-5CF5-91E6F6A5C5D7}"/>
              </a:ext>
            </a:extLst>
          </p:cNvPr>
          <p:cNvSpPr/>
          <p:nvPr/>
        </p:nvSpPr>
        <p:spPr>
          <a:xfrm>
            <a:off x="9153030" y="1308440"/>
            <a:ext cx="1329108" cy="485079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Vaisala</a:t>
            </a:r>
          </a:p>
          <a:p>
            <a:pPr algn="ctr"/>
            <a:r>
              <a:rPr lang="en-US" sz="1400"/>
              <a:t>GMP251</a:t>
            </a:r>
          </a:p>
        </p:txBody>
      </p:sp>
      <p:pic>
        <p:nvPicPr>
          <p:cNvPr id="9" name="Picture 8" descr="An open oven with a glass door&#10;&#10;AI-generated content may be incorrect.">
            <a:extLst>
              <a:ext uri="{FF2B5EF4-FFF2-40B4-BE49-F238E27FC236}">
                <a16:creationId xmlns:a16="http://schemas.microsoft.com/office/drawing/2014/main" id="{CC066FFE-B59C-3713-93A6-807366DEDE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5698" y="4242006"/>
            <a:ext cx="2019300" cy="2266950"/>
          </a:xfrm>
          <a:prstGeom prst="rect">
            <a:avLst/>
          </a:prstGeom>
        </p:spPr>
      </p:pic>
      <p:pic>
        <p:nvPicPr>
          <p:cNvPr id="20" name="Picture 19" descr="A white and red refrigerator&#10;&#10;AI-generated content may be incorrect.">
            <a:extLst>
              <a:ext uri="{FF2B5EF4-FFF2-40B4-BE49-F238E27FC236}">
                <a16:creationId xmlns:a16="http://schemas.microsoft.com/office/drawing/2014/main" id="{85F2EABB-3512-8BFC-4FBC-A25C62262C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9857" y="4431286"/>
            <a:ext cx="2113612" cy="2147521"/>
          </a:xfrm>
          <a:prstGeom prst="rect">
            <a:avLst/>
          </a:prstGeom>
        </p:spPr>
      </p:pic>
      <p:pic>
        <p:nvPicPr>
          <p:cNvPr id="26" name="Picture 25" descr="An open white box with an orange glass door&#10;&#10;AI-generated content may be incorrect.">
            <a:extLst>
              <a:ext uri="{FF2B5EF4-FFF2-40B4-BE49-F238E27FC236}">
                <a16:creationId xmlns:a16="http://schemas.microsoft.com/office/drawing/2014/main" id="{15069853-17E2-F15A-A7A4-DF783B3564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57739" y="4431286"/>
            <a:ext cx="2057400" cy="2219325"/>
          </a:xfrm>
          <a:prstGeom prst="rect">
            <a:avLst/>
          </a:prstGeom>
        </p:spPr>
      </p:pic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D4507201-5ABE-47F0-82A1-FDF6CAE26728}"/>
              </a:ext>
            </a:extLst>
          </p:cNvPr>
          <p:cNvSpPr/>
          <p:nvPr/>
        </p:nvSpPr>
        <p:spPr>
          <a:xfrm>
            <a:off x="2142268" y="2480954"/>
            <a:ext cx="1578282" cy="64677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Temperature: 4mm Probe, 3mm Cable</a:t>
            </a:r>
          </a:p>
        </p:txBody>
      </p:sp>
      <p:pic>
        <p:nvPicPr>
          <p:cNvPr id="35" name="Image 90" descr="A close-up of a cable&#10;&#10;Description automatically generated">
            <a:extLst>
              <a:ext uri="{FF2B5EF4-FFF2-40B4-BE49-F238E27FC236}">
                <a16:creationId xmlns:a16="http://schemas.microsoft.com/office/drawing/2014/main" id="{4D55FE3D-5CF7-3EF7-24E5-C2B51C2D34FC}"/>
              </a:ext>
            </a:extLst>
          </p:cNvPr>
          <p:cNvPicPr>
            <a:picLocks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737939" y="3224765"/>
            <a:ext cx="920571" cy="1087506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504FEF03-05C3-11A3-6319-C7075C1C5AD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273" y="3286514"/>
            <a:ext cx="516355" cy="964008"/>
          </a:xfrm>
          <a:prstGeom prst="rect">
            <a:avLst/>
          </a:prstGeom>
          <a:noFill/>
          <a:ln>
            <a:noFill/>
          </a:ln>
        </p:spPr>
      </p:pic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86A048CB-06A4-5601-581D-4CF496390628}"/>
              </a:ext>
            </a:extLst>
          </p:cNvPr>
          <p:cNvSpPr/>
          <p:nvPr/>
        </p:nvSpPr>
        <p:spPr>
          <a:xfrm>
            <a:off x="3969310" y="2469549"/>
            <a:ext cx="1578282" cy="64677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Temperature: 3mm Probe, 2mm Cable</a:t>
            </a:r>
          </a:p>
        </p:txBody>
      </p: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A6BF8B47-497D-58E2-83B1-51F7B0C599B6}"/>
              </a:ext>
            </a:extLst>
          </p:cNvPr>
          <p:cNvSpPr/>
          <p:nvPr/>
        </p:nvSpPr>
        <p:spPr>
          <a:xfrm>
            <a:off x="2142269" y="1793519"/>
            <a:ext cx="3378751" cy="466897"/>
          </a:xfrm>
          <a:prstGeom prst="round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Temperature</a:t>
            </a:r>
          </a:p>
        </p:txBody>
      </p:sp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7B9497AC-9499-12F2-4F71-FAD5AD9FFA9D}"/>
              </a:ext>
            </a:extLst>
          </p:cNvPr>
          <p:cNvSpPr/>
          <p:nvPr/>
        </p:nvSpPr>
        <p:spPr>
          <a:xfrm>
            <a:off x="5547592" y="756326"/>
            <a:ext cx="2907149" cy="466897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Relative Humidity</a:t>
            </a:r>
          </a:p>
        </p:txBody>
      </p:sp>
      <p:sp>
        <p:nvSpPr>
          <p:cNvPr id="40" name="Rectangle: Rounded Corners 39">
            <a:extLst>
              <a:ext uri="{FF2B5EF4-FFF2-40B4-BE49-F238E27FC236}">
                <a16:creationId xmlns:a16="http://schemas.microsoft.com/office/drawing/2014/main" id="{0A44FAA9-E622-2767-17D2-F5E399F40FB8}"/>
              </a:ext>
            </a:extLst>
          </p:cNvPr>
          <p:cNvSpPr/>
          <p:nvPr/>
        </p:nvSpPr>
        <p:spPr>
          <a:xfrm>
            <a:off x="6336612" y="1317051"/>
            <a:ext cx="1329108" cy="485079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Rotronic HC2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BE25985-0271-EDCB-78C8-11F46A4526A5}"/>
              </a:ext>
            </a:extLst>
          </p:cNvPr>
          <p:cNvGrpSpPr/>
          <p:nvPr/>
        </p:nvGrpSpPr>
        <p:grpSpPr>
          <a:xfrm flipV="1">
            <a:off x="9248878" y="1911808"/>
            <a:ext cx="1137410" cy="2189192"/>
            <a:chOff x="357493" y="2400152"/>
            <a:chExt cx="808415" cy="1711320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C60C3F67-2358-F71D-B83C-937EBD3E3F6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460407" y="2400152"/>
              <a:ext cx="491811" cy="665893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61417D5B-70E1-2BD0-4032-F23700C1FC0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/>
            <a:srcRect l="-1" r="60471" b="3541"/>
            <a:stretch/>
          </p:blipFill>
          <p:spPr>
            <a:xfrm flipV="1">
              <a:off x="357493" y="3041359"/>
              <a:ext cx="252844" cy="868196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E388558F-479D-4ED8-B87A-139D58F1653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34667" b="64167" l="5000" r="96000">
                          <a14:foregroundMark x1="8667" y1="47500" x2="8667" y2="47500"/>
                          <a14:foregroundMark x1="13333" y1="50333" x2="13333" y2="50333"/>
                          <a14:foregroundMark x1="7500" y1="54333" x2="7500" y2="54333"/>
                          <a14:foregroundMark x1="10167" y1="50833" x2="10167" y2="50833"/>
                          <a14:foregroundMark x1="13167" y1="49167" x2="13167" y2="49167"/>
                          <a14:foregroundMark x1="17000" y1="49833" x2="17000" y2="49833"/>
                          <a14:foregroundMark x1="17667" y1="52167" x2="17667" y2="52167"/>
                          <a14:foregroundMark x1="13167" y1="49667" x2="13167" y2="49667"/>
                          <a14:foregroundMark x1="15500" y1="48167" x2="15500" y2="48167"/>
                          <a14:foregroundMark x1="9500" y1="45833" x2="9500" y2="45833"/>
                          <a14:foregroundMark x1="5000" y1="46667" x2="5000" y2="46667"/>
                          <a14:foregroundMark x1="9333" y1="46833" x2="9333" y2="46833"/>
                          <a14:foregroundMark x1="92000" y1="44667" x2="92000" y2="44667"/>
                          <a14:foregroundMark x1="92167" y1="40333" x2="92167" y2="40333"/>
                          <a14:foregroundMark x1="89667" y1="39333" x2="93333" y2="57833"/>
                          <a14:foregroundMark x1="94000" y1="41333" x2="93833" y2="56667"/>
                          <a14:foregroundMark x1="94167" y1="46333" x2="93833" y2="58833"/>
                          <a14:foregroundMark x1="95333" y1="46500" x2="94333" y2="58000"/>
                          <a14:foregroundMark x1="94167" y1="48167" x2="95333" y2="58667"/>
                          <a14:foregroundMark x1="95667" y1="42000" x2="95500" y2="58500"/>
                          <a14:foregroundMark x1="90500" y1="60167" x2="94833" y2="58667"/>
                          <a14:foregroundMark x1="91833" y1="59667" x2="95833" y2="42333"/>
                          <a14:foregroundMark x1="96000" y1="39833" x2="96000" y2="53000"/>
                          <a14:foregroundMark x1="95667" y1="44667" x2="96000" y2="60167"/>
                          <a14:foregroundMark x1="95500" y1="47167" x2="94000" y2="59833"/>
                        </a14:backgroundRemoval>
                      </a14:imgEffect>
                    </a14:imgLayer>
                  </a14:imgProps>
                </a:ext>
              </a:extLst>
            </a:blip>
            <a:srcRect t="31316" b="32033"/>
            <a:stretch/>
          </p:blipFill>
          <p:spPr>
            <a:xfrm rot="5400000">
              <a:off x="309124" y="3254688"/>
              <a:ext cx="1253972" cy="459596"/>
            </a:xfrm>
            <a:prstGeom prst="rect">
              <a:avLst/>
            </a:prstGeom>
          </p:spPr>
        </p:pic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id="{68571175-D55F-1BB6-96B4-63E68EF2E02E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r="56442"/>
          <a:stretch/>
        </p:blipFill>
        <p:spPr>
          <a:xfrm>
            <a:off x="6469037" y="2433694"/>
            <a:ext cx="441058" cy="1398663"/>
          </a:xfrm>
          <a:prstGeom prst="rect">
            <a:avLst/>
          </a:prstGeom>
        </p:spPr>
      </p:pic>
      <p:pic>
        <p:nvPicPr>
          <p:cNvPr id="13" name="Picture 12" descr="A picture containing text, close, silver&#10;&#10;Description automatically generated">
            <a:extLst>
              <a:ext uri="{FF2B5EF4-FFF2-40B4-BE49-F238E27FC236}">
                <a16:creationId xmlns:a16="http://schemas.microsoft.com/office/drawing/2014/main" id="{4E12FD83-B8E6-F727-83A1-A470C75D139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208496" y="1949053"/>
            <a:ext cx="355743" cy="2066346"/>
          </a:xfrm>
          <a:prstGeom prst="rect">
            <a:avLst/>
          </a:prstGeom>
        </p:spPr>
      </p:pic>
      <p:sp>
        <p:nvSpPr>
          <p:cNvPr id="16" name="Rectangle: Single Corner Snipped 15">
            <a:extLst>
              <a:ext uri="{FF2B5EF4-FFF2-40B4-BE49-F238E27FC236}">
                <a16:creationId xmlns:a16="http://schemas.microsoft.com/office/drawing/2014/main" id="{197141F5-8F11-6883-7F12-453FBAF1E90A}"/>
              </a:ext>
            </a:extLst>
          </p:cNvPr>
          <p:cNvSpPr/>
          <p:nvPr/>
        </p:nvSpPr>
        <p:spPr>
          <a:xfrm>
            <a:off x="212059" y="719189"/>
            <a:ext cx="2855819" cy="977289"/>
          </a:xfrm>
          <a:prstGeom prst="snip1Rect">
            <a:avLst/>
          </a:prstGeom>
          <a:solidFill>
            <a:schemeClr val="accent1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200"/>
          </a:p>
          <a:p>
            <a:pPr algn="ctr"/>
            <a:r>
              <a:rPr lang="en-US" sz="1200" u="sng">
                <a:solidFill>
                  <a:schemeClr val="bg2"/>
                </a:solidFill>
              </a:rPr>
              <a:t>Common Conditions:</a:t>
            </a:r>
          </a:p>
          <a:p>
            <a:pPr algn="ctr"/>
            <a:r>
              <a:rPr lang="en-US" sz="1200">
                <a:solidFill>
                  <a:schemeClr val="bg2"/>
                </a:solidFill>
              </a:rPr>
              <a:t>37C, 37C/&gt;90%RH, 37C/&gt;90%RH/5%CO2</a:t>
            </a:r>
          </a:p>
          <a:p>
            <a:pPr algn="ctr"/>
            <a:r>
              <a:rPr lang="en-US" sz="1200">
                <a:solidFill>
                  <a:schemeClr val="bg2"/>
                </a:solidFill>
              </a:rPr>
              <a:t>37C/&gt;90%RH/10%CO2</a:t>
            </a:r>
          </a:p>
          <a:p>
            <a:pPr algn="ctr"/>
            <a:r>
              <a:rPr lang="en-US" sz="1200">
                <a:solidFill>
                  <a:schemeClr val="bg2"/>
                </a:solidFill>
              </a:rPr>
              <a:t>55C</a:t>
            </a:r>
          </a:p>
          <a:p>
            <a:pPr algn="ctr"/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330996249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1E8032-5D27-387E-8BC1-E68C6A9644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57FEC62-A070-B4CF-0C72-F31FA1EC6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735" y="155416"/>
            <a:ext cx="11400265" cy="365126"/>
          </a:xfrm>
        </p:spPr>
        <p:txBody>
          <a:bodyPr/>
          <a:lstStyle/>
          <a:p>
            <a:r>
              <a:rPr lang="en-US"/>
              <a:t>Labs, Storage Areas, Warehouses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37204A07-A3C5-9426-0973-82557578859F}"/>
              </a:ext>
            </a:extLst>
          </p:cNvPr>
          <p:cNvSpPr/>
          <p:nvPr/>
        </p:nvSpPr>
        <p:spPr>
          <a:xfrm>
            <a:off x="7465044" y="1402996"/>
            <a:ext cx="2399624" cy="642158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Ellab, ambient sensor with removable cap for calibration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D3E0584D-A3B4-A17C-038F-53C58BBB0A5F}"/>
              </a:ext>
            </a:extLst>
          </p:cNvPr>
          <p:cNvSpPr/>
          <p:nvPr/>
        </p:nvSpPr>
        <p:spPr>
          <a:xfrm>
            <a:off x="4783544" y="1435026"/>
            <a:ext cx="2399624" cy="466897"/>
          </a:xfrm>
          <a:prstGeom prst="round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Temperature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19B1D3E1-7927-4883-1734-3B01AA4C9979}"/>
              </a:ext>
            </a:extLst>
          </p:cNvPr>
          <p:cNvSpPr/>
          <p:nvPr/>
        </p:nvSpPr>
        <p:spPr>
          <a:xfrm>
            <a:off x="4783544" y="2781038"/>
            <a:ext cx="2399625" cy="466897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Relative Humidity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E6B2C8D-766B-4F0D-121E-052E7097DB54}"/>
              </a:ext>
            </a:extLst>
          </p:cNvPr>
          <p:cNvSpPr/>
          <p:nvPr/>
        </p:nvSpPr>
        <p:spPr>
          <a:xfrm>
            <a:off x="7790232" y="2678534"/>
            <a:ext cx="1749248" cy="604435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Ellab</a:t>
            </a:r>
            <a:r>
              <a:rPr lang="en-DK" sz="1400"/>
              <a:t> RH/T Smart sensor </a:t>
            </a:r>
            <a:endParaRPr lang="en-US" sz="1400"/>
          </a:p>
        </p:txBody>
      </p:sp>
      <p:pic>
        <p:nvPicPr>
          <p:cNvPr id="8" name="Image 96" descr="A close-up of a device&#10;&#10;Description automatically generated">
            <a:extLst>
              <a:ext uri="{FF2B5EF4-FFF2-40B4-BE49-F238E27FC236}">
                <a16:creationId xmlns:a16="http://schemas.microsoft.com/office/drawing/2014/main" id="{B739066A-E599-FCD8-F05D-D9B0D75896E4}"/>
              </a:ext>
            </a:extLst>
          </p:cNvPr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5357" y="3150977"/>
            <a:ext cx="537016" cy="2108665"/>
          </a:xfrm>
          <a:prstGeom prst="rect">
            <a:avLst/>
          </a:prstGeom>
        </p:spPr>
      </p:pic>
      <p:pic>
        <p:nvPicPr>
          <p:cNvPr id="20" name="Image 89" descr="A close-up of a device&#10;&#10;Description automatically generated">
            <a:extLst>
              <a:ext uri="{FF2B5EF4-FFF2-40B4-BE49-F238E27FC236}">
                <a16:creationId xmlns:a16="http://schemas.microsoft.com/office/drawing/2014/main" id="{1C5DC81B-33A9-9269-249A-5FDC9DB4E356}"/>
              </a:ext>
            </a:extLst>
          </p:cNvPr>
          <p:cNvPicPr>
            <a:picLocks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0498883" y="795458"/>
            <a:ext cx="929964" cy="1857233"/>
          </a:xfrm>
          <a:prstGeom prst="rect">
            <a:avLst/>
          </a:prstGeom>
        </p:spPr>
      </p:pic>
      <p:sp>
        <p:nvSpPr>
          <p:cNvPr id="6" name="Rectangle: Single Corner Snipped 5">
            <a:extLst>
              <a:ext uri="{FF2B5EF4-FFF2-40B4-BE49-F238E27FC236}">
                <a16:creationId xmlns:a16="http://schemas.microsoft.com/office/drawing/2014/main" id="{1AE5411A-A645-2D92-6328-08A448DC4E84}"/>
              </a:ext>
            </a:extLst>
          </p:cNvPr>
          <p:cNvSpPr/>
          <p:nvPr/>
        </p:nvSpPr>
        <p:spPr>
          <a:xfrm>
            <a:off x="370617" y="1814842"/>
            <a:ext cx="2737939" cy="964060"/>
          </a:xfrm>
          <a:prstGeom prst="snip1Rect">
            <a:avLst/>
          </a:prstGeom>
          <a:solidFill>
            <a:schemeClr val="accent1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400">
              <a:solidFill>
                <a:schemeClr val="bg2"/>
              </a:solidFill>
            </a:endParaRPr>
          </a:p>
          <a:p>
            <a:pPr algn="ctr"/>
            <a:r>
              <a:rPr lang="en-US" sz="1400">
                <a:solidFill>
                  <a:schemeClr val="bg2"/>
                </a:solidFill>
              </a:rPr>
              <a:t>Common Conditions:</a:t>
            </a:r>
          </a:p>
          <a:p>
            <a:pPr algn="ctr"/>
            <a:r>
              <a:rPr lang="en-US" sz="1400">
                <a:solidFill>
                  <a:schemeClr val="bg2"/>
                </a:solidFill>
              </a:rPr>
              <a:t>15~30C</a:t>
            </a:r>
          </a:p>
          <a:p>
            <a:pPr algn="ctr"/>
            <a:r>
              <a:rPr lang="en-US" sz="1400">
                <a:solidFill>
                  <a:schemeClr val="bg2"/>
                </a:solidFill>
              </a:rPr>
              <a:t>20~25C</a:t>
            </a:r>
          </a:p>
          <a:p>
            <a:pPr algn="ctr"/>
            <a:r>
              <a:rPr lang="en-US" sz="1400">
                <a:solidFill>
                  <a:schemeClr val="bg2"/>
                </a:solidFill>
              </a:rPr>
              <a:t>Ambient RH</a:t>
            </a:r>
          </a:p>
          <a:p>
            <a:pPr algn="ctr"/>
            <a:endParaRPr lang="en-US" sz="14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52F5DA6-93E2-C4BB-F06D-D166711E83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1519" y="3679798"/>
            <a:ext cx="4459053" cy="2860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15745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08B331-E2FD-EF6B-B624-C4FCB85A20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FE6DAE7-8AAB-7687-592A-ED012FE80B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17759" y="2998918"/>
            <a:ext cx="614444" cy="982205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43241997-F322-24FE-AC80-E2492899E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735" y="155416"/>
            <a:ext cx="11400265" cy="365126"/>
          </a:xfrm>
        </p:spPr>
        <p:txBody>
          <a:bodyPr/>
          <a:lstStyle/>
          <a:p>
            <a:r>
              <a:rPr lang="en-US"/>
              <a:t>Clean Rooms – Core Functionality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E2320D80-F610-7FD2-1F76-39F417DCD865}"/>
              </a:ext>
            </a:extLst>
          </p:cNvPr>
          <p:cNvSpPr/>
          <p:nvPr/>
        </p:nvSpPr>
        <p:spPr>
          <a:xfrm>
            <a:off x="4523587" y="1449023"/>
            <a:ext cx="1940265" cy="71691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Direct Connect with removable cap for calibration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F35AF8CF-4F0B-EEF8-12AE-62C3D9E4BD28}"/>
              </a:ext>
            </a:extLst>
          </p:cNvPr>
          <p:cNvSpPr/>
          <p:nvPr/>
        </p:nvSpPr>
        <p:spPr>
          <a:xfrm>
            <a:off x="4333214" y="695229"/>
            <a:ext cx="2016406" cy="595666"/>
          </a:xfrm>
          <a:prstGeom prst="round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Temperature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EEB29066-497D-9741-C451-E96D8E407B5A}"/>
              </a:ext>
            </a:extLst>
          </p:cNvPr>
          <p:cNvSpPr/>
          <p:nvPr/>
        </p:nvSpPr>
        <p:spPr>
          <a:xfrm>
            <a:off x="6641679" y="695229"/>
            <a:ext cx="2016405" cy="595666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Relative Humidity</a:t>
            </a:r>
          </a:p>
        </p:txBody>
      </p:sp>
      <p:pic>
        <p:nvPicPr>
          <p:cNvPr id="8" name="Image 96" descr="A close-up of a device&#10;&#10;Description automatically generated">
            <a:extLst>
              <a:ext uri="{FF2B5EF4-FFF2-40B4-BE49-F238E27FC236}">
                <a16:creationId xmlns:a16="http://schemas.microsoft.com/office/drawing/2014/main" id="{7EE540F1-F33E-2052-2B0A-78882E7FCB38}"/>
              </a:ext>
            </a:extLst>
          </p:cNvPr>
          <p:cNvPicPr>
            <a:picLocks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0450" y="2001148"/>
            <a:ext cx="591790" cy="1934553"/>
          </a:xfrm>
          <a:prstGeom prst="rect">
            <a:avLst/>
          </a:prstGeom>
        </p:spPr>
      </p:pic>
      <p:pic>
        <p:nvPicPr>
          <p:cNvPr id="20" name="Image 89" descr="A close-up of a device&#10;&#10;Description automatically generated">
            <a:extLst>
              <a:ext uri="{FF2B5EF4-FFF2-40B4-BE49-F238E27FC236}">
                <a16:creationId xmlns:a16="http://schemas.microsoft.com/office/drawing/2014/main" id="{D23B169C-C5DF-F6F2-DB58-4B7357986A55}"/>
              </a:ext>
            </a:extLst>
          </p:cNvPr>
          <p:cNvPicPr>
            <a:picLocks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956482" y="2324062"/>
            <a:ext cx="895237" cy="1690249"/>
          </a:xfrm>
          <a:prstGeom prst="rect">
            <a:avLst/>
          </a:prstGeom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78CD62B-599F-0E60-3816-E5F6499C7DD8}"/>
              </a:ext>
            </a:extLst>
          </p:cNvPr>
          <p:cNvSpPr/>
          <p:nvPr/>
        </p:nvSpPr>
        <p:spPr>
          <a:xfrm>
            <a:off x="9235354" y="605192"/>
            <a:ext cx="2306099" cy="595666"/>
          </a:xfrm>
          <a:prstGeom prst="roundRect">
            <a:avLst/>
          </a:prstGeom>
          <a:gradFill flip="none" rotWithShape="1">
            <a:gsLst>
              <a:gs pos="0">
                <a:schemeClr val="dk1">
                  <a:lumMod val="67000"/>
                </a:schemeClr>
              </a:gs>
              <a:gs pos="48000">
                <a:schemeClr val="dk1">
                  <a:lumMod val="97000"/>
                  <a:lumOff val="3000"/>
                </a:schemeClr>
              </a:gs>
              <a:gs pos="100000">
                <a:schemeClr val="dk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Differential Pressure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153C291-40BE-DD4C-5EB9-94F84A402D5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5851" y="2204142"/>
            <a:ext cx="1155611" cy="168602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0C95EE8-B259-B2C7-93CA-E674C4E4F3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03315" y="3083856"/>
            <a:ext cx="614444" cy="982204"/>
          </a:xfrm>
          <a:prstGeom prst="rect">
            <a:avLst/>
          </a:prstGeom>
        </p:spPr>
      </p:pic>
      <p:sp>
        <p:nvSpPr>
          <p:cNvPr id="38" name="AutoShape 12" descr="Image result for lighthouse apex r5">
            <a:extLst>
              <a:ext uri="{FF2B5EF4-FFF2-40B4-BE49-F238E27FC236}">
                <a16:creationId xmlns:a16="http://schemas.microsoft.com/office/drawing/2014/main" id="{84884032-E178-A02C-F60B-D4F0CCA5D7D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349351" y="3328536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Rectangle: Rounded Corners 40">
            <a:extLst>
              <a:ext uri="{FF2B5EF4-FFF2-40B4-BE49-F238E27FC236}">
                <a16:creationId xmlns:a16="http://schemas.microsoft.com/office/drawing/2014/main" id="{6D61FAC3-F3B8-F818-6E99-10067AD07249}"/>
              </a:ext>
            </a:extLst>
          </p:cNvPr>
          <p:cNvSpPr/>
          <p:nvPr/>
        </p:nvSpPr>
        <p:spPr>
          <a:xfrm>
            <a:off x="6645614" y="1449023"/>
            <a:ext cx="2008537" cy="303959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Direct Connect</a:t>
            </a:r>
          </a:p>
        </p:txBody>
      </p:sp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999F2274-ADBD-A827-81D3-8235BCAF27C1}"/>
              </a:ext>
            </a:extLst>
          </p:cNvPr>
          <p:cNvSpPr/>
          <p:nvPr/>
        </p:nvSpPr>
        <p:spPr>
          <a:xfrm>
            <a:off x="9384134" y="1284237"/>
            <a:ext cx="2008537" cy="71691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Individually placed or grouped in encasement</a:t>
            </a:r>
          </a:p>
        </p:txBody>
      </p:sp>
      <p:sp>
        <p:nvSpPr>
          <p:cNvPr id="12" name="Rectangle: Single Corner Snipped 11">
            <a:extLst>
              <a:ext uri="{FF2B5EF4-FFF2-40B4-BE49-F238E27FC236}">
                <a16:creationId xmlns:a16="http://schemas.microsoft.com/office/drawing/2014/main" id="{D8998A76-B1B8-4015-B526-7550C63B79F2}"/>
              </a:ext>
            </a:extLst>
          </p:cNvPr>
          <p:cNvSpPr/>
          <p:nvPr/>
        </p:nvSpPr>
        <p:spPr>
          <a:xfrm>
            <a:off x="296500" y="1118972"/>
            <a:ext cx="2737939" cy="964060"/>
          </a:xfrm>
          <a:prstGeom prst="snip1Rect">
            <a:avLst/>
          </a:prstGeom>
          <a:solidFill>
            <a:schemeClr val="accent1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400">
              <a:solidFill>
                <a:schemeClr val="bg2"/>
              </a:solidFill>
            </a:endParaRPr>
          </a:p>
          <a:p>
            <a:pPr algn="ctr"/>
            <a:r>
              <a:rPr lang="en-US" sz="1400" u="sng">
                <a:solidFill>
                  <a:schemeClr val="bg2"/>
                </a:solidFill>
              </a:rPr>
              <a:t>Common Conditions:</a:t>
            </a:r>
          </a:p>
          <a:p>
            <a:pPr algn="ctr"/>
            <a:r>
              <a:rPr lang="en-US" sz="1400">
                <a:solidFill>
                  <a:schemeClr val="bg2"/>
                </a:solidFill>
              </a:rPr>
              <a:t>15~30C</a:t>
            </a:r>
          </a:p>
          <a:p>
            <a:pPr algn="ctr"/>
            <a:r>
              <a:rPr lang="en-US" sz="1400">
                <a:solidFill>
                  <a:schemeClr val="bg2"/>
                </a:solidFill>
              </a:rPr>
              <a:t>20~25C</a:t>
            </a:r>
          </a:p>
          <a:p>
            <a:pPr algn="ctr"/>
            <a:r>
              <a:rPr lang="en-US" sz="1400">
                <a:solidFill>
                  <a:schemeClr val="bg2"/>
                </a:solidFill>
              </a:rPr>
              <a:t>Ambient RH</a:t>
            </a:r>
          </a:p>
          <a:p>
            <a:pPr algn="ctr"/>
            <a:endParaRPr lang="en-US" sz="14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1C817FA-409C-C53D-FCA3-300FB797339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5857" y="3094415"/>
            <a:ext cx="4464196" cy="2976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809261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68317A-FA50-FA6D-9F7A-4C327C2B61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060AC64-E664-26B4-6042-B333FD58C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735" y="155416"/>
            <a:ext cx="11400265" cy="365126"/>
          </a:xfrm>
        </p:spPr>
        <p:txBody>
          <a:bodyPr/>
          <a:lstStyle/>
          <a:p>
            <a:r>
              <a:rPr lang="en-US"/>
              <a:t>Clean Rooms – Advanced Functionality</a:t>
            </a:r>
          </a:p>
        </p:txBody>
      </p:sp>
      <p:pic>
        <p:nvPicPr>
          <p:cNvPr id="2052" name="Picture 4" descr="LA6-5DSNWB-POE - Programmable Signal Tower">
            <a:extLst>
              <a:ext uri="{FF2B5EF4-FFF2-40B4-BE49-F238E27FC236}">
                <a16:creationId xmlns:a16="http://schemas.microsoft.com/office/drawing/2014/main" id="{79A0DEA4-7899-81B2-F1EC-D63158FC34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9364" y="2376172"/>
            <a:ext cx="1961648" cy="1961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1623953C-6AC5-5B08-AB2D-786D69B5320F}"/>
              </a:ext>
            </a:extLst>
          </p:cNvPr>
          <p:cNvSpPr/>
          <p:nvPr/>
        </p:nvSpPr>
        <p:spPr>
          <a:xfrm>
            <a:off x="1268931" y="806185"/>
            <a:ext cx="2182516" cy="595666"/>
          </a:xfrm>
          <a:prstGeom prst="round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Light Towers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A35ADBD6-5F96-C153-1461-1AB3A79BF5F6}"/>
              </a:ext>
            </a:extLst>
          </p:cNvPr>
          <p:cNvSpPr/>
          <p:nvPr/>
        </p:nvSpPr>
        <p:spPr>
          <a:xfrm>
            <a:off x="1268931" y="1549708"/>
            <a:ext cx="2182515" cy="774583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Light Tower:</a:t>
            </a:r>
          </a:p>
          <a:p>
            <a:pPr algn="ctr"/>
            <a:r>
              <a:rPr lang="en-US" sz="1400" i="1" err="1"/>
              <a:t>Patlite</a:t>
            </a:r>
            <a:r>
              <a:rPr lang="en-US" sz="1400" i="1"/>
              <a:t> </a:t>
            </a:r>
          </a:p>
          <a:p>
            <a:pPr algn="ctr"/>
            <a:r>
              <a:rPr lang="en-US" sz="1400" i="1"/>
              <a:t>LA6-5DSNWB-POE</a:t>
            </a: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2197F10C-5B4B-B957-9B85-E053064E5B68}"/>
              </a:ext>
            </a:extLst>
          </p:cNvPr>
          <p:cNvSpPr/>
          <p:nvPr/>
        </p:nvSpPr>
        <p:spPr>
          <a:xfrm>
            <a:off x="4656331" y="1543535"/>
            <a:ext cx="2182516" cy="735900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>
                <a:solidFill>
                  <a:schemeClr val="tx2"/>
                </a:solidFill>
              </a:rPr>
              <a:t>Modbus TCP-IP </a:t>
            </a:r>
            <a:r>
              <a:rPr lang="en-US" sz="1400"/>
              <a:t>Capable</a:t>
            </a:r>
          </a:p>
          <a:p>
            <a:pPr algn="ctr"/>
            <a:r>
              <a:rPr lang="en-US" sz="1400" i="1"/>
              <a:t>Customer Sourced</a:t>
            </a:r>
          </a:p>
        </p:txBody>
      </p:sp>
      <p:sp>
        <p:nvSpPr>
          <p:cNvPr id="38" name="AutoShape 12" descr="Image result for lighthouse apex r5">
            <a:extLst>
              <a:ext uri="{FF2B5EF4-FFF2-40B4-BE49-F238E27FC236}">
                <a16:creationId xmlns:a16="http://schemas.microsoft.com/office/drawing/2014/main" id="{13CEA28F-E29C-3025-2EAD-436FB62DD02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336365" y="3324056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5CF411F5-F51A-2EC1-2726-9DDFD9E514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7843" y="2508522"/>
            <a:ext cx="1961649" cy="1582273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2A08F276-20CF-142C-04D3-022F2EA7093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5770" y="2679096"/>
            <a:ext cx="1538747" cy="776287"/>
          </a:xfrm>
          <a:prstGeom prst="rect">
            <a:avLst/>
          </a:prstGeom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215F1F3-BDF9-49F2-27B7-54D2F79976EC}"/>
              </a:ext>
            </a:extLst>
          </p:cNvPr>
          <p:cNvSpPr/>
          <p:nvPr/>
        </p:nvSpPr>
        <p:spPr>
          <a:xfrm>
            <a:off x="4656331" y="800012"/>
            <a:ext cx="2182516" cy="595666"/>
          </a:xfrm>
          <a:prstGeom prst="roundRect">
            <a:avLst/>
          </a:prstGeom>
          <a:solidFill>
            <a:schemeClr val="tx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Particle Counters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2DE2FF9-ABE8-DB12-BF89-1BB9F652F769}"/>
              </a:ext>
            </a:extLst>
          </p:cNvPr>
          <p:cNvSpPr/>
          <p:nvPr/>
        </p:nvSpPr>
        <p:spPr>
          <a:xfrm>
            <a:off x="8043732" y="800012"/>
            <a:ext cx="2182516" cy="595666"/>
          </a:xfrm>
          <a:prstGeom prst="roundRect">
            <a:avLst/>
          </a:prstGeom>
          <a:solidFill>
            <a:schemeClr val="accent2">
              <a:lumMod val="9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Airflow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1948108-E99E-3933-5ABD-4D99FB6304F6}"/>
              </a:ext>
            </a:extLst>
          </p:cNvPr>
          <p:cNvSpPr/>
          <p:nvPr/>
        </p:nvSpPr>
        <p:spPr>
          <a:xfrm>
            <a:off x="8043732" y="1540051"/>
            <a:ext cx="2182516" cy="735900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3</a:t>
            </a:r>
            <a:r>
              <a:rPr lang="en-US" sz="1400" baseline="30000"/>
              <a:t>rd</a:t>
            </a:r>
            <a:r>
              <a:rPr lang="en-US" sz="1400"/>
              <a:t> Party Airflow Sensors</a:t>
            </a:r>
            <a:endParaRPr lang="en-US" sz="1400" i="1"/>
          </a:p>
        </p:txBody>
      </p:sp>
      <p:pic>
        <p:nvPicPr>
          <p:cNvPr id="14" name="Picture 13" descr="A group of people working in a factory&#10;&#10;AI-generated content may be incorrect.">
            <a:extLst>
              <a:ext uri="{FF2B5EF4-FFF2-40B4-BE49-F238E27FC236}">
                <a16:creationId xmlns:a16="http://schemas.microsoft.com/office/drawing/2014/main" id="{77F493C9-B6F6-F574-B989-7F67453A4FB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19455" y="3964619"/>
            <a:ext cx="3751375" cy="2500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13425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C51CF6E-2F42-A55A-79EC-E9AF76D81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err="1"/>
              <a:t>ModBus</a:t>
            </a:r>
            <a:r>
              <a:rPr lang="en-DK"/>
              <a:t> TCP connection with Ellab Connect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7D010F5-4EC7-1424-7916-50235A641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Particle counter enabled within </a:t>
            </a:r>
            <a:r>
              <a:rPr lang="en-DK" err="1"/>
              <a:t>EMSuite</a:t>
            </a:r>
            <a:r>
              <a:rPr lang="en-DK"/>
              <a:t> </a:t>
            </a:r>
            <a:endParaRPr lang="da-DK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B89EAFD-5CAC-DE54-6034-4AA73D22F40D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/>
          <a:lstStyle/>
          <a:p>
            <a:endParaRPr lang="da-DK" sz="1800" b="0" i="0" u="none" strike="noStrike">
              <a:effectLst/>
              <a:latin typeface="Arial" panose="020B0604020202020204" pitchFamily="34" charset="0"/>
            </a:endParaRPr>
          </a:p>
          <a:p>
            <a:endParaRPr lang="da-DK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9AE2BBC-6B1C-00CF-E3B4-C4E716736C3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2609394"/>
              </p:ext>
            </p:extLst>
          </p:nvPr>
        </p:nvGraphicFramePr>
        <p:xfrm>
          <a:off x="441541" y="2520000"/>
          <a:ext cx="8351276" cy="30578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5638">
                  <a:extLst>
                    <a:ext uri="{9D8B030D-6E8A-4147-A177-3AD203B41FA5}">
                      <a16:colId xmlns:a16="http://schemas.microsoft.com/office/drawing/2014/main" val="1897817722"/>
                    </a:ext>
                  </a:extLst>
                </a:gridCol>
                <a:gridCol w="4175638">
                  <a:extLst>
                    <a:ext uri="{9D8B030D-6E8A-4147-A177-3AD203B41FA5}">
                      <a16:colId xmlns:a16="http://schemas.microsoft.com/office/drawing/2014/main" val="2994593829"/>
                    </a:ext>
                  </a:extLst>
                </a:gridCol>
              </a:tblGrid>
              <a:tr h="589004">
                <a:tc>
                  <a:txBody>
                    <a:bodyPr/>
                    <a:lstStyle/>
                    <a:p>
                      <a:r>
                        <a:rPr lang="en-DK"/>
                        <a:t>Manufacturer </a:t>
                      </a:r>
                      <a:endParaRPr lang="da-DK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DK"/>
                        <a:t>Works with </a:t>
                      </a:r>
                      <a:r>
                        <a:rPr lang="en-DK" err="1"/>
                        <a:t>EMSuite</a:t>
                      </a:r>
                      <a:r>
                        <a:rPr lang="en-DK"/>
                        <a:t> 1.5.0 </a:t>
                      </a:r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4928237"/>
                  </a:ext>
                </a:extLst>
              </a:tr>
              <a:tr h="589004">
                <a:tc>
                  <a:txBody>
                    <a:bodyPr/>
                    <a:lstStyle/>
                    <a:p>
                      <a:r>
                        <a:rPr lang="en-DK" err="1"/>
                        <a:t>Climet</a:t>
                      </a:r>
                      <a:r>
                        <a:rPr lang="en-DK"/>
                        <a:t> </a:t>
                      </a:r>
                    </a:p>
                    <a:p>
                      <a:r>
                        <a:rPr lang="da-DK" err="1">
                          <a:hlinkClick r:id="rId2"/>
                        </a:rPr>
                        <a:t>Cleanroom</a:t>
                      </a:r>
                      <a:r>
                        <a:rPr lang="da-DK">
                          <a:hlinkClick r:id="rId2"/>
                        </a:rPr>
                        <a:t> </a:t>
                      </a:r>
                      <a:r>
                        <a:rPr lang="da-DK" err="1">
                          <a:hlinkClick r:id="rId2"/>
                        </a:rPr>
                        <a:t>Particle</a:t>
                      </a:r>
                      <a:r>
                        <a:rPr lang="da-DK">
                          <a:hlinkClick r:id="rId2"/>
                        </a:rPr>
                        <a:t> </a:t>
                      </a:r>
                      <a:r>
                        <a:rPr lang="da-DK" err="1">
                          <a:hlinkClick r:id="rId2"/>
                        </a:rPr>
                        <a:t>Counters</a:t>
                      </a:r>
                      <a:r>
                        <a:rPr lang="da-DK">
                          <a:hlinkClick r:id="rId2"/>
                        </a:rPr>
                        <a:t> - </a:t>
                      </a:r>
                      <a:r>
                        <a:rPr lang="da-DK" err="1">
                          <a:hlinkClick r:id="rId2"/>
                        </a:rPr>
                        <a:t>Climet</a:t>
                      </a:r>
                      <a:endParaRPr lang="da-DK" sz="1800" b="0" i="0" u="none" strike="noStrike" baseline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/>
                        <a:t>Yes </a:t>
                      </a:r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057797"/>
                  </a:ext>
                </a:extLst>
              </a:tr>
              <a:tr h="589004">
                <a:tc>
                  <a:txBody>
                    <a:bodyPr/>
                    <a:lstStyle/>
                    <a:p>
                      <a:pPr algn="l"/>
                      <a:r>
                        <a:rPr lang="en-DK"/>
                        <a:t>Lighthouse </a:t>
                      </a:r>
                    </a:p>
                    <a:p>
                      <a:pPr algn="l"/>
                      <a:r>
                        <a:rPr lang="en-GB">
                          <a:hlinkClick r:id="rId3"/>
                        </a:rPr>
                        <a:t>Airborne Particle Counters Archives - Lighthouse Worldwide Solutions</a:t>
                      </a:r>
                      <a:endParaRPr lang="da-DK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/>
                        <a:t>Yes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840122"/>
                  </a:ext>
                </a:extLst>
              </a:tr>
              <a:tr h="589004">
                <a:tc>
                  <a:txBody>
                    <a:bodyPr/>
                    <a:lstStyle/>
                    <a:p>
                      <a:pPr algn="l"/>
                      <a:r>
                        <a:rPr lang="en-DK"/>
                        <a:t>Beckman Coulter: Met-One </a:t>
                      </a:r>
                    </a:p>
                    <a:p>
                      <a:pPr algn="l"/>
                      <a:r>
                        <a:rPr lang="da-DK">
                          <a:hlinkClick r:id="rId4"/>
                        </a:rPr>
                        <a:t>Air </a:t>
                      </a:r>
                      <a:r>
                        <a:rPr lang="da-DK" err="1">
                          <a:hlinkClick r:id="rId4"/>
                        </a:rPr>
                        <a:t>Particle</a:t>
                      </a:r>
                      <a:r>
                        <a:rPr lang="da-DK">
                          <a:hlinkClick r:id="rId4"/>
                        </a:rPr>
                        <a:t> </a:t>
                      </a:r>
                      <a:r>
                        <a:rPr lang="da-DK" err="1">
                          <a:hlinkClick r:id="rId4"/>
                        </a:rPr>
                        <a:t>Counters</a:t>
                      </a:r>
                      <a:endParaRPr lang="da-DK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/>
                        <a:t>Yes </a:t>
                      </a:r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46218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935984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134C1F-4FC3-0C75-A7FF-487B4127E9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6BBB828-03AD-CC92-2CFC-FEB12F860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735" y="155416"/>
            <a:ext cx="10418531" cy="365126"/>
          </a:xfrm>
        </p:spPr>
        <p:txBody>
          <a:bodyPr/>
          <a:lstStyle/>
          <a:p>
            <a:r>
              <a:rPr lang="en-US"/>
              <a:t>Water Baths / Bead Baths</a:t>
            </a:r>
          </a:p>
        </p:txBody>
      </p:sp>
      <p:pic>
        <p:nvPicPr>
          <p:cNvPr id="4" name="Picture 3" descr="A white machine with a blue screen&#10;&#10;AI-generated content may be incorrect.">
            <a:extLst>
              <a:ext uri="{FF2B5EF4-FFF2-40B4-BE49-F238E27FC236}">
                <a16:creationId xmlns:a16="http://schemas.microsoft.com/office/drawing/2014/main" id="{980596A3-5082-93C0-21DA-E19AFCA99F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5991" y="3962964"/>
            <a:ext cx="3074100" cy="2477064"/>
          </a:xfrm>
          <a:prstGeom prst="rect">
            <a:avLst/>
          </a:prstGeom>
        </p:spPr>
      </p:pic>
      <p:pic>
        <p:nvPicPr>
          <p:cNvPr id="6" name="Picture 5" descr="A machine with a bottle in it&#10;&#10;AI-generated content may be incorrect.">
            <a:extLst>
              <a:ext uri="{FF2B5EF4-FFF2-40B4-BE49-F238E27FC236}">
                <a16:creationId xmlns:a16="http://schemas.microsoft.com/office/drawing/2014/main" id="{82896C78-A71D-0C1F-C32F-8B9EDF3CB1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720" y="4534180"/>
            <a:ext cx="2438400" cy="1876425"/>
          </a:xfrm>
          <a:prstGeom prst="rect">
            <a:avLst/>
          </a:prstGeom>
        </p:spPr>
      </p:pic>
      <p:sp>
        <p:nvSpPr>
          <p:cNvPr id="10" name="Rectangle: Single Corner Snipped 9">
            <a:extLst>
              <a:ext uri="{FF2B5EF4-FFF2-40B4-BE49-F238E27FC236}">
                <a16:creationId xmlns:a16="http://schemas.microsoft.com/office/drawing/2014/main" id="{11AE2955-3A26-0FB2-704D-0AB2F590ADBA}"/>
              </a:ext>
            </a:extLst>
          </p:cNvPr>
          <p:cNvSpPr/>
          <p:nvPr/>
        </p:nvSpPr>
        <p:spPr>
          <a:xfrm>
            <a:off x="258418" y="912741"/>
            <a:ext cx="2737939" cy="964060"/>
          </a:xfrm>
          <a:prstGeom prst="snip1Rect">
            <a:avLst/>
          </a:prstGeom>
          <a:solidFill>
            <a:schemeClr val="accent1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600" u="sng">
              <a:solidFill>
                <a:schemeClr val="bg2"/>
              </a:solidFill>
            </a:endParaRPr>
          </a:p>
          <a:p>
            <a:pPr algn="ctr"/>
            <a:r>
              <a:rPr lang="en-US" sz="1600" u="sng">
                <a:solidFill>
                  <a:schemeClr val="bg2"/>
                </a:solidFill>
              </a:rPr>
              <a:t>Common Conditions:</a:t>
            </a:r>
          </a:p>
          <a:p>
            <a:pPr algn="ctr"/>
            <a:r>
              <a:rPr lang="en-US" sz="1600">
                <a:solidFill>
                  <a:schemeClr val="bg2"/>
                </a:solidFill>
              </a:rPr>
              <a:t>37C, 42C, 55C</a:t>
            </a:r>
          </a:p>
          <a:p>
            <a:pPr algn="ctr"/>
            <a:endParaRPr lang="en-US" sz="160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005376C-A1A7-7826-1DC6-7A3053E53FEA}"/>
              </a:ext>
            </a:extLst>
          </p:cNvPr>
          <p:cNvSpPr/>
          <p:nvPr/>
        </p:nvSpPr>
        <p:spPr>
          <a:xfrm>
            <a:off x="5997721" y="1448616"/>
            <a:ext cx="2275547" cy="64677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Temperature: 4mm Probe, 3mm Cable</a:t>
            </a:r>
          </a:p>
        </p:txBody>
      </p:sp>
      <p:pic>
        <p:nvPicPr>
          <p:cNvPr id="14" name="Image 90" descr="A close-up of a cable&#10;&#10;Description automatically generated">
            <a:extLst>
              <a:ext uri="{FF2B5EF4-FFF2-40B4-BE49-F238E27FC236}">
                <a16:creationId xmlns:a16="http://schemas.microsoft.com/office/drawing/2014/main" id="{D17D0015-A3F2-AA84-CBB1-E3A6892BEC2E}"/>
              </a:ext>
            </a:extLst>
          </p:cNvPr>
          <p:cNvPicPr>
            <a:picLocks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844809" y="601218"/>
            <a:ext cx="1456669" cy="152916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DA2218B-A080-DCDC-A6BD-95789CB8747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8527" y="2272993"/>
            <a:ext cx="974775" cy="1819853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8D6923C1-F9F3-2D4B-16BC-0374FB782307}"/>
              </a:ext>
            </a:extLst>
          </p:cNvPr>
          <p:cNvSpPr/>
          <p:nvPr/>
        </p:nvSpPr>
        <p:spPr>
          <a:xfrm>
            <a:off x="5997720" y="2673082"/>
            <a:ext cx="2275548" cy="64677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Temperature: 3mm Probe, 2mm Cable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93840B17-0F4C-2E5F-1E9B-734F9B4DA660}"/>
              </a:ext>
            </a:extLst>
          </p:cNvPr>
          <p:cNvSpPr/>
          <p:nvPr/>
        </p:nvSpPr>
        <p:spPr>
          <a:xfrm>
            <a:off x="3098889" y="2139808"/>
            <a:ext cx="1830410" cy="466897"/>
          </a:xfrm>
          <a:prstGeom prst="round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Temperature</a:t>
            </a:r>
          </a:p>
        </p:txBody>
      </p:sp>
      <p:sp>
        <p:nvSpPr>
          <p:cNvPr id="21" name="Arrow: Up 20">
            <a:extLst>
              <a:ext uri="{FF2B5EF4-FFF2-40B4-BE49-F238E27FC236}">
                <a16:creationId xmlns:a16="http://schemas.microsoft.com/office/drawing/2014/main" id="{1D85A0E8-A054-3611-9272-09036CA11D79}"/>
              </a:ext>
            </a:extLst>
          </p:cNvPr>
          <p:cNvSpPr/>
          <p:nvPr/>
        </p:nvSpPr>
        <p:spPr>
          <a:xfrm rot="3854923">
            <a:off x="5275237" y="1479454"/>
            <a:ext cx="277464" cy="932174"/>
          </a:xfrm>
          <a:prstGeom prst="upArrow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Arrow: Up 22">
            <a:extLst>
              <a:ext uri="{FF2B5EF4-FFF2-40B4-BE49-F238E27FC236}">
                <a16:creationId xmlns:a16="http://schemas.microsoft.com/office/drawing/2014/main" id="{CAB37228-7A98-07B6-B449-2F0B7A9F6081}"/>
              </a:ext>
            </a:extLst>
          </p:cNvPr>
          <p:cNvSpPr/>
          <p:nvPr/>
        </p:nvSpPr>
        <p:spPr>
          <a:xfrm rot="6892339">
            <a:off x="5276369" y="2394932"/>
            <a:ext cx="277464" cy="932174"/>
          </a:xfrm>
          <a:prstGeom prst="upArrow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25146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7BD8725-C986-D3C7-30FE-F9C7BABA6F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8957" y="956400"/>
            <a:ext cx="11485562" cy="720000"/>
          </a:xfrm>
        </p:spPr>
        <p:txBody>
          <a:bodyPr/>
          <a:lstStyle/>
          <a:p>
            <a:r>
              <a:rPr lang="en-DK"/>
              <a:t>What can a customer measure within our monitoring solution?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5DC54DA-305B-7438-3C17-B76D6F89A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481" y="496521"/>
            <a:ext cx="11497038" cy="360000"/>
          </a:xfrm>
        </p:spPr>
        <p:txBody>
          <a:bodyPr/>
          <a:lstStyle/>
          <a:p>
            <a:r>
              <a:rPr lang="en-DK"/>
              <a:t>Applications with </a:t>
            </a:r>
            <a:r>
              <a:rPr lang="en-DK" err="1"/>
              <a:t>TrackView</a:t>
            </a:r>
            <a:r>
              <a:rPr lang="en-DK"/>
              <a:t> Pro </a:t>
            </a:r>
            <a:endParaRPr lang="da-DK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3618A23-EF06-F780-1D66-44E08D8C21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2931" y="1189249"/>
            <a:ext cx="8086137" cy="5614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74262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 hidden="1">
            <a:extLst>
              <a:ext uri="{FF2B5EF4-FFF2-40B4-BE49-F238E27FC236}">
                <a16:creationId xmlns:a16="http://schemas.microsoft.com/office/drawing/2014/main" id="{74778426-383C-374E-1244-00A7738F8588}"/>
              </a:ext>
            </a:extLst>
          </p:cNvPr>
          <p:cNvGraphicFramePr/>
          <p:nvPr/>
        </p:nvGraphicFramePr>
        <p:xfrm>
          <a:off x="611510" y="1910"/>
          <a:ext cx="1909" cy="19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5787" imgH="5787" progId="">
                  <p:embed/>
                </p:oleObj>
              </mc:Choice>
              <mc:Fallback>
                <p:oleObj r:id="rId2" imgW="5787" imgH="5787" progId="">
                  <p:embed/>
                  <p:pic>
                    <p:nvPicPr>
                      <p:cNvPr id="2" name="Object 2" hidden="1">
                        <a:extLst>
                          <a:ext uri="{FF2B5EF4-FFF2-40B4-BE49-F238E27FC236}">
                            <a16:creationId xmlns:a16="http://schemas.microsoft.com/office/drawing/2014/main" id="{74778426-383C-374E-1244-00A7738F858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11510" y="1910"/>
                        <a:ext cx="1909" cy="1909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828BC106-4615-1884-26F1-A79934A11F1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91152" y="522861"/>
            <a:ext cx="8102710" cy="607892"/>
          </a:xfrm>
        </p:spPr>
        <p:txBody>
          <a:bodyPr/>
          <a:lstStyle/>
          <a:p>
            <a:pPr lvl="0"/>
            <a:r>
              <a:rPr lang="en-US" err="1">
                <a:solidFill>
                  <a:schemeClr val="tx2"/>
                </a:solidFill>
                <a:latin typeface="+mn-lt"/>
              </a:rPr>
              <a:t>TrackView</a:t>
            </a:r>
            <a:r>
              <a:rPr lang="en-US">
                <a:solidFill>
                  <a:schemeClr val="tx2"/>
                </a:solidFill>
                <a:latin typeface="+mn-lt"/>
              </a:rPr>
              <a:t> Pro</a:t>
            </a:r>
            <a:r>
              <a:rPr lang="en-DK">
                <a:solidFill>
                  <a:schemeClr val="tx2"/>
                </a:solidFill>
                <a:latin typeface="+mn-lt"/>
              </a:rPr>
              <a:t> Analog </a:t>
            </a:r>
            <a:br>
              <a:rPr lang="en-US">
                <a:solidFill>
                  <a:schemeClr val="tx2"/>
                </a:solidFill>
                <a:latin typeface="+mn-lt"/>
              </a:rPr>
            </a:br>
            <a:r>
              <a:rPr lang="en-US">
                <a:solidFill>
                  <a:schemeClr val="tx2"/>
                </a:solidFill>
                <a:latin typeface="+mn-lt"/>
              </a:rPr>
              <a:t> 4-20mA &amp; 0-10V wiring example</a:t>
            </a:r>
          </a:p>
        </p:txBody>
      </p:sp>
      <p:pic>
        <p:nvPicPr>
          <p:cNvPr id="4" name="Picture 15">
            <a:extLst>
              <a:ext uri="{FF2B5EF4-FFF2-40B4-BE49-F238E27FC236}">
                <a16:creationId xmlns:a16="http://schemas.microsoft.com/office/drawing/2014/main" id="{E752B303-B623-AED6-A9C4-BF83D4EBF3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7305" y="2279227"/>
            <a:ext cx="1520194" cy="81152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16">
            <a:extLst>
              <a:ext uri="{FF2B5EF4-FFF2-40B4-BE49-F238E27FC236}">
                <a16:creationId xmlns:a16="http://schemas.microsoft.com/office/drawing/2014/main" id="{C7F10123-1305-5E5C-AB0F-84B025A881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5717" y="2267058"/>
            <a:ext cx="1520194" cy="81152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21" descr="A black and green usb adapter&#10;&#10;Description automatically generated">
            <a:extLst>
              <a:ext uri="{FF2B5EF4-FFF2-40B4-BE49-F238E27FC236}">
                <a16:creationId xmlns:a16="http://schemas.microsoft.com/office/drawing/2014/main" id="{2F9CE4F8-4B32-B401-52FE-55A8721EB80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14538"/>
          <a:stretch>
            <a:fillRect/>
          </a:stretch>
        </p:blipFill>
        <p:spPr>
          <a:xfrm rot="5400013">
            <a:off x="1248545" y="3920330"/>
            <a:ext cx="2736923" cy="175426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25" descr="A black and green usb device&#10;&#10;Description automatically generated">
            <a:extLst>
              <a:ext uri="{FF2B5EF4-FFF2-40B4-BE49-F238E27FC236}">
                <a16:creationId xmlns:a16="http://schemas.microsoft.com/office/drawing/2014/main" id="{16AE9942-163F-D2EA-D05E-2235EF79AF0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1964" b="6693"/>
          <a:stretch>
            <a:fillRect/>
          </a:stretch>
        </p:blipFill>
        <p:spPr>
          <a:xfrm rot="5400013">
            <a:off x="3351806" y="3987017"/>
            <a:ext cx="2656909" cy="16208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Freeform: Shape 36">
            <a:extLst>
              <a:ext uri="{FF2B5EF4-FFF2-40B4-BE49-F238E27FC236}">
                <a16:creationId xmlns:a16="http://schemas.microsoft.com/office/drawing/2014/main" id="{42EE6129-A928-261C-A7F1-B0E82F9861D4}"/>
              </a:ext>
            </a:extLst>
          </p:cNvPr>
          <p:cNvSpPr/>
          <p:nvPr/>
        </p:nvSpPr>
        <p:spPr>
          <a:xfrm>
            <a:off x="2050887" y="3101923"/>
            <a:ext cx="429706" cy="182176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58092"/>
              <a:gd name="f7" fmla="val 1518139"/>
              <a:gd name="f8" fmla="val 184688"/>
              <a:gd name="f9" fmla="val 277935"/>
              <a:gd name="f10" fmla="val 11284"/>
              <a:gd name="f11" fmla="val 555870"/>
              <a:gd name="f12" fmla="val 538"/>
              <a:gd name="f13" fmla="val 808893"/>
              <a:gd name="f14" fmla="+- 0 0 10208"/>
              <a:gd name="f15" fmla="val 1061916"/>
              <a:gd name="f16" fmla="val 141703"/>
              <a:gd name="f17" fmla="val 1290027"/>
              <a:gd name="f18" fmla="val 293615"/>
              <a:gd name="f19" fmla="+- 0 0 -90"/>
              <a:gd name="f20" fmla="*/ f3 1 358092"/>
              <a:gd name="f21" fmla="*/ f4 1 1518139"/>
              <a:gd name="f22" fmla="+- f7 0 f5"/>
              <a:gd name="f23" fmla="+- f6 0 f5"/>
              <a:gd name="f24" fmla="*/ f19 f0 1"/>
              <a:gd name="f25" fmla="*/ f23 1 358092"/>
              <a:gd name="f26" fmla="*/ f22 1 1518139"/>
              <a:gd name="f27" fmla="*/ 358092 f23 1"/>
              <a:gd name="f28" fmla="*/ 0 f22 1"/>
              <a:gd name="f29" fmla="*/ 538 f23 1"/>
              <a:gd name="f30" fmla="*/ 808893 f22 1"/>
              <a:gd name="f31" fmla="*/ 293615 f23 1"/>
              <a:gd name="f32" fmla="*/ 1518139 f22 1"/>
              <a:gd name="f33" fmla="*/ f24 1 f2"/>
              <a:gd name="f34" fmla="*/ f27 1 358092"/>
              <a:gd name="f35" fmla="*/ f28 1 1518139"/>
              <a:gd name="f36" fmla="*/ f29 1 358092"/>
              <a:gd name="f37" fmla="*/ f30 1 1518139"/>
              <a:gd name="f38" fmla="*/ f31 1 358092"/>
              <a:gd name="f39" fmla="*/ f32 1 1518139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358092" h="1518139">
                <a:moveTo>
                  <a:pt x="f6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18" y="f7"/>
                </a:cubicBezTo>
              </a:path>
            </a:pathLst>
          </a:custGeom>
          <a:noFill/>
          <a:ln w="28575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9" name="Freeform: Shape 37">
            <a:extLst>
              <a:ext uri="{FF2B5EF4-FFF2-40B4-BE49-F238E27FC236}">
                <a16:creationId xmlns:a16="http://schemas.microsoft.com/office/drawing/2014/main" id="{D02A47E6-9268-636E-590B-0AC414C8FE38}"/>
              </a:ext>
            </a:extLst>
          </p:cNvPr>
          <p:cNvSpPr/>
          <p:nvPr/>
        </p:nvSpPr>
        <p:spPr>
          <a:xfrm>
            <a:off x="2572041" y="3087856"/>
            <a:ext cx="631879" cy="183583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6567"/>
              <a:gd name="f7" fmla="val 1529862"/>
              <a:gd name="f8" fmla="val 216877"/>
              <a:gd name="f9" fmla="val 387350"/>
              <a:gd name="f10" fmla="val 309196"/>
              <a:gd name="f11" fmla="val 557823"/>
              <a:gd name="f12" fmla="val 618393"/>
              <a:gd name="f13" fmla="val 521677"/>
              <a:gd name="f14" fmla="val 873370"/>
              <a:gd name="f15" fmla="val 485531"/>
              <a:gd name="f16" fmla="val 1128347"/>
              <a:gd name="f17" fmla="val 242765"/>
              <a:gd name="f18" fmla="val 1329104"/>
              <a:gd name="f19" fmla="+- 0 0 -90"/>
              <a:gd name="f20" fmla="*/ f3 1 526567"/>
              <a:gd name="f21" fmla="*/ f4 1 1529862"/>
              <a:gd name="f22" fmla="+- f7 0 f5"/>
              <a:gd name="f23" fmla="+- f6 0 f5"/>
              <a:gd name="f24" fmla="*/ f19 f0 1"/>
              <a:gd name="f25" fmla="*/ f23 1 526567"/>
              <a:gd name="f26" fmla="*/ f22 1 1529862"/>
              <a:gd name="f27" fmla="*/ 216877 f23 1"/>
              <a:gd name="f28" fmla="*/ 0 f22 1"/>
              <a:gd name="f29" fmla="*/ 521677 f23 1"/>
              <a:gd name="f30" fmla="*/ 873370 f22 1"/>
              <a:gd name="f31" fmla="*/ 0 f23 1"/>
              <a:gd name="f32" fmla="*/ 1529862 f22 1"/>
              <a:gd name="f33" fmla="*/ f24 1 f2"/>
              <a:gd name="f34" fmla="*/ f27 1 526567"/>
              <a:gd name="f35" fmla="*/ f28 1 1529862"/>
              <a:gd name="f36" fmla="*/ f29 1 526567"/>
              <a:gd name="f37" fmla="*/ f30 1 1529862"/>
              <a:gd name="f38" fmla="*/ f31 1 526567"/>
              <a:gd name="f39" fmla="*/ f32 1 1529862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526567" h="1529862">
                <a:moveTo>
                  <a:pt x="f8" y="f5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5" y="f7"/>
                </a:cubicBezTo>
              </a:path>
            </a:pathLst>
          </a:custGeom>
          <a:noFill/>
          <a:ln w="38103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0" name="Freeform: Shape 38">
            <a:extLst>
              <a:ext uri="{FF2B5EF4-FFF2-40B4-BE49-F238E27FC236}">
                <a16:creationId xmlns:a16="http://schemas.microsoft.com/office/drawing/2014/main" id="{2475A63D-5A48-8F8C-9890-95CE36A7ADC8}"/>
              </a:ext>
            </a:extLst>
          </p:cNvPr>
          <p:cNvSpPr/>
          <p:nvPr/>
        </p:nvSpPr>
        <p:spPr>
          <a:xfrm>
            <a:off x="4794736" y="3101922"/>
            <a:ext cx="495542" cy="189913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6567"/>
              <a:gd name="f7" fmla="val 1529862"/>
              <a:gd name="f8" fmla="val 216877"/>
              <a:gd name="f9" fmla="val 387350"/>
              <a:gd name="f10" fmla="val 309196"/>
              <a:gd name="f11" fmla="val 557823"/>
              <a:gd name="f12" fmla="val 618393"/>
              <a:gd name="f13" fmla="val 521677"/>
              <a:gd name="f14" fmla="val 873370"/>
              <a:gd name="f15" fmla="val 485531"/>
              <a:gd name="f16" fmla="val 1128347"/>
              <a:gd name="f17" fmla="val 242765"/>
              <a:gd name="f18" fmla="val 1329104"/>
              <a:gd name="f19" fmla="+- 0 0 -90"/>
              <a:gd name="f20" fmla="*/ f3 1 526567"/>
              <a:gd name="f21" fmla="*/ f4 1 1529862"/>
              <a:gd name="f22" fmla="+- f7 0 f5"/>
              <a:gd name="f23" fmla="+- f6 0 f5"/>
              <a:gd name="f24" fmla="*/ f19 f0 1"/>
              <a:gd name="f25" fmla="*/ f23 1 526567"/>
              <a:gd name="f26" fmla="*/ f22 1 1529862"/>
              <a:gd name="f27" fmla="*/ 216877 f23 1"/>
              <a:gd name="f28" fmla="*/ 0 f22 1"/>
              <a:gd name="f29" fmla="*/ 521677 f23 1"/>
              <a:gd name="f30" fmla="*/ 873370 f22 1"/>
              <a:gd name="f31" fmla="*/ 0 f23 1"/>
              <a:gd name="f32" fmla="*/ 1529862 f22 1"/>
              <a:gd name="f33" fmla="*/ f24 1 f2"/>
              <a:gd name="f34" fmla="*/ f27 1 526567"/>
              <a:gd name="f35" fmla="*/ f28 1 1529862"/>
              <a:gd name="f36" fmla="*/ f29 1 526567"/>
              <a:gd name="f37" fmla="*/ f30 1 1529862"/>
              <a:gd name="f38" fmla="*/ f31 1 526567"/>
              <a:gd name="f39" fmla="*/ f32 1 1529862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526567" h="1529862">
                <a:moveTo>
                  <a:pt x="f8" y="f5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5" y="f7"/>
                </a:cubicBezTo>
              </a:path>
            </a:pathLst>
          </a:custGeom>
          <a:noFill/>
          <a:ln w="38103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1" name="Freeform: Shape 39">
            <a:extLst>
              <a:ext uri="{FF2B5EF4-FFF2-40B4-BE49-F238E27FC236}">
                <a16:creationId xmlns:a16="http://schemas.microsoft.com/office/drawing/2014/main" id="{030C583B-C9DB-CD40-B84A-422BA8DC4522}"/>
              </a:ext>
            </a:extLst>
          </p:cNvPr>
          <p:cNvSpPr/>
          <p:nvPr/>
        </p:nvSpPr>
        <p:spPr>
          <a:xfrm>
            <a:off x="4192493" y="3052392"/>
            <a:ext cx="429706" cy="194868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58092"/>
              <a:gd name="f7" fmla="val 1518139"/>
              <a:gd name="f8" fmla="val 184688"/>
              <a:gd name="f9" fmla="val 277935"/>
              <a:gd name="f10" fmla="val 11284"/>
              <a:gd name="f11" fmla="val 555870"/>
              <a:gd name="f12" fmla="val 538"/>
              <a:gd name="f13" fmla="val 808893"/>
              <a:gd name="f14" fmla="+- 0 0 10208"/>
              <a:gd name="f15" fmla="val 1061916"/>
              <a:gd name="f16" fmla="val 141703"/>
              <a:gd name="f17" fmla="val 1290027"/>
              <a:gd name="f18" fmla="val 293615"/>
              <a:gd name="f19" fmla="+- 0 0 -90"/>
              <a:gd name="f20" fmla="*/ f3 1 358092"/>
              <a:gd name="f21" fmla="*/ f4 1 1518139"/>
              <a:gd name="f22" fmla="+- f7 0 f5"/>
              <a:gd name="f23" fmla="+- f6 0 f5"/>
              <a:gd name="f24" fmla="*/ f19 f0 1"/>
              <a:gd name="f25" fmla="*/ f23 1 358092"/>
              <a:gd name="f26" fmla="*/ f22 1 1518139"/>
              <a:gd name="f27" fmla="*/ 358092 f23 1"/>
              <a:gd name="f28" fmla="*/ 0 f22 1"/>
              <a:gd name="f29" fmla="*/ 538 f23 1"/>
              <a:gd name="f30" fmla="*/ 808893 f22 1"/>
              <a:gd name="f31" fmla="*/ 293615 f23 1"/>
              <a:gd name="f32" fmla="*/ 1518139 f22 1"/>
              <a:gd name="f33" fmla="*/ f24 1 f2"/>
              <a:gd name="f34" fmla="*/ f27 1 358092"/>
              <a:gd name="f35" fmla="*/ f28 1 1518139"/>
              <a:gd name="f36" fmla="*/ f29 1 358092"/>
              <a:gd name="f37" fmla="*/ f30 1 1518139"/>
              <a:gd name="f38" fmla="*/ f31 1 358092"/>
              <a:gd name="f39" fmla="*/ f32 1 1518139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358092" h="1518139">
                <a:moveTo>
                  <a:pt x="f6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18" y="f7"/>
                </a:cubicBezTo>
              </a:path>
            </a:pathLst>
          </a:custGeom>
          <a:noFill/>
          <a:ln w="28575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2" name="Freeform: Shape 41">
            <a:extLst>
              <a:ext uri="{FF2B5EF4-FFF2-40B4-BE49-F238E27FC236}">
                <a16:creationId xmlns:a16="http://schemas.microsoft.com/office/drawing/2014/main" id="{DA816256-E353-357B-6C3A-1A4B4389D43E}"/>
              </a:ext>
            </a:extLst>
          </p:cNvPr>
          <p:cNvSpPr/>
          <p:nvPr/>
        </p:nvSpPr>
        <p:spPr>
          <a:xfrm>
            <a:off x="4654063" y="3094889"/>
            <a:ext cx="668210" cy="188507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56846"/>
              <a:gd name="f7" fmla="val 1570892"/>
              <a:gd name="f8" fmla="val 424473"/>
              <a:gd name="f9" fmla="val 261815"/>
              <a:gd name="f10" fmla="val 292100"/>
              <a:gd name="f11" fmla="val 523631"/>
              <a:gd name="f12" fmla="val 199292"/>
              <a:gd name="f13" fmla="val 785446"/>
              <a:gd name="f14" fmla="val 106484"/>
              <a:gd name="f15" fmla="val 1047261"/>
              <a:gd name="f16" fmla="val 33215"/>
              <a:gd name="f17" fmla="val 1448777"/>
              <a:gd name="f18" fmla="+- 0 0 -90"/>
              <a:gd name="f19" fmla="*/ f3 1 556846"/>
              <a:gd name="f20" fmla="*/ f4 1 1570892"/>
              <a:gd name="f21" fmla="+- f7 0 f5"/>
              <a:gd name="f22" fmla="+- f6 0 f5"/>
              <a:gd name="f23" fmla="*/ f18 f0 1"/>
              <a:gd name="f24" fmla="*/ f22 1 556846"/>
              <a:gd name="f25" fmla="*/ f21 1 1570892"/>
              <a:gd name="f26" fmla="*/ 556846 f22 1"/>
              <a:gd name="f27" fmla="*/ 0 f21 1"/>
              <a:gd name="f28" fmla="*/ 199292 f22 1"/>
              <a:gd name="f29" fmla="*/ 785446 f21 1"/>
              <a:gd name="f30" fmla="*/ 0 f22 1"/>
              <a:gd name="f31" fmla="*/ 1570892 f21 1"/>
              <a:gd name="f32" fmla="*/ f23 1 f2"/>
              <a:gd name="f33" fmla="*/ f26 1 556846"/>
              <a:gd name="f34" fmla="*/ f27 1 1570892"/>
              <a:gd name="f35" fmla="*/ f28 1 556846"/>
              <a:gd name="f36" fmla="*/ f29 1 1570892"/>
              <a:gd name="f37" fmla="*/ f30 1 556846"/>
              <a:gd name="f38" fmla="*/ f31 1 1570892"/>
              <a:gd name="f39" fmla="*/ f5 1 f24"/>
              <a:gd name="f40" fmla="*/ f6 1 f24"/>
              <a:gd name="f41" fmla="*/ f5 1 f25"/>
              <a:gd name="f42" fmla="*/ f7 1 f25"/>
              <a:gd name="f43" fmla="+- f32 0 f1"/>
              <a:gd name="f44" fmla="*/ f33 1 f24"/>
              <a:gd name="f45" fmla="*/ f34 1 f25"/>
              <a:gd name="f46" fmla="*/ f35 1 f24"/>
              <a:gd name="f47" fmla="*/ f36 1 f25"/>
              <a:gd name="f48" fmla="*/ f37 1 f24"/>
              <a:gd name="f49" fmla="*/ f38 1 f25"/>
              <a:gd name="f50" fmla="*/ f39 f19 1"/>
              <a:gd name="f51" fmla="*/ f40 f19 1"/>
              <a:gd name="f52" fmla="*/ f42 f20 1"/>
              <a:gd name="f53" fmla="*/ f41 f20 1"/>
              <a:gd name="f54" fmla="*/ f44 f19 1"/>
              <a:gd name="f55" fmla="*/ f45 f20 1"/>
              <a:gd name="f56" fmla="*/ f46 f19 1"/>
              <a:gd name="f57" fmla="*/ f47 f20 1"/>
              <a:gd name="f58" fmla="*/ f48 f19 1"/>
              <a:gd name="f59" fmla="*/ f49 f2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3">
                <a:pos x="f54" y="f55"/>
              </a:cxn>
              <a:cxn ang="f43">
                <a:pos x="f56" y="f57"/>
              </a:cxn>
              <a:cxn ang="f43">
                <a:pos x="f58" y="f59"/>
              </a:cxn>
            </a:cxnLst>
            <a:rect l="f50" t="f53" r="f51" b="f52"/>
            <a:pathLst>
              <a:path w="556846" h="1570892">
                <a:moveTo>
                  <a:pt x="f6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5" y="f7"/>
                </a:cubicBezTo>
              </a:path>
            </a:pathLst>
          </a:custGeom>
          <a:noFill/>
          <a:ln w="28575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pic>
        <p:nvPicPr>
          <p:cNvPr id="13" name="Picture 42">
            <a:extLst>
              <a:ext uri="{FF2B5EF4-FFF2-40B4-BE49-F238E27FC236}">
                <a16:creationId xmlns:a16="http://schemas.microsoft.com/office/drawing/2014/main" id="{E9FD680D-B729-7E45-C9F0-4C0C6F6536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11556" y="2276330"/>
            <a:ext cx="1520194" cy="81152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4" name="Picture 43">
            <a:extLst>
              <a:ext uri="{FF2B5EF4-FFF2-40B4-BE49-F238E27FC236}">
                <a16:creationId xmlns:a16="http://schemas.microsoft.com/office/drawing/2014/main" id="{BC2CCE40-2C57-D8A8-B0AD-CD5BF0743B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79959" y="2276330"/>
            <a:ext cx="1520194" cy="81152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5" name="Picture 44" descr="A black and green usb adapter&#10;&#10;Description automatically generated">
            <a:extLst>
              <a:ext uri="{FF2B5EF4-FFF2-40B4-BE49-F238E27FC236}">
                <a16:creationId xmlns:a16="http://schemas.microsoft.com/office/drawing/2014/main" id="{4C6C53C2-EFCF-81CD-D251-A0FE0B7B31F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14538"/>
          <a:stretch>
            <a:fillRect/>
          </a:stretch>
        </p:blipFill>
        <p:spPr>
          <a:xfrm rot="5400013">
            <a:off x="6522797" y="3917422"/>
            <a:ext cx="2736923" cy="175426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6" name="Picture 45" descr="A black and green usb device&#10;&#10;Description automatically generated">
            <a:extLst>
              <a:ext uri="{FF2B5EF4-FFF2-40B4-BE49-F238E27FC236}">
                <a16:creationId xmlns:a16="http://schemas.microsoft.com/office/drawing/2014/main" id="{91468A49-3B99-3502-DBE2-319BC94DBF6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1964" b="6693"/>
          <a:stretch>
            <a:fillRect/>
          </a:stretch>
        </p:blipFill>
        <p:spPr>
          <a:xfrm rot="5400013">
            <a:off x="8626058" y="3984109"/>
            <a:ext cx="2656909" cy="16208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7" name="Freeform: Shape 47">
            <a:extLst>
              <a:ext uri="{FF2B5EF4-FFF2-40B4-BE49-F238E27FC236}">
                <a16:creationId xmlns:a16="http://schemas.microsoft.com/office/drawing/2014/main" id="{3ABA5F84-45C5-8081-078D-D6BCED8F5B18}"/>
              </a:ext>
            </a:extLst>
          </p:cNvPr>
          <p:cNvSpPr/>
          <p:nvPr/>
        </p:nvSpPr>
        <p:spPr>
          <a:xfrm>
            <a:off x="7846293" y="3084959"/>
            <a:ext cx="631879" cy="183583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6567"/>
              <a:gd name="f7" fmla="val 1529862"/>
              <a:gd name="f8" fmla="val 216877"/>
              <a:gd name="f9" fmla="val 387350"/>
              <a:gd name="f10" fmla="val 309196"/>
              <a:gd name="f11" fmla="val 557823"/>
              <a:gd name="f12" fmla="val 618393"/>
              <a:gd name="f13" fmla="val 521677"/>
              <a:gd name="f14" fmla="val 873370"/>
              <a:gd name="f15" fmla="val 485531"/>
              <a:gd name="f16" fmla="val 1128347"/>
              <a:gd name="f17" fmla="val 242765"/>
              <a:gd name="f18" fmla="val 1329104"/>
              <a:gd name="f19" fmla="+- 0 0 -90"/>
              <a:gd name="f20" fmla="*/ f3 1 526567"/>
              <a:gd name="f21" fmla="*/ f4 1 1529862"/>
              <a:gd name="f22" fmla="+- f7 0 f5"/>
              <a:gd name="f23" fmla="+- f6 0 f5"/>
              <a:gd name="f24" fmla="*/ f19 f0 1"/>
              <a:gd name="f25" fmla="*/ f23 1 526567"/>
              <a:gd name="f26" fmla="*/ f22 1 1529862"/>
              <a:gd name="f27" fmla="*/ 216877 f23 1"/>
              <a:gd name="f28" fmla="*/ 0 f22 1"/>
              <a:gd name="f29" fmla="*/ 521677 f23 1"/>
              <a:gd name="f30" fmla="*/ 873370 f22 1"/>
              <a:gd name="f31" fmla="*/ 0 f23 1"/>
              <a:gd name="f32" fmla="*/ 1529862 f22 1"/>
              <a:gd name="f33" fmla="*/ f24 1 f2"/>
              <a:gd name="f34" fmla="*/ f27 1 526567"/>
              <a:gd name="f35" fmla="*/ f28 1 1529862"/>
              <a:gd name="f36" fmla="*/ f29 1 526567"/>
              <a:gd name="f37" fmla="*/ f30 1 1529862"/>
              <a:gd name="f38" fmla="*/ f31 1 526567"/>
              <a:gd name="f39" fmla="*/ f32 1 1529862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526567" h="1529862">
                <a:moveTo>
                  <a:pt x="f8" y="f5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5" y="f7"/>
                </a:cubicBezTo>
              </a:path>
            </a:pathLst>
          </a:custGeom>
          <a:noFill/>
          <a:ln w="38103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8" name="Freeform: Shape 48">
            <a:extLst>
              <a:ext uri="{FF2B5EF4-FFF2-40B4-BE49-F238E27FC236}">
                <a16:creationId xmlns:a16="http://schemas.microsoft.com/office/drawing/2014/main" id="{F5022008-3DEC-804D-F1E1-5A90C1646E3A}"/>
              </a:ext>
            </a:extLst>
          </p:cNvPr>
          <p:cNvSpPr/>
          <p:nvPr/>
        </p:nvSpPr>
        <p:spPr>
          <a:xfrm>
            <a:off x="10068987" y="3099025"/>
            <a:ext cx="495542" cy="189913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6567"/>
              <a:gd name="f7" fmla="val 1529862"/>
              <a:gd name="f8" fmla="val 216877"/>
              <a:gd name="f9" fmla="val 387350"/>
              <a:gd name="f10" fmla="val 309196"/>
              <a:gd name="f11" fmla="val 557823"/>
              <a:gd name="f12" fmla="val 618393"/>
              <a:gd name="f13" fmla="val 521677"/>
              <a:gd name="f14" fmla="val 873370"/>
              <a:gd name="f15" fmla="val 485531"/>
              <a:gd name="f16" fmla="val 1128347"/>
              <a:gd name="f17" fmla="val 242765"/>
              <a:gd name="f18" fmla="val 1329104"/>
              <a:gd name="f19" fmla="+- 0 0 -90"/>
              <a:gd name="f20" fmla="*/ f3 1 526567"/>
              <a:gd name="f21" fmla="*/ f4 1 1529862"/>
              <a:gd name="f22" fmla="+- f7 0 f5"/>
              <a:gd name="f23" fmla="+- f6 0 f5"/>
              <a:gd name="f24" fmla="*/ f19 f0 1"/>
              <a:gd name="f25" fmla="*/ f23 1 526567"/>
              <a:gd name="f26" fmla="*/ f22 1 1529862"/>
              <a:gd name="f27" fmla="*/ 216877 f23 1"/>
              <a:gd name="f28" fmla="*/ 0 f22 1"/>
              <a:gd name="f29" fmla="*/ 521677 f23 1"/>
              <a:gd name="f30" fmla="*/ 873370 f22 1"/>
              <a:gd name="f31" fmla="*/ 0 f23 1"/>
              <a:gd name="f32" fmla="*/ 1529862 f22 1"/>
              <a:gd name="f33" fmla="*/ f24 1 f2"/>
              <a:gd name="f34" fmla="*/ f27 1 526567"/>
              <a:gd name="f35" fmla="*/ f28 1 1529862"/>
              <a:gd name="f36" fmla="*/ f29 1 526567"/>
              <a:gd name="f37" fmla="*/ f30 1 1529862"/>
              <a:gd name="f38" fmla="*/ f31 1 526567"/>
              <a:gd name="f39" fmla="*/ f32 1 1529862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526567" h="1529862">
                <a:moveTo>
                  <a:pt x="f8" y="f5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5" y="f7"/>
                </a:cubicBezTo>
              </a:path>
            </a:pathLst>
          </a:custGeom>
          <a:noFill/>
          <a:ln w="38103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9" name="Freeform: Shape 50">
            <a:extLst>
              <a:ext uri="{FF2B5EF4-FFF2-40B4-BE49-F238E27FC236}">
                <a16:creationId xmlns:a16="http://schemas.microsoft.com/office/drawing/2014/main" id="{3AE35145-BB00-66BA-1B64-D9A3AC67315A}"/>
              </a:ext>
            </a:extLst>
          </p:cNvPr>
          <p:cNvSpPr/>
          <p:nvPr/>
        </p:nvSpPr>
        <p:spPr>
          <a:xfrm>
            <a:off x="9928305" y="3091992"/>
            <a:ext cx="668210" cy="188507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56846"/>
              <a:gd name="f7" fmla="val 1570892"/>
              <a:gd name="f8" fmla="val 424473"/>
              <a:gd name="f9" fmla="val 261815"/>
              <a:gd name="f10" fmla="val 292100"/>
              <a:gd name="f11" fmla="val 523631"/>
              <a:gd name="f12" fmla="val 199292"/>
              <a:gd name="f13" fmla="val 785446"/>
              <a:gd name="f14" fmla="val 106484"/>
              <a:gd name="f15" fmla="val 1047261"/>
              <a:gd name="f16" fmla="val 33215"/>
              <a:gd name="f17" fmla="val 1448777"/>
              <a:gd name="f18" fmla="+- 0 0 -90"/>
              <a:gd name="f19" fmla="*/ f3 1 556846"/>
              <a:gd name="f20" fmla="*/ f4 1 1570892"/>
              <a:gd name="f21" fmla="+- f7 0 f5"/>
              <a:gd name="f22" fmla="+- f6 0 f5"/>
              <a:gd name="f23" fmla="*/ f18 f0 1"/>
              <a:gd name="f24" fmla="*/ f22 1 556846"/>
              <a:gd name="f25" fmla="*/ f21 1 1570892"/>
              <a:gd name="f26" fmla="*/ 556846 f22 1"/>
              <a:gd name="f27" fmla="*/ 0 f21 1"/>
              <a:gd name="f28" fmla="*/ 199292 f22 1"/>
              <a:gd name="f29" fmla="*/ 785446 f21 1"/>
              <a:gd name="f30" fmla="*/ 0 f22 1"/>
              <a:gd name="f31" fmla="*/ 1570892 f21 1"/>
              <a:gd name="f32" fmla="*/ f23 1 f2"/>
              <a:gd name="f33" fmla="*/ f26 1 556846"/>
              <a:gd name="f34" fmla="*/ f27 1 1570892"/>
              <a:gd name="f35" fmla="*/ f28 1 556846"/>
              <a:gd name="f36" fmla="*/ f29 1 1570892"/>
              <a:gd name="f37" fmla="*/ f30 1 556846"/>
              <a:gd name="f38" fmla="*/ f31 1 1570892"/>
              <a:gd name="f39" fmla="*/ f5 1 f24"/>
              <a:gd name="f40" fmla="*/ f6 1 f24"/>
              <a:gd name="f41" fmla="*/ f5 1 f25"/>
              <a:gd name="f42" fmla="*/ f7 1 f25"/>
              <a:gd name="f43" fmla="+- f32 0 f1"/>
              <a:gd name="f44" fmla="*/ f33 1 f24"/>
              <a:gd name="f45" fmla="*/ f34 1 f25"/>
              <a:gd name="f46" fmla="*/ f35 1 f24"/>
              <a:gd name="f47" fmla="*/ f36 1 f25"/>
              <a:gd name="f48" fmla="*/ f37 1 f24"/>
              <a:gd name="f49" fmla="*/ f38 1 f25"/>
              <a:gd name="f50" fmla="*/ f39 f19 1"/>
              <a:gd name="f51" fmla="*/ f40 f19 1"/>
              <a:gd name="f52" fmla="*/ f42 f20 1"/>
              <a:gd name="f53" fmla="*/ f41 f20 1"/>
              <a:gd name="f54" fmla="*/ f44 f19 1"/>
              <a:gd name="f55" fmla="*/ f45 f20 1"/>
              <a:gd name="f56" fmla="*/ f46 f19 1"/>
              <a:gd name="f57" fmla="*/ f47 f20 1"/>
              <a:gd name="f58" fmla="*/ f48 f19 1"/>
              <a:gd name="f59" fmla="*/ f49 f2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3">
                <a:pos x="f54" y="f55"/>
              </a:cxn>
              <a:cxn ang="f43">
                <a:pos x="f56" y="f57"/>
              </a:cxn>
              <a:cxn ang="f43">
                <a:pos x="f58" y="f59"/>
              </a:cxn>
            </a:cxnLst>
            <a:rect l="f50" t="f53" r="f51" b="f52"/>
            <a:pathLst>
              <a:path w="556846" h="1570892">
                <a:moveTo>
                  <a:pt x="f6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5" y="f7"/>
                </a:cubicBezTo>
              </a:path>
            </a:pathLst>
          </a:custGeom>
          <a:noFill/>
          <a:ln w="28575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0" name="Rectangle 51">
            <a:extLst>
              <a:ext uri="{FF2B5EF4-FFF2-40B4-BE49-F238E27FC236}">
                <a16:creationId xmlns:a16="http://schemas.microsoft.com/office/drawing/2014/main" id="{2FA3B2CC-6CE5-4578-A798-F7CAC8A3079C}"/>
              </a:ext>
            </a:extLst>
          </p:cNvPr>
          <p:cNvSpPr/>
          <p:nvPr/>
        </p:nvSpPr>
        <p:spPr>
          <a:xfrm>
            <a:off x="7106200" y="5592737"/>
            <a:ext cx="1519315" cy="665314"/>
          </a:xfrm>
          <a:prstGeom prst="rect">
            <a:avLst/>
          </a:prstGeom>
          <a:solidFill>
            <a:srgbClr val="FFFFFF"/>
          </a:solidFill>
          <a:ln w="12701" cap="flat">
            <a:solidFill>
              <a:srgbClr val="5B9BD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>
                <a:solidFill>
                  <a:srgbClr val="000000"/>
                </a:solidFill>
                <a:latin typeface="Calibri"/>
              </a:rPr>
              <a:t>External</a:t>
            </a:r>
          </a:p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>
                <a:solidFill>
                  <a:srgbClr val="000000"/>
                </a:solidFill>
                <a:latin typeface="Calibri"/>
              </a:rPr>
              <a:t>+     Power       -</a:t>
            </a:r>
          </a:p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>
                <a:solidFill>
                  <a:srgbClr val="000000"/>
                </a:solidFill>
                <a:latin typeface="Calibri"/>
              </a:rPr>
              <a:t>Supply</a:t>
            </a:r>
          </a:p>
        </p:txBody>
      </p:sp>
      <p:sp>
        <p:nvSpPr>
          <p:cNvPr id="21" name="Freeform: Shape 54">
            <a:extLst>
              <a:ext uri="{FF2B5EF4-FFF2-40B4-BE49-F238E27FC236}">
                <a16:creationId xmlns:a16="http://schemas.microsoft.com/office/drawing/2014/main" id="{39DBEA55-B363-9236-2F65-705D07D632FA}"/>
              </a:ext>
            </a:extLst>
          </p:cNvPr>
          <p:cNvSpPr/>
          <p:nvPr/>
        </p:nvSpPr>
        <p:spPr>
          <a:xfrm>
            <a:off x="6828203" y="3087856"/>
            <a:ext cx="948883" cy="286278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90734"/>
              <a:gd name="f7" fmla="val 2385647"/>
              <a:gd name="f8" fmla="val 456138"/>
              <a:gd name="f9" fmla="val 425450"/>
              <a:gd name="f10" fmla="val 121542"/>
              <a:gd name="f11" fmla="val 850900"/>
              <a:gd name="f12" fmla="val 28734"/>
              <a:gd name="f13" fmla="val 1248508"/>
              <a:gd name="f14" fmla="+- 0 0 64074"/>
              <a:gd name="f15" fmla="val 1646116"/>
              <a:gd name="f16" fmla="val 84907"/>
              <a:gd name="f17" fmla="val 2015881"/>
              <a:gd name="f18" fmla="val 233888"/>
              <a:gd name="f19" fmla="+- 0 0 -90"/>
              <a:gd name="f20" fmla="*/ f3 1 790734"/>
              <a:gd name="f21" fmla="*/ f4 1 2385647"/>
              <a:gd name="f22" fmla="+- f7 0 f5"/>
              <a:gd name="f23" fmla="+- f6 0 f5"/>
              <a:gd name="f24" fmla="*/ f19 f0 1"/>
              <a:gd name="f25" fmla="*/ f23 1 790734"/>
              <a:gd name="f26" fmla="*/ f22 1 2385647"/>
              <a:gd name="f27" fmla="*/ 790734 f23 1"/>
              <a:gd name="f28" fmla="*/ 0 f22 1"/>
              <a:gd name="f29" fmla="*/ 28734 f23 1"/>
              <a:gd name="f30" fmla="*/ 1248508 f22 1"/>
              <a:gd name="f31" fmla="*/ 233888 f23 1"/>
              <a:gd name="f32" fmla="*/ 2385647 f22 1"/>
              <a:gd name="f33" fmla="*/ f24 1 f2"/>
              <a:gd name="f34" fmla="*/ f27 1 790734"/>
              <a:gd name="f35" fmla="*/ f28 1 2385647"/>
              <a:gd name="f36" fmla="*/ f29 1 790734"/>
              <a:gd name="f37" fmla="*/ f30 1 2385647"/>
              <a:gd name="f38" fmla="*/ f31 1 790734"/>
              <a:gd name="f39" fmla="*/ f32 1 2385647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790734" h="2385647">
                <a:moveTo>
                  <a:pt x="f6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18" y="f7"/>
                </a:cubicBezTo>
              </a:path>
            </a:pathLst>
          </a:custGeom>
          <a:noFill/>
          <a:ln w="28575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2" name="Freeform: Shape 55">
            <a:extLst>
              <a:ext uri="{FF2B5EF4-FFF2-40B4-BE49-F238E27FC236}">
                <a16:creationId xmlns:a16="http://schemas.microsoft.com/office/drawing/2014/main" id="{1FA88CA7-C2F6-2C96-DB6E-90141CAB1E7D}"/>
              </a:ext>
            </a:extLst>
          </p:cNvPr>
          <p:cNvSpPr/>
          <p:nvPr/>
        </p:nvSpPr>
        <p:spPr>
          <a:xfrm>
            <a:off x="8002172" y="4937761"/>
            <a:ext cx="794748" cy="99880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62292"/>
              <a:gd name="f7" fmla="val 832338"/>
              <a:gd name="f8" fmla="val 269631"/>
              <a:gd name="f9" fmla="val 109415"/>
              <a:gd name="f10" fmla="val 539262"/>
              <a:gd name="f11" fmla="val 218831"/>
              <a:gd name="f12" fmla="val 627185"/>
              <a:gd name="f13" fmla="val 357554"/>
              <a:gd name="f14" fmla="val 715108"/>
              <a:gd name="f15" fmla="val 496277"/>
              <a:gd name="f16" fmla="val 621323"/>
              <a:gd name="f17" fmla="val 664307"/>
              <a:gd name="f18" fmla="val 527538"/>
              <a:gd name="f19" fmla="+- 0 0 -90"/>
              <a:gd name="f20" fmla="*/ f3 1 662292"/>
              <a:gd name="f21" fmla="*/ f4 1 832338"/>
              <a:gd name="f22" fmla="+- f7 0 f5"/>
              <a:gd name="f23" fmla="+- f6 0 f5"/>
              <a:gd name="f24" fmla="*/ f19 f0 1"/>
              <a:gd name="f25" fmla="*/ f23 1 662292"/>
              <a:gd name="f26" fmla="*/ f22 1 832338"/>
              <a:gd name="f27" fmla="*/ 0 f23 1"/>
              <a:gd name="f28" fmla="*/ 0 f22 1"/>
              <a:gd name="f29" fmla="*/ 627185 f23 1"/>
              <a:gd name="f30" fmla="*/ 357554 f22 1"/>
              <a:gd name="f31" fmla="*/ 527538 f23 1"/>
              <a:gd name="f32" fmla="*/ 832338 f22 1"/>
              <a:gd name="f33" fmla="*/ f24 1 f2"/>
              <a:gd name="f34" fmla="*/ f27 1 662292"/>
              <a:gd name="f35" fmla="*/ f28 1 832338"/>
              <a:gd name="f36" fmla="*/ f29 1 662292"/>
              <a:gd name="f37" fmla="*/ f30 1 832338"/>
              <a:gd name="f38" fmla="*/ f31 1 662292"/>
              <a:gd name="f39" fmla="*/ f32 1 832338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662292" h="832338">
                <a:moveTo>
                  <a:pt x="f5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18" y="f7"/>
                </a:cubicBezTo>
              </a:path>
            </a:pathLst>
          </a:custGeom>
          <a:noFill/>
          <a:ln w="28575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3" name="Rectangle 56">
            <a:extLst>
              <a:ext uri="{FF2B5EF4-FFF2-40B4-BE49-F238E27FC236}">
                <a16:creationId xmlns:a16="http://schemas.microsoft.com/office/drawing/2014/main" id="{DF459ECF-3241-C8A2-587F-902F7B4E43A7}"/>
              </a:ext>
            </a:extLst>
          </p:cNvPr>
          <p:cNvSpPr/>
          <p:nvPr/>
        </p:nvSpPr>
        <p:spPr>
          <a:xfrm>
            <a:off x="9195289" y="5603907"/>
            <a:ext cx="1519315" cy="665314"/>
          </a:xfrm>
          <a:prstGeom prst="rect">
            <a:avLst/>
          </a:prstGeom>
          <a:solidFill>
            <a:srgbClr val="FFFFFF"/>
          </a:solidFill>
          <a:ln w="12701" cap="flat">
            <a:solidFill>
              <a:srgbClr val="5B9BD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>
                <a:solidFill>
                  <a:srgbClr val="000000"/>
                </a:solidFill>
                <a:latin typeface="Calibri"/>
              </a:rPr>
              <a:t>External</a:t>
            </a:r>
          </a:p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>
                <a:solidFill>
                  <a:srgbClr val="000000"/>
                </a:solidFill>
                <a:latin typeface="Calibri"/>
              </a:rPr>
              <a:t>+      Power       -</a:t>
            </a:r>
          </a:p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>
                <a:solidFill>
                  <a:srgbClr val="000000"/>
                </a:solidFill>
                <a:latin typeface="Calibri"/>
              </a:rPr>
              <a:t>Supply</a:t>
            </a:r>
          </a:p>
        </p:txBody>
      </p:sp>
      <p:sp>
        <p:nvSpPr>
          <p:cNvPr id="24" name="Freeform: Shape 57">
            <a:extLst>
              <a:ext uri="{FF2B5EF4-FFF2-40B4-BE49-F238E27FC236}">
                <a16:creationId xmlns:a16="http://schemas.microsoft.com/office/drawing/2014/main" id="{7E186029-33B0-EC36-11F1-8E0B0BC556E8}"/>
              </a:ext>
            </a:extLst>
          </p:cNvPr>
          <p:cNvSpPr/>
          <p:nvPr/>
        </p:nvSpPr>
        <p:spPr>
          <a:xfrm>
            <a:off x="9050019" y="3073788"/>
            <a:ext cx="844258" cy="286277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03545"/>
              <a:gd name="f7" fmla="val 2385646"/>
              <a:gd name="f8" fmla="val 415841"/>
              <a:gd name="f9" fmla="val 510442"/>
              <a:gd name="f10" fmla="val 128137"/>
              <a:gd name="f11" fmla="val 1020885"/>
              <a:gd name="f12" fmla="val 29468"/>
              <a:gd name="f13" fmla="val 1418493"/>
              <a:gd name="f14" fmla="+- 0 0 69201"/>
              <a:gd name="f15" fmla="val 1816101"/>
              <a:gd name="f16" fmla="val 111529"/>
              <a:gd name="f17" fmla="+- 0 0 -90"/>
              <a:gd name="f18" fmla="*/ f3 1 703545"/>
              <a:gd name="f19" fmla="*/ f4 1 2385646"/>
              <a:gd name="f20" fmla="+- f7 0 f5"/>
              <a:gd name="f21" fmla="+- f6 0 f5"/>
              <a:gd name="f22" fmla="*/ f17 f0 1"/>
              <a:gd name="f23" fmla="*/ f21 1 703545"/>
              <a:gd name="f24" fmla="*/ f20 1 2385646"/>
              <a:gd name="f25" fmla="*/ 703545 f21 1"/>
              <a:gd name="f26" fmla="*/ 0 f20 1"/>
              <a:gd name="f27" fmla="*/ 29468 f21 1"/>
              <a:gd name="f28" fmla="*/ 1418493 f20 1"/>
              <a:gd name="f29" fmla="*/ 111529 f21 1"/>
              <a:gd name="f30" fmla="*/ 2385646 f20 1"/>
              <a:gd name="f31" fmla="*/ f22 1 f2"/>
              <a:gd name="f32" fmla="*/ f25 1 703545"/>
              <a:gd name="f33" fmla="*/ f26 1 2385646"/>
              <a:gd name="f34" fmla="*/ f27 1 703545"/>
              <a:gd name="f35" fmla="*/ f28 1 2385646"/>
              <a:gd name="f36" fmla="*/ f29 1 703545"/>
              <a:gd name="f37" fmla="*/ f30 1 2385646"/>
              <a:gd name="f38" fmla="*/ f5 1 f23"/>
              <a:gd name="f39" fmla="*/ f6 1 f23"/>
              <a:gd name="f40" fmla="*/ f5 1 f24"/>
              <a:gd name="f41" fmla="*/ f7 1 f24"/>
              <a:gd name="f42" fmla="+- f31 0 f1"/>
              <a:gd name="f43" fmla="*/ f32 1 f23"/>
              <a:gd name="f44" fmla="*/ f33 1 f24"/>
              <a:gd name="f45" fmla="*/ f34 1 f23"/>
              <a:gd name="f46" fmla="*/ f35 1 f24"/>
              <a:gd name="f47" fmla="*/ f36 1 f23"/>
              <a:gd name="f48" fmla="*/ f37 1 f24"/>
              <a:gd name="f49" fmla="*/ f38 f18 1"/>
              <a:gd name="f50" fmla="*/ f39 f18 1"/>
              <a:gd name="f51" fmla="*/ f41 f19 1"/>
              <a:gd name="f52" fmla="*/ f40 f19 1"/>
              <a:gd name="f53" fmla="*/ f43 f18 1"/>
              <a:gd name="f54" fmla="*/ f44 f19 1"/>
              <a:gd name="f55" fmla="*/ f45 f18 1"/>
              <a:gd name="f56" fmla="*/ f46 f19 1"/>
              <a:gd name="f57" fmla="*/ f47 f18 1"/>
              <a:gd name="f58" fmla="*/ f48 f1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2">
                <a:pos x="f53" y="f54"/>
              </a:cxn>
              <a:cxn ang="f42">
                <a:pos x="f55" y="f56"/>
              </a:cxn>
              <a:cxn ang="f42">
                <a:pos x="f57" y="f58"/>
              </a:cxn>
            </a:cxnLst>
            <a:rect l="f49" t="f52" r="f50" b="f51"/>
            <a:pathLst>
              <a:path w="703545" h="2385646">
                <a:moveTo>
                  <a:pt x="f6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7"/>
                  <a:pt x="f16" y="f7"/>
                </a:cubicBezTo>
              </a:path>
            </a:pathLst>
          </a:custGeom>
          <a:noFill/>
          <a:ln w="28575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5" name="Freeform: Shape 58">
            <a:extLst>
              <a:ext uri="{FF2B5EF4-FFF2-40B4-BE49-F238E27FC236}">
                <a16:creationId xmlns:a16="http://schemas.microsoft.com/office/drawing/2014/main" id="{94579603-680C-1778-2E54-A8632E908D0E}"/>
              </a:ext>
            </a:extLst>
          </p:cNvPr>
          <p:cNvSpPr/>
          <p:nvPr/>
        </p:nvSpPr>
        <p:spPr>
          <a:xfrm>
            <a:off x="10056051" y="5015129"/>
            <a:ext cx="774844" cy="91439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45706"/>
              <a:gd name="f7" fmla="val 762000"/>
              <a:gd name="f8" fmla="val 261815"/>
              <a:gd name="f9" fmla="val 115277"/>
              <a:gd name="f10" fmla="val 523631"/>
              <a:gd name="f11" fmla="val 230554"/>
              <a:gd name="f12" fmla="val 615462"/>
              <a:gd name="f13" fmla="val 357554"/>
              <a:gd name="f14" fmla="val 707293"/>
              <a:gd name="f15" fmla="val 484554"/>
              <a:gd name="f16" fmla="val 561731"/>
              <a:gd name="f17" fmla="val 700454"/>
              <a:gd name="f18" fmla="val 550985"/>
              <a:gd name="f19" fmla="+- 0 0 -90"/>
              <a:gd name="f20" fmla="*/ f3 1 645706"/>
              <a:gd name="f21" fmla="*/ f4 1 762000"/>
              <a:gd name="f22" fmla="+- f7 0 f5"/>
              <a:gd name="f23" fmla="+- f6 0 f5"/>
              <a:gd name="f24" fmla="*/ f19 f0 1"/>
              <a:gd name="f25" fmla="*/ f23 1 645706"/>
              <a:gd name="f26" fmla="*/ f22 1 762000"/>
              <a:gd name="f27" fmla="*/ 0 f23 1"/>
              <a:gd name="f28" fmla="*/ 0 f22 1"/>
              <a:gd name="f29" fmla="*/ 615462 f23 1"/>
              <a:gd name="f30" fmla="*/ 357554 f22 1"/>
              <a:gd name="f31" fmla="*/ 550985 f23 1"/>
              <a:gd name="f32" fmla="*/ 762000 f22 1"/>
              <a:gd name="f33" fmla="*/ f24 1 f2"/>
              <a:gd name="f34" fmla="*/ f27 1 645706"/>
              <a:gd name="f35" fmla="*/ f28 1 762000"/>
              <a:gd name="f36" fmla="*/ f29 1 645706"/>
              <a:gd name="f37" fmla="*/ f30 1 762000"/>
              <a:gd name="f38" fmla="*/ f31 1 645706"/>
              <a:gd name="f39" fmla="*/ f32 1 762000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645706" h="762000">
                <a:moveTo>
                  <a:pt x="f5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18" y="f7"/>
                </a:cubicBezTo>
              </a:path>
            </a:pathLst>
          </a:custGeom>
          <a:noFill/>
          <a:ln w="28575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D4FDA026-2EF2-3DB2-1472-9D20653F9F4E}"/>
              </a:ext>
            </a:extLst>
          </p:cNvPr>
          <p:cNvSpPr txBox="1"/>
          <p:nvPr/>
        </p:nvSpPr>
        <p:spPr>
          <a:xfrm>
            <a:off x="1978214" y="1845493"/>
            <a:ext cx="1447685" cy="2839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noAutofit/>
          </a:bodyPr>
          <a:lstStyle/>
          <a:p>
            <a:pPr marL="205740" indent="-205740" algn="ctr" defTabSz="822960" fontAlgn="auto" hangingPunct="1">
              <a:lnSpc>
                <a:spcPct val="90000"/>
              </a:lnSpc>
              <a:spcBef>
                <a:spcPts val="90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1">
                <a:solidFill>
                  <a:srgbClr val="181717"/>
                </a:solidFill>
                <a:latin typeface="Calibri Light"/>
              </a:rPr>
              <a:t>4-20mA</a:t>
            </a:r>
          </a:p>
        </p:txBody>
      </p:sp>
      <p:sp>
        <p:nvSpPr>
          <p:cNvPr id="27" name="Text Placeholder 4">
            <a:extLst>
              <a:ext uri="{FF2B5EF4-FFF2-40B4-BE49-F238E27FC236}">
                <a16:creationId xmlns:a16="http://schemas.microsoft.com/office/drawing/2014/main" id="{D64B65DD-7EC3-2ED9-BB82-E9BD03930CA1}"/>
              </a:ext>
            </a:extLst>
          </p:cNvPr>
          <p:cNvSpPr txBox="1"/>
          <p:nvPr/>
        </p:nvSpPr>
        <p:spPr>
          <a:xfrm>
            <a:off x="4037305" y="1845493"/>
            <a:ext cx="1447685" cy="2839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noAutofit/>
          </a:bodyPr>
          <a:lstStyle/>
          <a:p>
            <a:pPr marL="205740" indent="-205740" algn="ctr" defTabSz="822960" fontAlgn="auto" hangingPunct="1">
              <a:lnSpc>
                <a:spcPct val="90000"/>
              </a:lnSpc>
              <a:spcBef>
                <a:spcPts val="90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1">
                <a:solidFill>
                  <a:srgbClr val="181717"/>
                </a:solidFill>
                <a:latin typeface="Calibri Light"/>
              </a:rPr>
              <a:t>0-10V</a:t>
            </a:r>
          </a:p>
        </p:txBody>
      </p:sp>
      <p:sp>
        <p:nvSpPr>
          <p:cNvPr id="28" name="Text Placeholder 4">
            <a:extLst>
              <a:ext uri="{FF2B5EF4-FFF2-40B4-BE49-F238E27FC236}">
                <a16:creationId xmlns:a16="http://schemas.microsoft.com/office/drawing/2014/main" id="{BF0B0CE8-3AB4-FB89-D831-486CDFCE34FE}"/>
              </a:ext>
            </a:extLst>
          </p:cNvPr>
          <p:cNvSpPr txBox="1"/>
          <p:nvPr/>
        </p:nvSpPr>
        <p:spPr>
          <a:xfrm>
            <a:off x="7106200" y="1466723"/>
            <a:ext cx="3512920" cy="2839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noAutofit/>
          </a:bodyPr>
          <a:lstStyle/>
          <a:p>
            <a:pPr marL="205740" indent="-205740" algn="ctr" defTabSz="822960" fontAlgn="auto" hangingPunct="1">
              <a:lnSpc>
                <a:spcPct val="90000"/>
              </a:lnSpc>
              <a:spcBef>
                <a:spcPts val="90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 b="1">
                <a:solidFill>
                  <a:srgbClr val="181717"/>
                </a:solidFill>
                <a:latin typeface="Calibri" pitchFamily="34"/>
                <a:ea typeface="Calibri" pitchFamily="34"/>
                <a:cs typeface="Calibri" pitchFamily="34"/>
              </a:rPr>
              <a:t>RF transmitter</a:t>
            </a:r>
          </a:p>
        </p:txBody>
      </p:sp>
      <p:sp>
        <p:nvSpPr>
          <p:cNvPr id="29" name="Text Placeholder 4">
            <a:extLst>
              <a:ext uri="{FF2B5EF4-FFF2-40B4-BE49-F238E27FC236}">
                <a16:creationId xmlns:a16="http://schemas.microsoft.com/office/drawing/2014/main" id="{C9FBDD79-193E-A434-4AB8-F0C321B59A49}"/>
              </a:ext>
            </a:extLst>
          </p:cNvPr>
          <p:cNvSpPr txBox="1"/>
          <p:nvPr/>
        </p:nvSpPr>
        <p:spPr>
          <a:xfrm>
            <a:off x="7106200" y="1845493"/>
            <a:ext cx="1447685" cy="2839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noAutofit/>
          </a:bodyPr>
          <a:lstStyle/>
          <a:p>
            <a:pPr marL="205740" indent="-205740" algn="ctr" defTabSz="822960" fontAlgn="auto" hangingPunct="1">
              <a:lnSpc>
                <a:spcPct val="90000"/>
              </a:lnSpc>
              <a:spcBef>
                <a:spcPts val="90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1">
                <a:solidFill>
                  <a:srgbClr val="181717"/>
                </a:solidFill>
                <a:latin typeface="Calibri Light"/>
              </a:rPr>
              <a:t>4-20mA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EC5DF8AA-BF85-7984-10D6-DE10B1FD5689}"/>
              </a:ext>
            </a:extLst>
          </p:cNvPr>
          <p:cNvSpPr txBox="1"/>
          <p:nvPr/>
        </p:nvSpPr>
        <p:spPr>
          <a:xfrm>
            <a:off x="9165300" y="1845493"/>
            <a:ext cx="1447685" cy="2839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noAutofit/>
          </a:bodyPr>
          <a:lstStyle/>
          <a:p>
            <a:pPr marL="205740" indent="-205740" algn="ctr" defTabSz="822960" fontAlgn="auto" hangingPunct="1">
              <a:lnSpc>
                <a:spcPct val="90000"/>
              </a:lnSpc>
              <a:spcBef>
                <a:spcPts val="90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1">
                <a:solidFill>
                  <a:srgbClr val="181717"/>
                </a:solidFill>
                <a:latin typeface="Calibri Light"/>
              </a:rPr>
              <a:t>0-10V</a:t>
            </a:r>
          </a:p>
        </p:txBody>
      </p:sp>
      <p:cxnSp>
        <p:nvCxnSpPr>
          <p:cNvPr id="31" name="Straight Connector 5">
            <a:extLst>
              <a:ext uri="{FF2B5EF4-FFF2-40B4-BE49-F238E27FC236}">
                <a16:creationId xmlns:a16="http://schemas.microsoft.com/office/drawing/2014/main" id="{13B39EE2-812A-A5CD-3568-F8CEA70CC0D4}"/>
              </a:ext>
            </a:extLst>
          </p:cNvPr>
          <p:cNvCxnSpPr/>
          <p:nvPr/>
        </p:nvCxnSpPr>
        <p:spPr>
          <a:xfrm>
            <a:off x="6197344" y="1769221"/>
            <a:ext cx="0" cy="4500000"/>
          </a:xfrm>
          <a:prstGeom prst="straightConnector1">
            <a:avLst/>
          </a:prstGeom>
          <a:noFill/>
          <a:ln w="12701" cap="flat">
            <a:solidFill>
              <a:srgbClr val="002060"/>
            </a:solidFill>
            <a:custDash>
              <a:ds d="100000" sp="100000"/>
            </a:custDash>
            <a:miter/>
          </a:ln>
        </p:spPr>
      </p:cxnSp>
      <p:sp>
        <p:nvSpPr>
          <p:cNvPr id="32" name="TextBox 7">
            <a:extLst>
              <a:ext uri="{FF2B5EF4-FFF2-40B4-BE49-F238E27FC236}">
                <a16:creationId xmlns:a16="http://schemas.microsoft.com/office/drawing/2014/main" id="{76B09463-D5CB-EBB7-0440-647727956400}"/>
              </a:ext>
            </a:extLst>
          </p:cNvPr>
          <p:cNvSpPr txBox="1"/>
          <p:nvPr/>
        </p:nvSpPr>
        <p:spPr>
          <a:xfrm>
            <a:off x="3042687" y="1406823"/>
            <a:ext cx="2245802" cy="5262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440" b="1">
                <a:solidFill>
                  <a:srgbClr val="000000"/>
                </a:solidFill>
                <a:latin typeface="Calibri"/>
              </a:rPr>
              <a:t>PoE transmitter</a:t>
            </a:r>
          </a:p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60" kern="0">
                <a:solidFill>
                  <a:srgbClr val="000000"/>
                </a:solidFill>
                <a:latin typeface="Calibri"/>
              </a:rPr>
              <a:t>24 VDC power from the PoE </a:t>
            </a:r>
            <a:r>
              <a:rPr lang="en-DK" sz="1260">
                <a:solidFill>
                  <a:srgbClr val="000000"/>
                </a:solidFill>
                <a:latin typeface="Calibri"/>
              </a:rPr>
              <a:t> </a:t>
            </a:r>
            <a:endParaRPr lang="da-DK" sz="126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EAC8701-C989-7084-0158-005B961E1E72}"/>
              </a:ext>
            </a:extLst>
          </p:cNvPr>
          <p:cNvSpPr txBox="1"/>
          <p:nvPr/>
        </p:nvSpPr>
        <p:spPr>
          <a:xfrm>
            <a:off x="821635" y="1073426"/>
            <a:ext cx="108408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da-DK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BD6CDCC3-72B3-5BBB-AF76-80EA77A231B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1894" t="16064" r="9261" b="13294"/>
          <a:stretch/>
        </p:blipFill>
        <p:spPr>
          <a:xfrm>
            <a:off x="48460" y="93432"/>
            <a:ext cx="857933" cy="429429"/>
          </a:xfrm>
          <a:prstGeom prst="rect">
            <a:avLst/>
          </a:prstGeom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86BD4E-E127-1434-1F88-8639C0E3EA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9356D3E-6F3B-B591-2B32-3CFB48057A7C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sz="1600" b="1" i="0" u="none" strike="noStrike" kern="1200" cap="none" spc="0" baseline="0">
                <a:solidFill>
                  <a:schemeClr val="accent5"/>
                </a:solidFill>
                <a:uFillTx/>
              </a:rPr>
              <a:t>A Signal strength of minimum 60% ensures good communication  </a:t>
            </a:r>
            <a:endParaRPr lang="da-DK" sz="1600" b="1" i="0" u="none" strike="noStrike" kern="1200" cap="none" spc="0" baseline="0">
              <a:solidFill>
                <a:schemeClr val="accent5"/>
              </a:solidFill>
              <a:uFillTx/>
            </a:endParaRPr>
          </a:p>
          <a:p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8CA3011-C07A-5AD2-3300-DBCF5FD1C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Range Test Kit </a:t>
            </a:r>
            <a:endParaRPr lang="da-DK"/>
          </a:p>
        </p:txBody>
      </p:sp>
      <p:pic>
        <p:nvPicPr>
          <p:cNvPr id="6" name="Picture 7">
            <a:extLst>
              <a:ext uri="{FF2B5EF4-FFF2-40B4-BE49-F238E27FC236}">
                <a16:creationId xmlns:a16="http://schemas.microsoft.com/office/drawing/2014/main" id="{D534E05F-E10A-5169-7C08-A631219415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878" y="2724215"/>
            <a:ext cx="2764441" cy="20575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D8237341-EB86-44E2-98B0-3895B80484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9137" y="2724215"/>
            <a:ext cx="1600081" cy="216875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6">
            <a:extLst>
              <a:ext uri="{FF2B5EF4-FFF2-40B4-BE49-F238E27FC236}">
                <a16:creationId xmlns:a16="http://schemas.microsoft.com/office/drawing/2014/main" id="{F610A847-BF89-E885-3423-D4005788F4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6828" y="1359831"/>
            <a:ext cx="3077294" cy="432054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FDC9D42-3348-AD7B-D25E-205F235BE277}"/>
              </a:ext>
            </a:extLst>
          </p:cNvPr>
          <p:cNvSpPr txBox="1"/>
          <p:nvPr/>
        </p:nvSpPr>
        <p:spPr>
          <a:xfrm>
            <a:off x="5299218" y="2939644"/>
            <a:ext cx="2875722" cy="14448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fontAlgn="auto" hangingPunc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>
                <a:solidFill>
                  <a:schemeClr val="accent6"/>
                </a:solidFill>
                <a:uFillTx/>
                <a:latin typeface="+mn-lt"/>
              </a:rPr>
              <a:t>The </a:t>
            </a:r>
            <a:r>
              <a:rPr lang="en-US" sz="1200" b="1" i="0" u="none" strike="noStrike" kern="1200" cap="none" spc="0" baseline="0" err="1">
                <a:solidFill>
                  <a:schemeClr val="accent6"/>
                </a:solidFill>
                <a:uFillTx/>
                <a:latin typeface="+mn-lt"/>
              </a:rPr>
              <a:t>TrackView</a:t>
            </a:r>
            <a:r>
              <a:rPr lang="en-US" sz="1200" b="1" i="0" u="none" strike="noStrike" kern="1200" cap="none" spc="0" baseline="0">
                <a:solidFill>
                  <a:schemeClr val="accent6"/>
                </a:solidFill>
                <a:uFillTx/>
                <a:latin typeface="+mn-lt"/>
              </a:rPr>
              <a:t> Pro – Range tester contains:</a:t>
            </a:r>
          </a:p>
          <a:p>
            <a:pPr marL="0" marR="0" lvl="0" indent="0" algn="l" defTabSz="457200" rtl="0" fontAlgn="auto" hangingPunc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>
                <a:solidFill>
                  <a:schemeClr val="accent6"/>
                </a:solidFill>
                <a:uFillTx/>
                <a:latin typeface="+mn-lt"/>
              </a:rPr>
              <a:t>-</a:t>
            </a:r>
            <a:r>
              <a:rPr lang="en-US" sz="1200" b="0" i="1" u="none" strike="noStrike" kern="1200" cap="none" spc="0" baseline="0">
                <a:solidFill>
                  <a:schemeClr val="accent6"/>
                </a:solidFill>
                <a:uFillTx/>
                <a:latin typeface="+mn-lt"/>
              </a:rPr>
              <a:t> One Access Point</a:t>
            </a:r>
          </a:p>
          <a:p>
            <a:pPr marL="0" marR="0" lvl="0" indent="0" algn="l" defTabSz="457200" rtl="0" fontAlgn="auto" hangingPunc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1" u="none" strike="noStrike" kern="1200" cap="none" spc="0" baseline="0">
                <a:solidFill>
                  <a:schemeClr val="accent6"/>
                </a:solidFill>
                <a:uFillTx/>
                <a:latin typeface="+mn-lt"/>
              </a:rPr>
              <a:t>- One transmitter</a:t>
            </a:r>
          </a:p>
          <a:p>
            <a:pPr marL="0" marR="0" lvl="0" indent="0" algn="l" defTabSz="457200" rtl="0" fontAlgn="auto" hangingPunc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1" u="none" strike="noStrike" kern="1200" cap="none" spc="0" baseline="0">
                <a:solidFill>
                  <a:schemeClr val="accent6"/>
                </a:solidFill>
                <a:uFillTx/>
                <a:latin typeface="+mn-lt"/>
              </a:rPr>
              <a:t>- One-pager instructions</a:t>
            </a:r>
          </a:p>
        </p:txBody>
      </p:sp>
    </p:spTree>
    <p:extLst>
      <p:ext uri="{BB962C8B-B14F-4D97-AF65-F5344CB8AC3E}">
        <p14:creationId xmlns:p14="http://schemas.microsoft.com/office/powerpoint/2010/main" val="167823514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46EE7C-CB48-C051-DF7E-1E4FA82F04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E9B852C-2461-C1A1-E94B-7109149614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Demonstration Kit </a:t>
            </a:r>
            <a:endParaRPr lang="da-DK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718FE0-B3E5-2415-87A5-F53858FAA61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32783" y="2520000"/>
            <a:ext cx="6324255" cy="3645850"/>
          </a:xfrm>
        </p:spPr>
        <p:txBody>
          <a:bodyPr/>
          <a:lstStyle/>
          <a:p>
            <a:r>
              <a:rPr lang="en-DK" b="1"/>
              <a:t>Transportation case with Laptop and </a:t>
            </a:r>
            <a:r>
              <a:rPr lang="en-DK" b="1" err="1"/>
              <a:t>EMSuite</a:t>
            </a:r>
            <a:r>
              <a:rPr lang="en-DK" b="1"/>
              <a:t> installed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1x Access Point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1x Transmitter (Radio Frequency)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1x Ellab RH/T integrated sensor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1x Ellab PT1000 temperature sensor -200˚C to +250˚C (3 meter)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1x Laptop w. </a:t>
            </a:r>
            <a:r>
              <a:rPr lang="da-DK"/>
              <a:t>P</a:t>
            </a:r>
            <a:r>
              <a:rPr lang="en-DK" err="1"/>
              <a:t>ower</a:t>
            </a:r>
            <a:r>
              <a:rPr lang="en-DK"/>
              <a:t> supply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1x Master USB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Mounting Bracket for Access Point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Mounting Bracket for RF transmitter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Suitcase with wheels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DK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3BD1274-3B58-5CF6-A1D7-4BD0449911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4403" y="2095608"/>
            <a:ext cx="3908658" cy="3638725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5417902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8851" y="1530858"/>
            <a:ext cx="6407785" cy="39770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>
                <a:solidFill>
                  <a:srgbClr val="17AAE1"/>
                </a:solidFill>
                <a:latin typeface="Ellab Sans"/>
                <a:cs typeface="Ellab Sans"/>
              </a:rPr>
              <a:t>Clause</a:t>
            </a:r>
            <a:r>
              <a:rPr sz="1600" b="1" spc="-35">
                <a:solidFill>
                  <a:srgbClr val="17AAE1"/>
                </a:solidFill>
                <a:latin typeface="Ellab Sans"/>
                <a:cs typeface="Ellab Sans"/>
              </a:rPr>
              <a:t> </a:t>
            </a:r>
            <a:r>
              <a:rPr sz="1600" b="1" spc="-20">
                <a:solidFill>
                  <a:srgbClr val="17AAE1"/>
                </a:solidFill>
                <a:latin typeface="Ellab Sans"/>
                <a:cs typeface="Ellab Sans"/>
              </a:rPr>
              <a:t>3.41</a:t>
            </a:r>
            <a:endParaRPr sz="1600">
              <a:latin typeface="Ellab Sans"/>
              <a:cs typeface="Ellab Sans"/>
            </a:endParaRPr>
          </a:p>
          <a:p>
            <a:pPr>
              <a:lnSpc>
                <a:spcPct val="100000"/>
              </a:lnSpc>
              <a:spcBef>
                <a:spcPts val="200"/>
              </a:spcBef>
            </a:pPr>
            <a:endParaRPr sz="1600">
              <a:latin typeface="Ellab Sans"/>
              <a:cs typeface="Ellab Sans"/>
            </a:endParaRPr>
          </a:p>
          <a:p>
            <a:pPr marL="12700" marR="115570">
              <a:lnSpc>
                <a:spcPct val="90000"/>
              </a:lnSpc>
            </a:pPr>
            <a:r>
              <a:rPr sz="1900" b="1">
                <a:solidFill>
                  <a:srgbClr val="00004A"/>
                </a:solidFill>
                <a:latin typeface="Ellab Sans"/>
                <a:cs typeface="Ellab Sans"/>
              </a:rPr>
              <a:t>Clause</a:t>
            </a:r>
            <a:r>
              <a:rPr sz="1900" b="1" spc="-3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b="1">
                <a:solidFill>
                  <a:srgbClr val="00004A"/>
                </a:solidFill>
                <a:latin typeface="Ellab Sans"/>
                <a:cs typeface="Ellab Sans"/>
              </a:rPr>
              <a:t>3.41</a:t>
            </a:r>
            <a:r>
              <a:rPr sz="1900" b="1" spc="-5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b="1">
                <a:solidFill>
                  <a:srgbClr val="00004A"/>
                </a:solidFill>
                <a:latin typeface="Ellab Sans"/>
                <a:cs typeface="Ellab Sans"/>
              </a:rPr>
              <a:t>of</a:t>
            </a:r>
            <a:r>
              <a:rPr sz="1900" b="1" spc="-3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b="1">
                <a:solidFill>
                  <a:srgbClr val="00004A"/>
                </a:solidFill>
                <a:latin typeface="Ellab Sans"/>
                <a:cs typeface="Ellab Sans"/>
              </a:rPr>
              <a:t>the</a:t>
            </a:r>
            <a:r>
              <a:rPr sz="1900" b="1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b="1">
                <a:solidFill>
                  <a:srgbClr val="00004A"/>
                </a:solidFill>
                <a:latin typeface="Ellab Sans"/>
                <a:cs typeface="Ellab Sans"/>
              </a:rPr>
              <a:t>EU</a:t>
            </a:r>
            <a:r>
              <a:rPr sz="1900" b="1" spc="-4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b="1">
                <a:solidFill>
                  <a:srgbClr val="00004A"/>
                </a:solidFill>
                <a:latin typeface="Ellab Sans"/>
                <a:cs typeface="Ellab Sans"/>
              </a:rPr>
              <a:t>GMP</a:t>
            </a:r>
            <a:r>
              <a:rPr sz="1900" b="1" spc="-4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b="1">
                <a:solidFill>
                  <a:srgbClr val="00004A"/>
                </a:solidFill>
                <a:latin typeface="Ellab Sans"/>
                <a:cs typeface="Ellab Sans"/>
              </a:rPr>
              <a:t>Guide</a:t>
            </a:r>
            <a:r>
              <a:rPr sz="1900" b="1" spc="7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requires</a:t>
            </a:r>
            <a:r>
              <a:rPr sz="1900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spc="-20">
                <a:solidFill>
                  <a:srgbClr val="00004A"/>
                </a:solidFill>
                <a:latin typeface="Ellab Sans"/>
                <a:cs typeface="Ellab Sans"/>
              </a:rPr>
              <a:t>that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measuring,</a:t>
            </a:r>
            <a:r>
              <a:rPr sz="1900" spc="-6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weighing,</a:t>
            </a:r>
            <a:r>
              <a:rPr sz="1900" spc="-6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recording</a:t>
            </a:r>
            <a:r>
              <a:rPr sz="1900" spc="-6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and</a:t>
            </a:r>
            <a:r>
              <a:rPr sz="1900" spc="-10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control</a:t>
            </a:r>
            <a:r>
              <a:rPr sz="1900" spc="-7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spc="-10">
                <a:solidFill>
                  <a:srgbClr val="00004A"/>
                </a:solidFill>
                <a:latin typeface="Ellab Sans"/>
                <a:cs typeface="Ellab Sans"/>
              </a:rPr>
              <a:t>equipment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should</a:t>
            </a:r>
            <a:r>
              <a:rPr sz="1900" spc="-5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be</a:t>
            </a:r>
            <a:r>
              <a:rPr sz="1900" spc="-6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calibrated</a:t>
            </a:r>
            <a:r>
              <a:rPr sz="1900" spc="-4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and</a:t>
            </a:r>
            <a:r>
              <a:rPr sz="1900" spc="-6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checked</a:t>
            </a:r>
            <a:r>
              <a:rPr sz="1900" spc="-5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at</a:t>
            </a:r>
            <a:r>
              <a:rPr sz="1900" spc="-6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defined</a:t>
            </a:r>
            <a:r>
              <a:rPr sz="1900" spc="-4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spc="-10">
                <a:solidFill>
                  <a:srgbClr val="00004A"/>
                </a:solidFill>
                <a:latin typeface="Ellab Sans"/>
                <a:cs typeface="Ellab Sans"/>
              </a:rPr>
              <a:t>intervals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by</a:t>
            </a:r>
            <a:r>
              <a:rPr sz="1900" spc="-6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spc="-10">
                <a:solidFill>
                  <a:srgbClr val="00004A"/>
                </a:solidFill>
                <a:latin typeface="Ellab Sans"/>
                <a:cs typeface="Ellab Sans"/>
              </a:rPr>
              <a:t>appropriate</a:t>
            </a:r>
            <a:r>
              <a:rPr sz="1900" spc="-4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methods.</a:t>
            </a:r>
            <a:r>
              <a:rPr sz="1900" spc="-3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Adequate</a:t>
            </a:r>
            <a:r>
              <a:rPr sz="1900" spc="-3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records</a:t>
            </a:r>
            <a:r>
              <a:rPr sz="1900" spc="-4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of</a:t>
            </a:r>
            <a:r>
              <a:rPr sz="1900" spc="-5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spc="-20">
                <a:solidFill>
                  <a:srgbClr val="00004A"/>
                </a:solidFill>
                <a:latin typeface="Ellab Sans"/>
                <a:cs typeface="Ellab Sans"/>
              </a:rPr>
              <a:t>such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tests</a:t>
            </a:r>
            <a:r>
              <a:rPr sz="1900" spc="-4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should</a:t>
            </a:r>
            <a:r>
              <a:rPr sz="1900" spc="-3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be</a:t>
            </a:r>
            <a:r>
              <a:rPr sz="1900" spc="-4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spc="-10">
                <a:solidFill>
                  <a:srgbClr val="00004A"/>
                </a:solidFill>
                <a:latin typeface="Ellab Sans"/>
                <a:cs typeface="Ellab Sans"/>
              </a:rPr>
              <a:t>maintained.</a:t>
            </a:r>
            <a:endParaRPr sz="1900">
              <a:latin typeface="Ellab Sans"/>
              <a:cs typeface="Ellab Sans"/>
            </a:endParaRPr>
          </a:p>
          <a:p>
            <a:pPr marL="12700">
              <a:lnSpc>
                <a:spcPts val="2165"/>
              </a:lnSpc>
              <a:spcBef>
                <a:spcPts val="1825"/>
              </a:spcBef>
            </a:pPr>
            <a:r>
              <a:rPr sz="1900" b="1" spc="-10">
                <a:solidFill>
                  <a:srgbClr val="00004A"/>
                </a:solidFill>
                <a:latin typeface="Ellab Sans"/>
                <a:cs typeface="Ellab Sans"/>
              </a:rPr>
              <a:t>Explanation:</a:t>
            </a:r>
            <a:endParaRPr sz="1900">
              <a:latin typeface="Ellab Sans"/>
              <a:cs typeface="Ellab Sans"/>
            </a:endParaRPr>
          </a:p>
          <a:p>
            <a:pPr marL="12700" marR="5080">
              <a:lnSpc>
                <a:spcPts val="2050"/>
              </a:lnSpc>
              <a:spcBef>
                <a:spcPts val="145"/>
              </a:spcBef>
            </a:pP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The</a:t>
            </a:r>
            <a:r>
              <a:rPr sz="1900" spc="-4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b="1">
                <a:solidFill>
                  <a:srgbClr val="00004A"/>
                </a:solidFill>
                <a:latin typeface="Ellab Sans"/>
                <a:cs typeface="Ellab Sans"/>
              </a:rPr>
              <a:t>EU</a:t>
            </a:r>
            <a:r>
              <a:rPr sz="1900" b="1" spc="-4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b="1">
                <a:solidFill>
                  <a:srgbClr val="00004A"/>
                </a:solidFill>
                <a:latin typeface="Ellab Sans"/>
                <a:cs typeface="Ellab Sans"/>
              </a:rPr>
              <a:t>GMP</a:t>
            </a:r>
            <a:r>
              <a:rPr sz="1900" b="1" spc="-3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b="1">
                <a:solidFill>
                  <a:srgbClr val="00004A"/>
                </a:solidFill>
                <a:latin typeface="Ellab Sans"/>
                <a:cs typeface="Ellab Sans"/>
              </a:rPr>
              <a:t>(Good</a:t>
            </a:r>
            <a:r>
              <a:rPr sz="1900" b="1" spc="-5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b="1" spc="-10">
                <a:solidFill>
                  <a:srgbClr val="00004A"/>
                </a:solidFill>
                <a:latin typeface="Ellab Sans"/>
                <a:cs typeface="Ellab Sans"/>
              </a:rPr>
              <a:t>Manufacturing</a:t>
            </a:r>
            <a:r>
              <a:rPr sz="1900" b="1" spc="2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b="1">
                <a:solidFill>
                  <a:srgbClr val="00004A"/>
                </a:solidFill>
                <a:latin typeface="Ellab Sans"/>
                <a:cs typeface="Ellab Sans"/>
              </a:rPr>
              <a:t>Practice)</a:t>
            </a:r>
            <a:r>
              <a:rPr sz="1900" b="1" spc="-3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b="1" spc="-10">
                <a:solidFill>
                  <a:srgbClr val="00004A"/>
                </a:solidFill>
                <a:latin typeface="Ellab Sans"/>
                <a:cs typeface="Ellab Sans"/>
              </a:rPr>
              <a:t>Guide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sets</a:t>
            </a:r>
            <a:r>
              <a:rPr sz="1900" spc="-5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out</a:t>
            </a:r>
            <a:r>
              <a:rPr sz="1900" spc="-5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detailed</a:t>
            </a:r>
            <a:r>
              <a:rPr sz="1900" spc="-4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requirements</a:t>
            </a:r>
            <a:r>
              <a:rPr sz="1900" spc="-1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for</a:t>
            </a:r>
            <a:r>
              <a:rPr sz="1900" spc="-7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the</a:t>
            </a:r>
            <a:r>
              <a:rPr sz="1900" spc="-4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spc="-10">
                <a:solidFill>
                  <a:srgbClr val="00004A"/>
                </a:solidFill>
                <a:latin typeface="Ellab Sans"/>
                <a:cs typeface="Ellab Sans"/>
              </a:rPr>
              <a:t>manufacturing</a:t>
            </a:r>
            <a:r>
              <a:rPr sz="1900" spc="-25">
                <a:solidFill>
                  <a:srgbClr val="00004A"/>
                </a:solidFill>
                <a:latin typeface="Ellab Sans"/>
                <a:cs typeface="Ellab Sans"/>
              </a:rPr>
              <a:t> of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medicinal</a:t>
            </a:r>
            <a:r>
              <a:rPr sz="1900" spc="-1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products</a:t>
            </a:r>
            <a:r>
              <a:rPr sz="1900" spc="-4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to</a:t>
            </a:r>
            <a:r>
              <a:rPr sz="1900" spc="-4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ensure</a:t>
            </a:r>
            <a:r>
              <a:rPr sz="1900" spc="-3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they</a:t>
            </a:r>
            <a:r>
              <a:rPr sz="1900" spc="-3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are</a:t>
            </a:r>
            <a:r>
              <a:rPr sz="1900" spc="-4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of</a:t>
            </a:r>
            <a:r>
              <a:rPr sz="1900" spc="-5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high</a:t>
            </a:r>
            <a:r>
              <a:rPr sz="1900" spc="-4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spc="-10">
                <a:solidFill>
                  <a:srgbClr val="00004A"/>
                </a:solidFill>
                <a:latin typeface="Ellab Sans"/>
                <a:cs typeface="Ellab Sans"/>
              </a:rPr>
              <a:t>quality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and</a:t>
            </a:r>
            <a:r>
              <a:rPr sz="1900" spc="-7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comply</a:t>
            </a:r>
            <a:r>
              <a:rPr sz="1900" spc="-6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with</a:t>
            </a:r>
            <a:r>
              <a:rPr sz="1900" spc="-6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legal</a:t>
            </a:r>
            <a:r>
              <a:rPr sz="1900" spc="-5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specifications.</a:t>
            </a:r>
            <a:r>
              <a:rPr sz="1900" spc="-1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b="1">
                <a:solidFill>
                  <a:srgbClr val="00004A"/>
                </a:solidFill>
                <a:latin typeface="Ellab Sans"/>
                <a:cs typeface="Ellab Sans"/>
              </a:rPr>
              <a:t>Clause</a:t>
            </a:r>
            <a:r>
              <a:rPr sz="1900" b="1" spc="-5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b="1">
                <a:solidFill>
                  <a:srgbClr val="00004A"/>
                </a:solidFill>
                <a:latin typeface="Ellab Sans"/>
                <a:cs typeface="Ellab Sans"/>
              </a:rPr>
              <a:t>3.41</a:t>
            </a:r>
            <a:r>
              <a:rPr sz="1900" b="1" spc="2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spc="-25">
                <a:solidFill>
                  <a:srgbClr val="00004A"/>
                </a:solidFill>
                <a:latin typeface="Ellab Sans"/>
                <a:cs typeface="Ellab Sans"/>
              </a:rPr>
              <a:t>is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part</a:t>
            </a:r>
            <a:r>
              <a:rPr sz="1900" spc="-6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of</a:t>
            </a:r>
            <a:r>
              <a:rPr sz="1900" spc="-5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the</a:t>
            </a:r>
            <a:r>
              <a:rPr sz="1900" spc="-5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chapter</a:t>
            </a:r>
            <a:r>
              <a:rPr sz="1900" spc="-4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on</a:t>
            </a:r>
            <a:r>
              <a:rPr sz="1900" spc="-4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b="1">
                <a:solidFill>
                  <a:srgbClr val="00004A"/>
                </a:solidFill>
                <a:latin typeface="Ellab Sans"/>
                <a:cs typeface="Ellab Sans"/>
              </a:rPr>
              <a:t>Premises</a:t>
            </a:r>
            <a:r>
              <a:rPr sz="1900" b="1" spc="-1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b="1">
                <a:solidFill>
                  <a:srgbClr val="00004A"/>
                </a:solidFill>
                <a:latin typeface="Ellab Sans"/>
                <a:cs typeface="Ellab Sans"/>
              </a:rPr>
              <a:t>and</a:t>
            </a:r>
            <a:r>
              <a:rPr sz="1900" b="1" spc="-4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b="1">
                <a:solidFill>
                  <a:srgbClr val="00004A"/>
                </a:solidFill>
                <a:latin typeface="Ellab Sans"/>
                <a:cs typeface="Ellab Sans"/>
              </a:rPr>
              <a:t>Equipment</a:t>
            </a:r>
            <a:r>
              <a:rPr sz="1900" b="1" spc="7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spc="-25">
                <a:solidFill>
                  <a:srgbClr val="00004A"/>
                </a:solidFill>
                <a:latin typeface="Ellab Sans"/>
                <a:cs typeface="Ellab Sans"/>
              </a:rPr>
              <a:t>and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defines</a:t>
            </a:r>
            <a:r>
              <a:rPr sz="1900" spc="-7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specific</a:t>
            </a:r>
            <a:r>
              <a:rPr sz="1900" spc="-7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requirements</a:t>
            </a:r>
            <a:r>
              <a:rPr sz="1900" spc="-5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for</a:t>
            </a:r>
            <a:r>
              <a:rPr sz="1900" spc="-9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>
                <a:solidFill>
                  <a:srgbClr val="00004A"/>
                </a:solidFill>
                <a:latin typeface="Ellab Sans"/>
                <a:cs typeface="Ellab Sans"/>
              </a:rPr>
              <a:t>measuring</a:t>
            </a:r>
            <a:r>
              <a:rPr sz="1900" spc="-6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900" spc="-10">
                <a:solidFill>
                  <a:srgbClr val="00004A"/>
                </a:solidFill>
                <a:latin typeface="Ellab Sans"/>
                <a:cs typeface="Ellab Sans"/>
              </a:rPr>
              <a:t>equipment.</a:t>
            </a:r>
            <a:endParaRPr sz="1900">
              <a:latin typeface="Ellab Sans"/>
              <a:cs typeface="Ellab Sans"/>
            </a:endParaRPr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335026" y="141542"/>
            <a:ext cx="11497038" cy="1235075"/>
          </a:xfrm>
          <a:prstGeom prst="rect">
            <a:avLst/>
          </a:prstGeom>
        </p:spPr>
        <p:txBody>
          <a:bodyPr vert="horz" wrap="square" lIns="0" tIns="48734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>
                <a:solidFill>
                  <a:srgbClr val="00004A"/>
                </a:solidFill>
                <a:latin typeface="Ellab Sans"/>
                <a:cs typeface="Ellab Sans"/>
              </a:rPr>
              <a:t>EU</a:t>
            </a:r>
            <a:r>
              <a:rPr sz="3600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3600">
                <a:solidFill>
                  <a:srgbClr val="00004A"/>
                </a:solidFill>
                <a:latin typeface="Ellab Sans"/>
                <a:cs typeface="Ellab Sans"/>
              </a:rPr>
              <a:t>GMP</a:t>
            </a:r>
            <a:r>
              <a:rPr sz="3600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3600" spc="-10">
                <a:solidFill>
                  <a:srgbClr val="00004A"/>
                </a:solidFill>
                <a:latin typeface="Ellab Sans"/>
                <a:cs typeface="Ellab Sans"/>
              </a:rPr>
              <a:t>Guide</a:t>
            </a:r>
            <a:endParaRPr sz="3600">
              <a:latin typeface="Ellab Sans"/>
              <a:cs typeface="Ellab San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532751" y="935989"/>
            <a:ext cx="4324223" cy="5228971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57213" y="6374193"/>
            <a:ext cx="777875" cy="342265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12700">
              <a:lnSpc>
                <a:spcPts val="830"/>
              </a:lnSpc>
              <a:spcBef>
                <a:spcPts val="70"/>
              </a:spcBef>
            </a:pPr>
            <a:r>
              <a:rPr sz="700" b="1" spc="50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endParaRPr sz="700">
              <a:latin typeface="Ellab Sans"/>
              <a:cs typeface="Ellab Sans"/>
            </a:endParaRPr>
          </a:p>
          <a:p>
            <a:pPr marL="12700">
              <a:lnSpc>
                <a:spcPts val="825"/>
              </a:lnSpc>
            </a:pPr>
            <a:r>
              <a:rPr sz="700" b="1" spc="50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endParaRPr sz="700">
              <a:latin typeface="Ellab Sans"/>
              <a:cs typeface="Ellab Sans"/>
            </a:endParaRPr>
          </a:p>
          <a:p>
            <a:pPr marL="12700">
              <a:lnSpc>
                <a:spcPts val="835"/>
              </a:lnSpc>
            </a:pPr>
            <a:r>
              <a:rPr sz="700" b="1" spc="500">
                <a:solidFill>
                  <a:srgbClr val="28ABE2"/>
                </a:solidFill>
                <a:latin typeface="Ellab Sans"/>
                <a:cs typeface="Ellab Sans"/>
              </a:rPr>
              <a:t> </a:t>
            </a:r>
            <a:endParaRPr sz="700">
              <a:latin typeface="Ellab Sans"/>
              <a:cs typeface="Ellab Sans"/>
            </a:endParaRP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8851" y="1530858"/>
            <a:ext cx="6280785" cy="453136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>
                <a:solidFill>
                  <a:srgbClr val="17AAE1"/>
                </a:solidFill>
                <a:latin typeface="Ellab Sans"/>
                <a:cs typeface="Ellab Sans"/>
              </a:rPr>
              <a:t>Clause</a:t>
            </a:r>
            <a:r>
              <a:rPr sz="1600" b="1" spc="-35">
                <a:solidFill>
                  <a:srgbClr val="17AAE1"/>
                </a:solidFill>
                <a:latin typeface="Ellab Sans"/>
                <a:cs typeface="Ellab Sans"/>
              </a:rPr>
              <a:t> </a:t>
            </a:r>
            <a:r>
              <a:rPr sz="1600" b="1" spc="-20">
                <a:solidFill>
                  <a:srgbClr val="17AAE1"/>
                </a:solidFill>
                <a:latin typeface="Ellab Sans"/>
                <a:cs typeface="Ellab Sans"/>
              </a:rPr>
              <a:t>3.41</a:t>
            </a:r>
            <a:endParaRPr sz="1600">
              <a:latin typeface="Ellab Sans"/>
              <a:cs typeface="Ellab Sans"/>
            </a:endParaRPr>
          </a:p>
          <a:p>
            <a:pPr>
              <a:lnSpc>
                <a:spcPct val="100000"/>
              </a:lnSpc>
              <a:spcBef>
                <a:spcPts val="195"/>
              </a:spcBef>
            </a:pPr>
            <a:endParaRPr sz="1600">
              <a:latin typeface="Ellab Sans"/>
              <a:cs typeface="Ellab Sans"/>
            </a:endParaRPr>
          </a:p>
          <a:p>
            <a:pPr marL="12700" marR="291465">
              <a:lnSpc>
                <a:spcPct val="100000"/>
              </a:lnSpc>
            </a:pPr>
            <a:r>
              <a:rPr sz="2000" b="1">
                <a:solidFill>
                  <a:srgbClr val="00004A"/>
                </a:solidFill>
                <a:latin typeface="Ellab Sans"/>
                <a:cs typeface="Ellab Sans"/>
              </a:rPr>
              <a:t>Specific</a:t>
            </a:r>
            <a:r>
              <a:rPr sz="2000" b="1" spc="-4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 b="1">
                <a:solidFill>
                  <a:srgbClr val="00004A"/>
                </a:solidFill>
                <a:latin typeface="Ellab Sans"/>
                <a:cs typeface="Ellab Sans"/>
              </a:rPr>
              <a:t>Requirements</a:t>
            </a:r>
            <a:r>
              <a:rPr sz="2000" b="1" spc="-4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 b="1">
                <a:solidFill>
                  <a:srgbClr val="00004A"/>
                </a:solidFill>
                <a:latin typeface="Ellab Sans"/>
                <a:cs typeface="Ellab Sans"/>
              </a:rPr>
              <a:t>from</a:t>
            </a:r>
            <a:r>
              <a:rPr sz="2000" b="1" spc="-4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 b="1">
                <a:solidFill>
                  <a:srgbClr val="00004A"/>
                </a:solidFill>
                <a:latin typeface="Ellab Sans"/>
                <a:cs typeface="Ellab Sans"/>
              </a:rPr>
              <a:t>Clause</a:t>
            </a:r>
            <a:r>
              <a:rPr sz="2000" b="1" spc="-6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 b="1" spc="-10">
                <a:solidFill>
                  <a:srgbClr val="00004A"/>
                </a:solidFill>
                <a:latin typeface="Ellab Sans"/>
                <a:cs typeface="Ellab Sans"/>
              </a:rPr>
              <a:t>3.41:</a:t>
            </a:r>
          </a:p>
          <a:p>
            <a:pPr marL="12700" marR="291465">
              <a:lnSpc>
                <a:spcPct val="100000"/>
              </a:lnSpc>
            </a:pPr>
            <a:endParaRPr lang="en-DK" sz="2000" b="1" spc="-10">
              <a:solidFill>
                <a:srgbClr val="00004A"/>
              </a:solidFill>
              <a:latin typeface="Ellab Sans"/>
              <a:cs typeface="Ellab Sans"/>
            </a:endParaRPr>
          </a:p>
          <a:p>
            <a:pPr marL="12700" marR="291465">
              <a:lnSpc>
                <a:spcPct val="100000"/>
              </a:lnSpc>
            </a:pPr>
            <a:r>
              <a:rPr sz="2000" b="1">
                <a:solidFill>
                  <a:schemeClr val="accent1"/>
                </a:solidFill>
                <a:latin typeface="Ellab Sans"/>
                <a:cs typeface="Ellab Sans"/>
              </a:rPr>
              <a:t>Calibration:</a:t>
            </a:r>
            <a:r>
              <a:rPr sz="2000" b="1" spc="10">
                <a:solidFill>
                  <a:schemeClr val="accent1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Measuring,</a:t>
            </a:r>
            <a:r>
              <a:rPr sz="2000" spc="-5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weighing,</a:t>
            </a:r>
            <a:r>
              <a:rPr sz="2000" spc="-5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recording,</a:t>
            </a:r>
            <a:r>
              <a:rPr sz="2000" spc="-5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 spc="-25">
                <a:solidFill>
                  <a:srgbClr val="00004A"/>
                </a:solidFill>
                <a:latin typeface="Ellab Sans"/>
                <a:cs typeface="Ellab Sans"/>
              </a:rPr>
              <a:t>and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controlling</a:t>
            </a:r>
            <a:r>
              <a:rPr sz="2000" spc="-5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equipment</a:t>
            </a:r>
            <a:r>
              <a:rPr sz="2000" spc="-40">
                <a:solidFill>
                  <a:srgbClr val="00004A"/>
                </a:solidFill>
                <a:latin typeface="Ellab Sans"/>
                <a:cs typeface="Ellab Sans"/>
              </a:rPr>
              <a:t>-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must</a:t>
            </a:r>
            <a:r>
              <a:rPr sz="2000" spc="-4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be</a:t>
            </a:r>
            <a:r>
              <a:rPr sz="2000" spc="-5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regularly</a:t>
            </a:r>
            <a:r>
              <a:rPr sz="2000" spc="-3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 spc="-10">
                <a:solidFill>
                  <a:srgbClr val="00004A"/>
                </a:solidFill>
                <a:latin typeface="Ellab Sans"/>
                <a:cs typeface="Ellab Sans"/>
              </a:rPr>
              <a:t>calibrated.</a:t>
            </a:r>
            <a:endParaRPr sz="2000">
              <a:latin typeface="Ellab Sans"/>
              <a:cs typeface="Ellab Sans"/>
            </a:endParaRPr>
          </a:p>
          <a:p>
            <a:pPr marL="12700" marR="393065" algn="just">
              <a:lnSpc>
                <a:spcPct val="100000"/>
              </a:lnSpc>
              <a:spcBef>
                <a:spcPts val="2405"/>
              </a:spcBef>
            </a:pPr>
            <a:r>
              <a:rPr sz="2000" b="1">
                <a:solidFill>
                  <a:schemeClr val="accent1"/>
                </a:solidFill>
                <a:latin typeface="Ellab Sans"/>
                <a:cs typeface="Ellab Sans"/>
              </a:rPr>
              <a:t>Verification:</a:t>
            </a:r>
            <a:r>
              <a:rPr sz="2000" b="1" spc="30">
                <a:solidFill>
                  <a:schemeClr val="accent1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The</a:t>
            </a:r>
            <a:r>
              <a:rPr sz="2000" spc="-3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equipment</a:t>
            </a:r>
            <a:r>
              <a:rPr sz="2000" spc="-2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must</a:t>
            </a:r>
            <a:r>
              <a:rPr sz="2000" spc="-4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be</a:t>
            </a:r>
            <a:r>
              <a:rPr sz="2000" spc="-3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checked</a:t>
            </a:r>
            <a:r>
              <a:rPr sz="2000" spc="-3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 spc="-25">
                <a:solidFill>
                  <a:srgbClr val="00004A"/>
                </a:solidFill>
                <a:latin typeface="Ellab Sans"/>
                <a:cs typeface="Ellab Sans"/>
              </a:rPr>
              <a:t>at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specified</a:t>
            </a:r>
            <a:r>
              <a:rPr sz="2000" spc="-4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intervals</a:t>
            </a:r>
            <a:r>
              <a:rPr sz="2000" spc="-7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using</a:t>
            </a:r>
            <a:r>
              <a:rPr sz="2000" spc="-5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appropriate</a:t>
            </a:r>
            <a:r>
              <a:rPr sz="2000" spc="-7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methods</a:t>
            </a:r>
            <a:r>
              <a:rPr sz="2000" spc="-6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 spc="-25">
                <a:solidFill>
                  <a:srgbClr val="00004A"/>
                </a:solidFill>
                <a:latin typeface="Ellab Sans"/>
                <a:cs typeface="Ellab Sans"/>
              </a:rPr>
              <a:t>to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ensure</a:t>
            </a:r>
            <a:r>
              <a:rPr sz="2000" spc="-4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it</a:t>
            </a:r>
            <a:r>
              <a:rPr sz="2000" spc="-4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is</a:t>
            </a:r>
            <a:r>
              <a:rPr sz="2000" spc="-3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functioning</a:t>
            </a:r>
            <a:r>
              <a:rPr sz="2000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 spc="-10">
                <a:solidFill>
                  <a:srgbClr val="00004A"/>
                </a:solidFill>
                <a:latin typeface="Ellab Sans"/>
                <a:cs typeface="Ellab Sans"/>
              </a:rPr>
              <a:t>correctly.</a:t>
            </a:r>
            <a:endParaRPr sz="2000">
              <a:latin typeface="Ellab Sans"/>
              <a:cs typeface="Ellab Sans"/>
            </a:endParaRPr>
          </a:p>
          <a:p>
            <a:pPr marL="12700" marR="5080">
              <a:lnSpc>
                <a:spcPct val="100000"/>
              </a:lnSpc>
              <a:spcBef>
                <a:spcPts val="2400"/>
              </a:spcBef>
            </a:pP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Appropriate</a:t>
            </a:r>
            <a:r>
              <a:rPr sz="2000" spc="-3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chemeClr val="accent1"/>
                </a:solidFill>
                <a:latin typeface="Ellab Sans"/>
                <a:cs typeface="Ellab Sans"/>
              </a:rPr>
              <a:t>records</a:t>
            </a:r>
            <a:r>
              <a:rPr sz="2000" spc="-5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of</a:t>
            </a:r>
            <a:r>
              <a:rPr sz="2000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the</a:t>
            </a:r>
            <a:r>
              <a:rPr sz="2000" spc="-3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calibration</a:t>
            </a:r>
            <a:r>
              <a:rPr sz="2000" spc="-25">
                <a:solidFill>
                  <a:srgbClr val="00004A"/>
                </a:solidFill>
                <a:latin typeface="Ellab Sans"/>
                <a:cs typeface="Ellab Sans"/>
              </a:rPr>
              <a:t> and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verification</a:t>
            </a:r>
            <a:r>
              <a:rPr sz="2000" spc="-2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of</a:t>
            </a:r>
            <a:r>
              <a:rPr sz="2000" spc="-1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the</a:t>
            </a:r>
            <a:r>
              <a:rPr sz="2000" spc="-3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equipment</a:t>
            </a:r>
            <a:r>
              <a:rPr sz="2000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must</a:t>
            </a:r>
            <a:r>
              <a:rPr sz="2000" spc="-3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be</a:t>
            </a:r>
            <a:r>
              <a:rPr sz="2000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kept</a:t>
            </a:r>
            <a:r>
              <a:rPr sz="2000" spc="-3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 spc="-25">
                <a:solidFill>
                  <a:srgbClr val="00004A"/>
                </a:solidFill>
                <a:latin typeface="Ellab Sans"/>
                <a:cs typeface="Ellab Sans"/>
              </a:rPr>
              <a:t>and </a:t>
            </a:r>
            <a:r>
              <a:rPr sz="2000" spc="-10">
                <a:solidFill>
                  <a:srgbClr val="00004A"/>
                </a:solidFill>
                <a:latin typeface="Ellab Sans"/>
                <a:cs typeface="Ellab Sans"/>
              </a:rPr>
              <a:t>maintained.</a:t>
            </a:r>
            <a:endParaRPr sz="2000">
              <a:latin typeface="Ellab Sans"/>
              <a:cs typeface="Ellab Sans"/>
            </a:endParaRPr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459392" y="141542"/>
            <a:ext cx="7172751" cy="1046106"/>
          </a:xfrm>
          <a:prstGeom prst="rect">
            <a:avLst/>
          </a:prstGeom>
        </p:spPr>
        <p:txBody>
          <a:bodyPr vert="horz" wrap="square" lIns="0" tIns="48734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>
                <a:solidFill>
                  <a:srgbClr val="00004A"/>
                </a:solidFill>
                <a:latin typeface="Ellab Sans"/>
                <a:cs typeface="Ellab Sans"/>
              </a:rPr>
              <a:t>EU</a:t>
            </a:r>
            <a:r>
              <a:rPr sz="3600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3600">
                <a:solidFill>
                  <a:srgbClr val="00004A"/>
                </a:solidFill>
                <a:latin typeface="Ellab Sans"/>
                <a:cs typeface="Ellab Sans"/>
              </a:rPr>
              <a:t>GMP</a:t>
            </a:r>
            <a:r>
              <a:rPr sz="3600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3600" spc="-10">
                <a:solidFill>
                  <a:srgbClr val="00004A"/>
                </a:solidFill>
                <a:latin typeface="Ellab Sans"/>
                <a:cs typeface="Ellab Sans"/>
              </a:rPr>
              <a:t>Guide</a:t>
            </a:r>
            <a:endParaRPr sz="3600">
              <a:latin typeface="Ellab Sans"/>
              <a:cs typeface="Ellab San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050696" y="1530858"/>
            <a:ext cx="2726226" cy="3768533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57213" y="6374193"/>
            <a:ext cx="777875" cy="342265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12700">
              <a:lnSpc>
                <a:spcPts val="830"/>
              </a:lnSpc>
              <a:spcBef>
                <a:spcPts val="70"/>
              </a:spcBef>
            </a:pPr>
            <a:r>
              <a:rPr sz="700" b="1" spc="50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endParaRPr sz="700">
              <a:latin typeface="Ellab Sans"/>
              <a:cs typeface="Ellab Sans"/>
            </a:endParaRPr>
          </a:p>
          <a:p>
            <a:pPr marL="12700">
              <a:lnSpc>
                <a:spcPts val="825"/>
              </a:lnSpc>
            </a:pPr>
            <a:r>
              <a:rPr sz="700" b="1" spc="50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endParaRPr sz="700">
              <a:latin typeface="Ellab Sans"/>
              <a:cs typeface="Ellab Sans"/>
            </a:endParaRPr>
          </a:p>
          <a:p>
            <a:pPr marL="12700">
              <a:lnSpc>
                <a:spcPts val="835"/>
              </a:lnSpc>
            </a:pPr>
            <a:r>
              <a:rPr sz="700" b="1" spc="500">
                <a:solidFill>
                  <a:srgbClr val="28ABE2"/>
                </a:solidFill>
                <a:latin typeface="Ellab Sans"/>
                <a:cs typeface="Ellab Sans"/>
              </a:rPr>
              <a:t> </a:t>
            </a:r>
            <a:endParaRPr sz="700">
              <a:latin typeface="Ellab Sans"/>
              <a:cs typeface="Ellab Sans"/>
            </a:endParaRP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C33959-C264-30A2-1D58-5B2F819363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 hidden="1">
            <a:extLst>
              <a:ext uri="{FF2B5EF4-FFF2-40B4-BE49-F238E27FC236}">
                <a16:creationId xmlns:a16="http://schemas.microsoft.com/office/drawing/2014/main" id="{972E6FBA-8E8B-856B-216C-8366793648AB}"/>
              </a:ext>
            </a:extLst>
          </p:cNvPr>
          <p:cNvGraphicFramePr/>
          <p:nvPr/>
        </p:nvGraphicFramePr>
        <p:xfrm>
          <a:off x="611510" y="1910"/>
          <a:ext cx="1909" cy="19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5787" imgH="5787" progId="">
                  <p:embed/>
                </p:oleObj>
              </mc:Choice>
              <mc:Fallback>
                <p:oleObj r:id="rId2" imgW="5787" imgH="5787" progId="">
                  <p:embed/>
                  <p:pic>
                    <p:nvPicPr>
                      <p:cNvPr id="2" name="Object 2" hidden="1">
                        <a:extLst>
                          <a:ext uri="{FF2B5EF4-FFF2-40B4-BE49-F238E27FC236}">
                            <a16:creationId xmlns:a16="http://schemas.microsoft.com/office/drawing/2014/main" id="{972E6FBA-8E8B-856B-216C-8366793648A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11510" y="1910"/>
                        <a:ext cx="1909" cy="1909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itle 6">
            <a:extLst>
              <a:ext uri="{FF2B5EF4-FFF2-40B4-BE49-F238E27FC236}">
                <a16:creationId xmlns:a16="http://schemas.microsoft.com/office/drawing/2014/main" id="{49380B0B-DB40-BE04-71ED-380EB92B0A9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49675" y="141710"/>
            <a:ext cx="8998025" cy="1037884"/>
          </a:xfrm>
        </p:spPr>
        <p:txBody>
          <a:bodyPr/>
          <a:lstStyle/>
          <a:p>
            <a:pPr lvl="0"/>
            <a:br>
              <a:rPr lang="da-DK">
                <a:solidFill>
                  <a:srgbClr val="306E8E"/>
                </a:solidFill>
              </a:rPr>
            </a:br>
            <a:endParaRPr lang="da-DK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56852C-31DE-CB07-04D1-DB75280D843B}"/>
              </a:ext>
            </a:extLst>
          </p:cNvPr>
          <p:cNvSpPr txBox="1"/>
          <p:nvPr/>
        </p:nvSpPr>
        <p:spPr>
          <a:xfrm>
            <a:off x="984499" y="272851"/>
            <a:ext cx="7077456" cy="4431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2160" b="1">
                <a:solidFill>
                  <a:schemeClr val="tx2"/>
                </a:solidFill>
                <a:latin typeface="Aptos"/>
              </a:rPr>
              <a:t>After sales </a:t>
            </a:r>
            <a:r>
              <a:rPr lang="en-DK" sz="2160">
                <a:solidFill>
                  <a:schemeClr val="tx2"/>
                </a:solidFill>
                <a:latin typeface="Aptos"/>
              </a:rPr>
              <a:t>for </a:t>
            </a:r>
            <a:r>
              <a:rPr lang="en-DK" sz="2160" b="1" err="1">
                <a:solidFill>
                  <a:schemeClr val="tx2"/>
                </a:solidFill>
                <a:latin typeface="Aptos"/>
              </a:rPr>
              <a:t>TrackView</a:t>
            </a:r>
            <a:r>
              <a:rPr lang="en-DK" sz="2160" b="1">
                <a:solidFill>
                  <a:schemeClr val="tx2"/>
                </a:solidFill>
                <a:latin typeface="Aptos"/>
              </a:rPr>
              <a:t> Pro &amp; </a:t>
            </a:r>
            <a:r>
              <a:rPr lang="en-DK" sz="2160" b="1" err="1">
                <a:solidFill>
                  <a:schemeClr val="tx2"/>
                </a:solidFill>
                <a:latin typeface="Aptos"/>
              </a:rPr>
              <a:t>EMSuite</a:t>
            </a:r>
            <a:endParaRPr lang="en-DK" sz="2160" b="1">
              <a:solidFill>
                <a:schemeClr val="tx2"/>
              </a:solidFill>
              <a:latin typeface="Aptos"/>
            </a:endParaRPr>
          </a:p>
        </p:txBody>
      </p:sp>
      <p:pic>
        <p:nvPicPr>
          <p:cNvPr id="7" name="Graphic 6" descr="Factory outline">
            <a:extLst>
              <a:ext uri="{FF2B5EF4-FFF2-40B4-BE49-F238E27FC236}">
                <a16:creationId xmlns:a16="http://schemas.microsoft.com/office/drawing/2014/main" id="{E3623824-A3DD-00C6-3F09-D11269942B0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639506" y="4430690"/>
            <a:ext cx="1097280" cy="1097280"/>
          </a:xfrm>
          <a:prstGeom prst="rect">
            <a:avLst/>
          </a:prstGeom>
        </p:spPr>
      </p:pic>
      <p:pic>
        <p:nvPicPr>
          <p:cNvPr id="9" name="Graphic 8" descr="Construction worker male outline">
            <a:extLst>
              <a:ext uri="{FF2B5EF4-FFF2-40B4-BE49-F238E27FC236}">
                <a16:creationId xmlns:a16="http://schemas.microsoft.com/office/drawing/2014/main" id="{8D209584-7F7C-8190-1783-4D0E574E2E4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277390" y="4430478"/>
            <a:ext cx="1097280" cy="1097280"/>
          </a:xfrm>
          <a:prstGeom prst="rect">
            <a:avLst/>
          </a:prstGeom>
        </p:spPr>
      </p:pic>
      <p:pic>
        <p:nvPicPr>
          <p:cNvPr id="17" name="Graphic 16" descr="Ui Ux outline">
            <a:extLst>
              <a:ext uri="{FF2B5EF4-FFF2-40B4-BE49-F238E27FC236}">
                <a16:creationId xmlns:a16="http://schemas.microsoft.com/office/drawing/2014/main" id="{BFCF1F4E-4BB0-010E-1C01-6255A8CD4F5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539706" y="4368652"/>
            <a:ext cx="1097280" cy="1097280"/>
          </a:xfrm>
          <a:prstGeom prst="rect">
            <a:avLst/>
          </a:pr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4100A7DE-0EF2-0EF0-3EFD-1DF7330C9066}"/>
              </a:ext>
            </a:extLst>
          </p:cNvPr>
          <p:cNvGrpSpPr>
            <a:grpSpLocks noChangeAspect="1"/>
          </p:cNvGrpSpPr>
          <p:nvPr/>
        </p:nvGrpSpPr>
        <p:grpSpPr>
          <a:xfrm>
            <a:off x="6081465" y="4501758"/>
            <a:ext cx="856216" cy="856216"/>
            <a:chOff x="6986237" y="3900294"/>
            <a:chExt cx="1191421" cy="1191421"/>
          </a:xfrm>
          <a:solidFill>
            <a:schemeClr val="tx1"/>
          </a:solidFill>
        </p:grpSpPr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3B53CAE2-57D9-F153-1AA2-528CBE5FE020}"/>
                </a:ext>
              </a:extLst>
            </p:cNvPr>
            <p:cNvSpPr/>
            <p:nvPr/>
          </p:nvSpPr>
          <p:spPr>
            <a:xfrm>
              <a:off x="6986237" y="3900294"/>
              <a:ext cx="1191421" cy="1191421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40"/>
            </a:p>
          </p:txBody>
        </p:sp>
        <p:pic>
          <p:nvPicPr>
            <p:cNvPr id="26" name="Picture 25" descr="Icon&#10;&#10;Description automatically generated">
              <a:extLst>
                <a:ext uri="{FF2B5EF4-FFF2-40B4-BE49-F238E27FC236}">
                  <a16:creationId xmlns:a16="http://schemas.microsoft.com/office/drawing/2014/main" id="{B5AF1E48-1EF2-C83E-33BE-21154F55354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7180194" y="4094251"/>
              <a:ext cx="803507" cy="803507"/>
            </a:xfrm>
            <a:prstGeom prst="rect">
              <a:avLst/>
            </a:prstGeom>
            <a:grpFill/>
          </p:spPr>
        </p:pic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9444FA33-3D77-D2C2-1314-6C3D95FC98D5}"/>
              </a:ext>
            </a:extLst>
          </p:cNvPr>
          <p:cNvSpPr txBox="1">
            <a:spLocks noChangeAspect="1"/>
          </p:cNvSpPr>
          <p:nvPr/>
        </p:nvSpPr>
        <p:spPr>
          <a:xfrm>
            <a:off x="2639506" y="3072383"/>
            <a:ext cx="1097280" cy="535531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DK" sz="1440">
                <a:solidFill>
                  <a:schemeClr val="bg1"/>
                </a:solidFill>
              </a:rPr>
              <a:t>Factory calibration </a:t>
            </a:r>
            <a:endParaRPr lang="da-DK" sz="1440">
              <a:solidFill>
                <a:schemeClr val="bg1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5677C43-6475-956F-A89F-6DB78CF59A6C}"/>
              </a:ext>
            </a:extLst>
          </p:cNvPr>
          <p:cNvSpPr txBox="1">
            <a:spLocks noChangeAspect="1"/>
          </p:cNvSpPr>
          <p:nvPr/>
        </p:nvSpPr>
        <p:spPr>
          <a:xfrm>
            <a:off x="4277390" y="3072382"/>
            <a:ext cx="1097280" cy="313932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DK" sz="1440">
                <a:solidFill>
                  <a:schemeClr val="bg1"/>
                </a:solidFill>
              </a:rPr>
              <a:t>On-site </a:t>
            </a:r>
            <a:endParaRPr lang="da-DK" sz="1440">
              <a:solidFill>
                <a:schemeClr val="bg1"/>
              </a:solidFill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4FEB344-8CF7-4B0C-6A9F-A9AA3D27B608}"/>
              </a:ext>
            </a:extLst>
          </p:cNvPr>
          <p:cNvSpPr txBox="1">
            <a:spLocks noChangeAspect="1"/>
          </p:cNvSpPr>
          <p:nvPr/>
        </p:nvSpPr>
        <p:spPr>
          <a:xfrm>
            <a:off x="5915213" y="3072381"/>
            <a:ext cx="1188720" cy="313932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DK" sz="1440">
                <a:solidFill>
                  <a:schemeClr val="bg1"/>
                </a:solidFill>
              </a:rPr>
              <a:t>Hot-swap </a:t>
            </a:r>
            <a:endParaRPr lang="da-DK" sz="1440">
              <a:solidFill>
                <a:schemeClr val="bg1"/>
              </a:solidFill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B415DDF-3474-11A4-34A8-A4824BA27983}"/>
              </a:ext>
            </a:extLst>
          </p:cNvPr>
          <p:cNvSpPr txBox="1">
            <a:spLocks noChangeAspect="1"/>
          </p:cNvSpPr>
          <p:nvPr/>
        </p:nvSpPr>
        <p:spPr>
          <a:xfrm>
            <a:off x="7553035" y="3072382"/>
            <a:ext cx="1097280" cy="313932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DK" sz="1440" err="1">
                <a:solidFill>
                  <a:schemeClr val="bg1"/>
                </a:solidFill>
              </a:rPr>
              <a:t>EMSuite</a:t>
            </a:r>
            <a:r>
              <a:rPr lang="en-DK" sz="1440">
                <a:solidFill>
                  <a:schemeClr val="bg1"/>
                </a:solidFill>
              </a:rPr>
              <a:t> </a:t>
            </a:r>
            <a:endParaRPr lang="da-DK" sz="1440">
              <a:solidFill>
                <a:schemeClr val="bg1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C5F72FC-3827-542C-A7BB-4E4602E378BC}"/>
              </a:ext>
            </a:extLst>
          </p:cNvPr>
          <p:cNvSpPr txBox="1"/>
          <p:nvPr/>
        </p:nvSpPr>
        <p:spPr>
          <a:xfrm>
            <a:off x="2639506" y="1667593"/>
            <a:ext cx="1097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a-DK" sz="1200"/>
              <a:t>A</a:t>
            </a:r>
            <a:r>
              <a:rPr lang="en-DK" sz="1200"/>
              <a:t> part of  newly purchased systems. Option for re-calibration. </a:t>
            </a:r>
            <a:endParaRPr lang="da-DK" sz="120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180DA7F-375B-71F0-D077-F9F146F33610}"/>
              </a:ext>
            </a:extLst>
          </p:cNvPr>
          <p:cNvSpPr txBox="1"/>
          <p:nvPr/>
        </p:nvSpPr>
        <p:spPr>
          <a:xfrm>
            <a:off x="2639506" y="3072384"/>
            <a:ext cx="1097280" cy="535531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r>
              <a:rPr lang="en-DK" sz="1440">
                <a:solidFill>
                  <a:schemeClr val="bg1"/>
                </a:solidFill>
              </a:rPr>
              <a:t>Factory calibration </a:t>
            </a:r>
            <a:endParaRPr lang="da-DK" sz="1440">
              <a:solidFill>
                <a:schemeClr val="bg1"/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AF79786-8A97-F82E-A1FB-FE9205A184A0}"/>
              </a:ext>
            </a:extLst>
          </p:cNvPr>
          <p:cNvSpPr txBox="1"/>
          <p:nvPr/>
        </p:nvSpPr>
        <p:spPr>
          <a:xfrm>
            <a:off x="4240974" y="1944841"/>
            <a:ext cx="15077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200">
                <a:solidFill>
                  <a:schemeClr val="bg2">
                    <a:lumMod val="10000"/>
                  </a:schemeClr>
                </a:solidFill>
              </a:rPr>
              <a:t>Calibration box with dedicated software. </a:t>
            </a:r>
            <a:endParaRPr lang="en-US" sz="1200">
              <a:solidFill>
                <a:schemeClr val="bg2">
                  <a:lumMod val="10000"/>
                </a:schemeClr>
              </a:solidFill>
              <a:latin typeface="+mn-lt"/>
            </a:endParaRPr>
          </a:p>
          <a:p>
            <a:endParaRPr lang="da-DK" sz="120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95A8C07D-940C-0392-619F-CB07699D545A}"/>
              </a:ext>
            </a:extLst>
          </p:cNvPr>
          <p:cNvSpPr txBox="1"/>
          <p:nvPr/>
        </p:nvSpPr>
        <p:spPr>
          <a:xfrm>
            <a:off x="5915213" y="1714198"/>
            <a:ext cx="1097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a-DK" sz="1200"/>
              <a:t>E</a:t>
            </a:r>
            <a:r>
              <a:rPr lang="en-DK" sz="1200" err="1"/>
              <a:t>xchange</a:t>
            </a:r>
            <a:r>
              <a:rPr lang="en-DK" sz="1200"/>
              <a:t> sensors with newly calibrated sensors from the factory. </a:t>
            </a:r>
            <a:endParaRPr lang="da-DK" sz="120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EE80F8DB-1534-B6DB-5161-D81CAAE640C1}"/>
              </a:ext>
            </a:extLst>
          </p:cNvPr>
          <p:cNvSpPr txBox="1"/>
          <p:nvPr/>
        </p:nvSpPr>
        <p:spPr>
          <a:xfrm>
            <a:off x="7553035" y="1898864"/>
            <a:ext cx="11672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200"/>
              <a:t>Calibration or verification through the software. </a:t>
            </a:r>
            <a:endParaRPr lang="da-DK" sz="1200"/>
          </a:p>
        </p:txBody>
      </p:sp>
      <p:sp>
        <p:nvSpPr>
          <p:cNvPr id="37" name="Arrow: Right 36">
            <a:extLst>
              <a:ext uri="{FF2B5EF4-FFF2-40B4-BE49-F238E27FC236}">
                <a16:creationId xmlns:a16="http://schemas.microsoft.com/office/drawing/2014/main" id="{EF1B58BD-AF47-AA16-E8AE-EA39DD4E38CA}"/>
              </a:ext>
            </a:extLst>
          </p:cNvPr>
          <p:cNvSpPr/>
          <p:nvPr/>
        </p:nvSpPr>
        <p:spPr>
          <a:xfrm>
            <a:off x="2054352" y="5404104"/>
            <a:ext cx="7735824" cy="443299"/>
          </a:xfrm>
          <a:prstGeom prst="rightArrow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200"/>
              <a:t>Application training &amp; support </a:t>
            </a:r>
            <a:endParaRPr lang="da-DK" sz="1200"/>
          </a:p>
        </p:txBody>
      </p:sp>
      <p:sp>
        <p:nvSpPr>
          <p:cNvPr id="38" name="Arrow: Right 37">
            <a:extLst>
              <a:ext uri="{FF2B5EF4-FFF2-40B4-BE49-F238E27FC236}">
                <a16:creationId xmlns:a16="http://schemas.microsoft.com/office/drawing/2014/main" id="{57EA8A9A-5A28-E9C3-21E9-40BE6FC1F148}"/>
              </a:ext>
            </a:extLst>
          </p:cNvPr>
          <p:cNvSpPr/>
          <p:nvPr/>
        </p:nvSpPr>
        <p:spPr>
          <a:xfrm>
            <a:off x="2054352" y="5829089"/>
            <a:ext cx="1629293" cy="481883"/>
          </a:xfrm>
          <a:prstGeom prst="rightArrow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840" b="1"/>
              <a:t>Local</a:t>
            </a:r>
            <a:r>
              <a:rPr lang="en-DK" sz="840"/>
              <a:t> </a:t>
            </a:r>
          </a:p>
          <a:p>
            <a:pPr algn="ctr"/>
            <a:r>
              <a:rPr lang="en-DK" sz="840"/>
              <a:t>1st line support </a:t>
            </a:r>
            <a:endParaRPr lang="da-DK" sz="840"/>
          </a:p>
        </p:txBody>
      </p:sp>
      <p:sp>
        <p:nvSpPr>
          <p:cNvPr id="39" name="Arrow: Right 38">
            <a:extLst>
              <a:ext uri="{FF2B5EF4-FFF2-40B4-BE49-F238E27FC236}">
                <a16:creationId xmlns:a16="http://schemas.microsoft.com/office/drawing/2014/main" id="{92B364DF-D496-EE39-BED6-CD87422D21A4}"/>
              </a:ext>
            </a:extLst>
          </p:cNvPr>
          <p:cNvSpPr/>
          <p:nvPr/>
        </p:nvSpPr>
        <p:spPr>
          <a:xfrm>
            <a:off x="5024491" y="5824308"/>
            <a:ext cx="1629293" cy="486665"/>
          </a:xfrm>
          <a:prstGeom prst="rightArrow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840" b="1"/>
              <a:t>Ellab</a:t>
            </a:r>
          </a:p>
          <a:p>
            <a:pPr algn="ctr"/>
            <a:r>
              <a:rPr lang="en-DK" sz="840"/>
              <a:t>  2nd line support </a:t>
            </a:r>
            <a:endParaRPr lang="da-DK" sz="840"/>
          </a:p>
        </p:txBody>
      </p:sp>
      <p:sp>
        <p:nvSpPr>
          <p:cNvPr id="40" name="Arrow: Right 39">
            <a:extLst>
              <a:ext uri="{FF2B5EF4-FFF2-40B4-BE49-F238E27FC236}">
                <a16:creationId xmlns:a16="http://schemas.microsoft.com/office/drawing/2014/main" id="{42A83373-4A23-E950-BF47-1B8E0B4E3325}"/>
              </a:ext>
            </a:extLst>
          </p:cNvPr>
          <p:cNvSpPr/>
          <p:nvPr/>
        </p:nvSpPr>
        <p:spPr>
          <a:xfrm>
            <a:off x="7835669" y="5790713"/>
            <a:ext cx="1629293" cy="486665"/>
          </a:xfrm>
          <a:prstGeom prst="rightArrow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840" b="1"/>
              <a:t>Ellab R&amp;D  </a:t>
            </a:r>
          </a:p>
          <a:p>
            <a:pPr algn="ctr"/>
            <a:r>
              <a:rPr lang="en-DK" sz="840"/>
              <a:t>3rd line support </a:t>
            </a:r>
            <a:endParaRPr lang="da-DK" sz="840"/>
          </a:p>
        </p:txBody>
      </p:sp>
      <p:sp>
        <p:nvSpPr>
          <p:cNvPr id="42" name="Arrow: Right 41">
            <a:extLst>
              <a:ext uri="{FF2B5EF4-FFF2-40B4-BE49-F238E27FC236}">
                <a16:creationId xmlns:a16="http://schemas.microsoft.com/office/drawing/2014/main" id="{A9601DF2-7506-D1FE-136A-77B62F2BE639}"/>
              </a:ext>
            </a:extLst>
          </p:cNvPr>
          <p:cNvSpPr/>
          <p:nvPr/>
        </p:nvSpPr>
        <p:spPr>
          <a:xfrm>
            <a:off x="842760" y="5886103"/>
            <a:ext cx="832109" cy="31131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840" b="1"/>
              <a:t>Problem </a:t>
            </a:r>
            <a:endParaRPr lang="da-DK" sz="840" b="1"/>
          </a:p>
        </p:txBody>
      </p:sp>
      <p:pic>
        <p:nvPicPr>
          <p:cNvPr id="44" name="Graphic 43" descr="Siren with solid fill">
            <a:extLst>
              <a:ext uri="{FF2B5EF4-FFF2-40B4-BE49-F238E27FC236}">
                <a16:creationId xmlns:a16="http://schemas.microsoft.com/office/drawing/2014/main" id="{B3BF7CC6-C339-BC32-8833-867E3ED73CA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65399" y="5404104"/>
            <a:ext cx="568552" cy="568552"/>
          </a:xfrm>
          <a:prstGeom prst="rect">
            <a:avLst/>
          </a:prstGeom>
        </p:spPr>
      </p:pic>
      <p:sp>
        <p:nvSpPr>
          <p:cNvPr id="46" name="Left Brace 45">
            <a:extLst>
              <a:ext uri="{FF2B5EF4-FFF2-40B4-BE49-F238E27FC236}">
                <a16:creationId xmlns:a16="http://schemas.microsoft.com/office/drawing/2014/main" id="{94016BA7-0731-AEAB-B858-5AE92C3D8238}"/>
              </a:ext>
            </a:extLst>
          </p:cNvPr>
          <p:cNvSpPr/>
          <p:nvPr/>
        </p:nvSpPr>
        <p:spPr>
          <a:xfrm rot="5400000">
            <a:off x="5503310" y="-1995190"/>
            <a:ext cx="553998" cy="7369306"/>
          </a:xfrm>
          <a:prstGeom prst="leftBrace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65E39FEB-C6C5-88CE-9616-F22614CAB4DB}"/>
              </a:ext>
            </a:extLst>
          </p:cNvPr>
          <p:cNvSpPr txBox="1"/>
          <p:nvPr/>
        </p:nvSpPr>
        <p:spPr>
          <a:xfrm>
            <a:off x="4686021" y="1191742"/>
            <a:ext cx="27297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200" b="1"/>
              <a:t>Calibration &amp; Verification options </a:t>
            </a:r>
            <a:endParaRPr lang="da-DK" sz="1200" b="1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F3790DA7-6537-310A-AE10-7D735499DAE3}"/>
              </a:ext>
            </a:extLst>
          </p:cNvPr>
          <p:cNvSpPr txBox="1"/>
          <p:nvPr/>
        </p:nvSpPr>
        <p:spPr>
          <a:xfrm>
            <a:off x="7471715" y="3947809"/>
            <a:ext cx="1615349" cy="3877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960"/>
              <a:t>A part of the in</a:t>
            </a:r>
            <a:r>
              <a:rPr lang="da-DK" sz="960"/>
              <a:t>i</a:t>
            </a:r>
            <a:r>
              <a:rPr lang="en-DK" sz="960" err="1"/>
              <a:t>tial</a:t>
            </a:r>
            <a:r>
              <a:rPr lang="en-DK" sz="960"/>
              <a:t> purchase </a:t>
            </a:r>
            <a:endParaRPr lang="da-DK" sz="96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EE08522C-98A1-5ECD-BEA0-71BC23D24E84}"/>
              </a:ext>
            </a:extLst>
          </p:cNvPr>
          <p:cNvSpPr txBox="1"/>
          <p:nvPr/>
        </p:nvSpPr>
        <p:spPr>
          <a:xfrm>
            <a:off x="5865695" y="3947856"/>
            <a:ext cx="1615349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960"/>
              <a:t>Extra set of sensors and shipment of “old” sensors to Ellab facility  </a:t>
            </a:r>
            <a:endParaRPr lang="da-DK" sz="960"/>
          </a:p>
        </p:txBody>
      </p:sp>
      <p:sp>
        <p:nvSpPr>
          <p:cNvPr id="52" name="Arrow: Down 51">
            <a:extLst>
              <a:ext uri="{FF2B5EF4-FFF2-40B4-BE49-F238E27FC236}">
                <a16:creationId xmlns:a16="http://schemas.microsoft.com/office/drawing/2014/main" id="{B3E82DBB-E3A0-58E0-3070-4D767D3B429C}"/>
              </a:ext>
            </a:extLst>
          </p:cNvPr>
          <p:cNvSpPr/>
          <p:nvPr/>
        </p:nvSpPr>
        <p:spPr>
          <a:xfrm>
            <a:off x="6414607" y="3635212"/>
            <a:ext cx="189931" cy="289823"/>
          </a:xfrm>
          <a:prstGeom prst="downArrow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53" name="Arrow: Down 52">
            <a:extLst>
              <a:ext uri="{FF2B5EF4-FFF2-40B4-BE49-F238E27FC236}">
                <a16:creationId xmlns:a16="http://schemas.microsoft.com/office/drawing/2014/main" id="{87D717F8-4EC6-71B1-9727-F151ACA4AE1F}"/>
              </a:ext>
            </a:extLst>
          </p:cNvPr>
          <p:cNvSpPr/>
          <p:nvPr/>
        </p:nvSpPr>
        <p:spPr>
          <a:xfrm>
            <a:off x="7993380" y="3635212"/>
            <a:ext cx="189931" cy="289823"/>
          </a:xfrm>
          <a:prstGeom prst="downArrow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54" name="Arrow: Down 53">
            <a:extLst>
              <a:ext uri="{FF2B5EF4-FFF2-40B4-BE49-F238E27FC236}">
                <a16:creationId xmlns:a16="http://schemas.microsoft.com/office/drawing/2014/main" id="{B6C3DDA7-9319-1AF0-0C86-7090757F753E}"/>
              </a:ext>
            </a:extLst>
          </p:cNvPr>
          <p:cNvSpPr/>
          <p:nvPr/>
        </p:nvSpPr>
        <p:spPr>
          <a:xfrm>
            <a:off x="4710565" y="3635212"/>
            <a:ext cx="189931" cy="289823"/>
          </a:xfrm>
          <a:prstGeom prst="downArrow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55" name="Arrow: Down 54">
            <a:extLst>
              <a:ext uri="{FF2B5EF4-FFF2-40B4-BE49-F238E27FC236}">
                <a16:creationId xmlns:a16="http://schemas.microsoft.com/office/drawing/2014/main" id="{D3EA0FDE-6DFD-2796-33F6-8BCA1523EB36}"/>
              </a:ext>
            </a:extLst>
          </p:cNvPr>
          <p:cNvSpPr/>
          <p:nvPr/>
        </p:nvSpPr>
        <p:spPr>
          <a:xfrm>
            <a:off x="3032641" y="3635212"/>
            <a:ext cx="189931" cy="289823"/>
          </a:xfrm>
          <a:prstGeom prst="downArrow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3721F200-B9C5-8C32-AC41-FD4019B16097}"/>
              </a:ext>
            </a:extLst>
          </p:cNvPr>
          <p:cNvSpPr txBox="1"/>
          <p:nvPr/>
        </p:nvSpPr>
        <p:spPr>
          <a:xfrm>
            <a:off x="4156892" y="3876481"/>
            <a:ext cx="1728992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960"/>
              <a:t>Resources, training and purchase of dedicated equipment </a:t>
            </a:r>
            <a:endParaRPr lang="da-DK" sz="960"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46EF275A-FAB3-6FFC-F86F-7283E01B2E96}"/>
              </a:ext>
            </a:extLst>
          </p:cNvPr>
          <p:cNvSpPr txBox="1"/>
          <p:nvPr/>
        </p:nvSpPr>
        <p:spPr>
          <a:xfrm>
            <a:off x="2496870" y="3961811"/>
            <a:ext cx="1782994" cy="3877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960"/>
              <a:t>Sensors shipped to Ellab facility </a:t>
            </a:r>
            <a:endParaRPr lang="da-DK" sz="96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E36806-AC0E-380E-3DF2-5AAC71918F62}"/>
              </a:ext>
            </a:extLst>
          </p:cNvPr>
          <p:cNvSpPr txBox="1"/>
          <p:nvPr/>
        </p:nvSpPr>
        <p:spPr>
          <a:xfrm>
            <a:off x="781878" y="1073426"/>
            <a:ext cx="116242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da-DK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43E92745-D463-149F-3267-1320FDF3CFFD}"/>
              </a:ext>
            </a:extLst>
          </p:cNvPr>
          <p:cNvSpPr/>
          <p:nvPr/>
        </p:nvSpPr>
        <p:spPr>
          <a:xfrm>
            <a:off x="1261087" y="1426655"/>
            <a:ext cx="3314132" cy="4362517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F811C2EE-8717-7A54-EF91-41651D5D0E39}"/>
              </a:ext>
            </a:extLst>
          </p:cNvPr>
          <p:cNvSpPr/>
          <p:nvPr/>
        </p:nvSpPr>
        <p:spPr>
          <a:xfrm>
            <a:off x="2357482" y="1300515"/>
            <a:ext cx="1660022" cy="4285276"/>
          </a:xfrm>
          <a:prstGeom prst="ellipse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E633008-D4AF-30A9-6B3B-A872E0E33DD1}"/>
              </a:ext>
            </a:extLst>
          </p:cNvPr>
          <p:cNvSpPr txBox="1"/>
          <p:nvPr/>
        </p:nvSpPr>
        <p:spPr>
          <a:xfrm>
            <a:off x="2781431" y="952748"/>
            <a:ext cx="11125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200" b="1">
                <a:solidFill>
                  <a:schemeClr val="accent6"/>
                </a:solidFill>
                <a:latin typeface="+mj-lt"/>
              </a:rPr>
              <a:t>Option 1 </a:t>
            </a:r>
            <a:endParaRPr lang="da-DK" sz="1200" b="1">
              <a:solidFill>
                <a:schemeClr val="accent6"/>
              </a:solidFill>
              <a:latin typeface="+mj-lt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6B9C53B9-AB60-FD6D-8351-299C4B36906E}"/>
              </a:ext>
            </a:extLst>
          </p:cNvPr>
          <p:cNvSpPr/>
          <p:nvPr/>
        </p:nvSpPr>
        <p:spPr>
          <a:xfrm>
            <a:off x="4077089" y="1286362"/>
            <a:ext cx="1698736" cy="4285276"/>
          </a:xfrm>
          <a:prstGeom prst="ellipse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3BF106D-B929-6C48-D2D3-5109172D49EA}"/>
              </a:ext>
            </a:extLst>
          </p:cNvPr>
          <p:cNvSpPr txBox="1"/>
          <p:nvPr/>
        </p:nvSpPr>
        <p:spPr>
          <a:xfrm>
            <a:off x="4465096" y="926817"/>
            <a:ext cx="11125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200" b="1">
                <a:solidFill>
                  <a:schemeClr val="accent6"/>
                </a:solidFill>
                <a:latin typeface="+mj-lt"/>
              </a:rPr>
              <a:t>Option 2 </a:t>
            </a:r>
            <a:endParaRPr lang="da-DK" sz="1200" b="1">
              <a:solidFill>
                <a:schemeClr val="accent6"/>
              </a:solidFill>
              <a:latin typeface="+mj-lt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9C601CE-DA06-5A00-94A6-34B389D4D219}"/>
              </a:ext>
            </a:extLst>
          </p:cNvPr>
          <p:cNvSpPr/>
          <p:nvPr/>
        </p:nvSpPr>
        <p:spPr>
          <a:xfrm>
            <a:off x="5670634" y="1380982"/>
            <a:ext cx="1698736" cy="4190656"/>
          </a:xfrm>
          <a:prstGeom prst="ellipse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9129EF7-60F4-3046-40B7-2C826C663C72}"/>
              </a:ext>
            </a:extLst>
          </p:cNvPr>
          <p:cNvSpPr txBox="1"/>
          <p:nvPr/>
        </p:nvSpPr>
        <p:spPr>
          <a:xfrm>
            <a:off x="6155634" y="926817"/>
            <a:ext cx="15096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200" b="1">
                <a:solidFill>
                  <a:schemeClr val="accent6"/>
                </a:solidFill>
                <a:latin typeface="+mj-lt"/>
              </a:rPr>
              <a:t>Option 3 </a:t>
            </a:r>
            <a:endParaRPr lang="da-DK" sz="1200" b="1">
              <a:solidFill>
                <a:schemeClr val="accent6"/>
              </a:solidFill>
              <a:latin typeface="+mj-lt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B18811D-E8E1-E381-1643-443297F83C91}"/>
              </a:ext>
            </a:extLst>
          </p:cNvPr>
          <p:cNvSpPr/>
          <p:nvPr/>
        </p:nvSpPr>
        <p:spPr>
          <a:xfrm>
            <a:off x="7291506" y="1310734"/>
            <a:ext cx="1705219" cy="4513573"/>
          </a:xfrm>
          <a:prstGeom prst="ellipse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8772060-4012-0233-F0FC-E144E1611256}"/>
              </a:ext>
            </a:extLst>
          </p:cNvPr>
          <p:cNvSpPr txBox="1"/>
          <p:nvPr/>
        </p:nvSpPr>
        <p:spPr>
          <a:xfrm>
            <a:off x="7835669" y="952748"/>
            <a:ext cx="9574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200" b="1">
                <a:solidFill>
                  <a:schemeClr val="accent6"/>
                </a:solidFill>
                <a:latin typeface="+mj-lt"/>
              </a:rPr>
              <a:t>Option 4</a:t>
            </a:r>
            <a:endParaRPr lang="da-DK" sz="1200" b="1">
              <a:solidFill>
                <a:schemeClr val="accent6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88572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3" grpId="0" animBg="1"/>
      <p:bldP spid="15" grpId="0" animBg="1"/>
      <p:bldP spid="18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5445898" y="540130"/>
            <a:ext cx="6085205" cy="5358765"/>
            <a:chOff x="5445898" y="540130"/>
            <a:chExt cx="6085205" cy="535876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445898" y="3847237"/>
              <a:ext cx="4054609" cy="205141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024619" y="540130"/>
              <a:ext cx="2506472" cy="3491865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358851" y="2483612"/>
            <a:ext cx="114935" cy="9404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-50">
                <a:solidFill>
                  <a:srgbClr val="00004A"/>
                </a:solidFill>
                <a:latin typeface="Arial"/>
                <a:cs typeface="Arial"/>
              </a:rPr>
              <a:t>•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000" spc="-50">
                <a:solidFill>
                  <a:srgbClr val="00004A"/>
                </a:solidFill>
                <a:latin typeface="Arial"/>
                <a:cs typeface="Arial"/>
              </a:rPr>
              <a:t>•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000" spc="-50">
                <a:solidFill>
                  <a:srgbClr val="00004A"/>
                </a:solidFill>
                <a:latin typeface="Arial"/>
                <a:cs typeface="Arial"/>
              </a:rPr>
              <a:t>•</a:t>
            </a:r>
            <a:endParaRPr sz="20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60909" y="2527331"/>
            <a:ext cx="5883275" cy="9404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Dry</a:t>
            </a:r>
            <a:r>
              <a:rPr sz="2000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Blocks –</a:t>
            </a:r>
            <a:r>
              <a:rPr sz="2000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e.g.</a:t>
            </a:r>
            <a:r>
              <a:rPr sz="2000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 spc="-10">
                <a:solidFill>
                  <a:srgbClr val="00004A"/>
                </a:solidFill>
                <a:latin typeface="Ellab Sans"/>
                <a:cs typeface="Ellab Sans"/>
              </a:rPr>
              <a:t>Ametek</a:t>
            </a:r>
            <a:endParaRPr sz="2000">
              <a:latin typeface="Ellab Sans"/>
              <a:cs typeface="Ellab Sans"/>
            </a:endParaRPr>
          </a:p>
          <a:p>
            <a:pPr marL="12700" marR="5080">
              <a:lnSpc>
                <a:spcPct val="100000"/>
              </a:lnSpc>
            </a:pP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Humidity</a:t>
            </a:r>
            <a:r>
              <a:rPr sz="2000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Chambers</a:t>
            </a:r>
            <a:r>
              <a:rPr sz="2000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–</a:t>
            </a:r>
            <a:r>
              <a:rPr sz="2000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e.g.</a:t>
            </a:r>
            <a:r>
              <a:rPr sz="2000" spc="-5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Rotronic</a:t>
            </a:r>
            <a:r>
              <a:rPr sz="2000" spc="-4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HygroGen</a:t>
            </a:r>
            <a:r>
              <a:rPr sz="2000" spc="-4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 spc="-50">
                <a:solidFill>
                  <a:srgbClr val="00004A"/>
                </a:solidFill>
                <a:latin typeface="Ellab Sans"/>
                <a:cs typeface="Ellab Sans"/>
              </a:rPr>
              <a:t>2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Differenture</a:t>
            </a:r>
            <a:r>
              <a:rPr sz="2000" spc="-5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Pressure</a:t>
            </a:r>
            <a:r>
              <a:rPr sz="2000" spc="-5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–</a:t>
            </a:r>
            <a:r>
              <a:rPr sz="2000" spc="-4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>
                <a:solidFill>
                  <a:srgbClr val="00004A"/>
                </a:solidFill>
                <a:latin typeface="Ellab Sans"/>
                <a:cs typeface="Ellab Sans"/>
              </a:rPr>
              <a:t>Halstrup</a:t>
            </a:r>
            <a:r>
              <a:rPr sz="2000" spc="-3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2000" spc="-10">
                <a:solidFill>
                  <a:srgbClr val="00004A"/>
                </a:solidFill>
                <a:latin typeface="Ellab Sans"/>
                <a:cs typeface="Ellab Sans"/>
              </a:rPr>
              <a:t>Walcher</a:t>
            </a:r>
            <a:endParaRPr sz="2000">
              <a:latin typeface="Ellab Sans"/>
              <a:cs typeface="Ellab San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58851" y="1530858"/>
            <a:ext cx="208343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>
                <a:solidFill>
                  <a:srgbClr val="17AAE1"/>
                </a:solidFill>
                <a:latin typeface="Ellab Sans"/>
                <a:cs typeface="Ellab Sans"/>
              </a:rPr>
              <a:t>Calibrators</a:t>
            </a:r>
            <a:r>
              <a:rPr sz="1600" b="1" spc="-25">
                <a:solidFill>
                  <a:srgbClr val="17AAE1"/>
                </a:solidFill>
                <a:latin typeface="Ellab Sans"/>
                <a:cs typeface="Ellab Sans"/>
              </a:rPr>
              <a:t> </a:t>
            </a:r>
            <a:r>
              <a:rPr sz="1600" b="1">
                <a:solidFill>
                  <a:srgbClr val="17AAE1"/>
                </a:solidFill>
                <a:latin typeface="Ellab Sans"/>
                <a:cs typeface="Ellab Sans"/>
              </a:rPr>
              <a:t>–</a:t>
            </a:r>
            <a:r>
              <a:rPr sz="1600" b="1" spc="-65">
                <a:solidFill>
                  <a:srgbClr val="17AAE1"/>
                </a:solidFill>
                <a:latin typeface="Ellab Sans"/>
                <a:cs typeface="Ellab Sans"/>
              </a:rPr>
              <a:t> </a:t>
            </a:r>
            <a:r>
              <a:rPr sz="1600" b="1" spc="-10">
                <a:solidFill>
                  <a:srgbClr val="17AAE1"/>
                </a:solidFill>
                <a:latin typeface="Ellab Sans"/>
                <a:cs typeface="Ellab Sans"/>
              </a:rPr>
              <a:t>Classic</a:t>
            </a:r>
            <a:endParaRPr sz="1600">
              <a:latin typeface="Ellab Sans"/>
              <a:cs typeface="Ellab Sans"/>
            </a:endParaRPr>
          </a:p>
        </p:txBody>
      </p:sp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xfrm>
            <a:off x="358851" y="134613"/>
            <a:ext cx="5883275" cy="1046106"/>
          </a:xfrm>
          <a:prstGeom prst="rect">
            <a:avLst/>
          </a:prstGeom>
        </p:spPr>
        <p:txBody>
          <a:bodyPr vert="horz" wrap="square" lIns="0" tIns="48734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>
                <a:solidFill>
                  <a:srgbClr val="00004A"/>
                </a:solidFill>
                <a:latin typeface="Ellab Sans"/>
                <a:cs typeface="Ellab Sans"/>
              </a:rPr>
              <a:t>Calibration</a:t>
            </a:r>
            <a:r>
              <a:rPr sz="3600" spc="-21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3600" spc="-25">
                <a:solidFill>
                  <a:srgbClr val="00004A"/>
                </a:solidFill>
                <a:latin typeface="Ellab Sans"/>
                <a:cs typeface="Ellab Sans"/>
              </a:rPr>
              <a:t>EQ</a:t>
            </a:r>
            <a:endParaRPr sz="3600">
              <a:latin typeface="Ellab Sans"/>
              <a:cs typeface="Ellab Sans"/>
            </a:endParaRPr>
          </a:p>
        </p:txBody>
      </p:sp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63514" y="3767155"/>
            <a:ext cx="3898084" cy="2397805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57213" y="6374193"/>
            <a:ext cx="777875" cy="342265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12700">
              <a:lnSpc>
                <a:spcPts val="830"/>
              </a:lnSpc>
              <a:spcBef>
                <a:spcPts val="70"/>
              </a:spcBef>
            </a:pPr>
            <a:r>
              <a:rPr sz="700" b="1" spc="50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endParaRPr sz="700">
              <a:latin typeface="Ellab Sans"/>
              <a:cs typeface="Ellab Sans"/>
            </a:endParaRPr>
          </a:p>
          <a:p>
            <a:pPr marL="12700">
              <a:lnSpc>
                <a:spcPts val="825"/>
              </a:lnSpc>
            </a:pPr>
            <a:r>
              <a:rPr sz="700" b="1" spc="50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endParaRPr sz="700">
              <a:latin typeface="Ellab Sans"/>
              <a:cs typeface="Ellab Sans"/>
            </a:endParaRPr>
          </a:p>
          <a:p>
            <a:pPr marL="12700">
              <a:lnSpc>
                <a:spcPts val="835"/>
              </a:lnSpc>
            </a:pPr>
            <a:r>
              <a:rPr sz="700" b="1" spc="500">
                <a:solidFill>
                  <a:srgbClr val="28ABE2"/>
                </a:solidFill>
                <a:latin typeface="Ellab Sans"/>
                <a:cs typeface="Ellab Sans"/>
              </a:rPr>
              <a:t> </a:t>
            </a:r>
            <a:endParaRPr sz="700">
              <a:latin typeface="Ellab Sans"/>
              <a:cs typeface="Ellab Sans"/>
            </a:endParaRP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267968D0-0BB3-7A23-F3FA-958DFC53E0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7615EFD-2F88-A846-8C74-C7E8EAF11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453" y="707918"/>
            <a:ext cx="11497038" cy="360000"/>
          </a:xfrm>
        </p:spPr>
        <p:txBody>
          <a:bodyPr/>
          <a:lstStyle/>
          <a:p>
            <a:pPr lvl="0">
              <a:buSzPct val="100000"/>
            </a:pPr>
            <a:r>
              <a:rPr lang="en-DK"/>
              <a:t>Recalibration options </a:t>
            </a:r>
            <a:r>
              <a:rPr lang="en-DK" sz="3600">
                <a:solidFill>
                  <a:srgbClr val="000000"/>
                </a:solidFill>
                <a:latin typeface="Calibri"/>
              </a:rPr>
              <a:t>Factory Calibration </a:t>
            </a:r>
            <a:br>
              <a:rPr lang="en-DK" sz="3600">
                <a:solidFill>
                  <a:srgbClr val="000000"/>
                </a:solidFill>
                <a:latin typeface="Calibri"/>
              </a:rPr>
            </a:br>
            <a:br>
              <a:rPr lang="en-DK" sz="3600">
                <a:solidFill>
                  <a:srgbClr val="000000"/>
                </a:solidFill>
                <a:latin typeface="Calibri"/>
              </a:rPr>
            </a:br>
            <a:br>
              <a:rPr lang="en-DK" sz="3600">
                <a:solidFill>
                  <a:srgbClr val="000000"/>
                </a:solidFill>
                <a:latin typeface="Calibri"/>
              </a:rPr>
            </a:br>
            <a:br>
              <a:rPr lang="en-DK" sz="1200" b="0">
                <a:solidFill>
                  <a:schemeClr val="accent5"/>
                </a:solidFill>
                <a:latin typeface="+mn-lt"/>
              </a:rPr>
            </a:br>
            <a:endParaRPr lang="da-DK" b="0">
              <a:solidFill>
                <a:schemeClr val="accent5"/>
              </a:solidFill>
              <a:latin typeface="+mn-lt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27436B75-4498-D6AE-C447-8581A7EFB2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9383" y="2222080"/>
            <a:ext cx="5258357" cy="394377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E50D0B3-E0CA-91FB-782C-FF3EF9A5F537}"/>
              </a:ext>
            </a:extLst>
          </p:cNvPr>
          <p:cNvSpPr txBox="1"/>
          <p:nvPr/>
        </p:nvSpPr>
        <p:spPr>
          <a:xfrm>
            <a:off x="423453" y="1455815"/>
            <a:ext cx="449911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DK" sz="1400" b="0">
                <a:solidFill>
                  <a:schemeClr val="tx2"/>
                </a:solidFill>
                <a:latin typeface="+mn-lt"/>
              </a:rPr>
              <a:t>Factory calibration </a:t>
            </a:r>
          </a:p>
          <a:p>
            <a:endParaRPr lang="en-DK" sz="1400" b="0">
              <a:solidFill>
                <a:schemeClr val="tx2"/>
              </a:solidFill>
              <a:latin typeface="+mn-lt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DK" sz="1400" b="0">
                <a:solidFill>
                  <a:schemeClr val="tx2"/>
                </a:solidFill>
                <a:latin typeface="+mn-lt"/>
              </a:rPr>
              <a:t>Hot swap sensors </a:t>
            </a:r>
            <a:br>
              <a:rPr lang="en-DK" sz="1400" b="0">
                <a:solidFill>
                  <a:schemeClr val="tx2"/>
                </a:solidFill>
                <a:latin typeface="+mn-lt"/>
              </a:rPr>
            </a:br>
            <a:endParaRPr lang="en-DK" sz="1400" b="0">
              <a:solidFill>
                <a:schemeClr val="tx2"/>
              </a:solidFill>
              <a:latin typeface="+mn-lt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DK" sz="1400" b="0">
                <a:solidFill>
                  <a:schemeClr val="tx2"/>
                </a:solidFill>
                <a:latin typeface="+mn-lt"/>
              </a:rPr>
              <a:t>On site Calibration with Calibration Box &amp; </a:t>
            </a:r>
            <a:r>
              <a:rPr lang="en-DK" sz="1400" b="0" err="1">
                <a:solidFill>
                  <a:schemeClr val="tx2"/>
                </a:solidFill>
                <a:latin typeface="+mn-lt"/>
              </a:rPr>
              <a:t>Calsuite</a:t>
            </a:r>
            <a:r>
              <a:rPr lang="en-DK" sz="1400" b="0">
                <a:solidFill>
                  <a:schemeClr val="tx2"/>
                </a:solidFill>
                <a:latin typeface="+mn-lt"/>
              </a:rPr>
              <a:t> </a:t>
            </a:r>
            <a:br>
              <a:rPr lang="en-DK" sz="1400" b="0">
                <a:solidFill>
                  <a:schemeClr val="tx2"/>
                </a:solidFill>
                <a:latin typeface="+mn-lt"/>
              </a:rPr>
            </a:br>
            <a:endParaRPr lang="en-DK" sz="1400" b="0">
              <a:solidFill>
                <a:schemeClr val="tx2"/>
              </a:solidFill>
              <a:latin typeface="+mn-lt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DK" sz="1400" b="0">
                <a:solidFill>
                  <a:schemeClr val="tx2"/>
                </a:solidFill>
                <a:latin typeface="+mn-lt"/>
              </a:rPr>
              <a:t>On site verification; </a:t>
            </a:r>
            <a:r>
              <a:rPr lang="en-DK" sz="1400" b="0" err="1">
                <a:solidFill>
                  <a:schemeClr val="tx2"/>
                </a:solidFill>
                <a:latin typeface="+mn-lt"/>
              </a:rPr>
              <a:t>Valsuite</a:t>
            </a:r>
            <a:r>
              <a:rPr lang="en-DK" sz="1400" b="0">
                <a:solidFill>
                  <a:schemeClr val="tx2"/>
                </a:solidFill>
                <a:latin typeface="+mn-lt"/>
              </a:rPr>
              <a:t> &amp; Reference </a:t>
            </a:r>
            <a:br>
              <a:rPr lang="en-DK" sz="1400" b="0">
                <a:solidFill>
                  <a:schemeClr val="tx2"/>
                </a:solidFill>
                <a:latin typeface="+mn-lt"/>
              </a:rPr>
            </a:br>
            <a:r>
              <a:rPr lang="en-DK" sz="1400" b="0">
                <a:solidFill>
                  <a:schemeClr val="tx2"/>
                </a:solidFill>
                <a:latin typeface="+mn-lt"/>
              </a:rPr>
              <a:t>with </a:t>
            </a:r>
            <a:r>
              <a:rPr lang="en-DK" sz="1400" b="0" err="1">
                <a:solidFill>
                  <a:schemeClr val="tx2"/>
                </a:solidFill>
                <a:latin typeface="+mn-lt"/>
              </a:rPr>
              <a:t>EMSuite</a:t>
            </a:r>
            <a:r>
              <a:rPr lang="en-DK" sz="1400" b="0">
                <a:solidFill>
                  <a:schemeClr val="tx2"/>
                </a:solidFill>
                <a:latin typeface="+mn-lt"/>
              </a:rPr>
              <a:t> (User calibration 3 off sets) </a:t>
            </a:r>
            <a:br>
              <a:rPr lang="en-DK" sz="1800" b="0">
                <a:solidFill>
                  <a:schemeClr val="accent5"/>
                </a:solidFill>
                <a:latin typeface="+mn-lt"/>
              </a:rPr>
            </a:br>
            <a:endParaRPr lang="da-DK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830D66E-EA4F-8E9A-EA26-EA65AB5FF6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4505" y="3909913"/>
            <a:ext cx="2928114" cy="2624925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42134427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8851" y="2483612"/>
            <a:ext cx="114935" cy="12458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-50">
                <a:solidFill>
                  <a:srgbClr val="00004A"/>
                </a:solidFill>
                <a:latin typeface="Arial"/>
                <a:cs typeface="Arial"/>
              </a:rPr>
              <a:t>•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000" spc="-50">
                <a:solidFill>
                  <a:srgbClr val="00004A"/>
                </a:solidFill>
                <a:latin typeface="Arial"/>
                <a:cs typeface="Arial"/>
              </a:rPr>
              <a:t>•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000" spc="-50">
                <a:solidFill>
                  <a:srgbClr val="00004A"/>
                </a:solidFill>
                <a:latin typeface="Arial"/>
                <a:cs typeface="Arial"/>
              </a:rPr>
              <a:t>•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000" spc="-50">
                <a:solidFill>
                  <a:srgbClr val="00004A"/>
                </a:solidFill>
                <a:latin typeface="Arial"/>
                <a:cs typeface="Arial"/>
              </a:rPr>
              <a:t>•</a:t>
            </a:r>
            <a:endParaRPr sz="20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01751" y="2500376"/>
            <a:ext cx="4220845" cy="1121461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>
                <a:solidFill>
                  <a:srgbClr val="00004A"/>
                </a:solidFill>
                <a:latin typeface="Ellab Sans"/>
                <a:cs typeface="Ellab Sans"/>
              </a:rPr>
              <a:t>TSPro</a:t>
            </a:r>
            <a:r>
              <a:rPr spc="-1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>
                <a:solidFill>
                  <a:srgbClr val="00004A"/>
                </a:solidFill>
                <a:latin typeface="Ellab Sans"/>
                <a:cs typeface="Ellab Sans"/>
              </a:rPr>
              <a:t>Logger</a:t>
            </a:r>
            <a:r>
              <a:rPr spc="-5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>
                <a:solidFill>
                  <a:srgbClr val="00004A"/>
                </a:solidFill>
                <a:latin typeface="Ellab Sans"/>
                <a:cs typeface="Ellab Sans"/>
              </a:rPr>
              <a:t>with</a:t>
            </a:r>
            <a:r>
              <a:rPr spc="-3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>
                <a:solidFill>
                  <a:srgbClr val="00004A"/>
                </a:solidFill>
                <a:latin typeface="Ellab Sans"/>
                <a:cs typeface="Ellab Sans"/>
              </a:rPr>
              <a:t>flexible</a:t>
            </a:r>
            <a:r>
              <a:rPr spc="-3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pc="-10">
                <a:solidFill>
                  <a:srgbClr val="00004A"/>
                </a:solidFill>
                <a:latin typeface="Ellab Sans"/>
                <a:cs typeface="Ellab Sans"/>
              </a:rPr>
              <a:t>Sensor </a:t>
            </a:r>
            <a:r>
              <a:rPr>
                <a:solidFill>
                  <a:srgbClr val="00004A"/>
                </a:solidFill>
                <a:latin typeface="Ellab Sans"/>
                <a:cs typeface="Ellab Sans"/>
              </a:rPr>
              <a:t>Reading</a:t>
            </a:r>
            <a:r>
              <a:rPr spc="-4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pc="-10">
                <a:solidFill>
                  <a:srgbClr val="00004A"/>
                </a:solidFill>
                <a:latin typeface="Ellab Sans"/>
                <a:cs typeface="Ellab Sans"/>
              </a:rPr>
              <a:t>Station</a:t>
            </a:r>
            <a:endParaRPr>
              <a:latin typeface="Ellab Sans"/>
              <a:cs typeface="Ellab Sans"/>
            </a:endParaRPr>
          </a:p>
          <a:p>
            <a:pPr marL="12700">
              <a:lnSpc>
                <a:spcPct val="100000"/>
              </a:lnSpc>
            </a:pPr>
            <a:r>
              <a:rPr>
                <a:solidFill>
                  <a:srgbClr val="00004A"/>
                </a:solidFill>
                <a:latin typeface="Ellab Sans"/>
                <a:cs typeface="Ellab Sans"/>
              </a:rPr>
              <a:t>Laptop</a:t>
            </a:r>
            <a:r>
              <a:rPr spc="-2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>
                <a:solidFill>
                  <a:srgbClr val="00004A"/>
                </a:solidFill>
                <a:latin typeface="Ellab Sans"/>
                <a:cs typeface="Ellab Sans"/>
              </a:rPr>
              <a:t>with</a:t>
            </a:r>
            <a:r>
              <a:rPr spc="-1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pc="-10">
                <a:solidFill>
                  <a:srgbClr val="00004A"/>
                </a:solidFill>
                <a:latin typeface="Ellab Sans"/>
                <a:cs typeface="Ellab Sans"/>
              </a:rPr>
              <a:t>ValSuite</a:t>
            </a:r>
            <a:endParaRPr>
              <a:latin typeface="Ellab Sans"/>
              <a:cs typeface="Ellab Sans"/>
            </a:endParaRPr>
          </a:p>
          <a:p>
            <a:pPr marL="12700">
              <a:lnSpc>
                <a:spcPct val="100000"/>
              </a:lnSpc>
            </a:pPr>
            <a:r>
              <a:rPr>
                <a:solidFill>
                  <a:srgbClr val="00004A"/>
                </a:solidFill>
                <a:latin typeface="Ellab Sans"/>
                <a:cs typeface="Ellab Sans"/>
              </a:rPr>
              <a:t>Damping</a:t>
            </a:r>
            <a:r>
              <a:rPr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pc="-10">
                <a:solidFill>
                  <a:srgbClr val="00004A"/>
                </a:solidFill>
                <a:latin typeface="Ellab Sans"/>
                <a:cs typeface="Ellab Sans"/>
              </a:rPr>
              <a:t>cylinder</a:t>
            </a:r>
            <a:endParaRPr>
              <a:latin typeface="Ellab Sans"/>
              <a:cs typeface="Ellab Sans"/>
            </a:endParaRPr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300365" y="213042"/>
            <a:ext cx="11497038" cy="1046106"/>
          </a:xfrm>
          <a:prstGeom prst="rect">
            <a:avLst/>
          </a:prstGeom>
        </p:spPr>
        <p:txBody>
          <a:bodyPr vert="horz" wrap="square" lIns="0" tIns="48734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>
                <a:solidFill>
                  <a:srgbClr val="00004A"/>
                </a:solidFill>
                <a:latin typeface="Ellab Sans"/>
                <a:cs typeface="Ellab Sans"/>
              </a:rPr>
              <a:t>Calibration </a:t>
            </a:r>
            <a:r>
              <a:rPr sz="3600">
                <a:solidFill>
                  <a:schemeClr val="accent1"/>
                </a:solidFill>
                <a:latin typeface="Ellab Sans"/>
                <a:cs typeface="Ellab Sans"/>
              </a:rPr>
              <a:t>on-site</a:t>
            </a:r>
            <a:r>
              <a:rPr sz="360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endParaRPr sz="3600">
              <a:latin typeface="Ellab Sans"/>
              <a:cs typeface="Ellab San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57213" y="6374193"/>
            <a:ext cx="777875" cy="342265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12700">
              <a:lnSpc>
                <a:spcPts val="830"/>
              </a:lnSpc>
              <a:spcBef>
                <a:spcPts val="70"/>
              </a:spcBef>
            </a:pPr>
            <a:r>
              <a:rPr sz="700" b="1" spc="50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endParaRPr sz="700">
              <a:latin typeface="Ellab Sans"/>
              <a:cs typeface="Ellab Sans"/>
            </a:endParaRPr>
          </a:p>
          <a:p>
            <a:pPr marL="12700">
              <a:lnSpc>
                <a:spcPts val="825"/>
              </a:lnSpc>
            </a:pPr>
            <a:r>
              <a:rPr sz="700" b="1" spc="50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endParaRPr sz="700">
              <a:latin typeface="Ellab Sans"/>
              <a:cs typeface="Ellab Sans"/>
            </a:endParaRPr>
          </a:p>
          <a:p>
            <a:pPr marL="12700">
              <a:lnSpc>
                <a:spcPts val="835"/>
              </a:lnSpc>
            </a:pPr>
            <a:r>
              <a:rPr sz="700" b="1" spc="500">
                <a:solidFill>
                  <a:srgbClr val="28ABE2"/>
                </a:solidFill>
                <a:latin typeface="Ellab Sans"/>
                <a:cs typeface="Ellab Sans"/>
              </a:rPr>
              <a:t> </a:t>
            </a:r>
            <a:endParaRPr sz="700">
              <a:latin typeface="Ellab Sans"/>
              <a:cs typeface="Ellab San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2BF0CC2-82C6-FA9D-6B81-0AD338EA56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335" y="2529103"/>
            <a:ext cx="2772756" cy="339932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567BC5A-419B-7CC1-6C47-3059818F91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0410" y="821978"/>
            <a:ext cx="3829839" cy="510645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0DB952-723C-A52B-E615-915F866B5597}"/>
              </a:ext>
            </a:extLst>
          </p:cNvPr>
          <p:cNvSpPr txBox="1"/>
          <p:nvPr/>
        </p:nvSpPr>
        <p:spPr>
          <a:xfrm>
            <a:off x="838461" y="4796712"/>
            <a:ext cx="30546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400">
                <a:latin typeface="+mj-lt"/>
              </a:rPr>
              <a:t>Manual calibration certificate </a:t>
            </a:r>
            <a:endParaRPr lang="da-DK" sz="1400">
              <a:latin typeface="+mj-lt"/>
            </a:endParaRP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F84EEC5-A9F8-96B9-5ADB-9CE906764EB8}"/>
              </a:ext>
            </a:extLst>
          </p:cNvPr>
          <p:cNvCxnSpPr/>
          <p:nvPr/>
        </p:nvCxnSpPr>
        <p:spPr>
          <a:xfrm>
            <a:off x="2226365" y="3876261"/>
            <a:ext cx="0" cy="69573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A755B6-332B-EAB3-0DF7-E09F7DF2AE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09989A5-500C-AFCB-BE4A-A5CF890CB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/>
              <a:t>F</a:t>
            </a:r>
            <a:r>
              <a:rPr lang="en-DK" err="1"/>
              <a:t>actory</a:t>
            </a:r>
            <a:r>
              <a:rPr lang="en-DK"/>
              <a:t> calibration – sensors </a:t>
            </a:r>
            <a:endParaRPr lang="da-DK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1C98BC5-9E8C-3CB0-1A82-D40532C8CBDC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/>
          <a:lstStyle/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400" b="0" i="0" u="none" strike="noStrike" kern="1200" cap="none" spc="0" baseline="0">
                <a:solidFill>
                  <a:schemeClr val="accent6"/>
                </a:solidFill>
                <a:uFillTx/>
              </a:rPr>
              <a:t>Traceable calibrations comes as default with the sensors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400" b="0" i="0" u="none" strike="noStrike" kern="1200" cap="none" spc="0" baseline="0">
                <a:solidFill>
                  <a:schemeClr val="accent6"/>
                </a:solidFill>
                <a:uFillTx/>
              </a:rPr>
              <a:t>Electronic certificates (factory calibration) ; created in “Reports” </a:t>
            </a:r>
            <a:endParaRPr lang="da-DK" sz="1400" b="0" i="0" u="none" strike="noStrike" kern="1200" cap="none" spc="0" baseline="0">
              <a:solidFill>
                <a:schemeClr val="accent6"/>
              </a:solidFill>
              <a:uFillTx/>
            </a:endParaRPr>
          </a:p>
          <a:p>
            <a:endParaRPr lang="da-DK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A6754F4-4BF4-7C4A-1F8F-27EE5A9F99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4963" y="1563364"/>
            <a:ext cx="3350110" cy="4602486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285157758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74A33C6-9419-333D-7A9A-FD4B4611A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356" y="545475"/>
            <a:ext cx="11497038" cy="360000"/>
          </a:xfrm>
        </p:spPr>
        <p:txBody>
          <a:bodyPr/>
          <a:lstStyle/>
          <a:p>
            <a:r>
              <a:rPr lang="en-DK"/>
              <a:t>Calibration in </a:t>
            </a:r>
            <a:r>
              <a:rPr lang="en-DK" err="1"/>
              <a:t>EMSuite</a:t>
            </a:r>
            <a:r>
              <a:rPr lang="en-DK"/>
              <a:t> </a:t>
            </a:r>
            <a:endParaRPr lang="da-DK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C0C6072-74C8-5E13-7ABE-C23E1C672B6E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tretch>
            <a:fillRect/>
          </a:stretch>
        </p:blipFill>
        <p:spPr>
          <a:xfrm>
            <a:off x="490356" y="1027207"/>
            <a:ext cx="11158538" cy="5614248"/>
          </a:xfrm>
        </p:spPr>
      </p:pic>
    </p:spTree>
    <p:extLst>
      <p:ext uri="{BB962C8B-B14F-4D97-AF65-F5344CB8AC3E}">
        <p14:creationId xmlns:p14="http://schemas.microsoft.com/office/powerpoint/2010/main" val="2312671239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39C07D-1736-6FB4-236B-9CA42F3F40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D73B2EE-9DFB-8170-392F-D21A069DAE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Calibration and verification </a:t>
            </a:r>
            <a:endParaRPr lang="da-DK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5454D3D-1F4B-A73C-FD8B-ABD06DCCCAE9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tretch>
            <a:fillRect/>
          </a:stretch>
        </p:blipFill>
        <p:spPr>
          <a:xfrm>
            <a:off x="1292500" y="1582553"/>
            <a:ext cx="9203221" cy="4538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5279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33942" y="-110859"/>
            <a:ext cx="11497038" cy="1046106"/>
          </a:xfrm>
          <a:prstGeom prst="rect">
            <a:avLst/>
          </a:prstGeom>
        </p:spPr>
        <p:txBody>
          <a:bodyPr vert="horz" wrap="square" lIns="0" tIns="48734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err="1">
                <a:solidFill>
                  <a:srgbClr val="00004A"/>
                </a:solidFill>
                <a:latin typeface="Ellab Sans"/>
                <a:cs typeface="Ellab Sans"/>
              </a:rPr>
              <a:t>TrackView</a:t>
            </a:r>
            <a:r>
              <a:rPr sz="3600">
                <a:solidFill>
                  <a:srgbClr val="00004A"/>
                </a:solidFill>
                <a:latin typeface="Ellab Sans"/>
                <a:cs typeface="Ellab Sans"/>
              </a:rPr>
              <a:t> Pro sensors </a:t>
            </a:r>
            <a:endParaRPr sz="3600">
              <a:latin typeface="Ellab Sans"/>
              <a:cs typeface="Ellab Sans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2244089" y="1831213"/>
            <a:ext cx="828040" cy="501015"/>
            <a:chOff x="2244089" y="1831213"/>
            <a:chExt cx="828040" cy="501015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244089" y="1831213"/>
              <a:ext cx="827913" cy="500507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2525090" y="1924811"/>
              <a:ext cx="203200" cy="353695"/>
            </a:xfrm>
            <a:custGeom>
              <a:avLst/>
              <a:gdLst/>
              <a:ahLst/>
              <a:cxnLst/>
              <a:rect l="l" t="t" r="r" b="b"/>
              <a:pathLst>
                <a:path w="203200" h="353694">
                  <a:moveTo>
                    <a:pt x="130860" y="258572"/>
                  </a:moveTo>
                  <a:lnTo>
                    <a:pt x="126377" y="244475"/>
                  </a:lnTo>
                  <a:lnTo>
                    <a:pt x="118795" y="234073"/>
                  </a:lnTo>
                  <a:lnTo>
                    <a:pt x="118795" y="264160"/>
                  </a:lnTo>
                  <a:lnTo>
                    <a:pt x="116522" y="276860"/>
                  </a:lnTo>
                  <a:lnTo>
                    <a:pt x="109842" y="287375"/>
                  </a:lnTo>
                  <a:lnTo>
                    <a:pt x="99720" y="294601"/>
                  </a:lnTo>
                  <a:lnTo>
                    <a:pt x="87172" y="297434"/>
                  </a:lnTo>
                  <a:lnTo>
                    <a:pt x="85394" y="297434"/>
                  </a:lnTo>
                  <a:lnTo>
                    <a:pt x="72707" y="295236"/>
                  </a:lnTo>
                  <a:lnTo>
                    <a:pt x="62230" y="288531"/>
                  </a:lnTo>
                  <a:lnTo>
                    <a:pt x="55003" y="278384"/>
                  </a:lnTo>
                  <a:lnTo>
                    <a:pt x="52120" y="265811"/>
                  </a:lnTo>
                  <a:lnTo>
                    <a:pt x="54241" y="253619"/>
                  </a:lnTo>
                  <a:lnTo>
                    <a:pt x="54317" y="253111"/>
                  </a:lnTo>
                  <a:lnTo>
                    <a:pt x="61023" y="242608"/>
                  </a:lnTo>
                  <a:lnTo>
                    <a:pt x="71170" y="235381"/>
                  </a:lnTo>
                  <a:lnTo>
                    <a:pt x="83743" y="232537"/>
                  </a:lnTo>
                  <a:lnTo>
                    <a:pt x="85394" y="232537"/>
                  </a:lnTo>
                  <a:lnTo>
                    <a:pt x="98145" y="234746"/>
                  </a:lnTo>
                  <a:lnTo>
                    <a:pt x="108661" y="241452"/>
                  </a:lnTo>
                  <a:lnTo>
                    <a:pt x="115887" y="251599"/>
                  </a:lnTo>
                  <a:lnTo>
                    <a:pt x="118795" y="264160"/>
                  </a:lnTo>
                  <a:lnTo>
                    <a:pt x="118795" y="234073"/>
                  </a:lnTo>
                  <a:lnTo>
                    <a:pt x="117856" y="232778"/>
                  </a:lnTo>
                  <a:lnTo>
                    <a:pt x="117525" y="232537"/>
                  </a:lnTo>
                  <a:lnTo>
                    <a:pt x="106121" y="224307"/>
                  </a:lnTo>
                  <a:lnTo>
                    <a:pt x="91998" y="219837"/>
                  </a:lnTo>
                  <a:lnTo>
                    <a:pt x="91998" y="115697"/>
                  </a:lnTo>
                  <a:lnTo>
                    <a:pt x="89077" y="112776"/>
                  </a:lnTo>
                  <a:lnTo>
                    <a:pt x="81838" y="112776"/>
                  </a:lnTo>
                  <a:lnTo>
                    <a:pt x="78790" y="115697"/>
                  </a:lnTo>
                  <a:lnTo>
                    <a:pt x="78790" y="219837"/>
                  </a:lnTo>
                  <a:lnTo>
                    <a:pt x="61658" y="225945"/>
                  </a:lnTo>
                  <a:lnTo>
                    <a:pt x="48653" y="237769"/>
                  </a:lnTo>
                  <a:lnTo>
                    <a:pt x="41033" y="253619"/>
                  </a:lnTo>
                  <a:lnTo>
                    <a:pt x="40055" y="271780"/>
                  </a:lnTo>
                  <a:lnTo>
                    <a:pt x="46202" y="288912"/>
                  </a:lnTo>
                  <a:lnTo>
                    <a:pt x="58013" y="301917"/>
                  </a:lnTo>
                  <a:lnTo>
                    <a:pt x="73837" y="309537"/>
                  </a:lnTo>
                  <a:lnTo>
                    <a:pt x="91998" y="310515"/>
                  </a:lnTo>
                  <a:lnTo>
                    <a:pt x="109169" y="304419"/>
                  </a:lnTo>
                  <a:lnTo>
                    <a:pt x="116852" y="297434"/>
                  </a:lnTo>
                  <a:lnTo>
                    <a:pt x="122186" y="292595"/>
                  </a:lnTo>
                  <a:lnTo>
                    <a:pt x="129755" y="276860"/>
                  </a:lnTo>
                  <a:lnTo>
                    <a:pt x="130098" y="271780"/>
                  </a:lnTo>
                  <a:lnTo>
                    <a:pt x="130860" y="258572"/>
                  </a:lnTo>
                  <a:close/>
                </a:path>
                <a:path w="203200" h="353694">
                  <a:moveTo>
                    <a:pt x="171500" y="267081"/>
                  </a:moveTo>
                  <a:lnTo>
                    <a:pt x="168744" y="245541"/>
                  </a:lnTo>
                  <a:lnTo>
                    <a:pt x="160845" y="225666"/>
                  </a:lnTo>
                  <a:lnTo>
                    <a:pt x="158153" y="221957"/>
                  </a:lnTo>
                  <a:lnTo>
                    <a:pt x="158153" y="276352"/>
                  </a:lnTo>
                  <a:lnTo>
                    <a:pt x="148894" y="303911"/>
                  </a:lnTo>
                  <a:lnTo>
                    <a:pt x="129667" y="325755"/>
                  </a:lnTo>
                  <a:lnTo>
                    <a:pt x="104419" y="338099"/>
                  </a:lnTo>
                  <a:lnTo>
                    <a:pt x="76403" y="340080"/>
                  </a:lnTo>
                  <a:lnTo>
                    <a:pt x="48818" y="330835"/>
                  </a:lnTo>
                  <a:lnTo>
                    <a:pt x="27000" y="311556"/>
                  </a:lnTo>
                  <a:lnTo>
                    <a:pt x="14693" y="286321"/>
                  </a:lnTo>
                  <a:lnTo>
                    <a:pt x="12750" y="258330"/>
                  </a:lnTo>
                  <a:lnTo>
                    <a:pt x="22021" y="230759"/>
                  </a:lnTo>
                  <a:lnTo>
                    <a:pt x="50850" y="202692"/>
                  </a:lnTo>
                  <a:lnTo>
                    <a:pt x="52120" y="200533"/>
                  </a:lnTo>
                  <a:lnTo>
                    <a:pt x="52120" y="45466"/>
                  </a:lnTo>
                  <a:lnTo>
                    <a:pt x="54978" y="33020"/>
                  </a:lnTo>
                  <a:lnTo>
                    <a:pt x="55079" y="32575"/>
                  </a:lnTo>
                  <a:lnTo>
                    <a:pt x="62484" y="22186"/>
                  </a:lnTo>
                  <a:lnTo>
                    <a:pt x="73240" y="15341"/>
                  </a:lnTo>
                  <a:lnTo>
                    <a:pt x="86283" y="13081"/>
                  </a:lnTo>
                  <a:lnTo>
                    <a:pt x="98793" y="15824"/>
                  </a:lnTo>
                  <a:lnTo>
                    <a:pt x="109016" y="22796"/>
                  </a:lnTo>
                  <a:lnTo>
                    <a:pt x="116001" y="33020"/>
                  </a:lnTo>
                  <a:lnTo>
                    <a:pt x="118795" y="45466"/>
                  </a:lnTo>
                  <a:lnTo>
                    <a:pt x="118795" y="200533"/>
                  </a:lnTo>
                  <a:lnTo>
                    <a:pt x="120065" y="202692"/>
                  </a:lnTo>
                  <a:lnTo>
                    <a:pt x="122097" y="203835"/>
                  </a:lnTo>
                  <a:lnTo>
                    <a:pt x="143903" y="223126"/>
                  </a:lnTo>
                  <a:lnTo>
                    <a:pt x="156210" y="248348"/>
                  </a:lnTo>
                  <a:lnTo>
                    <a:pt x="158153" y="276352"/>
                  </a:lnTo>
                  <a:lnTo>
                    <a:pt x="158153" y="221957"/>
                  </a:lnTo>
                  <a:lnTo>
                    <a:pt x="148297" y="208343"/>
                  </a:lnTo>
                  <a:lnTo>
                    <a:pt x="131762" y="194564"/>
                  </a:lnTo>
                  <a:lnTo>
                    <a:pt x="131749" y="45466"/>
                  </a:lnTo>
                  <a:lnTo>
                    <a:pt x="127825" y="27940"/>
                  </a:lnTo>
                  <a:lnTo>
                    <a:pt x="127711" y="27457"/>
                  </a:lnTo>
                  <a:lnTo>
                    <a:pt x="117563" y="13081"/>
                  </a:lnTo>
                  <a:lnTo>
                    <a:pt x="117424" y="12877"/>
                  </a:lnTo>
                  <a:lnTo>
                    <a:pt x="102412" y="3238"/>
                  </a:lnTo>
                  <a:lnTo>
                    <a:pt x="84251" y="0"/>
                  </a:lnTo>
                  <a:lnTo>
                    <a:pt x="66713" y="3822"/>
                  </a:lnTo>
                  <a:lnTo>
                    <a:pt x="52349" y="13601"/>
                  </a:lnTo>
                  <a:lnTo>
                    <a:pt x="42545" y="27940"/>
                  </a:lnTo>
                  <a:lnTo>
                    <a:pt x="38658" y="45466"/>
                  </a:lnTo>
                  <a:lnTo>
                    <a:pt x="38658" y="194564"/>
                  </a:lnTo>
                  <a:lnTo>
                    <a:pt x="38519" y="194564"/>
                  </a:lnTo>
                  <a:lnTo>
                    <a:pt x="14008" y="218262"/>
                  </a:lnTo>
                  <a:lnTo>
                    <a:pt x="838" y="248653"/>
                  </a:lnTo>
                  <a:lnTo>
                    <a:pt x="0" y="281787"/>
                  </a:lnTo>
                  <a:lnTo>
                    <a:pt x="12369" y="313817"/>
                  </a:lnTo>
                  <a:lnTo>
                    <a:pt x="26212" y="330479"/>
                  </a:lnTo>
                  <a:lnTo>
                    <a:pt x="43522" y="343001"/>
                  </a:lnTo>
                  <a:lnTo>
                    <a:pt x="63385" y="350901"/>
                  </a:lnTo>
                  <a:lnTo>
                    <a:pt x="84886" y="353695"/>
                  </a:lnTo>
                  <a:lnTo>
                    <a:pt x="85394" y="353695"/>
                  </a:lnTo>
                  <a:lnTo>
                    <a:pt x="119024" y="346824"/>
                  </a:lnTo>
                  <a:lnTo>
                    <a:pt x="128981" y="340080"/>
                  </a:lnTo>
                  <a:lnTo>
                    <a:pt x="146443" y="328256"/>
                  </a:lnTo>
                  <a:lnTo>
                    <a:pt x="164858" y="300748"/>
                  </a:lnTo>
                  <a:lnTo>
                    <a:pt x="171500" y="267081"/>
                  </a:lnTo>
                  <a:close/>
                </a:path>
                <a:path w="203200" h="353694">
                  <a:moveTo>
                    <a:pt x="193979" y="146685"/>
                  </a:moveTo>
                  <a:lnTo>
                    <a:pt x="191058" y="143637"/>
                  </a:lnTo>
                  <a:lnTo>
                    <a:pt x="187375" y="143637"/>
                  </a:lnTo>
                  <a:lnTo>
                    <a:pt x="159562" y="143637"/>
                  </a:lnTo>
                  <a:lnTo>
                    <a:pt x="156641" y="146685"/>
                  </a:lnTo>
                  <a:lnTo>
                    <a:pt x="156641" y="153924"/>
                  </a:lnTo>
                  <a:lnTo>
                    <a:pt x="159562" y="156845"/>
                  </a:lnTo>
                  <a:lnTo>
                    <a:pt x="191058" y="156845"/>
                  </a:lnTo>
                  <a:lnTo>
                    <a:pt x="193979" y="153924"/>
                  </a:lnTo>
                  <a:lnTo>
                    <a:pt x="193979" y="146685"/>
                  </a:lnTo>
                  <a:close/>
                </a:path>
                <a:path w="203200" h="353694">
                  <a:moveTo>
                    <a:pt x="193979" y="80518"/>
                  </a:moveTo>
                  <a:lnTo>
                    <a:pt x="191058" y="77470"/>
                  </a:lnTo>
                  <a:lnTo>
                    <a:pt x="187375" y="77470"/>
                  </a:lnTo>
                  <a:lnTo>
                    <a:pt x="159562" y="77470"/>
                  </a:lnTo>
                  <a:lnTo>
                    <a:pt x="156641" y="80518"/>
                  </a:lnTo>
                  <a:lnTo>
                    <a:pt x="156641" y="87757"/>
                  </a:lnTo>
                  <a:lnTo>
                    <a:pt x="159562" y="90678"/>
                  </a:lnTo>
                  <a:lnTo>
                    <a:pt x="191058" y="90678"/>
                  </a:lnTo>
                  <a:lnTo>
                    <a:pt x="193979" y="87757"/>
                  </a:lnTo>
                  <a:lnTo>
                    <a:pt x="193979" y="80518"/>
                  </a:lnTo>
                  <a:close/>
                </a:path>
                <a:path w="203200" h="353694">
                  <a:moveTo>
                    <a:pt x="202869" y="179705"/>
                  </a:moveTo>
                  <a:lnTo>
                    <a:pt x="199948" y="176784"/>
                  </a:lnTo>
                  <a:lnTo>
                    <a:pt x="196265" y="176784"/>
                  </a:lnTo>
                  <a:lnTo>
                    <a:pt x="151307" y="176784"/>
                  </a:lnTo>
                  <a:lnTo>
                    <a:pt x="148259" y="179705"/>
                  </a:lnTo>
                  <a:lnTo>
                    <a:pt x="148259" y="187071"/>
                  </a:lnTo>
                  <a:lnTo>
                    <a:pt x="151307" y="189992"/>
                  </a:lnTo>
                  <a:lnTo>
                    <a:pt x="199948" y="189992"/>
                  </a:lnTo>
                  <a:lnTo>
                    <a:pt x="202869" y="187071"/>
                  </a:lnTo>
                  <a:lnTo>
                    <a:pt x="202869" y="179705"/>
                  </a:lnTo>
                  <a:close/>
                </a:path>
                <a:path w="203200" h="353694">
                  <a:moveTo>
                    <a:pt x="202869" y="113538"/>
                  </a:moveTo>
                  <a:lnTo>
                    <a:pt x="199948" y="110617"/>
                  </a:lnTo>
                  <a:lnTo>
                    <a:pt x="196265" y="110617"/>
                  </a:lnTo>
                  <a:lnTo>
                    <a:pt x="151307" y="110617"/>
                  </a:lnTo>
                  <a:lnTo>
                    <a:pt x="148259" y="113538"/>
                  </a:lnTo>
                  <a:lnTo>
                    <a:pt x="148259" y="120904"/>
                  </a:lnTo>
                  <a:lnTo>
                    <a:pt x="151307" y="123825"/>
                  </a:lnTo>
                  <a:lnTo>
                    <a:pt x="199948" y="123825"/>
                  </a:lnTo>
                  <a:lnTo>
                    <a:pt x="202869" y="120904"/>
                  </a:lnTo>
                  <a:lnTo>
                    <a:pt x="202869" y="113538"/>
                  </a:lnTo>
                  <a:close/>
                </a:path>
                <a:path w="203200" h="353694">
                  <a:moveTo>
                    <a:pt x="202869" y="47371"/>
                  </a:moveTo>
                  <a:lnTo>
                    <a:pt x="199948" y="44450"/>
                  </a:lnTo>
                  <a:lnTo>
                    <a:pt x="196265" y="44450"/>
                  </a:lnTo>
                  <a:lnTo>
                    <a:pt x="151307" y="44450"/>
                  </a:lnTo>
                  <a:lnTo>
                    <a:pt x="148259" y="47371"/>
                  </a:lnTo>
                  <a:lnTo>
                    <a:pt x="148259" y="54737"/>
                  </a:lnTo>
                  <a:lnTo>
                    <a:pt x="151307" y="57658"/>
                  </a:lnTo>
                  <a:lnTo>
                    <a:pt x="199948" y="57658"/>
                  </a:lnTo>
                  <a:lnTo>
                    <a:pt x="202869" y="54737"/>
                  </a:lnTo>
                  <a:lnTo>
                    <a:pt x="202869" y="4737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7" name="object 7"/>
          <p:cNvGrpSpPr/>
          <p:nvPr/>
        </p:nvGrpSpPr>
        <p:grpSpPr>
          <a:xfrm>
            <a:off x="3439159" y="1831213"/>
            <a:ext cx="828040" cy="501015"/>
            <a:chOff x="3439159" y="1831213"/>
            <a:chExt cx="828040" cy="501015"/>
          </a:xfrm>
        </p:grpSpPr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439159" y="1831213"/>
              <a:ext cx="828039" cy="500507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3608832" y="1911349"/>
              <a:ext cx="506730" cy="374015"/>
            </a:xfrm>
            <a:custGeom>
              <a:avLst/>
              <a:gdLst/>
              <a:ahLst/>
              <a:cxnLst/>
              <a:rect l="l" t="t" r="r" b="b"/>
              <a:pathLst>
                <a:path w="506729" h="374014">
                  <a:moveTo>
                    <a:pt x="230124" y="260731"/>
                  </a:moveTo>
                  <a:lnTo>
                    <a:pt x="219240" y="213880"/>
                  </a:lnTo>
                  <a:lnTo>
                    <a:pt x="214884" y="203835"/>
                  </a:lnTo>
                  <a:lnTo>
                    <a:pt x="214884" y="260731"/>
                  </a:lnTo>
                  <a:lnTo>
                    <a:pt x="206984" y="299135"/>
                  </a:lnTo>
                  <a:lnTo>
                    <a:pt x="185483" y="330504"/>
                  </a:lnTo>
                  <a:lnTo>
                    <a:pt x="153581" y="351663"/>
                  </a:lnTo>
                  <a:lnTo>
                    <a:pt x="114554" y="359410"/>
                  </a:lnTo>
                  <a:lnTo>
                    <a:pt x="75450" y="351663"/>
                  </a:lnTo>
                  <a:lnTo>
                    <a:pt x="43561" y="330504"/>
                  </a:lnTo>
                  <a:lnTo>
                    <a:pt x="22034" y="299135"/>
                  </a:lnTo>
                  <a:lnTo>
                    <a:pt x="14097" y="260731"/>
                  </a:lnTo>
                  <a:lnTo>
                    <a:pt x="22352" y="222973"/>
                  </a:lnTo>
                  <a:lnTo>
                    <a:pt x="42900" y="173507"/>
                  </a:lnTo>
                  <a:lnTo>
                    <a:pt x="69367" y="120942"/>
                  </a:lnTo>
                  <a:lnTo>
                    <a:pt x="95364" y="73914"/>
                  </a:lnTo>
                  <a:lnTo>
                    <a:pt x="114554" y="41021"/>
                  </a:lnTo>
                  <a:lnTo>
                    <a:pt x="133705" y="73914"/>
                  </a:lnTo>
                  <a:lnTo>
                    <a:pt x="159689" y="120942"/>
                  </a:lnTo>
                  <a:lnTo>
                    <a:pt x="186105" y="173507"/>
                  </a:lnTo>
                  <a:lnTo>
                    <a:pt x="206629" y="222973"/>
                  </a:lnTo>
                  <a:lnTo>
                    <a:pt x="214884" y="260731"/>
                  </a:lnTo>
                  <a:lnTo>
                    <a:pt x="214884" y="203835"/>
                  </a:lnTo>
                  <a:lnTo>
                    <a:pt x="193116" y="153581"/>
                  </a:lnTo>
                  <a:lnTo>
                    <a:pt x="161544" y="92951"/>
                  </a:lnTo>
                  <a:lnTo>
                    <a:pt x="134289" y="45173"/>
                  </a:lnTo>
                  <a:lnTo>
                    <a:pt x="131787" y="41021"/>
                  </a:lnTo>
                  <a:lnTo>
                    <a:pt x="121158" y="23368"/>
                  </a:lnTo>
                  <a:lnTo>
                    <a:pt x="119888" y="20955"/>
                  </a:lnTo>
                  <a:lnTo>
                    <a:pt x="117348" y="19431"/>
                  </a:lnTo>
                  <a:lnTo>
                    <a:pt x="114554" y="19558"/>
                  </a:lnTo>
                  <a:lnTo>
                    <a:pt x="68491" y="92951"/>
                  </a:lnTo>
                  <a:lnTo>
                    <a:pt x="36957" y="153581"/>
                  </a:lnTo>
                  <a:lnTo>
                    <a:pt x="10858" y="213880"/>
                  </a:lnTo>
                  <a:lnTo>
                    <a:pt x="0" y="260731"/>
                  </a:lnTo>
                  <a:lnTo>
                    <a:pt x="9029" y="304774"/>
                  </a:lnTo>
                  <a:lnTo>
                    <a:pt x="33667" y="340753"/>
                  </a:lnTo>
                  <a:lnTo>
                    <a:pt x="70231" y="364998"/>
                  </a:lnTo>
                  <a:lnTo>
                    <a:pt x="115062" y="373888"/>
                  </a:lnTo>
                  <a:lnTo>
                    <a:pt x="159829" y="364998"/>
                  </a:lnTo>
                  <a:lnTo>
                    <a:pt x="168249" y="359410"/>
                  </a:lnTo>
                  <a:lnTo>
                    <a:pt x="196405" y="340753"/>
                  </a:lnTo>
                  <a:lnTo>
                    <a:pt x="221068" y="304774"/>
                  </a:lnTo>
                  <a:lnTo>
                    <a:pt x="230124" y="260731"/>
                  </a:lnTo>
                  <a:close/>
                </a:path>
                <a:path w="506729" h="374014">
                  <a:moveTo>
                    <a:pt x="431419" y="258572"/>
                  </a:moveTo>
                  <a:lnTo>
                    <a:pt x="426745" y="244475"/>
                  </a:lnTo>
                  <a:lnTo>
                    <a:pt x="418846" y="234048"/>
                  </a:lnTo>
                  <a:lnTo>
                    <a:pt x="418846" y="264160"/>
                  </a:lnTo>
                  <a:lnTo>
                    <a:pt x="416534" y="276860"/>
                  </a:lnTo>
                  <a:lnTo>
                    <a:pt x="409587" y="287375"/>
                  </a:lnTo>
                  <a:lnTo>
                    <a:pt x="399034" y="294601"/>
                  </a:lnTo>
                  <a:lnTo>
                    <a:pt x="385953" y="297434"/>
                  </a:lnTo>
                  <a:lnTo>
                    <a:pt x="384175" y="297434"/>
                  </a:lnTo>
                  <a:lnTo>
                    <a:pt x="370928" y="295249"/>
                  </a:lnTo>
                  <a:lnTo>
                    <a:pt x="359956" y="288582"/>
                  </a:lnTo>
                  <a:lnTo>
                    <a:pt x="352399" y="278434"/>
                  </a:lnTo>
                  <a:lnTo>
                    <a:pt x="349377" y="265811"/>
                  </a:lnTo>
                  <a:lnTo>
                    <a:pt x="351650" y="253631"/>
                  </a:lnTo>
                  <a:lnTo>
                    <a:pt x="351739" y="253136"/>
                  </a:lnTo>
                  <a:lnTo>
                    <a:pt x="358736" y="242658"/>
                  </a:lnTo>
                  <a:lnTo>
                    <a:pt x="369303" y="235432"/>
                  </a:lnTo>
                  <a:lnTo>
                    <a:pt x="382397" y="232537"/>
                  </a:lnTo>
                  <a:lnTo>
                    <a:pt x="384175" y="232537"/>
                  </a:lnTo>
                  <a:lnTo>
                    <a:pt x="397395" y="234746"/>
                  </a:lnTo>
                  <a:lnTo>
                    <a:pt x="408317" y="241452"/>
                  </a:lnTo>
                  <a:lnTo>
                    <a:pt x="415836" y="251599"/>
                  </a:lnTo>
                  <a:lnTo>
                    <a:pt x="418846" y="264160"/>
                  </a:lnTo>
                  <a:lnTo>
                    <a:pt x="418846" y="234048"/>
                  </a:lnTo>
                  <a:lnTo>
                    <a:pt x="417893" y="232778"/>
                  </a:lnTo>
                  <a:lnTo>
                    <a:pt x="417550" y="232537"/>
                  </a:lnTo>
                  <a:lnTo>
                    <a:pt x="405701" y="224307"/>
                  </a:lnTo>
                  <a:lnTo>
                    <a:pt x="391033" y="219837"/>
                  </a:lnTo>
                  <a:lnTo>
                    <a:pt x="391033" y="115824"/>
                  </a:lnTo>
                  <a:lnTo>
                    <a:pt x="387985" y="112776"/>
                  </a:lnTo>
                  <a:lnTo>
                    <a:pt x="380365" y="112776"/>
                  </a:lnTo>
                  <a:lnTo>
                    <a:pt x="377317" y="115824"/>
                  </a:lnTo>
                  <a:lnTo>
                    <a:pt x="377317" y="219837"/>
                  </a:lnTo>
                  <a:lnTo>
                    <a:pt x="359422" y="225996"/>
                  </a:lnTo>
                  <a:lnTo>
                    <a:pt x="345884" y="237807"/>
                  </a:lnTo>
                  <a:lnTo>
                    <a:pt x="337947" y="253631"/>
                  </a:lnTo>
                  <a:lnTo>
                    <a:pt x="336931" y="271780"/>
                  </a:lnTo>
                  <a:lnTo>
                    <a:pt x="343306" y="288963"/>
                  </a:lnTo>
                  <a:lnTo>
                    <a:pt x="355587" y="301967"/>
                  </a:lnTo>
                  <a:lnTo>
                    <a:pt x="372071" y="309562"/>
                  </a:lnTo>
                  <a:lnTo>
                    <a:pt x="391033" y="310515"/>
                  </a:lnTo>
                  <a:lnTo>
                    <a:pt x="408851" y="304444"/>
                  </a:lnTo>
                  <a:lnTo>
                    <a:pt x="416902" y="297434"/>
                  </a:lnTo>
                  <a:lnTo>
                    <a:pt x="422414" y="292646"/>
                  </a:lnTo>
                  <a:lnTo>
                    <a:pt x="430339" y="276860"/>
                  </a:lnTo>
                  <a:lnTo>
                    <a:pt x="430657" y="271780"/>
                  </a:lnTo>
                  <a:lnTo>
                    <a:pt x="431419" y="258572"/>
                  </a:lnTo>
                  <a:close/>
                </a:path>
                <a:path w="506729" h="374014">
                  <a:moveTo>
                    <a:pt x="473837" y="267081"/>
                  </a:moveTo>
                  <a:lnTo>
                    <a:pt x="470916" y="245541"/>
                  </a:lnTo>
                  <a:lnTo>
                    <a:pt x="462673" y="225666"/>
                  </a:lnTo>
                  <a:lnTo>
                    <a:pt x="459867" y="221957"/>
                  </a:lnTo>
                  <a:lnTo>
                    <a:pt x="459867" y="276453"/>
                  </a:lnTo>
                  <a:lnTo>
                    <a:pt x="450215" y="304038"/>
                  </a:lnTo>
                  <a:lnTo>
                    <a:pt x="430174" y="325805"/>
                  </a:lnTo>
                  <a:lnTo>
                    <a:pt x="403898" y="338112"/>
                  </a:lnTo>
                  <a:lnTo>
                    <a:pt x="374751" y="340080"/>
                  </a:lnTo>
                  <a:lnTo>
                    <a:pt x="346075" y="330835"/>
                  </a:lnTo>
                  <a:lnTo>
                    <a:pt x="323303" y="311556"/>
                  </a:lnTo>
                  <a:lnTo>
                    <a:pt x="310476" y="286321"/>
                  </a:lnTo>
                  <a:lnTo>
                    <a:pt x="308457" y="258330"/>
                  </a:lnTo>
                  <a:lnTo>
                    <a:pt x="318135" y="230759"/>
                  </a:lnTo>
                  <a:lnTo>
                    <a:pt x="323634" y="222758"/>
                  </a:lnTo>
                  <a:lnTo>
                    <a:pt x="330200" y="215557"/>
                  </a:lnTo>
                  <a:lnTo>
                    <a:pt x="337705" y="209257"/>
                  </a:lnTo>
                  <a:lnTo>
                    <a:pt x="348107" y="202692"/>
                  </a:lnTo>
                  <a:lnTo>
                    <a:pt x="349504" y="200533"/>
                  </a:lnTo>
                  <a:lnTo>
                    <a:pt x="349504" y="45466"/>
                  </a:lnTo>
                  <a:lnTo>
                    <a:pt x="352412" y="33020"/>
                  </a:lnTo>
                  <a:lnTo>
                    <a:pt x="352513" y="32575"/>
                  </a:lnTo>
                  <a:lnTo>
                    <a:pt x="360235" y="22186"/>
                  </a:lnTo>
                  <a:lnTo>
                    <a:pt x="371462" y="15341"/>
                  </a:lnTo>
                  <a:lnTo>
                    <a:pt x="385064" y="13081"/>
                  </a:lnTo>
                  <a:lnTo>
                    <a:pt x="398030" y="15824"/>
                  </a:lnTo>
                  <a:lnTo>
                    <a:pt x="408660" y="22796"/>
                  </a:lnTo>
                  <a:lnTo>
                    <a:pt x="415937" y="33020"/>
                  </a:lnTo>
                  <a:lnTo>
                    <a:pt x="418846" y="45466"/>
                  </a:lnTo>
                  <a:lnTo>
                    <a:pt x="418846" y="200533"/>
                  </a:lnTo>
                  <a:lnTo>
                    <a:pt x="420116" y="202692"/>
                  </a:lnTo>
                  <a:lnTo>
                    <a:pt x="422275" y="203962"/>
                  </a:lnTo>
                  <a:lnTo>
                    <a:pt x="444969" y="223189"/>
                  </a:lnTo>
                  <a:lnTo>
                    <a:pt x="457809" y="248437"/>
                  </a:lnTo>
                  <a:lnTo>
                    <a:pt x="459867" y="276453"/>
                  </a:lnTo>
                  <a:lnTo>
                    <a:pt x="459867" y="221957"/>
                  </a:lnTo>
                  <a:lnTo>
                    <a:pt x="449592" y="208343"/>
                  </a:lnTo>
                  <a:lnTo>
                    <a:pt x="432435" y="194640"/>
                  </a:lnTo>
                  <a:lnTo>
                    <a:pt x="432435" y="45466"/>
                  </a:lnTo>
                  <a:lnTo>
                    <a:pt x="401853" y="3238"/>
                  </a:lnTo>
                  <a:lnTo>
                    <a:pt x="382905" y="0"/>
                  </a:lnTo>
                  <a:lnTo>
                    <a:pt x="364642" y="3822"/>
                  </a:lnTo>
                  <a:lnTo>
                    <a:pt x="349694" y="13601"/>
                  </a:lnTo>
                  <a:lnTo>
                    <a:pt x="339496" y="27940"/>
                  </a:lnTo>
                  <a:lnTo>
                    <a:pt x="335534" y="45466"/>
                  </a:lnTo>
                  <a:lnTo>
                    <a:pt x="335534" y="194640"/>
                  </a:lnTo>
                  <a:lnTo>
                    <a:pt x="335305" y="194640"/>
                  </a:lnTo>
                  <a:lnTo>
                    <a:pt x="309791" y="218262"/>
                  </a:lnTo>
                  <a:lnTo>
                    <a:pt x="296125" y="248437"/>
                  </a:lnTo>
                  <a:lnTo>
                    <a:pt x="296024" y="248653"/>
                  </a:lnTo>
                  <a:lnTo>
                    <a:pt x="307975" y="313817"/>
                  </a:lnTo>
                  <a:lnTo>
                    <a:pt x="340474" y="343052"/>
                  </a:lnTo>
                  <a:lnTo>
                    <a:pt x="383667" y="353695"/>
                  </a:lnTo>
                  <a:lnTo>
                    <a:pt x="384048" y="353695"/>
                  </a:lnTo>
                  <a:lnTo>
                    <a:pt x="419087" y="346824"/>
                  </a:lnTo>
                  <a:lnTo>
                    <a:pt x="429463" y="340080"/>
                  </a:lnTo>
                  <a:lnTo>
                    <a:pt x="447649" y="328256"/>
                  </a:lnTo>
                  <a:lnTo>
                    <a:pt x="466852" y="300748"/>
                  </a:lnTo>
                  <a:lnTo>
                    <a:pt x="473837" y="267081"/>
                  </a:lnTo>
                  <a:close/>
                </a:path>
                <a:path w="506729" h="374014">
                  <a:moveTo>
                    <a:pt x="497205" y="146685"/>
                  </a:moveTo>
                  <a:lnTo>
                    <a:pt x="494157" y="143764"/>
                  </a:lnTo>
                  <a:lnTo>
                    <a:pt x="490347" y="143764"/>
                  </a:lnTo>
                  <a:lnTo>
                    <a:pt x="461264" y="143764"/>
                  </a:lnTo>
                  <a:lnTo>
                    <a:pt x="458216" y="146685"/>
                  </a:lnTo>
                  <a:lnTo>
                    <a:pt x="458216" y="153924"/>
                  </a:lnTo>
                  <a:lnTo>
                    <a:pt x="461264" y="156972"/>
                  </a:lnTo>
                  <a:lnTo>
                    <a:pt x="494157" y="156972"/>
                  </a:lnTo>
                  <a:lnTo>
                    <a:pt x="497205" y="153924"/>
                  </a:lnTo>
                  <a:lnTo>
                    <a:pt x="497205" y="146685"/>
                  </a:lnTo>
                  <a:close/>
                </a:path>
                <a:path w="506729" h="374014">
                  <a:moveTo>
                    <a:pt x="497205" y="80518"/>
                  </a:moveTo>
                  <a:lnTo>
                    <a:pt x="494157" y="77597"/>
                  </a:lnTo>
                  <a:lnTo>
                    <a:pt x="490347" y="77597"/>
                  </a:lnTo>
                  <a:lnTo>
                    <a:pt x="461264" y="77597"/>
                  </a:lnTo>
                  <a:lnTo>
                    <a:pt x="458216" y="80518"/>
                  </a:lnTo>
                  <a:lnTo>
                    <a:pt x="458216" y="87757"/>
                  </a:lnTo>
                  <a:lnTo>
                    <a:pt x="461264" y="90805"/>
                  </a:lnTo>
                  <a:lnTo>
                    <a:pt x="494157" y="90805"/>
                  </a:lnTo>
                  <a:lnTo>
                    <a:pt x="497205" y="87757"/>
                  </a:lnTo>
                  <a:lnTo>
                    <a:pt x="497205" y="80518"/>
                  </a:lnTo>
                  <a:close/>
                </a:path>
                <a:path w="506729" h="374014">
                  <a:moveTo>
                    <a:pt x="506349" y="179705"/>
                  </a:moveTo>
                  <a:lnTo>
                    <a:pt x="503301" y="176784"/>
                  </a:lnTo>
                  <a:lnTo>
                    <a:pt x="499491" y="176784"/>
                  </a:lnTo>
                  <a:lnTo>
                    <a:pt x="452628" y="176784"/>
                  </a:lnTo>
                  <a:lnTo>
                    <a:pt x="449580" y="179705"/>
                  </a:lnTo>
                  <a:lnTo>
                    <a:pt x="449580" y="187071"/>
                  </a:lnTo>
                  <a:lnTo>
                    <a:pt x="452628" y="189992"/>
                  </a:lnTo>
                  <a:lnTo>
                    <a:pt x="503301" y="189992"/>
                  </a:lnTo>
                  <a:lnTo>
                    <a:pt x="506349" y="187071"/>
                  </a:lnTo>
                  <a:lnTo>
                    <a:pt x="506349" y="179705"/>
                  </a:lnTo>
                  <a:close/>
                </a:path>
                <a:path w="506729" h="374014">
                  <a:moveTo>
                    <a:pt x="506349" y="113538"/>
                  </a:moveTo>
                  <a:lnTo>
                    <a:pt x="503301" y="110617"/>
                  </a:lnTo>
                  <a:lnTo>
                    <a:pt x="499491" y="110617"/>
                  </a:lnTo>
                  <a:lnTo>
                    <a:pt x="452628" y="110617"/>
                  </a:lnTo>
                  <a:lnTo>
                    <a:pt x="449580" y="113538"/>
                  </a:lnTo>
                  <a:lnTo>
                    <a:pt x="449580" y="120904"/>
                  </a:lnTo>
                  <a:lnTo>
                    <a:pt x="452628" y="123825"/>
                  </a:lnTo>
                  <a:lnTo>
                    <a:pt x="503301" y="123825"/>
                  </a:lnTo>
                  <a:lnTo>
                    <a:pt x="506349" y="120904"/>
                  </a:lnTo>
                  <a:lnTo>
                    <a:pt x="506349" y="113538"/>
                  </a:lnTo>
                  <a:close/>
                </a:path>
                <a:path w="506729" h="374014">
                  <a:moveTo>
                    <a:pt x="506349" y="47371"/>
                  </a:moveTo>
                  <a:lnTo>
                    <a:pt x="503301" y="44450"/>
                  </a:lnTo>
                  <a:lnTo>
                    <a:pt x="499491" y="44450"/>
                  </a:lnTo>
                  <a:lnTo>
                    <a:pt x="452628" y="44450"/>
                  </a:lnTo>
                  <a:lnTo>
                    <a:pt x="449580" y="47371"/>
                  </a:lnTo>
                  <a:lnTo>
                    <a:pt x="449580" y="54737"/>
                  </a:lnTo>
                  <a:lnTo>
                    <a:pt x="452628" y="57658"/>
                  </a:lnTo>
                  <a:lnTo>
                    <a:pt x="503301" y="57658"/>
                  </a:lnTo>
                  <a:lnTo>
                    <a:pt x="506349" y="54737"/>
                  </a:lnTo>
                  <a:lnTo>
                    <a:pt x="506349" y="4737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640073" y="2101342"/>
              <a:ext cx="141097" cy="150749"/>
            </a:xfrm>
            <a:prstGeom prst="rect">
              <a:avLst/>
            </a:prstGeom>
          </p:spPr>
        </p:pic>
      </p:grpSp>
      <p:grpSp>
        <p:nvGrpSpPr>
          <p:cNvPr id="11" name="object 11"/>
          <p:cNvGrpSpPr/>
          <p:nvPr/>
        </p:nvGrpSpPr>
        <p:grpSpPr>
          <a:xfrm>
            <a:off x="4660646" y="1837944"/>
            <a:ext cx="828040" cy="501015"/>
            <a:chOff x="4660646" y="1837944"/>
            <a:chExt cx="828040" cy="501015"/>
          </a:xfrm>
        </p:grpSpPr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660646" y="1837944"/>
              <a:ext cx="828039" cy="50050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968978" y="1961655"/>
              <a:ext cx="251152" cy="142134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923536" y="1900301"/>
              <a:ext cx="344805" cy="344805"/>
            </a:xfrm>
            <a:custGeom>
              <a:avLst/>
              <a:gdLst/>
              <a:ahLst/>
              <a:cxnLst/>
              <a:rect l="l" t="t" r="r" b="b"/>
              <a:pathLst>
                <a:path w="344804" h="344805">
                  <a:moveTo>
                    <a:pt x="0" y="172085"/>
                  </a:moveTo>
                  <a:lnTo>
                    <a:pt x="6150" y="126353"/>
                  </a:lnTo>
                  <a:lnTo>
                    <a:pt x="23504" y="85249"/>
                  </a:lnTo>
                  <a:lnTo>
                    <a:pt x="50418" y="50419"/>
                  </a:lnTo>
                  <a:lnTo>
                    <a:pt x="85249" y="23504"/>
                  </a:lnTo>
                  <a:lnTo>
                    <a:pt x="126353" y="6150"/>
                  </a:lnTo>
                  <a:lnTo>
                    <a:pt x="172085" y="0"/>
                  </a:lnTo>
                  <a:lnTo>
                    <a:pt x="217870" y="6150"/>
                  </a:lnTo>
                  <a:lnTo>
                    <a:pt x="259009" y="23504"/>
                  </a:lnTo>
                  <a:lnTo>
                    <a:pt x="293862" y="50418"/>
                  </a:lnTo>
                  <a:lnTo>
                    <a:pt x="320787" y="85249"/>
                  </a:lnTo>
                  <a:lnTo>
                    <a:pt x="338146" y="126353"/>
                  </a:lnTo>
                  <a:lnTo>
                    <a:pt x="344297" y="172085"/>
                  </a:lnTo>
                  <a:lnTo>
                    <a:pt x="338146" y="217870"/>
                  </a:lnTo>
                  <a:lnTo>
                    <a:pt x="320787" y="259009"/>
                  </a:lnTo>
                  <a:lnTo>
                    <a:pt x="293862" y="293862"/>
                  </a:lnTo>
                  <a:lnTo>
                    <a:pt x="259009" y="320787"/>
                  </a:lnTo>
                  <a:lnTo>
                    <a:pt x="217870" y="338146"/>
                  </a:lnTo>
                  <a:lnTo>
                    <a:pt x="172085" y="344297"/>
                  </a:lnTo>
                  <a:lnTo>
                    <a:pt x="126353" y="338146"/>
                  </a:lnTo>
                  <a:lnTo>
                    <a:pt x="85249" y="320787"/>
                  </a:lnTo>
                  <a:lnTo>
                    <a:pt x="50419" y="293862"/>
                  </a:lnTo>
                  <a:lnTo>
                    <a:pt x="23504" y="259009"/>
                  </a:lnTo>
                  <a:lnTo>
                    <a:pt x="6150" y="217870"/>
                  </a:lnTo>
                  <a:lnTo>
                    <a:pt x="0" y="172085"/>
                  </a:lnTo>
                  <a:close/>
                </a:path>
              </a:pathLst>
            </a:custGeom>
            <a:ln w="1270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5" name="object 15"/>
          <p:cNvGrpSpPr/>
          <p:nvPr/>
        </p:nvGrpSpPr>
        <p:grpSpPr>
          <a:xfrm>
            <a:off x="5896355" y="1851151"/>
            <a:ext cx="828040" cy="501015"/>
            <a:chOff x="5896355" y="1851151"/>
            <a:chExt cx="828040" cy="501015"/>
          </a:xfrm>
        </p:grpSpPr>
        <p:pic>
          <p:nvPicPr>
            <p:cNvPr id="16" name="object 16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896355" y="1851151"/>
              <a:ext cx="827913" cy="500507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6052692" y="1922204"/>
              <a:ext cx="455295" cy="280035"/>
            </a:xfrm>
            <a:custGeom>
              <a:avLst/>
              <a:gdLst/>
              <a:ahLst/>
              <a:cxnLst/>
              <a:rect l="l" t="t" r="r" b="b"/>
              <a:pathLst>
                <a:path w="455295" h="280035">
                  <a:moveTo>
                    <a:pt x="294673" y="0"/>
                  </a:moveTo>
                  <a:lnTo>
                    <a:pt x="251920" y="4702"/>
                  </a:lnTo>
                  <a:lnTo>
                    <a:pt x="214048" y="25122"/>
                  </a:lnTo>
                  <a:lnTo>
                    <a:pt x="185928" y="59757"/>
                  </a:lnTo>
                  <a:lnTo>
                    <a:pt x="125684" y="59757"/>
                  </a:lnTo>
                  <a:lnTo>
                    <a:pt x="94916" y="77585"/>
                  </a:lnTo>
                  <a:lnTo>
                    <a:pt x="73026" y="105705"/>
                  </a:lnTo>
                  <a:lnTo>
                    <a:pt x="63211" y="141418"/>
                  </a:lnTo>
                  <a:lnTo>
                    <a:pt x="62794" y="141418"/>
                  </a:lnTo>
                  <a:lnTo>
                    <a:pt x="38236" y="148320"/>
                  </a:lnTo>
                  <a:lnTo>
                    <a:pt x="18145" y="163516"/>
                  </a:lnTo>
                  <a:lnTo>
                    <a:pt x="4792" y="184904"/>
                  </a:lnTo>
                  <a:lnTo>
                    <a:pt x="0" y="210506"/>
                  </a:lnTo>
                  <a:lnTo>
                    <a:pt x="5605" y="237426"/>
                  </a:lnTo>
                  <a:lnTo>
                    <a:pt x="20558" y="259369"/>
                  </a:lnTo>
                  <a:lnTo>
                    <a:pt x="42630" y="274121"/>
                  </a:lnTo>
                  <a:lnTo>
                    <a:pt x="69596" y="279467"/>
                  </a:lnTo>
                  <a:lnTo>
                    <a:pt x="386080" y="279467"/>
                  </a:lnTo>
                  <a:lnTo>
                    <a:pt x="411194" y="274770"/>
                  </a:lnTo>
                  <a:lnTo>
                    <a:pt x="424840" y="266386"/>
                  </a:lnTo>
                  <a:lnTo>
                    <a:pt x="67056" y="266386"/>
                  </a:lnTo>
                  <a:lnTo>
                    <a:pt x="45247" y="261506"/>
                  </a:lnTo>
                  <a:lnTo>
                    <a:pt x="27654" y="249066"/>
                  </a:lnTo>
                  <a:lnTo>
                    <a:pt x="16013" y="230935"/>
                  </a:lnTo>
                  <a:lnTo>
                    <a:pt x="12065" y="208982"/>
                  </a:lnTo>
                  <a:lnTo>
                    <a:pt x="17000" y="187156"/>
                  </a:lnTo>
                  <a:lnTo>
                    <a:pt x="29448" y="169533"/>
                  </a:lnTo>
                  <a:lnTo>
                    <a:pt x="47587" y="157886"/>
                  </a:lnTo>
                  <a:lnTo>
                    <a:pt x="69596" y="153991"/>
                  </a:lnTo>
                  <a:lnTo>
                    <a:pt x="73152" y="153991"/>
                  </a:lnTo>
                  <a:lnTo>
                    <a:pt x="76073" y="151070"/>
                  </a:lnTo>
                  <a:lnTo>
                    <a:pt x="76073" y="147514"/>
                  </a:lnTo>
                  <a:lnTo>
                    <a:pt x="82337" y="116460"/>
                  </a:lnTo>
                  <a:lnTo>
                    <a:pt x="99425" y="91110"/>
                  </a:lnTo>
                  <a:lnTo>
                    <a:pt x="124775" y="74023"/>
                  </a:lnTo>
                  <a:lnTo>
                    <a:pt x="155829" y="67758"/>
                  </a:lnTo>
                  <a:lnTo>
                    <a:pt x="196877" y="67758"/>
                  </a:lnTo>
                  <a:lnTo>
                    <a:pt x="210540" y="46609"/>
                  </a:lnTo>
                  <a:lnTo>
                    <a:pt x="231759" y="28356"/>
                  </a:lnTo>
                  <a:lnTo>
                    <a:pt x="257240" y="16724"/>
                  </a:lnTo>
                  <a:lnTo>
                    <a:pt x="285496" y="12640"/>
                  </a:lnTo>
                  <a:lnTo>
                    <a:pt x="337605" y="12640"/>
                  </a:lnTo>
                  <a:lnTo>
                    <a:pt x="337439" y="12513"/>
                  </a:lnTo>
                  <a:lnTo>
                    <a:pt x="294673" y="0"/>
                  </a:lnTo>
                  <a:close/>
                </a:path>
                <a:path w="455295" h="280035">
                  <a:moveTo>
                    <a:pt x="337605" y="12640"/>
                  </a:moveTo>
                  <a:lnTo>
                    <a:pt x="285496" y="12640"/>
                  </a:lnTo>
                  <a:lnTo>
                    <a:pt x="324086" y="20516"/>
                  </a:lnTo>
                  <a:lnTo>
                    <a:pt x="355615" y="41834"/>
                  </a:lnTo>
                  <a:lnTo>
                    <a:pt x="376882" y="73415"/>
                  </a:lnTo>
                  <a:lnTo>
                    <a:pt x="384683" y="112081"/>
                  </a:lnTo>
                  <a:lnTo>
                    <a:pt x="384252" y="120528"/>
                  </a:lnTo>
                  <a:lnTo>
                    <a:pt x="383143" y="128893"/>
                  </a:lnTo>
                  <a:lnTo>
                    <a:pt x="381343" y="137138"/>
                  </a:lnTo>
                  <a:lnTo>
                    <a:pt x="378841" y="145228"/>
                  </a:lnTo>
                  <a:lnTo>
                    <a:pt x="378587" y="145990"/>
                  </a:lnTo>
                  <a:lnTo>
                    <a:pt x="378460" y="151070"/>
                  </a:lnTo>
                  <a:lnTo>
                    <a:pt x="381381" y="153991"/>
                  </a:lnTo>
                  <a:lnTo>
                    <a:pt x="388620" y="153991"/>
                  </a:lnTo>
                  <a:lnTo>
                    <a:pt x="410372" y="158873"/>
                  </a:lnTo>
                  <a:lnTo>
                    <a:pt x="427958" y="171326"/>
                  </a:lnTo>
                  <a:lnTo>
                    <a:pt x="439590" y="189495"/>
                  </a:lnTo>
                  <a:lnTo>
                    <a:pt x="443484" y="211522"/>
                  </a:lnTo>
                  <a:lnTo>
                    <a:pt x="438604" y="233275"/>
                  </a:lnTo>
                  <a:lnTo>
                    <a:pt x="426164" y="250860"/>
                  </a:lnTo>
                  <a:lnTo>
                    <a:pt x="408033" y="262493"/>
                  </a:lnTo>
                  <a:lnTo>
                    <a:pt x="386080" y="266386"/>
                  </a:lnTo>
                  <a:lnTo>
                    <a:pt x="424840" y="266386"/>
                  </a:lnTo>
                  <a:lnTo>
                    <a:pt x="432308" y="261798"/>
                  </a:lnTo>
                  <a:lnTo>
                    <a:pt x="447516" y="242230"/>
                  </a:lnTo>
                  <a:lnTo>
                    <a:pt x="454913" y="217745"/>
                  </a:lnTo>
                  <a:lnTo>
                    <a:pt x="452455" y="190317"/>
                  </a:lnTo>
                  <a:lnTo>
                    <a:pt x="440102" y="166818"/>
                  </a:lnTo>
                  <a:lnTo>
                    <a:pt x="419820" y="149701"/>
                  </a:lnTo>
                  <a:lnTo>
                    <a:pt x="393573" y="141418"/>
                  </a:lnTo>
                  <a:lnTo>
                    <a:pt x="397267" y="103274"/>
                  </a:lnTo>
                  <a:lnTo>
                    <a:pt x="388270" y="67059"/>
                  </a:lnTo>
                  <a:lnTo>
                    <a:pt x="367891" y="35798"/>
                  </a:lnTo>
                  <a:lnTo>
                    <a:pt x="337605" y="12640"/>
                  </a:lnTo>
                  <a:close/>
                </a:path>
                <a:path w="455295" h="280035">
                  <a:moveTo>
                    <a:pt x="196877" y="67758"/>
                  </a:moveTo>
                  <a:lnTo>
                    <a:pt x="155829" y="67758"/>
                  </a:lnTo>
                  <a:lnTo>
                    <a:pt x="163722" y="68085"/>
                  </a:lnTo>
                  <a:lnTo>
                    <a:pt x="171545" y="69234"/>
                  </a:lnTo>
                  <a:lnTo>
                    <a:pt x="179224" y="71169"/>
                  </a:lnTo>
                  <a:lnTo>
                    <a:pt x="186690" y="73854"/>
                  </a:lnTo>
                  <a:lnTo>
                    <a:pt x="189865" y="75251"/>
                  </a:lnTo>
                  <a:lnTo>
                    <a:pt x="193241" y="73854"/>
                  </a:lnTo>
                  <a:lnTo>
                    <a:pt x="193487" y="73854"/>
                  </a:lnTo>
                  <a:lnTo>
                    <a:pt x="195072" y="70552"/>
                  </a:lnTo>
                  <a:lnTo>
                    <a:pt x="196877" y="67758"/>
                  </a:lnTo>
                  <a:close/>
                </a:path>
                <a:path w="455295" h="280035">
                  <a:moveTo>
                    <a:pt x="162306" y="54931"/>
                  </a:moveTo>
                  <a:lnTo>
                    <a:pt x="125508" y="59757"/>
                  </a:lnTo>
                  <a:lnTo>
                    <a:pt x="185928" y="59757"/>
                  </a:lnTo>
                  <a:lnTo>
                    <a:pt x="178308" y="57090"/>
                  </a:lnTo>
                  <a:lnTo>
                    <a:pt x="170307" y="55439"/>
                  </a:lnTo>
                  <a:lnTo>
                    <a:pt x="162306" y="5493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" name="object 18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6179375" y="2053970"/>
              <a:ext cx="227393" cy="101726"/>
            </a:xfrm>
            <a:prstGeom prst="rect">
              <a:avLst/>
            </a:prstGeom>
          </p:spPr>
        </p:pic>
      </p:grpSp>
      <p:grpSp>
        <p:nvGrpSpPr>
          <p:cNvPr id="19" name="object 19"/>
          <p:cNvGrpSpPr/>
          <p:nvPr/>
        </p:nvGrpSpPr>
        <p:grpSpPr>
          <a:xfrm>
            <a:off x="7076820" y="1844675"/>
            <a:ext cx="828040" cy="500380"/>
            <a:chOff x="7076820" y="1844675"/>
            <a:chExt cx="828040" cy="500380"/>
          </a:xfrm>
        </p:grpSpPr>
        <p:pic>
          <p:nvPicPr>
            <p:cNvPr id="20" name="object 20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7076820" y="1844675"/>
              <a:ext cx="828039" cy="500379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7352284" y="1949322"/>
              <a:ext cx="277495" cy="277495"/>
            </a:xfrm>
            <a:custGeom>
              <a:avLst/>
              <a:gdLst/>
              <a:ahLst/>
              <a:cxnLst/>
              <a:rect l="l" t="t" r="r" b="b"/>
              <a:pathLst>
                <a:path w="277495" h="277494">
                  <a:moveTo>
                    <a:pt x="144907" y="131064"/>
                  </a:moveTo>
                  <a:lnTo>
                    <a:pt x="138557" y="124714"/>
                  </a:lnTo>
                  <a:lnTo>
                    <a:pt x="135382" y="124714"/>
                  </a:lnTo>
                  <a:lnTo>
                    <a:pt x="135382" y="136271"/>
                  </a:lnTo>
                  <a:lnTo>
                    <a:pt x="135382" y="141478"/>
                  </a:lnTo>
                  <a:lnTo>
                    <a:pt x="133350" y="143510"/>
                  </a:lnTo>
                  <a:lnTo>
                    <a:pt x="128143" y="143510"/>
                  </a:lnTo>
                  <a:lnTo>
                    <a:pt x="126111" y="141478"/>
                  </a:lnTo>
                  <a:lnTo>
                    <a:pt x="126111" y="136271"/>
                  </a:lnTo>
                  <a:lnTo>
                    <a:pt x="128143" y="134239"/>
                  </a:lnTo>
                  <a:lnTo>
                    <a:pt x="133223" y="134239"/>
                  </a:lnTo>
                  <a:lnTo>
                    <a:pt x="135382" y="136271"/>
                  </a:lnTo>
                  <a:lnTo>
                    <a:pt x="135382" y="124714"/>
                  </a:lnTo>
                  <a:lnTo>
                    <a:pt x="122936" y="124714"/>
                  </a:lnTo>
                  <a:lnTo>
                    <a:pt x="116586" y="131064"/>
                  </a:lnTo>
                  <a:lnTo>
                    <a:pt x="116586" y="146685"/>
                  </a:lnTo>
                  <a:lnTo>
                    <a:pt x="122936" y="153035"/>
                  </a:lnTo>
                  <a:lnTo>
                    <a:pt x="138557" y="153035"/>
                  </a:lnTo>
                  <a:lnTo>
                    <a:pt x="144907" y="146685"/>
                  </a:lnTo>
                  <a:lnTo>
                    <a:pt x="144907" y="143510"/>
                  </a:lnTo>
                  <a:lnTo>
                    <a:pt x="144907" y="134239"/>
                  </a:lnTo>
                  <a:lnTo>
                    <a:pt x="144907" y="131064"/>
                  </a:lnTo>
                  <a:close/>
                </a:path>
                <a:path w="277495" h="277494">
                  <a:moveTo>
                    <a:pt x="277114" y="255905"/>
                  </a:moveTo>
                  <a:lnTo>
                    <a:pt x="275196" y="253873"/>
                  </a:lnTo>
                  <a:lnTo>
                    <a:pt x="235331" y="253873"/>
                  </a:lnTo>
                  <a:lnTo>
                    <a:pt x="235331" y="16764"/>
                  </a:lnTo>
                  <a:lnTo>
                    <a:pt x="233553" y="14732"/>
                  </a:lnTo>
                  <a:lnTo>
                    <a:pt x="231140" y="14351"/>
                  </a:lnTo>
                  <a:lnTo>
                    <a:pt x="225806" y="13754"/>
                  </a:lnTo>
                  <a:lnTo>
                    <a:pt x="225806" y="23368"/>
                  </a:lnTo>
                  <a:lnTo>
                    <a:pt x="225806" y="254381"/>
                  </a:lnTo>
                  <a:lnTo>
                    <a:pt x="110236" y="267462"/>
                  </a:lnTo>
                  <a:lnTo>
                    <a:pt x="110236" y="45720"/>
                  </a:lnTo>
                  <a:lnTo>
                    <a:pt x="110236" y="23876"/>
                  </a:lnTo>
                  <a:lnTo>
                    <a:pt x="110236" y="10414"/>
                  </a:lnTo>
                  <a:lnTo>
                    <a:pt x="225806" y="23368"/>
                  </a:lnTo>
                  <a:lnTo>
                    <a:pt x="225806" y="13754"/>
                  </a:lnTo>
                  <a:lnTo>
                    <a:pt x="196202" y="10414"/>
                  </a:lnTo>
                  <a:lnTo>
                    <a:pt x="106045" y="254"/>
                  </a:lnTo>
                  <a:lnTo>
                    <a:pt x="103378" y="0"/>
                  </a:lnTo>
                  <a:lnTo>
                    <a:pt x="101092" y="1905"/>
                  </a:lnTo>
                  <a:lnTo>
                    <a:pt x="100711" y="4445"/>
                  </a:lnTo>
                  <a:lnTo>
                    <a:pt x="100711" y="14351"/>
                  </a:lnTo>
                  <a:lnTo>
                    <a:pt x="100711" y="23876"/>
                  </a:lnTo>
                  <a:lnTo>
                    <a:pt x="100711" y="36068"/>
                  </a:lnTo>
                  <a:lnTo>
                    <a:pt x="100711" y="45720"/>
                  </a:lnTo>
                  <a:lnTo>
                    <a:pt x="100711" y="253873"/>
                  </a:lnTo>
                  <a:lnTo>
                    <a:pt x="73025" y="253873"/>
                  </a:lnTo>
                  <a:lnTo>
                    <a:pt x="73025" y="45720"/>
                  </a:lnTo>
                  <a:lnTo>
                    <a:pt x="100711" y="45720"/>
                  </a:lnTo>
                  <a:lnTo>
                    <a:pt x="100711" y="36068"/>
                  </a:lnTo>
                  <a:lnTo>
                    <a:pt x="65659" y="36068"/>
                  </a:lnTo>
                  <a:lnTo>
                    <a:pt x="63500" y="38227"/>
                  </a:lnTo>
                  <a:lnTo>
                    <a:pt x="63500" y="253873"/>
                  </a:lnTo>
                  <a:lnTo>
                    <a:pt x="51435" y="253873"/>
                  </a:lnTo>
                  <a:lnTo>
                    <a:pt x="51308" y="23876"/>
                  </a:lnTo>
                  <a:lnTo>
                    <a:pt x="100711" y="23876"/>
                  </a:lnTo>
                  <a:lnTo>
                    <a:pt x="100711" y="14351"/>
                  </a:lnTo>
                  <a:lnTo>
                    <a:pt x="43942" y="14351"/>
                  </a:lnTo>
                  <a:lnTo>
                    <a:pt x="41783" y="16510"/>
                  </a:lnTo>
                  <a:lnTo>
                    <a:pt x="41783" y="253873"/>
                  </a:lnTo>
                  <a:lnTo>
                    <a:pt x="2159" y="253873"/>
                  </a:lnTo>
                  <a:lnTo>
                    <a:pt x="0" y="255905"/>
                  </a:lnTo>
                  <a:lnTo>
                    <a:pt x="0" y="261239"/>
                  </a:lnTo>
                  <a:lnTo>
                    <a:pt x="2159" y="263398"/>
                  </a:lnTo>
                  <a:lnTo>
                    <a:pt x="100711" y="263398"/>
                  </a:lnTo>
                  <a:lnTo>
                    <a:pt x="100711" y="275336"/>
                  </a:lnTo>
                  <a:lnTo>
                    <a:pt x="102870" y="277495"/>
                  </a:lnTo>
                  <a:lnTo>
                    <a:pt x="106045" y="277495"/>
                  </a:lnTo>
                  <a:lnTo>
                    <a:pt x="194094" y="267462"/>
                  </a:lnTo>
                  <a:lnTo>
                    <a:pt x="229768" y="263398"/>
                  </a:lnTo>
                  <a:lnTo>
                    <a:pt x="274955" y="263398"/>
                  </a:lnTo>
                  <a:lnTo>
                    <a:pt x="276987" y="261239"/>
                  </a:lnTo>
                  <a:lnTo>
                    <a:pt x="277114" y="25590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2" name="object 22"/>
          <p:cNvGrpSpPr/>
          <p:nvPr/>
        </p:nvGrpSpPr>
        <p:grpSpPr>
          <a:xfrm>
            <a:off x="8333740" y="1811527"/>
            <a:ext cx="828040" cy="500380"/>
            <a:chOff x="8333740" y="1811527"/>
            <a:chExt cx="828040" cy="500380"/>
          </a:xfrm>
        </p:grpSpPr>
        <p:pic>
          <p:nvPicPr>
            <p:cNvPr id="23" name="object 2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8333740" y="1811527"/>
              <a:ext cx="828039" cy="500380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8611235" y="1883409"/>
              <a:ext cx="255904" cy="277495"/>
            </a:xfrm>
            <a:custGeom>
              <a:avLst/>
              <a:gdLst/>
              <a:ahLst/>
              <a:cxnLst/>
              <a:rect l="l" t="t" r="r" b="b"/>
              <a:pathLst>
                <a:path w="255904" h="277494">
                  <a:moveTo>
                    <a:pt x="104267" y="23367"/>
                  </a:moveTo>
                  <a:lnTo>
                    <a:pt x="106096" y="14251"/>
                  </a:lnTo>
                  <a:lnTo>
                    <a:pt x="111093" y="6826"/>
                  </a:lnTo>
                  <a:lnTo>
                    <a:pt x="118518" y="1829"/>
                  </a:lnTo>
                  <a:lnTo>
                    <a:pt x="127635" y="0"/>
                  </a:lnTo>
                  <a:lnTo>
                    <a:pt x="136771" y="1829"/>
                  </a:lnTo>
                  <a:lnTo>
                    <a:pt x="144240" y="6826"/>
                  </a:lnTo>
                  <a:lnTo>
                    <a:pt x="149280" y="14251"/>
                  </a:lnTo>
                  <a:lnTo>
                    <a:pt x="151130" y="23367"/>
                  </a:lnTo>
                  <a:lnTo>
                    <a:pt x="149280" y="32504"/>
                  </a:lnTo>
                  <a:lnTo>
                    <a:pt x="144240" y="39973"/>
                  </a:lnTo>
                  <a:lnTo>
                    <a:pt x="136771" y="45013"/>
                  </a:lnTo>
                  <a:lnTo>
                    <a:pt x="127635" y="46862"/>
                  </a:lnTo>
                  <a:lnTo>
                    <a:pt x="118518" y="45013"/>
                  </a:lnTo>
                  <a:lnTo>
                    <a:pt x="111093" y="39973"/>
                  </a:lnTo>
                  <a:lnTo>
                    <a:pt x="106096" y="32504"/>
                  </a:lnTo>
                  <a:lnTo>
                    <a:pt x="104267" y="23367"/>
                  </a:lnTo>
                  <a:close/>
                </a:path>
                <a:path w="255904" h="277494">
                  <a:moveTo>
                    <a:pt x="235204" y="139445"/>
                  </a:moveTo>
                  <a:lnTo>
                    <a:pt x="189357" y="139445"/>
                  </a:lnTo>
                </a:path>
                <a:path w="255904" h="277494">
                  <a:moveTo>
                    <a:pt x="232664" y="143890"/>
                  </a:moveTo>
                  <a:lnTo>
                    <a:pt x="232664" y="48767"/>
                  </a:lnTo>
                </a:path>
                <a:path w="255904" h="277494">
                  <a:moveTo>
                    <a:pt x="104140" y="277367"/>
                  </a:moveTo>
                  <a:lnTo>
                    <a:pt x="150992" y="277367"/>
                  </a:lnTo>
                  <a:lnTo>
                    <a:pt x="150992" y="230515"/>
                  </a:lnTo>
                  <a:lnTo>
                    <a:pt x="104140" y="230515"/>
                  </a:lnTo>
                  <a:lnTo>
                    <a:pt x="104140" y="277367"/>
                  </a:lnTo>
                  <a:close/>
                </a:path>
                <a:path w="255904" h="277494">
                  <a:moveTo>
                    <a:pt x="0" y="23367"/>
                  </a:moveTo>
                  <a:lnTo>
                    <a:pt x="1849" y="14251"/>
                  </a:lnTo>
                  <a:lnTo>
                    <a:pt x="6889" y="6826"/>
                  </a:lnTo>
                  <a:lnTo>
                    <a:pt x="14358" y="1829"/>
                  </a:lnTo>
                  <a:lnTo>
                    <a:pt x="23495" y="0"/>
                  </a:lnTo>
                  <a:lnTo>
                    <a:pt x="32557" y="1829"/>
                  </a:lnTo>
                  <a:lnTo>
                    <a:pt x="39989" y="6826"/>
                  </a:lnTo>
                  <a:lnTo>
                    <a:pt x="45015" y="14251"/>
                  </a:lnTo>
                  <a:lnTo>
                    <a:pt x="46863" y="23367"/>
                  </a:lnTo>
                  <a:lnTo>
                    <a:pt x="45015" y="32504"/>
                  </a:lnTo>
                  <a:lnTo>
                    <a:pt x="39989" y="39973"/>
                  </a:lnTo>
                  <a:lnTo>
                    <a:pt x="32557" y="45013"/>
                  </a:lnTo>
                  <a:lnTo>
                    <a:pt x="23495" y="46862"/>
                  </a:lnTo>
                  <a:lnTo>
                    <a:pt x="14358" y="45013"/>
                  </a:lnTo>
                  <a:lnTo>
                    <a:pt x="6889" y="39973"/>
                  </a:lnTo>
                  <a:lnTo>
                    <a:pt x="1849" y="32504"/>
                  </a:lnTo>
                  <a:lnTo>
                    <a:pt x="0" y="23367"/>
                  </a:lnTo>
                  <a:close/>
                </a:path>
                <a:path w="255904" h="277494">
                  <a:moveTo>
                    <a:pt x="208661" y="23367"/>
                  </a:moveTo>
                  <a:lnTo>
                    <a:pt x="210490" y="14251"/>
                  </a:lnTo>
                  <a:lnTo>
                    <a:pt x="215487" y="6826"/>
                  </a:lnTo>
                  <a:lnTo>
                    <a:pt x="222912" y="1829"/>
                  </a:lnTo>
                  <a:lnTo>
                    <a:pt x="232029" y="0"/>
                  </a:lnTo>
                  <a:lnTo>
                    <a:pt x="241165" y="1829"/>
                  </a:lnTo>
                  <a:lnTo>
                    <a:pt x="248634" y="6826"/>
                  </a:lnTo>
                  <a:lnTo>
                    <a:pt x="253674" y="14251"/>
                  </a:lnTo>
                  <a:lnTo>
                    <a:pt x="255524" y="23367"/>
                  </a:lnTo>
                  <a:lnTo>
                    <a:pt x="253674" y="32504"/>
                  </a:lnTo>
                  <a:lnTo>
                    <a:pt x="248634" y="39973"/>
                  </a:lnTo>
                  <a:lnTo>
                    <a:pt x="241165" y="45013"/>
                  </a:lnTo>
                  <a:lnTo>
                    <a:pt x="232029" y="46862"/>
                  </a:lnTo>
                  <a:lnTo>
                    <a:pt x="222912" y="45013"/>
                  </a:lnTo>
                  <a:lnTo>
                    <a:pt x="215487" y="39973"/>
                  </a:lnTo>
                  <a:lnTo>
                    <a:pt x="210490" y="32504"/>
                  </a:lnTo>
                  <a:lnTo>
                    <a:pt x="208661" y="23367"/>
                  </a:lnTo>
                  <a:close/>
                </a:path>
                <a:path w="255904" h="277494">
                  <a:moveTo>
                    <a:pt x="20066" y="139445"/>
                  </a:moveTo>
                  <a:lnTo>
                    <a:pt x="65913" y="139445"/>
                  </a:lnTo>
                </a:path>
                <a:path w="255904" h="277494">
                  <a:moveTo>
                    <a:pt x="22606" y="143890"/>
                  </a:moveTo>
                  <a:lnTo>
                    <a:pt x="22606" y="48767"/>
                  </a:lnTo>
                </a:path>
                <a:path w="255904" h="277494">
                  <a:moveTo>
                    <a:pt x="127508" y="78104"/>
                  </a:moveTo>
                  <a:lnTo>
                    <a:pt x="127508" y="48767"/>
                  </a:lnTo>
                </a:path>
                <a:path w="255904" h="277494">
                  <a:moveTo>
                    <a:pt x="127508" y="227202"/>
                  </a:moveTo>
                  <a:lnTo>
                    <a:pt x="127508" y="197738"/>
                  </a:lnTo>
                </a:path>
              </a:pathLst>
            </a:custGeom>
            <a:ln w="1270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5" name="object 25"/>
          <p:cNvSpPr txBox="1"/>
          <p:nvPr/>
        </p:nvSpPr>
        <p:spPr>
          <a:xfrm>
            <a:off x="2128011" y="1685886"/>
            <a:ext cx="7194550" cy="720090"/>
          </a:xfrm>
          <a:prstGeom prst="rect">
            <a:avLst/>
          </a:prstGeom>
          <a:ln w="19046">
            <a:solidFill>
              <a:srgbClr val="171717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7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7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50"/>
              </a:spcBef>
            </a:pPr>
            <a:endParaRPr sz="700">
              <a:latin typeface="Times New Roman"/>
              <a:cs typeface="Times New Roman"/>
            </a:endParaRPr>
          </a:p>
          <a:p>
            <a:pPr marR="358775" algn="r">
              <a:lnSpc>
                <a:spcPct val="100000"/>
              </a:lnSpc>
            </a:pPr>
            <a:r>
              <a:rPr sz="1575" b="1" spc="-37" baseline="-15873">
                <a:solidFill>
                  <a:srgbClr val="FFFFFF"/>
                </a:solidFill>
                <a:latin typeface="Calibri"/>
                <a:cs typeface="Calibri"/>
              </a:rPr>
              <a:t>3</a:t>
            </a:r>
            <a:r>
              <a:rPr sz="700" b="1" spc="-25">
                <a:solidFill>
                  <a:srgbClr val="FFFFFF"/>
                </a:solidFill>
                <a:latin typeface="Calibri"/>
                <a:cs typeface="Calibri"/>
              </a:rPr>
              <a:t>rd</a:t>
            </a:r>
            <a:endParaRPr sz="700">
              <a:latin typeface="Calibri"/>
              <a:cs typeface="Calibri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8699603" y="2008631"/>
            <a:ext cx="95250" cy="95250"/>
          </a:xfrm>
          <a:custGeom>
            <a:avLst/>
            <a:gdLst/>
            <a:ahLst/>
            <a:cxnLst/>
            <a:rect l="l" t="t" r="r" b="b"/>
            <a:pathLst>
              <a:path w="95250" h="95250">
                <a:moveTo>
                  <a:pt x="13413" y="66676"/>
                </a:moveTo>
                <a:lnTo>
                  <a:pt x="9920" y="77156"/>
                </a:lnTo>
                <a:lnTo>
                  <a:pt x="17885" y="85120"/>
                </a:lnTo>
                <a:lnTo>
                  <a:pt x="28364" y="81627"/>
                </a:lnTo>
                <a:lnTo>
                  <a:pt x="31145" y="83181"/>
                </a:lnTo>
                <a:lnTo>
                  <a:pt x="34100" y="84401"/>
                </a:lnTo>
                <a:lnTo>
                  <a:pt x="37167" y="85260"/>
                </a:lnTo>
                <a:lnTo>
                  <a:pt x="42058" y="95041"/>
                </a:lnTo>
                <a:lnTo>
                  <a:pt x="53236" y="95041"/>
                </a:lnTo>
                <a:lnTo>
                  <a:pt x="58126" y="85260"/>
                </a:lnTo>
                <a:lnTo>
                  <a:pt x="61158" y="84426"/>
                </a:lnTo>
                <a:lnTo>
                  <a:pt x="64070" y="83205"/>
                </a:lnTo>
                <a:lnTo>
                  <a:pt x="66789" y="81627"/>
                </a:lnTo>
                <a:lnTo>
                  <a:pt x="77269" y="85120"/>
                </a:lnTo>
                <a:lnTo>
                  <a:pt x="85233" y="77156"/>
                </a:lnTo>
                <a:lnTo>
                  <a:pt x="81740" y="66676"/>
                </a:lnTo>
                <a:lnTo>
                  <a:pt x="83294" y="63895"/>
                </a:lnTo>
                <a:lnTo>
                  <a:pt x="84514" y="60940"/>
                </a:lnTo>
                <a:lnTo>
                  <a:pt x="85373" y="57873"/>
                </a:lnTo>
                <a:lnTo>
                  <a:pt x="95153" y="52982"/>
                </a:lnTo>
                <a:lnTo>
                  <a:pt x="95153" y="41804"/>
                </a:lnTo>
                <a:lnTo>
                  <a:pt x="85233" y="37053"/>
                </a:lnTo>
                <a:lnTo>
                  <a:pt x="84399" y="34021"/>
                </a:lnTo>
                <a:lnTo>
                  <a:pt x="83178" y="31108"/>
                </a:lnTo>
                <a:lnTo>
                  <a:pt x="81600" y="28389"/>
                </a:lnTo>
                <a:lnTo>
                  <a:pt x="85093" y="17910"/>
                </a:lnTo>
                <a:lnTo>
                  <a:pt x="77128" y="9945"/>
                </a:lnTo>
                <a:lnTo>
                  <a:pt x="66649" y="13438"/>
                </a:lnTo>
                <a:lnTo>
                  <a:pt x="63870" y="11883"/>
                </a:lnTo>
                <a:lnTo>
                  <a:pt x="60914" y="10663"/>
                </a:lnTo>
                <a:lnTo>
                  <a:pt x="57846" y="9805"/>
                </a:lnTo>
                <a:lnTo>
                  <a:pt x="53095" y="0"/>
                </a:lnTo>
                <a:lnTo>
                  <a:pt x="41917" y="0"/>
                </a:lnTo>
                <a:lnTo>
                  <a:pt x="37027" y="9781"/>
                </a:lnTo>
                <a:lnTo>
                  <a:pt x="33996" y="10614"/>
                </a:lnTo>
                <a:lnTo>
                  <a:pt x="31084" y="11836"/>
                </a:lnTo>
                <a:lnTo>
                  <a:pt x="28364" y="13414"/>
                </a:lnTo>
                <a:lnTo>
                  <a:pt x="17884" y="9920"/>
                </a:lnTo>
                <a:lnTo>
                  <a:pt x="9920" y="17885"/>
                </a:lnTo>
                <a:lnTo>
                  <a:pt x="13413" y="28365"/>
                </a:lnTo>
                <a:lnTo>
                  <a:pt x="11860" y="31146"/>
                </a:lnTo>
                <a:lnTo>
                  <a:pt x="10640" y="34101"/>
                </a:lnTo>
                <a:lnTo>
                  <a:pt x="9780" y="37168"/>
                </a:lnTo>
                <a:lnTo>
                  <a:pt x="0" y="41919"/>
                </a:lnTo>
                <a:lnTo>
                  <a:pt x="0" y="53097"/>
                </a:lnTo>
                <a:lnTo>
                  <a:pt x="9780" y="57988"/>
                </a:lnTo>
                <a:lnTo>
                  <a:pt x="10613" y="61028"/>
                </a:lnTo>
                <a:lnTo>
                  <a:pt x="11834" y="63947"/>
                </a:lnTo>
                <a:lnTo>
                  <a:pt x="13413" y="66676"/>
                </a:lnTo>
                <a:close/>
              </a:path>
              <a:path w="95250" h="95250">
                <a:moveTo>
                  <a:pt x="2794" y="43685"/>
                </a:moveTo>
                <a:lnTo>
                  <a:pt x="11002" y="39697"/>
                </a:lnTo>
                <a:lnTo>
                  <a:pt x="12144" y="39138"/>
                </a:lnTo>
                <a:lnTo>
                  <a:pt x="12477" y="37914"/>
                </a:lnTo>
                <a:lnTo>
                  <a:pt x="13279" y="35059"/>
                </a:lnTo>
                <a:lnTo>
                  <a:pt x="14416" y="32308"/>
                </a:lnTo>
                <a:lnTo>
                  <a:pt x="15863" y="29719"/>
                </a:lnTo>
                <a:lnTo>
                  <a:pt x="16451" y="28649"/>
                </a:lnTo>
                <a:lnTo>
                  <a:pt x="16066" y="27489"/>
                </a:lnTo>
                <a:lnTo>
                  <a:pt x="13117" y="18645"/>
                </a:lnTo>
                <a:lnTo>
                  <a:pt x="18641" y="13120"/>
                </a:lnTo>
                <a:lnTo>
                  <a:pt x="27481" y="16069"/>
                </a:lnTo>
                <a:lnTo>
                  <a:pt x="28676" y="16467"/>
                </a:lnTo>
                <a:lnTo>
                  <a:pt x="29766" y="15836"/>
                </a:lnTo>
                <a:lnTo>
                  <a:pt x="32276" y="14378"/>
                </a:lnTo>
                <a:lnTo>
                  <a:pt x="34965" y="13251"/>
                </a:lnTo>
                <a:lnTo>
                  <a:pt x="37764" y="12482"/>
                </a:lnTo>
                <a:lnTo>
                  <a:pt x="38969" y="12154"/>
                </a:lnTo>
                <a:lnTo>
                  <a:pt x="39528" y="11036"/>
                </a:lnTo>
                <a:lnTo>
                  <a:pt x="43648" y="2794"/>
                </a:lnTo>
                <a:lnTo>
                  <a:pt x="51349" y="2794"/>
                </a:lnTo>
                <a:lnTo>
                  <a:pt x="55331" y="11010"/>
                </a:lnTo>
                <a:lnTo>
                  <a:pt x="55890" y="12150"/>
                </a:lnTo>
                <a:lnTo>
                  <a:pt x="57115" y="12485"/>
                </a:lnTo>
                <a:lnTo>
                  <a:pt x="59969" y="13288"/>
                </a:lnTo>
                <a:lnTo>
                  <a:pt x="62718" y="14426"/>
                </a:lnTo>
                <a:lnTo>
                  <a:pt x="65306" y="15872"/>
                </a:lnTo>
                <a:lnTo>
                  <a:pt x="66379" y="16461"/>
                </a:lnTo>
                <a:lnTo>
                  <a:pt x="67539" y="16074"/>
                </a:lnTo>
                <a:lnTo>
                  <a:pt x="76379" y="13126"/>
                </a:lnTo>
                <a:lnTo>
                  <a:pt x="81903" y="18651"/>
                </a:lnTo>
                <a:lnTo>
                  <a:pt x="78954" y="27495"/>
                </a:lnTo>
                <a:lnTo>
                  <a:pt x="78556" y="28690"/>
                </a:lnTo>
                <a:lnTo>
                  <a:pt x="79187" y="29777"/>
                </a:lnTo>
                <a:lnTo>
                  <a:pt x="80645" y="32289"/>
                </a:lnTo>
                <a:lnTo>
                  <a:pt x="81772" y="34979"/>
                </a:lnTo>
                <a:lnTo>
                  <a:pt x="82541" y="37779"/>
                </a:lnTo>
                <a:lnTo>
                  <a:pt x="82877" y="39013"/>
                </a:lnTo>
                <a:lnTo>
                  <a:pt x="84030" y="39565"/>
                </a:lnTo>
                <a:lnTo>
                  <a:pt x="92359" y="43557"/>
                </a:lnTo>
                <a:lnTo>
                  <a:pt x="92359" y="51252"/>
                </a:lnTo>
                <a:lnTo>
                  <a:pt x="84122" y="55372"/>
                </a:lnTo>
                <a:lnTo>
                  <a:pt x="83004" y="55931"/>
                </a:lnTo>
                <a:lnTo>
                  <a:pt x="82676" y="57135"/>
                </a:lnTo>
                <a:lnTo>
                  <a:pt x="81874" y="59990"/>
                </a:lnTo>
                <a:lnTo>
                  <a:pt x="80737" y="62740"/>
                </a:lnTo>
                <a:lnTo>
                  <a:pt x="79291" y="65330"/>
                </a:lnTo>
                <a:lnTo>
                  <a:pt x="78703" y="66400"/>
                </a:lnTo>
                <a:lnTo>
                  <a:pt x="79088" y="67560"/>
                </a:lnTo>
                <a:lnTo>
                  <a:pt x="82037" y="76403"/>
                </a:lnTo>
                <a:lnTo>
                  <a:pt x="76513" y="81929"/>
                </a:lnTo>
                <a:lnTo>
                  <a:pt x="67673" y="78980"/>
                </a:lnTo>
                <a:lnTo>
                  <a:pt x="66478" y="78582"/>
                </a:lnTo>
                <a:lnTo>
                  <a:pt x="65388" y="79213"/>
                </a:lnTo>
                <a:lnTo>
                  <a:pt x="62877" y="80671"/>
                </a:lnTo>
                <a:lnTo>
                  <a:pt x="60188" y="81798"/>
                </a:lnTo>
                <a:lnTo>
                  <a:pt x="57389" y="82567"/>
                </a:lnTo>
                <a:lnTo>
                  <a:pt x="56184" y="82895"/>
                </a:lnTo>
                <a:lnTo>
                  <a:pt x="55625" y="84013"/>
                </a:lnTo>
                <a:lnTo>
                  <a:pt x="51507" y="92257"/>
                </a:lnTo>
                <a:lnTo>
                  <a:pt x="43788" y="92257"/>
                </a:lnTo>
                <a:lnTo>
                  <a:pt x="39670" y="84013"/>
                </a:lnTo>
                <a:lnTo>
                  <a:pt x="39112" y="82895"/>
                </a:lnTo>
                <a:lnTo>
                  <a:pt x="37905" y="82567"/>
                </a:lnTo>
                <a:lnTo>
                  <a:pt x="35051" y="81763"/>
                </a:lnTo>
                <a:lnTo>
                  <a:pt x="32302" y="80627"/>
                </a:lnTo>
                <a:lnTo>
                  <a:pt x="29715" y="79179"/>
                </a:lnTo>
                <a:lnTo>
                  <a:pt x="28642" y="78590"/>
                </a:lnTo>
                <a:lnTo>
                  <a:pt x="27483" y="78977"/>
                </a:lnTo>
                <a:lnTo>
                  <a:pt x="18643" y="81925"/>
                </a:lnTo>
                <a:lnTo>
                  <a:pt x="13119" y="76401"/>
                </a:lnTo>
                <a:lnTo>
                  <a:pt x="16068" y="67559"/>
                </a:lnTo>
                <a:lnTo>
                  <a:pt x="16465" y="66365"/>
                </a:lnTo>
                <a:lnTo>
                  <a:pt x="15835" y="65275"/>
                </a:lnTo>
                <a:lnTo>
                  <a:pt x="14376" y="62764"/>
                </a:lnTo>
                <a:lnTo>
                  <a:pt x="13249" y="60075"/>
                </a:lnTo>
                <a:lnTo>
                  <a:pt x="12482" y="57274"/>
                </a:lnTo>
                <a:lnTo>
                  <a:pt x="12152" y="56070"/>
                </a:lnTo>
                <a:lnTo>
                  <a:pt x="11034" y="55511"/>
                </a:lnTo>
                <a:lnTo>
                  <a:pt x="2794" y="51391"/>
                </a:lnTo>
                <a:lnTo>
                  <a:pt x="2794" y="43685"/>
                </a:lnTo>
                <a:close/>
              </a:path>
              <a:path w="95250" h="95250">
                <a:moveTo>
                  <a:pt x="47507" y="64300"/>
                </a:moveTo>
                <a:lnTo>
                  <a:pt x="56767" y="64300"/>
                </a:lnTo>
                <a:lnTo>
                  <a:pt x="64274" y="56792"/>
                </a:lnTo>
                <a:lnTo>
                  <a:pt x="64274" y="47533"/>
                </a:lnTo>
                <a:lnTo>
                  <a:pt x="64274" y="38272"/>
                </a:lnTo>
                <a:lnTo>
                  <a:pt x="56767" y="30765"/>
                </a:lnTo>
                <a:lnTo>
                  <a:pt x="47507" y="30765"/>
                </a:lnTo>
                <a:lnTo>
                  <a:pt x="38247" y="30765"/>
                </a:lnTo>
                <a:lnTo>
                  <a:pt x="30739" y="38272"/>
                </a:lnTo>
                <a:lnTo>
                  <a:pt x="30739" y="47533"/>
                </a:lnTo>
                <a:lnTo>
                  <a:pt x="30770" y="56780"/>
                </a:lnTo>
                <a:lnTo>
                  <a:pt x="38259" y="64271"/>
                </a:lnTo>
                <a:lnTo>
                  <a:pt x="47507" y="64300"/>
                </a:lnTo>
                <a:close/>
              </a:path>
              <a:path w="95250" h="95250">
                <a:moveTo>
                  <a:pt x="47507" y="33549"/>
                </a:moveTo>
                <a:lnTo>
                  <a:pt x="55224" y="33549"/>
                </a:lnTo>
                <a:lnTo>
                  <a:pt x="61479" y="39805"/>
                </a:lnTo>
                <a:lnTo>
                  <a:pt x="61479" y="47522"/>
                </a:lnTo>
                <a:lnTo>
                  <a:pt x="61479" y="55240"/>
                </a:lnTo>
                <a:lnTo>
                  <a:pt x="55224" y="61495"/>
                </a:lnTo>
                <a:lnTo>
                  <a:pt x="47507" y="61495"/>
                </a:lnTo>
                <a:lnTo>
                  <a:pt x="39790" y="61495"/>
                </a:lnTo>
                <a:lnTo>
                  <a:pt x="33534" y="55240"/>
                </a:lnTo>
                <a:lnTo>
                  <a:pt x="33534" y="47522"/>
                </a:lnTo>
                <a:lnTo>
                  <a:pt x="33544" y="39809"/>
                </a:lnTo>
                <a:lnTo>
                  <a:pt x="39795" y="33559"/>
                </a:lnTo>
                <a:lnTo>
                  <a:pt x="47507" y="33549"/>
                </a:lnTo>
                <a:close/>
              </a:path>
            </a:pathLst>
          </a:custGeom>
          <a:ln w="9936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7" name="object 27"/>
          <p:cNvGrpSpPr/>
          <p:nvPr/>
        </p:nvGrpSpPr>
        <p:grpSpPr>
          <a:xfrm>
            <a:off x="2102867" y="2509267"/>
            <a:ext cx="1120140" cy="2747645"/>
            <a:chOff x="2102867" y="2509267"/>
            <a:chExt cx="1120140" cy="2747645"/>
          </a:xfrm>
        </p:grpSpPr>
        <p:pic>
          <p:nvPicPr>
            <p:cNvPr id="28" name="object 28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2350078" y="2656887"/>
              <a:ext cx="161320" cy="789840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2741348" y="2669082"/>
              <a:ext cx="147988" cy="1083132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2302351" y="4284079"/>
              <a:ext cx="739692" cy="624203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2244090" y="3836441"/>
              <a:ext cx="863904" cy="417931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2112391" y="2518791"/>
              <a:ext cx="1101090" cy="2728595"/>
            </a:xfrm>
            <a:custGeom>
              <a:avLst/>
              <a:gdLst/>
              <a:ahLst/>
              <a:cxnLst/>
              <a:rect l="l" t="t" r="r" b="b"/>
              <a:pathLst>
                <a:path w="1101089" h="2728595">
                  <a:moveTo>
                    <a:pt x="51181" y="0"/>
                  </a:moveTo>
                  <a:lnTo>
                    <a:pt x="31289" y="4014"/>
                  </a:lnTo>
                  <a:lnTo>
                    <a:pt x="15017" y="14970"/>
                  </a:lnTo>
                  <a:lnTo>
                    <a:pt x="4032" y="31236"/>
                  </a:lnTo>
                  <a:lnTo>
                    <a:pt x="0" y="51181"/>
                  </a:lnTo>
                  <a:lnTo>
                    <a:pt x="0" y="2677287"/>
                  </a:lnTo>
                  <a:lnTo>
                    <a:pt x="4032" y="2697231"/>
                  </a:lnTo>
                  <a:lnTo>
                    <a:pt x="15017" y="2713497"/>
                  </a:lnTo>
                  <a:lnTo>
                    <a:pt x="31289" y="2724453"/>
                  </a:lnTo>
                  <a:lnTo>
                    <a:pt x="51181" y="2728468"/>
                  </a:lnTo>
                  <a:lnTo>
                    <a:pt x="1049782" y="2728468"/>
                  </a:lnTo>
                  <a:lnTo>
                    <a:pt x="1069726" y="2724453"/>
                  </a:lnTo>
                  <a:lnTo>
                    <a:pt x="1085992" y="2713497"/>
                  </a:lnTo>
                  <a:lnTo>
                    <a:pt x="1096948" y="2697231"/>
                  </a:lnTo>
                  <a:lnTo>
                    <a:pt x="1100963" y="2677287"/>
                  </a:lnTo>
                  <a:lnTo>
                    <a:pt x="1100963" y="51181"/>
                  </a:lnTo>
                  <a:lnTo>
                    <a:pt x="1096948" y="31236"/>
                  </a:lnTo>
                  <a:lnTo>
                    <a:pt x="1085992" y="14970"/>
                  </a:lnTo>
                  <a:lnTo>
                    <a:pt x="1069726" y="4014"/>
                  </a:lnTo>
                  <a:lnTo>
                    <a:pt x="1049782" y="0"/>
                  </a:lnTo>
                  <a:lnTo>
                    <a:pt x="51181" y="0"/>
                  </a:lnTo>
                  <a:close/>
                </a:path>
              </a:pathLst>
            </a:custGeom>
            <a:ln w="19046">
              <a:solidFill>
                <a:srgbClr val="17171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33" name="object 33"/>
          <p:cNvGrpSpPr/>
          <p:nvPr/>
        </p:nvGrpSpPr>
        <p:grpSpPr>
          <a:xfrm>
            <a:off x="6990336" y="2553971"/>
            <a:ext cx="1120140" cy="2747645"/>
            <a:chOff x="6990336" y="2553971"/>
            <a:chExt cx="1120140" cy="2747645"/>
          </a:xfrm>
        </p:grpSpPr>
        <p:sp>
          <p:nvSpPr>
            <p:cNvPr id="34" name="object 34"/>
            <p:cNvSpPr/>
            <p:nvPr/>
          </p:nvSpPr>
          <p:spPr>
            <a:xfrm>
              <a:off x="6999859" y="2563494"/>
              <a:ext cx="1101090" cy="2728595"/>
            </a:xfrm>
            <a:custGeom>
              <a:avLst/>
              <a:gdLst/>
              <a:ahLst/>
              <a:cxnLst/>
              <a:rect l="l" t="t" r="r" b="b"/>
              <a:pathLst>
                <a:path w="1101090" h="2728595">
                  <a:moveTo>
                    <a:pt x="51181" y="0"/>
                  </a:moveTo>
                  <a:lnTo>
                    <a:pt x="31236" y="4012"/>
                  </a:lnTo>
                  <a:lnTo>
                    <a:pt x="14970" y="14954"/>
                  </a:lnTo>
                  <a:lnTo>
                    <a:pt x="4014" y="31182"/>
                  </a:lnTo>
                  <a:lnTo>
                    <a:pt x="0" y="51053"/>
                  </a:lnTo>
                  <a:lnTo>
                    <a:pt x="0" y="2677286"/>
                  </a:lnTo>
                  <a:lnTo>
                    <a:pt x="4014" y="2697231"/>
                  </a:lnTo>
                  <a:lnTo>
                    <a:pt x="14970" y="2713497"/>
                  </a:lnTo>
                  <a:lnTo>
                    <a:pt x="31236" y="2724453"/>
                  </a:lnTo>
                  <a:lnTo>
                    <a:pt x="51181" y="2728467"/>
                  </a:lnTo>
                  <a:lnTo>
                    <a:pt x="1049782" y="2728467"/>
                  </a:lnTo>
                  <a:lnTo>
                    <a:pt x="1069673" y="2724453"/>
                  </a:lnTo>
                  <a:lnTo>
                    <a:pt x="1085945" y="2713497"/>
                  </a:lnTo>
                  <a:lnTo>
                    <a:pt x="1096930" y="2697231"/>
                  </a:lnTo>
                  <a:lnTo>
                    <a:pt x="1100963" y="2677286"/>
                  </a:lnTo>
                  <a:lnTo>
                    <a:pt x="1100963" y="51053"/>
                  </a:lnTo>
                  <a:lnTo>
                    <a:pt x="1096930" y="31182"/>
                  </a:lnTo>
                  <a:lnTo>
                    <a:pt x="1085945" y="14954"/>
                  </a:lnTo>
                  <a:lnTo>
                    <a:pt x="1069673" y="4012"/>
                  </a:lnTo>
                  <a:lnTo>
                    <a:pt x="1049782" y="0"/>
                  </a:lnTo>
                  <a:lnTo>
                    <a:pt x="51181" y="0"/>
                  </a:lnTo>
                  <a:close/>
                </a:path>
              </a:pathLst>
            </a:custGeom>
            <a:ln w="19046">
              <a:solidFill>
                <a:srgbClr val="17171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5" name="object 35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7523787" y="3536874"/>
              <a:ext cx="395627" cy="744275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7138543" y="2754814"/>
              <a:ext cx="265450" cy="770832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7144385" y="4369536"/>
              <a:ext cx="956398" cy="686460"/>
            </a:xfrm>
            <a:prstGeom prst="rect">
              <a:avLst/>
            </a:prstGeom>
          </p:spPr>
        </p:pic>
      </p:grpSp>
      <p:grpSp>
        <p:nvGrpSpPr>
          <p:cNvPr id="38" name="object 38"/>
          <p:cNvGrpSpPr/>
          <p:nvPr/>
        </p:nvGrpSpPr>
        <p:grpSpPr>
          <a:xfrm>
            <a:off x="3297810" y="2520951"/>
            <a:ext cx="1120140" cy="2747645"/>
            <a:chOff x="3297810" y="2520951"/>
            <a:chExt cx="1120140" cy="2747645"/>
          </a:xfrm>
        </p:grpSpPr>
        <p:sp>
          <p:nvSpPr>
            <p:cNvPr id="39" name="object 39"/>
            <p:cNvSpPr/>
            <p:nvPr/>
          </p:nvSpPr>
          <p:spPr>
            <a:xfrm>
              <a:off x="3307333" y="2530475"/>
              <a:ext cx="1101090" cy="2728595"/>
            </a:xfrm>
            <a:custGeom>
              <a:avLst/>
              <a:gdLst/>
              <a:ahLst/>
              <a:cxnLst/>
              <a:rect l="l" t="t" r="r" b="b"/>
              <a:pathLst>
                <a:path w="1101089" h="2728595">
                  <a:moveTo>
                    <a:pt x="51180" y="0"/>
                  </a:moveTo>
                  <a:lnTo>
                    <a:pt x="31289" y="4032"/>
                  </a:lnTo>
                  <a:lnTo>
                    <a:pt x="15017" y="15017"/>
                  </a:lnTo>
                  <a:lnTo>
                    <a:pt x="4032" y="31289"/>
                  </a:lnTo>
                  <a:lnTo>
                    <a:pt x="0" y="51180"/>
                  </a:lnTo>
                  <a:lnTo>
                    <a:pt x="0" y="2677414"/>
                  </a:lnTo>
                  <a:lnTo>
                    <a:pt x="4032" y="2697358"/>
                  </a:lnTo>
                  <a:lnTo>
                    <a:pt x="15017" y="2713624"/>
                  </a:lnTo>
                  <a:lnTo>
                    <a:pt x="31289" y="2724580"/>
                  </a:lnTo>
                  <a:lnTo>
                    <a:pt x="51180" y="2728595"/>
                  </a:lnTo>
                  <a:lnTo>
                    <a:pt x="1049781" y="2728595"/>
                  </a:lnTo>
                  <a:lnTo>
                    <a:pt x="1069726" y="2724580"/>
                  </a:lnTo>
                  <a:lnTo>
                    <a:pt x="1085992" y="2713624"/>
                  </a:lnTo>
                  <a:lnTo>
                    <a:pt x="1096948" y="2697358"/>
                  </a:lnTo>
                  <a:lnTo>
                    <a:pt x="1100963" y="2677414"/>
                  </a:lnTo>
                  <a:lnTo>
                    <a:pt x="1100963" y="51180"/>
                  </a:lnTo>
                  <a:lnTo>
                    <a:pt x="1096948" y="31289"/>
                  </a:lnTo>
                  <a:lnTo>
                    <a:pt x="1085992" y="15017"/>
                  </a:lnTo>
                  <a:lnTo>
                    <a:pt x="1069726" y="4032"/>
                  </a:lnTo>
                  <a:lnTo>
                    <a:pt x="1049781" y="0"/>
                  </a:lnTo>
                  <a:lnTo>
                    <a:pt x="51180" y="0"/>
                  </a:lnTo>
                  <a:close/>
                </a:path>
              </a:pathLst>
            </a:custGeom>
            <a:ln w="19046">
              <a:solidFill>
                <a:srgbClr val="17171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0" name="object 40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3708907" y="2772130"/>
              <a:ext cx="189657" cy="654329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3580536" y="4439526"/>
              <a:ext cx="167086" cy="610049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3936745" y="4245178"/>
              <a:ext cx="120394" cy="810818"/>
            </a:xfrm>
            <a:prstGeom prst="rect">
              <a:avLst/>
            </a:prstGeom>
          </p:spPr>
        </p:pic>
      </p:grpSp>
      <p:grpSp>
        <p:nvGrpSpPr>
          <p:cNvPr id="43" name="object 43"/>
          <p:cNvGrpSpPr/>
          <p:nvPr/>
        </p:nvGrpSpPr>
        <p:grpSpPr>
          <a:xfrm>
            <a:off x="4519169" y="2535429"/>
            <a:ext cx="1120140" cy="2747645"/>
            <a:chOff x="4519169" y="2535429"/>
            <a:chExt cx="1120140" cy="2747645"/>
          </a:xfrm>
        </p:grpSpPr>
        <p:sp>
          <p:nvSpPr>
            <p:cNvPr id="44" name="object 44"/>
            <p:cNvSpPr/>
            <p:nvPr/>
          </p:nvSpPr>
          <p:spPr>
            <a:xfrm>
              <a:off x="4528692" y="2544953"/>
              <a:ext cx="1101090" cy="2728595"/>
            </a:xfrm>
            <a:custGeom>
              <a:avLst/>
              <a:gdLst/>
              <a:ahLst/>
              <a:cxnLst/>
              <a:rect l="l" t="t" r="r" b="b"/>
              <a:pathLst>
                <a:path w="1101089" h="2728595">
                  <a:moveTo>
                    <a:pt x="51181" y="0"/>
                  </a:moveTo>
                  <a:lnTo>
                    <a:pt x="31236" y="4014"/>
                  </a:lnTo>
                  <a:lnTo>
                    <a:pt x="14970" y="14970"/>
                  </a:lnTo>
                  <a:lnTo>
                    <a:pt x="4014" y="31236"/>
                  </a:lnTo>
                  <a:lnTo>
                    <a:pt x="0" y="51181"/>
                  </a:lnTo>
                  <a:lnTo>
                    <a:pt x="0" y="2677287"/>
                  </a:lnTo>
                  <a:lnTo>
                    <a:pt x="4014" y="2697231"/>
                  </a:lnTo>
                  <a:lnTo>
                    <a:pt x="14970" y="2713497"/>
                  </a:lnTo>
                  <a:lnTo>
                    <a:pt x="31236" y="2724453"/>
                  </a:lnTo>
                  <a:lnTo>
                    <a:pt x="51181" y="2728468"/>
                  </a:lnTo>
                  <a:lnTo>
                    <a:pt x="1049782" y="2728468"/>
                  </a:lnTo>
                  <a:lnTo>
                    <a:pt x="1069726" y="2724453"/>
                  </a:lnTo>
                  <a:lnTo>
                    <a:pt x="1085992" y="2713497"/>
                  </a:lnTo>
                  <a:lnTo>
                    <a:pt x="1096948" y="2697231"/>
                  </a:lnTo>
                  <a:lnTo>
                    <a:pt x="1100963" y="2677287"/>
                  </a:lnTo>
                  <a:lnTo>
                    <a:pt x="1100963" y="51181"/>
                  </a:lnTo>
                  <a:lnTo>
                    <a:pt x="1096948" y="31236"/>
                  </a:lnTo>
                  <a:lnTo>
                    <a:pt x="1085992" y="14970"/>
                  </a:lnTo>
                  <a:lnTo>
                    <a:pt x="1069726" y="4014"/>
                  </a:lnTo>
                  <a:lnTo>
                    <a:pt x="1049782" y="0"/>
                  </a:lnTo>
                  <a:lnTo>
                    <a:pt x="51181" y="0"/>
                  </a:lnTo>
                  <a:close/>
                </a:path>
              </a:pathLst>
            </a:custGeom>
            <a:ln w="19046">
              <a:solidFill>
                <a:srgbClr val="17171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5" name="object 45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4820665" y="3272383"/>
              <a:ext cx="534918" cy="800941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4968366" y="4111942"/>
              <a:ext cx="220687" cy="378332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4739512" y="4070159"/>
              <a:ext cx="220687" cy="399351"/>
            </a:xfrm>
            <a:prstGeom prst="rect">
              <a:avLst/>
            </a:prstGeom>
          </p:spPr>
        </p:pic>
      </p:grpSp>
      <p:grpSp>
        <p:nvGrpSpPr>
          <p:cNvPr id="48" name="object 48"/>
          <p:cNvGrpSpPr/>
          <p:nvPr/>
        </p:nvGrpSpPr>
        <p:grpSpPr>
          <a:xfrm>
            <a:off x="5740529" y="2553971"/>
            <a:ext cx="1120140" cy="2747645"/>
            <a:chOff x="5740529" y="2553971"/>
            <a:chExt cx="1120140" cy="2747645"/>
          </a:xfrm>
        </p:grpSpPr>
        <p:sp>
          <p:nvSpPr>
            <p:cNvPr id="49" name="object 49"/>
            <p:cNvSpPr/>
            <p:nvPr/>
          </p:nvSpPr>
          <p:spPr>
            <a:xfrm>
              <a:off x="5750052" y="2563494"/>
              <a:ext cx="1101090" cy="2728595"/>
            </a:xfrm>
            <a:custGeom>
              <a:avLst/>
              <a:gdLst/>
              <a:ahLst/>
              <a:cxnLst/>
              <a:rect l="l" t="t" r="r" b="b"/>
              <a:pathLst>
                <a:path w="1101090" h="2728595">
                  <a:moveTo>
                    <a:pt x="51181" y="0"/>
                  </a:moveTo>
                  <a:lnTo>
                    <a:pt x="31236" y="4012"/>
                  </a:lnTo>
                  <a:lnTo>
                    <a:pt x="14970" y="14954"/>
                  </a:lnTo>
                  <a:lnTo>
                    <a:pt x="4014" y="31182"/>
                  </a:lnTo>
                  <a:lnTo>
                    <a:pt x="0" y="51053"/>
                  </a:lnTo>
                  <a:lnTo>
                    <a:pt x="0" y="2677286"/>
                  </a:lnTo>
                  <a:lnTo>
                    <a:pt x="4014" y="2697231"/>
                  </a:lnTo>
                  <a:lnTo>
                    <a:pt x="14970" y="2713497"/>
                  </a:lnTo>
                  <a:lnTo>
                    <a:pt x="31236" y="2724453"/>
                  </a:lnTo>
                  <a:lnTo>
                    <a:pt x="51181" y="2728467"/>
                  </a:lnTo>
                  <a:lnTo>
                    <a:pt x="1049781" y="2728467"/>
                  </a:lnTo>
                  <a:lnTo>
                    <a:pt x="1069673" y="2724453"/>
                  </a:lnTo>
                  <a:lnTo>
                    <a:pt x="1085945" y="2713497"/>
                  </a:lnTo>
                  <a:lnTo>
                    <a:pt x="1096930" y="2697231"/>
                  </a:lnTo>
                  <a:lnTo>
                    <a:pt x="1100963" y="2677286"/>
                  </a:lnTo>
                  <a:lnTo>
                    <a:pt x="1100963" y="51053"/>
                  </a:lnTo>
                  <a:lnTo>
                    <a:pt x="1096930" y="31182"/>
                  </a:lnTo>
                  <a:lnTo>
                    <a:pt x="1085945" y="14954"/>
                  </a:lnTo>
                  <a:lnTo>
                    <a:pt x="1069673" y="4012"/>
                  </a:lnTo>
                  <a:lnTo>
                    <a:pt x="1049781" y="0"/>
                  </a:lnTo>
                  <a:lnTo>
                    <a:pt x="51181" y="0"/>
                  </a:lnTo>
                  <a:close/>
                </a:path>
              </a:pathLst>
            </a:custGeom>
            <a:ln w="19046">
              <a:solidFill>
                <a:srgbClr val="17171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0" name="object 50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6105906" y="4021481"/>
              <a:ext cx="366331" cy="489812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6029198" y="3387089"/>
              <a:ext cx="188328" cy="646684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6289040" y="3236785"/>
              <a:ext cx="342331" cy="934021"/>
            </a:xfrm>
            <a:prstGeom prst="rect">
              <a:avLst/>
            </a:prstGeom>
          </p:spPr>
        </p:pic>
      </p:grpSp>
      <p:grpSp>
        <p:nvGrpSpPr>
          <p:cNvPr id="53" name="object 53"/>
          <p:cNvGrpSpPr/>
          <p:nvPr/>
        </p:nvGrpSpPr>
        <p:grpSpPr>
          <a:xfrm>
            <a:off x="8211567" y="2553971"/>
            <a:ext cx="1120140" cy="2747645"/>
            <a:chOff x="8211567" y="2553971"/>
            <a:chExt cx="1120140" cy="2747645"/>
          </a:xfrm>
        </p:grpSpPr>
        <p:sp>
          <p:nvSpPr>
            <p:cNvPr id="54" name="object 54"/>
            <p:cNvSpPr/>
            <p:nvPr/>
          </p:nvSpPr>
          <p:spPr>
            <a:xfrm>
              <a:off x="8221090" y="2563494"/>
              <a:ext cx="1101090" cy="2728595"/>
            </a:xfrm>
            <a:custGeom>
              <a:avLst/>
              <a:gdLst/>
              <a:ahLst/>
              <a:cxnLst/>
              <a:rect l="l" t="t" r="r" b="b"/>
              <a:pathLst>
                <a:path w="1101090" h="2728595">
                  <a:moveTo>
                    <a:pt x="51180" y="0"/>
                  </a:moveTo>
                  <a:lnTo>
                    <a:pt x="31289" y="4012"/>
                  </a:lnTo>
                  <a:lnTo>
                    <a:pt x="15017" y="14954"/>
                  </a:lnTo>
                  <a:lnTo>
                    <a:pt x="4032" y="31182"/>
                  </a:lnTo>
                  <a:lnTo>
                    <a:pt x="0" y="51053"/>
                  </a:lnTo>
                  <a:lnTo>
                    <a:pt x="0" y="2677286"/>
                  </a:lnTo>
                  <a:lnTo>
                    <a:pt x="4032" y="2697231"/>
                  </a:lnTo>
                  <a:lnTo>
                    <a:pt x="15017" y="2713497"/>
                  </a:lnTo>
                  <a:lnTo>
                    <a:pt x="31289" y="2724453"/>
                  </a:lnTo>
                  <a:lnTo>
                    <a:pt x="51180" y="2728467"/>
                  </a:lnTo>
                  <a:lnTo>
                    <a:pt x="1049781" y="2728467"/>
                  </a:lnTo>
                  <a:lnTo>
                    <a:pt x="1069726" y="2724453"/>
                  </a:lnTo>
                  <a:lnTo>
                    <a:pt x="1085992" y="2713497"/>
                  </a:lnTo>
                  <a:lnTo>
                    <a:pt x="1096948" y="2697231"/>
                  </a:lnTo>
                  <a:lnTo>
                    <a:pt x="1100962" y="2677286"/>
                  </a:lnTo>
                  <a:lnTo>
                    <a:pt x="1100962" y="51053"/>
                  </a:lnTo>
                  <a:lnTo>
                    <a:pt x="1096948" y="31182"/>
                  </a:lnTo>
                  <a:lnTo>
                    <a:pt x="1085992" y="14954"/>
                  </a:lnTo>
                  <a:lnTo>
                    <a:pt x="1069726" y="4012"/>
                  </a:lnTo>
                  <a:lnTo>
                    <a:pt x="1049781" y="0"/>
                  </a:lnTo>
                  <a:lnTo>
                    <a:pt x="51180" y="0"/>
                  </a:lnTo>
                  <a:close/>
                </a:path>
              </a:pathLst>
            </a:custGeom>
            <a:ln w="19046">
              <a:solidFill>
                <a:srgbClr val="17171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5" name="object 55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8679274" y="3545583"/>
              <a:ext cx="640101" cy="703709"/>
            </a:xfrm>
            <a:prstGeom prst="rect">
              <a:avLst/>
            </a:prstGeom>
          </p:spPr>
        </p:pic>
        <p:pic>
          <p:nvPicPr>
            <p:cNvPr id="56" name="object 56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8416924" y="3507892"/>
              <a:ext cx="213741" cy="728496"/>
            </a:xfrm>
            <a:prstGeom prst="rect">
              <a:avLst/>
            </a:prstGeom>
          </p:spPr>
        </p:pic>
      </p:grpSp>
      <p:sp>
        <p:nvSpPr>
          <p:cNvPr id="57" name="object 57"/>
          <p:cNvSpPr txBox="1"/>
          <p:nvPr/>
        </p:nvSpPr>
        <p:spPr>
          <a:xfrm>
            <a:off x="4730241" y="4729048"/>
            <a:ext cx="511809" cy="3308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>
                <a:solidFill>
                  <a:srgbClr val="171717"/>
                </a:solidFill>
                <a:latin typeface="Calibri"/>
                <a:cs typeface="Calibri"/>
              </a:rPr>
              <a:t>Option</a:t>
            </a:r>
            <a:r>
              <a:rPr sz="1000" spc="-40">
                <a:solidFill>
                  <a:srgbClr val="171717"/>
                </a:solidFill>
                <a:latin typeface="Calibri"/>
                <a:cs typeface="Calibri"/>
              </a:rPr>
              <a:t> </a:t>
            </a:r>
            <a:r>
              <a:rPr sz="1000" spc="-25">
                <a:solidFill>
                  <a:srgbClr val="171717"/>
                </a:solidFill>
                <a:latin typeface="Calibri"/>
                <a:cs typeface="Calibri"/>
              </a:rPr>
              <a:t>2)</a:t>
            </a:r>
            <a:endParaRPr sz="1000">
              <a:latin typeface="Calibri"/>
              <a:cs typeface="Calibri"/>
            </a:endParaRPr>
          </a:p>
          <a:p>
            <a:pPr marL="27940">
              <a:lnSpc>
                <a:spcPct val="100000"/>
              </a:lnSpc>
              <a:spcBef>
                <a:spcPts val="5"/>
              </a:spcBef>
            </a:pPr>
            <a:r>
              <a:rPr sz="1000" spc="-10">
                <a:solidFill>
                  <a:srgbClr val="171717"/>
                </a:solidFill>
                <a:latin typeface="Calibri"/>
                <a:cs typeface="Calibri"/>
              </a:rPr>
              <a:t>±1250PA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157213" y="6374193"/>
            <a:ext cx="777875" cy="342265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12700">
              <a:lnSpc>
                <a:spcPts val="830"/>
              </a:lnSpc>
              <a:spcBef>
                <a:spcPts val="70"/>
              </a:spcBef>
            </a:pPr>
            <a:r>
              <a:rPr sz="700" b="1" spc="50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endParaRPr sz="700">
              <a:latin typeface="Ellab Sans"/>
              <a:cs typeface="Ellab Sans"/>
            </a:endParaRPr>
          </a:p>
          <a:p>
            <a:pPr marL="12700">
              <a:lnSpc>
                <a:spcPts val="825"/>
              </a:lnSpc>
            </a:pPr>
            <a:r>
              <a:rPr sz="700" b="1" spc="50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endParaRPr sz="700">
              <a:latin typeface="Ellab Sans"/>
              <a:cs typeface="Ellab Sans"/>
            </a:endParaRPr>
          </a:p>
          <a:p>
            <a:pPr marL="12700">
              <a:lnSpc>
                <a:spcPts val="835"/>
              </a:lnSpc>
            </a:pPr>
            <a:r>
              <a:rPr sz="700" b="1" spc="500">
                <a:solidFill>
                  <a:srgbClr val="28ABE2"/>
                </a:solidFill>
                <a:latin typeface="Ellab Sans"/>
                <a:cs typeface="Ellab Sans"/>
              </a:rPr>
              <a:t> </a:t>
            </a:r>
            <a:endParaRPr sz="700">
              <a:latin typeface="Ellab Sans"/>
              <a:cs typeface="Ellab Sans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4778502" y="2658872"/>
            <a:ext cx="511809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>
                <a:solidFill>
                  <a:srgbClr val="171717"/>
                </a:solidFill>
                <a:latin typeface="Calibri"/>
                <a:cs typeface="Calibri"/>
              </a:rPr>
              <a:t>Option</a:t>
            </a:r>
            <a:r>
              <a:rPr sz="1000" spc="-55">
                <a:solidFill>
                  <a:srgbClr val="171717"/>
                </a:solidFill>
                <a:latin typeface="Calibri"/>
                <a:cs typeface="Calibri"/>
              </a:rPr>
              <a:t> </a:t>
            </a:r>
            <a:r>
              <a:rPr sz="1000" spc="-25">
                <a:solidFill>
                  <a:srgbClr val="171717"/>
                </a:solidFill>
                <a:latin typeface="Calibri"/>
                <a:cs typeface="Calibri"/>
              </a:rPr>
              <a:t>1)</a:t>
            </a:r>
            <a:endParaRPr sz="1000">
              <a:latin typeface="Calibri"/>
              <a:cs typeface="Calibri"/>
            </a:endParaRPr>
          </a:p>
          <a:p>
            <a:pPr marL="59690">
              <a:lnSpc>
                <a:spcPct val="100000"/>
              </a:lnSpc>
            </a:pPr>
            <a:r>
              <a:rPr sz="1000" spc="-10">
                <a:solidFill>
                  <a:srgbClr val="171717"/>
                </a:solidFill>
                <a:latin typeface="Calibri"/>
                <a:cs typeface="Calibri"/>
              </a:rPr>
              <a:t>±100PA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3573907" y="2594863"/>
            <a:ext cx="657225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0">
                <a:latin typeface="Calibri"/>
                <a:cs typeface="Calibri"/>
              </a:rPr>
              <a:t>Ellab</a:t>
            </a:r>
            <a:r>
              <a:rPr sz="1100" spc="-25">
                <a:latin typeface="Calibri"/>
                <a:cs typeface="Calibri"/>
              </a:rPr>
              <a:t> </a:t>
            </a:r>
            <a:r>
              <a:rPr sz="1100" spc="-20">
                <a:latin typeface="Calibri"/>
                <a:cs typeface="Calibri"/>
              </a:rPr>
              <a:t>RH/T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2359914" y="3487928"/>
            <a:ext cx="1728470" cy="6508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171717"/>
                </a:solidFill>
                <a:latin typeface="Calibri"/>
                <a:cs typeface="Calibri"/>
              </a:rPr>
              <a:t>-</a:t>
            </a:r>
            <a:r>
              <a:rPr sz="1000">
                <a:solidFill>
                  <a:srgbClr val="171717"/>
                </a:solidFill>
                <a:latin typeface="Calibri"/>
                <a:cs typeface="Calibri"/>
              </a:rPr>
              <a:t>20</a:t>
            </a:r>
            <a:r>
              <a:rPr sz="1000" spc="-5">
                <a:solidFill>
                  <a:srgbClr val="171717"/>
                </a:solidFill>
                <a:latin typeface="Calibri"/>
                <a:cs typeface="Calibri"/>
              </a:rPr>
              <a:t> </a:t>
            </a:r>
            <a:r>
              <a:rPr sz="1000">
                <a:solidFill>
                  <a:srgbClr val="171717"/>
                </a:solidFill>
                <a:latin typeface="Calibri"/>
                <a:cs typeface="Calibri"/>
              </a:rPr>
              <a:t>to</a:t>
            </a:r>
            <a:r>
              <a:rPr sz="1000" spc="-15">
                <a:solidFill>
                  <a:srgbClr val="171717"/>
                </a:solidFill>
                <a:latin typeface="Calibri"/>
                <a:cs typeface="Calibri"/>
              </a:rPr>
              <a:t> </a:t>
            </a:r>
            <a:r>
              <a:rPr sz="1000" spc="-25">
                <a:solidFill>
                  <a:srgbClr val="171717"/>
                </a:solidFill>
                <a:latin typeface="Calibri"/>
                <a:cs typeface="Calibri"/>
              </a:rPr>
              <a:t>60C</a:t>
            </a: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185"/>
              </a:spcBef>
            </a:pPr>
            <a:endParaRPr sz="1000">
              <a:latin typeface="Calibri"/>
              <a:cs typeface="Calibri"/>
            </a:endParaRPr>
          </a:p>
          <a:p>
            <a:pPr marR="5080" algn="r">
              <a:lnSpc>
                <a:spcPct val="100000"/>
              </a:lnSpc>
            </a:pPr>
            <a:r>
              <a:rPr sz="1100" spc="-10">
                <a:latin typeface="Calibri"/>
                <a:cs typeface="Calibri"/>
              </a:rPr>
              <a:t>Rotronic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2309622" y="4952746"/>
            <a:ext cx="6845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171717"/>
                </a:solidFill>
                <a:latin typeface="Calibri"/>
                <a:cs typeface="Calibri"/>
              </a:rPr>
              <a:t>-</a:t>
            </a:r>
            <a:r>
              <a:rPr sz="1000">
                <a:solidFill>
                  <a:srgbClr val="171717"/>
                </a:solidFill>
                <a:latin typeface="Calibri"/>
                <a:cs typeface="Calibri"/>
              </a:rPr>
              <a:t>200 to</a:t>
            </a:r>
            <a:r>
              <a:rPr sz="1000" spc="-30">
                <a:solidFill>
                  <a:srgbClr val="171717"/>
                </a:solidFill>
                <a:latin typeface="Calibri"/>
                <a:cs typeface="Calibri"/>
              </a:rPr>
              <a:t> </a:t>
            </a:r>
            <a:r>
              <a:rPr sz="1000" spc="-20">
                <a:solidFill>
                  <a:srgbClr val="171717"/>
                </a:solidFill>
                <a:latin typeface="Calibri"/>
                <a:cs typeface="Calibri"/>
              </a:rPr>
              <a:t>250C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5982461" y="2668650"/>
            <a:ext cx="665480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2069" marR="5080" indent="-40005">
              <a:lnSpc>
                <a:spcPct val="100000"/>
              </a:lnSpc>
              <a:spcBef>
                <a:spcPts val="95"/>
              </a:spcBef>
            </a:pPr>
            <a:r>
              <a:rPr sz="1000">
                <a:solidFill>
                  <a:srgbClr val="171717"/>
                </a:solidFill>
                <a:latin typeface="Calibri"/>
                <a:cs typeface="Calibri"/>
              </a:rPr>
              <a:t>Vaisala</a:t>
            </a:r>
            <a:r>
              <a:rPr sz="1000" spc="-40">
                <a:solidFill>
                  <a:srgbClr val="171717"/>
                </a:solidFill>
                <a:latin typeface="Calibri"/>
                <a:cs typeface="Calibri"/>
              </a:rPr>
              <a:t> </a:t>
            </a:r>
            <a:r>
              <a:rPr sz="1000" spc="-25">
                <a:solidFill>
                  <a:srgbClr val="171717"/>
                </a:solidFill>
                <a:latin typeface="Calibri"/>
                <a:cs typeface="Calibri"/>
              </a:rPr>
              <a:t>GMP</a:t>
            </a:r>
            <a:r>
              <a:rPr sz="1000">
                <a:solidFill>
                  <a:srgbClr val="171717"/>
                </a:solidFill>
                <a:latin typeface="Calibri"/>
                <a:cs typeface="Calibri"/>
              </a:rPr>
              <a:t> 251</a:t>
            </a:r>
            <a:r>
              <a:rPr sz="1000" spc="-15">
                <a:solidFill>
                  <a:srgbClr val="171717"/>
                </a:solidFill>
                <a:latin typeface="Calibri"/>
                <a:cs typeface="Calibri"/>
              </a:rPr>
              <a:t> </a:t>
            </a:r>
            <a:r>
              <a:rPr sz="1000" spc="-10">
                <a:solidFill>
                  <a:srgbClr val="171717"/>
                </a:solidFill>
                <a:latin typeface="Calibri"/>
                <a:cs typeface="Calibri"/>
              </a:rPr>
              <a:t>sensor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6010147" y="4864989"/>
            <a:ext cx="599440" cy="373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305">
              <a:lnSpc>
                <a:spcPts val="1370"/>
              </a:lnSpc>
              <a:spcBef>
                <a:spcPts val="100"/>
              </a:spcBef>
            </a:pPr>
            <a:r>
              <a:rPr sz="1200" b="1">
                <a:solidFill>
                  <a:srgbClr val="73D338"/>
                </a:solidFill>
                <a:latin typeface="Calibri"/>
                <a:cs typeface="Calibri"/>
              </a:rPr>
              <a:t>PoE</a:t>
            </a:r>
            <a:r>
              <a:rPr sz="1200" b="1" spc="-30">
                <a:solidFill>
                  <a:srgbClr val="73D338"/>
                </a:solidFill>
                <a:latin typeface="Calibri"/>
                <a:cs typeface="Calibri"/>
              </a:rPr>
              <a:t> </a:t>
            </a:r>
            <a:r>
              <a:rPr sz="1200" b="1" spc="-20">
                <a:solidFill>
                  <a:srgbClr val="73D338"/>
                </a:solidFill>
                <a:latin typeface="Calibri"/>
                <a:cs typeface="Calibri"/>
              </a:rPr>
              <a:t>Unit</a:t>
            </a:r>
            <a:endParaRPr sz="1200">
              <a:latin typeface="Calibri"/>
              <a:cs typeface="Calibri"/>
            </a:endParaRPr>
          </a:p>
          <a:p>
            <a:pPr marL="12700">
              <a:lnSpc>
                <a:spcPts val="1370"/>
              </a:lnSpc>
            </a:pPr>
            <a:r>
              <a:rPr sz="1200" b="1" spc="-10">
                <a:solidFill>
                  <a:srgbClr val="73D338"/>
                </a:solidFill>
                <a:latin typeface="Calibri"/>
                <a:cs typeface="Calibri"/>
              </a:rPr>
              <a:t>Required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8526906" y="2701798"/>
            <a:ext cx="42989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171717"/>
                </a:solidFill>
                <a:latin typeface="Calibri"/>
                <a:cs typeface="Calibri"/>
              </a:rPr>
              <a:t>4-</a:t>
            </a:r>
            <a:r>
              <a:rPr sz="1000" spc="-20">
                <a:solidFill>
                  <a:srgbClr val="171717"/>
                </a:solidFill>
                <a:latin typeface="Calibri"/>
                <a:cs typeface="Calibri"/>
              </a:rPr>
              <a:t>20mA</a:t>
            </a:r>
            <a:endParaRPr sz="1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000" spc="-20">
                <a:solidFill>
                  <a:srgbClr val="171717"/>
                </a:solidFill>
                <a:latin typeface="Calibri"/>
                <a:cs typeface="Calibri"/>
              </a:rPr>
              <a:t>0-</a:t>
            </a:r>
            <a:r>
              <a:rPr sz="1000" spc="-25">
                <a:solidFill>
                  <a:srgbClr val="171717"/>
                </a:solidFill>
                <a:latin typeface="Calibri"/>
                <a:cs typeface="Calibri"/>
              </a:rPr>
              <a:t>10V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8418703" y="4572965"/>
            <a:ext cx="687070" cy="5073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1050">
                <a:latin typeface="Calibri"/>
                <a:cs typeface="Calibri"/>
              </a:rPr>
              <a:t>Digital</a:t>
            </a:r>
            <a:r>
              <a:rPr sz="1050" spc="80">
                <a:latin typeface="Calibri"/>
                <a:cs typeface="Calibri"/>
              </a:rPr>
              <a:t> </a:t>
            </a:r>
            <a:r>
              <a:rPr sz="1050">
                <a:latin typeface="Calibri"/>
                <a:cs typeface="Calibri"/>
              </a:rPr>
              <a:t>in-</a:t>
            </a:r>
            <a:r>
              <a:rPr sz="1050" spc="85">
                <a:latin typeface="Calibri"/>
                <a:cs typeface="Calibri"/>
              </a:rPr>
              <a:t> </a:t>
            </a:r>
            <a:r>
              <a:rPr sz="1050" spc="-50">
                <a:latin typeface="Calibri"/>
                <a:cs typeface="Calibri"/>
              </a:rPr>
              <a:t>&amp;</a:t>
            </a:r>
            <a:r>
              <a:rPr sz="1050" spc="-10">
                <a:latin typeface="Calibri"/>
                <a:cs typeface="Calibri"/>
              </a:rPr>
              <a:t> output Analog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1879854" y="5505703"/>
            <a:ext cx="9152581" cy="76431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32230" marR="5080" indent="-1320165">
              <a:lnSpc>
                <a:spcPct val="100000"/>
              </a:lnSpc>
              <a:spcBef>
                <a:spcPts val="100"/>
              </a:spcBef>
            </a:pPr>
            <a:r>
              <a:rPr sz="1600" spc="105">
                <a:latin typeface="+mj-lt"/>
                <a:cs typeface="Calibri"/>
              </a:rPr>
              <a:t>Customer</a:t>
            </a:r>
            <a:r>
              <a:rPr sz="1600" spc="-20">
                <a:latin typeface="+mj-lt"/>
                <a:cs typeface="Calibri"/>
              </a:rPr>
              <a:t> </a:t>
            </a:r>
            <a:r>
              <a:rPr sz="1600" spc="75">
                <a:latin typeface="+mj-lt"/>
                <a:cs typeface="Calibri"/>
              </a:rPr>
              <a:t>Tolerances</a:t>
            </a:r>
            <a:r>
              <a:rPr sz="1600" spc="-20">
                <a:latin typeface="+mj-lt"/>
                <a:cs typeface="Calibri"/>
              </a:rPr>
              <a:t> </a:t>
            </a:r>
            <a:r>
              <a:rPr sz="1600" spc="100">
                <a:latin typeface="+mj-lt"/>
                <a:cs typeface="Calibri"/>
              </a:rPr>
              <a:t>should</a:t>
            </a:r>
            <a:r>
              <a:rPr sz="1600" spc="-35">
                <a:latin typeface="+mj-lt"/>
                <a:cs typeface="Calibri"/>
              </a:rPr>
              <a:t> </a:t>
            </a:r>
            <a:r>
              <a:rPr sz="1600" spc="90">
                <a:latin typeface="+mj-lt"/>
                <a:cs typeface="Calibri"/>
              </a:rPr>
              <a:t>be</a:t>
            </a:r>
            <a:r>
              <a:rPr sz="1600" spc="-40">
                <a:latin typeface="+mj-lt"/>
                <a:cs typeface="Calibri"/>
              </a:rPr>
              <a:t> </a:t>
            </a:r>
            <a:r>
              <a:rPr sz="1600" spc="60">
                <a:latin typeface="+mj-lt"/>
                <a:cs typeface="Calibri"/>
              </a:rPr>
              <a:t>higher</a:t>
            </a:r>
            <a:r>
              <a:rPr sz="1600" spc="-40">
                <a:latin typeface="+mj-lt"/>
                <a:cs typeface="Calibri"/>
              </a:rPr>
              <a:t> </a:t>
            </a:r>
            <a:r>
              <a:rPr sz="1600" spc="60">
                <a:latin typeface="+mj-lt"/>
                <a:cs typeface="Calibri"/>
              </a:rPr>
              <a:t>than</a:t>
            </a:r>
            <a:r>
              <a:rPr sz="1600" spc="-50">
                <a:latin typeface="+mj-lt"/>
                <a:cs typeface="Calibri"/>
              </a:rPr>
              <a:t> </a:t>
            </a:r>
            <a:r>
              <a:rPr sz="1600" spc="80">
                <a:latin typeface="+mj-lt"/>
                <a:cs typeface="Calibri"/>
              </a:rPr>
              <a:t>ours,</a:t>
            </a:r>
            <a:r>
              <a:rPr sz="1600" spc="-25">
                <a:latin typeface="+mj-lt"/>
                <a:cs typeface="Calibri"/>
              </a:rPr>
              <a:t> </a:t>
            </a:r>
            <a:r>
              <a:rPr sz="1600" spc="65">
                <a:latin typeface="+mj-lt"/>
                <a:cs typeface="Calibri"/>
              </a:rPr>
              <a:t>when</a:t>
            </a:r>
            <a:r>
              <a:rPr sz="1600" spc="-45">
                <a:latin typeface="+mj-lt"/>
                <a:cs typeface="Calibri"/>
              </a:rPr>
              <a:t> </a:t>
            </a:r>
            <a:r>
              <a:rPr sz="1600" spc="100">
                <a:latin typeface="+mj-lt"/>
                <a:cs typeface="Calibri"/>
              </a:rPr>
              <a:t>should</a:t>
            </a:r>
            <a:r>
              <a:rPr sz="1600" spc="-30">
                <a:latin typeface="+mj-lt"/>
                <a:cs typeface="Calibri"/>
              </a:rPr>
              <a:t> </a:t>
            </a:r>
            <a:r>
              <a:rPr sz="1600" spc="55">
                <a:latin typeface="+mj-lt"/>
                <a:cs typeface="Calibri"/>
              </a:rPr>
              <a:t>we</a:t>
            </a:r>
            <a:r>
              <a:rPr sz="1600" spc="-45">
                <a:latin typeface="+mj-lt"/>
                <a:cs typeface="Calibri"/>
              </a:rPr>
              <a:t> </a:t>
            </a:r>
            <a:r>
              <a:rPr sz="1600" spc="90">
                <a:latin typeface="+mj-lt"/>
                <a:cs typeface="Calibri"/>
              </a:rPr>
              <a:t>make</a:t>
            </a:r>
            <a:r>
              <a:rPr sz="1600" spc="-35">
                <a:latin typeface="+mj-lt"/>
                <a:cs typeface="Calibri"/>
              </a:rPr>
              <a:t> </a:t>
            </a:r>
            <a:r>
              <a:rPr sz="1600" spc="60">
                <a:latin typeface="+mj-lt"/>
                <a:cs typeface="Calibri"/>
              </a:rPr>
              <a:t>an </a:t>
            </a:r>
            <a:r>
              <a:rPr sz="1600" spc="70">
                <a:latin typeface="+mj-lt"/>
                <a:cs typeface="Calibri"/>
              </a:rPr>
              <a:t>adjustment,</a:t>
            </a:r>
            <a:r>
              <a:rPr sz="1600" spc="-35">
                <a:latin typeface="+mj-lt"/>
                <a:cs typeface="Calibri"/>
              </a:rPr>
              <a:t> </a:t>
            </a:r>
            <a:r>
              <a:rPr sz="1600" spc="65">
                <a:latin typeface="+mj-lt"/>
                <a:cs typeface="Calibri"/>
              </a:rPr>
              <a:t>when</a:t>
            </a:r>
            <a:r>
              <a:rPr sz="1600" spc="-40">
                <a:latin typeface="+mj-lt"/>
                <a:cs typeface="Calibri"/>
              </a:rPr>
              <a:t> </a:t>
            </a:r>
            <a:r>
              <a:rPr sz="1600" spc="100">
                <a:latin typeface="+mj-lt"/>
                <a:cs typeface="Calibri"/>
              </a:rPr>
              <a:t>should</a:t>
            </a:r>
            <a:r>
              <a:rPr sz="1600" spc="-25">
                <a:latin typeface="+mj-lt"/>
                <a:cs typeface="Calibri"/>
              </a:rPr>
              <a:t> </a:t>
            </a:r>
            <a:r>
              <a:rPr sz="1600" spc="55">
                <a:latin typeface="+mj-lt"/>
                <a:cs typeface="Calibri"/>
              </a:rPr>
              <a:t>we</a:t>
            </a:r>
            <a:r>
              <a:rPr sz="1600" spc="-25">
                <a:latin typeface="+mj-lt"/>
                <a:cs typeface="Calibri"/>
              </a:rPr>
              <a:t> </a:t>
            </a:r>
            <a:r>
              <a:rPr sz="1600" spc="95">
                <a:latin typeface="+mj-lt"/>
                <a:cs typeface="Calibri"/>
              </a:rPr>
              <a:t>replace</a:t>
            </a:r>
            <a:r>
              <a:rPr sz="1600" spc="-30">
                <a:latin typeface="+mj-lt"/>
                <a:cs typeface="Calibri"/>
              </a:rPr>
              <a:t> </a:t>
            </a:r>
            <a:r>
              <a:rPr sz="1600" spc="50">
                <a:latin typeface="+mj-lt"/>
                <a:cs typeface="Calibri"/>
              </a:rPr>
              <a:t>the</a:t>
            </a:r>
            <a:r>
              <a:rPr sz="1600" spc="-30">
                <a:latin typeface="+mj-lt"/>
                <a:cs typeface="Calibri"/>
              </a:rPr>
              <a:t> </a:t>
            </a:r>
            <a:r>
              <a:rPr sz="1600" spc="100">
                <a:latin typeface="+mj-lt"/>
                <a:cs typeface="Calibri"/>
              </a:rPr>
              <a:t>sensor?</a:t>
            </a:r>
          </a:p>
          <a:p>
            <a:pPr marL="1332230" marR="5080" indent="-1320165">
              <a:lnSpc>
                <a:spcPct val="100000"/>
              </a:lnSpc>
              <a:spcBef>
                <a:spcPts val="100"/>
              </a:spcBef>
            </a:pPr>
            <a:r>
              <a:rPr lang="en-DK" sz="1600" spc="100">
                <a:solidFill>
                  <a:schemeClr val="accent1"/>
                </a:solidFill>
                <a:latin typeface="+mj-lt"/>
                <a:cs typeface="Calibri"/>
              </a:rPr>
              <a:t>Recommendation: Replace sensor if the deviation exceeds tolerances </a:t>
            </a:r>
            <a:endParaRPr sz="1600">
              <a:solidFill>
                <a:schemeClr val="accent1"/>
              </a:solidFill>
              <a:latin typeface="+mj-lt"/>
              <a:cs typeface="Calibri"/>
            </a:endParaRP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202FD47D-6D29-3FF0-F5EB-30E8C3BA3044}"/>
              </a:ext>
            </a:extLst>
          </p:cNvPr>
          <p:cNvSpPr txBox="1"/>
          <p:nvPr/>
        </p:nvSpPr>
        <p:spPr>
          <a:xfrm>
            <a:off x="4128559" y="1119666"/>
            <a:ext cx="346263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600" b="1">
                <a:solidFill>
                  <a:schemeClr val="accent1"/>
                </a:solidFill>
                <a:latin typeface="+mj-lt"/>
              </a:rPr>
              <a:t>When do we adjust a sensor? </a:t>
            </a:r>
            <a:endParaRPr lang="da-DK" sz="1600" b="1">
              <a:solidFill>
                <a:schemeClr val="accent1"/>
              </a:solidFill>
              <a:latin typeface="+mj-lt"/>
            </a:endParaRPr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3">
            <a:extLst>
              <a:ext uri="{FF2B5EF4-FFF2-40B4-BE49-F238E27FC236}">
                <a16:creationId xmlns:a16="http://schemas.microsoft.com/office/drawing/2014/main" id="{1DCE9DB4-22D6-7A1B-B03F-391FEA3D9A05}"/>
              </a:ext>
            </a:extLst>
          </p:cNvPr>
          <p:cNvSpPr/>
          <p:nvPr/>
        </p:nvSpPr>
        <p:spPr>
          <a:xfrm>
            <a:off x="1337107" y="2412841"/>
            <a:ext cx="3110393" cy="962851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3" name="Rectangle 142">
            <a:extLst>
              <a:ext uri="{FF2B5EF4-FFF2-40B4-BE49-F238E27FC236}">
                <a16:creationId xmlns:a16="http://schemas.microsoft.com/office/drawing/2014/main" id="{3CA8E58A-7832-57E5-BC38-D537DBD1C6D2}"/>
              </a:ext>
            </a:extLst>
          </p:cNvPr>
          <p:cNvSpPr/>
          <p:nvPr/>
        </p:nvSpPr>
        <p:spPr>
          <a:xfrm>
            <a:off x="7847994" y="3904045"/>
            <a:ext cx="3110393" cy="1227636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4" name="TextBox 146">
            <a:extLst>
              <a:ext uri="{FF2B5EF4-FFF2-40B4-BE49-F238E27FC236}">
                <a16:creationId xmlns:a16="http://schemas.microsoft.com/office/drawing/2014/main" id="{269F2FE2-787B-AFD1-0858-D1FD95DD90A1}"/>
              </a:ext>
            </a:extLst>
          </p:cNvPr>
          <p:cNvSpPr txBox="1"/>
          <p:nvPr/>
        </p:nvSpPr>
        <p:spPr>
          <a:xfrm>
            <a:off x="8376410" y="4694591"/>
            <a:ext cx="784254" cy="313932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FFFFFF"/>
                </a:solidFill>
                <a:latin typeface="AvenirNext LT Pro Regular" pitchFamily="34"/>
              </a:rPr>
              <a:t>ValSuite</a:t>
            </a:r>
          </a:p>
        </p:txBody>
      </p:sp>
      <p:sp>
        <p:nvSpPr>
          <p:cNvPr id="5" name="Rectangle 100">
            <a:extLst>
              <a:ext uri="{FF2B5EF4-FFF2-40B4-BE49-F238E27FC236}">
                <a16:creationId xmlns:a16="http://schemas.microsoft.com/office/drawing/2014/main" id="{0165AFC0-D3BD-E635-00E7-2EBA7896C59A}"/>
              </a:ext>
            </a:extLst>
          </p:cNvPr>
          <p:cNvSpPr/>
          <p:nvPr/>
        </p:nvSpPr>
        <p:spPr>
          <a:xfrm>
            <a:off x="7847994" y="4770073"/>
            <a:ext cx="3110393" cy="1227636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6" name="Rectangle 98">
            <a:extLst>
              <a:ext uri="{FF2B5EF4-FFF2-40B4-BE49-F238E27FC236}">
                <a16:creationId xmlns:a16="http://schemas.microsoft.com/office/drawing/2014/main" id="{AC363D8A-DEB8-ED05-B01A-B74FBD1633D8}"/>
              </a:ext>
            </a:extLst>
          </p:cNvPr>
          <p:cNvSpPr/>
          <p:nvPr/>
        </p:nvSpPr>
        <p:spPr>
          <a:xfrm>
            <a:off x="8099765" y="5314577"/>
            <a:ext cx="485063" cy="497518"/>
          </a:xfrm>
          <a:prstGeom prst="rect">
            <a:avLst/>
          </a:prstGeom>
          <a:gradFill>
            <a:gsLst>
              <a:gs pos="0">
                <a:srgbClr val="C00000"/>
              </a:gs>
              <a:gs pos="100000">
                <a:srgbClr val="7B001D"/>
              </a:gs>
            </a:gsLst>
            <a:lin ang="5400000"/>
          </a:gra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520">
                <a:solidFill>
                  <a:srgbClr val="FFFFFF"/>
                </a:solidFill>
                <a:latin typeface="Lucida Handwriting" pitchFamily="66"/>
              </a:rPr>
              <a:t>C</a:t>
            </a:r>
          </a:p>
        </p:txBody>
      </p:sp>
      <p:sp>
        <p:nvSpPr>
          <p:cNvPr id="7" name="TextBox 101">
            <a:extLst>
              <a:ext uri="{FF2B5EF4-FFF2-40B4-BE49-F238E27FC236}">
                <a16:creationId xmlns:a16="http://schemas.microsoft.com/office/drawing/2014/main" id="{EDDDFB95-9BE0-12F8-ACDC-19B10AA16C4A}"/>
              </a:ext>
            </a:extLst>
          </p:cNvPr>
          <p:cNvSpPr txBox="1"/>
          <p:nvPr/>
        </p:nvSpPr>
        <p:spPr>
          <a:xfrm>
            <a:off x="8041192" y="4853861"/>
            <a:ext cx="2715745" cy="38619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FFFFFF"/>
                </a:solidFill>
                <a:latin typeface="Aptos"/>
              </a:rPr>
              <a:t>Automated Calibration</a:t>
            </a:r>
          </a:p>
        </p:txBody>
      </p:sp>
      <p:sp>
        <p:nvSpPr>
          <p:cNvPr id="8" name="Rectangle 102">
            <a:extLst>
              <a:ext uri="{FF2B5EF4-FFF2-40B4-BE49-F238E27FC236}">
                <a16:creationId xmlns:a16="http://schemas.microsoft.com/office/drawing/2014/main" id="{C43CD8F2-45FC-F575-82E3-CB0988E6F001}"/>
              </a:ext>
            </a:extLst>
          </p:cNvPr>
          <p:cNvSpPr/>
          <p:nvPr/>
        </p:nvSpPr>
        <p:spPr>
          <a:xfrm>
            <a:off x="8041192" y="4881163"/>
            <a:ext cx="2696312" cy="1065414"/>
          </a:xfrm>
          <a:prstGeom prst="rect">
            <a:avLst/>
          </a:prstGeom>
          <a:noFill/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9" name="TextBox 122">
            <a:extLst>
              <a:ext uri="{FF2B5EF4-FFF2-40B4-BE49-F238E27FC236}">
                <a16:creationId xmlns:a16="http://schemas.microsoft.com/office/drawing/2014/main" id="{2D542C1B-16AE-C593-5C1E-CD6458A7D0C7}"/>
              </a:ext>
            </a:extLst>
          </p:cNvPr>
          <p:cNvSpPr txBox="1"/>
          <p:nvPr/>
        </p:nvSpPr>
        <p:spPr>
          <a:xfrm>
            <a:off x="8517092" y="5398716"/>
            <a:ext cx="777842" cy="313932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FFFFFF"/>
                </a:solidFill>
                <a:latin typeface="AvenirNext LT Pro Regular" pitchFamily="34"/>
              </a:rPr>
              <a:t>CalSuite</a:t>
            </a:r>
          </a:p>
        </p:txBody>
      </p:sp>
      <p:sp>
        <p:nvSpPr>
          <p:cNvPr id="10" name="Rectangle 81">
            <a:extLst>
              <a:ext uri="{FF2B5EF4-FFF2-40B4-BE49-F238E27FC236}">
                <a16:creationId xmlns:a16="http://schemas.microsoft.com/office/drawing/2014/main" id="{9068DBB1-D090-A27E-3ED3-996AAD4CA68E}"/>
              </a:ext>
            </a:extLst>
          </p:cNvPr>
          <p:cNvSpPr/>
          <p:nvPr/>
        </p:nvSpPr>
        <p:spPr>
          <a:xfrm>
            <a:off x="7840829" y="2288388"/>
            <a:ext cx="3117558" cy="1097872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11" name="Rectangle 78">
            <a:extLst>
              <a:ext uri="{FF2B5EF4-FFF2-40B4-BE49-F238E27FC236}">
                <a16:creationId xmlns:a16="http://schemas.microsoft.com/office/drawing/2014/main" id="{1301CC7C-6ECA-A789-027D-7E26A6AF022E}"/>
              </a:ext>
            </a:extLst>
          </p:cNvPr>
          <p:cNvSpPr/>
          <p:nvPr/>
        </p:nvSpPr>
        <p:spPr>
          <a:xfrm>
            <a:off x="7847994" y="3038016"/>
            <a:ext cx="3110393" cy="1227636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12" name="Rectangle 61">
            <a:extLst>
              <a:ext uri="{FF2B5EF4-FFF2-40B4-BE49-F238E27FC236}">
                <a16:creationId xmlns:a16="http://schemas.microsoft.com/office/drawing/2014/main" id="{5408C2D3-DDF3-4DEB-071D-5433F848D6A2}"/>
              </a:ext>
            </a:extLst>
          </p:cNvPr>
          <p:cNvSpPr/>
          <p:nvPr/>
        </p:nvSpPr>
        <p:spPr>
          <a:xfrm>
            <a:off x="4591409" y="2181513"/>
            <a:ext cx="3110393" cy="3812137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13" name="Rectangle 64">
            <a:extLst>
              <a:ext uri="{FF2B5EF4-FFF2-40B4-BE49-F238E27FC236}">
                <a16:creationId xmlns:a16="http://schemas.microsoft.com/office/drawing/2014/main" id="{001734EF-08E5-AED5-CD46-87BF4A6A2214}"/>
              </a:ext>
            </a:extLst>
          </p:cNvPr>
          <p:cNvSpPr/>
          <p:nvPr/>
        </p:nvSpPr>
        <p:spPr>
          <a:xfrm>
            <a:off x="4591684" y="2312671"/>
            <a:ext cx="1511996" cy="828818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14" name="Rectangle 65">
            <a:extLst>
              <a:ext uri="{FF2B5EF4-FFF2-40B4-BE49-F238E27FC236}">
                <a16:creationId xmlns:a16="http://schemas.microsoft.com/office/drawing/2014/main" id="{54718CC4-15DA-B325-187C-42950E754B4F}"/>
              </a:ext>
            </a:extLst>
          </p:cNvPr>
          <p:cNvSpPr/>
          <p:nvPr/>
        </p:nvSpPr>
        <p:spPr>
          <a:xfrm>
            <a:off x="6205475" y="2282288"/>
            <a:ext cx="1493430" cy="864853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15" name="Rectangle 125">
            <a:extLst>
              <a:ext uri="{FF2B5EF4-FFF2-40B4-BE49-F238E27FC236}">
                <a16:creationId xmlns:a16="http://schemas.microsoft.com/office/drawing/2014/main" id="{0EDEC766-27CA-D1DF-E113-C03BD4B78118}"/>
              </a:ext>
            </a:extLst>
          </p:cNvPr>
          <p:cNvSpPr/>
          <p:nvPr/>
        </p:nvSpPr>
        <p:spPr>
          <a:xfrm>
            <a:off x="1339313" y="2190907"/>
            <a:ext cx="3110393" cy="3812137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16" name="Rectangle 90">
            <a:extLst>
              <a:ext uri="{FF2B5EF4-FFF2-40B4-BE49-F238E27FC236}">
                <a16:creationId xmlns:a16="http://schemas.microsoft.com/office/drawing/2014/main" id="{AFB57D42-6379-923C-7A2A-2C5FCAFB49C8}"/>
              </a:ext>
            </a:extLst>
          </p:cNvPr>
          <p:cNvSpPr/>
          <p:nvPr/>
        </p:nvSpPr>
        <p:spPr>
          <a:xfrm>
            <a:off x="4591420" y="1376625"/>
            <a:ext cx="6366966" cy="917588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17" name="Rectangle 60">
            <a:extLst>
              <a:ext uri="{FF2B5EF4-FFF2-40B4-BE49-F238E27FC236}">
                <a16:creationId xmlns:a16="http://schemas.microsoft.com/office/drawing/2014/main" id="{F855D9FA-7918-9B3C-66DB-1E934DDCF22E}"/>
              </a:ext>
            </a:extLst>
          </p:cNvPr>
          <p:cNvSpPr/>
          <p:nvPr/>
        </p:nvSpPr>
        <p:spPr>
          <a:xfrm>
            <a:off x="1337107" y="1355624"/>
            <a:ext cx="3110393" cy="920804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CDDA69B2-658C-BE01-8D66-713DE5D69EB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42000" y="603504"/>
            <a:ext cx="9485025" cy="493776"/>
          </a:xfrm>
        </p:spPr>
        <p:txBody>
          <a:bodyPr/>
          <a:lstStyle/>
          <a:p>
            <a:pPr lvl="0"/>
            <a:r>
              <a:rPr lang="en-GB" sz="2800" err="1">
                <a:solidFill>
                  <a:schemeClr val="tx2"/>
                </a:solidFill>
                <a:latin typeface="+mn-lt"/>
              </a:rPr>
              <a:t>TrackView</a:t>
            </a:r>
            <a:r>
              <a:rPr lang="en-GB" sz="2800">
                <a:solidFill>
                  <a:schemeClr val="tx2"/>
                </a:solidFill>
                <a:latin typeface="+mn-lt"/>
              </a:rPr>
              <a:t> Pro Sensor – Recalibration Options</a:t>
            </a:r>
          </a:p>
        </p:txBody>
      </p:sp>
      <p:sp>
        <p:nvSpPr>
          <p:cNvPr id="19" name="TextBox 49">
            <a:extLst>
              <a:ext uri="{FF2B5EF4-FFF2-40B4-BE49-F238E27FC236}">
                <a16:creationId xmlns:a16="http://schemas.microsoft.com/office/drawing/2014/main" id="{C22BA90A-487C-FD97-5EC3-4434FE55E10E}"/>
              </a:ext>
            </a:extLst>
          </p:cNvPr>
          <p:cNvSpPr txBox="1"/>
          <p:nvPr/>
        </p:nvSpPr>
        <p:spPr>
          <a:xfrm>
            <a:off x="6190464" y="2736857"/>
            <a:ext cx="1409126" cy="4112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 b="1">
                <a:solidFill>
                  <a:srgbClr val="FFFFFF"/>
                </a:solidFill>
                <a:latin typeface="Aptos"/>
              </a:rPr>
              <a:t>3</a:t>
            </a:r>
            <a:r>
              <a:rPr lang="en-GB" sz="1440" b="1" baseline="30000">
                <a:solidFill>
                  <a:srgbClr val="FFFFFF"/>
                </a:solidFill>
                <a:latin typeface="Aptos"/>
              </a:rPr>
              <a:t>rd</a:t>
            </a:r>
            <a:r>
              <a:rPr lang="en-GB" sz="1440" b="1">
                <a:solidFill>
                  <a:srgbClr val="FFFFFF"/>
                </a:solidFill>
                <a:latin typeface="Aptos"/>
              </a:rPr>
              <a:t> Party</a:t>
            </a:r>
          </a:p>
        </p:txBody>
      </p:sp>
      <p:sp>
        <p:nvSpPr>
          <p:cNvPr id="20" name="TextBox 50">
            <a:extLst>
              <a:ext uri="{FF2B5EF4-FFF2-40B4-BE49-F238E27FC236}">
                <a16:creationId xmlns:a16="http://schemas.microsoft.com/office/drawing/2014/main" id="{02E27EA4-B11C-91D2-0B01-1573DAB6B18B}"/>
              </a:ext>
            </a:extLst>
          </p:cNvPr>
          <p:cNvSpPr txBox="1"/>
          <p:nvPr/>
        </p:nvSpPr>
        <p:spPr>
          <a:xfrm>
            <a:off x="1543758" y="1453150"/>
            <a:ext cx="2795332" cy="4112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 b="1">
                <a:solidFill>
                  <a:srgbClr val="FFFFFF"/>
                </a:solidFill>
                <a:latin typeface="Aptos"/>
              </a:rPr>
              <a:t>Exchange Program</a:t>
            </a:r>
            <a:endParaRPr lang="en-GB" sz="1320">
              <a:solidFill>
                <a:srgbClr val="FFFFFF"/>
              </a:solidFill>
              <a:latin typeface="Aptos"/>
            </a:endParaRPr>
          </a:p>
        </p:txBody>
      </p:sp>
      <p:grpSp>
        <p:nvGrpSpPr>
          <p:cNvPr id="21" name="Graphic 134">
            <a:extLst>
              <a:ext uri="{FF2B5EF4-FFF2-40B4-BE49-F238E27FC236}">
                <a16:creationId xmlns:a16="http://schemas.microsoft.com/office/drawing/2014/main" id="{D71EF6BE-19B7-6F99-6AD7-CFB761C5C1F6}"/>
              </a:ext>
            </a:extLst>
          </p:cNvPr>
          <p:cNvGrpSpPr/>
          <p:nvPr/>
        </p:nvGrpSpPr>
        <p:grpSpPr>
          <a:xfrm>
            <a:off x="5069978" y="2368511"/>
            <a:ext cx="518980" cy="384168"/>
            <a:chOff x="3716981" y="1973759"/>
            <a:chExt cx="432483" cy="320140"/>
          </a:xfrm>
        </p:grpSpPr>
        <p:sp>
          <p:nvSpPr>
            <p:cNvPr id="22" name="Freeform 111">
              <a:extLst>
                <a:ext uri="{FF2B5EF4-FFF2-40B4-BE49-F238E27FC236}">
                  <a16:creationId xmlns:a16="http://schemas.microsoft.com/office/drawing/2014/main" id="{6FD7BC82-B2A4-15C4-B270-69FB1BACFA85}"/>
                </a:ext>
              </a:extLst>
            </p:cNvPr>
            <p:cNvSpPr/>
            <p:nvPr/>
          </p:nvSpPr>
          <p:spPr>
            <a:xfrm>
              <a:off x="3740636" y="1983543"/>
              <a:ext cx="182870" cy="2984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6407"/>
                <a:gd name="f7" fmla="val 235516"/>
                <a:gd name="f8" fmla="val 122407"/>
                <a:gd name="f9" fmla="val 226241"/>
                <a:gd name="f10" fmla="val 103183"/>
                <a:gd name="f11" fmla="val 220694"/>
                <a:gd name="f12" fmla="val 85418"/>
                <a:gd name="f13" fmla="val 210977"/>
                <a:gd name="f14" fmla="val 70377"/>
                <a:gd name="f15" fmla="val 197783"/>
                <a:gd name="f16" fmla="val 65562"/>
                <a:gd name="f17" fmla="val 193504"/>
                <a:gd name="f18" fmla="val 61092"/>
                <a:gd name="f19" fmla="val 188852"/>
                <a:gd name="f20" fmla="val 57007"/>
                <a:gd name="f21" fmla="val 183871"/>
                <a:gd name="f22" fmla="val 59066"/>
                <a:gd name="f23" fmla="val 67775"/>
                <a:gd name="f24" fmla="val 184165"/>
                <a:gd name="f25" fmla="val 67210"/>
                <a:gd name="f26" fmla="val 183350"/>
                <a:gd name="f27" fmla="val 66576"/>
                <a:gd name="f28" fmla="val 182604"/>
                <a:gd name="f29" fmla="val 66033"/>
                <a:gd name="f30" fmla="val 181767"/>
                <a:gd name="f31" fmla="val 64925"/>
                <a:gd name="f32" fmla="val 180093"/>
                <a:gd name="f33" fmla="val 63771"/>
                <a:gd name="f34" fmla="val 178373"/>
                <a:gd name="f35" fmla="val 62844"/>
                <a:gd name="f36" fmla="val 176609"/>
                <a:gd name="f37" fmla="val 176745"/>
                <a:gd name="f38" fmla="val 51895"/>
                <a:gd name="f39" fmla="val 177039"/>
                <a:gd name="f40" fmla="val 40656"/>
                <a:gd name="f41" fmla="val 161234"/>
                <a:gd name="f42" fmla="val 34101"/>
                <a:gd name="f43" fmla="val 142582"/>
                <a:gd name="f44" fmla="val 32983"/>
                <a:gd name="f45" fmla="val 123221"/>
                <a:gd name="f46" fmla="val 38502"/>
                <a:gd name="f47" fmla="val 123448"/>
                <a:gd name="f48" fmla="val 47280"/>
                <a:gd name="f49" fmla="val 123719"/>
                <a:gd name="f50" fmla="val 47121"/>
                <a:gd name="f51" fmla="val 121163"/>
                <a:gd name="f52" fmla="val 47031"/>
                <a:gd name="f53" fmla="val 118584"/>
                <a:gd name="f54" fmla="val 116028"/>
                <a:gd name="f55" fmla="val 116299"/>
                <a:gd name="f56" fmla="val 32870"/>
                <a:gd name="f57" fmla="val 116548"/>
                <a:gd name="f58" fmla="val 33127"/>
                <a:gd name="f59" fmla="val 97828"/>
                <a:gd name="f60" fmla="val 38527"/>
                <a:gd name="f61" fmla="val 79538"/>
                <a:gd name="f62" fmla="val 48479"/>
                <a:gd name="f63" fmla="val 63681"/>
                <a:gd name="f64" fmla="val 55831"/>
                <a:gd name="f65" fmla="val 63997"/>
                <a:gd name="f66" fmla="val 59518"/>
                <a:gd name="f67" fmla="val 64110"/>
                <a:gd name="f68" fmla="val 60740"/>
                <a:gd name="f69" fmla="val 61532"/>
                <a:gd name="f70" fmla="val 62074"/>
                <a:gd name="f71" fmla="val 59043"/>
                <a:gd name="f72" fmla="val 63500"/>
                <a:gd name="f73" fmla="val 56600"/>
                <a:gd name="f74" fmla="val 56849"/>
                <a:gd name="f75" fmla="val 53003"/>
                <a:gd name="f76" fmla="val 58097"/>
                <a:gd name="f77" fmla="val 49821"/>
                <a:gd name="f78" fmla="val 63946"/>
                <a:gd name="f79" fmla="val 43373"/>
                <a:gd name="f80" fmla="val 70445"/>
                <a:gd name="f81" fmla="val 37620"/>
                <a:gd name="f82" fmla="val 82727"/>
                <a:gd name="f83" fmla="val 26844"/>
                <a:gd name="f84" fmla="val 96871"/>
                <a:gd name="f85" fmla="val 18396"/>
                <a:gd name="f86" fmla="val 112182"/>
                <a:gd name="f87" fmla="val 12691"/>
                <a:gd name="f88" fmla="val 123876"/>
                <a:gd name="f89" fmla="val 6991"/>
                <a:gd name="f90" fmla="val 136359"/>
                <a:gd name="f91" fmla="val 3079"/>
                <a:gd name="f92" fmla="val 149214"/>
                <a:gd name="f93" fmla="val 1086"/>
                <a:gd name="f94" fmla="val 151476"/>
                <a:gd name="f95" fmla="val 679"/>
                <a:gd name="f96" fmla="val 153580"/>
                <a:gd name="f97" fmla="val 339"/>
                <a:gd name="f98" fmla="val 155797"/>
                <a:gd name="f99" fmla="val 134872"/>
                <a:gd name="f100" fmla="val 60514"/>
                <a:gd name="f101" fmla="val 52822"/>
                <a:gd name="f102" fmla="val 117769"/>
                <a:gd name="f103" fmla="val 182717"/>
                <a:gd name="f104" fmla="val 156408"/>
                <a:gd name="f105" fmla="val 144770"/>
                <a:gd name="f106" fmla="val 233674"/>
                <a:gd name="f107" fmla="val 133368"/>
                <a:gd name="f108" fmla="val 230564"/>
                <a:gd name="f109" fmla="val 4049"/>
                <a:gd name="f110" fmla="val 59496"/>
                <a:gd name="f111" fmla="val 54745"/>
                <a:gd name="f112" fmla="val 11311"/>
                <a:gd name="f113" fmla="val 119805"/>
                <a:gd name="f114" fmla="val 4818"/>
                <a:gd name="f115" fmla="val 88297"/>
                <a:gd name="f116" fmla="val 12442"/>
                <a:gd name="f117" fmla="val 60585"/>
                <a:gd name="f118" fmla="val 31152"/>
                <a:gd name="f119" fmla="val 41737"/>
                <a:gd name="f120" fmla="val 57527"/>
                <a:gd name="f121" fmla="val 26558"/>
                <a:gd name="f122" fmla="val 58432"/>
                <a:gd name="f123" fmla="val 59405"/>
                <a:gd name="f124" fmla="val 60423"/>
                <a:gd name="f125" fmla="val 61441"/>
                <a:gd name="f126" fmla="val 62255"/>
                <a:gd name="f127" fmla="val 38140"/>
                <a:gd name="f128" fmla="val 63092"/>
                <a:gd name="f129" fmla="val 28160"/>
                <a:gd name="f130" fmla="val 79349"/>
                <a:gd name="f131" fmla="val 22795"/>
                <a:gd name="f132" fmla="val 98016"/>
                <a:gd name="f133" fmla="val 22622"/>
                <a:gd name="f134" fmla="val 117091"/>
                <a:gd name="f135" fmla="val 9252"/>
                <a:gd name="f136" fmla="val 117950"/>
                <a:gd name="f137" fmla="val 9230"/>
                <a:gd name="f138" fmla="val 118901"/>
                <a:gd name="f139" fmla="val 119873"/>
                <a:gd name="f140" fmla="val 120846"/>
                <a:gd name="f141" fmla="val 121796"/>
                <a:gd name="f142" fmla="val 22803"/>
                <a:gd name="f143" fmla="val 122678"/>
                <a:gd name="f144" fmla="val 23843"/>
                <a:gd name="f145" fmla="val 142410"/>
                <a:gd name="f146" fmla="val 30360"/>
                <a:gd name="f147" fmla="val 161461"/>
                <a:gd name="f148" fmla="val 41624"/>
                <a:gd name="f149" fmla="val 177695"/>
                <a:gd name="f150" fmla="val 29974"/>
                <a:gd name="f151" fmla="val 178554"/>
                <a:gd name="f152" fmla="val 29951"/>
                <a:gd name="f153" fmla="val 179437"/>
                <a:gd name="f154" fmla="val 180364"/>
                <a:gd name="f155" fmla="val 181292"/>
                <a:gd name="f156" fmla="val 182400"/>
                <a:gd name="f157" fmla="val 45787"/>
                <a:gd name="f158" fmla="val 183328"/>
                <a:gd name="f159" fmla="val 64599"/>
                <a:gd name="f160" fmla="val 206874"/>
                <a:gd name="f161" fmla="val 90671"/>
                <a:gd name="f162" fmla="val 223537"/>
                <a:gd name="f163" fmla="val 119941"/>
                <a:gd name="f164" fmla="val 230721"/>
                <a:gd name="f165" fmla="val 224205"/>
                <a:gd name="f166" fmla="val 176021"/>
                <a:gd name="f167" fmla="+- 0 0 -90"/>
                <a:gd name="f168" fmla="*/ f3 1 156407"/>
                <a:gd name="f169" fmla="*/ f4 1 235516"/>
                <a:gd name="f170" fmla="+- f7 0 f5"/>
                <a:gd name="f171" fmla="+- f6 0 f5"/>
                <a:gd name="f172" fmla="*/ f167 f0 1"/>
                <a:gd name="f173" fmla="*/ f171 1 156407"/>
                <a:gd name="f174" fmla="*/ f170 1 235516"/>
                <a:gd name="f175" fmla="*/ 122407 f171 1"/>
                <a:gd name="f176" fmla="*/ 226241 f170 1"/>
                <a:gd name="f177" fmla="*/ 70377 f171 1"/>
                <a:gd name="f178" fmla="*/ 197783 f170 1"/>
                <a:gd name="f179" fmla="*/ 57007 f171 1"/>
                <a:gd name="f180" fmla="*/ 183871 f170 1"/>
                <a:gd name="f181" fmla="*/ 59066 f171 1"/>
                <a:gd name="f182" fmla="*/ 67775 f171 1"/>
                <a:gd name="f183" fmla="*/ 184165 f170 1"/>
                <a:gd name="f184" fmla="*/ 66033 f171 1"/>
                <a:gd name="f185" fmla="*/ 181767 f170 1"/>
                <a:gd name="f186" fmla="*/ 62844 f171 1"/>
                <a:gd name="f187" fmla="*/ 176609 f170 1"/>
                <a:gd name="f188" fmla="*/ 176745 f170 1"/>
                <a:gd name="f189" fmla="*/ 51895 f171 1"/>
                <a:gd name="f190" fmla="*/ 177039 f170 1"/>
                <a:gd name="f191" fmla="*/ 32983 f171 1"/>
                <a:gd name="f192" fmla="*/ 123221 f170 1"/>
                <a:gd name="f193" fmla="*/ 38502 f171 1"/>
                <a:gd name="f194" fmla="*/ 123448 f170 1"/>
                <a:gd name="f195" fmla="*/ 47280 f171 1"/>
                <a:gd name="f196" fmla="*/ 123719 f170 1"/>
                <a:gd name="f197" fmla="*/ 47031 f171 1"/>
                <a:gd name="f198" fmla="*/ 116028 f170 1"/>
                <a:gd name="f199" fmla="*/ 116299 f170 1"/>
                <a:gd name="f200" fmla="*/ 32870 f171 1"/>
                <a:gd name="f201" fmla="*/ 116548 f170 1"/>
                <a:gd name="f202" fmla="*/ 48479 f171 1"/>
                <a:gd name="f203" fmla="*/ 63681 f170 1"/>
                <a:gd name="f204" fmla="*/ 55831 f171 1"/>
                <a:gd name="f205" fmla="*/ 63997 f170 1"/>
                <a:gd name="f206" fmla="*/ 59518 f171 1"/>
                <a:gd name="f207" fmla="*/ 64110 f170 1"/>
                <a:gd name="f208" fmla="*/ 63500 f171 1"/>
                <a:gd name="f209" fmla="*/ 56600 f170 1"/>
                <a:gd name="f210" fmla="*/ 56849 f170 1"/>
                <a:gd name="f211" fmla="*/ 53003 f171 1"/>
                <a:gd name="f212" fmla="*/ 70445 f171 1"/>
                <a:gd name="f213" fmla="*/ 37620 f170 1"/>
                <a:gd name="f214" fmla="*/ 112182 f171 1"/>
                <a:gd name="f215" fmla="*/ 12691 f170 1"/>
                <a:gd name="f216" fmla="*/ 149214 f171 1"/>
                <a:gd name="f217" fmla="*/ 1086 f170 1"/>
                <a:gd name="f218" fmla="*/ 155797 f171 1"/>
                <a:gd name="f219" fmla="*/ 0 f170 1"/>
                <a:gd name="f220" fmla="*/ 134872 f171 1"/>
                <a:gd name="f221" fmla="*/ 0 f171 1"/>
                <a:gd name="f222" fmla="*/ 117769 f170 1"/>
                <a:gd name="f223" fmla="*/ 235516 f170 1"/>
                <a:gd name="f224" fmla="*/ 156408 f171 1"/>
                <a:gd name="f225" fmla="*/ 4049 f171 1"/>
                <a:gd name="f226" fmla="*/ 119805 f171 1"/>
                <a:gd name="f227" fmla="*/ 4818 f170 1"/>
                <a:gd name="f228" fmla="*/ 41737 f171 1"/>
                <a:gd name="f229" fmla="*/ 57527 f170 1"/>
                <a:gd name="f230" fmla="*/ 26558 f171 1"/>
                <a:gd name="f231" fmla="*/ 60423 f170 1"/>
                <a:gd name="f232" fmla="*/ 38140 f171 1"/>
                <a:gd name="f233" fmla="*/ 63092 f170 1"/>
                <a:gd name="f234" fmla="*/ 22622 f171 1"/>
                <a:gd name="f235" fmla="*/ 117091 f170 1"/>
                <a:gd name="f236" fmla="*/ 9230 f171 1"/>
                <a:gd name="f237" fmla="*/ 119873 f170 1"/>
                <a:gd name="f238" fmla="*/ 22803 f171 1"/>
                <a:gd name="f239" fmla="*/ 122678 f170 1"/>
                <a:gd name="f240" fmla="*/ 41624 f171 1"/>
                <a:gd name="f241" fmla="*/ 177695 f170 1"/>
                <a:gd name="f242" fmla="*/ 29951 f171 1"/>
                <a:gd name="f243" fmla="*/ 180364 f170 1"/>
                <a:gd name="f244" fmla="*/ 45787 f171 1"/>
                <a:gd name="f245" fmla="*/ 183328 f170 1"/>
                <a:gd name="f246" fmla="*/ 119941 f171 1"/>
                <a:gd name="f247" fmla="*/ 230721 f170 1"/>
                <a:gd name="f248" fmla="*/ f172 1 f2"/>
                <a:gd name="f249" fmla="*/ f175 1 156407"/>
                <a:gd name="f250" fmla="*/ f176 1 235516"/>
                <a:gd name="f251" fmla="*/ f177 1 156407"/>
                <a:gd name="f252" fmla="*/ f178 1 235516"/>
                <a:gd name="f253" fmla="*/ f179 1 156407"/>
                <a:gd name="f254" fmla="*/ f180 1 235516"/>
                <a:gd name="f255" fmla="*/ f181 1 156407"/>
                <a:gd name="f256" fmla="*/ f182 1 156407"/>
                <a:gd name="f257" fmla="*/ f183 1 235516"/>
                <a:gd name="f258" fmla="*/ f184 1 156407"/>
                <a:gd name="f259" fmla="*/ f185 1 235516"/>
                <a:gd name="f260" fmla="*/ f186 1 156407"/>
                <a:gd name="f261" fmla="*/ f187 1 235516"/>
                <a:gd name="f262" fmla="*/ f188 1 235516"/>
                <a:gd name="f263" fmla="*/ f189 1 156407"/>
                <a:gd name="f264" fmla="*/ f190 1 235516"/>
                <a:gd name="f265" fmla="*/ f191 1 156407"/>
                <a:gd name="f266" fmla="*/ f192 1 235516"/>
                <a:gd name="f267" fmla="*/ f193 1 156407"/>
                <a:gd name="f268" fmla="*/ f194 1 235516"/>
                <a:gd name="f269" fmla="*/ f195 1 156407"/>
                <a:gd name="f270" fmla="*/ f196 1 235516"/>
                <a:gd name="f271" fmla="*/ f197 1 156407"/>
                <a:gd name="f272" fmla="*/ f198 1 235516"/>
                <a:gd name="f273" fmla="*/ f199 1 235516"/>
                <a:gd name="f274" fmla="*/ f200 1 156407"/>
                <a:gd name="f275" fmla="*/ f201 1 235516"/>
                <a:gd name="f276" fmla="*/ f202 1 156407"/>
                <a:gd name="f277" fmla="*/ f203 1 235516"/>
                <a:gd name="f278" fmla="*/ f204 1 156407"/>
                <a:gd name="f279" fmla="*/ f205 1 235516"/>
                <a:gd name="f280" fmla="*/ f206 1 156407"/>
                <a:gd name="f281" fmla="*/ f207 1 235516"/>
                <a:gd name="f282" fmla="*/ f208 1 156407"/>
                <a:gd name="f283" fmla="*/ f209 1 235516"/>
                <a:gd name="f284" fmla="*/ f210 1 235516"/>
                <a:gd name="f285" fmla="*/ f211 1 156407"/>
                <a:gd name="f286" fmla="*/ f212 1 156407"/>
                <a:gd name="f287" fmla="*/ f213 1 235516"/>
                <a:gd name="f288" fmla="*/ f214 1 156407"/>
                <a:gd name="f289" fmla="*/ f215 1 235516"/>
                <a:gd name="f290" fmla="*/ f216 1 156407"/>
                <a:gd name="f291" fmla="*/ f217 1 235516"/>
                <a:gd name="f292" fmla="*/ f218 1 156407"/>
                <a:gd name="f293" fmla="*/ f219 1 235516"/>
                <a:gd name="f294" fmla="*/ f220 1 156407"/>
                <a:gd name="f295" fmla="*/ f221 1 156407"/>
                <a:gd name="f296" fmla="*/ f222 1 235516"/>
                <a:gd name="f297" fmla="*/ f223 1 235516"/>
                <a:gd name="f298" fmla="*/ f224 1 156407"/>
                <a:gd name="f299" fmla="*/ f225 1 156407"/>
                <a:gd name="f300" fmla="*/ f226 1 156407"/>
                <a:gd name="f301" fmla="*/ f227 1 235516"/>
                <a:gd name="f302" fmla="*/ f228 1 156407"/>
                <a:gd name="f303" fmla="*/ f229 1 235516"/>
                <a:gd name="f304" fmla="*/ f230 1 156407"/>
                <a:gd name="f305" fmla="*/ f231 1 235516"/>
                <a:gd name="f306" fmla="*/ f232 1 156407"/>
                <a:gd name="f307" fmla="*/ f233 1 235516"/>
                <a:gd name="f308" fmla="*/ f234 1 156407"/>
                <a:gd name="f309" fmla="*/ f235 1 235516"/>
                <a:gd name="f310" fmla="*/ f236 1 156407"/>
                <a:gd name="f311" fmla="*/ f237 1 235516"/>
                <a:gd name="f312" fmla="*/ f238 1 156407"/>
                <a:gd name="f313" fmla="*/ f239 1 235516"/>
                <a:gd name="f314" fmla="*/ f240 1 156407"/>
                <a:gd name="f315" fmla="*/ f241 1 235516"/>
                <a:gd name="f316" fmla="*/ f242 1 156407"/>
                <a:gd name="f317" fmla="*/ f243 1 235516"/>
                <a:gd name="f318" fmla="*/ f244 1 156407"/>
                <a:gd name="f319" fmla="*/ f245 1 235516"/>
                <a:gd name="f320" fmla="*/ f246 1 156407"/>
                <a:gd name="f321" fmla="*/ f247 1 235516"/>
                <a:gd name="f322" fmla="*/ f5 1 f173"/>
                <a:gd name="f323" fmla="*/ f6 1 f173"/>
                <a:gd name="f324" fmla="*/ f5 1 f174"/>
                <a:gd name="f325" fmla="*/ f7 1 f174"/>
                <a:gd name="f326" fmla="+- f248 0 f1"/>
                <a:gd name="f327" fmla="*/ f249 1 f173"/>
                <a:gd name="f328" fmla="*/ f250 1 f174"/>
                <a:gd name="f329" fmla="*/ f251 1 f173"/>
                <a:gd name="f330" fmla="*/ f252 1 f174"/>
                <a:gd name="f331" fmla="*/ f253 1 f173"/>
                <a:gd name="f332" fmla="*/ f254 1 f174"/>
                <a:gd name="f333" fmla="*/ f255 1 f173"/>
                <a:gd name="f334" fmla="*/ f256 1 f173"/>
                <a:gd name="f335" fmla="*/ f257 1 f174"/>
                <a:gd name="f336" fmla="*/ f258 1 f173"/>
                <a:gd name="f337" fmla="*/ f259 1 f174"/>
                <a:gd name="f338" fmla="*/ f260 1 f173"/>
                <a:gd name="f339" fmla="*/ f261 1 f174"/>
                <a:gd name="f340" fmla="*/ f262 1 f174"/>
                <a:gd name="f341" fmla="*/ f263 1 f173"/>
                <a:gd name="f342" fmla="*/ f264 1 f174"/>
                <a:gd name="f343" fmla="*/ f265 1 f173"/>
                <a:gd name="f344" fmla="*/ f266 1 f174"/>
                <a:gd name="f345" fmla="*/ f267 1 f173"/>
                <a:gd name="f346" fmla="*/ f268 1 f174"/>
                <a:gd name="f347" fmla="*/ f269 1 f173"/>
                <a:gd name="f348" fmla="*/ f270 1 f174"/>
                <a:gd name="f349" fmla="*/ f271 1 f173"/>
                <a:gd name="f350" fmla="*/ f272 1 f174"/>
                <a:gd name="f351" fmla="*/ f273 1 f174"/>
                <a:gd name="f352" fmla="*/ f274 1 f173"/>
                <a:gd name="f353" fmla="*/ f275 1 f174"/>
                <a:gd name="f354" fmla="*/ f276 1 f173"/>
                <a:gd name="f355" fmla="*/ f277 1 f174"/>
                <a:gd name="f356" fmla="*/ f278 1 f173"/>
                <a:gd name="f357" fmla="*/ f279 1 f174"/>
                <a:gd name="f358" fmla="*/ f280 1 f173"/>
                <a:gd name="f359" fmla="*/ f281 1 f174"/>
                <a:gd name="f360" fmla="*/ f282 1 f173"/>
                <a:gd name="f361" fmla="*/ f283 1 f174"/>
                <a:gd name="f362" fmla="*/ f284 1 f174"/>
                <a:gd name="f363" fmla="*/ f285 1 f173"/>
                <a:gd name="f364" fmla="*/ f286 1 f173"/>
                <a:gd name="f365" fmla="*/ f287 1 f174"/>
                <a:gd name="f366" fmla="*/ f288 1 f173"/>
                <a:gd name="f367" fmla="*/ f289 1 f174"/>
                <a:gd name="f368" fmla="*/ f290 1 f173"/>
                <a:gd name="f369" fmla="*/ f291 1 f174"/>
                <a:gd name="f370" fmla="*/ f292 1 f173"/>
                <a:gd name="f371" fmla="*/ f293 1 f174"/>
                <a:gd name="f372" fmla="*/ f294 1 f173"/>
                <a:gd name="f373" fmla="*/ f295 1 f173"/>
                <a:gd name="f374" fmla="*/ f296 1 f174"/>
                <a:gd name="f375" fmla="*/ f297 1 f174"/>
                <a:gd name="f376" fmla="*/ f298 1 f173"/>
                <a:gd name="f377" fmla="*/ f299 1 f173"/>
                <a:gd name="f378" fmla="*/ f300 1 f173"/>
                <a:gd name="f379" fmla="*/ f301 1 f174"/>
                <a:gd name="f380" fmla="*/ f302 1 f173"/>
                <a:gd name="f381" fmla="*/ f303 1 f174"/>
                <a:gd name="f382" fmla="*/ f304 1 f173"/>
                <a:gd name="f383" fmla="*/ f305 1 f174"/>
                <a:gd name="f384" fmla="*/ f306 1 f173"/>
                <a:gd name="f385" fmla="*/ f307 1 f174"/>
                <a:gd name="f386" fmla="*/ f308 1 f173"/>
                <a:gd name="f387" fmla="*/ f309 1 f174"/>
                <a:gd name="f388" fmla="*/ f310 1 f173"/>
                <a:gd name="f389" fmla="*/ f311 1 f174"/>
                <a:gd name="f390" fmla="*/ f312 1 f173"/>
                <a:gd name="f391" fmla="*/ f313 1 f174"/>
                <a:gd name="f392" fmla="*/ f314 1 f173"/>
                <a:gd name="f393" fmla="*/ f315 1 f174"/>
                <a:gd name="f394" fmla="*/ f316 1 f173"/>
                <a:gd name="f395" fmla="*/ f317 1 f174"/>
                <a:gd name="f396" fmla="*/ f318 1 f173"/>
                <a:gd name="f397" fmla="*/ f319 1 f174"/>
                <a:gd name="f398" fmla="*/ f320 1 f173"/>
                <a:gd name="f399" fmla="*/ f321 1 f174"/>
                <a:gd name="f400" fmla="*/ f322 f168 1"/>
                <a:gd name="f401" fmla="*/ f323 f168 1"/>
                <a:gd name="f402" fmla="*/ f325 f169 1"/>
                <a:gd name="f403" fmla="*/ f324 f169 1"/>
                <a:gd name="f404" fmla="*/ f327 f168 1"/>
                <a:gd name="f405" fmla="*/ f328 f169 1"/>
                <a:gd name="f406" fmla="*/ f329 f168 1"/>
                <a:gd name="f407" fmla="*/ f330 f169 1"/>
                <a:gd name="f408" fmla="*/ f331 f168 1"/>
                <a:gd name="f409" fmla="*/ f332 f169 1"/>
                <a:gd name="f410" fmla="*/ f333 f168 1"/>
                <a:gd name="f411" fmla="*/ f334 f168 1"/>
                <a:gd name="f412" fmla="*/ f335 f169 1"/>
                <a:gd name="f413" fmla="*/ f336 f168 1"/>
                <a:gd name="f414" fmla="*/ f337 f169 1"/>
                <a:gd name="f415" fmla="*/ f338 f168 1"/>
                <a:gd name="f416" fmla="*/ f339 f169 1"/>
                <a:gd name="f417" fmla="*/ f340 f169 1"/>
                <a:gd name="f418" fmla="*/ f341 f168 1"/>
                <a:gd name="f419" fmla="*/ f342 f169 1"/>
                <a:gd name="f420" fmla="*/ f343 f168 1"/>
                <a:gd name="f421" fmla="*/ f344 f169 1"/>
                <a:gd name="f422" fmla="*/ f345 f168 1"/>
                <a:gd name="f423" fmla="*/ f346 f169 1"/>
                <a:gd name="f424" fmla="*/ f347 f168 1"/>
                <a:gd name="f425" fmla="*/ f348 f169 1"/>
                <a:gd name="f426" fmla="*/ f349 f168 1"/>
                <a:gd name="f427" fmla="*/ f350 f169 1"/>
                <a:gd name="f428" fmla="*/ f351 f169 1"/>
                <a:gd name="f429" fmla="*/ f352 f168 1"/>
                <a:gd name="f430" fmla="*/ f353 f169 1"/>
                <a:gd name="f431" fmla="*/ f354 f168 1"/>
                <a:gd name="f432" fmla="*/ f355 f169 1"/>
                <a:gd name="f433" fmla="*/ f356 f168 1"/>
                <a:gd name="f434" fmla="*/ f357 f169 1"/>
                <a:gd name="f435" fmla="*/ f358 f168 1"/>
                <a:gd name="f436" fmla="*/ f359 f169 1"/>
                <a:gd name="f437" fmla="*/ f360 f168 1"/>
                <a:gd name="f438" fmla="*/ f361 f169 1"/>
                <a:gd name="f439" fmla="*/ f362 f169 1"/>
                <a:gd name="f440" fmla="*/ f363 f168 1"/>
                <a:gd name="f441" fmla="*/ f364 f168 1"/>
                <a:gd name="f442" fmla="*/ f365 f169 1"/>
                <a:gd name="f443" fmla="*/ f366 f168 1"/>
                <a:gd name="f444" fmla="*/ f367 f169 1"/>
                <a:gd name="f445" fmla="*/ f368 f168 1"/>
                <a:gd name="f446" fmla="*/ f369 f169 1"/>
                <a:gd name="f447" fmla="*/ f370 f168 1"/>
                <a:gd name="f448" fmla="*/ f371 f169 1"/>
                <a:gd name="f449" fmla="*/ f372 f168 1"/>
                <a:gd name="f450" fmla="*/ f373 f168 1"/>
                <a:gd name="f451" fmla="*/ f374 f169 1"/>
                <a:gd name="f452" fmla="*/ f375 f169 1"/>
                <a:gd name="f453" fmla="*/ f376 f168 1"/>
                <a:gd name="f454" fmla="*/ f377 f168 1"/>
                <a:gd name="f455" fmla="*/ f378 f168 1"/>
                <a:gd name="f456" fmla="*/ f379 f169 1"/>
                <a:gd name="f457" fmla="*/ f380 f168 1"/>
                <a:gd name="f458" fmla="*/ f381 f169 1"/>
                <a:gd name="f459" fmla="*/ f382 f168 1"/>
                <a:gd name="f460" fmla="*/ f383 f169 1"/>
                <a:gd name="f461" fmla="*/ f384 f168 1"/>
                <a:gd name="f462" fmla="*/ f385 f169 1"/>
                <a:gd name="f463" fmla="*/ f386 f168 1"/>
                <a:gd name="f464" fmla="*/ f387 f169 1"/>
                <a:gd name="f465" fmla="*/ f388 f168 1"/>
                <a:gd name="f466" fmla="*/ f389 f169 1"/>
                <a:gd name="f467" fmla="*/ f390 f168 1"/>
                <a:gd name="f468" fmla="*/ f391 f169 1"/>
                <a:gd name="f469" fmla="*/ f392 f168 1"/>
                <a:gd name="f470" fmla="*/ f393 f169 1"/>
                <a:gd name="f471" fmla="*/ f394 f168 1"/>
                <a:gd name="f472" fmla="*/ f395 f169 1"/>
                <a:gd name="f473" fmla="*/ f396 f168 1"/>
                <a:gd name="f474" fmla="*/ f397 f169 1"/>
                <a:gd name="f475" fmla="*/ f398 f168 1"/>
                <a:gd name="f476" fmla="*/ f399 f16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26">
                  <a:pos x="f404" y="f405"/>
                </a:cxn>
                <a:cxn ang="f326">
                  <a:pos x="f406" y="f407"/>
                </a:cxn>
                <a:cxn ang="f326">
                  <a:pos x="f408" y="f409"/>
                </a:cxn>
                <a:cxn ang="f326">
                  <a:pos x="f410" y="f409"/>
                </a:cxn>
                <a:cxn ang="f326">
                  <a:pos x="f411" y="f412"/>
                </a:cxn>
                <a:cxn ang="f326">
                  <a:pos x="f413" y="f414"/>
                </a:cxn>
                <a:cxn ang="f326">
                  <a:pos x="f415" y="f416"/>
                </a:cxn>
                <a:cxn ang="f326">
                  <a:pos x="f410" y="f417"/>
                </a:cxn>
                <a:cxn ang="f326">
                  <a:pos x="f418" y="f419"/>
                </a:cxn>
                <a:cxn ang="f326">
                  <a:pos x="f420" y="f421"/>
                </a:cxn>
                <a:cxn ang="f326">
                  <a:pos x="f422" y="f423"/>
                </a:cxn>
                <a:cxn ang="f326">
                  <a:pos x="f424" y="f425"/>
                </a:cxn>
                <a:cxn ang="f326">
                  <a:pos x="f426" y="f427"/>
                </a:cxn>
                <a:cxn ang="f326">
                  <a:pos x="f422" y="f428"/>
                </a:cxn>
                <a:cxn ang="f326">
                  <a:pos x="f429" y="f430"/>
                </a:cxn>
                <a:cxn ang="f326">
                  <a:pos x="f431" y="f432"/>
                </a:cxn>
                <a:cxn ang="f326">
                  <a:pos x="f433" y="f434"/>
                </a:cxn>
                <a:cxn ang="f326">
                  <a:pos x="f435" y="f436"/>
                </a:cxn>
                <a:cxn ang="f326">
                  <a:pos x="f437" y="f438"/>
                </a:cxn>
                <a:cxn ang="f326">
                  <a:pos x="f433" y="f439"/>
                </a:cxn>
                <a:cxn ang="f326">
                  <a:pos x="f440" y="f439"/>
                </a:cxn>
                <a:cxn ang="f326">
                  <a:pos x="f441" y="f442"/>
                </a:cxn>
                <a:cxn ang="f326">
                  <a:pos x="f443" y="f444"/>
                </a:cxn>
                <a:cxn ang="f326">
                  <a:pos x="f445" y="f446"/>
                </a:cxn>
                <a:cxn ang="f326">
                  <a:pos x="f447" y="f448"/>
                </a:cxn>
                <a:cxn ang="f326">
                  <a:pos x="f449" y="f448"/>
                </a:cxn>
                <a:cxn ang="f326">
                  <a:pos x="f450" y="f451"/>
                </a:cxn>
                <a:cxn ang="f326">
                  <a:pos x="f449" y="f452"/>
                </a:cxn>
                <a:cxn ang="f326">
                  <a:pos x="f453" y="f452"/>
                </a:cxn>
                <a:cxn ang="f326">
                  <a:pos x="f404" y="f405"/>
                </a:cxn>
                <a:cxn ang="f326">
                  <a:pos x="f454" y="f451"/>
                </a:cxn>
                <a:cxn ang="f326">
                  <a:pos x="f455" y="f456"/>
                </a:cxn>
                <a:cxn ang="f326">
                  <a:pos x="f457" y="f458"/>
                </a:cxn>
                <a:cxn ang="f326">
                  <a:pos x="f459" y="f460"/>
                </a:cxn>
                <a:cxn ang="f326">
                  <a:pos x="f461" y="f462"/>
                </a:cxn>
                <a:cxn ang="f326">
                  <a:pos x="f463" y="f464"/>
                </a:cxn>
                <a:cxn ang="f326">
                  <a:pos x="f465" y="f466"/>
                </a:cxn>
                <a:cxn ang="f326">
                  <a:pos x="f467" y="f468"/>
                </a:cxn>
                <a:cxn ang="f326">
                  <a:pos x="f469" y="f470"/>
                </a:cxn>
                <a:cxn ang="f326">
                  <a:pos x="f471" y="f472"/>
                </a:cxn>
                <a:cxn ang="f326">
                  <a:pos x="f473" y="f474"/>
                </a:cxn>
                <a:cxn ang="f326">
                  <a:pos x="f475" y="f476"/>
                </a:cxn>
                <a:cxn ang="f326">
                  <a:pos x="f454" y="f451"/>
                </a:cxn>
              </a:cxnLst>
              <a:rect l="f400" t="f403" r="f401" b="f402"/>
              <a:pathLst>
                <a:path w="156407" h="235516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lnTo>
                    <a:pt x="f22" y="f21"/>
                  </a:lnTo>
                  <a:lnTo>
                    <a:pt x="f23" y="f24"/>
                  </a:ln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lnTo>
                    <a:pt x="f22" y="f37"/>
                  </a:lnTo>
                  <a:lnTo>
                    <a:pt x="f38" y="f39"/>
                  </a:lnTo>
                  <a:cubicBezTo>
                    <a:pt x="f40" y="f41"/>
                    <a:pt x="f42" y="f43"/>
                    <a:pt x="f44" y="f45"/>
                  </a:cubicBezTo>
                  <a:lnTo>
                    <a:pt x="f46" y="f47"/>
                  </a:lnTo>
                  <a:lnTo>
                    <a:pt x="f48" y="f49"/>
                  </a:lnTo>
                  <a:cubicBezTo>
                    <a:pt x="f50" y="f51"/>
                    <a:pt x="f52" y="f53"/>
                    <a:pt x="f52" y="f54"/>
                  </a:cubicBezTo>
                  <a:lnTo>
                    <a:pt x="f46" y="f55"/>
                  </a:lnTo>
                  <a:lnTo>
                    <a:pt x="f56" y="f57"/>
                  </a:lnTo>
                  <a:cubicBezTo>
                    <a:pt x="f58" y="f59"/>
                    <a:pt x="f60" y="f61"/>
                    <a:pt x="f62" y="f63"/>
                  </a:cubicBezTo>
                  <a:lnTo>
                    <a:pt x="f64" y="f65"/>
                  </a:lnTo>
                  <a:lnTo>
                    <a:pt x="f66" y="f67"/>
                  </a:lnTo>
                  <a:cubicBezTo>
                    <a:pt x="f68" y="f69"/>
                    <a:pt x="f70" y="f71"/>
                    <a:pt x="f72" y="f73"/>
                  </a:cubicBezTo>
                  <a:lnTo>
                    <a:pt x="f64" y="f74"/>
                  </a:lnTo>
                  <a:lnTo>
                    <a:pt x="f75" y="f74"/>
                  </a:lnTo>
                  <a:cubicBezTo>
                    <a:pt x="f76" y="f77"/>
                    <a:pt x="f78" y="f79"/>
                    <a:pt x="f80" y="f81"/>
                  </a:cubicBezTo>
                  <a:cubicBezTo>
                    <a:pt x="f82" y="f83"/>
                    <a:pt x="f84" y="f85"/>
                    <a:pt x="f86" y="f87"/>
                  </a:cubicBezTo>
                  <a:cubicBezTo>
                    <a:pt x="f88" y="f89"/>
                    <a:pt x="f90" y="f91"/>
                    <a:pt x="f92" y="f93"/>
                  </a:cubicBezTo>
                  <a:cubicBezTo>
                    <a:pt x="f94" y="f95"/>
                    <a:pt x="f96" y="f97"/>
                    <a:pt x="f98" y="f5"/>
                  </a:cubicBezTo>
                  <a:lnTo>
                    <a:pt x="f99" y="f5"/>
                  </a:lnTo>
                  <a:cubicBezTo>
                    <a:pt x="f100" y="f5"/>
                    <a:pt x="f5" y="f101"/>
                    <a:pt x="f5" y="f102"/>
                  </a:cubicBezTo>
                  <a:cubicBezTo>
                    <a:pt x="f5" y="f103"/>
                    <a:pt x="f100" y="f7"/>
                    <a:pt x="f99" y="f7"/>
                  </a:cubicBezTo>
                  <a:lnTo>
                    <a:pt x="f104" y="f7"/>
                  </a:lnTo>
                  <a:cubicBezTo>
                    <a:pt x="f105" y="f106"/>
                    <a:pt x="f107" y="f108"/>
                    <a:pt x="f8" y="f9"/>
                  </a:cubicBezTo>
                  <a:close/>
                  <a:moveTo>
                    <a:pt x="f109" y="f102"/>
                  </a:moveTo>
                  <a:cubicBezTo>
                    <a:pt x="f109" y="f110"/>
                    <a:pt x="f111" y="f112"/>
                    <a:pt x="f113" y="f114"/>
                  </a:cubicBezTo>
                  <a:cubicBezTo>
                    <a:pt x="f115" y="f116"/>
                    <a:pt x="f117" y="f118"/>
                    <a:pt x="f119" y="f120"/>
                  </a:cubicBezTo>
                  <a:cubicBezTo>
                    <a:pt x="f121" y="f122"/>
                    <a:pt x="f121" y="f123"/>
                    <a:pt x="f121" y="f124"/>
                  </a:cubicBezTo>
                  <a:cubicBezTo>
                    <a:pt x="f121" y="f125"/>
                    <a:pt x="f121" y="f126"/>
                    <a:pt x="f127" y="f128"/>
                  </a:cubicBezTo>
                  <a:cubicBezTo>
                    <a:pt x="f129" y="f130"/>
                    <a:pt x="f131" y="f132"/>
                    <a:pt x="f133" y="f134"/>
                  </a:cubicBezTo>
                  <a:cubicBezTo>
                    <a:pt x="f135" y="f136"/>
                    <a:pt x="f137" y="f138"/>
                    <a:pt x="f137" y="f139"/>
                  </a:cubicBezTo>
                  <a:cubicBezTo>
                    <a:pt x="f137" y="f140"/>
                    <a:pt x="f137" y="f141"/>
                    <a:pt x="f142" y="f143"/>
                  </a:cubicBezTo>
                  <a:cubicBezTo>
                    <a:pt x="f144" y="f145"/>
                    <a:pt x="f146" y="f147"/>
                    <a:pt x="f148" y="f149"/>
                  </a:cubicBezTo>
                  <a:cubicBezTo>
                    <a:pt x="f150" y="f151"/>
                    <a:pt x="f152" y="f153"/>
                    <a:pt x="f152" y="f154"/>
                  </a:cubicBezTo>
                  <a:cubicBezTo>
                    <a:pt x="f152" y="f155"/>
                    <a:pt x="f152" y="f156"/>
                    <a:pt x="f157" y="f158"/>
                  </a:cubicBezTo>
                  <a:cubicBezTo>
                    <a:pt x="f159" y="f160"/>
                    <a:pt x="f161" y="f162"/>
                    <a:pt x="f163" y="f164"/>
                  </a:cubicBezTo>
                  <a:cubicBezTo>
                    <a:pt x="f111" y="f165"/>
                    <a:pt x="f109" y="f166"/>
                    <a:pt x="f109" y="f102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23" name="Freeform 112">
              <a:extLst>
                <a:ext uri="{FF2B5EF4-FFF2-40B4-BE49-F238E27FC236}">
                  <a16:creationId xmlns:a16="http://schemas.microsoft.com/office/drawing/2014/main" id="{33048B30-AFB1-2F29-2498-15FA464520FA}"/>
                </a:ext>
              </a:extLst>
            </p:cNvPr>
            <p:cNvSpPr/>
            <p:nvPr/>
          </p:nvSpPr>
          <p:spPr>
            <a:xfrm>
              <a:off x="3716981" y="1973759"/>
              <a:ext cx="432483" cy="32014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69896"/>
                <a:gd name="f7" fmla="val 252642"/>
                <a:gd name="f8" fmla="val 151935"/>
                <a:gd name="f9" fmla="val 252576"/>
                <a:gd name="f10" fmla="val 141619"/>
                <a:gd name="f11" fmla="val 93919"/>
                <a:gd name="f12" fmla="val 254017"/>
                <a:gd name="f13" fmla="val 48525"/>
                <a:gd name="f14" fmla="val 232055"/>
                <a:gd name="f15" fmla="val 20049"/>
                <a:gd name="f16" fmla="val 193759"/>
                <a:gd name="f17" fmla="+- 0 0 3594"/>
                <a:gd name="f18" fmla="val 157213"/>
                <a:gd name="f19" fmla="+- 0 0 6524"/>
                <a:gd name="f20" fmla="val 110999"/>
                <a:gd name="f21" fmla="val 12312"/>
                <a:gd name="f22" fmla="val 71759"/>
                <a:gd name="f23" fmla="val 30600"/>
                <a:gd name="f24" fmla="val 34725"/>
                <a:gd name="f25" fmla="val 66168"/>
                <a:gd name="f26" fmla="val 9265"/>
                <a:gd name="f27" fmla="val 107121"/>
                <a:gd name="f28" fmla="val 3894"/>
                <a:gd name="f29" fmla="val 121907"/>
                <a:gd name="f30" fmla="val 1278"/>
                <a:gd name="f31" fmla="val 136896"/>
                <a:gd name="f32" fmla="+- 0 0 24"/>
                <a:gd name="f33" fmla="val 151912"/>
                <a:gd name="f34" fmla="val 3"/>
                <a:gd name="f35" fmla="val 211543"/>
                <a:gd name="f36" fmla="val 236804"/>
                <a:gd name="f37" fmla="+- 0 0 110"/>
                <a:gd name="f38" fmla="val 261949"/>
                <a:gd name="f39" fmla="val 3433"/>
                <a:gd name="f40" fmla="val 286195"/>
                <a:gd name="f41" fmla="val 10522"/>
                <a:gd name="f42" fmla="val 306121"/>
                <a:gd name="f43" fmla="val 17224"/>
                <a:gd name="f44" fmla="val 324080"/>
                <a:gd name="f45" fmla="val 28749"/>
                <a:gd name="f46" fmla="val 338475"/>
                <a:gd name="f47" fmla="val 44070"/>
                <a:gd name="f48" fmla="val 44228"/>
                <a:gd name="f49" fmla="val 358798"/>
                <a:gd name="f50" fmla="val 67269"/>
                <a:gd name="f51" fmla="val 369976"/>
                <a:gd name="f52" fmla="val 96957"/>
                <a:gd name="f53" fmla="val 127680"/>
                <a:gd name="f54" fmla="val 368888"/>
                <a:gd name="f55" fmla="val 178884"/>
                <a:gd name="f56" fmla="val 336546"/>
                <a:gd name="f57" fmla="val 224216"/>
                <a:gd name="f58" fmla="val 288458"/>
                <a:gd name="f59" fmla="val 241830"/>
                <a:gd name="f60" fmla="val 263538"/>
                <a:gd name="f61" fmla="val 249406"/>
                <a:gd name="f62" fmla="val 237584"/>
                <a:gd name="f63" fmla="val 253024"/>
                <a:gd name="f64" fmla="val 252553"/>
                <a:gd name="f65" fmla="val 152478"/>
                <a:gd name="f66" fmla="val 11359"/>
                <a:gd name="f67" fmla="val 137894"/>
                <a:gd name="f68" fmla="val 11324"/>
                <a:gd name="f69" fmla="val 123337"/>
                <a:gd name="f70" fmla="val 12581"/>
                <a:gd name="f71" fmla="val 108976"/>
                <a:gd name="f72" fmla="val 15114"/>
                <a:gd name="f73" fmla="val 71645"/>
                <a:gd name="f74" fmla="val 19898"/>
                <a:gd name="f75" fmla="val 39175"/>
                <a:gd name="f76" fmla="val 43022"/>
                <a:gd name="f77" fmla="val 22447"/>
                <a:gd name="f78" fmla="val 76736"/>
                <a:gd name="f79" fmla="val 5632"/>
                <a:gd name="f80" fmla="val 112403"/>
                <a:gd name="f81" fmla="val 8271"/>
                <a:gd name="f82" fmla="val 154200"/>
                <a:gd name="f83" fmla="val 29437"/>
                <a:gd name="f84" fmla="val 187470"/>
                <a:gd name="f85" fmla="val 55943"/>
                <a:gd name="f86" fmla="val 222611"/>
                <a:gd name="f87" fmla="val 97898"/>
                <a:gd name="f88" fmla="val 242648"/>
                <a:gd name="f89" fmla="val 141890"/>
                <a:gd name="f90" fmla="val 241174"/>
                <a:gd name="f91" fmla="val 145223"/>
                <a:gd name="f92" fmla="val 148571"/>
                <a:gd name="f93" fmla="val 211408"/>
                <a:gd name="f94" fmla="val 236247"/>
                <a:gd name="f95" fmla="val 241632"/>
                <a:gd name="f96" fmla="val 261007"/>
                <a:gd name="f97" fmla="val 238213"/>
                <a:gd name="f98" fmla="val 284793"/>
                <a:gd name="f99" fmla="val 231040"/>
                <a:gd name="f100" fmla="val 328390"/>
                <a:gd name="f101" fmla="val 215027"/>
                <a:gd name="f102" fmla="val 357704"/>
                <a:gd name="f103" fmla="val 173913"/>
                <a:gd name="f104" fmla="val 358631"/>
                <a:gd name="f105" fmla="val 127477"/>
                <a:gd name="f106" fmla="val 358679"/>
                <a:gd name="f107" fmla="val 99554"/>
                <a:gd name="f108" fmla="val 348517"/>
                <a:gd name="f109" fmla="val 72577"/>
                <a:gd name="f110" fmla="val 330059"/>
                <a:gd name="f111" fmla="val 51626"/>
                <a:gd name="f112" fmla="val 317003"/>
                <a:gd name="f113" fmla="val 37758"/>
                <a:gd name="f114" fmla="val 300735"/>
                <a:gd name="f115" fmla="val 27316"/>
                <a:gd name="f116" fmla="val 282689"/>
                <a:gd name="f117" fmla="val 21222"/>
                <a:gd name="f118" fmla="val 259613"/>
                <a:gd name="f119" fmla="val 14510"/>
                <a:gd name="f120" fmla="val 235689"/>
                <a:gd name="f121" fmla="val 11165"/>
                <a:gd name="f122" fmla="val 211656"/>
                <a:gd name="f123" fmla="val 11291"/>
                <a:gd name="f124" fmla="+- 0 0 -90"/>
                <a:gd name="f125" fmla="*/ f3 1 369896"/>
                <a:gd name="f126" fmla="*/ f4 1 252642"/>
                <a:gd name="f127" fmla="+- f7 0 f5"/>
                <a:gd name="f128" fmla="+- f6 0 f5"/>
                <a:gd name="f129" fmla="*/ f124 f0 1"/>
                <a:gd name="f130" fmla="*/ f128 1 369896"/>
                <a:gd name="f131" fmla="*/ f127 1 252642"/>
                <a:gd name="f132" fmla="*/ 151935 f128 1"/>
                <a:gd name="f133" fmla="*/ 252576 f127 1"/>
                <a:gd name="f134" fmla="*/ 141619 f128 1"/>
                <a:gd name="f135" fmla="*/ 20049 f128 1"/>
                <a:gd name="f136" fmla="*/ 193759 f127 1"/>
                <a:gd name="f137" fmla="*/ 12312 f128 1"/>
                <a:gd name="f138" fmla="*/ 71759 f127 1"/>
                <a:gd name="f139" fmla="*/ 107121 f128 1"/>
                <a:gd name="f140" fmla="*/ 3894 f127 1"/>
                <a:gd name="f141" fmla="*/ 151912 f128 1"/>
                <a:gd name="f142" fmla="*/ 3 f127 1"/>
                <a:gd name="f143" fmla="*/ 211543 f128 1"/>
                <a:gd name="f144" fmla="*/ 286195 f128 1"/>
                <a:gd name="f145" fmla="*/ 10522 f127 1"/>
                <a:gd name="f146" fmla="*/ 338475 f128 1"/>
                <a:gd name="f147" fmla="*/ 44070 f127 1"/>
                <a:gd name="f148" fmla="*/ 44228 f127 1"/>
                <a:gd name="f149" fmla="*/ 369896 f128 1"/>
                <a:gd name="f150" fmla="*/ 127680 f127 1"/>
                <a:gd name="f151" fmla="*/ 288458 f128 1"/>
                <a:gd name="f152" fmla="*/ 241830 f127 1"/>
                <a:gd name="f153" fmla="*/ 252553 f127 1"/>
                <a:gd name="f154" fmla="*/ 152478 f128 1"/>
                <a:gd name="f155" fmla="*/ 11359 f127 1"/>
                <a:gd name="f156" fmla="*/ 108976 f128 1"/>
                <a:gd name="f157" fmla="*/ 15114 f127 1"/>
                <a:gd name="f158" fmla="*/ 22447 f128 1"/>
                <a:gd name="f159" fmla="*/ 76736 f127 1"/>
                <a:gd name="f160" fmla="*/ 29437 f128 1"/>
                <a:gd name="f161" fmla="*/ 187470 f127 1"/>
                <a:gd name="f162" fmla="*/ 141890 f128 1"/>
                <a:gd name="f163" fmla="*/ 241174 f127 1"/>
                <a:gd name="f164" fmla="*/ 211408 f128 1"/>
                <a:gd name="f165" fmla="*/ 284793 f128 1"/>
                <a:gd name="f166" fmla="*/ 231040 f127 1"/>
                <a:gd name="f167" fmla="*/ 358631 f128 1"/>
                <a:gd name="f168" fmla="*/ 127477 f127 1"/>
                <a:gd name="f169" fmla="*/ 330059 f128 1"/>
                <a:gd name="f170" fmla="*/ 51626 f127 1"/>
                <a:gd name="f171" fmla="*/ 282689 f128 1"/>
                <a:gd name="f172" fmla="*/ 21222 f127 1"/>
                <a:gd name="f173" fmla="*/ 211656 f128 1"/>
                <a:gd name="f174" fmla="*/ 11291 f127 1"/>
                <a:gd name="f175" fmla="*/ f129 1 f2"/>
                <a:gd name="f176" fmla="*/ f132 1 369896"/>
                <a:gd name="f177" fmla="*/ f133 1 252642"/>
                <a:gd name="f178" fmla="*/ f134 1 369896"/>
                <a:gd name="f179" fmla="*/ f135 1 369896"/>
                <a:gd name="f180" fmla="*/ f136 1 252642"/>
                <a:gd name="f181" fmla="*/ f137 1 369896"/>
                <a:gd name="f182" fmla="*/ f138 1 252642"/>
                <a:gd name="f183" fmla="*/ f139 1 369896"/>
                <a:gd name="f184" fmla="*/ f140 1 252642"/>
                <a:gd name="f185" fmla="*/ f141 1 369896"/>
                <a:gd name="f186" fmla="*/ f142 1 252642"/>
                <a:gd name="f187" fmla="*/ f143 1 369896"/>
                <a:gd name="f188" fmla="*/ f144 1 369896"/>
                <a:gd name="f189" fmla="*/ f145 1 252642"/>
                <a:gd name="f190" fmla="*/ f146 1 369896"/>
                <a:gd name="f191" fmla="*/ f147 1 252642"/>
                <a:gd name="f192" fmla="*/ f148 1 252642"/>
                <a:gd name="f193" fmla="*/ f149 1 369896"/>
                <a:gd name="f194" fmla="*/ f150 1 252642"/>
                <a:gd name="f195" fmla="*/ f151 1 369896"/>
                <a:gd name="f196" fmla="*/ f152 1 252642"/>
                <a:gd name="f197" fmla="*/ f153 1 252642"/>
                <a:gd name="f198" fmla="*/ f154 1 369896"/>
                <a:gd name="f199" fmla="*/ f155 1 252642"/>
                <a:gd name="f200" fmla="*/ f156 1 369896"/>
                <a:gd name="f201" fmla="*/ f157 1 252642"/>
                <a:gd name="f202" fmla="*/ f158 1 369896"/>
                <a:gd name="f203" fmla="*/ f159 1 252642"/>
                <a:gd name="f204" fmla="*/ f160 1 369896"/>
                <a:gd name="f205" fmla="*/ f161 1 252642"/>
                <a:gd name="f206" fmla="*/ f162 1 369896"/>
                <a:gd name="f207" fmla="*/ f163 1 252642"/>
                <a:gd name="f208" fmla="*/ f164 1 369896"/>
                <a:gd name="f209" fmla="*/ f165 1 369896"/>
                <a:gd name="f210" fmla="*/ f166 1 252642"/>
                <a:gd name="f211" fmla="*/ f167 1 369896"/>
                <a:gd name="f212" fmla="*/ f168 1 252642"/>
                <a:gd name="f213" fmla="*/ f169 1 369896"/>
                <a:gd name="f214" fmla="*/ f170 1 252642"/>
                <a:gd name="f215" fmla="*/ f171 1 369896"/>
                <a:gd name="f216" fmla="*/ f172 1 252642"/>
                <a:gd name="f217" fmla="*/ f173 1 369896"/>
                <a:gd name="f218" fmla="*/ f174 1 252642"/>
                <a:gd name="f219" fmla="*/ f5 1 f130"/>
                <a:gd name="f220" fmla="*/ f6 1 f130"/>
                <a:gd name="f221" fmla="*/ f5 1 f131"/>
                <a:gd name="f222" fmla="*/ f7 1 f131"/>
                <a:gd name="f223" fmla="+- f175 0 f1"/>
                <a:gd name="f224" fmla="*/ f176 1 f130"/>
                <a:gd name="f225" fmla="*/ f177 1 f131"/>
                <a:gd name="f226" fmla="*/ f178 1 f130"/>
                <a:gd name="f227" fmla="*/ f179 1 f130"/>
                <a:gd name="f228" fmla="*/ f180 1 f131"/>
                <a:gd name="f229" fmla="*/ f181 1 f130"/>
                <a:gd name="f230" fmla="*/ f182 1 f131"/>
                <a:gd name="f231" fmla="*/ f183 1 f130"/>
                <a:gd name="f232" fmla="*/ f184 1 f131"/>
                <a:gd name="f233" fmla="*/ f185 1 f130"/>
                <a:gd name="f234" fmla="*/ f186 1 f131"/>
                <a:gd name="f235" fmla="*/ f187 1 f130"/>
                <a:gd name="f236" fmla="*/ f188 1 f130"/>
                <a:gd name="f237" fmla="*/ f189 1 f131"/>
                <a:gd name="f238" fmla="*/ f190 1 f130"/>
                <a:gd name="f239" fmla="*/ f191 1 f131"/>
                <a:gd name="f240" fmla="*/ f192 1 f131"/>
                <a:gd name="f241" fmla="*/ f193 1 f130"/>
                <a:gd name="f242" fmla="*/ f194 1 f131"/>
                <a:gd name="f243" fmla="*/ f195 1 f130"/>
                <a:gd name="f244" fmla="*/ f196 1 f131"/>
                <a:gd name="f245" fmla="*/ f197 1 f131"/>
                <a:gd name="f246" fmla="*/ f198 1 f130"/>
                <a:gd name="f247" fmla="*/ f199 1 f131"/>
                <a:gd name="f248" fmla="*/ f200 1 f130"/>
                <a:gd name="f249" fmla="*/ f201 1 f131"/>
                <a:gd name="f250" fmla="*/ f202 1 f130"/>
                <a:gd name="f251" fmla="*/ f203 1 f131"/>
                <a:gd name="f252" fmla="*/ f204 1 f130"/>
                <a:gd name="f253" fmla="*/ f205 1 f131"/>
                <a:gd name="f254" fmla="*/ f206 1 f130"/>
                <a:gd name="f255" fmla="*/ f207 1 f131"/>
                <a:gd name="f256" fmla="*/ f208 1 f130"/>
                <a:gd name="f257" fmla="*/ f209 1 f130"/>
                <a:gd name="f258" fmla="*/ f210 1 f131"/>
                <a:gd name="f259" fmla="*/ f211 1 f130"/>
                <a:gd name="f260" fmla="*/ f212 1 f131"/>
                <a:gd name="f261" fmla="*/ f213 1 f130"/>
                <a:gd name="f262" fmla="*/ f214 1 f131"/>
                <a:gd name="f263" fmla="*/ f215 1 f130"/>
                <a:gd name="f264" fmla="*/ f216 1 f131"/>
                <a:gd name="f265" fmla="*/ f217 1 f130"/>
                <a:gd name="f266" fmla="*/ f218 1 f131"/>
                <a:gd name="f267" fmla="*/ f219 f125 1"/>
                <a:gd name="f268" fmla="*/ f220 f125 1"/>
                <a:gd name="f269" fmla="*/ f222 f126 1"/>
                <a:gd name="f270" fmla="*/ f221 f126 1"/>
                <a:gd name="f271" fmla="*/ f224 f125 1"/>
                <a:gd name="f272" fmla="*/ f225 f126 1"/>
                <a:gd name="f273" fmla="*/ f226 f125 1"/>
                <a:gd name="f274" fmla="*/ f227 f125 1"/>
                <a:gd name="f275" fmla="*/ f228 f126 1"/>
                <a:gd name="f276" fmla="*/ f229 f125 1"/>
                <a:gd name="f277" fmla="*/ f230 f126 1"/>
                <a:gd name="f278" fmla="*/ f231 f125 1"/>
                <a:gd name="f279" fmla="*/ f232 f126 1"/>
                <a:gd name="f280" fmla="*/ f233 f125 1"/>
                <a:gd name="f281" fmla="*/ f234 f126 1"/>
                <a:gd name="f282" fmla="*/ f235 f125 1"/>
                <a:gd name="f283" fmla="*/ f236 f125 1"/>
                <a:gd name="f284" fmla="*/ f237 f126 1"/>
                <a:gd name="f285" fmla="*/ f238 f125 1"/>
                <a:gd name="f286" fmla="*/ f239 f126 1"/>
                <a:gd name="f287" fmla="*/ f240 f126 1"/>
                <a:gd name="f288" fmla="*/ f241 f125 1"/>
                <a:gd name="f289" fmla="*/ f242 f126 1"/>
                <a:gd name="f290" fmla="*/ f243 f125 1"/>
                <a:gd name="f291" fmla="*/ f244 f126 1"/>
                <a:gd name="f292" fmla="*/ f245 f126 1"/>
                <a:gd name="f293" fmla="*/ f246 f125 1"/>
                <a:gd name="f294" fmla="*/ f247 f126 1"/>
                <a:gd name="f295" fmla="*/ f248 f125 1"/>
                <a:gd name="f296" fmla="*/ f249 f126 1"/>
                <a:gd name="f297" fmla="*/ f250 f125 1"/>
                <a:gd name="f298" fmla="*/ f251 f126 1"/>
                <a:gd name="f299" fmla="*/ f252 f125 1"/>
                <a:gd name="f300" fmla="*/ f253 f126 1"/>
                <a:gd name="f301" fmla="*/ f254 f125 1"/>
                <a:gd name="f302" fmla="*/ f255 f126 1"/>
                <a:gd name="f303" fmla="*/ f256 f125 1"/>
                <a:gd name="f304" fmla="*/ f257 f125 1"/>
                <a:gd name="f305" fmla="*/ f258 f126 1"/>
                <a:gd name="f306" fmla="*/ f259 f125 1"/>
                <a:gd name="f307" fmla="*/ f260 f126 1"/>
                <a:gd name="f308" fmla="*/ f261 f125 1"/>
                <a:gd name="f309" fmla="*/ f262 f126 1"/>
                <a:gd name="f310" fmla="*/ f263 f125 1"/>
                <a:gd name="f311" fmla="*/ f264 f126 1"/>
                <a:gd name="f312" fmla="*/ f265 f125 1"/>
                <a:gd name="f313" fmla="*/ f266 f1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3">
                  <a:pos x="f271" y="f272"/>
                </a:cxn>
                <a:cxn ang="f223">
                  <a:pos x="f273" y="f272"/>
                </a:cxn>
                <a:cxn ang="f223">
                  <a:pos x="f274" y="f275"/>
                </a:cxn>
                <a:cxn ang="f223">
                  <a:pos x="f276" y="f277"/>
                </a:cxn>
                <a:cxn ang="f223">
                  <a:pos x="f278" y="f279"/>
                </a:cxn>
                <a:cxn ang="f223">
                  <a:pos x="f280" y="f281"/>
                </a:cxn>
                <a:cxn ang="f223">
                  <a:pos x="f282" y="f281"/>
                </a:cxn>
                <a:cxn ang="f223">
                  <a:pos x="f283" y="f284"/>
                </a:cxn>
                <a:cxn ang="f223">
                  <a:pos x="f285" y="f286"/>
                </a:cxn>
                <a:cxn ang="f223">
                  <a:pos x="f285" y="f287"/>
                </a:cxn>
                <a:cxn ang="f223">
                  <a:pos x="f288" y="f289"/>
                </a:cxn>
                <a:cxn ang="f223">
                  <a:pos x="f290" y="f291"/>
                </a:cxn>
                <a:cxn ang="f223">
                  <a:pos x="f282" y="f292"/>
                </a:cxn>
                <a:cxn ang="f223">
                  <a:pos x="f293" y="f294"/>
                </a:cxn>
                <a:cxn ang="f223">
                  <a:pos x="f295" y="f296"/>
                </a:cxn>
                <a:cxn ang="f223">
                  <a:pos x="f297" y="f298"/>
                </a:cxn>
                <a:cxn ang="f223">
                  <a:pos x="f299" y="f300"/>
                </a:cxn>
                <a:cxn ang="f223">
                  <a:pos x="f301" y="f302"/>
                </a:cxn>
                <a:cxn ang="f223">
                  <a:pos x="f271" y="f302"/>
                </a:cxn>
                <a:cxn ang="f223">
                  <a:pos x="f303" y="f302"/>
                </a:cxn>
                <a:cxn ang="f223">
                  <a:pos x="f304" y="f305"/>
                </a:cxn>
                <a:cxn ang="f223">
                  <a:pos x="f306" y="f307"/>
                </a:cxn>
                <a:cxn ang="f223">
                  <a:pos x="f308" y="f309"/>
                </a:cxn>
                <a:cxn ang="f223">
                  <a:pos x="f310" y="f311"/>
                </a:cxn>
                <a:cxn ang="f223">
                  <a:pos x="f312" y="f313"/>
                </a:cxn>
                <a:cxn ang="f223">
                  <a:pos x="f293" y="f313"/>
                </a:cxn>
              </a:cxnLst>
              <a:rect l="f267" t="f270" r="f268" b="f269"/>
              <a:pathLst>
                <a:path w="369896" h="252642">
                  <a:moveTo>
                    <a:pt x="f8" y="f9"/>
                  </a:moveTo>
                  <a:lnTo>
                    <a:pt x="f10" y="f9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lnTo>
                    <a:pt x="f35" y="f34"/>
                  </a:ln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lnTo>
                    <a:pt x="f46" y="f48"/>
                  </a:lnTo>
                  <a:cubicBezTo>
                    <a:pt x="f49" y="f50"/>
                    <a:pt x="f51" y="f52"/>
                    <a:pt x="f6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35" y="f64"/>
                  </a:cubicBezTo>
                  <a:close/>
                  <a:moveTo>
                    <a:pt x="f65" y="f66"/>
                  </a:move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89" y="f90"/>
                  </a:cubicBezTo>
                  <a:cubicBezTo>
                    <a:pt x="f91" y="f90"/>
                    <a:pt x="f92" y="f90"/>
                    <a:pt x="f8" y="f90"/>
                  </a:cubicBezTo>
                  <a:lnTo>
                    <a:pt x="f93" y="f90"/>
                  </a:lnTo>
                  <a:cubicBezTo>
                    <a:pt x="f94" y="f95"/>
                    <a:pt x="f96" y="f97"/>
                    <a:pt x="f98" y="f99"/>
                  </a:cubicBezTo>
                  <a:cubicBezTo>
                    <a:pt x="f100" y="f101"/>
                    <a:pt x="f102" y="f103"/>
                    <a:pt x="f104" y="f105"/>
                  </a:cubicBezTo>
                  <a:cubicBezTo>
                    <a:pt x="f106" y="f107"/>
                    <a:pt x="f108" y="f109"/>
                    <a:pt x="f110" y="f111"/>
                  </a:cubicBezTo>
                  <a:cubicBezTo>
                    <a:pt x="f112" y="f113"/>
                    <a:pt x="f114" y="f115"/>
                    <a:pt x="f116" y="f117"/>
                  </a:cubicBezTo>
                  <a:cubicBezTo>
                    <a:pt x="f118" y="f119"/>
                    <a:pt x="f120" y="f121"/>
                    <a:pt x="f122" y="f123"/>
                  </a:cubicBezTo>
                  <a:lnTo>
                    <a:pt x="f65" y="f123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24" name="Freeform 113">
              <a:extLst>
                <a:ext uri="{FF2B5EF4-FFF2-40B4-BE49-F238E27FC236}">
                  <a16:creationId xmlns:a16="http://schemas.microsoft.com/office/drawing/2014/main" id="{6DC3D6E1-09FF-7F1A-1E19-2C8F3ECE70A6}"/>
                </a:ext>
              </a:extLst>
            </p:cNvPr>
            <p:cNvSpPr/>
            <p:nvPr/>
          </p:nvSpPr>
          <p:spPr>
            <a:xfrm>
              <a:off x="3792327" y="1977115"/>
              <a:ext cx="355509" cy="3131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4057"/>
                <a:gd name="f7" fmla="val 247130"/>
                <a:gd name="f8" fmla="val 147197"/>
                <a:gd name="f9" fmla="val 247057"/>
                <a:gd name="f10" fmla="val 144391"/>
                <a:gd name="f11" fmla="val 141519"/>
                <a:gd name="f12" fmla="val 138600"/>
                <a:gd name="f13" fmla="val 91935"/>
                <a:gd name="f14" fmla="val 248480"/>
                <a:gd name="f15" fmla="val 47517"/>
                <a:gd name="f16" fmla="val 227019"/>
                <a:gd name="f17" fmla="val 19632"/>
                <a:gd name="f18" fmla="val 189575"/>
                <a:gd name="f19" fmla="+- 0 0 3518"/>
                <a:gd name="f20" fmla="val 153795"/>
                <a:gd name="f21" fmla="+- 0 0 6388"/>
                <a:gd name="f22" fmla="val 108550"/>
                <a:gd name="f23" fmla="val 12053"/>
                <a:gd name="f24" fmla="val 70131"/>
                <a:gd name="f25" fmla="val 29966"/>
                <a:gd name="f26" fmla="val 33927"/>
                <a:gd name="f27" fmla="val 64754"/>
                <a:gd name="f28" fmla="val 9041"/>
                <a:gd name="f29" fmla="val 104803"/>
                <a:gd name="f30" fmla="val 3781"/>
                <a:gd name="f31" fmla="val 143898"/>
                <a:gd name="f32" fmla="+- 0 0 2911"/>
                <a:gd name="f33" fmla="val 183998"/>
                <a:gd name="f34" fmla="+- 0 0 699"/>
                <a:gd name="f35" fmla="val 222120"/>
                <a:gd name="f36" fmla="val 10251"/>
                <a:gd name="f37" fmla="val 241580"/>
                <a:gd name="f38" fmla="val 16795"/>
                <a:gd name="f39" fmla="val 259125"/>
                <a:gd name="f40" fmla="val 28038"/>
                <a:gd name="f41" fmla="val 273200"/>
                <a:gd name="f42" fmla="val 42985"/>
                <a:gd name="f43" fmla="val 273336"/>
                <a:gd name="f44" fmla="val 43143"/>
                <a:gd name="f45" fmla="val 293230"/>
                <a:gd name="f46" fmla="val 65703"/>
                <a:gd name="f47" fmla="val 304160"/>
                <a:gd name="f48" fmla="val 94775"/>
                <a:gd name="f49" fmla="val 124853"/>
                <a:gd name="f50" fmla="val 303037"/>
                <a:gd name="f51" fmla="val 174973"/>
                <a:gd name="f52" fmla="val 271351"/>
                <a:gd name="f53" fmla="val 219325"/>
                <a:gd name="f54" fmla="val 224269"/>
                <a:gd name="f55" fmla="val 236538"/>
                <a:gd name="f56" fmla="val 199307"/>
                <a:gd name="f57" fmla="val 244149"/>
                <a:gd name="f58" fmla="val 173285"/>
                <a:gd name="f59" fmla="val 247700"/>
                <a:gd name="f60" fmla="val 149097"/>
                <a:gd name="f61" fmla="val 11314"/>
                <a:gd name="f62" fmla="val 134866"/>
                <a:gd name="f63" fmla="val 11237"/>
                <a:gd name="f64" fmla="val 120656"/>
                <a:gd name="f65" fmla="val 12426"/>
                <a:gd name="f66" fmla="val 106636"/>
                <a:gd name="f67" fmla="val 14866"/>
                <a:gd name="f68" fmla="val 70199"/>
                <a:gd name="f69" fmla="val 19569"/>
                <a:gd name="f70" fmla="val 38517"/>
                <a:gd name="f71" fmla="val 42153"/>
                <a:gd name="f72" fmla="val 22188"/>
                <a:gd name="f73" fmla="val 75063"/>
                <a:gd name="f74" fmla="val 5749"/>
                <a:gd name="f75" fmla="val 109876"/>
                <a:gd name="f76" fmla="val 8311"/>
                <a:gd name="f77" fmla="val 150688"/>
                <a:gd name="f78" fmla="val 28975"/>
                <a:gd name="f79" fmla="val 183173"/>
                <a:gd name="f80" fmla="val 54859"/>
                <a:gd name="f81" fmla="val 217501"/>
                <a:gd name="f82" fmla="val 95834"/>
                <a:gd name="f83" fmla="val 237081"/>
                <a:gd name="f84" fmla="val 138804"/>
                <a:gd name="f85" fmla="val 235655"/>
                <a:gd name="f86" fmla="val 166440"/>
                <a:gd name="f87" fmla="val 237117"/>
                <a:gd name="f88" fmla="val 194121"/>
                <a:gd name="f89" fmla="val 233795"/>
                <a:gd name="f90" fmla="val 220627"/>
                <a:gd name="f91" fmla="val 225838"/>
                <a:gd name="f92" fmla="val 263189"/>
                <a:gd name="f93" fmla="val 210184"/>
                <a:gd name="f94" fmla="val 291798"/>
                <a:gd name="f95" fmla="val 170035"/>
                <a:gd name="f96" fmla="val 292700"/>
                <a:gd name="f97" fmla="val 124695"/>
                <a:gd name="f98" fmla="val 292811"/>
                <a:gd name="f99" fmla="val 97446"/>
                <a:gd name="f100" fmla="val 282955"/>
                <a:gd name="f101" fmla="val 71096"/>
                <a:gd name="f102" fmla="val 264989"/>
                <a:gd name="f103" fmla="val 50608"/>
                <a:gd name="f104" fmla="val 252194"/>
                <a:gd name="f105" fmla="val 37067"/>
                <a:gd name="f106" fmla="val 236270"/>
                <a:gd name="f107" fmla="val 26875"/>
                <a:gd name="f108" fmla="val 218614"/>
                <a:gd name="f109" fmla="val 20929"/>
                <a:gd name="f110" fmla="val 196023"/>
                <a:gd name="f111" fmla="val 14406"/>
                <a:gd name="f112" fmla="val 172610"/>
                <a:gd name="f113" fmla="val 11168"/>
                <a:gd name="f114" fmla="+- 0 0 -90"/>
                <a:gd name="f115" fmla="*/ f3 1 304057"/>
                <a:gd name="f116" fmla="*/ f4 1 247130"/>
                <a:gd name="f117" fmla="+- f7 0 f5"/>
                <a:gd name="f118" fmla="+- f6 0 f5"/>
                <a:gd name="f119" fmla="*/ f114 f0 1"/>
                <a:gd name="f120" fmla="*/ f118 1 304057"/>
                <a:gd name="f121" fmla="*/ f117 1 247130"/>
                <a:gd name="f122" fmla="*/ 147197 f118 1"/>
                <a:gd name="f123" fmla="*/ 247057 f117 1"/>
                <a:gd name="f124" fmla="*/ 138600 f118 1"/>
                <a:gd name="f125" fmla="*/ 19632 f118 1"/>
                <a:gd name="f126" fmla="*/ 189575 f117 1"/>
                <a:gd name="f127" fmla="*/ 12053 f118 1"/>
                <a:gd name="f128" fmla="*/ 70131 f117 1"/>
                <a:gd name="f129" fmla="*/ 104803 f118 1"/>
                <a:gd name="f130" fmla="*/ 3781 f117 1"/>
                <a:gd name="f131" fmla="*/ 222120 f118 1"/>
                <a:gd name="f132" fmla="*/ 10251 f117 1"/>
                <a:gd name="f133" fmla="*/ 273200 f118 1"/>
                <a:gd name="f134" fmla="*/ 42985 f117 1"/>
                <a:gd name="f135" fmla="*/ 273336 f118 1"/>
                <a:gd name="f136" fmla="*/ 43143 f117 1"/>
                <a:gd name="f137" fmla="*/ 304057 f118 1"/>
                <a:gd name="f138" fmla="*/ 124853 f117 1"/>
                <a:gd name="f139" fmla="*/ 224269 f118 1"/>
                <a:gd name="f140" fmla="*/ 236538 f117 1"/>
                <a:gd name="f141" fmla="*/ 149097 f118 1"/>
                <a:gd name="f142" fmla="*/ 11314 f117 1"/>
                <a:gd name="f143" fmla="*/ 106636 f118 1"/>
                <a:gd name="f144" fmla="*/ 14866 f117 1"/>
                <a:gd name="f145" fmla="*/ 22188 f118 1"/>
                <a:gd name="f146" fmla="*/ 75063 f117 1"/>
                <a:gd name="f147" fmla="*/ 28975 f118 1"/>
                <a:gd name="f148" fmla="*/ 183173 f117 1"/>
                <a:gd name="f149" fmla="*/ 138804 f118 1"/>
                <a:gd name="f150" fmla="*/ 235655 f117 1"/>
                <a:gd name="f151" fmla="*/ 220627 f118 1"/>
                <a:gd name="f152" fmla="*/ 225838 f117 1"/>
                <a:gd name="f153" fmla="*/ 292700 f118 1"/>
                <a:gd name="f154" fmla="*/ 124695 f117 1"/>
                <a:gd name="f155" fmla="*/ 264989 f118 1"/>
                <a:gd name="f156" fmla="*/ 50608 f117 1"/>
                <a:gd name="f157" fmla="*/ 218614 f118 1"/>
                <a:gd name="f158" fmla="*/ 20929 f117 1"/>
                <a:gd name="f159" fmla="*/ f119 1 f2"/>
                <a:gd name="f160" fmla="*/ f122 1 304057"/>
                <a:gd name="f161" fmla="*/ f123 1 247130"/>
                <a:gd name="f162" fmla="*/ f124 1 304057"/>
                <a:gd name="f163" fmla="*/ f125 1 304057"/>
                <a:gd name="f164" fmla="*/ f126 1 247130"/>
                <a:gd name="f165" fmla="*/ f127 1 304057"/>
                <a:gd name="f166" fmla="*/ f128 1 247130"/>
                <a:gd name="f167" fmla="*/ f129 1 304057"/>
                <a:gd name="f168" fmla="*/ f130 1 247130"/>
                <a:gd name="f169" fmla="*/ f131 1 304057"/>
                <a:gd name="f170" fmla="*/ f132 1 247130"/>
                <a:gd name="f171" fmla="*/ f133 1 304057"/>
                <a:gd name="f172" fmla="*/ f134 1 247130"/>
                <a:gd name="f173" fmla="*/ f135 1 304057"/>
                <a:gd name="f174" fmla="*/ f136 1 247130"/>
                <a:gd name="f175" fmla="*/ f137 1 304057"/>
                <a:gd name="f176" fmla="*/ f138 1 247130"/>
                <a:gd name="f177" fmla="*/ f139 1 304057"/>
                <a:gd name="f178" fmla="*/ f140 1 247130"/>
                <a:gd name="f179" fmla="*/ f141 1 304057"/>
                <a:gd name="f180" fmla="*/ f142 1 247130"/>
                <a:gd name="f181" fmla="*/ f143 1 304057"/>
                <a:gd name="f182" fmla="*/ f144 1 247130"/>
                <a:gd name="f183" fmla="*/ f145 1 304057"/>
                <a:gd name="f184" fmla="*/ f146 1 247130"/>
                <a:gd name="f185" fmla="*/ f147 1 304057"/>
                <a:gd name="f186" fmla="*/ f148 1 247130"/>
                <a:gd name="f187" fmla="*/ f149 1 304057"/>
                <a:gd name="f188" fmla="*/ f150 1 247130"/>
                <a:gd name="f189" fmla="*/ f151 1 304057"/>
                <a:gd name="f190" fmla="*/ f152 1 247130"/>
                <a:gd name="f191" fmla="*/ f153 1 304057"/>
                <a:gd name="f192" fmla="*/ f154 1 247130"/>
                <a:gd name="f193" fmla="*/ f155 1 304057"/>
                <a:gd name="f194" fmla="*/ f156 1 247130"/>
                <a:gd name="f195" fmla="*/ f157 1 304057"/>
                <a:gd name="f196" fmla="*/ f158 1 247130"/>
                <a:gd name="f197" fmla="*/ f5 1 f120"/>
                <a:gd name="f198" fmla="*/ f6 1 f120"/>
                <a:gd name="f199" fmla="*/ f5 1 f121"/>
                <a:gd name="f200" fmla="*/ f7 1 f121"/>
                <a:gd name="f201" fmla="+- f159 0 f1"/>
                <a:gd name="f202" fmla="*/ f160 1 f120"/>
                <a:gd name="f203" fmla="*/ f161 1 f121"/>
                <a:gd name="f204" fmla="*/ f162 1 f120"/>
                <a:gd name="f205" fmla="*/ f163 1 f120"/>
                <a:gd name="f206" fmla="*/ f164 1 f121"/>
                <a:gd name="f207" fmla="*/ f165 1 f120"/>
                <a:gd name="f208" fmla="*/ f166 1 f121"/>
                <a:gd name="f209" fmla="*/ f167 1 f120"/>
                <a:gd name="f210" fmla="*/ f168 1 f121"/>
                <a:gd name="f211" fmla="*/ f169 1 f120"/>
                <a:gd name="f212" fmla="*/ f170 1 f121"/>
                <a:gd name="f213" fmla="*/ f171 1 f120"/>
                <a:gd name="f214" fmla="*/ f172 1 f121"/>
                <a:gd name="f215" fmla="*/ f173 1 f120"/>
                <a:gd name="f216" fmla="*/ f174 1 f121"/>
                <a:gd name="f217" fmla="*/ f175 1 f120"/>
                <a:gd name="f218" fmla="*/ f176 1 f121"/>
                <a:gd name="f219" fmla="*/ f177 1 f120"/>
                <a:gd name="f220" fmla="*/ f178 1 f121"/>
                <a:gd name="f221" fmla="*/ f179 1 f120"/>
                <a:gd name="f222" fmla="*/ f180 1 f121"/>
                <a:gd name="f223" fmla="*/ f181 1 f120"/>
                <a:gd name="f224" fmla="*/ f182 1 f121"/>
                <a:gd name="f225" fmla="*/ f183 1 f120"/>
                <a:gd name="f226" fmla="*/ f184 1 f121"/>
                <a:gd name="f227" fmla="*/ f185 1 f120"/>
                <a:gd name="f228" fmla="*/ f186 1 f121"/>
                <a:gd name="f229" fmla="*/ f187 1 f120"/>
                <a:gd name="f230" fmla="*/ f188 1 f121"/>
                <a:gd name="f231" fmla="*/ f189 1 f120"/>
                <a:gd name="f232" fmla="*/ f190 1 f121"/>
                <a:gd name="f233" fmla="*/ f191 1 f120"/>
                <a:gd name="f234" fmla="*/ f192 1 f121"/>
                <a:gd name="f235" fmla="*/ f193 1 f120"/>
                <a:gd name="f236" fmla="*/ f194 1 f121"/>
                <a:gd name="f237" fmla="*/ f195 1 f120"/>
                <a:gd name="f238" fmla="*/ f196 1 f121"/>
                <a:gd name="f239" fmla="*/ f197 f115 1"/>
                <a:gd name="f240" fmla="*/ f198 f115 1"/>
                <a:gd name="f241" fmla="*/ f200 f116 1"/>
                <a:gd name="f242" fmla="*/ f199 f116 1"/>
                <a:gd name="f243" fmla="*/ f202 f115 1"/>
                <a:gd name="f244" fmla="*/ f203 f116 1"/>
                <a:gd name="f245" fmla="*/ f204 f115 1"/>
                <a:gd name="f246" fmla="*/ f205 f115 1"/>
                <a:gd name="f247" fmla="*/ f206 f116 1"/>
                <a:gd name="f248" fmla="*/ f207 f115 1"/>
                <a:gd name="f249" fmla="*/ f208 f116 1"/>
                <a:gd name="f250" fmla="*/ f209 f115 1"/>
                <a:gd name="f251" fmla="*/ f210 f116 1"/>
                <a:gd name="f252" fmla="*/ f211 f115 1"/>
                <a:gd name="f253" fmla="*/ f212 f116 1"/>
                <a:gd name="f254" fmla="*/ f213 f115 1"/>
                <a:gd name="f255" fmla="*/ f214 f116 1"/>
                <a:gd name="f256" fmla="*/ f215 f115 1"/>
                <a:gd name="f257" fmla="*/ f216 f116 1"/>
                <a:gd name="f258" fmla="*/ f217 f115 1"/>
                <a:gd name="f259" fmla="*/ f218 f116 1"/>
                <a:gd name="f260" fmla="*/ f219 f115 1"/>
                <a:gd name="f261" fmla="*/ f220 f116 1"/>
                <a:gd name="f262" fmla="*/ f221 f115 1"/>
                <a:gd name="f263" fmla="*/ f222 f116 1"/>
                <a:gd name="f264" fmla="*/ f223 f115 1"/>
                <a:gd name="f265" fmla="*/ f224 f116 1"/>
                <a:gd name="f266" fmla="*/ f225 f115 1"/>
                <a:gd name="f267" fmla="*/ f226 f116 1"/>
                <a:gd name="f268" fmla="*/ f227 f115 1"/>
                <a:gd name="f269" fmla="*/ f228 f116 1"/>
                <a:gd name="f270" fmla="*/ f229 f115 1"/>
                <a:gd name="f271" fmla="*/ f230 f116 1"/>
                <a:gd name="f272" fmla="*/ f231 f115 1"/>
                <a:gd name="f273" fmla="*/ f232 f116 1"/>
                <a:gd name="f274" fmla="*/ f233 f115 1"/>
                <a:gd name="f275" fmla="*/ f234 f116 1"/>
                <a:gd name="f276" fmla="*/ f235 f115 1"/>
                <a:gd name="f277" fmla="*/ f236 f116 1"/>
                <a:gd name="f278" fmla="*/ f237 f115 1"/>
                <a:gd name="f279" fmla="*/ f238 f1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01">
                  <a:pos x="f243" y="f244"/>
                </a:cxn>
                <a:cxn ang="f201">
                  <a:pos x="f245" y="f244"/>
                </a:cxn>
                <a:cxn ang="f201">
                  <a:pos x="f246" y="f247"/>
                </a:cxn>
                <a:cxn ang="f201">
                  <a:pos x="f248" y="f249"/>
                </a:cxn>
                <a:cxn ang="f201">
                  <a:pos x="f250" y="f251"/>
                </a:cxn>
                <a:cxn ang="f201">
                  <a:pos x="f252" y="f253"/>
                </a:cxn>
                <a:cxn ang="f201">
                  <a:pos x="f254" y="f255"/>
                </a:cxn>
                <a:cxn ang="f201">
                  <a:pos x="f256" y="f257"/>
                </a:cxn>
                <a:cxn ang="f201">
                  <a:pos x="f258" y="f259"/>
                </a:cxn>
                <a:cxn ang="f201">
                  <a:pos x="f260" y="f261"/>
                </a:cxn>
                <a:cxn ang="f201">
                  <a:pos x="f243" y="f244"/>
                </a:cxn>
                <a:cxn ang="f201">
                  <a:pos x="f262" y="f263"/>
                </a:cxn>
                <a:cxn ang="f201">
                  <a:pos x="f264" y="f265"/>
                </a:cxn>
                <a:cxn ang="f201">
                  <a:pos x="f266" y="f267"/>
                </a:cxn>
                <a:cxn ang="f201">
                  <a:pos x="f268" y="f269"/>
                </a:cxn>
                <a:cxn ang="f201">
                  <a:pos x="f270" y="f271"/>
                </a:cxn>
                <a:cxn ang="f201">
                  <a:pos x="f272" y="f273"/>
                </a:cxn>
                <a:cxn ang="f201">
                  <a:pos x="f274" y="f275"/>
                </a:cxn>
                <a:cxn ang="f201">
                  <a:pos x="f276" y="f277"/>
                </a:cxn>
                <a:cxn ang="f201">
                  <a:pos x="f278" y="f279"/>
                </a:cxn>
                <a:cxn ang="f201">
                  <a:pos x="f262" y="f263"/>
                </a:cxn>
              </a:cxnLst>
              <a:rect l="f239" t="f242" r="f240" b="f241"/>
              <a:pathLst>
                <a:path w="304057" h="247130">
                  <a:moveTo>
                    <a:pt x="f8" y="f9"/>
                  </a:moveTo>
                  <a:cubicBezTo>
                    <a:pt x="f10" y="f9"/>
                    <a:pt x="f11" y="f9"/>
                    <a:pt x="f12" y="f9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lnTo>
                    <a:pt x="f43" y="f44"/>
                  </a:lnTo>
                  <a:cubicBezTo>
                    <a:pt x="f45" y="f46"/>
                    <a:pt x="f47" y="f48"/>
                    <a:pt x="f6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8" y="f9"/>
                  </a:cubicBezTo>
                  <a:close/>
                  <a:moveTo>
                    <a:pt x="f60" y="f61"/>
                  </a:move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60" y="f61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25" name="Freeform 114">
              <a:extLst>
                <a:ext uri="{FF2B5EF4-FFF2-40B4-BE49-F238E27FC236}">
                  <a16:creationId xmlns:a16="http://schemas.microsoft.com/office/drawing/2014/main" id="{4D7AA438-231E-9740-4251-2E748751F084}"/>
                </a:ext>
              </a:extLst>
            </p:cNvPr>
            <p:cNvSpPr/>
            <p:nvPr/>
          </p:nvSpPr>
          <p:spPr>
            <a:xfrm>
              <a:off x="3826133" y="2004739"/>
              <a:ext cx="230629" cy="17892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97252"/>
                <a:gd name="f7" fmla="val 141197"/>
                <a:gd name="f8" fmla="val 14017"/>
                <a:gd name="f9" fmla="val 71814"/>
                <a:gd name="f10" fmla="+- 0 0 34394"/>
                <a:gd name="f11" fmla="val 15440"/>
                <a:gd name="f12" fmla="val 48719"/>
                <a:gd name="f13" fmla="+- 0 0 1395"/>
                <a:gd name="f14" fmla="val 76604"/>
                <a:gd name="f15" fmla="+- 0 0 4650"/>
                <a:gd name="f16" fmla="val 110627"/>
                <a:gd name="f17" fmla="val 6595"/>
                <a:gd name="f18" fmla="val 2591"/>
                <a:gd name="f19" fmla="+- 0 0 22608"/>
                <a:gd name="f20" fmla="+- 0 0 -90"/>
                <a:gd name="f21" fmla="*/ f3 1 197252"/>
                <a:gd name="f22" fmla="*/ f4 1 141197"/>
                <a:gd name="f23" fmla="+- f7 0 f5"/>
                <a:gd name="f24" fmla="+- f6 0 f5"/>
                <a:gd name="f25" fmla="*/ f20 f0 1"/>
                <a:gd name="f26" fmla="*/ f24 1 197252"/>
                <a:gd name="f27" fmla="*/ f23 1 141197"/>
                <a:gd name="f28" fmla="*/ 197252 f24 1"/>
                <a:gd name="f29" fmla="*/ 14017 f23 1"/>
                <a:gd name="f30" fmla="*/ 15440 f24 1"/>
                <a:gd name="f31" fmla="*/ 48719 f23 1"/>
                <a:gd name="f32" fmla="*/ 6595 f24 1"/>
                <a:gd name="f33" fmla="*/ 141197 f23 1"/>
                <a:gd name="f34" fmla="*/ f25 1 f2"/>
                <a:gd name="f35" fmla="*/ f28 1 197252"/>
                <a:gd name="f36" fmla="*/ f29 1 141197"/>
                <a:gd name="f37" fmla="*/ f30 1 197252"/>
                <a:gd name="f38" fmla="*/ f31 1 141197"/>
                <a:gd name="f39" fmla="*/ f32 1 197252"/>
                <a:gd name="f40" fmla="*/ f33 1 141197"/>
                <a:gd name="f41" fmla="*/ f5 1 f26"/>
                <a:gd name="f42" fmla="*/ f6 1 f26"/>
                <a:gd name="f43" fmla="*/ f5 1 f27"/>
                <a:gd name="f44" fmla="*/ f7 1 f27"/>
                <a:gd name="f45" fmla="+- f34 0 f1"/>
                <a:gd name="f46" fmla="*/ f35 1 f26"/>
                <a:gd name="f47" fmla="*/ f36 1 f27"/>
                <a:gd name="f48" fmla="*/ f37 1 f26"/>
                <a:gd name="f49" fmla="*/ f38 1 f27"/>
                <a:gd name="f50" fmla="*/ f39 1 f26"/>
                <a:gd name="f51" fmla="*/ f40 1 f27"/>
                <a:gd name="f52" fmla="*/ f41 f21 1"/>
                <a:gd name="f53" fmla="*/ f42 f21 1"/>
                <a:gd name="f54" fmla="*/ f44 f22 1"/>
                <a:gd name="f55" fmla="*/ f43 f22 1"/>
                <a:gd name="f56" fmla="*/ f46 f21 1"/>
                <a:gd name="f57" fmla="*/ f47 f22 1"/>
                <a:gd name="f58" fmla="*/ f48 f21 1"/>
                <a:gd name="f59" fmla="*/ f49 f22 1"/>
                <a:gd name="f60" fmla="*/ f50 f21 1"/>
                <a:gd name="f61" fmla="*/ f51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5">
                  <a:pos x="f56" y="f57"/>
                </a:cxn>
                <a:cxn ang="f45">
                  <a:pos x="f58" y="f59"/>
                </a:cxn>
                <a:cxn ang="f45">
                  <a:pos x="f60" y="f61"/>
                </a:cxn>
                <a:cxn ang="f45">
                  <a:pos x="f56" y="f57"/>
                </a:cxn>
              </a:cxnLst>
              <a:rect l="f52" t="f55" r="f53" b="f54"/>
              <a:pathLst>
                <a:path w="197252" h="141197">
                  <a:moveTo>
                    <a:pt x="f6" y="f8"/>
                  </a:moveTo>
                  <a:cubicBezTo>
                    <a:pt x="f6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7"/>
                  </a:cubicBezTo>
                  <a:cubicBezTo>
                    <a:pt x="f17" y="f7"/>
                    <a:pt x="f18" y="f19"/>
                    <a:pt x="f6" y="f8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26" name="Freeform 115">
              <a:extLst>
                <a:ext uri="{FF2B5EF4-FFF2-40B4-BE49-F238E27FC236}">
                  <a16:creationId xmlns:a16="http://schemas.microsoft.com/office/drawing/2014/main" id="{1B9A60F4-28A0-55F5-30B5-24D6D5608BD5}"/>
                </a:ext>
              </a:extLst>
            </p:cNvPr>
            <p:cNvSpPr/>
            <p:nvPr/>
          </p:nvSpPr>
          <p:spPr>
            <a:xfrm>
              <a:off x="3885249" y="2061231"/>
              <a:ext cx="195663" cy="14500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67349"/>
                <a:gd name="f7" fmla="val 114430"/>
                <a:gd name="f8" fmla="val 65616"/>
                <a:gd name="f9" fmla="val 1493"/>
                <a:gd name="f10" fmla="val 55414"/>
                <a:gd name="f11" fmla="val 7782"/>
                <a:gd name="f12" fmla="val 54781"/>
                <a:gd name="f13" fmla="val 20790"/>
                <a:gd name="f14" fmla="val 51138"/>
                <a:gd name="f15" fmla="val 31467"/>
                <a:gd name="f16" fmla="val 44631"/>
                <a:gd name="f17" fmla="val 54236"/>
                <a:gd name="f18" fmla="val 42437"/>
                <a:gd name="f19" fmla="val 78020"/>
                <a:gd name="f20" fmla="val 44669"/>
                <a:gd name="f21" fmla="val 101595"/>
                <a:gd name="f22" fmla="val 45089"/>
                <a:gd name="f23" fmla="val 102576"/>
                <a:gd name="f24" fmla="val 45914"/>
                <a:gd name="f25" fmla="val 103327"/>
                <a:gd name="f26" fmla="val 46931"/>
                <a:gd name="f27" fmla="val 103653"/>
                <a:gd name="f28" fmla="val 51401"/>
                <a:gd name="f29" fmla="val 100683"/>
                <a:gd name="f30" fmla="val 55449"/>
                <a:gd name="f31" fmla="val 97122"/>
                <a:gd name="f32" fmla="val 58966"/>
                <a:gd name="f33" fmla="val 93066"/>
                <a:gd name="f34" fmla="val 60055"/>
                <a:gd name="f35" fmla="val 62921"/>
                <a:gd name="f36" fmla="val 67730"/>
                <a:gd name="f37" fmla="val 33379"/>
                <a:gd name="f38" fmla="val 81452"/>
                <a:gd name="f39" fmla="val 6515"/>
                <a:gd name="f40" fmla="val 83402"/>
                <a:gd name="f41" fmla="val 3473"/>
                <a:gd name="f42" fmla="val 86381"/>
                <a:gd name="f43" fmla="val 1233"/>
                <a:gd name="f44" fmla="val 89845"/>
                <a:gd name="f45" fmla="val 204"/>
                <a:gd name="f46" fmla="val 90614"/>
                <a:gd name="f47" fmla="val 90862"/>
                <a:gd name="f48" fmla="val 90342"/>
                <a:gd name="f49" fmla="val 1991"/>
                <a:gd name="f50" fmla="val 85184"/>
                <a:gd name="f51" fmla="val 3891"/>
                <a:gd name="f52" fmla="val 83375"/>
                <a:gd name="f53" fmla="val 8325"/>
                <a:gd name="f54" fmla="val 81565"/>
                <a:gd name="f55" fmla="val 13302"/>
                <a:gd name="f56" fmla="val 80542"/>
                <a:gd name="f57" fmla="val 15954"/>
                <a:gd name="f58" fmla="val 79681"/>
                <a:gd name="f59" fmla="val 18666"/>
                <a:gd name="f60" fmla="val 78986"/>
                <a:gd name="f61" fmla="val 21423"/>
                <a:gd name="f62" fmla="val 70677"/>
                <a:gd name="f63" fmla="val 47129"/>
                <a:gd name="f64" fmla="val 67420"/>
                <a:gd name="f65" fmla="val 74199"/>
                <a:gd name="f66" fmla="val 69394"/>
                <a:gd name="f67" fmla="val 101142"/>
                <a:gd name="f68" fmla="val 69892"/>
                <a:gd name="f69" fmla="val 102432"/>
                <a:gd name="f70" fmla="val 71136"/>
                <a:gd name="f71" fmla="val 103970"/>
                <a:gd name="f72" fmla="val 72675"/>
                <a:gd name="f73" fmla="val 103405"/>
                <a:gd name="f74" fmla="val 76779"/>
                <a:gd name="f75" fmla="val 100623"/>
                <a:gd name="f76" fmla="val 80337"/>
                <a:gd name="f77" fmla="val 97111"/>
                <a:gd name="f78" fmla="val 83171"/>
                <a:gd name="f79" fmla="val 93044"/>
                <a:gd name="f80" fmla="val 81650"/>
                <a:gd name="f81" fmla="val 77743"/>
                <a:gd name="f82" fmla="val 88844"/>
                <a:gd name="f83" fmla="val 62884"/>
                <a:gd name="f84" fmla="val 101789"/>
                <a:gd name="f85" fmla="val 54587"/>
                <a:gd name="f86" fmla="val 107580"/>
                <a:gd name="f87" fmla="val 51339"/>
                <a:gd name="f88" fmla="val 114584"/>
                <a:gd name="f89" fmla="val 51095"/>
                <a:gd name="f90" fmla="val 120588"/>
                <a:gd name="f91" fmla="val 53931"/>
                <a:gd name="f92" fmla="val 117522"/>
                <a:gd name="f93" fmla="val 68426"/>
                <a:gd name="f94" fmla="val 115863"/>
                <a:gd name="f95" fmla="val 83184"/>
                <a:gd name="f96" fmla="val 115633"/>
                <a:gd name="f97" fmla="val 97998"/>
                <a:gd name="f98" fmla="val 115792"/>
                <a:gd name="f99" fmla="val 99785"/>
                <a:gd name="f100" fmla="val 102839"/>
                <a:gd name="f101" fmla="val 117602"/>
                <a:gd name="f102" fmla="val 104128"/>
                <a:gd name="f103" fmla="val 119637"/>
                <a:gd name="f104" fmla="val 132193"/>
                <a:gd name="f105" fmla="val 90759"/>
                <a:gd name="f106" fmla="val 134190"/>
                <a:gd name="f107" fmla="val 70109"/>
                <a:gd name="f108" fmla="val 137515"/>
                <a:gd name="f109" fmla="val 49609"/>
                <a:gd name="f110" fmla="val 142146"/>
                <a:gd name="f111" fmla="val 29386"/>
                <a:gd name="f112" fmla="val 145019"/>
                <a:gd name="f113" fmla="val 20224"/>
                <a:gd name="f114" fmla="val 151715"/>
                <a:gd name="f115" fmla="val 7578"/>
                <a:gd name="f116" fmla="val 159610"/>
                <a:gd name="f117" fmla="val 6583"/>
                <a:gd name="f118" fmla="val 162529"/>
                <a:gd name="f119" fmla="val 9184"/>
                <a:gd name="f120" fmla="val 159316"/>
                <a:gd name="f121" fmla="val 7624"/>
                <a:gd name="f122" fmla="val 156036"/>
                <a:gd name="f123" fmla="val 10723"/>
                <a:gd name="f124" fmla="val 146696"/>
                <a:gd name="f125" fmla="val 25003"/>
                <a:gd name="f126" fmla="val 141604"/>
                <a:gd name="f127" fmla="val 41642"/>
                <a:gd name="f128" fmla="val 141355"/>
                <a:gd name="f129" fmla="val 58704"/>
                <a:gd name="f130" fmla="val 143323"/>
                <a:gd name="f131" fmla="val 59247"/>
                <a:gd name="f132" fmla="val 143617"/>
                <a:gd name="f133" fmla="val 59020"/>
                <a:gd name="f134" fmla="val 146965"/>
                <a:gd name="f135" fmla="val 56442"/>
                <a:gd name="f136" fmla="val 158751"/>
                <a:gd name="f137" fmla="val 46601"/>
                <a:gd name="f138" fmla="val 161533"/>
                <a:gd name="f139" fmla="val 46375"/>
                <a:gd name="f140" fmla="val 163026"/>
                <a:gd name="f141" fmla="val 49700"/>
                <a:gd name="f142" fmla="val 164022"/>
                <a:gd name="f143" fmla="val 51759"/>
                <a:gd name="f144" fmla="val 170055"/>
                <a:gd name="f145" fmla="val 66451"/>
                <a:gd name="f146" fmla="val 167778"/>
                <a:gd name="f147" fmla="val 83248"/>
                <a:gd name="f148" fmla="val 158049"/>
                <a:gd name="f149" fmla="val 95804"/>
                <a:gd name="f150" fmla="val 153095"/>
                <a:gd name="f151" fmla="val 103224"/>
                <a:gd name="f152" fmla="val 146510"/>
                <a:gd name="f153" fmla="val 109414"/>
                <a:gd name="f154" fmla="val 138798"/>
                <a:gd name="f155" fmla="val 113901"/>
                <a:gd name="f156" fmla="val 135699"/>
                <a:gd name="f157" fmla="val 114942"/>
                <a:gd name="f158" fmla="val 134885"/>
                <a:gd name="f159" fmla="val 113698"/>
                <a:gd name="f160" fmla="val 134704"/>
                <a:gd name="f161" fmla="val 113494"/>
                <a:gd name="f162" fmla="val 132828"/>
                <a:gd name="f163" fmla="val 108139"/>
                <a:gd name="f164" fmla="val 132058"/>
                <a:gd name="f165" fmla="val 102460"/>
                <a:gd name="f166" fmla="val 132441"/>
                <a:gd name="f167" fmla="val 96799"/>
                <a:gd name="f168" fmla="val 131672"/>
                <a:gd name="f169" fmla="val 96301"/>
                <a:gd name="f170" fmla="val 112218"/>
                <a:gd name="f171" fmla="val 114218"/>
                <a:gd name="f172" fmla="val 111720"/>
                <a:gd name="f173" fmla="val 110385"/>
                <a:gd name="f174" fmla="val 114580"/>
                <a:gd name="f175" fmla="val 109955"/>
                <a:gd name="f176" fmla="val 108448"/>
                <a:gd name="f177" fmla="val 110480"/>
                <a:gd name="f178" fmla="val 107536"/>
                <a:gd name="f179" fmla="val 107015"/>
                <a:gd name="f180" fmla="val 107263"/>
                <a:gd name="f181" fmla="val 103472"/>
                <a:gd name="f182" fmla="val 102151"/>
                <a:gd name="f183" fmla="val 106481"/>
                <a:gd name="f184" fmla="val 97807"/>
                <a:gd name="f185" fmla="val 111277"/>
                <a:gd name="f186" fmla="val 92695"/>
                <a:gd name="f187" fmla="val 114308"/>
                <a:gd name="f188" fmla="val 89912"/>
                <a:gd name="f189" fmla="val 114535"/>
                <a:gd name="f190" fmla="val 88646"/>
                <a:gd name="f191" fmla="val 111096"/>
                <a:gd name="f192" fmla="val 87673"/>
                <a:gd name="f193" fmla="val 108789"/>
                <a:gd name="f194" fmla="val 85411"/>
                <a:gd name="f195" fmla="val 103201"/>
                <a:gd name="f196" fmla="val 85297"/>
                <a:gd name="f197" fmla="val 101889"/>
                <a:gd name="f198" fmla="val 83714"/>
                <a:gd name="f199" fmla="val 97636"/>
                <a:gd name="f200" fmla="val 65277"/>
                <a:gd name="f201" fmla="val 114060"/>
                <a:gd name="f202" fmla="val 63241"/>
                <a:gd name="f203" fmla="val 115055"/>
                <a:gd name="f204" fmla="val 62042"/>
                <a:gd name="f205" fmla="val 112838"/>
                <a:gd name="f206" fmla="val 61522"/>
                <a:gd name="f207" fmla="val 111209"/>
                <a:gd name="f208" fmla="val 60476"/>
                <a:gd name="f209" fmla="val 106670"/>
                <a:gd name="f210" fmla="val 59721"/>
                <a:gd name="f211" fmla="val 102068"/>
                <a:gd name="f212" fmla="val 59260"/>
                <a:gd name="f213" fmla="val 97432"/>
                <a:gd name="f214" fmla="val 58242"/>
                <a:gd name="f215" fmla="val 97659"/>
                <a:gd name="f216" fmla="val 40325"/>
                <a:gd name="f217" fmla="val 114082"/>
                <a:gd name="f218" fmla="val 38425"/>
                <a:gd name="f219" fmla="val 114648"/>
                <a:gd name="f220" fmla="val 37746"/>
                <a:gd name="f221" fmla="val 36796"/>
                <a:gd name="f222" fmla="val 111820"/>
                <a:gd name="f223" fmla="val 35469"/>
                <a:gd name="f224" fmla="val 106045"/>
                <a:gd name="f225" fmla="val 34667"/>
                <a:gd name="f226" fmla="val 100162"/>
                <a:gd name="f227" fmla="val 34398"/>
                <a:gd name="f228" fmla="val 94243"/>
                <a:gd name="f229" fmla="val 33380"/>
                <a:gd name="f230" fmla="val 25525"/>
                <a:gd name="f231" fmla="val 101663"/>
                <a:gd name="f232" fmla="val 17057"/>
                <a:gd name="f233" fmla="val 108405"/>
                <a:gd name="f234" fmla="val 8066"/>
                <a:gd name="f235" fmla="val 114399"/>
                <a:gd name="f236" fmla="val 6800"/>
                <a:gd name="f237" fmla="val 5804"/>
                <a:gd name="f238" fmla="val 113381"/>
                <a:gd name="f239" fmla="val 5284"/>
                <a:gd name="f240" fmla="val 112340"/>
                <a:gd name="f241" fmla="+- 0 0 3470"/>
                <a:gd name="f242" fmla="val 93182"/>
                <a:gd name="f243" fmla="+- 0 0 1231"/>
                <a:gd name="f244" fmla="val 70795"/>
                <a:gd name="f245" fmla="val 11143"/>
                <a:gd name="f246" fmla="val 53750"/>
                <a:gd name="f247" fmla="val 12704"/>
                <a:gd name="f248" fmla="val 52098"/>
                <a:gd name="f249" fmla="val 17274"/>
                <a:gd name="f250" fmla="val 46465"/>
                <a:gd name="f251" fmla="val 22454"/>
                <a:gd name="f252" fmla="val 48682"/>
                <a:gd name="f253" fmla="val 25395"/>
                <a:gd name="f254" fmla="val 49723"/>
                <a:gd name="f255" fmla="val 26775"/>
                <a:gd name="f256" fmla="val 52053"/>
                <a:gd name="f257" fmla="val 27634"/>
                <a:gd name="f258" fmla="val 56690"/>
                <a:gd name="f259" fmla="val 28526"/>
                <a:gd name="f260" fmla="val 59425"/>
                <a:gd name="f261" fmla="val 62371"/>
                <a:gd name="f262" fmla="val 65106"/>
                <a:gd name="f263" fmla="val 9967"/>
                <a:gd name="f264" fmla="val 81529"/>
                <a:gd name="f265" fmla="val 8753"/>
                <a:gd name="f266" fmla="val 89285"/>
                <a:gd name="f267" fmla="val 9652"/>
                <a:gd name="f268" fmla="val 97225"/>
                <a:gd name="f269" fmla="val 12568"/>
                <a:gd name="f270" fmla="val 104513"/>
                <a:gd name="f271" fmla="val 13355"/>
                <a:gd name="f272" fmla="val 105563"/>
                <a:gd name="f273" fmla="val 14844"/>
                <a:gd name="f274" fmla="val 105775"/>
                <a:gd name="f275" fmla="val 15894"/>
                <a:gd name="f276" fmla="val 104988"/>
                <a:gd name="f277" fmla="val 16074"/>
                <a:gd name="f278" fmla="val 104853"/>
                <a:gd name="f279" fmla="val 16234"/>
                <a:gd name="f280" fmla="val 104693"/>
                <a:gd name="f281" fmla="val 16369"/>
                <a:gd name="f282" fmla="val 34466"/>
                <a:gd name="f283" fmla="val 87343"/>
                <a:gd name="f284" fmla="val 36201"/>
                <a:gd name="f285" fmla="val 60614"/>
                <a:gd name="f286" fmla="val 42978"/>
                <a:gd name="f287" fmla="val 34456"/>
                <a:gd name="f288" fmla="val 54441"/>
                <a:gd name="f289" fmla="val 10248"/>
                <a:gd name="f290" fmla="val 55889"/>
                <a:gd name="f291" fmla="val 7556"/>
                <a:gd name="f292" fmla="val 60640"/>
                <a:gd name="f293" fmla="val 65390"/>
                <a:gd name="f294" fmla="val 65837"/>
                <a:gd name="f295" fmla="val 162"/>
                <a:gd name="f296" fmla="val 66067"/>
                <a:gd name="f297" fmla="val 655"/>
                <a:gd name="f298" fmla="val 65905"/>
                <a:gd name="f299" fmla="val 1101"/>
                <a:gd name="f300" fmla="val 65849"/>
                <a:gd name="f301" fmla="val 1257"/>
                <a:gd name="f302" fmla="val 65748"/>
                <a:gd name="f303" fmla="val 1393"/>
                <a:gd name="f304" fmla="val 20825"/>
                <a:gd name="f305" fmla="val 50583"/>
                <a:gd name="f306" fmla="val 19497"/>
                <a:gd name="f307" fmla="val 51096"/>
                <a:gd name="f308" fmla="val 18283"/>
                <a:gd name="f309" fmla="val 51864"/>
                <a:gd name="f310" fmla="val 17251"/>
                <a:gd name="f311" fmla="val 52845"/>
                <a:gd name="f312" fmla="val 13480"/>
                <a:gd name="f313" fmla="val 60294"/>
                <a:gd name="f314" fmla="val 11249"/>
                <a:gd name="f315" fmla="val 10691"/>
                <a:gd name="f316" fmla="val 76756"/>
                <a:gd name="f317" fmla="val 14762"/>
                <a:gd name="f318" fmla="val 73521"/>
                <a:gd name="f319" fmla="val 18359"/>
                <a:gd name="f320" fmla="val 70196"/>
                <a:gd name="f321" fmla="val 21685"/>
                <a:gd name="f322" fmla="val 67164"/>
                <a:gd name="f323" fmla="val 23336"/>
                <a:gd name="f324" fmla="val 24105"/>
                <a:gd name="f325" fmla="val 51895"/>
                <a:gd name="f326" fmla="val 22861"/>
                <a:gd name="f327" fmla="val 50605"/>
                <a:gd name="f328" fmla="val 111675"/>
                <a:gd name="f329" fmla="val 55491"/>
                <a:gd name="f330" fmla="val 108193"/>
                <a:gd name="f331" fmla="val 53937"/>
                <a:gd name="f332" fmla="val 104099"/>
                <a:gd name="f333" fmla="val 54998"/>
                <a:gd name="f334" fmla="val 101811"/>
                <a:gd name="f335" fmla="val 58048"/>
                <a:gd name="f336" fmla="val 94432"/>
                <a:gd name="f337" fmla="val 67074"/>
                <a:gd name="f338" fmla="val 91359"/>
                <a:gd name="f339" fmla="val 78872"/>
                <a:gd name="f340" fmla="val 93396"/>
                <a:gd name="f341" fmla="val 90352"/>
                <a:gd name="f342" fmla="val 93414"/>
                <a:gd name="f343" fmla="val 95193"/>
                <a:gd name="f344" fmla="val 94684"/>
                <a:gd name="f345" fmla="val 99947"/>
                <a:gd name="f346" fmla="val 97084"/>
                <a:gd name="f347" fmla="val 104151"/>
                <a:gd name="f348" fmla="val 100929"/>
                <a:gd name="f349" fmla="val 103870"/>
                <a:gd name="f350" fmla="val 100894"/>
                <a:gd name="f351" fmla="val 106517"/>
                <a:gd name="f352" fmla="val 98631"/>
                <a:gd name="f353" fmla="val 107919"/>
                <a:gd name="f354" fmla="val 84628"/>
                <a:gd name="f355" fmla="val 109571"/>
                <a:gd name="f356" fmla="val 70603"/>
                <a:gd name="f357" fmla="val 111969"/>
                <a:gd name="f358" fmla="val 56849"/>
                <a:gd name="f359" fmla="val 152394"/>
                <a:gd name="f360" fmla="val 56623"/>
                <a:gd name="f361" fmla="val 147970"/>
                <a:gd name="f362" fmla="val 58271"/>
                <a:gd name="f363" fmla="val 144501"/>
                <a:gd name="f364" fmla="val 61790"/>
                <a:gd name="f365" fmla="val 142915"/>
                <a:gd name="f366" fmla="val 66237"/>
                <a:gd name="f367" fmla="val 141002"/>
                <a:gd name="f368" fmla="val 78505"/>
                <a:gd name="f369" fmla="val 140872"/>
                <a:gd name="f370" fmla="val 90986"/>
                <a:gd name="f371" fmla="val 142531"/>
                <a:gd name="f372" fmla="val 103291"/>
                <a:gd name="f373" fmla="val 143526"/>
                <a:gd name="f374" fmla="val 105848"/>
                <a:gd name="f375" fmla="val 146037"/>
                <a:gd name="f376" fmla="val 149023"/>
                <a:gd name="f377" fmla="val 102794"/>
                <a:gd name="f378" fmla="val 150313"/>
                <a:gd name="f379" fmla="val 101165"/>
                <a:gd name="f380" fmla="val 158425"/>
                <a:gd name="f381" fmla="val 89463"/>
                <a:gd name="f382" fmla="val 160702"/>
                <a:gd name="f383" fmla="val 74680"/>
                <a:gd name="f384" fmla="val 156489"/>
                <a:gd name="f385" fmla="val 61079"/>
                <a:gd name="f386" fmla="val 156330"/>
                <a:gd name="f387" fmla="val 59948"/>
                <a:gd name="f388" fmla="val 155833"/>
                <a:gd name="f389" fmla="val 55537"/>
                <a:gd name="f390" fmla="val 152281"/>
                <a:gd name="f391" fmla="+- 0 0 -90"/>
                <a:gd name="f392" fmla="*/ f3 1 167349"/>
                <a:gd name="f393" fmla="*/ f4 1 114430"/>
                <a:gd name="f394" fmla="+- f7 0 f5"/>
                <a:gd name="f395" fmla="+- f6 0 f5"/>
                <a:gd name="f396" fmla="*/ f391 f0 1"/>
                <a:gd name="f397" fmla="*/ f395 1 167349"/>
                <a:gd name="f398" fmla="*/ f394 1 114430"/>
                <a:gd name="f399" fmla="*/ 65616 f395 1"/>
                <a:gd name="f400" fmla="*/ 1493 f394 1"/>
                <a:gd name="f401" fmla="*/ 51138 f395 1"/>
                <a:gd name="f402" fmla="*/ 31467 f394 1"/>
                <a:gd name="f403" fmla="*/ 44669 f395 1"/>
                <a:gd name="f404" fmla="*/ 101595 f394 1"/>
                <a:gd name="f405" fmla="*/ 46931 f395 1"/>
                <a:gd name="f406" fmla="*/ 103653 f394 1"/>
                <a:gd name="f407" fmla="*/ 58966 f395 1"/>
                <a:gd name="f408" fmla="*/ 93066 f394 1"/>
                <a:gd name="f409" fmla="*/ 81452 f395 1"/>
                <a:gd name="f410" fmla="*/ 6515 f394 1"/>
                <a:gd name="f411" fmla="*/ 89845 f395 1"/>
                <a:gd name="f412" fmla="*/ 204 f394 1"/>
                <a:gd name="f413" fmla="*/ 90342 f395 1"/>
                <a:gd name="f414" fmla="*/ 1991 f394 1"/>
                <a:gd name="f415" fmla="*/ 81565 f395 1"/>
                <a:gd name="f416" fmla="*/ 13302 f394 1"/>
                <a:gd name="f417" fmla="*/ 78986 f395 1"/>
                <a:gd name="f418" fmla="*/ 21423 f394 1"/>
                <a:gd name="f419" fmla="*/ 69394 f395 1"/>
                <a:gd name="f420" fmla="*/ 101142 f394 1"/>
                <a:gd name="f421" fmla="*/ 72675 f395 1"/>
                <a:gd name="f422" fmla="*/ 103405 f394 1"/>
                <a:gd name="f423" fmla="*/ 83171 f395 1"/>
                <a:gd name="f424" fmla="*/ 93044 f394 1"/>
                <a:gd name="f425" fmla="*/ 101789 f395 1"/>
                <a:gd name="f426" fmla="*/ 54587 f394 1"/>
                <a:gd name="f427" fmla="*/ 120588 f395 1"/>
                <a:gd name="f428" fmla="*/ 53931 f394 1"/>
                <a:gd name="f429" fmla="*/ 115633 f395 1"/>
                <a:gd name="f430" fmla="*/ 97998 f394 1"/>
                <a:gd name="f431" fmla="*/ 117602 f395 1"/>
                <a:gd name="f432" fmla="*/ 104128 f394 1"/>
                <a:gd name="f433" fmla="*/ 119637 f395 1"/>
                <a:gd name="f434" fmla="*/ 132193 f395 1"/>
                <a:gd name="f435" fmla="*/ 90759 f394 1"/>
                <a:gd name="f436" fmla="*/ 142146 f395 1"/>
                <a:gd name="f437" fmla="*/ 29386 f394 1"/>
                <a:gd name="f438" fmla="*/ 159610 f395 1"/>
                <a:gd name="f439" fmla="*/ 6583 f394 1"/>
                <a:gd name="f440" fmla="*/ 156036 f395 1"/>
                <a:gd name="f441" fmla="*/ 10723 f394 1"/>
                <a:gd name="f442" fmla="*/ 141355 f395 1"/>
                <a:gd name="f443" fmla="*/ 58704 f394 1"/>
                <a:gd name="f444" fmla="*/ 146965 f395 1"/>
                <a:gd name="f445" fmla="*/ 56442 f394 1"/>
                <a:gd name="f446" fmla="*/ 158751 f395 1"/>
                <a:gd name="f447" fmla="*/ 46601 f394 1"/>
                <a:gd name="f448" fmla="*/ 164022 f395 1"/>
                <a:gd name="f449" fmla="*/ 51759 f394 1"/>
                <a:gd name="f450" fmla="*/ 158049 f395 1"/>
                <a:gd name="f451" fmla="*/ 95804 f394 1"/>
                <a:gd name="f452" fmla="*/ 138798 f395 1"/>
                <a:gd name="f453" fmla="*/ 113901 f394 1"/>
                <a:gd name="f454" fmla="*/ 134704 f395 1"/>
                <a:gd name="f455" fmla="*/ 113494 f394 1"/>
                <a:gd name="f456" fmla="*/ 132441 f395 1"/>
                <a:gd name="f457" fmla="*/ 96799 f394 1"/>
                <a:gd name="f458" fmla="*/ 131672 f395 1"/>
                <a:gd name="f459" fmla="*/ 96301 f394 1"/>
                <a:gd name="f460" fmla="*/ 112218 f395 1"/>
                <a:gd name="f461" fmla="*/ 114218 f394 1"/>
                <a:gd name="f462" fmla="*/ 109955 f395 1"/>
                <a:gd name="f463" fmla="*/ 113698 f394 1"/>
                <a:gd name="f464" fmla="*/ 107263 f395 1"/>
                <a:gd name="f465" fmla="*/ 103472 f394 1"/>
                <a:gd name="f466" fmla="*/ 92695 f395 1"/>
                <a:gd name="f467" fmla="*/ 114308 f394 1"/>
                <a:gd name="f468" fmla="*/ 87673 f395 1"/>
                <a:gd name="f469" fmla="*/ 108789 f394 1"/>
                <a:gd name="f470" fmla="*/ 83714 f395 1"/>
                <a:gd name="f471" fmla="*/ 97636 f394 1"/>
                <a:gd name="f472" fmla="*/ 65277 f395 1"/>
                <a:gd name="f473" fmla="*/ 114060 f394 1"/>
                <a:gd name="f474" fmla="*/ 61522 f395 1"/>
                <a:gd name="f475" fmla="*/ 111209 f394 1"/>
                <a:gd name="f476" fmla="*/ 59260 f395 1"/>
                <a:gd name="f477" fmla="*/ 97432 f394 1"/>
                <a:gd name="f478" fmla="*/ 58242 f395 1"/>
                <a:gd name="f479" fmla="*/ 97659 f394 1"/>
                <a:gd name="f480" fmla="*/ 40325 f395 1"/>
                <a:gd name="f481" fmla="*/ 114082 f394 1"/>
                <a:gd name="f482" fmla="*/ 36796 f395 1"/>
                <a:gd name="f483" fmla="*/ 111820 f394 1"/>
                <a:gd name="f484" fmla="*/ 34398 f395 1"/>
                <a:gd name="f485" fmla="*/ 94243 f394 1"/>
                <a:gd name="f486" fmla="*/ 33380 f395 1"/>
                <a:gd name="f487" fmla="*/ 8066 f395 1"/>
                <a:gd name="f488" fmla="*/ 114399 f394 1"/>
                <a:gd name="f489" fmla="*/ 5284 f395 1"/>
                <a:gd name="f490" fmla="*/ 112340 f394 1"/>
                <a:gd name="f491" fmla="*/ 11143 f395 1"/>
                <a:gd name="f492" fmla="*/ 53750 f394 1"/>
                <a:gd name="f493" fmla="*/ 22454 f395 1"/>
                <a:gd name="f494" fmla="*/ 48682 f394 1"/>
                <a:gd name="f495" fmla="*/ 27634 f395 1"/>
                <a:gd name="f496" fmla="*/ 56690 f394 1"/>
                <a:gd name="f497" fmla="*/ 65106 f394 1"/>
                <a:gd name="f498" fmla="*/ 9967 f395 1"/>
                <a:gd name="f499" fmla="*/ 81529 f394 1"/>
                <a:gd name="f500" fmla="*/ 12568 f395 1"/>
                <a:gd name="f501" fmla="*/ 104513 f394 1"/>
                <a:gd name="f502" fmla="*/ 15894 f395 1"/>
                <a:gd name="f503" fmla="*/ 104988 f394 1"/>
                <a:gd name="f504" fmla="*/ 16369 f395 1"/>
                <a:gd name="f505" fmla="*/ 34466 f395 1"/>
                <a:gd name="f506" fmla="*/ 87343 f394 1"/>
                <a:gd name="f507" fmla="*/ 54441 f395 1"/>
                <a:gd name="f508" fmla="*/ 10248 f394 1"/>
                <a:gd name="f509" fmla="*/ 65390 f395 1"/>
                <a:gd name="f510" fmla="*/ 0 f394 1"/>
                <a:gd name="f511" fmla="*/ 65905 f395 1"/>
                <a:gd name="f512" fmla="*/ 1101 f394 1"/>
                <a:gd name="f513" fmla="*/ 20825 f395 1"/>
                <a:gd name="f514" fmla="*/ 50583 f394 1"/>
                <a:gd name="f515" fmla="*/ 17251 f395 1"/>
                <a:gd name="f516" fmla="*/ 52845 f394 1"/>
                <a:gd name="f517" fmla="*/ 10691 f395 1"/>
                <a:gd name="f518" fmla="*/ 76756 f394 1"/>
                <a:gd name="f519" fmla="*/ 21685 f395 1"/>
                <a:gd name="f520" fmla="*/ 67164 f394 1"/>
                <a:gd name="f521" fmla="*/ 23336 f395 1"/>
                <a:gd name="f522" fmla="*/ 111675 f395 1"/>
                <a:gd name="f523" fmla="*/ 55491 f394 1"/>
                <a:gd name="f524" fmla="*/ 101811 f395 1"/>
                <a:gd name="f525" fmla="*/ 58048 f394 1"/>
                <a:gd name="f526" fmla="*/ 93396 f395 1"/>
                <a:gd name="f527" fmla="*/ 90352 f394 1"/>
                <a:gd name="f528" fmla="*/ 97084 f395 1"/>
                <a:gd name="f529" fmla="*/ 104151 f394 1"/>
                <a:gd name="f530" fmla="*/ 106517 f395 1"/>
                <a:gd name="f531" fmla="*/ 98631 f394 1"/>
                <a:gd name="f532" fmla="*/ 111969 f395 1"/>
                <a:gd name="f533" fmla="*/ 56849 f394 1"/>
                <a:gd name="f534" fmla="*/ 152394 f395 1"/>
                <a:gd name="f535" fmla="*/ 56623 f394 1"/>
                <a:gd name="f536" fmla="*/ 142915 f395 1"/>
                <a:gd name="f537" fmla="*/ 66237 f394 1"/>
                <a:gd name="f538" fmla="*/ 142531 f395 1"/>
                <a:gd name="f539" fmla="*/ 103291 f394 1"/>
                <a:gd name="f540" fmla="*/ 143526 f395 1"/>
                <a:gd name="f541" fmla="*/ 105848 f394 1"/>
                <a:gd name="f542" fmla="*/ 150313 f395 1"/>
                <a:gd name="f543" fmla="*/ 101165 f394 1"/>
                <a:gd name="f544" fmla="*/ 156489 f395 1"/>
                <a:gd name="f545" fmla="*/ 61079 f394 1"/>
                <a:gd name="f546" fmla="*/ 152281 f395 1"/>
                <a:gd name="f547" fmla="*/ f396 1 f2"/>
                <a:gd name="f548" fmla="*/ f399 1 167349"/>
                <a:gd name="f549" fmla="*/ f400 1 114430"/>
                <a:gd name="f550" fmla="*/ f401 1 167349"/>
                <a:gd name="f551" fmla="*/ f402 1 114430"/>
                <a:gd name="f552" fmla="*/ f403 1 167349"/>
                <a:gd name="f553" fmla="*/ f404 1 114430"/>
                <a:gd name="f554" fmla="*/ f405 1 167349"/>
                <a:gd name="f555" fmla="*/ f406 1 114430"/>
                <a:gd name="f556" fmla="*/ f407 1 167349"/>
                <a:gd name="f557" fmla="*/ f408 1 114430"/>
                <a:gd name="f558" fmla="*/ f409 1 167349"/>
                <a:gd name="f559" fmla="*/ f410 1 114430"/>
                <a:gd name="f560" fmla="*/ f411 1 167349"/>
                <a:gd name="f561" fmla="*/ f412 1 114430"/>
                <a:gd name="f562" fmla="*/ f413 1 167349"/>
                <a:gd name="f563" fmla="*/ f414 1 114430"/>
                <a:gd name="f564" fmla="*/ f415 1 167349"/>
                <a:gd name="f565" fmla="*/ f416 1 114430"/>
                <a:gd name="f566" fmla="*/ f417 1 167349"/>
                <a:gd name="f567" fmla="*/ f418 1 114430"/>
                <a:gd name="f568" fmla="*/ f419 1 167349"/>
                <a:gd name="f569" fmla="*/ f420 1 114430"/>
                <a:gd name="f570" fmla="*/ f421 1 167349"/>
                <a:gd name="f571" fmla="*/ f422 1 114430"/>
                <a:gd name="f572" fmla="*/ f423 1 167349"/>
                <a:gd name="f573" fmla="*/ f424 1 114430"/>
                <a:gd name="f574" fmla="*/ f425 1 167349"/>
                <a:gd name="f575" fmla="*/ f426 1 114430"/>
                <a:gd name="f576" fmla="*/ f427 1 167349"/>
                <a:gd name="f577" fmla="*/ f428 1 114430"/>
                <a:gd name="f578" fmla="*/ f429 1 167349"/>
                <a:gd name="f579" fmla="*/ f430 1 114430"/>
                <a:gd name="f580" fmla="*/ f431 1 167349"/>
                <a:gd name="f581" fmla="*/ f432 1 114430"/>
                <a:gd name="f582" fmla="*/ f433 1 167349"/>
                <a:gd name="f583" fmla="*/ f434 1 167349"/>
                <a:gd name="f584" fmla="*/ f435 1 114430"/>
                <a:gd name="f585" fmla="*/ f436 1 167349"/>
                <a:gd name="f586" fmla="*/ f437 1 114430"/>
                <a:gd name="f587" fmla="*/ f438 1 167349"/>
                <a:gd name="f588" fmla="*/ f439 1 114430"/>
                <a:gd name="f589" fmla="*/ f440 1 167349"/>
                <a:gd name="f590" fmla="*/ f441 1 114430"/>
                <a:gd name="f591" fmla="*/ f442 1 167349"/>
                <a:gd name="f592" fmla="*/ f443 1 114430"/>
                <a:gd name="f593" fmla="*/ f444 1 167349"/>
                <a:gd name="f594" fmla="*/ f445 1 114430"/>
                <a:gd name="f595" fmla="*/ f446 1 167349"/>
                <a:gd name="f596" fmla="*/ f447 1 114430"/>
                <a:gd name="f597" fmla="*/ f448 1 167349"/>
                <a:gd name="f598" fmla="*/ f449 1 114430"/>
                <a:gd name="f599" fmla="*/ f450 1 167349"/>
                <a:gd name="f600" fmla="*/ f451 1 114430"/>
                <a:gd name="f601" fmla="*/ f452 1 167349"/>
                <a:gd name="f602" fmla="*/ f453 1 114430"/>
                <a:gd name="f603" fmla="*/ f454 1 167349"/>
                <a:gd name="f604" fmla="*/ f455 1 114430"/>
                <a:gd name="f605" fmla="*/ f456 1 167349"/>
                <a:gd name="f606" fmla="*/ f457 1 114430"/>
                <a:gd name="f607" fmla="*/ f458 1 167349"/>
                <a:gd name="f608" fmla="*/ f459 1 114430"/>
                <a:gd name="f609" fmla="*/ f460 1 167349"/>
                <a:gd name="f610" fmla="*/ f461 1 114430"/>
                <a:gd name="f611" fmla="*/ f462 1 167349"/>
                <a:gd name="f612" fmla="*/ f463 1 114430"/>
                <a:gd name="f613" fmla="*/ f464 1 167349"/>
                <a:gd name="f614" fmla="*/ f465 1 114430"/>
                <a:gd name="f615" fmla="*/ f466 1 167349"/>
                <a:gd name="f616" fmla="*/ f467 1 114430"/>
                <a:gd name="f617" fmla="*/ f468 1 167349"/>
                <a:gd name="f618" fmla="*/ f469 1 114430"/>
                <a:gd name="f619" fmla="*/ f470 1 167349"/>
                <a:gd name="f620" fmla="*/ f471 1 114430"/>
                <a:gd name="f621" fmla="*/ f472 1 167349"/>
                <a:gd name="f622" fmla="*/ f473 1 114430"/>
                <a:gd name="f623" fmla="*/ f474 1 167349"/>
                <a:gd name="f624" fmla="*/ f475 1 114430"/>
                <a:gd name="f625" fmla="*/ f476 1 167349"/>
                <a:gd name="f626" fmla="*/ f477 1 114430"/>
                <a:gd name="f627" fmla="*/ f478 1 167349"/>
                <a:gd name="f628" fmla="*/ f479 1 114430"/>
                <a:gd name="f629" fmla="*/ f480 1 167349"/>
                <a:gd name="f630" fmla="*/ f481 1 114430"/>
                <a:gd name="f631" fmla="*/ f482 1 167349"/>
                <a:gd name="f632" fmla="*/ f483 1 114430"/>
                <a:gd name="f633" fmla="*/ f484 1 167349"/>
                <a:gd name="f634" fmla="*/ f485 1 114430"/>
                <a:gd name="f635" fmla="*/ f486 1 167349"/>
                <a:gd name="f636" fmla="*/ f487 1 167349"/>
                <a:gd name="f637" fmla="*/ f488 1 114430"/>
                <a:gd name="f638" fmla="*/ f489 1 167349"/>
                <a:gd name="f639" fmla="*/ f490 1 114430"/>
                <a:gd name="f640" fmla="*/ f491 1 167349"/>
                <a:gd name="f641" fmla="*/ f492 1 114430"/>
                <a:gd name="f642" fmla="*/ f493 1 167349"/>
                <a:gd name="f643" fmla="*/ f494 1 114430"/>
                <a:gd name="f644" fmla="*/ f495 1 167349"/>
                <a:gd name="f645" fmla="*/ f496 1 114430"/>
                <a:gd name="f646" fmla="*/ f497 1 114430"/>
                <a:gd name="f647" fmla="*/ f498 1 167349"/>
                <a:gd name="f648" fmla="*/ f499 1 114430"/>
                <a:gd name="f649" fmla="*/ f500 1 167349"/>
                <a:gd name="f650" fmla="*/ f501 1 114430"/>
                <a:gd name="f651" fmla="*/ f502 1 167349"/>
                <a:gd name="f652" fmla="*/ f503 1 114430"/>
                <a:gd name="f653" fmla="*/ f504 1 167349"/>
                <a:gd name="f654" fmla="*/ f505 1 167349"/>
                <a:gd name="f655" fmla="*/ f506 1 114430"/>
                <a:gd name="f656" fmla="*/ f507 1 167349"/>
                <a:gd name="f657" fmla="*/ f508 1 114430"/>
                <a:gd name="f658" fmla="*/ f509 1 167349"/>
                <a:gd name="f659" fmla="*/ f510 1 114430"/>
                <a:gd name="f660" fmla="*/ f511 1 167349"/>
                <a:gd name="f661" fmla="*/ f512 1 114430"/>
                <a:gd name="f662" fmla="*/ f513 1 167349"/>
                <a:gd name="f663" fmla="*/ f514 1 114430"/>
                <a:gd name="f664" fmla="*/ f515 1 167349"/>
                <a:gd name="f665" fmla="*/ f516 1 114430"/>
                <a:gd name="f666" fmla="*/ f517 1 167349"/>
                <a:gd name="f667" fmla="*/ f518 1 114430"/>
                <a:gd name="f668" fmla="*/ f519 1 167349"/>
                <a:gd name="f669" fmla="*/ f520 1 114430"/>
                <a:gd name="f670" fmla="*/ f521 1 167349"/>
                <a:gd name="f671" fmla="*/ f522 1 167349"/>
                <a:gd name="f672" fmla="*/ f523 1 114430"/>
                <a:gd name="f673" fmla="*/ f524 1 167349"/>
                <a:gd name="f674" fmla="*/ f525 1 114430"/>
                <a:gd name="f675" fmla="*/ f526 1 167349"/>
                <a:gd name="f676" fmla="*/ f527 1 114430"/>
                <a:gd name="f677" fmla="*/ f528 1 167349"/>
                <a:gd name="f678" fmla="*/ f529 1 114430"/>
                <a:gd name="f679" fmla="*/ f530 1 167349"/>
                <a:gd name="f680" fmla="*/ f531 1 114430"/>
                <a:gd name="f681" fmla="*/ f532 1 167349"/>
                <a:gd name="f682" fmla="*/ f533 1 114430"/>
                <a:gd name="f683" fmla="*/ f534 1 167349"/>
                <a:gd name="f684" fmla="*/ f535 1 114430"/>
                <a:gd name="f685" fmla="*/ f536 1 167349"/>
                <a:gd name="f686" fmla="*/ f537 1 114430"/>
                <a:gd name="f687" fmla="*/ f538 1 167349"/>
                <a:gd name="f688" fmla="*/ f539 1 114430"/>
                <a:gd name="f689" fmla="*/ f540 1 167349"/>
                <a:gd name="f690" fmla="*/ f541 1 114430"/>
                <a:gd name="f691" fmla="*/ f542 1 167349"/>
                <a:gd name="f692" fmla="*/ f543 1 114430"/>
                <a:gd name="f693" fmla="*/ f544 1 167349"/>
                <a:gd name="f694" fmla="*/ f545 1 114430"/>
                <a:gd name="f695" fmla="*/ f546 1 167349"/>
                <a:gd name="f696" fmla="*/ f5 1 f397"/>
                <a:gd name="f697" fmla="*/ f6 1 f397"/>
                <a:gd name="f698" fmla="*/ f5 1 f398"/>
                <a:gd name="f699" fmla="*/ f7 1 f398"/>
                <a:gd name="f700" fmla="+- f547 0 f1"/>
                <a:gd name="f701" fmla="*/ f548 1 f397"/>
                <a:gd name="f702" fmla="*/ f549 1 f398"/>
                <a:gd name="f703" fmla="*/ f550 1 f397"/>
                <a:gd name="f704" fmla="*/ f551 1 f398"/>
                <a:gd name="f705" fmla="*/ f552 1 f397"/>
                <a:gd name="f706" fmla="*/ f553 1 f398"/>
                <a:gd name="f707" fmla="*/ f554 1 f397"/>
                <a:gd name="f708" fmla="*/ f555 1 f398"/>
                <a:gd name="f709" fmla="*/ f556 1 f397"/>
                <a:gd name="f710" fmla="*/ f557 1 f398"/>
                <a:gd name="f711" fmla="*/ f558 1 f397"/>
                <a:gd name="f712" fmla="*/ f559 1 f398"/>
                <a:gd name="f713" fmla="*/ f560 1 f397"/>
                <a:gd name="f714" fmla="*/ f561 1 f398"/>
                <a:gd name="f715" fmla="*/ f562 1 f397"/>
                <a:gd name="f716" fmla="*/ f563 1 f398"/>
                <a:gd name="f717" fmla="*/ f564 1 f397"/>
                <a:gd name="f718" fmla="*/ f565 1 f398"/>
                <a:gd name="f719" fmla="*/ f566 1 f397"/>
                <a:gd name="f720" fmla="*/ f567 1 f398"/>
                <a:gd name="f721" fmla="*/ f568 1 f397"/>
                <a:gd name="f722" fmla="*/ f569 1 f398"/>
                <a:gd name="f723" fmla="*/ f570 1 f397"/>
                <a:gd name="f724" fmla="*/ f571 1 f398"/>
                <a:gd name="f725" fmla="*/ f572 1 f397"/>
                <a:gd name="f726" fmla="*/ f573 1 f398"/>
                <a:gd name="f727" fmla="*/ f574 1 f397"/>
                <a:gd name="f728" fmla="*/ f575 1 f398"/>
                <a:gd name="f729" fmla="*/ f576 1 f397"/>
                <a:gd name="f730" fmla="*/ f577 1 f398"/>
                <a:gd name="f731" fmla="*/ f578 1 f397"/>
                <a:gd name="f732" fmla="*/ f579 1 f398"/>
                <a:gd name="f733" fmla="*/ f580 1 f397"/>
                <a:gd name="f734" fmla="*/ f581 1 f398"/>
                <a:gd name="f735" fmla="*/ f582 1 f397"/>
                <a:gd name="f736" fmla="*/ f583 1 f397"/>
                <a:gd name="f737" fmla="*/ f584 1 f398"/>
                <a:gd name="f738" fmla="*/ f585 1 f397"/>
                <a:gd name="f739" fmla="*/ f586 1 f398"/>
                <a:gd name="f740" fmla="*/ f587 1 f397"/>
                <a:gd name="f741" fmla="*/ f588 1 f398"/>
                <a:gd name="f742" fmla="*/ f589 1 f397"/>
                <a:gd name="f743" fmla="*/ f590 1 f398"/>
                <a:gd name="f744" fmla="*/ f591 1 f397"/>
                <a:gd name="f745" fmla="*/ f592 1 f398"/>
                <a:gd name="f746" fmla="*/ f593 1 f397"/>
                <a:gd name="f747" fmla="*/ f594 1 f398"/>
                <a:gd name="f748" fmla="*/ f595 1 f397"/>
                <a:gd name="f749" fmla="*/ f596 1 f398"/>
                <a:gd name="f750" fmla="*/ f597 1 f397"/>
                <a:gd name="f751" fmla="*/ f598 1 f398"/>
                <a:gd name="f752" fmla="*/ f599 1 f397"/>
                <a:gd name="f753" fmla="*/ f600 1 f398"/>
                <a:gd name="f754" fmla="*/ f601 1 f397"/>
                <a:gd name="f755" fmla="*/ f602 1 f398"/>
                <a:gd name="f756" fmla="*/ f603 1 f397"/>
                <a:gd name="f757" fmla="*/ f604 1 f398"/>
                <a:gd name="f758" fmla="*/ f605 1 f397"/>
                <a:gd name="f759" fmla="*/ f606 1 f398"/>
                <a:gd name="f760" fmla="*/ f607 1 f397"/>
                <a:gd name="f761" fmla="*/ f608 1 f398"/>
                <a:gd name="f762" fmla="*/ f609 1 f397"/>
                <a:gd name="f763" fmla="*/ f610 1 f398"/>
                <a:gd name="f764" fmla="*/ f611 1 f397"/>
                <a:gd name="f765" fmla="*/ f612 1 f398"/>
                <a:gd name="f766" fmla="*/ f613 1 f397"/>
                <a:gd name="f767" fmla="*/ f614 1 f398"/>
                <a:gd name="f768" fmla="*/ f615 1 f397"/>
                <a:gd name="f769" fmla="*/ f616 1 f398"/>
                <a:gd name="f770" fmla="*/ f617 1 f397"/>
                <a:gd name="f771" fmla="*/ f618 1 f398"/>
                <a:gd name="f772" fmla="*/ f619 1 f397"/>
                <a:gd name="f773" fmla="*/ f620 1 f398"/>
                <a:gd name="f774" fmla="*/ f621 1 f397"/>
                <a:gd name="f775" fmla="*/ f622 1 f398"/>
                <a:gd name="f776" fmla="*/ f623 1 f397"/>
                <a:gd name="f777" fmla="*/ f624 1 f398"/>
                <a:gd name="f778" fmla="*/ f625 1 f397"/>
                <a:gd name="f779" fmla="*/ f626 1 f398"/>
                <a:gd name="f780" fmla="*/ f627 1 f397"/>
                <a:gd name="f781" fmla="*/ f628 1 f398"/>
                <a:gd name="f782" fmla="*/ f629 1 f397"/>
                <a:gd name="f783" fmla="*/ f630 1 f398"/>
                <a:gd name="f784" fmla="*/ f631 1 f397"/>
                <a:gd name="f785" fmla="*/ f632 1 f398"/>
                <a:gd name="f786" fmla="*/ f633 1 f397"/>
                <a:gd name="f787" fmla="*/ f634 1 f398"/>
                <a:gd name="f788" fmla="*/ f635 1 f397"/>
                <a:gd name="f789" fmla="*/ f636 1 f397"/>
                <a:gd name="f790" fmla="*/ f637 1 f398"/>
                <a:gd name="f791" fmla="*/ f638 1 f397"/>
                <a:gd name="f792" fmla="*/ f639 1 f398"/>
                <a:gd name="f793" fmla="*/ f640 1 f397"/>
                <a:gd name="f794" fmla="*/ f641 1 f398"/>
                <a:gd name="f795" fmla="*/ f642 1 f397"/>
                <a:gd name="f796" fmla="*/ f643 1 f398"/>
                <a:gd name="f797" fmla="*/ f644 1 f397"/>
                <a:gd name="f798" fmla="*/ f645 1 f398"/>
                <a:gd name="f799" fmla="*/ f646 1 f398"/>
                <a:gd name="f800" fmla="*/ f647 1 f397"/>
                <a:gd name="f801" fmla="*/ f648 1 f398"/>
                <a:gd name="f802" fmla="*/ f649 1 f397"/>
                <a:gd name="f803" fmla="*/ f650 1 f398"/>
                <a:gd name="f804" fmla="*/ f651 1 f397"/>
                <a:gd name="f805" fmla="*/ f652 1 f398"/>
                <a:gd name="f806" fmla="*/ f653 1 f397"/>
                <a:gd name="f807" fmla="*/ f654 1 f397"/>
                <a:gd name="f808" fmla="*/ f655 1 f398"/>
                <a:gd name="f809" fmla="*/ f656 1 f397"/>
                <a:gd name="f810" fmla="*/ f657 1 f398"/>
                <a:gd name="f811" fmla="*/ f658 1 f397"/>
                <a:gd name="f812" fmla="*/ f659 1 f398"/>
                <a:gd name="f813" fmla="*/ f660 1 f397"/>
                <a:gd name="f814" fmla="*/ f661 1 f398"/>
                <a:gd name="f815" fmla="*/ f662 1 f397"/>
                <a:gd name="f816" fmla="*/ f663 1 f398"/>
                <a:gd name="f817" fmla="*/ f664 1 f397"/>
                <a:gd name="f818" fmla="*/ f665 1 f398"/>
                <a:gd name="f819" fmla="*/ f666 1 f397"/>
                <a:gd name="f820" fmla="*/ f667 1 f398"/>
                <a:gd name="f821" fmla="*/ f668 1 f397"/>
                <a:gd name="f822" fmla="*/ f669 1 f398"/>
                <a:gd name="f823" fmla="*/ f670 1 f397"/>
                <a:gd name="f824" fmla="*/ f671 1 f397"/>
                <a:gd name="f825" fmla="*/ f672 1 f398"/>
                <a:gd name="f826" fmla="*/ f673 1 f397"/>
                <a:gd name="f827" fmla="*/ f674 1 f398"/>
                <a:gd name="f828" fmla="*/ f675 1 f397"/>
                <a:gd name="f829" fmla="*/ f676 1 f398"/>
                <a:gd name="f830" fmla="*/ f677 1 f397"/>
                <a:gd name="f831" fmla="*/ f678 1 f398"/>
                <a:gd name="f832" fmla="*/ f679 1 f397"/>
                <a:gd name="f833" fmla="*/ f680 1 f398"/>
                <a:gd name="f834" fmla="*/ f681 1 f397"/>
                <a:gd name="f835" fmla="*/ f682 1 f398"/>
                <a:gd name="f836" fmla="*/ f683 1 f397"/>
                <a:gd name="f837" fmla="*/ f684 1 f398"/>
                <a:gd name="f838" fmla="*/ f685 1 f397"/>
                <a:gd name="f839" fmla="*/ f686 1 f398"/>
                <a:gd name="f840" fmla="*/ f687 1 f397"/>
                <a:gd name="f841" fmla="*/ f688 1 f398"/>
                <a:gd name="f842" fmla="*/ f689 1 f397"/>
                <a:gd name="f843" fmla="*/ f690 1 f398"/>
                <a:gd name="f844" fmla="*/ f691 1 f397"/>
                <a:gd name="f845" fmla="*/ f692 1 f398"/>
                <a:gd name="f846" fmla="*/ f693 1 f397"/>
                <a:gd name="f847" fmla="*/ f694 1 f398"/>
                <a:gd name="f848" fmla="*/ f695 1 f397"/>
                <a:gd name="f849" fmla="*/ f696 f392 1"/>
                <a:gd name="f850" fmla="*/ f697 f392 1"/>
                <a:gd name="f851" fmla="*/ f699 f393 1"/>
                <a:gd name="f852" fmla="*/ f698 f393 1"/>
                <a:gd name="f853" fmla="*/ f701 f392 1"/>
                <a:gd name="f854" fmla="*/ f702 f393 1"/>
                <a:gd name="f855" fmla="*/ f703 f392 1"/>
                <a:gd name="f856" fmla="*/ f704 f393 1"/>
                <a:gd name="f857" fmla="*/ f705 f392 1"/>
                <a:gd name="f858" fmla="*/ f706 f393 1"/>
                <a:gd name="f859" fmla="*/ f707 f392 1"/>
                <a:gd name="f860" fmla="*/ f708 f393 1"/>
                <a:gd name="f861" fmla="*/ f709 f392 1"/>
                <a:gd name="f862" fmla="*/ f710 f393 1"/>
                <a:gd name="f863" fmla="*/ f711 f392 1"/>
                <a:gd name="f864" fmla="*/ f712 f393 1"/>
                <a:gd name="f865" fmla="*/ f713 f392 1"/>
                <a:gd name="f866" fmla="*/ f714 f393 1"/>
                <a:gd name="f867" fmla="*/ f715 f392 1"/>
                <a:gd name="f868" fmla="*/ f716 f393 1"/>
                <a:gd name="f869" fmla="*/ f717 f392 1"/>
                <a:gd name="f870" fmla="*/ f718 f393 1"/>
                <a:gd name="f871" fmla="*/ f719 f392 1"/>
                <a:gd name="f872" fmla="*/ f720 f393 1"/>
                <a:gd name="f873" fmla="*/ f721 f392 1"/>
                <a:gd name="f874" fmla="*/ f722 f393 1"/>
                <a:gd name="f875" fmla="*/ f723 f392 1"/>
                <a:gd name="f876" fmla="*/ f724 f393 1"/>
                <a:gd name="f877" fmla="*/ f725 f392 1"/>
                <a:gd name="f878" fmla="*/ f726 f393 1"/>
                <a:gd name="f879" fmla="*/ f727 f392 1"/>
                <a:gd name="f880" fmla="*/ f728 f393 1"/>
                <a:gd name="f881" fmla="*/ f729 f392 1"/>
                <a:gd name="f882" fmla="*/ f730 f393 1"/>
                <a:gd name="f883" fmla="*/ f731 f392 1"/>
                <a:gd name="f884" fmla="*/ f732 f393 1"/>
                <a:gd name="f885" fmla="*/ f733 f392 1"/>
                <a:gd name="f886" fmla="*/ f734 f393 1"/>
                <a:gd name="f887" fmla="*/ f735 f392 1"/>
                <a:gd name="f888" fmla="*/ f736 f392 1"/>
                <a:gd name="f889" fmla="*/ f737 f393 1"/>
                <a:gd name="f890" fmla="*/ f738 f392 1"/>
                <a:gd name="f891" fmla="*/ f739 f393 1"/>
                <a:gd name="f892" fmla="*/ f740 f392 1"/>
                <a:gd name="f893" fmla="*/ f741 f393 1"/>
                <a:gd name="f894" fmla="*/ f742 f392 1"/>
                <a:gd name="f895" fmla="*/ f743 f393 1"/>
                <a:gd name="f896" fmla="*/ f744 f392 1"/>
                <a:gd name="f897" fmla="*/ f745 f393 1"/>
                <a:gd name="f898" fmla="*/ f746 f392 1"/>
                <a:gd name="f899" fmla="*/ f747 f393 1"/>
                <a:gd name="f900" fmla="*/ f748 f392 1"/>
                <a:gd name="f901" fmla="*/ f749 f393 1"/>
                <a:gd name="f902" fmla="*/ f750 f392 1"/>
                <a:gd name="f903" fmla="*/ f751 f393 1"/>
                <a:gd name="f904" fmla="*/ f752 f392 1"/>
                <a:gd name="f905" fmla="*/ f753 f393 1"/>
                <a:gd name="f906" fmla="*/ f754 f392 1"/>
                <a:gd name="f907" fmla="*/ f755 f393 1"/>
                <a:gd name="f908" fmla="*/ f756 f392 1"/>
                <a:gd name="f909" fmla="*/ f757 f393 1"/>
                <a:gd name="f910" fmla="*/ f758 f392 1"/>
                <a:gd name="f911" fmla="*/ f759 f393 1"/>
                <a:gd name="f912" fmla="*/ f760 f392 1"/>
                <a:gd name="f913" fmla="*/ f761 f393 1"/>
                <a:gd name="f914" fmla="*/ f762 f392 1"/>
                <a:gd name="f915" fmla="*/ f763 f393 1"/>
                <a:gd name="f916" fmla="*/ f764 f392 1"/>
                <a:gd name="f917" fmla="*/ f765 f393 1"/>
                <a:gd name="f918" fmla="*/ f766 f392 1"/>
                <a:gd name="f919" fmla="*/ f767 f393 1"/>
                <a:gd name="f920" fmla="*/ f768 f392 1"/>
                <a:gd name="f921" fmla="*/ f769 f393 1"/>
                <a:gd name="f922" fmla="*/ f770 f392 1"/>
                <a:gd name="f923" fmla="*/ f771 f393 1"/>
                <a:gd name="f924" fmla="*/ f772 f392 1"/>
                <a:gd name="f925" fmla="*/ f773 f393 1"/>
                <a:gd name="f926" fmla="*/ f774 f392 1"/>
                <a:gd name="f927" fmla="*/ f775 f393 1"/>
                <a:gd name="f928" fmla="*/ f776 f392 1"/>
                <a:gd name="f929" fmla="*/ f777 f393 1"/>
                <a:gd name="f930" fmla="*/ f778 f392 1"/>
                <a:gd name="f931" fmla="*/ f779 f393 1"/>
                <a:gd name="f932" fmla="*/ f780 f392 1"/>
                <a:gd name="f933" fmla="*/ f781 f393 1"/>
                <a:gd name="f934" fmla="*/ f782 f392 1"/>
                <a:gd name="f935" fmla="*/ f783 f393 1"/>
                <a:gd name="f936" fmla="*/ f784 f392 1"/>
                <a:gd name="f937" fmla="*/ f785 f393 1"/>
                <a:gd name="f938" fmla="*/ f786 f392 1"/>
                <a:gd name="f939" fmla="*/ f787 f393 1"/>
                <a:gd name="f940" fmla="*/ f788 f392 1"/>
                <a:gd name="f941" fmla="*/ f789 f392 1"/>
                <a:gd name="f942" fmla="*/ f790 f393 1"/>
                <a:gd name="f943" fmla="*/ f791 f392 1"/>
                <a:gd name="f944" fmla="*/ f792 f393 1"/>
                <a:gd name="f945" fmla="*/ f793 f392 1"/>
                <a:gd name="f946" fmla="*/ f794 f393 1"/>
                <a:gd name="f947" fmla="*/ f795 f392 1"/>
                <a:gd name="f948" fmla="*/ f796 f393 1"/>
                <a:gd name="f949" fmla="*/ f797 f392 1"/>
                <a:gd name="f950" fmla="*/ f798 f393 1"/>
                <a:gd name="f951" fmla="*/ f799 f393 1"/>
                <a:gd name="f952" fmla="*/ f800 f392 1"/>
                <a:gd name="f953" fmla="*/ f801 f393 1"/>
                <a:gd name="f954" fmla="*/ f802 f392 1"/>
                <a:gd name="f955" fmla="*/ f803 f393 1"/>
                <a:gd name="f956" fmla="*/ f804 f392 1"/>
                <a:gd name="f957" fmla="*/ f805 f393 1"/>
                <a:gd name="f958" fmla="*/ f806 f392 1"/>
                <a:gd name="f959" fmla="*/ f807 f392 1"/>
                <a:gd name="f960" fmla="*/ f808 f393 1"/>
                <a:gd name="f961" fmla="*/ f809 f392 1"/>
                <a:gd name="f962" fmla="*/ f810 f393 1"/>
                <a:gd name="f963" fmla="*/ f811 f392 1"/>
                <a:gd name="f964" fmla="*/ f812 f393 1"/>
                <a:gd name="f965" fmla="*/ f813 f392 1"/>
                <a:gd name="f966" fmla="*/ f814 f393 1"/>
                <a:gd name="f967" fmla="*/ f815 f392 1"/>
                <a:gd name="f968" fmla="*/ f816 f393 1"/>
                <a:gd name="f969" fmla="*/ f817 f392 1"/>
                <a:gd name="f970" fmla="*/ f818 f393 1"/>
                <a:gd name="f971" fmla="*/ f819 f392 1"/>
                <a:gd name="f972" fmla="*/ f820 f393 1"/>
                <a:gd name="f973" fmla="*/ f821 f392 1"/>
                <a:gd name="f974" fmla="*/ f822 f393 1"/>
                <a:gd name="f975" fmla="*/ f823 f392 1"/>
                <a:gd name="f976" fmla="*/ f824 f392 1"/>
                <a:gd name="f977" fmla="*/ f825 f393 1"/>
                <a:gd name="f978" fmla="*/ f826 f392 1"/>
                <a:gd name="f979" fmla="*/ f827 f393 1"/>
                <a:gd name="f980" fmla="*/ f828 f392 1"/>
                <a:gd name="f981" fmla="*/ f829 f393 1"/>
                <a:gd name="f982" fmla="*/ f830 f392 1"/>
                <a:gd name="f983" fmla="*/ f831 f393 1"/>
                <a:gd name="f984" fmla="*/ f832 f392 1"/>
                <a:gd name="f985" fmla="*/ f833 f393 1"/>
                <a:gd name="f986" fmla="*/ f834 f392 1"/>
                <a:gd name="f987" fmla="*/ f835 f393 1"/>
                <a:gd name="f988" fmla="*/ f836 f392 1"/>
                <a:gd name="f989" fmla="*/ f837 f393 1"/>
                <a:gd name="f990" fmla="*/ f838 f392 1"/>
                <a:gd name="f991" fmla="*/ f839 f393 1"/>
                <a:gd name="f992" fmla="*/ f840 f392 1"/>
                <a:gd name="f993" fmla="*/ f841 f393 1"/>
                <a:gd name="f994" fmla="*/ f842 f392 1"/>
                <a:gd name="f995" fmla="*/ f843 f393 1"/>
                <a:gd name="f996" fmla="*/ f844 f392 1"/>
                <a:gd name="f997" fmla="*/ f845 f393 1"/>
                <a:gd name="f998" fmla="*/ f846 f392 1"/>
                <a:gd name="f999" fmla="*/ f847 f393 1"/>
                <a:gd name="f1000" fmla="*/ f848 f39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00">
                  <a:pos x="f853" y="f854"/>
                </a:cxn>
                <a:cxn ang="f700">
                  <a:pos x="f855" y="f856"/>
                </a:cxn>
                <a:cxn ang="f700">
                  <a:pos x="f857" y="f858"/>
                </a:cxn>
                <a:cxn ang="f700">
                  <a:pos x="f859" y="f860"/>
                </a:cxn>
                <a:cxn ang="f700">
                  <a:pos x="f861" y="f862"/>
                </a:cxn>
                <a:cxn ang="f700">
                  <a:pos x="f863" y="f864"/>
                </a:cxn>
                <a:cxn ang="f700">
                  <a:pos x="f865" y="f866"/>
                </a:cxn>
                <a:cxn ang="f700">
                  <a:pos x="f867" y="f868"/>
                </a:cxn>
                <a:cxn ang="f700">
                  <a:pos x="f869" y="f870"/>
                </a:cxn>
                <a:cxn ang="f700">
                  <a:pos x="f871" y="f872"/>
                </a:cxn>
                <a:cxn ang="f700">
                  <a:pos x="f873" y="f874"/>
                </a:cxn>
                <a:cxn ang="f700">
                  <a:pos x="f875" y="f876"/>
                </a:cxn>
                <a:cxn ang="f700">
                  <a:pos x="f877" y="f878"/>
                </a:cxn>
                <a:cxn ang="f700">
                  <a:pos x="f879" y="f880"/>
                </a:cxn>
                <a:cxn ang="f700">
                  <a:pos x="f881" y="f882"/>
                </a:cxn>
                <a:cxn ang="f700">
                  <a:pos x="f883" y="f884"/>
                </a:cxn>
                <a:cxn ang="f700">
                  <a:pos x="f885" y="f886"/>
                </a:cxn>
                <a:cxn ang="f700">
                  <a:pos x="f887" y="f860"/>
                </a:cxn>
                <a:cxn ang="f700">
                  <a:pos x="f888" y="f889"/>
                </a:cxn>
                <a:cxn ang="f700">
                  <a:pos x="f890" y="f891"/>
                </a:cxn>
                <a:cxn ang="f700">
                  <a:pos x="f892" y="f893"/>
                </a:cxn>
                <a:cxn ang="f700">
                  <a:pos x="f894" y="f895"/>
                </a:cxn>
                <a:cxn ang="f700">
                  <a:pos x="f896" y="f897"/>
                </a:cxn>
                <a:cxn ang="f700">
                  <a:pos x="f898" y="f899"/>
                </a:cxn>
                <a:cxn ang="f700">
                  <a:pos x="f900" y="f901"/>
                </a:cxn>
                <a:cxn ang="f700">
                  <a:pos x="f902" y="f903"/>
                </a:cxn>
                <a:cxn ang="f700">
                  <a:pos x="f904" y="f905"/>
                </a:cxn>
                <a:cxn ang="f700">
                  <a:pos x="f906" y="f907"/>
                </a:cxn>
                <a:cxn ang="f700">
                  <a:pos x="f908" y="f909"/>
                </a:cxn>
                <a:cxn ang="f700">
                  <a:pos x="f910" y="f911"/>
                </a:cxn>
                <a:cxn ang="f700">
                  <a:pos x="f912" y="f913"/>
                </a:cxn>
                <a:cxn ang="f700">
                  <a:pos x="f914" y="f915"/>
                </a:cxn>
                <a:cxn ang="f700">
                  <a:pos x="f916" y="f917"/>
                </a:cxn>
                <a:cxn ang="f700">
                  <a:pos x="f918" y="f919"/>
                </a:cxn>
                <a:cxn ang="f700">
                  <a:pos x="f920" y="f921"/>
                </a:cxn>
                <a:cxn ang="f700">
                  <a:pos x="f922" y="f923"/>
                </a:cxn>
                <a:cxn ang="f700">
                  <a:pos x="f924" y="f925"/>
                </a:cxn>
                <a:cxn ang="f700">
                  <a:pos x="f926" y="f927"/>
                </a:cxn>
                <a:cxn ang="f700">
                  <a:pos x="f928" y="f929"/>
                </a:cxn>
                <a:cxn ang="f700">
                  <a:pos x="f930" y="f931"/>
                </a:cxn>
                <a:cxn ang="f700">
                  <a:pos x="f932" y="f933"/>
                </a:cxn>
                <a:cxn ang="f700">
                  <a:pos x="f934" y="f935"/>
                </a:cxn>
                <a:cxn ang="f700">
                  <a:pos x="f936" y="f937"/>
                </a:cxn>
                <a:cxn ang="f700">
                  <a:pos x="f938" y="f939"/>
                </a:cxn>
                <a:cxn ang="f700">
                  <a:pos x="f940" y="f939"/>
                </a:cxn>
                <a:cxn ang="f700">
                  <a:pos x="f941" y="f942"/>
                </a:cxn>
                <a:cxn ang="f700">
                  <a:pos x="f943" y="f944"/>
                </a:cxn>
                <a:cxn ang="f700">
                  <a:pos x="f945" y="f946"/>
                </a:cxn>
                <a:cxn ang="f700">
                  <a:pos x="f947" y="f948"/>
                </a:cxn>
                <a:cxn ang="f700">
                  <a:pos x="f949" y="f950"/>
                </a:cxn>
                <a:cxn ang="f700">
                  <a:pos x="f949" y="f951"/>
                </a:cxn>
                <a:cxn ang="f700">
                  <a:pos x="f952" y="f953"/>
                </a:cxn>
                <a:cxn ang="f700">
                  <a:pos x="f954" y="f955"/>
                </a:cxn>
                <a:cxn ang="f700">
                  <a:pos x="f956" y="f957"/>
                </a:cxn>
                <a:cxn ang="f700">
                  <a:pos x="f958" y="f955"/>
                </a:cxn>
                <a:cxn ang="f700">
                  <a:pos x="f959" y="f960"/>
                </a:cxn>
                <a:cxn ang="f700">
                  <a:pos x="f961" y="f962"/>
                </a:cxn>
                <a:cxn ang="f700">
                  <a:pos x="f963" y="f964"/>
                </a:cxn>
                <a:cxn ang="f700">
                  <a:pos x="f965" y="f966"/>
                </a:cxn>
                <a:cxn ang="f700">
                  <a:pos x="f853" y="f854"/>
                </a:cxn>
                <a:cxn ang="f700">
                  <a:pos x="f967" y="f968"/>
                </a:cxn>
                <a:cxn ang="f700">
                  <a:pos x="f969" y="f970"/>
                </a:cxn>
                <a:cxn ang="f700">
                  <a:pos x="f971" y="f972"/>
                </a:cxn>
                <a:cxn ang="f700">
                  <a:pos x="f973" y="f974"/>
                </a:cxn>
                <a:cxn ang="f700">
                  <a:pos x="f975" y="f882"/>
                </a:cxn>
                <a:cxn ang="f700">
                  <a:pos x="f967" y="f968"/>
                </a:cxn>
                <a:cxn ang="f700">
                  <a:pos x="f976" y="f977"/>
                </a:cxn>
                <a:cxn ang="f700">
                  <a:pos x="f978" y="f979"/>
                </a:cxn>
                <a:cxn ang="f700">
                  <a:pos x="f980" y="f981"/>
                </a:cxn>
                <a:cxn ang="f700">
                  <a:pos x="f982" y="f983"/>
                </a:cxn>
                <a:cxn ang="f700">
                  <a:pos x="f984" y="f985"/>
                </a:cxn>
                <a:cxn ang="f700">
                  <a:pos x="f986" y="f987"/>
                </a:cxn>
                <a:cxn ang="f700">
                  <a:pos x="f988" y="f989"/>
                </a:cxn>
                <a:cxn ang="f700">
                  <a:pos x="f990" y="f991"/>
                </a:cxn>
                <a:cxn ang="f700">
                  <a:pos x="f992" y="f993"/>
                </a:cxn>
                <a:cxn ang="f700">
                  <a:pos x="f994" y="f995"/>
                </a:cxn>
                <a:cxn ang="f700">
                  <a:pos x="f996" y="f997"/>
                </a:cxn>
                <a:cxn ang="f700">
                  <a:pos x="f998" y="f999"/>
                </a:cxn>
                <a:cxn ang="f700">
                  <a:pos x="f1000" y="f989"/>
                </a:cxn>
              </a:cxnLst>
              <a:rect l="f849" t="f852" r="f850" b="f851"/>
              <a:pathLst>
                <a:path w="167349" h="114430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5"/>
                    <a:pt x="f47" y="f9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96" y="f100"/>
                    <a:pt x="f101" y="f102"/>
                  </a:cubicBezTo>
                  <a:lnTo>
                    <a:pt x="f103" y="f27"/>
                  </a:lnTo>
                  <a:lnTo>
                    <a:pt x="f104" y="f105"/>
                  </a:lnTo>
                  <a:cubicBezTo>
                    <a:pt x="f106" y="f107"/>
                    <a:pt x="f108" y="f109"/>
                    <a:pt x="f110" y="f111"/>
                  </a:cubicBezTo>
                  <a:cubicBezTo>
                    <a:pt x="f112" y="f113"/>
                    <a:pt x="f114" y="f115"/>
                    <a:pt x="f116" y="f117"/>
                  </a:cubicBezTo>
                  <a:cubicBezTo>
                    <a:pt x="f118" y="f119"/>
                    <a:pt x="f120" y="f121"/>
                    <a:pt x="f122" y="f123"/>
                  </a:cubicBezTo>
                  <a:cubicBezTo>
                    <a:pt x="f124" y="f125"/>
                    <a:pt x="f126" y="f127"/>
                    <a:pt x="f128" y="f129"/>
                  </a:cubicBezTo>
                  <a:cubicBezTo>
                    <a:pt x="f130" y="f131"/>
                    <a:pt x="f132" y="f133"/>
                    <a:pt x="f134" y="f135"/>
                  </a:cubicBezTo>
                  <a:lnTo>
                    <a:pt x="f136" y="f137"/>
                  </a:lnTo>
                  <a:cubicBezTo>
                    <a:pt x="f138" y="f139"/>
                    <a:pt x="f140" y="f141"/>
                    <a:pt x="f142" y="f143"/>
                  </a:cubicBezTo>
                  <a:cubicBezTo>
                    <a:pt x="f144" y="f145"/>
                    <a:pt x="f146" y="f147"/>
                    <a:pt x="f148" y="f149"/>
                  </a:cubicBezTo>
                  <a:cubicBezTo>
                    <a:pt x="f150" y="f151"/>
                    <a:pt x="f152" y="f153"/>
                    <a:pt x="f154" y="f155"/>
                  </a:cubicBezTo>
                  <a:cubicBezTo>
                    <a:pt x="f156" y="f157"/>
                    <a:pt x="f158" y="f159"/>
                    <a:pt x="f160" y="f161"/>
                  </a:cubicBezTo>
                  <a:cubicBezTo>
                    <a:pt x="f162" y="f163"/>
                    <a:pt x="f164" y="f165"/>
                    <a:pt x="f166" y="f167"/>
                  </a:cubicBezTo>
                  <a:lnTo>
                    <a:pt x="f168" y="f169"/>
                  </a:lnTo>
                  <a:lnTo>
                    <a:pt x="f170" y="f171"/>
                  </a:lnTo>
                  <a:cubicBezTo>
                    <a:pt x="f172" y="f171"/>
                    <a:pt x="f173" y="f174"/>
                    <a:pt x="f175" y="f159"/>
                  </a:cubicBezTo>
                  <a:cubicBezTo>
                    <a:pt x="f176" y="f177"/>
                    <a:pt x="f178" y="f179"/>
                    <a:pt x="f180" y="f181"/>
                  </a:cubicBezTo>
                  <a:cubicBezTo>
                    <a:pt x="f182" y="f183"/>
                    <a:pt x="f184" y="f185"/>
                    <a:pt x="f186" y="f187"/>
                  </a:cubicBezTo>
                  <a:cubicBezTo>
                    <a:pt x="f188" y="f189"/>
                    <a:pt x="f190" y="f191"/>
                    <a:pt x="f192" y="f193"/>
                  </a:cubicBezTo>
                  <a:cubicBezTo>
                    <a:pt x="f194" y="f195"/>
                    <a:pt x="f196" y="f197"/>
                    <a:pt x="f198" y="f199"/>
                  </a:cubicBezTo>
                  <a:lnTo>
                    <a:pt x="f200" y="f201"/>
                  </a:lnTo>
                  <a:cubicBezTo>
                    <a:pt x="f202" y="f203"/>
                    <a:pt x="f204" y="f205"/>
                    <a:pt x="f206" y="f207"/>
                  </a:cubicBezTo>
                  <a:cubicBezTo>
                    <a:pt x="f208" y="f209"/>
                    <a:pt x="f210" y="f211"/>
                    <a:pt x="f212" y="f213"/>
                  </a:cubicBezTo>
                  <a:lnTo>
                    <a:pt x="f214" y="f215"/>
                  </a:lnTo>
                  <a:lnTo>
                    <a:pt x="f216" y="f217"/>
                  </a:lnTo>
                  <a:cubicBezTo>
                    <a:pt x="f218" y="f219"/>
                    <a:pt x="f220" y="f155"/>
                    <a:pt x="f221" y="f222"/>
                  </a:cubicBezTo>
                  <a:cubicBezTo>
                    <a:pt x="f223" y="f224"/>
                    <a:pt x="f225" y="f226"/>
                    <a:pt x="f227" y="f228"/>
                  </a:cubicBezTo>
                  <a:lnTo>
                    <a:pt x="f229" y="f228"/>
                  </a:lnTo>
                  <a:cubicBezTo>
                    <a:pt x="f230" y="f231"/>
                    <a:pt x="f232" y="f233"/>
                    <a:pt x="f234" y="f235"/>
                  </a:cubicBezTo>
                  <a:cubicBezTo>
                    <a:pt x="f236" y="f219"/>
                    <a:pt x="f237" y="f238"/>
                    <a:pt x="f239" y="f240"/>
                  </a:cubicBezTo>
                  <a:cubicBezTo>
                    <a:pt x="f241" y="f242"/>
                    <a:pt x="f243" y="f244"/>
                    <a:pt x="f245" y="f246"/>
                  </a:cubicBezTo>
                  <a:cubicBezTo>
                    <a:pt x="f247" y="f248"/>
                    <a:pt x="f249" y="f250"/>
                    <a:pt x="f251" y="f252"/>
                  </a:cubicBezTo>
                  <a:cubicBezTo>
                    <a:pt x="f253" y="f254"/>
                    <a:pt x="f255" y="f256"/>
                    <a:pt x="f257" y="f258"/>
                  </a:cubicBezTo>
                  <a:cubicBezTo>
                    <a:pt x="f259" y="f260"/>
                    <a:pt x="f259" y="f261"/>
                    <a:pt x="f257" y="f262"/>
                  </a:cubicBezTo>
                  <a:lnTo>
                    <a:pt x="f263" y="f264"/>
                  </a:lnTo>
                  <a:cubicBezTo>
                    <a:pt x="f265" y="f266"/>
                    <a:pt x="f267" y="f268"/>
                    <a:pt x="f269" y="f270"/>
                  </a:cubicBezTo>
                  <a:cubicBezTo>
                    <a:pt x="f271" y="f272"/>
                    <a:pt x="f273" y="f274"/>
                    <a:pt x="f275" y="f276"/>
                  </a:cubicBezTo>
                  <a:cubicBezTo>
                    <a:pt x="f277" y="f278"/>
                    <a:pt x="f279" y="f280"/>
                    <a:pt x="f281" y="f270"/>
                  </a:cubicBezTo>
                  <a:lnTo>
                    <a:pt x="f282" y="f283"/>
                  </a:lnTo>
                  <a:cubicBezTo>
                    <a:pt x="f284" y="f285"/>
                    <a:pt x="f286" y="f287"/>
                    <a:pt x="f288" y="f289"/>
                  </a:cubicBezTo>
                  <a:cubicBezTo>
                    <a:pt x="f290" y="f291"/>
                    <a:pt x="f292" y="f45"/>
                    <a:pt x="f293" y="f5"/>
                  </a:cubicBezTo>
                  <a:cubicBezTo>
                    <a:pt x="f294" y="f295"/>
                    <a:pt x="f296" y="f297"/>
                    <a:pt x="f298" y="f299"/>
                  </a:cubicBezTo>
                  <a:cubicBezTo>
                    <a:pt x="f300" y="f301"/>
                    <a:pt x="f302" y="f303"/>
                    <a:pt x="f8" y="f9"/>
                  </a:cubicBezTo>
                  <a:close/>
                  <a:moveTo>
                    <a:pt x="f304" y="f305"/>
                  </a:moveTo>
                  <a:cubicBezTo>
                    <a:pt x="f306" y="f307"/>
                    <a:pt x="f308" y="f309"/>
                    <a:pt x="f310" y="f311"/>
                  </a:cubicBezTo>
                  <a:cubicBezTo>
                    <a:pt x="f312" y="f313"/>
                    <a:pt x="f314" y="f93"/>
                    <a:pt x="f315" y="f316"/>
                  </a:cubicBezTo>
                  <a:cubicBezTo>
                    <a:pt x="f317" y="f318"/>
                    <a:pt x="f319" y="f320"/>
                    <a:pt x="f321" y="f322"/>
                  </a:cubicBezTo>
                  <a:lnTo>
                    <a:pt x="f323" y="f91"/>
                  </a:lnTo>
                  <a:cubicBezTo>
                    <a:pt x="f324" y="f325"/>
                    <a:pt x="f326" y="f327"/>
                    <a:pt x="f304" y="f305"/>
                  </a:cubicBezTo>
                  <a:close/>
                  <a:moveTo>
                    <a:pt x="f328" y="f329"/>
                  </a:moveTo>
                  <a:cubicBezTo>
                    <a:pt x="f330" y="f331"/>
                    <a:pt x="f332" y="f333"/>
                    <a:pt x="f334" y="f335"/>
                  </a:cubicBezTo>
                  <a:cubicBezTo>
                    <a:pt x="f336" y="f337"/>
                    <a:pt x="f338" y="f339"/>
                    <a:pt x="f340" y="f341"/>
                  </a:cubicBezTo>
                  <a:cubicBezTo>
                    <a:pt x="f342" y="f343"/>
                    <a:pt x="f344" y="f345"/>
                    <a:pt x="f346" y="f347"/>
                  </a:cubicBezTo>
                  <a:cubicBezTo>
                    <a:pt x="f348" y="f270"/>
                    <a:pt x="f349" y="f350"/>
                    <a:pt x="f351" y="f352"/>
                  </a:cubicBezTo>
                  <a:cubicBezTo>
                    <a:pt x="f353" y="f354"/>
                    <a:pt x="f355" y="f356"/>
                    <a:pt x="f357" y="f358"/>
                  </a:cubicBezTo>
                  <a:close/>
                  <a:moveTo>
                    <a:pt x="f359" y="f360"/>
                  </a:moveTo>
                  <a:cubicBezTo>
                    <a:pt x="f361" y="f362"/>
                    <a:pt x="f363" y="f364"/>
                    <a:pt x="f365" y="f366"/>
                  </a:cubicBezTo>
                  <a:cubicBezTo>
                    <a:pt x="f367" y="f368"/>
                    <a:pt x="f369" y="f370"/>
                    <a:pt x="f371" y="f372"/>
                  </a:cubicBezTo>
                  <a:lnTo>
                    <a:pt x="f373" y="f374"/>
                  </a:lnTo>
                  <a:cubicBezTo>
                    <a:pt x="f375" y="f374"/>
                    <a:pt x="f376" y="f377"/>
                    <a:pt x="f378" y="f379"/>
                  </a:cubicBezTo>
                  <a:cubicBezTo>
                    <a:pt x="f380" y="f381"/>
                    <a:pt x="f382" y="f383"/>
                    <a:pt x="f384" y="f385"/>
                  </a:cubicBezTo>
                  <a:cubicBezTo>
                    <a:pt x="f386" y="f387"/>
                    <a:pt x="f388" y="f389"/>
                    <a:pt x="f390" y="f360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</p:grpSp>
      <p:grpSp>
        <p:nvGrpSpPr>
          <p:cNvPr id="27" name="Group 5">
            <a:extLst>
              <a:ext uri="{FF2B5EF4-FFF2-40B4-BE49-F238E27FC236}">
                <a16:creationId xmlns:a16="http://schemas.microsoft.com/office/drawing/2014/main" id="{76FC74B5-7B4C-6C26-3336-FD8F14C8269A}"/>
              </a:ext>
            </a:extLst>
          </p:cNvPr>
          <p:cNvGrpSpPr/>
          <p:nvPr/>
        </p:nvGrpSpPr>
        <p:grpSpPr>
          <a:xfrm>
            <a:off x="6347298" y="1589958"/>
            <a:ext cx="451882" cy="562147"/>
            <a:chOff x="4781415" y="1324965"/>
            <a:chExt cx="376568" cy="468456"/>
          </a:xfrm>
        </p:grpSpPr>
        <p:sp>
          <p:nvSpPr>
            <p:cNvPr id="28" name="Freeform 261">
              <a:extLst>
                <a:ext uri="{FF2B5EF4-FFF2-40B4-BE49-F238E27FC236}">
                  <a16:creationId xmlns:a16="http://schemas.microsoft.com/office/drawing/2014/main" id="{B5219A56-E7FD-6CFF-6785-A53978D6423D}"/>
                </a:ext>
              </a:extLst>
            </p:cNvPr>
            <p:cNvSpPr/>
            <p:nvPr/>
          </p:nvSpPr>
          <p:spPr>
            <a:xfrm>
              <a:off x="4811719" y="1622557"/>
              <a:ext cx="300974" cy="17078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0972"/>
                <a:gd name="f7" fmla="val 114184"/>
                <a:gd name="f8" fmla="val 192657"/>
                <a:gd name="f9" fmla="val 97336"/>
                <a:gd name="f10" fmla="val 180465"/>
                <a:gd name="f11" fmla="val 102904"/>
                <a:gd name="f12" fmla="val 166845"/>
                <a:gd name="f13" fmla="val 104437"/>
                <a:gd name="f14" fmla="val 153740"/>
                <a:gd name="f15" fmla="val 101718"/>
                <a:gd name="f16" fmla="val 85053"/>
                <a:gd name="f17" fmla="val 82276"/>
                <a:gd name="f18" fmla="val 77349"/>
                <a:gd name="f19" fmla="val 80084"/>
                <a:gd name="f20" fmla="val 69105"/>
                <a:gd name="f21" fmla="val 81001"/>
                <a:gd name="f22" fmla="val 62057"/>
                <a:gd name="f23" fmla="val 84834"/>
                <a:gd name="f24" fmla="val 56148"/>
                <a:gd name="f25" fmla="val 88018"/>
                <a:gd name="f26" fmla="val 57758"/>
                <a:gd name="f27" fmla="val 29978"/>
                <a:gd name="f28" fmla="val 76440"/>
                <a:gd name="f29" fmla="val 17408"/>
                <a:gd name="f30" fmla="val 100407"/>
                <a:gd name="f31" fmla="val 16113"/>
                <a:gd name="f32" fmla="val 120308"/>
                <a:gd name="f33" fmla="val 26597"/>
                <a:gd name="f34" fmla="val 124341"/>
                <a:gd name="f35" fmla="val 28618"/>
                <a:gd name="f36" fmla="val 131546"/>
                <a:gd name="f37" fmla="val 32382"/>
                <a:gd name="f38" fmla="val 139496"/>
                <a:gd name="f39" fmla="val 34460"/>
                <a:gd name="f40" fmla="val 147602"/>
                <a:gd name="f41" fmla="val 34700"/>
                <a:gd name="f42" fmla="val 188128"/>
                <a:gd name="f43" fmla="val 35844"/>
                <a:gd name="f44" fmla="val 199474"/>
                <a:gd name="f45" fmla="val 36147"/>
                <a:gd name="f46" fmla="val 209129"/>
                <a:gd name="f47" fmla="val 44288"/>
                <a:gd name="f48" fmla="val 211461"/>
                <a:gd name="f49" fmla="val 55519"/>
                <a:gd name="f50" fmla="val 151069"/>
                <a:gd name="f51" fmla="val 53855"/>
                <a:gd name="f52" fmla="val 147982"/>
                <a:gd name="f53" fmla="val 53772"/>
                <a:gd name="f54" fmla="val 145412"/>
                <a:gd name="f55" fmla="val 56234"/>
                <a:gd name="f56" fmla="val 145329"/>
                <a:gd name="f57" fmla="val 59355"/>
                <a:gd name="f58" fmla="val 145246"/>
                <a:gd name="f59" fmla="val 62477"/>
                <a:gd name="f60" fmla="val 147681"/>
                <a:gd name="f61" fmla="val 65075"/>
                <a:gd name="f62" fmla="val 150769"/>
                <a:gd name="f63" fmla="val 65159"/>
                <a:gd name="f64" fmla="val 217351"/>
                <a:gd name="f65" fmla="val 66948"/>
                <a:gd name="f66" fmla="val 217510"/>
                <a:gd name="f67" fmla="val 220539"/>
                <a:gd name="f68" fmla="val 66968"/>
                <a:gd name="f69" fmla="val 223010"/>
                <a:gd name="f70" fmla="val 64501"/>
                <a:gd name="f71" fmla="val 223029"/>
                <a:gd name="f72" fmla="val 61439"/>
                <a:gd name="f73" fmla="val 61433"/>
                <a:gd name="f74" fmla="val 61427"/>
                <a:gd name="f75" fmla="val 223030"/>
                <a:gd name="f76" fmla="val 61421"/>
                <a:gd name="f77" fmla="val 223098"/>
                <a:gd name="f78" fmla="val 58928"/>
                <a:gd name="f79" fmla="val 222908"/>
                <a:gd name="f80" fmla="val 56434"/>
                <a:gd name="f81" fmla="val 222463"/>
                <a:gd name="f82" fmla="val 53981"/>
                <a:gd name="f83" fmla="val 267483"/>
                <a:gd name="f84" fmla="val 32518"/>
                <a:gd name="f85" fmla="val 267695"/>
                <a:gd name="f86" fmla="val 274106"/>
                <a:gd name="f87" fmla="val 29208"/>
                <a:gd name="f88" fmla="val 281879"/>
                <a:gd name="f89" fmla="val 30301"/>
                <a:gd name="f90" fmla="val 287153"/>
                <a:gd name="f91" fmla="val 35254"/>
                <a:gd name="f92" fmla="val 11341"/>
                <a:gd name="f93" fmla="val 98821"/>
                <a:gd name="f94" fmla="val 13729"/>
                <a:gd name="f95" fmla="val 11681"/>
                <a:gd name="f96" fmla="val 46968"/>
                <a:gd name="f97" fmla="val 12575"/>
                <a:gd name="f98" fmla="val 44562"/>
                <a:gd name="f99" fmla="val 99840"/>
                <a:gd name="f100" fmla="val 262795"/>
                <a:gd name="f101" fmla="val 22662"/>
                <a:gd name="f102" fmla="val 218926"/>
                <a:gd name="f103" fmla="val 43607"/>
                <a:gd name="f104" fmla="val 212857"/>
                <a:gd name="f105" fmla="val 32220"/>
                <a:gd name="f106" fmla="val 201235"/>
                <a:gd name="f107" fmla="val 24977"/>
                <a:gd name="f108" fmla="val 188447"/>
                <a:gd name="f109" fmla="val 24612"/>
                <a:gd name="f110" fmla="val 147938"/>
                <a:gd name="f111" fmla="val 23485"/>
                <a:gd name="f112" fmla="val 141565"/>
                <a:gd name="f113" fmla="val 23266"/>
                <a:gd name="f114" fmla="val 135318"/>
                <a:gd name="f115" fmla="val 21623"/>
                <a:gd name="f116" fmla="val 129647"/>
                <a:gd name="f117" fmla="val 18674"/>
                <a:gd name="f118" fmla="val 125544"/>
                <a:gd name="f119" fmla="val 16510"/>
                <a:gd name="f120" fmla="val 104442"/>
                <a:gd name="f121" fmla="val 5367"/>
                <a:gd name="f122" fmla="val 79284"/>
                <a:gd name="f123" fmla="val 58183"/>
                <a:gd name="f124" fmla="val 58448"/>
                <a:gd name="f125" fmla="val 7066"/>
                <a:gd name="f126" fmla="val 58517"/>
                <a:gd name="f127" fmla="val 3926"/>
                <a:gd name="f128" fmla="val 56055"/>
                <a:gd name="f129" fmla="val 1323"/>
                <a:gd name="f130" fmla="val 52949"/>
                <a:gd name="f131" fmla="val 1253"/>
                <a:gd name="f132" fmla="val 52948"/>
                <a:gd name="f133" fmla="val 52947"/>
                <a:gd name="f134" fmla="val 8458"/>
                <a:gd name="f135" fmla="val 1"/>
                <a:gd name="f136" fmla="val 5355"/>
                <a:gd name="f137" fmla="+- 0 0 59"/>
                <a:gd name="f138" fmla="val 2786"/>
                <a:gd name="f139" fmla="val 2426"/>
                <a:gd name="f140" fmla="val 2709"/>
                <a:gd name="f141" fmla="val 5564"/>
                <a:gd name="f142" fmla="val 2"/>
                <a:gd name="f143" fmla="val 104061"/>
                <a:gd name="f144" fmla="+- 0 0 87"/>
                <a:gd name="f145" fmla="val 107191"/>
                <a:gd name="f146" fmla="val 2351"/>
                <a:gd name="f147" fmla="val 109802"/>
                <a:gd name="f148" fmla="val 5446"/>
                <a:gd name="f149" fmla="val 109892"/>
                <a:gd name="f150" fmla="val 5448"/>
                <a:gd name="f151" fmla="val 5449"/>
                <a:gd name="f152" fmla="val 5451"/>
                <a:gd name="f153" fmla="val 49886"/>
                <a:gd name="f154" fmla="val 111126"/>
                <a:gd name="f155" fmla="val 50045"/>
                <a:gd name="f156" fmla="val 53108"/>
                <a:gd name="f157" fmla="val 111136"/>
                <a:gd name="f158" fmla="val 55613"/>
                <a:gd name="f159" fmla="val 108660"/>
                <a:gd name="f160" fmla="val 55671"/>
                <a:gd name="f161" fmla="val 105564"/>
                <a:gd name="f162" fmla="val 55795"/>
                <a:gd name="f163" fmla="val 100842"/>
                <a:gd name="f164" fmla="val 67328"/>
                <a:gd name="f165" fmla="val 94600"/>
                <a:gd name="f166" fmla="val 71856"/>
                <a:gd name="f167" fmla="val 92141"/>
                <a:gd name="f168" fmla="val 77150"/>
                <a:gd name="f169" fmla="val 91552"/>
                <a:gd name="f170" fmla="val 82099"/>
                <a:gd name="f171" fmla="val 92954"/>
                <a:gd name="f172" fmla="val 151087"/>
                <a:gd name="f173" fmla="val 112629"/>
                <a:gd name="f174" fmla="val 151423"/>
                <a:gd name="f175" fmla="val 167054"/>
                <a:gd name="f176" fmla="val 115883"/>
                <a:gd name="f177" fmla="val 183305"/>
                <a:gd name="f178" fmla="val 114003"/>
                <a:gd name="f179" fmla="val 197805"/>
                <a:gd name="f180" fmla="val 107263"/>
                <a:gd name="f181" fmla="val 198053"/>
                <a:gd name="f182" fmla="val 107167"/>
                <a:gd name="f183" fmla="val 198285"/>
                <a:gd name="f184" fmla="val 107035"/>
                <a:gd name="f185" fmla="val 198494"/>
                <a:gd name="f186" fmla="val 106869"/>
                <a:gd name="f187" fmla="val 298421"/>
                <a:gd name="f188" fmla="val 41532"/>
                <a:gd name="f189" fmla="val 300937"/>
                <a:gd name="f190" fmla="val 39909"/>
                <a:gd name="f191" fmla="val 301721"/>
                <a:gd name="f192" fmla="val 36557"/>
                <a:gd name="f193" fmla="val 300190"/>
                <a:gd name="f194" fmla="val 33966"/>
                <a:gd name="f195" fmla="val 292760"/>
                <a:gd name="f196" fmla="val 20665"/>
                <a:gd name="f197" fmla="val 276306"/>
                <a:gd name="f198" fmla="val 15610"/>
                <a:gd name="f199" fmla="val 262813"/>
                <a:gd name="f200" fmla="val 22484"/>
                <a:gd name="f201" fmla="+- 0 0 -90"/>
                <a:gd name="f202" fmla="*/ f3 1 300972"/>
                <a:gd name="f203" fmla="*/ f4 1 114184"/>
                <a:gd name="f204" fmla="+- f7 0 f5"/>
                <a:gd name="f205" fmla="+- f6 0 f5"/>
                <a:gd name="f206" fmla="*/ f201 f0 1"/>
                <a:gd name="f207" fmla="*/ f205 1 300972"/>
                <a:gd name="f208" fmla="*/ f204 1 114184"/>
                <a:gd name="f209" fmla="*/ 192657 f205 1"/>
                <a:gd name="f210" fmla="*/ 97336 f204 1"/>
                <a:gd name="f211" fmla="*/ 153740 f205 1"/>
                <a:gd name="f212" fmla="*/ 101718 f204 1"/>
                <a:gd name="f213" fmla="*/ 85053 f205 1"/>
                <a:gd name="f214" fmla="*/ 82276 f204 1"/>
                <a:gd name="f215" fmla="*/ 62057 f205 1"/>
                <a:gd name="f216" fmla="*/ 84834 f204 1"/>
                <a:gd name="f217" fmla="*/ 56148 f205 1"/>
                <a:gd name="f218" fmla="*/ 88018 f204 1"/>
                <a:gd name="f219" fmla="*/ 57758 f205 1"/>
                <a:gd name="f220" fmla="*/ 29978 f204 1"/>
                <a:gd name="f221" fmla="*/ 120308 f205 1"/>
                <a:gd name="f222" fmla="*/ 26597 f204 1"/>
                <a:gd name="f223" fmla="*/ 124341 f205 1"/>
                <a:gd name="f224" fmla="*/ 28618 f204 1"/>
                <a:gd name="f225" fmla="*/ 147602 f205 1"/>
                <a:gd name="f226" fmla="*/ 34700 f204 1"/>
                <a:gd name="f227" fmla="*/ 188128 f205 1"/>
                <a:gd name="f228" fmla="*/ 35844 f204 1"/>
                <a:gd name="f229" fmla="*/ 211461 f205 1"/>
                <a:gd name="f230" fmla="*/ 55519 f204 1"/>
                <a:gd name="f231" fmla="*/ 151069 f205 1"/>
                <a:gd name="f232" fmla="*/ 53855 f204 1"/>
                <a:gd name="f233" fmla="*/ 145329 f205 1"/>
                <a:gd name="f234" fmla="*/ 59355 f204 1"/>
                <a:gd name="f235" fmla="*/ 150769 f205 1"/>
                <a:gd name="f236" fmla="*/ 65159 f204 1"/>
                <a:gd name="f237" fmla="*/ 217351 f205 1"/>
                <a:gd name="f238" fmla="*/ 66948 f204 1"/>
                <a:gd name="f239" fmla="*/ 217510 f205 1"/>
                <a:gd name="f240" fmla="*/ 223029 f205 1"/>
                <a:gd name="f241" fmla="*/ 61439 f204 1"/>
                <a:gd name="f242" fmla="*/ 223030 f205 1"/>
                <a:gd name="f243" fmla="*/ 61421 f204 1"/>
                <a:gd name="f244" fmla="*/ 222463 f205 1"/>
                <a:gd name="f245" fmla="*/ 53981 f204 1"/>
                <a:gd name="f246" fmla="*/ 267483 f205 1"/>
                <a:gd name="f247" fmla="*/ 32518 f204 1"/>
                <a:gd name="f248" fmla="*/ 267695 f205 1"/>
                <a:gd name="f249" fmla="*/ 287153 f205 1"/>
                <a:gd name="f250" fmla="*/ 35254 f204 1"/>
                <a:gd name="f251" fmla="*/ 11341 f205 1"/>
                <a:gd name="f252" fmla="*/ 98821 f204 1"/>
                <a:gd name="f253" fmla="*/ 13729 f205 1"/>
                <a:gd name="f254" fmla="*/ 11681 f204 1"/>
                <a:gd name="f255" fmla="*/ 46968 f205 1"/>
                <a:gd name="f256" fmla="*/ 12575 f204 1"/>
                <a:gd name="f257" fmla="*/ 44562 f205 1"/>
                <a:gd name="f258" fmla="*/ 99840 f204 1"/>
                <a:gd name="f259" fmla="*/ 262795 f205 1"/>
                <a:gd name="f260" fmla="*/ 22662 f204 1"/>
                <a:gd name="f261" fmla="*/ 218926 f205 1"/>
                <a:gd name="f262" fmla="*/ 43607 f204 1"/>
                <a:gd name="f263" fmla="*/ 188447 f205 1"/>
                <a:gd name="f264" fmla="*/ 24612 f204 1"/>
                <a:gd name="f265" fmla="*/ 147938 f205 1"/>
                <a:gd name="f266" fmla="*/ 23485 f204 1"/>
                <a:gd name="f267" fmla="*/ 129647 f205 1"/>
                <a:gd name="f268" fmla="*/ 18674 f204 1"/>
                <a:gd name="f269" fmla="*/ 125544 f205 1"/>
                <a:gd name="f270" fmla="*/ 16510 f204 1"/>
                <a:gd name="f271" fmla="*/ 58183 f205 1"/>
                <a:gd name="f272" fmla="*/ 58448 f205 1"/>
                <a:gd name="f273" fmla="*/ 7066 f204 1"/>
                <a:gd name="f274" fmla="*/ 52949 f205 1"/>
                <a:gd name="f275" fmla="*/ 1253 f204 1"/>
                <a:gd name="f276" fmla="*/ 52947 f205 1"/>
                <a:gd name="f277" fmla="*/ 8458 f205 1"/>
                <a:gd name="f278" fmla="*/ 1 f204 1"/>
                <a:gd name="f279" fmla="*/ 2709 f205 1"/>
                <a:gd name="f280" fmla="*/ 5564 f204 1"/>
                <a:gd name="f281" fmla="*/ 2 f205 1"/>
                <a:gd name="f282" fmla="*/ 104061 f204 1"/>
                <a:gd name="f283" fmla="*/ 5446 f205 1"/>
                <a:gd name="f284" fmla="*/ 109892 f204 1"/>
                <a:gd name="f285" fmla="*/ 5451 f205 1"/>
                <a:gd name="f286" fmla="*/ 49886 f205 1"/>
                <a:gd name="f287" fmla="*/ 111126 f204 1"/>
                <a:gd name="f288" fmla="*/ 50045 f205 1"/>
                <a:gd name="f289" fmla="*/ 55671 f205 1"/>
                <a:gd name="f290" fmla="*/ 105564 f204 1"/>
                <a:gd name="f291" fmla="*/ 55795 f205 1"/>
                <a:gd name="f292" fmla="*/ 100842 f204 1"/>
                <a:gd name="f293" fmla="*/ 67328 f205 1"/>
                <a:gd name="f294" fmla="*/ 94600 f204 1"/>
                <a:gd name="f295" fmla="*/ 82099 f205 1"/>
                <a:gd name="f296" fmla="*/ 92954 f204 1"/>
                <a:gd name="f297" fmla="*/ 151087 f205 1"/>
                <a:gd name="f298" fmla="*/ 112629 f204 1"/>
                <a:gd name="f299" fmla="*/ 151423 f205 1"/>
                <a:gd name="f300" fmla="*/ 197805 f205 1"/>
                <a:gd name="f301" fmla="*/ 107263 f204 1"/>
                <a:gd name="f302" fmla="*/ 198494 f205 1"/>
                <a:gd name="f303" fmla="*/ 106869 f204 1"/>
                <a:gd name="f304" fmla="*/ 298421 f205 1"/>
                <a:gd name="f305" fmla="*/ 41532 f204 1"/>
                <a:gd name="f306" fmla="*/ 300190 f205 1"/>
                <a:gd name="f307" fmla="*/ 33966 f204 1"/>
                <a:gd name="f308" fmla="*/ 262813 f205 1"/>
                <a:gd name="f309" fmla="*/ 22484 f204 1"/>
                <a:gd name="f310" fmla="*/ f206 1 f2"/>
                <a:gd name="f311" fmla="*/ f209 1 300972"/>
                <a:gd name="f312" fmla="*/ f210 1 114184"/>
                <a:gd name="f313" fmla="*/ f211 1 300972"/>
                <a:gd name="f314" fmla="*/ f212 1 114184"/>
                <a:gd name="f315" fmla="*/ f213 1 300972"/>
                <a:gd name="f316" fmla="*/ f214 1 114184"/>
                <a:gd name="f317" fmla="*/ f215 1 300972"/>
                <a:gd name="f318" fmla="*/ f216 1 114184"/>
                <a:gd name="f319" fmla="*/ f217 1 300972"/>
                <a:gd name="f320" fmla="*/ f218 1 114184"/>
                <a:gd name="f321" fmla="*/ f219 1 300972"/>
                <a:gd name="f322" fmla="*/ f220 1 114184"/>
                <a:gd name="f323" fmla="*/ f221 1 300972"/>
                <a:gd name="f324" fmla="*/ f222 1 114184"/>
                <a:gd name="f325" fmla="*/ f223 1 300972"/>
                <a:gd name="f326" fmla="*/ f224 1 114184"/>
                <a:gd name="f327" fmla="*/ f225 1 300972"/>
                <a:gd name="f328" fmla="*/ f226 1 114184"/>
                <a:gd name="f329" fmla="*/ f227 1 300972"/>
                <a:gd name="f330" fmla="*/ f228 1 114184"/>
                <a:gd name="f331" fmla="*/ f229 1 300972"/>
                <a:gd name="f332" fmla="*/ f230 1 114184"/>
                <a:gd name="f333" fmla="*/ f231 1 300972"/>
                <a:gd name="f334" fmla="*/ f232 1 114184"/>
                <a:gd name="f335" fmla="*/ f233 1 300972"/>
                <a:gd name="f336" fmla="*/ f234 1 114184"/>
                <a:gd name="f337" fmla="*/ f235 1 300972"/>
                <a:gd name="f338" fmla="*/ f236 1 114184"/>
                <a:gd name="f339" fmla="*/ f237 1 300972"/>
                <a:gd name="f340" fmla="*/ f238 1 114184"/>
                <a:gd name="f341" fmla="*/ f239 1 300972"/>
                <a:gd name="f342" fmla="*/ f240 1 300972"/>
                <a:gd name="f343" fmla="*/ f241 1 114184"/>
                <a:gd name="f344" fmla="*/ f242 1 300972"/>
                <a:gd name="f345" fmla="*/ f243 1 114184"/>
                <a:gd name="f346" fmla="*/ f244 1 300972"/>
                <a:gd name="f347" fmla="*/ f245 1 114184"/>
                <a:gd name="f348" fmla="*/ f246 1 300972"/>
                <a:gd name="f349" fmla="*/ f247 1 114184"/>
                <a:gd name="f350" fmla="*/ f248 1 300972"/>
                <a:gd name="f351" fmla="*/ f249 1 300972"/>
                <a:gd name="f352" fmla="*/ f250 1 114184"/>
                <a:gd name="f353" fmla="*/ f251 1 300972"/>
                <a:gd name="f354" fmla="*/ f252 1 114184"/>
                <a:gd name="f355" fmla="*/ f253 1 300972"/>
                <a:gd name="f356" fmla="*/ f254 1 114184"/>
                <a:gd name="f357" fmla="*/ f255 1 300972"/>
                <a:gd name="f358" fmla="*/ f256 1 114184"/>
                <a:gd name="f359" fmla="*/ f257 1 300972"/>
                <a:gd name="f360" fmla="*/ f258 1 114184"/>
                <a:gd name="f361" fmla="*/ f259 1 300972"/>
                <a:gd name="f362" fmla="*/ f260 1 114184"/>
                <a:gd name="f363" fmla="*/ f261 1 300972"/>
                <a:gd name="f364" fmla="*/ f262 1 114184"/>
                <a:gd name="f365" fmla="*/ f263 1 300972"/>
                <a:gd name="f366" fmla="*/ f264 1 114184"/>
                <a:gd name="f367" fmla="*/ f265 1 300972"/>
                <a:gd name="f368" fmla="*/ f266 1 114184"/>
                <a:gd name="f369" fmla="*/ f267 1 300972"/>
                <a:gd name="f370" fmla="*/ f268 1 114184"/>
                <a:gd name="f371" fmla="*/ f269 1 300972"/>
                <a:gd name="f372" fmla="*/ f270 1 114184"/>
                <a:gd name="f373" fmla="*/ f271 1 300972"/>
                <a:gd name="f374" fmla="*/ f272 1 300972"/>
                <a:gd name="f375" fmla="*/ f273 1 114184"/>
                <a:gd name="f376" fmla="*/ f274 1 300972"/>
                <a:gd name="f377" fmla="*/ f275 1 114184"/>
                <a:gd name="f378" fmla="*/ f276 1 300972"/>
                <a:gd name="f379" fmla="*/ f277 1 300972"/>
                <a:gd name="f380" fmla="*/ f278 1 114184"/>
                <a:gd name="f381" fmla="*/ f279 1 300972"/>
                <a:gd name="f382" fmla="*/ f280 1 114184"/>
                <a:gd name="f383" fmla="*/ f281 1 300972"/>
                <a:gd name="f384" fmla="*/ f282 1 114184"/>
                <a:gd name="f385" fmla="*/ f283 1 300972"/>
                <a:gd name="f386" fmla="*/ f284 1 114184"/>
                <a:gd name="f387" fmla="*/ f285 1 300972"/>
                <a:gd name="f388" fmla="*/ f286 1 300972"/>
                <a:gd name="f389" fmla="*/ f287 1 114184"/>
                <a:gd name="f390" fmla="*/ f288 1 300972"/>
                <a:gd name="f391" fmla="*/ f289 1 300972"/>
                <a:gd name="f392" fmla="*/ f290 1 114184"/>
                <a:gd name="f393" fmla="*/ f291 1 300972"/>
                <a:gd name="f394" fmla="*/ f292 1 114184"/>
                <a:gd name="f395" fmla="*/ f293 1 300972"/>
                <a:gd name="f396" fmla="*/ f294 1 114184"/>
                <a:gd name="f397" fmla="*/ f295 1 300972"/>
                <a:gd name="f398" fmla="*/ f296 1 114184"/>
                <a:gd name="f399" fmla="*/ f297 1 300972"/>
                <a:gd name="f400" fmla="*/ f298 1 114184"/>
                <a:gd name="f401" fmla="*/ f299 1 300972"/>
                <a:gd name="f402" fmla="*/ f300 1 300972"/>
                <a:gd name="f403" fmla="*/ f301 1 114184"/>
                <a:gd name="f404" fmla="*/ f302 1 300972"/>
                <a:gd name="f405" fmla="*/ f303 1 114184"/>
                <a:gd name="f406" fmla="*/ f304 1 300972"/>
                <a:gd name="f407" fmla="*/ f305 1 114184"/>
                <a:gd name="f408" fmla="*/ f306 1 300972"/>
                <a:gd name="f409" fmla="*/ f307 1 114184"/>
                <a:gd name="f410" fmla="*/ f308 1 300972"/>
                <a:gd name="f411" fmla="*/ f309 1 114184"/>
                <a:gd name="f412" fmla="*/ f5 1 f207"/>
                <a:gd name="f413" fmla="*/ f6 1 f207"/>
                <a:gd name="f414" fmla="*/ f5 1 f208"/>
                <a:gd name="f415" fmla="*/ f7 1 f208"/>
                <a:gd name="f416" fmla="+- f310 0 f1"/>
                <a:gd name="f417" fmla="*/ f311 1 f207"/>
                <a:gd name="f418" fmla="*/ f312 1 f208"/>
                <a:gd name="f419" fmla="*/ f313 1 f207"/>
                <a:gd name="f420" fmla="*/ f314 1 f208"/>
                <a:gd name="f421" fmla="*/ f315 1 f207"/>
                <a:gd name="f422" fmla="*/ f316 1 f208"/>
                <a:gd name="f423" fmla="*/ f317 1 f207"/>
                <a:gd name="f424" fmla="*/ f318 1 f208"/>
                <a:gd name="f425" fmla="*/ f319 1 f207"/>
                <a:gd name="f426" fmla="*/ f320 1 f208"/>
                <a:gd name="f427" fmla="*/ f321 1 f207"/>
                <a:gd name="f428" fmla="*/ f322 1 f208"/>
                <a:gd name="f429" fmla="*/ f323 1 f207"/>
                <a:gd name="f430" fmla="*/ f324 1 f208"/>
                <a:gd name="f431" fmla="*/ f325 1 f207"/>
                <a:gd name="f432" fmla="*/ f326 1 f208"/>
                <a:gd name="f433" fmla="*/ f327 1 f207"/>
                <a:gd name="f434" fmla="*/ f328 1 f208"/>
                <a:gd name="f435" fmla="*/ f329 1 f207"/>
                <a:gd name="f436" fmla="*/ f330 1 f208"/>
                <a:gd name="f437" fmla="*/ f331 1 f207"/>
                <a:gd name="f438" fmla="*/ f332 1 f208"/>
                <a:gd name="f439" fmla="*/ f333 1 f207"/>
                <a:gd name="f440" fmla="*/ f334 1 f208"/>
                <a:gd name="f441" fmla="*/ f335 1 f207"/>
                <a:gd name="f442" fmla="*/ f336 1 f208"/>
                <a:gd name="f443" fmla="*/ f337 1 f207"/>
                <a:gd name="f444" fmla="*/ f338 1 f208"/>
                <a:gd name="f445" fmla="*/ f339 1 f207"/>
                <a:gd name="f446" fmla="*/ f340 1 f208"/>
                <a:gd name="f447" fmla="*/ f341 1 f207"/>
                <a:gd name="f448" fmla="*/ f342 1 f207"/>
                <a:gd name="f449" fmla="*/ f343 1 f208"/>
                <a:gd name="f450" fmla="*/ f344 1 f207"/>
                <a:gd name="f451" fmla="*/ f345 1 f208"/>
                <a:gd name="f452" fmla="*/ f346 1 f207"/>
                <a:gd name="f453" fmla="*/ f347 1 f208"/>
                <a:gd name="f454" fmla="*/ f348 1 f207"/>
                <a:gd name="f455" fmla="*/ f349 1 f208"/>
                <a:gd name="f456" fmla="*/ f350 1 f207"/>
                <a:gd name="f457" fmla="*/ f351 1 f207"/>
                <a:gd name="f458" fmla="*/ f352 1 f208"/>
                <a:gd name="f459" fmla="*/ f353 1 f207"/>
                <a:gd name="f460" fmla="*/ f354 1 f208"/>
                <a:gd name="f461" fmla="*/ f355 1 f207"/>
                <a:gd name="f462" fmla="*/ f356 1 f208"/>
                <a:gd name="f463" fmla="*/ f357 1 f207"/>
                <a:gd name="f464" fmla="*/ f358 1 f208"/>
                <a:gd name="f465" fmla="*/ f359 1 f207"/>
                <a:gd name="f466" fmla="*/ f360 1 f208"/>
                <a:gd name="f467" fmla="*/ f361 1 f207"/>
                <a:gd name="f468" fmla="*/ f362 1 f208"/>
                <a:gd name="f469" fmla="*/ f363 1 f207"/>
                <a:gd name="f470" fmla="*/ f364 1 f208"/>
                <a:gd name="f471" fmla="*/ f365 1 f207"/>
                <a:gd name="f472" fmla="*/ f366 1 f208"/>
                <a:gd name="f473" fmla="*/ f367 1 f207"/>
                <a:gd name="f474" fmla="*/ f368 1 f208"/>
                <a:gd name="f475" fmla="*/ f369 1 f207"/>
                <a:gd name="f476" fmla="*/ f370 1 f208"/>
                <a:gd name="f477" fmla="*/ f371 1 f207"/>
                <a:gd name="f478" fmla="*/ f372 1 f208"/>
                <a:gd name="f479" fmla="*/ f373 1 f207"/>
                <a:gd name="f480" fmla="*/ f374 1 f207"/>
                <a:gd name="f481" fmla="*/ f375 1 f208"/>
                <a:gd name="f482" fmla="*/ f376 1 f207"/>
                <a:gd name="f483" fmla="*/ f377 1 f208"/>
                <a:gd name="f484" fmla="*/ f378 1 f207"/>
                <a:gd name="f485" fmla="*/ f379 1 f207"/>
                <a:gd name="f486" fmla="*/ f380 1 f208"/>
                <a:gd name="f487" fmla="*/ f381 1 f207"/>
                <a:gd name="f488" fmla="*/ f382 1 f208"/>
                <a:gd name="f489" fmla="*/ f383 1 f207"/>
                <a:gd name="f490" fmla="*/ f384 1 f208"/>
                <a:gd name="f491" fmla="*/ f385 1 f207"/>
                <a:gd name="f492" fmla="*/ f386 1 f208"/>
                <a:gd name="f493" fmla="*/ f387 1 f207"/>
                <a:gd name="f494" fmla="*/ f388 1 f207"/>
                <a:gd name="f495" fmla="*/ f389 1 f208"/>
                <a:gd name="f496" fmla="*/ f390 1 f207"/>
                <a:gd name="f497" fmla="*/ f391 1 f207"/>
                <a:gd name="f498" fmla="*/ f392 1 f208"/>
                <a:gd name="f499" fmla="*/ f393 1 f207"/>
                <a:gd name="f500" fmla="*/ f394 1 f208"/>
                <a:gd name="f501" fmla="*/ f395 1 f207"/>
                <a:gd name="f502" fmla="*/ f396 1 f208"/>
                <a:gd name="f503" fmla="*/ f397 1 f207"/>
                <a:gd name="f504" fmla="*/ f398 1 f208"/>
                <a:gd name="f505" fmla="*/ f399 1 f207"/>
                <a:gd name="f506" fmla="*/ f400 1 f208"/>
                <a:gd name="f507" fmla="*/ f401 1 f207"/>
                <a:gd name="f508" fmla="*/ f402 1 f207"/>
                <a:gd name="f509" fmla="*/ f403 1 f208"/>
                <a:gd name="f510" fmla="*/ f404 1 f207"/>
                <a:gd name="f511" fmla="*/ f405 1 f208"/>
                <a:gd name="f512" fmla="*/ f406 1 f207"/>
                <a:gd name="f513" fmla="*/ f407 1 f208"/>
                <a:gd name="f514" fmla="*/ f408 1 f207"/>
                <a:gd name="f515" fmla="*/ f409 1 f208"/>
                <a:gd name="f516" fmla="*/ f410 1 f207"/>
                <a:gd name="f517" fmla="*/ f411 1 f208"/>
                <a:gd name="f518" fmla="*/ f412 f202 1"/>
                <a:gd name="f519" fmla="*/ f413 f202 1"/>
                <a:gd name="f520" fmla="*/ f415 f203 1"/>
                <a:gd name="f521" fmla="*/ f414 f203 1"/>
                <a:gd name="f522" fmla="*/ f417 f202 1"/>
                <a:gd name="f523" fmla="*/ f418 f203 1"/>
                <a:gd name="f524" fmla="*/ f419 f202 1"/>
                <a:gd name="f525" fmla="*/ f420 f203 1"/>
                <a:gd name="f526" fmla="*/ f421 f202 1"/>
                <a:gd name="f527" fmla="*/ f422 f203 1"/>
                <a:gd name="f528" fmla="*/ f423 f202 1"/>
                <a:gd name="f529" fmla="*/ f424 f203 1"/>
                <a:gd name="f530" fmla="*/ f425 f202 1"/>
                <a:gd name="f531" fmla="*/ f426 f203 1"/>
                <a:gd name="f532" fmla="*/ f427 f202 1"/>
                <a:gd name="f533" fmla="*/ f428 f203 1"/>
                <a:gd name="f534" fmla="*/ f429 f202 1"/>
                <a:gd name="f535" fmla="*/ f430 f203 1"/>
                <a:gd name="f536" fmla="*/ f431 f202 1"/>
                <a:gd name="f537" fmla="*/ f432 f203 1"/>
                <a:gd name="f538" fmla="*/ f433 f202 1"/>
                <a:gd name="f539" fmla="*/ f434 f203 1"/>
                <a:gd name="f540" fmla="*/ f435 f202 1"/>
                <a:gd name="f541" fmla="*/ f436 f203 1"/>
                <a:gd name="f542" fmla="*/ f437 f202 1"/>
                <a:gd name="f543" fmla="*/ f438 f203 1"/>
                <a:gd name="f544" fmla="*/ f439 f202 1"/>
                <a:gd name="f545" fmla="*/ f440 f203 1"/>
                <a:gd name="f546" fmla="*/ f441 f202 1"/>
                <a:gd name="f547" fmla="*/ f442 f203 1"/>
                <a:gd name="f548" fmla="*/ f443 f202 1"/>
                <a:gd name="f549" fmla="*/ f444 f203 1"/>
                <a:gd name="f550" fmla="*/ f445 f202 1"/>
                <a:gd name="f551" fmla="*/ f446 f203 1"/>
                <a:gd name="f552" fmla="*/ f447 f202 1"/>
                <a:gd name="f553" fmla="*/ f448 f202 1"/>
                <a:gd name="f554" fmla="*/ f449 f203 1"/>
                <a:gd name="f555" fmla="*/ f450 f202 1"/>
                <a:gd name="f556" fmla="*/ f451 f203 1"/>
                <a:gd name="f557" fmla="*/ f452 f202 1"/>
                <a:gd name="f558" fmla="*/ f453 f203 1"/>
                <a:gd name="f559" fmla="*/ f454 f202 1"/>
                <a:gd name="f560" fmla="*/ f455 f203 1"/>
                <a:gd name="f561" fmla="*/ f456 f202 1"/>
                <a:gd name="f562" fmla="*/ f457 f202 1"/>
                <a:gd name="f563" fmla="*/ f458 f203 1"/>
                <a:gd name="f564" fmla="*/ f459 f202 1"/>
                <a:gd name="f565" fmla="*/ f460 f203 1"/>
                <a:gd name="f566" fmla="*/ f461 f202 1"/>
                <a:gd name="f567" fmla="*/ f462 f203 1"/>
                <a:gd name="f568" fmla="*/ f463 f202 1"/>
                <a:gd name="f569" fmla="*/ f464 f203 1"/>
                <a:gd name="f570" fmla="*/ f465 f202 1"/>
                <a:gd name="f571" fmla="*/ f466 f203 1"/>
                <a:gd name="f572" fmla="*/ f467 f202 1"/>
                <a:gd name="f573" fmla="*/ f468 f203 1"/>
                <a:gd name="f574" fmla="*/ f469 f202 1"/>
                <a:gd name="f575" fmla="*/ f470 f203 1"/>
                <a:gd name="f576" fmla="*/ f471 f202 1"/>
                <a:gd name="f577" fmla="*/ f472 f203 1"/>
                <a:gd name="f578" fmla="*/ f473 f202 1"/>
                <a:gd name="f579" fmla="*/ f474 f203 1"/>
                <a:gd name="f580" fmla="*/ f475 f202 1"/>
                <a:gd name="f581" fmla="*/ f476 f203 1"/>
                <a:gd name="f582" fmla="*/ f477 f202 1"/>
                <a:gd name="f583" fmla="*/ f478 f203 1"/>
                <a:gd name="f584" fmla="*/ f479 f202 1"/>
                <a:gd name="f585" fmla="*/ f480 f202 1"/>
                <a:gd name="f586" fmla="*/ f481 f203 1"/>
                <a:gd name="f587" fmla="*/ f482 f202 1"/>
                <a:gd name="f588" fmla="*/ f483 f203 1"/>
                <a:gd name="f589" fmla="*/ f484 f202 1"/>
                <a:gd name="f590" fmla="*/ f485 f202 1"/>
                <a:gd name="f591" fmla="*/ f486 f203 1"/>
                <a:gd name="f592" fmla="*/ f487 f202 1"/>
                <a:gd name="f593" fmla="*/ f488 f203 1"/>
                <a:gd name="f594" fmla="*/ f489 f202 1"/>
                <a:gd name="f595" fmla="*/ f490 f203 1"/>
                <a:gd name="f596" fmla="*/ f491 f202 1"/>
                <a:gd name="f597" fmla="*/ f492 f203 1"/>
                <a:gd name="f598" fmla="*/ f493 f202 1"/>
                <a:gd name="f599" fmla="*/ f494 f202 1"/>
                <a:gd name="f600" fmla="*/ f495 f203 1"/>
                <a:gd name="f601" fmla="*/ f496 f202 1"/>
                <a:gd name="f602" fmla="*/ f497 f202 1"/>
                <a:gd name="f603" fmla="*/ f498 f203 1"/>
                <a:gd name="f604" fmla="*/ f499 f202 1"/>
                <a:gd name="f605" fmla="*/ f500 f203 1"/>
                <a:gd name="f606" fmla="*/ f501 f202 1"/>
                <a:gd name="f607" fmla="*/ f502 f203 1"/>
                <a:gd name="f608" fmla="*/ f503 f202 1"/>
                <a:gd name="f609" fmla="*/ f504 f203 1"/>
                <a:gd name="f610" fmla="*/ f505 f202 1"/>
                <a:gd name="f611" fmla="*/ f506 f203 1"/>
                <a:gd name="f612" fmla="*/ f507 f202 1"/>
                <a:gd name="f613" fmla="*/ f508 f202 1"/>
                <a:gd name="f614" fmla="*/ f509 f203 1"/>
                <a:gd name="f615" fmla="*/ f510 f202 1"/>
                <a:gd name="f616" fmla="*/ f511 f203 1"/>
                <a:gd name="f617" fmla="*/ f512 f202 1"/>
                <a:gd name="f618" fmla="*/ f513 f203 1"/>
                <a:gd name="f619" fmla="*/ f514 f202 1"/>
                <a:gd name="f620" fmla="*/ f515 f203 1"/>
                <a:gd name="f621" fmla="*/ f516 f202 1"/>
                <a:gd name="f622" fmla="*/ f517 f20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6">
                  <a:pos x="f522" y="f523"/>
                </a:cxn>
                <a:cxn ang="f416">
                  <a:pos x="f524" y="f525"/>
                </a:cxn>
                <a:cxn ang="f416">
                  <a:pos x="f526" y="f527"/>
                </a:cxn>
                <a:cxn ang="f416">
                  <a:pos x="f528" y="f529"/>
                </a:cxn>
                <a:cxn ang="f416">
                  <a:pos x="f530" y="f531"/>
                </a:cxn>
                <a:cxn ang="f416">
                  <a:pos x="f532" y="f533"/>
                </a:cxn>
                <a:cxn ang="f416">
                  <a:pos x="f534" y="f535"/>
                </a:cxn>
                <a:cxn ang="f416">
                  <a:pos x="f536" y="f537"/>
                </a:cxn>
                <a:cxn ang="f416">
                  <a:pos x="f538" y="f539"/>
                </a:cxn>
                <a:cxn ang="f416">
                  <a:pos x="f540" y="f541"/>
                </a:cxn>
                <a:cxn ang="f416">
                  <a:pos x="f542" y="f543"/>
                </a:cxn>
                <a:cxn ang="f416">
                  <a:pos x="f544" y="f545"/>
                </a:cxn>
                <a:cxn ang="f416">
                  <a:pos x="f546" y="f547"/>
                </a:cxn>
                <a:cxn ang="f416">
                  <a:pos x="f548" y="f549"/>
                </a:cxn>
                <a:cxn ang="f416">
                  <a:pos x="f550" y="f551"/>
                </a:cxn>
                <a:cxn ang="f416">
                  <a:pos x="f552" y="f551"/>
                </a:cxn>
                <a:cxn ang="f416">
                  <a:pos x="f553" y="f554"/>
                </a:cxn>
                <a:cxn ang="f416">
                  <a:pos x="f555" y="f556"/>
                </a:cxn>
                <a:cxn ang="f416">
                  <a:pos x="f557" y="f558"/>
                </a:cxn>
                <a:cxn ang="f416">
                  <a:pos x="f559" y="f560"/>
                </a:cxn>
                <a:cxn ang="f416">
                  <a:pos x="f561" y="f560"/>
                </a:cxn>
                <a:cxn ang="f416">
                  <a:pos x="f562" y="f563"/>
                </a:cxn>
                <a:cxn ang="f416">
                  <a:pos x="f564" y="f565"/>
                </a:cxn>
                <a:cxn ang="f416">
                  <a:pos x="f566" y="f567"/>
                </a:cxn>
                <a:cxn ang="f416">
                  <a:pos x="f568" y="f569"/>
                </a:cxn>
                <a:cxn ang="f416">
                  <a:pos x="f570" y="f571"/>
                </a:cxn>
                <a:cxn ang="f416">
                  <a:pos x="f572" y="f573"/>
                </a:cxn>
                <a:cxn ang="f416">
                  <a:pos x="f574" y="f575"/>
                </a:cxn>
                <a:cxn ang="f416">
                  <a:pos x="f576" y="f577"/>
                </a:cxn>
                <a:cxn ang="f416">
                  <a:pos x="f578" y="f579"/>
                </a:cxn>
                <a:cxn ang="f416">
                  <a:pos x="f580" y="f581"/>
                </a:cxn>
                <a:cxn ang="f416">
                  <a:pos x="f582" y="f583"/>
                </a:cxn>
                <a:cxn ang="f416">
                  <a:pos x="f584" y="f583"/>
                </a:cxn>
                <a:cxn ang="f416">
                  <a:pos x="f585" y="f586"/>
                </a:cxn>
                <a:cxn ang="f416">
                  <a:pos x="f587" y="f588"/>
                </a:cxn>
                <a:cxn ang="f416">
                  <a:pos x="f589" y="f588"/>
                </a:cxn>
                <a:cxn ang="f416">
                  <a:pos x="f590" y="f591"/>
                </a:cxn>
                <a:cxn ang="f416">
                  <a:pos x="f592" y="f593"/>
                </a:cxn>
                <a:cxn ang="f416">
                  <a:pos x="f594" y="f595"/>
                </a:cxn>
                <a:cxn ang="f416">
                  <a:pos x="f596" y="f597"/>
                </a:cxn>
                <a:cxn ang="f416">
                  <a:pos x="f598" y="f597"/>
                </a:cxn>
                <a:cxn ang="f416">
                  <a:pos x="f598" y="f597"/>
                </a:cxn>
                <a:cxn ang="f416">
                  <a:pos x="f599" y="f600"/>
                </a:cxn>
                <a:cxn ang="f416">
                  <a:pos x="f601" y="f600"/>
                </a:cxn>
                <a:cxn ang="f416">
                  <a:pos x="f602" y="f603"/>
                </a:cxn>
                <a:cxn ang="f416">
                  <a:pos x="f604" y="f605"/>
                </a:cxn>
                <a:cxn ang="f416">
                  <a:pos x="f606" y="f607"/>
                </a:cxn>
                <a:cxn ang="f416">
                  <a:pos x="f608" y="f609"/>
                </a:cxn>
                <a:cxn ang="f416">
                  <a:pos x="f610" y="f611"/>
                </a:cxn>
                <a:cxn ang="f416">
                  <a:pos x="f612" y="f611"/>
                </a:cxn>
                <a:cxn ang="f416">
                  <a:pos x="f613" y="f614"/>
                </a:cxn>
                <a:cxn ang="f416">
                  <a:pos x="f615" y="f616"/>
                </a:cxn>
                <a:cxn ang="f416">
                  <a:pos x="f617" y="f618"/>
                </a:cxn>
                <a:cxn ang="f416">
                  <a:pos x="f619" y="f620"/>
                </a:cxn>
                <a:cxn ang="f416">
                  <a:pos x="f621" y="f622"/>
                </a:cxn>
              </a:cxnLst>
              <a:rect l="f518" t="f521" r="f519" b="f520"/>
              <a:pathLst>
                <a:path w="300972" h="114184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lnTo>
                    <a:pt x="f16" y="f17"/>
                  </a:lnTo>
                  <a:cubicBezTo>
                    <a:pt x="f18" y="f19"/>
                    <a:pt x="f20" y="f21"/>
                    <a:pt x="f22" y="f23"/>
                  </a:cubicBezTo>
                  <a:lnTo>
                    <a:pt x="f24" y="f25"/>
                  </a:lnTo>
                  <a:lnTo>
                    <a:pt x="f26" y="f27"/>
                  </a:lnTo>
                  <a:cubicBezTo>
                    <a:pt x="f28" y="f29"/>
                    <a:pt x="f30" y="f31"/>
                    <a:pt x="f32" y="f33"/>
                  </a:cubicBezTo>
                  <a:lnTo>
                    <a:pt x="f34" y="f35"/>
                  </a:lnTo>
                  <a:cubicBezTo>
                    <a:pt x="f36" y="f37"/>
                    <a:pt x="f38" y="f39"/>
                    <a:pt x="f40" y="f41"/>
                  </a:cubicBezTo>
                  <a:lnTo>
                    <a:pt x="f42" y="f43"/>
                  </a:lnTo>
                  <a:cubicBezTo>
                    <a:pt x="f44" y="f45"/>
                    <a:pt x="f46" y="f47"/>
                    <a:pt x="f48" y="f49"/>
                  </a:cubicBezTo>
                  <a:lnTo>
                    <a:pt x="f50" y="f51"/>
                  </a:lnTo>
                  <a:cubicBezTo>
                    <a:pt x="f52" y="f53"/>
                    <a:pt x="f54" y="f55"/>
                    <a:pt x="f56" y="f57"/>
                  </a:cubicBezTo>
                  <a:cubicBezTo>
                    <a:pt x="f58" y="f59"/>
                    <a:pt x="f60" y="f61"/>
                    <a:pt x="f62" y="f63"/>
                  </a:cubicBezTo>
                  <a:lnTo>
                    <a:pt x="f64" y="f65"/>
                  </a:lnTo>
                  <a:lnTo>
                    <a:pt x="f66" y="f65"/>
                  </a:lnTo>
                  <a:cubicBezTo>
                    <a:pt x="f67" y="f68"/>
                    <a:pt x="f69" y="f70"/>
                    <a:pt x="f71" y="f72"/>
                  </a:cubicBezTo>
                  <a:cubicBezTo>
                    <a:pt x="f71" y="f73"/>
                    <a:pt x="f71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lnTo>
                    <a:pt x="f83" y="f84"/>
                  </a:lnTo>
                  <a:lnTo>
                    <a:pt x="f85" y="f84"/>
                  </a:lnTo>
                  <a:cubicBezTo>
                    <a:pt x="f86" y="f87"/>
                    <a:pt x="f88" y="f89"/>
                    <a:pt x="f90" y="f91"/>
                  </a:cubicBezTo>
                  <a:close/>
                  <a:moveTo>
                    <a:pt x="f92" y="f93"/>
                  </a:moveTo>
                  <a:lnTo>
                    <a:pt x="f94" y="f95"/>
                  </a:lnTo>
                  <a:lnTo>
                    <a:pt x="f96" y="f97"/>
                  </a:lnTo>
                  <a:lnTo>
                    <a:pt x="f98" y="f99"/>
                  </a:lnTo>
                  <a:close/>
                  <a:moveTo>
                    <a:pt x="f100" y="f101"/>
                  </a:moveTo>
                  <a:lnTo>
                    <a:pt x="f102" y="f103"/>
                  </a:lnTo>
                  <a:cubicBezTo>
                    <a:pt x="f104" y="f105"/>
                    <a:pt x="f106" y="f107"/>
                    <a:pt x="f108" y="f109"/>
                  </a:cubicBezTo>
                  <a:lnTo>
                    <a:pt x="f110" y="f111"/>
                  </a:lnTo>
                  <a:cubicBezTo>
                    <a:pt x="f112" y="f113"/>
                    <a:pt x="f114" y="f115"/>
                    <a:pt x="f116" y="f117"/>
                  </a:cubicBezTo>
                  <a:lnTo>
                    <a:pt x="f118" y="f119"/>
                  </a:lnTo>
                  <a:cubicBezTo>
                    <a:pt x="f120" y="f121"/>
                    <a:pt x="f122" y="f121"/>
                    <a:pt x="f123" y="f119"/>
                  </a:cubicBezTo>
                  <a:lnTo>
                    <a:pt x="f124" y="f125"/>
                  </a:lnTo>
                  <a:cubicBezTo>
                    <a:pt x="f126" y="f127"/>
                    <a:pt x="f128" y="f129"/>
                    <a:pt x="f130" y="f131"/>
                  </a:cubicBezTo>
                  <a:cubicBezTo>
                    <a:pt x="f132" y="f131"/>
                    <a:pt x="f133" y="f131"/>
                    <a:pt x="f133" y="f131"/>
                  </a:cubicBezTo>
                  <a:lnTo>
                    <a:pt x="f134" y="f135"/>
                  </a:lnTo>
                  <a:cubicBezTo>
                    <a:pt x="f136" y="f137"/>
                    <a:pt x="f138" y="f139"/>
                    <a:pt x="f140" y="f141"/>
                  </a:cubicBezTo>
                  <a:lnTo>
                    <a:pt x="f142" y="f143"/>
                  </a:lnTo>
                  <a:cubicBezTo>
                    <a:pt x="f144" y="f145"/>
                    <a:pt x="f146" y="f147"/>
                    <a:pt x="f148" y="f149"/>
                  </a:cubicBezTo>
                  <a:cubicBezTo>
                    <a:pt x="f150" y="f149"/>
                    <a:pt x="f151" y="f149"/>
                    <a:pt x="f152" y="f149"/>
                  </a:cubicBezTo>
                  <a:lnTo>
                    <a:pt x="f152" y="f149"/>
                  </a:lnTo>
                  <a:lnTo>
                    <a:pt x="f153" y="f154"/>
                  </a:lnTo>
                  <a:lnTo>
                    <a:pt x="f155" y="f154"/>
                  </a:lnTo>
                  <a:cubicBezTo>
                    <a:pt x="f156" y="f157"/>
                    <a:pt x="f158" y="f159"/>
                    <a:pt x="f160" y="f161"/>
                  </a:cubicBezTo>
                  <a:lnTo>
                    <a:pt x="f162" y="f163"/>
                  </a:lnTo>
                  <a:lnTo>
                    <a:pt x="f164" y="f165"/>
                  </a:lnTo>
                  <a:cubicBezTo>
                    <a:pt x="f166" y="f167"/>
                    <a:pt x="f168" y="f169"/>
                    <a:pt x="f170" y="f171"/>
                  </a:cubicBezTo>
                  <a:lnTo>
                    <a:pt x="f172" y="f173"/>
                  </a:lnTo>
                  <a:lnTo>
                    <a:pt x="f174" y="f173"/>
                  </a:lnTo>
                  <a:cubicBezTo>
                    <a:pt x="f175" y="f176"/>
                    <a:pt x="f177" y="f178"/>
                    <a:pt x="f179" y="f180"/>
                  </a:cubicBezTo>
                  <a:cubicBezTo>
                    <a:pt x="f181" y="f182"/>
                    <a:pt x="f183" y="f184"/>
                    <a:pt x="f185" y="f186"/>
                  </a:cubicBezTo>
                  <a:lnTo>
                    <a:pt x="f187" y="f188"/>
                  </a:lnTo>
                  <a:cubicBezTo>
                    <a:pt x="f189" y="f190"/>
                    <a:pt x="f191" y="f192"/>
                    <a:pt x="f193" y="f194"/>
                  </a:cubicBezTo>
                  <a:cubicBezTo>
                    <a:pt x="f195" y="f196"/>
                    <a:pt x="f197" y="f198"/>
                    <a:pt x="f199" y="f200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29" name="Freeform 264">
              <a:extLst>
                <a:ext uri="{FF2B5EF4-FFF2-40B4-BE49-F238E27FC236}">
                  <a16:creationId xmlns:a16="http://schemas.microsoft.com/office/drawing/2014/main" id="{505AAF5A-2B04-9206-EC58-C7E4020E3675}"/>
                </a:ext>
              </a:extLst>
            </p:cNvPr>
            <p:cNvSpPr/>
            <p:nvPr/>
          </p:nvSpPr>
          <p:spPr>
            <a:xfrm>
              <a:off x="5000176" y="1434154"/>
              <a:ext cx="45500" cy="6879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5500"/>
                <a:gd name="f7" fmla="val 46002"/>
                <a:gd name="f8" fmla="val 22766"/>
                <a:gd name="f9" fmla="val 7619"/>
                <a:gd name="f10" fmla="val 14384"/>
                <a:gd name="f11" fmla="val 7610"/>
                <a:gd name="f12" fmla="val 7581"/>
                <a:gd name="f13" fmla="val 14472"/>
                <a:gd name="f14" fmla="val 7571"/>
                <a:gd name="f15" fmla="val 22948"/>
                <a:gd name="f16" fmla="val 7561"/>
                <a:gd name="f17" fmla="val 31423"/>
                <a:gd name="f18" fmla="val 14349"/>
                <a:gd name="f19" fmla="val 38302"/>
                <a:gd name="f20" fmla="val 22731"/>
                <a:gd name="f21" fmla="val 38312"/>
                <a:gd name="f22" fmla="val 31113"/>
                <a:gd name="f23" fmla="val 38321"/>
                <a:gd name="f24" fmla="val 37916"/>
                <a:gd name="f25" fmla="val 31459"/>
                <a:gd name="f26" fmla="val 37926"/>
                <a:gd name="f27" fmla="val 22983"/>
                <a:gd name="f28" fmla="val 37936"/>
                <a:gd name="f29" fmla="val 14508"/>
                <a:gd name="f30" fmla="val 31148"/>
                <a:gd name="f31" fmla="val 7629"/>
                <a:gd name="f32" fmla="val 10203"/>
                <a:gd name="f33" fmla="val 46012"/>
                <a:gd name="f34" fmla="val 10"/>
                <a:gd name="f35" fmla="val 35722"/>
                <a:gd name="f36" fmla="val 23019"/>
                <a:gd name="f37" fmla="+- 0 0 10"/>
                <a:gd name="f38" fmla="val 10316"/>
                <a:gd name="f39" fmla="val 10167"/>
                <a:gd name="f40" fmla="val 35294"/>
                <a:gd name="f41" fmla="val 45487"/>
                <a:gd name="f42" fmla="val 10280"/>
                <a:gd name="f43" fmla="val 45497"/>
                <a:gd name="f44" fmla="val 45724"/>
                <a:gd name="f45" fmla="val 35456"/>
                <a:gd name="f46" fmla="val 35916"/>
                <a:gd name="f47" fmla="val 45758"/>
                <a:gd name="f48" fmla="val 23580"/>
                <a:gd name="f49" fmla="val 46003"/>
                <a:gd name="f50" fmla="+- 0 0 -90"/>
                <a:gd name="f51" fmla="*/ f3 1 45500"/>
                <a:gd name="f52" fmla="*/ f4 1 46002"/>
                <a:gd name="f53" fmla="+- f7 0 f5"/>
                <a:gd name="f54" fmla="+- f6 0 f5"/>
                <a:gd name="f55" fmla="*/ f50 f0 1"/>
                <a:gd name="f56" fmla="*/ f54 1 45500"/>
                <a:gd name="f57" fmla="*/ f53 1 46002"/>
                <a:gd name="f58" fmla="*/ 22766 f54 1"/>
                <a:gd name="f59" fmla="*/ 7619 f53 1"/>
                <a:gd name="f60" fmla="*/ 7571 f54 1"/>
                <a:gd name="f61" fmla="*/ 22948 f53 1"/>
                <a:gd name="f62" fmla="*/ 22731 f54 1"/>
                <a:gd name="f63" fmla="*/ 38312 f53 1"/>
                <a:gd name="f64" fmla="*/ 37926 f54 1"/>
                <a:gd name="f65" fmla="*/ 22983 f53 1"/>
                <a:gd name="f66" fmla="*/ 46002 f53 1"/>
                <a:gd name="f67" fmla="*/ 0 f54 1"/>
                <a:gd name="f68" fmla="*/ 23019 f53 1"/>
                <a:gd name="f69" fmla="*/ 0 f53 1"/>
                <a:gd name="f70" fmla="*/ 45497 f54 1"/>
                <a:gd name="f71" fmla="*/ 23580 f54 1"/>
                <a:gd name="f72" fmla="*/ 46003 f53 1"/>
                <a:gd name="f73" fmla="*/ f55 1 f2"/>
                <a:gd name="f74" fmla="*/ f58 1 45500"/>
                <a:gd name="f75" fmla="*/ f59 1 46002"/>
                <a:gd name="f76" fmla="*/ f60 1 45500"/>
                <a:gd name="f77" fmla="*/ f61 1 46002"/>
                <a:gd name="f78" fmla="*/ f62 1 45500"/>
                <a:gd name="f79" fmla="*/ f63 1 46002"/>
                <a:gd name="f80" fmla="*/ f64 1 45500"/>
                <a:gd name="f81" fmla="*/ f65 1 46002"/>
                <a:gd name="f82" fmla="*/ f66 1 46002"/>
                <a:gd name="f83" fmla="*/ f67 1 45500"/>
                <a:gd name="f84" fmla="*/ f68 1 46002"/>
                <a:gd name="f85" fmla="*/ f69 1 46002"/>
                <a:gd name="f86" fmla="*/ f70 1 45500"/>
                <a:gd name="f87" fmla="*/ f71 1 45500"/>
                <a:gd name="f88" fmla="*/ f72 1 46002"/>
                <a:gd name="f89" fmla="*/ f5 1 f56"/>
                <a:gd name="f90" fmla="*/ f6 1 f56"/>
                <a:gd name="f91" fmla="*/ f5 1 f57"/>
                <a:gd name="f92" fmla="*/ f7 1 f57"/>
                <a:gd name="f93" fmla="+- f73 0 f1"/>
                <a:gd name="f94" fmla="*/ f74 1 f56"/>
                <a:gd name="f95" fmla="*/ f75 1 f57"/>
                <a:gd name="f96" fmla="*/ f76 1 f56"/>
                <a:gd name="f97" fmla="*/ f77 1 f57"/>
                <a:gd name="f98" fmla="*/ f78 1 f56"/>
                <a:gd name="f99" fmla="*/ f79 1 f57"/>
                <a:gd name="f100" fmla="*/ f80 1 f56"/>
                <a:gd name="f101" fmla="*/ f81 1 f57"/>
                <a:gd name="f102" fmla="*/ f82 1 f57"/>
                <a:gd name="f103" fmla="*/ f83 1 f56"/>
                <a:gd name="f104" fmla="*/ f84 1 f57"/>
                <a:gd name="f105" fmla="*/ f85 1 f57"/>
                <a:gd name="f106" fmla="*/ f86 1 f56"/>
                <a:gd name="f107" fmla="*/ f87 1 f56"/>
                <a:gd name="f108" fmla="*/ f88 1 f57"/>
                <a:gd name="f109" fmla="*/ f89 f51 1"/>
                <a:gd name="f110" fmla="*/ f90 f51 1"/>
                <a:gd name="f111" fmla="*/ f92 f52 1"/>
                <a:gd name="f112" fmla="*/ f91 f52 1"/>
                <a:gd name="f113" fmla="*/ f94 f51 1"/>
                <a:gd name="f114" fmla="*/ f95 f52 1"/>
                <a:gd name="f115" fmla="*/ f96 f51 1"/>
                <a:gd name="f116" fmla="*/ f97 f52 1"/>
                <a:gd name="f117" fmla="*/ f98 f51 1"/>
                <a:gd name="f118" fmla="*/ f99 f52 1"/>
                <a:gd name="f119" fmla="*/ f100 f51 1"/>
                <a:gd name="f120" fmla="*/ f101 f52 1"/>
                <a:gd name="f121" fmla="*/ f102 f52 1"/>
                <a:gd name="f122" fmla="*/ f103 f51 1"/>
                <a:gd name="f123" fmla="*/ f104 f52 1"/>
                <a:gd name="f124" fmla="*/ f105 f52 1"/>
                <a:gd name="f125" fmla="*/ f106 f51 1"/>
                <a:gd name="f126" fmla="*/ f107 f51 1"/>
                <a:gd name="f127" fmla="*/ f108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3">
                  <a:pos x="f113" y="f114"/>
                </a:cxn>
                <a:cxn ang="f93">
                  <a:pos x="f115" y="f116"/>
                </a:cxn>
                <a:cxn ang="f93">
                  <a:pos x="f117" y="f118"/>
                </a:cxn>
                <a:cxn ang="f93">
                  <a:pos x="f119" y="f120"/>
                </a:cxn>
                <a:cxn ang="f93">
                  <a:pos x="f113" y="f114"/>
                </a:cxn>
                <a:cxn ang="f93">
                  <a:pos x="f113" y="f121"/>
                </a:cxn>
                <a:cxn ang="f93">
                  <a:pos x="f122" y="f123"/>
                </a:cxn>
                <a:cxn ang="f93">
                  <a:pos x="f117" y="f124"/>
                </a:cxn>
                <a:cxn ang="f93">
                  <a:pos x="f125" y="f120"/>
                </a:cxn>
                <a:cxn ang="f93">
                  <a:pos x="f126" y="f127"/>
                </a:cxn>
                <a:cxn ang="f93">
                  <a:pos x="f113" y="f121"/>
                </a:cxn>
              </a:cxnLst>
              <a:rect l="f109" t="f112" r="f110" b="f111"/>
              <a:pathLst>
                <a:path w="45500" h="46002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8" y="f9"/>
                  </a:cubicBezTo>
                  <a:moveTo>
                    <a:pt x="f8" y="f7"/>
                  </a:moveTo>
                  <a:cubicBezTo>
                    <a:pt x="f32" y="f33"/>
                    <a:pt x="f34" y="f35"/>
                    <a:pt x="f5" y="f36"/>
                  </a:cubicBezTo>
                  <a:cubicBezTo>
                    <a:pt x="f37" y="f38"/>
                    <a:pt x="f39" y="f34"/>
                    <a:pt x="f20" y="f5"/>
                  </a:cubicBezTo>
                  <a:cubicBezTo>
                    <a:pt x="f40" y="f37"/>
                    <a:pt x="f41" y="f42"/>
                    <a:pt x="f43" y="f27"/>
                  </a:cubicBezTo>
                  <a:cubicBezTo>
                    <a:pt x="f44" y="f45"/>
                    <a:pt x="f46" y="f47"/>
                    <a:pt x="f48" y="f49"/>
                  </a:cubicBezTo>
                  <a:lnTo>
                    <a:pt x="f8" y="f7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30" name="Freeform 265">
              <a:extLst>
                <a:ext uri="{FF2B5EF4-FFF2-40B4-BE49-F238E27FC236}">
                  <a16:creationId xmlns:a16="http://schemas.microsoft.com/office/drawing/2014/main" id="{FFBE9A05-7889-F7DA-815E-FE6C84B53C58}"/>
                </a:ext>
              </a:extLst>
            </p:cNvPr>
            <p:cNvSpPr/>
            <p:nvPr/>
          </p:nvSpPr>
          <p:spPr>
            <a:xfrm>
              <a:off x="4928195" y="1324965"/>
              <a:ext cx="189271" cy="28639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9275"/>
                <a:gd name="f7" fmla="val 191486"/>
                <a:gd name="f8" fmla="val 98990"/>
                <a:gd name="f9" fmla="val 168175"/>
                <a:gd name="f10" fmla="val 158194"/>
                <a:gd name="f11" fmla="val 98837"/>
                <a:gd name="f12" fmla="val 155779"/>
                <a:gd name="f13" fmla="val 96776"/>
                <a:gd name="f14" fmla="val 153947"/>
                <a:gd name="f15" fmla="val 94388"/>
                <a:gd name="f16" fmla="val 154101"/>
                <a:gd name="f17" fmla="val 92212"/>
                <a:gd name="f18" fmla="val 154242"/>
                <a:gd name="f19" fmla="val 90479"/>
                <a:gd name="f20" fmla="val 155995"/>
                <a:gd name="f21" fmla="val 90339"/>
                <a:gd name="f22" fmla="val 54252"/>
                <a:gd name="f23" fmla="val 165939"/>
                <a:gd name="f24" fmla="val 25481"/>
                <a:gd name="f25" fmla="val 136840"/>
                <a:gd name="f26" fmla="val 23279"/>
                <a:gd name="f27" fmla="val 100352"/>
                <a:gd name="f28" fmla="val 33150"/>
                <a:gd name="f29" fmla="val 35534"/>
                <a:gd name="f30" fmla="val 37466"/>
                <a:gd name="f31" fmla="val 98398"/>
                <a:gd name="f32" fmla="val 95987"/>
                <a:gd name="f33" fmla="val 93577"/>
                <a:gd name="f34" fmla="val 91623"/>
                <a:gd name="f35" fmla="val 25491"/>
                <a:gd name="f36" fmla="val 55145"/>
                <a:gd name="f37" fmla="val 54261"/>
                <a:gd name="f38" fmla="val 26062"/>
                <a:gd name="f39" fmla="val 23836"/>
                <a:gd name="f40" fmla="val 33816"/>
                <a:gd name="f41" fmla="val 90187"/>
                <a:gd name="f42" fmla="val 36231"/>
                <a:gd name="f43" fmla="val 91999"/>
                <a:gd name="f44" fmla="val 38314"/>
                <a:gd name="f45" fmla="val 38469"/>
                <a:gd name="f46" fmla="val 38623"/>
                <a:gd name="f47" fmla="val 36791"/>
                <a:gd name="f48" fmla="val 34376"/>
                <a:gd name="f49" fmla="val 99001"/>
                <a:gd name="f50" fmla="val 34189"/>
                <a:gd name="f51" fmla="val 34002"/>
                <a:gd name="f52" fmla="val 135073"/>
                <a:gd name="f53" fmla="val 26073"/>
                <a:gd name="f54" fmla="val 163839"/>
                <a:gd name="f55" fmla="val 55173"/>
                <a:gd name="f56" fmla="val 166032"/>
                <a:gd name="f57" fmla="val 91659"/>
                <a:gd name="f58" fmla="val 156161"/>
                <a:gd name="f59" fmla="val 153778"/>
                <a:gd name="f60" fmla="val 151845"/>
                <a:gd name="f61" fmla="val 93613"/>
                <a:gd name="f62" fmla="val 96023"/>
                <a:gd name="f63" fmla="val 98433"/>
                <a:gd name="f64" fmla="val 100387"/>
                <a:gd name="f65" fmla="val 163831"/>
                <a:gd name="f66" fmla="val 136870"/>
                <a:gd name="f67" fmla="val 135070"/>
                <a:gd name="f68" fmla="val 165966"/>
                <a:gd name="f69" fmla="val 168211"/>
                <a:gd name="f70" fmla="val 184960"/>
                <a:gd name="f71" fmla="val 174611"/>
                <a:gd name="f72" fmla="val 172374"/>
                <a:gd name="f73" fmla="val 50368"/>
                <a:gd name="f74" fmla="val 139773"/>
                <a:gd name="f75" fmla="val 17389"/>
                <a:gd name="f76" fmla="val 98936"/>
                <a:gd name="f77" fmla="val 15107"/>
                <a:gd name="f78" fmla="val 4662"/>
                <a:gd name="f79" fmla="val 99089"/>
                <a:gd name="f80" fmla="val 2247"/>
                <a:gd name="f81" fmla="val 97277"/>
                <a:gd name="f82" fmla="val 164"/>
                <a:gd name="f83" fmla="val 94888"/>
                <a:gd name="f84" fmla="val 9"/>
                <a:gd name="f85" fmla="val 92500"/>
                <a:gd name="f86" fmla="+- 0 0 145"/>
                <a:gd name="f87" fmla="val 90439"/>
                <a:gd name="f88" fmla="val 1687"/>
                <a:gd name="f89" fmla="val 90286"/>
                <a:gd name="f90" fmla="val 4102"/>
                <a:gd name="f91" fmla="val 90275"/>
                <a:gd name="f92" fmla="val 4289"/>
                <a:gd name="f93" fmla="val 4476"/>
                <a:gd name="f94" fmla="val 15072"/>
                <a:gd name="f95" fmla="val 49454"/>
                <a:gd name="f96" fmla="val 17380"/>
                <a:gd name="f97" fmla="val 16873"/>
                <a:gd name="f98" fmla="val 50370"/>
                <a:gd name="f99" fmla="val 14647"/>
                <a:gd name="f100" fmla="val 4316"/>
                <a:gd name="f101" fmla="val 1932"/>
                <a:gd name="f102" fmla="val 16877"/>
                <a:gd name="f103" fmla="val 141689"/>
                <a:gd name="f104" fmla="val 49493"/>
                <a:gd name="f105" fmla="val 174674"/>
                <a:gd name="f106" fmla="val 176939"/>
                <a:gd name="f107" fmla="val 187384"/>
                <a:gd name="f108" fmla="val 90492"/>
                <a:gd name="f109" fmla="val 189799"/>
                <a:gd name="f110" fmla="val 92553"/>
                <a:gd name="f111" fmla="val 191632"/>
                <a:gd name="f112" fmla="val 94941"/>
                <a:gd name="f113" fmla="val 191478"/>
                <a:gd name="f114" fmla="val 97117"/>
                <a:gd name="f115" fmla="val 191337"/>
                <a:gd name="f116" fmla="val 98850"/>
                <a:gd name="f117" fmla="val 189584"/>
                <a:gd name="f118" fmla="val 139830"/>
                <a:gd name="f119" fmla="val 174665"/>
                <a:gd name="f120" fmla="val 172435"/>
                <a:gd name="f121" fmla="val 141682"/>
                <a:gd name="f122" fmla="val 174664"/>
                <a:gd name="f123" fmla="val 187343"/>
                <a:gd name="f124" fmla="val 189276"/>
                <a:gd name="f125" fmla="+- 0 0 -90"/>
                <a:gd name="f126" fmla="*/ f3 1 189275"/>
                <a:gd name="f127" fmla="*/ f4 1 191486"/>
                <a:gd name="f128" fmla="+- f7 0 f5"/>
                <a:gd name="f129" fmla="+- f6 0 f5"/>
                <a:gd name="f130" fmla="*/ f125 f0 1"/>
                <a:gd name="f131" fmla="*/ f129 1 189275"/>
                <a:gd name="f132" fmla="*/ f128 1 191486"/>
                <a:gd name="f133" fmla="*/ 98990 f129 1"/>
                <a:gd name="f134" fmla="*/ 168175 f128 1"/>
                <a:gd name="f135" fmla="*/ 158194 f128 1"/>
                <a:gd name="f136" fmla="*/ 94388 f129 1"/>
                <a:gd name="f137" fmla="*/ 154101 f128 1"/>
                <a:gd name="f138" fmla="*/ 90339 f129 1"/>
                <a:gd name="f139" fmla="*/ 23279 f129 1"/>
                <a:gd name="f140" fmla="*/ 100352 f128 1"/>
                <a:gd name="f141" fmla="*/ 33150 f129 1"/>
                <a:gd name="f142" fmla="*/ 37466 f129 1"/>
                <a:gd name="f143" fmla="*/ 95987 f128 1"/>
                <a:gd name="f144" fmla="*/ 91623 f128 1"/>
                <a:gd name="f145" fmla="*/ 23836 f128 1"/>
                <a:gd name="f146" fmla="*/ 33816 f128 1"/>
                <a:gd name="f147" fmla="*/ 38469 f128 1"/>
                <a:gd name="f148" fmla="*/ 34376 f128 1"/>
                <a:gd name="f149" fmla="*/ 166032 f129 1"/>
                <a:gd name="f150" fmla="*/ 91659 f128 1"/>
                <a:gd name="f151" fmla="*/ 156161 f129 1"/>
                <a:gd name="f152" fmla="*/ 151845 f129 1"/>
                <a:gd name="f153" fmla="*/ 96023 f128 1"/>
                <a:gd name="f154" fmla="*/ 100387 f128 1"/>
                <a:gd name="f155" fmla="*/ 168211 f128 1"/>
                <a:gd name="f156" fmla="*/ 184960 f129 1"/>
                <a:gd name="f157" fmla="*/ 174611 f129 1"/>
                <a:gd name="f158" fmla="*/ 98936 f129 1"/>
                <a:gd name="f159" fmla="*/ 15107 f128 1"/>
                <a:gd name="f160" fmla="*/ 4662 f128 1"/>
                <a:gd name="f161" fmla="*/ 94888 f129 1"/>
                <a:gd name="f162" fmla="*/ 9 f128 1"/>
                <a:gd name="f163" fmla="*/ 90286 f129 1"/>
                <a:gd name="f164" fmla="*/ 4102 f128 1"/>
                <a:gd name="f165" fmla="*/ 15072 f128 1"/>
                <a:gd name="f166" fmla="*/ 14647 f129 1"/>
                <a:gd name="f167" fmla="*/ 4316 f129 1"/>
                <a:gd name="f168" fmla="*/ 0 f129 1"/>
                <a:gd name="f169" fmla="*/ 176939 f128 1"/>
                <a:gd name="f170" fmla="*/ 187384 f128 1"/>
                <a:gd name="f171" fmla="*/ 94941 f129 1"/>
                <a:gd name="f172" fmla="*/ 191478 f128 1"/>
                <a:gd name="f173" fmla="*/ 174664 f129 1"/>
                <a:gd name="f174" fmla="*/ 189276 f129 1"/>
                <a:gd name="f175" fmla="*/ f130 1 f2"/>
                <a:gd name="f176" fmla="*/ f133 1 189275"/>
                <a:gd name="f177" fmla="*/ f134 1 191486"/>
                <a:gd name="f178" fmla="*/ f135 1 191486"/>
                <a:gd name="f179" fmla="*/ f136 1 189275"/>
                <a:gd name="f180" fmla="*/ f137 1 191486"/>
                <a:gd name="f181" fmla="*/ f138 1 189275"/>
                <a:gd name="f182" fmla="*/ f139 1 189275"/>
                <a:gd name="f183" fmla="*/ f140 1 191486"/>
                <a:gd name="f184" fmla="*/ f141 1 189275"/>
                <a:gd name="f185" fmla="*/ f142 1 189275"/>
                <a:gd name="f186" fmla="*/ f143 1 191486"/>
                <a:gd name="f187" fmla="*/ f144 1 191486"/>
                <a:gd name="f188" fmla="*/ f145 1 191486"/>
                <a:gd name="f189" fmla="*/ f146 1 191486"/>
                <a:gd name="f190" fmla="*/ f147 1 191486"/>
                <a:gd name="f191" fmla="*/ f148 1 191486"/>
                <a:gd name="f192" fmla="*/ f149 1 189275"/>
                <a:gd name="f193" fmla="*/ f150 1 191486"/>
                <a:gd name="f194" fmla="*/ f151 1 189275"/>
                <a:gd name="f195" fmla="*/ f152 1 189275"/>
                <a:gd name="f196" fmla="*/ f153 1 191486"/>
                <a:gd name="f197" fmla="*/ f154 1 191486"/>
                <a:gd name="f198" fmla="*/ f155 1 191486"/>
                <a:gd name="f199" fmla="*/ f156 1 189275"/>
                <a:gd name="f200" fmla="*/ f157 1 189275"/>
                <a:gd name="f201" fmla="*/ f158 1 189275"/>
                <a:gd name="f202" fmla="*/ f159 1 191486"/>
                <a:gd name="f203" fmla="*/ f160 1 191486"/>
                <a:gd name="f204" fmla="*/ f161 1 189275"/>
                <a:gd name="f205" fmla="*/ f162 1 191486"/>
                <a:gd name="f206" fmla="*/ f163 1 189275"/>
                <a:gd name="f207" fmla="*/ f164 1 191486"/>
                <a:gd name="f208" fmla="*/ f165 1 191486"/>
                <a:gd name="f209" fmla="*/ f166 1 189275"/>
                <a:gd name="f210" fmla="*/ f167 1 189275"/>
                <a:gd name="f211" fmla="*/ f168 1 189275"/>
                <a:gd name="f212" fmla="*/ f169 1 191486"/>
                <a:gd name="f213" fmla="*/ f170 1 191486"/>
                <a:gd name="f214" fmla="*/ f171 1 189275"/>
                <a:gd name="f215" fmla="*/ f172 1 191486"/>
                <a:gd name="f216" fmla="*/ f173 1 189275"/>
                <a:gd name="f217" fmla="*/ f174 1 189275"/>
                <a:gd name="f218" fmla="*/ f5 1 f131"/>
                <a:gd name="f219" fmla="*/ f6 1 f131"/>
                <a:gd name="f220" fmla="*/ f5 1 f132"/>
                <a:gd name="f221" fmla="*/ f7 1 f132"/>
                <a:gd name="f222" fmla="+- f175 0 f1"/>
                <a:gd name="f223" fmla="*/ f176 1 f131"/>
                <a:gd name="f224" fmla="*/ f177 1 f132"/>
                <a:gd name="f225" fmla="*/ f178 1 f132"/>
                <a:gd name="f226" fmla="*/ f179 1 f131"/>
                <a:gd name="f227" fmla="*/ f180 1 f132"/>
                <a:gd name="f228" fmla="*/ f181 1 f131"/>
                <a:gd name="f229" fmla="*/ f182 1 f131"/>
                <a:gd name="f230" fmla="*/ f183 1 f132"/>
                <a:gd name="f231" fmla="*/ f184 1 f131"/>
                <a:gd name="f232" fmla="*/ f185 1 f131"/>
                <a:gd name="f233" fmla="*/ f186 1 f132"/>
                <a:gd name="f234" fmla="*/ f187 1 f132"/>
                <a:gd name="f235" fmla="*/ f188 1 f132"/>
                <a:gd name="f236" fmla="*/ f189 1 f132"/>
                <a:gd name="f237" fmla="*/ f190 1 f132"/>
                <a:gd name="f238" fmla="*/ f191 1 f132"/>
                <a:gd name="f239" fmla="*/ f192 1 f131"/>
                <a:gd name="f240" fmla="*/ f193 1 f132"/>
                <a:gd name="f241" fmla="*/ f194 1 f131"/>
                <a:gd name="f242" fmla="*/ f195 1 f131"/>
                <a:gd name="f243" fmla="*/ f196 1 f132"/>
                <a:gd name="f244" fmla="*/ f197 1 f132"/>
                <a:gd name="f245" fmla="*/ f198 1 f132"/>
                <a:gd name="f246" fmla="*/ f199 1 f131"/>
                <a:gd name="f247" fmla="*/ f200 1 f131"/>
                <a:gd name="f248" fmla="*/ f201 1 f131"/>
                <a:gd name="f249" fmla="*/ f202 1 f132"/>
                <a:gd name="f250" fmla="*/ f203 1 f132"/>
                <a:gd name="f251" fmla="*/ f204 1 f131"/>
                <a:gd name="f252" fmla="*/ f205 1 f132"/>
                <a:gd name="f253" fmla="*/ f206 1 f131"/>
                <a:gd name="f254" fmla="*/ f207 1 f132"/>
                <a:gd name="f255" fmla="*/ f208 1 f132"/>
                <a:gd name="f256" fmla="*/ f209 1 f131"/>
                <a:gd name="f257" fmla="*/ f210 1 f131"/>
                <a:gd name="f258" fmla="*/ f211 1 f131"/>
                <a:gd name="f259" fmla="*/ f212 1 f132"/>
                <a:gd name="f260" fmla="*/ f213 1 f132"/>
                <a:gd name="f261" fmla="*/ f214 1 f131"/>
                <a:gd name="f262" fmla="*/ f215 1 f132"/>
                <a:gd name="f263" fmla="*/ f216 1 f131"/>
                <a:gd name="f264" fmla="*/ f217 1 f131"/>
                <a:gd name="f265" fmla="*/ f218 f126 1"/>
                <a:gd name="f266" fmla="*/ f219 f126 1"/>
                <a:gd name="f267" fmla="*/ f221 f127 1"/>
                <a:gd name="f268" fmla="*/ f220 f127 1"/>
                <a:gd name="f269" fmla="*/ f223 f126 1"/>
                <a:gd name="f270" fmla="*/ f224 f127 1"/>
                <a:gd name="f271" fmla="*/ f225 f127 1"/>
                <a:gd name="f272" fmla="*/ f226 f126 1"/>
                <a:gd name="f273" fmla="*/ f227 f127 1"/>
                <a:gd name="f274" fmla="*/ f228 f126 1"/>
                <a:gd name="f275" fmla="*/ f229 f126 1"/>
                <a:gd name="f276" fmla="*/ f230 f127 1"/>
                <a:gd name="f277" fmla="*/ f231 f126 1"/>
                <a:gd name="f278" fmla="*/ f232 f126 1"/>
                <a:gd name="f279" fmla="*/ f233 f127 1"/>
                <a:gd name="f280" fmla="*/ f234 f127 1"/>
                <a:gd name="f281" fmla="*/ f235 f127 1"/>
                <a:gd name="f282" fmla="*/ f236 f127 1"/>
                <a:gd name="f283" fmla="*/ f237 f127 1"/>
                <a:gd name="f284" fmla="*/ f238 f127 1"/>
                <a:gd name="f285" fmla="*/ f239 f126 1"/>
                <a:gd name="f286" fmla="*/ f240 f127 1"/>
                <a:gd name="f287" fmla="*/ f241 f126 1"/>
                <a:gd name="f288" fmla="*/ f242 f126 1"/>
                <a:gd name="f289" fmla="*/ f243 f127 1"/>
                <a:gd name="f290" fmla="*/ f244 f127 1"/>
                <a:gd name="f291" fmla="*/ f245 f127 1"/>
                <a:gd name="f292" fmla="*/ f246 f126 1"/>
                <a:gd name="f293" fmla="*/ f247 f126 1"/>
                <a:gd name="f294" fmla="*/ f248 f126 1"/>
                <a:gd name="f295" fmla="*/ f249 f127 1"/>
                <a:gd name="f296" fmla="*/ f250 f127 1"/>
                <a:gd name="f297" fmla="*/ f251 f126 1"/>
                <a:gd name="f298" fmla="*/ f252 f127 1"/>
                <a:gd name="f299" fmla="*/ f253 f126 1"/>
                <a:gd name="f300" fmla="*/ f254 f127 1"/>
                <a:gd name="f301" fmla="*/ f255 f127 1"/>
                <a:gd name="f302" fmla="*/ f256 f126 1"/>
                <a:gd name="f303" fmla="*/ f257 f126 1"/>
                <a:gd name="f304" fmla="*/ f258 f126 1"/>
                <a:gd name="f305" fmla="*/ f259 f127 1"/>
                <a:gd name="f306" fmla="*/ f260 f127 1"/>
                <a:gd name="f307" fmla="*/ f261 f126 1"/>
                <a:gd name="f308" fmla="*/ f262 f127 1"/>
                <a:gd name="f309" fmla="*/ f263 f126 1"/>
                <a:gd name="f310" fmla="*/ f264 f1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2">
                  <a:pos x="f269" y="f270"/>
                </a:cxn>
                <a:cxn ang="f222">
                  <a:pos x="f269" y="f271"/>
                </a:cxn>
                <a:cxn ang="f222">
                  <a:pos x="f272" y="f273"/>
                </a:cxn>
                <a:cxn ang="f222">
                  <a:pos x="f274" y="f271"/>
                </a:cxn>
                <a:cxn ang="f222">
                  <a:pos x="f274" y="f270"/>
                </a:cxn>
                <a:cxn ang="f222">
                  <a:pos x="f275" y="f276"/>
                </a:cxn>
                <a:cxn ang="f222">
                  <a:pos x="f277" y="f276"/>
                </a:cxn>
                <a:cxn ang="f222">
                  <a:pos x="f278" y="f279"/>
                </a:cxn>
                <a:cxn ang="f222">
                  <a:pos x="f277" y="f280"/>
                </a:cxn>
                <a:cxn ang="f222">
                  <a:pos x="f275" y="f280"/>
                </a:cxn>
                <a:cxn ang="f222">
                  <a:pos x="f274" y="f281"/>
                </a:cxn>
                <a:cxn ang="f222">
                  <a:pos x="f274" y="f282"/>
                </a:cxn>
                <a:cxn ang="f222">
                  <a:pos x="f272" y="f283"/>
                </a:cxn>
                <a:cxn ang="f222">
                  <a:pos x="f269" y="f284"/>
                </a:cxn>
                <a:cxn ang="f222">
                  <a:pos x="f269" y="f282"/>
                </a:cxn>
                <a:cxn ang="f222">
                  <a:pos x="f269" y="f281"/>
                </a:cxn>
                <a:cxn ang="f222">
                  <a:pos x="f285" y="f286"/>
                </a:cxn>
                <a:cxn ang="f222">
                  <a:pos x="f287" y="f286"/>
                </a:cxn>
                <a:cxn ang="f222">
                  <a:pos x="f288" y="f289"/>
                </a:cxn>
                <a:cxn ang="f222">
                  <a:pos x="f287" y="f290"/>
                </a:cxn>
                <a:cxn ang="f222">
                  <a:pos x="f285" y="f290"/>
                </a:cxn>
                <a:cxn ang="f222">
                  <a:pos x="f269" y="f291"/>
                </a:cxn>
                <a:cxn ang="f222">
                  <a:pos x="f292" y="f286"/>
                </a:cxn>
                <a:cxn ang="f222">
                  <a:pos x="f293" y="f286"/>
                </a:cxn>
                <a:cxn ang="f222">
                  <a:pos x="f294" y="f295"/>
                </a:cxn>
                <a:cxn ang="f222">
                  <a:pos x="f294" y="f296"/>
                </a:cxn>
                <a:cxn ang="f222">
                  <a:pos x="f297" y="f298"/>
                </a:cxn>
                <a:cxn ang="f222">
                  <a:pos x="f299" y="f300"/>
                </a:cxn>
                <a:cxn ang="f222">
                  <a:pos x="f299" y="f296"/>
                </a:cxn>
                <a:cxn ang="f222">
                  <a:pos x="f299" y="f301"/>
                </a:cxn>
                <a:cxn ang="f222">
                  <a:pos x="f302" y="f286"/>
                </a:cxn>
                <a:cxn ang="f222">
                  <a:pos x="f303" y="f286"/>
                </a:cxn>
                <a:cxn ang="f222">
                  <a:pos x="f304" y="f289"/>
                </a:cxn>
                <a:cxn ang="f222">
                  <a:pos x="f303" y="f290"/>
                </a:cxn>
                <a:cxn ang="f222">
                  <a:pos x="f302" y="f290"/>
                </a:cxn>
                <a:cxn ang="f222">
                  <a:pos x="f274" y="f305"/>
                </a:cxn>
                <a:cxn ang="f222">
                  <a:pos x="f274" y="f306"/>
                </a:cxn>
                <a:cxn ang="f222">
                  <a:pos x="f307" y="f308"/>
                </a:cxn>
                <a:cxn ang="f222">
                  <a:pos x="f269" y="f306"/>
                </a:cxn>
                <a:cxn ang="f222">
                  <a:pos x="f269" y="f305"/>
                </a:cxn>
                <a:cxn ang="f222">
                  <a:pos x="f309" y="f290"/>
                </a:cxn>
                <a:cxn ang="f222">
                  <a:pos x="f292" y="f290"/>
                </a:cxn>
                <a:cxn ang="f222">
                  <a:pos x="f310" y="f289"/>
                </a:cxn>
                <a:cxn ang="f222">
                  <a:pos x="f292" y="f286"/>
                </a:cxn>
              </a:cxnLst>
              <a:rect l="f265" t="f268" r="f266" b="f267"/>
              <a:pathLst>
                <a:path w="189275" h="191486">
                  <a:moveTo>
                    <a:pt x="f8" y="f9"/>
                  </a:moveTo>
                  <a:lnTo>
                    <a:pt x="f8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10"/>
                  </a:cubicBezTo>
                  <a:lnTo>
                    <a:pt x="f21" y="f9"/>
                  </a:lnTo>
                  <a:cubicBezTo>
                    <a:pt x="f22" y="f23"/>
                    <a:pt x="f24" y="f25"/>
                    <a:pt x="f26" y="f27"/>
                  </a:cubicBezTo>
                  <a:lnTo>
                    <a:pt x="f28" y="f27"/>
                  </a:lnTo>
                  <a:cubicBezTo>
                    <a:pt x="f29" y="f27"/>
                    <a:pt x="f30" y="f31"/>
                    <a:pt x="f30" y="f32"/>
                  </a:cubicBezTo>
                  <a:cubicBezTo>
                    <a:pt x="f30" y="f33"/>
                    <a:pt x="f29" y="f34"/>
                    <a:pt x="f28" y="f34"/>
                  </a:cubicBezTo>
                  <a:lnTo>
                    <a:pt x="f26" y="f34"/>
                  </a:lnTo>
                  <a:cubicBezTo>
                    <a:pt x="f35" y="f36"/>
                    <a:pt x="f37" y="f38"/>
                    <a:pt x="f21" y="f39"/>
                  </a:cubicBezTo>
                  <a:lnTo>
                    <a:pt x="f21" y="f40"/>
                  </a:lnTo>
                  <a:cubicBezTo>
                    <a:pt x="f41" y="f42"/>
                    <a:pt x="f43" y="f44"/>
                    <a:pt x="f15" y="f45"/>
                  </a:cubicBezTo>
                  <a:cubicBezTo>
                    <a:pt x="f13" y="f46"/>
                    <a:pt x="f11" y="f47"/>
                    <a:pt x="f8" y="f48"/>
                  </a:cubicBezTo>
                  <a:cubicBezTo>
                    <a:pt x="f49" y="f50"/>
                    <a:pt x="f49" y="f51"/>
                    <a:pt x="f8" y="f40"/>
                  </a:cubicBezTo>
                  <a:lnTo>
                    <a:pt x="f8" y="f39"/>
                  </a:lnTo>
                  <a:cubicBezTo>
                    <a:pt x="f52" y="f53"/>
                    <a:pt x="f54" y="f55"/>
                    <a:pt x="f56" y="f57"/>
                  </a:cubicBezTo>
                  <a:lnTo>
                    <a:pt x="f58" y="f57"/>
                  </a:lnTo>
                  <a:cubicBezTo>
                    <a:pt x="f59" y="f57"/>
                    <a:pt x="f60" y="f61"/>
                    <a:pt x="f60" y="f62"/>
                  </a:cubicBezTo>
                  <a:cubicBezTo>
                    <a:pt x="f60" y="f63"/>
                    <a:pt x="f59" y="f64"/>
                    <a:pt x="f58" y="f64"/>
                  </a:cubicBezTo>
                  <a:lnTo>
                    <a:pt x="f56" y="f64"/>
                  </a:lnTo>
                  <a:cubicBezTo>
                    <a:pt x="f65" y="f66"/>
                    <a:pt x="f67" y="f68"/>
                    <a:pt x="f8" y="f69"/>
                  </a:cubicBezTo>
                  <a:moveTo>
                    <a:pt x="f70" y="f57"/>
                  </a:moveTo>
                  <a:lnTo>
                    <a:pt x="f71" y="f57"/>
                  </a:lnTo>
                  <a:cubicBezTo>
                    <a:pt x="f72" y="f73"/>
                    <a:pt x="f74" y="f75"/>
                    <a:pt x="f76" y="f77"/>
                  </a:cubicBezTo>
                  <a:lnTo>
                    <a:pt x="f76" y="f78"/>
                  </a:ln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89" y="f90"/>
                  </a:cubicBezTo>
                  <a:cubicBezTo>
                    <a:pt x="f91" y="f92"/>
                    <a:pt x="f91" y="f93"/>
                    <a:pt x="f89" y="f78"/>
                  </a:cubicBezTo>
                  <a:lnTo>
                    <a:pt x="f89" y="f94"/>
                  </a:lnTo>
                  <a:cubicBezTo>
                    <a:pt x="f95" y="f96"/>
                    <a:pt x="f97" y="f98"/>
                    <a:pt x="f99" y="f57"/>
                  </a:cubicBezTo>
                  <a:lnTo>
                    <a:pt x="f100" y="f57"/>
                  </a:lnTo>
                  <a:cubicBezTo>
                    <a:pt x="f101" y="f57"/>
                    <a:pt x="f5" y="f61"/>
                    <a:pt x="f5" y="f62"/>
                  </a:cubicBezTo>
                  <a:cubicBezTo>
                    <a:pt x="f5" y="f63"/>
                    <a:pt x="f101" y="f64"/>
                    <a:pt x="f100" y="f64"/>
                  </a:cubicBezTo>
                  <a:lnTo>
                    <a:pt x="f99" y="f64"/>
                  </a:lnTo>
                  <a:cubicBezTo>
                    <a:pt x="f102" y="f103"/>
                    <a:pt x="f104" y="f105"/>
                    <a:pt x="f21" y="f106"/>
                  </a:cubicBezTo>
                  <a:lnTo>
                    <a:pt x="f21" y="f107"/>
                  </a:lnTo>
                  <a:cubicBezTo>
                    <a:pt x="f108" y="f109"/>
                    <a:pt x="f110" y="f111"/>
                    <a:pt x="f112" y="f113"/>
                  </a:cubicBezTo>
                  <a:cubicBezTo>
                    <a:pt x="f114" y="f115"/>
                    <a:pt x="f116" y="f117"/>
                    <a:pt x="f8" y="f107"/>
                  </a:cubicBezTo>
                  <a:lnTo>
                    <a:pt x="f8" y="f106"/>
                  </a:lnTo>
                  <a:cubicBezTo>
                    <a:pt x="f118" y="f119"/>
                    <a:pt x="f120" y="f121"/>
                    <a:pt x="f122" y="f64"/>
                  </a:cubicBezTo>
                  <a:lnTo>
                    <a:pt x="f70" y="f64"/>
                  </a:lnTo>
                  <a:cubicBezTo>
                    <a:pt x="f123" y="f64"/>
                    <a:pt x="f124" y="f63"/>
                    <a:pt x="f124" y="f62"/>
                  </a:cubicBezTo>
                  <a:cubicBezTo>
                    <a:pt x="f124" y="f61"/>
                    <a:pt x="f123" y="f57"/>
                    <a:pt x="f70" y="f57"/>
                  </a:cubicBez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31" name="Freeform 266">
              <a:extLst>
                <a:ext uri="{FF2B5EF4-FFF2-40B4-BE49-F238E27FC236}">
                  <a16:creationId xmlns:a16="http://schemas.microsoft.com/office/drawing/2014/main" id="{994EE4BC-D8A6-9241-C3B8-FB2AF34DD8BC}"/>
                </a:ext>
              </a:extLst>
            </p:cNvPr>
            <p:cNvSpPr/>
            <p:nvPr/>
          </p:nvSpPr>
          <p:spPr>
            <a:xfrm>
              <a:off x="4781415" y="1325386"/>
              <a:ext cx="376568" cy="46803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76570"/>
                <a:gd name="f7" fmla="val 312931"/>
                <a:gd name="f8" fmla="val 376571"/>
                <a:gd name="f9" fmla="val 312932"/>
                <a:gd name="f10" fmla="+- 0 0 -90"/>
                <a:gd name="f11" fmla="*/ f3 1 376570"/>
                <a:gd name="f12" fmla="*/ f4 1 312931"/>
                <a:gd name="f13" fmla="+- f7 0 f5"/>
                <a:gd name="f14" fmla="+- f6 0 f5"/>
                <a:gd name="f15" fmla="*/ f10 f0 1"/>
                <a:gd name="f16" fmla="*/ f14 1 376570"/>
                <a:gd name="f17" fmla="*/ f13 1 312931"/>
                <a:gd name="f18" fmla="*/ 0 f14 1"/>
                <a:gd name="f19" fmla="*/ 0 f13 1"/>
                <a:gd name="f20" fmla="*/ 376571 f14 1"/>
                <a:gd name="f21" fmla="*/ 312932 f13 1"/>
                <a:gd name="f22" fmla="*/ f15 1 f2"/>
                <a:gd name="f23" fmla="*/ f18 1 376570"/>
                <a:gd name="f24" fmla="*/ f19 1 312931"/>
                <a:gd name="f25" fmla="*/ f20 1 376570"/>
                <a:gd name="f26" fmla="*/ f21 1 312931"/>
                <a:gd name="f27" fmla="*/ f5 1 f16"/>
                <a:gd name="f28" fmla="*/ f6 1 f16"/>
                <a:gd name="f29" fmla="*/ f5 1 f17"/>
                <a:gd name="f30" fmla="*/ f7 1 f17"/>
                <a:gd name="f31" fmla="+- f22 0 f1"/>
                <a:gd name="f32" fmla="*/ f23 1 f16"/>
                <a:gd name="f33" fmla="*/ f24 1 f17"/>
                <a:gd name="f34" fmla="*/ f25 1 f16"/>
                <a:gd name="f35" fmla="*/ f26 1 f17"/>
                <a:gd name="f36" fmla="*/ f27 f11 1"/>
                <a:gd name="f37" fmla="*/ f28 f11 1"/>
                <a:gd name="f38" fmla="*/ f30 f12 1"/>
                <a:gd name="f39" fmla="*/ f29 f12 1"/>
                <a:gd name="f40" fmla="*/ f32 f11 1"/>
                <a:gd name="f41" fmla="*/ f33 f12 1"/>
                <a:gd name="f42" fmla="*/ f34 f11 1"/>
                <a:gd name="f43" fmla="*/ f35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1">
                  <a:pos x="f40" y="f41"/>
                </a:cxn>
                <a:cxn ang="f31">
                  <a:pos x="f42" y="f41"/>
                </a:cxn>
                <a:cxn ang="f31">
                  <a:pos x="f42" y="f43"/>
                </a:cxn>
                <a:cxn ang="f31">
                  <a:pos x="f40" y="f43"/>
                </a:cxn>
              </a:cxnLst>
              <a:rect l="f36" t="f39" r="f37" b="f38"/>
              <a:pathLst>
                <a:path w="376570" h="312931">
                  <a:moveTo>
                    <a:pt x="f5" y="f5"/>
                  </a:moveTo>
                  <a:lnTo>
                    <a:pt x="f8" y="f5"/>
                  </a:lnTo>
                  <a:lnTo>
                    <a:pt x="f8" y="f9"/>
                  </a:lnTo>
                  <a:lnTo>
                    <a:pt x="f5" y="f9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</p:grpSp>
      <p:sp>
        <p:nvSpPr>
          <p:cNvPr id="32" name="TextBox 92">
            <a:extLst>
              <a:ext uri="{FF2B5EF4-FFF2-40B4-BE49-F238E27FC236}">
                <a16:creationId xmlns:a16="http://schemas.microsoft.com/office/drawing/2014/main" id="{46B4C288-4037-FF09-626E-E31EA3B55B5F}"/>
              </a:ext>
            </a:extLst>
          </p:cNvPr>
          <p:cNvSpPr txBox="1"/>
          <p:nvPr/>
        </p:nvSpPr>
        <p:spPr>
          <a:xfrm>
            <a:off x="6457970" y="1635605"/>
            <a:ext cx="2421598" cy="4112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 b="1">
                <a:solidFill>
                  <a:srgbClr val="FFFFFF"/>
                </a:solidFill>
                <a:latin typeface="Aptos"/>
              </a:rPr>
              <a:t>On-Site calibration</a:t>
            </a:r>
          </a:p>
        </p:txBody>
      </p:sp>
      <p:grpSp>
        <p:nvGrpSpPr>
          <p:cNvPr id="33" name="Graphic 13">
            <a:extLst>
              <a:ext uri="{FF2B5EF4-FFF2-40B4-BE49-F238E27FC236}">
                <a16:creationId xmlns:a16="http://schemas.microsoft.com/office/drawing/2014/main" id="{6D8872F2-6BC3-AB80-ED0D-280C64739B71}"/>
              </a:ext>
            </a:extLst>
          </p:cNvPr>
          <p:cNvGrpSpPr/>
          <p:nvPr/>
        </p:nvGrpSpPr>
        <p:grpSpPr>
          <a:xfrm>
            <a:off x="1675826" y="1675008"/>
            <a:ext cx="428794" cy="461801"/>
            <a:chOff x="888522" y="1395840"/>
            <a:chExt cx="357328" cy="384834"/>
          </a:xfrm>
        </p:grpSpPr>
        <p:sp>
          <p:nvSpPr>
            <p:cNvPr id="34" name="Freeform 51">
              <a:extLst>
                <a:ext uri="{FF2B5EF4-FFF2-40B4-BE49-F238E27FC236}">
                  <a16:creationId xmlns:a16="http://schemas.microsoft.com/office/drawing/2014/main" id="{D0093A7E-0B31-4FF4-0D83-6D6924979039}"/>
                </a:ext>
              </a:extLst>
            </p:cNvPr>
            <p:cNvSpPr/>
            <p:nvPr/>
          </p:nvSpPr>
          <p:spPr>
            <a:xfrm>
              <a:off x="902704" y="1502633"/>
              <a:ext cx="314590" cy="2780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48742"/>
                <a:gd name="f7" fmla="val 307000"/>
                <a:gd name="f8" fmla="val 331651"/>
                <a:gd name="f9" fmla="val 51756"/>
                <a:gd name="f10" fmla="val 322986"/>
                <a:gd name="f11" fmla="val 56009"/>
                <a:gd name="f12" fmla="val 333612"/>
                <a:gd name="f13" fmla="val 78686"/>
                <a:gd name="f14" fmla="val 339098"/>
                <a:gd name="f15" fmla="val 103525"/>
                <a:gd name="f16" fmla="val 339030"/>
                <a:gd name="f17" fmla="val 128673"/>
                <a:gd name="f18" fmla="val 130345"/>
                <a:gd name="f19" fmla="val 332024"/>
                <a:gd name="f20" fmla="val 131086"/>
                <a:gd name="f21" fmla="val 330997"/>
                <a:gd name="f22" fmla="val 327750"/>
                <a:gd name="f23" fmla="val 131230"/>
                <a:gd name="f24" fmla="val 319894"/>
                <a:gd name="f25" fmla="val 131564"/>
                <a:gd name="f26" fmla="val 312918"/>
                <a:gd name="f27" fmla="val 136465"/>
                <a:gd name="f28" fmla="val 309791"/>
                <a:gd name="f29" fmla="val 143846"/>
                <a:gd name="f30" fmla="val 308974"/>
                <a:gd name="f31" fmla="val 145757"/>
                <a:gd name="f32" fmla="val 305800"/>
                <a:gd name="f33" fmla="val 153048"/>
                <a:gd name="f34" fmla="val 298721"/>
                <a:gd name="f35" fmla="val 157733"/>
                <a:gd name="f36" fmla="val 290921"/>
                <a:gd name="f37" fmla="val 157705"/>
                <a:gd name="f38" fmla="val 277119"/>
                <a:gd name="f39" fmla="val 272808"/>
                <a:gd name="f40" fmla="val 157724"/>
                <a:gd name="f41" fmla="val 269193"/>
                <a:gd name="f42" fmla="val 154379"/>
                <a:gd name="f43" fmla="val 268781"/>
                <a:gd name="f44" fmla="val 149987"/>
                <a:gd name="f45" fmla="val 268221"/>
                <a:gd name="f46" fmla="val 144348"/>
                <a:gd name="f47" fmla="val 267607"/>
                <a:gd name="f48" fmla="val 137970"/>
                <a:gd name="f49" fmla="val 264164"/>
                <a:gd name="f50" fmla="val 132233"/>
                <a:gd name="f51" fmla="val 258879"/>
                <a:gd name="f52" fmla="val 128792"/>
                <a:gd name="f53" fmla="val 256051"/>
                <a:gd name="f54" fmla="val 126933"/>
                <a:gd name="f55" fmla="val 254351"/>
                <a:gd name="f56" fmla="val 123724"/>
                <a:gd name="f57" fmla="val 254372"/>
                <a:gd name="f58" fmla="val 120286"/>
                <a:gd name="f59" fmla="val 114647"/>
                <a:gd name="f60" fmla="val 254370"/>
                <a:gd name="f61" fmla="val 110891"/>
                <a:gd name="f62" fmla="val 255941"/>
                <a:gd name="f63" fmla="val 107314"/>
                <a:gd name="f64" fmla="val 258693"/>
                <a:gd name="f65" fmla="val 104826"/>
                <a:gd name="f66" fmla="val 282257"/>
                <a:gd name="f67" fmla="val 83536"/>
                <a:gd name="f68" fmla="val 288469"/>
                <a:gd name="f69" fmla="val 77923"/>
                <a:gd name="f70" fmla="val 290907"/>
                <a:gd name="f71" fmla="val 69115"/>
                <a:gd name="f72" fmla="val 288492"/>
                <a:gd name="f73" fmla="val 61003"/>
                <a:gd name="f74" fmla="val 286007"/>
                <a:gd name="f75" fmla="val 52610"/>
                <a:gd name="f76" fmla="val 278922"/>
                <a:gd name="f77" fmla="val 46503"/>
                <a:gd name="f78" fmla="val 270416"/>
                <a:gd name="f79" fmla="val 45424"/>
                <a:gd name="f80" fmla="val 268081"/>
                <a:gd name="f81" fmla="val 45137"/>
                <a:gd name="f82" fmla="val 264739"/>
                <a:gd name="f83" fmla="val 44677"/>
                <a:gd name="f84" fmla="val 261682"/>
                <a:gd name="f85" fmla="val 42976"/>
                <a:gd name="f86" fmla="val 259487"/>
                <a:gd name="f87" fmla="val 40358"/>
                <a:gd name="f88" fmla="val 257095"/>
                <a:gd name="f89" fmla="val 37555"/>
                <a:gd name="f90" fmla="val 256693"/>
                <a:gd name="f91" fmla="val 33513"/>
                <a:gd name="f92" fmla="val 258482"/>
                <a:gd name="f93" fmla="val 30275"/>
                <a:gd name="f94" fmla="val 272938"/>
                <a:gd name="f95" fmla="val 4970"/>
                <a:gd name="f96" fmla="val 264648"/>
                <a:gd name="f97" fmla="val 250145"/>
                <a:gd name="f98" fmla="val 25472"/>
                <a:gd name="f99" fmla="val 246313"/>
                <a:gd name="f100" fmla="val 32370"/>
                <a:gd name="f101" fmla="val 247153"/>
                <a:gd name="f102" fmla="val 40992"/>
                <a:gd name="f103" fmla="val 252247"/>
                <a:gd name="f104" fmla="val 46977"/>
                <a:gd name="f105" fmla="val 256007"/>
                <a:gd name="f106" fmla="val 51374"/>
                <a:gd name="f107" fmla="val 261222"/>
                <a:gd name="f108" fmla="val 54199"/>
                <a:gd name="f109" fmla="val 266890"/>
                <a:gd name="f110" fmla="val 54910"/>
                <a:gd name="f111" fmla="val 269225"/>
                <a:gd name="f112" fmla="val 55221"/>
                <a:gd name="f113" fmla="val 273957"/>
                <a:gd name="f114" fmla="val 55813"/>
                <a:gd name="f115" fmla="val 277904"/>
                <a:gd name="f116" fmla="val 59204"/>
                <a:gd name="f117" fmla="val 279291"/>
                <a:gd name="f118" fmla="val 63870"/>
                <a:gd name="f119" fmla="val 280578"/>
                <a:gd name="f120" fmla="val 68302"/>
                <a:gd name="f121" fmla="val 279249"/>
                <a:gd name="f122" fmla="val 73095"/>
                <a:gd name="f123" fmla="val 275881"/>
                <a:gd name="f124" fmla="val 76176"/>
                <a:gd name="f125" fmla="val 252317"/>
                <a:gd name="f126" fmla="val 97466"/>
                <a:gd name="f127" fmla="val 247506"/>
                <a:gd name="f128" fmla="val 101829"/>
                <a:gd name="f129" fmla="val 244750"/>
                <a:gd name="f130" fmla="val 108092"/>
                <a:gd name="f131" fmla="val 114671"/>
                <a:gd name="f132" fmla="val 120310"/>
                <a:gd name="f133" fmla="val 244748"/>
                <a:gd name="f134" fmla="val 127074"/>
                <a:gd name="f135" fmla="val 248111"/>
                <a:gd name="f136" fmla="val 133378"/>
                <a:gd name="f137" fmla="val 253671"/>
                <a:gd name="f138" fmla="val 137036"/>
                <a:gd name="f139" fmla="val 256467"/>
                <a:gd name="f140" fmla="val 138866"/>
                <a:gd name="f141" fmla="val 258288"/>
                <a:gd name="f142" fmla="val 141903"/>
                <a:gd name="f143" fmla="val 258622"/>
                <a:gd name="f144" fmla="val 145280"/>
                <a:gd name="f145" fmla="val 259160"/>
                <a:gd name="f146" fmla="val 150943"/>
                <a:gd name="f147" fmla="val 260073"/>
                <a:gd name="f148" fmla="val 160362"/>
                <a:gd name="f149" fmla="val 267822"/>
                <a:gd name="f150" fmla="val 167535"/>
                <a:gd name="f151" fmla="val 277072"/>
                <a:gd name="f152" fmla="val 167526"/>
                <a:gd name="f153" fmla="val 290758"/>
                <a:gd name="f154" fmla="val 302393"/>
                <a:gd name="f155" fmla="val 167506"/>
                <a:gd name="f156" fmla="val 312921"/>
                <a:gd name="f157" fmla="val 160472"/>
                <a:gd name="f158" fmla="val 317615"/>
                <a:gd name="f159" fmla="val 149581"/>
                <a:gd name="f160" fmla="val 318432"/>
                <a:gd name="f161" fmla="val 147645"/>
                <a:gd name="f162" fmla="val 320109"/>
                <a:gd name="f163" fmla="val 143705"/>
                <a:gd name="f164" fmla="val 323834"/>
                <a:gd name="f165" fmla="val 141088"/>
                <a:gd name="f166" fmla="val 328031"/>
                <a:gd name="f167" fmla="val 140907"/>
                <a:gd name="f168" fmla="val 331277"/>
                <a:gd name="f169" fmla="val 140763"/>
                <a:gd name="f170" fmla="val 332842"/>
                <a:gd name="f171" fmla="val 338587"/>
                <a:gd name="f172" fmla="val 140166"/>
                <a:gd name="f173" fmla="val 332265"/>
                <a:gd name="f174" fmla="val 233045"/>
                <a:gd name="f175" fmla="val 253552"/>
                <a:gd name="f176" fmla="val 303092"/>
                <a:gd name="f177" fmla="val 162775"/>
                <a:gd name="f178" fmla="val 296624"/>
                <a:gd name="f179" fmla="val 71999"/>
                <a:gd name="f180" fmla="val 290155"/>
                <a:gd name="f181" fmla="val 3535"/>
                <a:gd name="f182" fmla="val 209621"/>
                <a:gd name="f183" fmla="val 9857"/>
                <a:gd name="f184" fmla="val 116742"/>
                <a:gd name="f185" fmla="val 10398"/>
                <a:gd name="f186" fmla="val 108790"/>
                <a:gd name="f187" fmla="val 11490"/>
                <a:gd name="f188" fmla="val 100888"/>
                <a:gd name="f189" fmla="val 13125"/>
                <a:gd name="f190" fmla="val 93094"/>
                <a:gd name="f191" fmla="val 22116"/>
                <a:gd name="f192" fmla="val 91278"/>
                <a:gd name="f193" fmla="val 30273"/>
                <a:gd name="f194" fmla="val 89633"/>
                <a:gd name="f195" fmla="val 38549"/>
                <a:gd name="f196" fmla="val 93474"/>
                <a:gd name="f197" fmla="val 42714"/>
                <a:gd name="f198" fmla="val 100836"/>
                <a:gd name="f199" fmla="val 44600"/>
                <a:gd name="f200" fmla="val 104198"/>
                <a:gd name="f201" fmla="val 46961"/>
                <a:gd name="f202" fmla="val 107258"/>
                <a:gd name="f203" fmla="val 49720"/>
                <a:gd name="f204" fmla="val 109915"/>
                <a:gd name="f205" fmla="val 62799"/>
                <a:gd name="f206" fmla="val 122532"/>
                <a:gd name="f207" fmla="val 66279"/>
                <a:gd name="f208" fmla="val 125923"/>
                <a:gd name="f209" fmla="val 70522"/>
                <a:gd name="f210" fmla="val 128386"/>
                <a:gd name="f211" fmla="val 75153"/>
                <a:gd name="f212" fmla="val 129700"/>
                <a:gd name="f213" fmla="val 76671"/>
                <a:gd name="f214" fmla="val 130130"/>
                <a:gd name="f215" fmla="val 82392"/>
                <a:gd name="f216" fmla="val 131715"/>
                <a:gd name="f217" fmla="val 86884"/>
                <a:gd name="f218" fmla="val 136247"/>
                <a:gd name="f219" fmla="val 88511"/>
                <a:gd name="f220" fmla="val 142078"/>
                <a:gd name="f221" fmla="val 95518"/>
                <a:gd name="f222" fmla="val 167980"/>
                <a:gd name="f223" fmla="val 96682"/>
                <a:gd name="f224" fmla="val 172304"/>
                <a:gd name="f225" fmla="val 98649"/>
                <a:gd name="f226" fmla="val 176362"/>
                <a:gd name="f227" fmla="val 101310"/>
                <a:gd name="f228" fmla="val 179927"/>
                <a:gd name="f229" fmla="val 122562"/>
                <a:gd name="f230" fmla="val 208457"/>
                <a:gd name="f231" fmla="val 124270"/>
                <a:gd name="f232" fmla="val 210739"/>
                <a:gd name="f233" fmla="val 125408"/>
                <a:gd name="f234" fmla="val 213413"/>
                <a:gd name="f235" fmla="val 125878"/>
                <a:gd name="f236" fmla="val 216247"/>
                <a:gd name="f237" fmla="val 131670"/>
                <a:gd name="f238" fmla="val 251898"/>
                <a:gd name="f239" fmla="val 132969"/>
                <a:gd name="f240" fmla="val 259984"/>
                <a:gd name="f241" fmla="val 140429"/>
                <a:gd name="f242" fmla="val 265463"/>
                <a:gd name="f243" fmla="val 148332"/>
                <a:gd name="f244" fmla="val 264134"/>
                <a:gd name="f245" fmla="val 148336"/>
                <a:gd name="f246" fmla="val 148341"/>
                <a:gd name="f247" fmla="val 264132"/>
                <a:gd name="f248" fmla="val 148345"/>
                <a:gd name="f249" fmla="val 149476"/>
                <a:gd name="f250" fmla="val 263936"/>
                <a:gd name="f251" fmla="val 150581"/>
                <a:gd name="f252" fmla="val 263608"/>
                <a:gd name="f253" fmla="val 151638"/>
                <a:gd name="f254" fmla="val 263152"/>
                <a:gd name="f255" fmla="val 158132"/>
                <a:gd name="f256" fmla="val 260316"/>
                <a:gd name="f257" fmla="val 162605"/>
                <a:gd name="f258" fmla="val 254091"/>
                <a:gd name="f259" fmla="val 163315"/>
                <a:gd name="f260" fmla="val 246904"/>
                <a:gd name="f261" fmla="val 163849"/>
                <a:gd name="f262" fmla="val 241561"/>
                <a:gd name="f263" fmla="val 165931"/>
                <a:gd name="f264" fmla="val 236502"/>
                <a:gd name="f265" fmla="val 169293"/>
                <a:gd name="f266" fmla="val 232376"/>
                <a:gd name="f267" fmla="val 175435"/>
                <a:gd name="f268" fmla="val 224777"/>
                <a:gd name="f269" fmla="val 177344"/>
                <a:gd name="f270" fmla="val 222445"/>
                <a:gd name="f271" fmla="val 178781"/>
                <a:gd name="f272" fmla="val 219750"/>
                <a:gd name="f273" fmla="val 179662"/>
                <a:gd name="f274" fmla="val 216844"/>
                <a:gd name="f275" fmla="val 185991"/>
                <a:gd name="f276" fmla="val 195817"/>
                <a:gd name="f277" fmla="val 187256"/>
                <a:gd name="f278" fmla="val 191559"/>
                <a:gd name="f279" fmla="val 189797"/>
                <a:gd name="f280" fmla="val 187814"/>
                <a:gd name="f281" fmla="val 193254"/>
                <a:gd name="f282" fmla="val 185112"/>
                <a:gd name="f283" fmla="val 212265"/>
                <a:gd name="f284" fmla="val 170178"/>
                <a:gd name="f285" fmla="val 219292"/>
                <a:gd name="f286" fmla="val 164661"/>
                <a:gd name="f287" fmla="val 220621"/>
                <a:gd name="f288" fmla="val 154360"/>
                <a:gd name="f289" fmla="val 215231"/>
                <a:gd name="f290" fmla="val 147167"/>
                <a:gd name="f291" fmla="val 214717"/>
                <a:gd name="f292" fmla="val 146522"/>
                <a:gd name="f293" fmla="val 207547"/>
                <a:gd name="f294" fmla="val 138016"/>
                <a:gd name="f295" fmla="val 208299"/>
                <a:gd name="f296" fmla="val 142398"/>
                <a:gd name="f297" fmla="val 207609"/>
                <a:gd name="f298" fmla="val 146909"/>
                <a:gd name="f299" fmla="val 205585"/>
                <a:gd name="f300" fmla="val 150847"/>
                <a:gd name="f301" fmla="val 207407"/>
                <a:gd name="f302" fmla="val 153021"/>
                <a:gd name="f303" fmla="val 208551"/>
                <a:gd name="f304" fmla="val 154388"/>
                <a:gd name="f305" fmla="val 209092"/>
                <a:gd name="f306" fmla="val 156178"/>
                <a:gd name="f307" fmla="val 208902"/>
                <a:gd name="f308" fmla="val 157968"/>
                <a:gd name="f309" fmla="val 208708"/>
                <a:gd name="f310" fmla="val 159760"/>
                <a:gd name="f311" fmla="val 207816"/>
                <a:gd name="f312" fmla="val 161397"/>
                <a:gd name="f313" fmla="val 206426"/>
                <a:gd name="f314" fmla="val 162508"/>
                <a:gd name="f315" fmla="val 187463"/>
                <a:gd name="f316" fmla="val 177442"/>
                <a:gd name="f317" fmla="val 182413"/>
                <a:gd name="f318" fmla="val 181377"/>
                <a:gd name="f319" fmla="val 178697"/>
                <a:gd name="f320" fmla="val 186835"/>
                <a:gd name="f321" fmla="val 176837"/>
                <a:gd name="f322" fmla="val 193045"/>
                <a:gd name="f323" fmla="val 170508"/>
                <a:gd name="f324" fmla="val 214072"/>
                <a:gd name="f325" fmla="val 170037"/>
                <a:gd name="f326" fmla="val 215733"/>
                <a:gd name="f327" fmla="val 169243"/>
                <a:gd name="f328" fmla="val 217277"/>
                <a:gd name="f329" fmla="val 168172"/>
                <a:gd name="f330" fmla="val 218612"/>
                <a:gd name="f331" fmla="val 162007"/>
                <a:gd name="f332" fmla="val 226211"/>
                <a:gd name="f333" fmla="val 157435"/>
                <a:gd name="f334" fmla="val 231836"/>
                <a:gd name="f335" fmla="val 154599"/>
                <a:gd name="f336" fmla="val 238720"/>
                <a:gd name="f337" fmla="val 153856"/>
                <a:gd name="f338" fmla="val 245996"/>
                <a:gd name="f339" fmla="val 153507"/>
                <a:gd name="f340" fmla="val 249644"/>
                <a:gd name="f341" fmla="val 151229"/>
                <a:gd name="f342" fmla="val 252801"/>
                <a:gd name="f343" fmla="val 147924"/>
                <a:gd name="f344" fmla="val 254215"/>
                <a:gd name="f345" fmla="val 145398"/>
                <a:gd name="f346" fmla="val 255286"/>
                <a:gd name="f347" fmla="val 142502"/>
                <a:gd name="f348" fmla="val 254055"/>
                <a:gd name="f349" fmla="val 141457"/>
                <a:gd name="f350" fmla="val 251470"/>
                <a:gd name="f351" fmla="val 141456"/>
                <a:gd name="f352" fmla="val 251467"/>
                <a:gd name="f353" fmla="val 141455"/>
                <a:gd name="f354" fmla="val 141319"/>
                <a:gd name="f355" fmla="val 251121"/>
                <a:gd name="f356" fmla="val 141217"/>
                <a:gd name="f357" fmla="val 250760"/>
                <a:gd name="f358" fmla="val 141152"/>
                <a:gd name="f359" fmla="val 250392"/>
                <a:gd name="f360" fmla="val 135360"/>
                <a:gd name="f361" fmla="val 214765"/>
                <a:gd name="f362" fmla="val 134632"/>
                <a:gd name="f363" fmla="val 210354"/>
                <a:gd name="f364" fmla="val 132869"/>
                <a:gd name="f365" fmla="val 206189"/>
                <a:gd name="f366" fmla="val 130222"/>
                <a:gd name="f367" fmla="val 202627"/>
                <a:gd name="f368" fmla="val 109203"/>
                <a:gd name="f369" fmla="val 173953"/>
                <a:gd name="f370" fmla="val 107292"/>
                <a:gd name="f371" fmla="val 171384"/>
                <a:gd name="f372" fmla="val 105881"/>
                <a:gd name="f373" fmla="val 168465"/>
                <a:gd name="f374" fmla="val 105046"/>
                <a:gd name="f375" fmla="val 165351"/>
                <a:gd name="f376" fmla="val 98040"/>
                <a:gd name="f377" fmla="val 139449"/>
                <a:gd name="f378" fmla="val 95506"/>
                <a:gd name="f379" fmla="val 130209"/>
                <a:gd name="f380" fmla="val 88410"/>
                <a:gd name="f381" fmla="val 123012"/>
                <a:gd name="f382" fmla="val 79357"/>
                <a:gd name="f383" fmla="val 120501"/>
                <a:gd name="f384" fmla="val 77699"/>
                <a:gd name="f385" fmla="val 120166"/>
                <a:gd name="f386" fmla="val 74590"/>
                <a:gd name="f387" fmla="val 119302"/>
                <a:gd name="f388" fmla="val 71741"/>
                <a:gd name="f389" fmla="val 117660"/>
                <a:gd name="f390" fmla="val 69408"/>
                <a:gd name="f391" fmla="val 115387"/>
                <a:gd name="f392" fmla="val 56306"/>
                <a:gd name="f393" fmla="val 102771"/>
                <a:gd name="f394" fmla="val 54222"/>
                <a:gd name="f395" fmla="val 100755"/>
                <a:gd name="f396" fmla="val 52429"/>
                <a:gd name="f397" fmla="val 98447"/>
                <a:gd name="f398" fmla="val 50982"/>
                <a:gd name="f399" fmla="val 95913"/>
                <a:gd name="f400" fmla="val 44775"/>
                <a:gd name="f401" fmla="val 84902"/>
                <a:gd name="f402" fmla="val 32417"/>
                <a:gd name="f403" fmla="val 79142"/>
                <a:gd name="f404" fmla="val 20224"/>
                <a:gd name="f405" fmla="val 81576"/>
                <a:gd name="f406" fmla="val 15553"/>
                <a:gd name="f407" fmla="val 82508"/>
                <a:gd name="f408" fmla="val 20010"/>
                <a:gd name="f409" fmla="val 66431"/>
                <a:gd name="f410" fmla="val 26795"/>
                <a:gd name="f411" fmla="val 51128"/>
                <a:gd name="f412" fmla="val 35685"/>
                <a:gd name="f413" fmla="val 37108"/>
                <a:gd name="f414" fmla="val 33739"/>
                <a:gd name="f415" fmla="val 34477"/>
                <a:gd name="f416" fmla="val 31566"/>
                <a:gd name="f417" fmla="val 32030"/>
                <a:gd name="f418" fmla="val 29192"/>
                <a:gd name="f419" fmla="val 29797"/>
                <a:gd name="f420" fmla="+- 0 0 24132"/>
                <a:gd name="f421" fmla="val 111838"/>
                <a:gd name="f422" fmla="+- 0 0 2357"/>
                <a:gd name="f423" fmla="val 222574"/>
                <a:gd name="f424" fmla="val 77828"/>
                <a:gd name="f425" fmla="val 277133"/>
                <a:gd name="f426" fmla="val 158013"/>
                <a:gd name="f427" fmla="val 331691"/>
                <a:gd name="f428" fmla="val 266243"/>
                <a:gd name="f429" fmla="val 309412"/>
                <a:gd name="f430" fmla="val 319567"/>
                <a:gd name="f431" fmla="val 227372"/>
                <a:gd name="f432" fmla="val 353543"/>
                <a:gd name="f433" fmla="val 175103"/>
                <a:gd name="f434" fmla="val 358167"/>
                <a:gd name="f435" fmla="val 108409"/>
                <a:gd name="f436" fmla="val 331744"/>
                <a:gd name="f437" fmla="+- 0 0 -90"/>
                <a:gd name="f438" fmla="*/ f3 1 348742"/>
                <a:gd name="f439" fmla="*/ f4 1 307000"/>
                <a:gd name="f440" fmla="+- f7 0 f5"/>
                <a:gd name="f441" fmla="+- f6 0 f5"/>
                <a:gd name="f442" fmla="*/ f437 f0 1"/>
                <a:gd name="f443" fmla="*/ f441 1 348742"/>
                <a:gd name="f444" fmla="*/ f440 1 307000"/>
                <a:gd name="f445" fmla="*/ 331651 f441 1"/>
                <a:gd name="f446" fmla="*/ 51756 f440 1"/>
                <a:gd name="f447" fmla="*/ 322986 f441 1"/>
                <a:gd name="f448" fmla="*/ 56009 f440 1"/>
                <a:gd name="f449" fmla="*/ 339030 f441 1"/>
                <a:gd name="f450" fmla="*/ 128673 f440 1"/>
                <a:gd name="f451" fmla="*/ 130345 f440 1"/>
                <a:gd name="f452" fmla="*/ 332024 f441 1"/>
                <a:gd name="f453" fmla="*/ 131086 f440 1"/>
                <a:gd name="f454" fmla="*/ 330997 f441 1"/>
                <a:gd name="f455" fmla="*/ 327750 f441 1"/>
                <a:gd name="f456" fmla="*/ 131230 f440 1"/>
                <a:gd name="f457" fmla="*/ 309791 f441 1"/>
                <a:gd name="f458" fmla="*/ 143846 f440 1"/>
                <a:gd name="f459" fmla="*/ 308974 f441 1"/>
                <a:gd name="f460" fmla="*/ 145757 f440 1"/>
                <a:gd name="f461" fmla="*/ 290921 f441 1"/>
                <a:gd name="f462" fmla="*/ 157705 f440 1"/>
                <a:gd name="f463" fmla="*/ 277119 f441 1"/>
                <a:gd name="f464" fmla="*/ 268781 f441 1"/>
                <a:gd name="f465" fmla="*/ 149987 f440 1"/>
                <a:gd name="f466" fmla="*/ 268221 f441 1"/>
                <a:gd name="f467" fmla="*/ 144348 f440 1"/>
                <a:gd name="f468" fmla="*/ 258879 f441 1"/>
                <a:gd name="f469" fmla="*/ 128792 f440 1"/>
                <a:gd name="f470" fmla="*/ 254372 f441 1"/>
                <a:gd name="f471" fmla="*/ 120286 f440 1"/>
                <a:gd name="f472" fmla="*/ 114647 f440 1"/>
                <a:gd name="f473" fmla="*/ 258693 f441 1"/>
                <a:gd name="f474" fmla="*/ 104826 f440 1"/>
                <a:gd name="f475" fmla="*/ 282257 f441 1"/>
                <a:gd name="f476" fmla="*/ 83536 f440 1"/>
                <a:gd name="f477" fmla="*/ 288492 f441 1"/>
                <a:gd name="f478" fmla="*/ 61003 f440 1"/>
                <a:gd name="f479" fmla="*/ 270416 f441 1"/>
                <a:gd name="f480" fmla="*/ 45424 f440 1"/>
                <a:gd name="f481" fmla="*/ 268081 f441 1"/>
                <a:gd name="f482" fmla="*/ 45137 f440 1"/>
                <a:gd name="f483" fmla="*/ 259487 f441 1"/>
                <a:gd name="f484" fmla="*/ 40358 f440 1"/>
                <a:gd name="f485" fmla="*/ 258482 f441 1"/>
                <a:gd name="f486" fmla="*/ 30275 f440 1"/>
                <a:gd name="f487" fmla="*/ 272938 f441 1"/>
                <a:gd name="f488" fmla="*/ 4970 f440 1"/>
                <a:gd name="f489" fmla="*/ 264648 f441 1"/>
                <a:gd name="f490" fmla="*/ 0 f440 1"/>
                <a:gd name="f491" fmla="*/ 250145 f441 1"/>
                <a:gd name="f492" fmla="*/ 25472 f440 1"/>
                <a:gd name="f493" fmla="*/ 252247 f441 1"/>
                <a:gd name="f494" fmla="*/ 46977 f440 1"/>
                <a:gd name="f495" fmla="*/ 266890 f441 1"/>
                <a:gd name="f496" fmla="*/ 54910 f440 1"/>
                <a:gd name="f497" fmla="*/ 269225 f441 1"/>
                <a:gd name="f498" fmla="*/ 55221 f440 1"/>
                <a:gd name="f499" fmla="*/ 279291 f441 1"/>
                <a:gd name="f500" fmla="*/ 63870 f440 1"/>
                <a:gd name="f501" fmla="*/ 275881 f441 1"/>
                <a:gd name="f502" fmla="*/ 76176 f440 1"/>
                <a:gd name="f503" fmla="*/ 252317 f441 1"/>
                <a:gd name="f504" fmla="*/ 97466 f440 1"/>
                <a:gd name="f505" fmla="*/ 244750 f441 1"/>
                <a:gd name="f506" fmla="*/ 114671 f440 1"/>
                <a:gd name="f507" fmla="*/ 120310 f440 1"/>
                <a:gd name="f508" fmla="*/ 253671 f441 1"/>
                <a:gd name="f509" fmla="*/ 137036 f440 1"/>
                <a:gd name="f510" fmla="*/ 258622 f441 1"/>
                <a:gd name="f511" fmla="*/ 145280 f440 1"/>
                <a:gd name="f512" fmla="*/ 259160 f441 1"/>
                <a:gd name="f513" fmla="*/ 150943 f440 1"/>
                <a:gd name="f514" fmla="*/ 277072 f441 1"/>
                <a:gd name="f515" fmla="*/ 167526 f440 1"/>
                <a:gd name="f516" fmla="*/ 290758 f441 1"/>
                <a:gd name="f517" fmla="*/ 317615 f441 1"/>
                <a:gd name="f518" fmla="*/ 149581 f440 1"/>
                <a:gd name="f519" fmla="*/ 318432 f441 1"/>
                <a:gd name="f520" fmla="*/ 147645 f440 1"/>
                <a:gd name="f521" fmla="*/ 328031 f441 1"/>
                <a:gd name="f522" fmla="*/ 140907 f440 1"/>
                <a:gd name="f523" fmla="*/ 331277 f441 1"/>
                <a:gd name="f524" fmla="*/ 140763 f440 1"/>
                <a:gd name="f525" fmla="*/ 332842 f441 1"/>
                <a:gd name="f526" fmla="*/ 338587 f441 1"/>
                <a:gd name="f527" fmla="*/ 140166 f440 1"/>
                <a:gd name="f528" fmla="*/ 162775 f441 1"/>
                <a:gd name="f529" fmla="*/ 296624 f440 1"/>
                <a:gd name="f530" fmla="*/ 9857 f441 1"/>
                <a:gd name="f531" fmla="*/ 116742 f440 1"/>
                <a:gd name="f532" fmla="*/ 13125 f441 1"/>
                <a:gd name="f533" fmla="*/ 93094 f440 1"/>
                <a:gd name="f534" fmla="*/ 22116 f441 1"/>
                <a:gd name="f535" fmla="*/ 91278 f440 1"/>
                <a:gd name="f536" fmla="*/ 42714 f441 1"/>
                <a:gd name="f537" fmla="*/ 100836 f440 1"/>
                <a:gd name="f538" fmla="*/ 49720 f441 1"/>
                <a:gd name="f539" fmla="*/ 109915 f440 1"/>
                <a:gd name="f540" fmla="*/ 62799 f441 1"/>
                <a:gd name="f541" fmla="*/ 122532 f440 1"/>
                <a:gd name="f542" fmla="*/ 75153 f441 1"/>
                <a:gd name="f543" fmla="*/ 129700 f440 1"/>
                <a:gd name="f544" fmla="*/ 76671 f441 1"/>
                <a:gd name="f545" fmla="*/ 130130 f440 1"/>
                <a:gd name="f546" fmla="*/ 88511 f441 1"/>
                <a:gd name="f547" fmla="*/ 142078 f440 1"/>
                <a:gd name="f548" fmla="*/ 95518 f441 1"/>
                <a:gd name="f549" fmla="*/ 167980 f440 1"/>
                <a:gd name="f550" fmla="*/ 101310 f441 1"/>
                <a:gd name="f551" fmla="*/ 179927 f440 1"/>
                <a:gd name="f552" fmla="*/ 122562 f441 1"/>
                <a:gd name="f553" fmla="*/ 208457 f440 1"/>
                <a:gd name="f554" fmla="*/ 125878 f441 1"/>
                <a:gd name="f555" fmla="*/ 216247 f440 1"/>
                <a:gd name="f556" fmla="*/ 131670 f441 1"/>
                <a:gd name="f557" fmla="*/ 251898 f440 1"/>
                <a:gd name="f558" fmla="*/ 148332 f441 1"/>
                <a:gd name="f559" fmla="*/ 264134 f440 1"/>
                <a:gd name="f560" fmla="*/ 148345 f441 1"/>
                <a:gd name="f561" fmla="*/ 264132 f440 1"/>
                <a:gd name="f562" fmla="*/ 151638 f441 1"/>
                <a:gd name="f563" fmla="*/ 263152 f440 1"/>
                <a:gd name="f564" fmla="*/ 163315 f441 1"/>
                <a:gd name="f565" fmla="*/ 246904 f440 1"/>
                <a:gd name="f566" fmla="*/ 169293 f441 1"/>
                <a:gd name="f567" fmla="*/ 232376 f440 1"/>
                <a:gd name="f568" fmla="*/ 175435 f441 1"/>
                <a:gd name="f569" fmla="*/ 224777 f440 1"/>
                <a:gd name="f570" fmla="*/ 179662 f441 1"/>
                <a:gd name="f571" fmla="*/ 216844 f440 1"/>
                <a:gd name="f572" fmla="*/ 185991 f441 1"/>
                <a:gd name="f573" fmla="*/ 195817 f440 1"/>
                <a:gd name="f574" fmla="*/ 193254 f441 1"/>
                <a:gd name="f575" fmla="*/ 185112 f440 1"/>
                <a:gd name="f576" fmla="*/ 212265 f441 1"/>
                <a:gd name="f577" fmla="*/ 170178 f440 1"/>
                <a:gd name="f578" fmla="*/ 215231 f441 1"/>
                <a:gd name="f579" fmla="*/ 147167 f440 1"/>
                <a:gd name="f580" fmla="*/ 214717 f441 1"/>
                <a:gd name="f581" fmla="*/ 146522 f440 1"/>
                <a:gd name="f582" fmla="*/ 207547 f441 1"/>
                <a:gd name="f583" fmla="*/ 138016 f440 1"/>
                <a:gd name="f584" fmla="*/ 205585 f441 1"/>
                <a:gd name="f585" fmla="*/ 150847 f440 1"/>
                <a:gd name="f586" fmla="*/ 207407 f441 1"/>
                <a:gd name="f587" fmla="*/ 153021 f440 1"/>
                <a:gd name="f588" fmla="*/ 208902 f441 1"/>
                <a:gd name="f589" fmla="*/ 157968 f440 1"/>
                <a:gd name="f590" fmla="*/ 206426 f441 1"/>
                <a:gd name="f591" fmla="*/ 162508 f440 1"/>
                <a:gd name="f592" fmla="*/ 187463 f441 1"/>
                <a:gd name="f593" fmla="*/ 177442 f440 1"/>
                <a:gd name="f594" fmla="*/ 176837 f441 1"/>
                <a:gd name="f595" fmla="*/ 193045 f440 1"/>
                <a:gd name="f596" fmla="*/ 170508 f441 1"/>
                <a:gd name="f597" fmla="*/ 214072 f440 1"/>
                <a:gd name="f598" fmla="*/ 168172 f441 1"/>
                <a:gd name="f599" fmla="*/ 218612 f440 1"/>
                <a:gd name="f600" fmla="*/ 162007 f441 1"/>
                <a:gd name="f601" fmla="*/ 226211 f440 1"/>
                <a:gd name="f602" fmla="*/ 153856 f441 1"/>
                <a:gd name="f603" fmla="*/ 245996 f440 1"/>
                <a:gd name="f604" fmla="*/ 147924 f441 1"/>
                <a:gd name="f605" fmla="*/ 254215 f440 1"/>
                <a:gd name="f606" fmla="*/ 141457 f441 1"/>
                <a:gd name="f607" fmla="*/ 251470 f440 1"/>
                <a:gd name="f608" fmla="*/ 141455 f441 1"/>
                <a:gd name="f609" fmla="*/ 251467 f440 1"/>
                <a:gd name="f610" fmla="*/ 141152 f441 1"/>
                <a:gd name="f611" fmla="*/ 250392 f440 1"/>
                <a:gd name="f612" fmla="*/ 135360 f441 1"/>
                <a:gd name="f613" fmla="*/ 214765 f440 1"/>
                <a:gd name="f614" fmla="*/ 130222 f441 1"/>
                <a:gd name="f615" fmla="*/ 202627 f440 1"/>
                <a:gd name="f616" fmla="*/ 109203 f441 1"/>
                <a:gd name="f617" fmla="*/ 173953 f440 1"/>
                <a:gd name="f618" fmla="*/ 105046 f441 1"/>
                <a:gd name="f619" fmla="*/ 165351 f440 1"/>
                <a:gd name="f620" fmla="*/ 98040 f441 1"/>
                <a:gd name="f621" fmla="*/ 139449 f440 1"/>
                <a:gd name="f622" fmla="*/ 79357 f441 1"/>
                <a:gd name="f623" fmla="*/ 120501 f440 1"/>
                <a:gd name="f624" fmla="*/ 77699 f441 1"/>
                <a:gd name="f625" fmla="*/ 120166 f440 1"/>
                <a:gd name="f626" fmla="*/ 69408 f441 1"/>
                <a:gd name="f627" fmla="*/ 115387 f440 1"/>
                <a:gd name="f628" fmla="*/ 56306 f441 1"/>
                <a:gd name="f629" fmla="*/ 102771 f440 1"/>
                <a:gd name="f630" fmla="*/ 50982 f441 1"/>
                <a:gd name="f631" fmla="*/ 95913 f440 1"/>
                <a:gd name="f632" fmla="*/ 20224 f441 1"/>
                <a:gd name="f633" fmla="*/ 81576 f440 1"/>
                <a:gd name="f634" fmla="*/ 15553 f441 1"/>
                <a:gd name="f635" fmla="*/ 82508 f440 1"/>
                <a:gd name="f636" fmla="*/ 35685 f441 1"/>
                <a:gd name="f637" fmla="*/ 37108 f440 1"/>
                <a:gd name="f638" fmla="*/ 29192 f441 1"/>
                <a:gd name="f639" fmla="*/ 29797 f440 1"/>
                <a:gd name="f640" fmla="*/ 77828 f441 1"/>
                <a:gd name="f641" fmla="*/ 277133 f440 1"/>
                <a:gd name="f642" fmla="*/ 319567 f441 1"/>
                <a:gd name="f643" fmla="*/ 227372 f440 1"/>
                <a:gd name="f644" fmla="*/ 331744 f441 1"/>
                <a:gd name="f645" fmla="*/ f442 1 f2"/>
                <a:gd name="f646" fmla="*/ f445 1 348742"/>
                <a:gd name="f647" fmla="*/ f446 1 307000"/>
                <a:gd name="f648" fmla="*/ f447 1 348742"/>
                <a:gd name="f649" fmla="*/ f448 1 307000"/>
                <a:gd name="f650" fmla="*/ f449 1 348742"/>
                <a:gd name="f651" fmla="*/ f450 1 307000"/>
                <a:gd name="f652" fmla="*/ f451 1 307000"/>
                <a:gd name="f653" fmla="*/ f452 1 348742"/>
                <a:gd name="f654" fmla="*/ f453 1 307000"/>
                <a:gd name="f655" fmla="*/ f454 1 348742"/>
                <a:gd name="f656" fmla="*/ f455 1 348742"/>
                <a:gd name="f657" fmla="*/ f456 1 307000"/>
                <a:gd name="f658" fmla="*/ f457 1 348742"/>
                <a:gd name="f659" fmla="*/ f458 1 307000"/>
                <a:gd name="f660" fmla="*/ f459 1 348742"/>
                <a:gd name="f661" fmla="*/ f460 1 307000"/>
                <a:gd name="f662" fmla="*/ f461 1 348742"/>
                <a:gd name="f663" fmla="*/ f462 1 307000"/>
                <a:gd name="f664" fmla="*/ f463 1 348742"/>
                <a:gd name="f665" fmla="*/ f464 1 348742"/>
                <a:gd name="f666" fmla="*/ f465 1 307000"/>
                <a:gd name="f667" fmla="*/ f466 1 348742"/>
                <a:gd name="f668" fmla="*/ f467 1 307000"/>
                <a:gd name="f669" fmla="*/ f468 1 348742"/>
                <a:gd name="f670" fmla="*/ f469 1 307000"/>
                <a:gd name="f671" fmla="*/ f470 1 348742"/>
                <a:gd name="f672" fmla="*/ f471 1 307000"/>
                <a:gd name="f673" fmla="*/ f472 1 307000"/>
                <a:gd name="f674" fmla="*/ f473 1 348742"/>
                <a:gd name="f675" fmla="*/ f474 1 307000"/>
                <a:gd name="f676" fmla="*/ f475 1 348742"/>
                <a:gd name="f677" fmla="*/ f476 1 307000"/>
                <a:gd name="f678" fmla="*/ f477 1 348742"/>
                <a:gd name="f679" fmla="*/ f478 1 307000"/>
                <a:gd name="f680" fmla="*/ f479 1 348742"/>
                <a:gd name="f681" fmla="*/ f480 1 307000"/>
                <a:gd name="f682" fmla="*/ f481 1 348742"/>
                <a:gd name="f683" fmla="*/ f482 1 307000"/>
                <a:gd name="f684" fmla="*/ f483 1 348742"/>
                <a:gd name="f685" fmla="*/ f484 1 307000"/>
                <a:gd name="f686" fmla="*/ f485 1 348742"/>
                <a:gd name="f687" fmla="*/ f486 1 307000"/>
                <a:gd name="f688" fmla="*/ f487 1 348742"/>
                <a:gd name="f689" fmla="*/ f488 1 307000"/>
                <a:gd name="f690" fmla="*/ f489 1 348742"/>
                <a:gd name="f691" fmla="*/ f490 1 307000"/>
                <a:gd name="f692" fmla="*/ f491 1 348742"/>
                <a:gd name="f693" fmla="*/ f492 1 307000"/>
                <a:gd name="f694" fmla="*/ f493 1 348742"/>
                <a:gd name="f695" fmla="*/ f494 1 307000"/>
                <a:gd name="f696" fmla="*/ f495 1 348742"/>
                <a:gd name="f697" fmla="*/ f496 1 307000"/>
                <a:gd name="f698" fmla="*/ f497 1 348742"/>
                <a:gd name="f699" fmla="*/ f498 1 307000"/>
                <a:gd name="f700" fmla="*/ f499 1 348742"/>
                <a:gd name="f701" fmla="*/ f500 1 307000"/>
                <a:gd name="f702" fmla="*/ f501 1 348742"/>
                <a:gd name="f703" fmla="*/ f502 1 307000"/>
                <a:gd name="f704" fmla="*/ f503 1 348742"/>
                <a:gd name="f705" fmla="*/ f504 1 307000"/>
                <a:gd name="f706" fmla="*/ f505 1 348742"/>
                <a:gd name="f707" fmla="*/ f506 1 307000"/>
                <a:gd name="f708" fmla="*/ f507 1 307000"/>
                <a:gd name="f709" fmla="*/ f508 1 348742"/>
                <a:gd name="f710" fmla="*/ f509 1 307000"/>
                <a:gd name="f711" fmla="*/ f510 1 348742"/>
                <a:gd name="f712" fmla="*/ f511 1 307000"/>
                <a:gd name="f713" fmla="*/ f512 1 348742"/>
                <a:gd name="f714" fmla="*/ f513 1 307000"/>
                <a:gd name="f715" fmla="*/ f514 1 348742"/>
                <a:gd name="f716" fmla="*/ f515 1 307000"/>
                <a:gd name="f717" fmla="*/ f516 1 348742"/>
                <a:gd name="f718" fmla="*/ f517 1 348742"/>
                <a:gd name="f719" fmla="*/ f518 1 307000"/>
                <a:gd name="f720" fmla="*/ f519 1 348742"/>
                <a:gd name="f721" fmla="*/ f520 1 307000"/>
                <a:gd name="f722" fmla="*/ f521 1 348742"/>
                <a:gd name="f723" fmla="*/ f522 1 307000"/>
                <a:gd name="f724" fmla="*/ f523 1 348742"/>
                <a:gd name="f725" fmla="*/ f524 1 307000"/>
                <a:gd name="f726" fmla="*/ f525 1 348742"/>
                <a:gd name="f727" fmla="*/ f526 1 348742"/>
                <a:gd name="f728" fmla="*/ f527 1 307000"/>
                <a:gd name="f729" fmla="*/ f528 1 348742"/>
                <a:gd name="f730" fmla="*/ f529 1 307000"/>
                <a:gd name="f731" fmla="*/ f530 1 348742"/>
                <a:gd name="f732" fmla="*/ f531 1 307000"/>
                <a:gd name="f733" fmla="*/ f532 1 348742"/>
                <a:gd name="f734" fmla="*/ f533 1 307000"/>
                <a:gd name="f735" fmla="*/ f534 1 348742"/>
                <a:gd name="f736" fmla="*/ f535 1 307000"/>
                <a:gd name="f737" fmla="*/ f536 1 348742"/>
                <a:gd name="f738" fmla="*/ f537 1 307000"/>
                <a:gd name="f739" fmla="*/ f538 1 348742"/>
                <a:gd name="f740" fmla="*/ f539 1 307000"/>
                <a:gd name="f741" fmla="*/ f540 1 348742"/>
                <a:gd name="f742" fmla="*/ f541 1 307000"/>
                <a:gd name="f743" fmla="*/ f542 1 348742"/>
                <a:gd name="f744" fmla="*/ f543 1 307000"/>
                <a:gd name="f745" fmla="*/ f544 1 348742"/>
                <a:gd name="f746" fmla="*/ f545 1 307000"/>
                <a:gd name="f747" fmla="*/ f546 1 348742"/>
                <a:gd name="f748" fmla="*/ f547 1 307000"/>
                <a:gd name="f749" fmla="*/ f548 1 348742"/>
                <a:gd name="f750" fmla="*/ f549 1 307000"/>
                <a:gd name="f751" fmla="*/ f550 1 348742"/>
                <a:gd name="f752" fmla="*/ f551 1 307000"/>
                <a:gd name="f753" fmla="*/ f552 1 348742"/>
                <a:gd name="f754" fmla="*/ f553 1 307000"/>
                <a:gd name="f755" fmla="*/ f554 1 348742"/>
                <a:gd name="f756" fmla="*/ f555 1 307000"/>
                <a:gd name="f757" fmla="*/ f556 1 348742"/>
                <a:gd name="f758" fmla="*/ f557 1 307000"/>
                <a:gd name="f759" fmla="*/ f558 1 348742"/>
                <a:gd name="f760" fmla="*/ f559 1 307000"/>
                <a:gd name="f761" fmla="*/ f560 1 348742"/>
                <a:gd name="f762" fmla="*/ f561 1 307000"/>
                <a:gd name="f763" fmla="*/ f562 1 348742"/>
                <a:gd name="f764" fmla="*/ f563 1 307000"/>
                <a:gd name="f765" fmla="*/ f564 1 348742"/>
                <a:gd name="f766" fmla="*/ f565 1 307000"/>
                <a:gd name="f767" fmla="*/ f566 1 348742"/>
                <a:gd name="f768" fmla="*/ f567 1 307000"/>
                <a:gd name="f769" fmla="*/ f568 1 348742"/>
                <a:gd name="f770" fmla="*/ f569 1 307000"/>
                <a:gd name="f771" fmla="*/ f570 1 348742"/>
                <a:gd name="f772" fmla="*/ f571 1 307000"/>
                <a:gd name="f773" fmla="*/ f572 1 348742"/>
                <a:gd name="f774" fmla="*/ f573 1 307000"/>
                <a:gd name="f775" fmla="*/ f574 1 348742"/>
                <a:gd name="f776" fmla="*/ f575 1 307000"/>
                <a:gd name="f777" fmla="*/ f576 1 348742"/>
                <a:gd name="f778" fmla="*/ f577 1 307000"/>
                <a:gd name="f779" fmla="*/ f578 1 348742"/>
                <a:gd name="f780" fmla="*/ f579 1 307000"/>
                <a:gd name="f781" fmla="*/ f580 1 348742"/>
                <a:gd name="f782" fmla="*/ f581 1 307000"/>
                <a:gd name="f783" fmla="*/ f582 1 348742"/>
                <a:gd name="f784" fmla="*/ f583 1 307000"/>
                <a:gd name="f785" fmla="*/ f584 1 348742"/>
                <a:gd name="f786" fmla="*/ f585 1 307000"/>
                <a:gd name="f787" fmla="*/ f586 1 348742"/>
                <a:gd name="f788" fmla="*/ f587 1 307000"/>
                <a:gd name="f789" fmla="*/ f588 1 348742"/>
                <a:gd name="f790" fmla="*/ f589 1 307000"/>
                <a:gd name="f791" fmla="*/ f590 1 348742"/>
                <a:gd name="f792" fmla="*/ f591 1 307000"/>
                <a:gd name="f793" fmla="*/ f592 1 348742"/>
                <a:gd name="f794" fmla="*/ f593 1 307000"/>
                <a:gd name="f795" fmla="*/ f594 1 348742"/>
                <a:gd name="f796" fmla="*/ f595 1 307000"/>
                <a:gd name="f797" fmla="*/ f596 1 348742"/>
                <a:gd name="f798" fmla="*/ f597 1 307000"/>
                <a:gd name="f799" fmla="*/ f598 1 348742"/>
                <a:gd name="f800" fmla="*/ f599 1 307000"/>
                <a:gd name="f801" fmla="*/ f600 1 348742"/>
                <a:gd name="f802" fmla="*/ f601 1 307000"/>
                <a:gd name="f803" fmla="*/ f602 1 348742"/>
                <a:gd name="f804" fmla="*/ f603 1 307000"/>
                <a:gd name="f805" fmla="*/ f604 1 348742"/>
                <a:gd name="f806" fmla="*/ f605 1 307000"/>
                <a:gd name="f807" fmla="*/ f606 1 348742"/>
                <a:gd name="f808" fmla="*/ f607 1 307000"/>
                <a:gd name="f809" fmla="*/ f608 1 348742"/>
                <a:gd name="f810" fmla="*/ f609 1 307000"/>
                <a:gd name="f811" fmla="*/ f610 1 348742"/>
                <a:gd name="f812" fmla="*/ f611 1 307000"/>
                <a:gd name="f813" fmla="*/ f612 1 348742"/>
                <a:gd name="f814" fmla="*/ f613 1 307000"/>
                <a:gd name="f815" fmla="*/ f614 1 348742"/>
                <a:gd name="f816" fmla="*/ f615 1 307000"/>
                <a:gd name="f817" fmla="*/ f616 1 348742"/>
                <a:gd name="f818" fmla="*/ f617 1 307000"/>
                <a:gd name="f819" fmla="*/ f618 1 348742"/>
                <a:gd name="f820" fmla="*/ f619 1 307000"/>
                <a:gd name="f821" fmla="*/ f620 1 348742"/>
                <a:gd name="f822" fmla="*/ f621 1 307000"/>
                <a:gd name="f823" fmla="*/ f622 1 348742"/>
                <a:gd name="f824" fmla="*/ f623 1 307000"/>
                <a:gd name="f825" fmla="*/ f624 1 348742"/>
                <a:gd name="f826" fmla="*/ f625 1 307000"/>
                <a:gd name="f827" fmla="*/ f626 1 348742"/>
                <a:gd name="f828" fmla="*/ f627 1 307000"/>
                <a:gd name="f829" fmla="*/ f628 1 348742"/>
                <a:gd name="f830" fmla="*/ f629 1 307000"/>
                <a:gd name="f831" fmla="*/ f630 1 348742"/>
                <a:gd name="f832" fmla="*/ f631 1 307000"/>
                <a:gd name="f833" fmla="*/ f632 1 348742"/>
                <a:gd name="f834" fmla="*/ f633 1 307000"/>
                <a:gd name="f835" fmla="*/ f634 1 348742"/>
                <a:gd name="f836" fmla="*/ f635 1 307000"/>
                <a:gd name="f837" fmla="*/ f636 1 348742"/>
                <a:gd name="f838" fmla="*/ f637 1 307000"/>
                <a:gd name="f839" fmla="*/ f638 1 348742"/>
                <a:gd name="f840" fmla="*/ f639 1 307000"/>
                <a:gd name="f841" fmla="*/ f640 1 348742"/>
                <a:gd name="f842" fmla="*/ f641 1 307000"/>
                <a:gd name="f843" fmla="*/ f642 1 348742"/>
                <a:gd name="f844" fmla="*/ f643 1 307000"/>
                <a:gd name="f845" fmla="*/ f644 1 348742"/>
                <a:gd name="f846" fmla="*/ f5 1 f443"/>
                <a:gd name="f847" fmla="*/ f6 1 f443"/>
                <a:gd name="f848" fmla="*/ f5 1 f444"/>
                <a:gd name="f849" fmla="*/ f7 1 f444"/>
                <a:gd name="f850" fmla="+- f645 0 f1"/>
                <a:gd name="f851" fmla="*/ f646 1 f443"/>
                <a:gd name="f852" fmla="*/ f647 1 f444"/>
                <a:gd name="f853" fmla="*/ f648 1 f443"/>
                <a:gd name="f854" fmla="*/ f649 1 f444"/>
                <a:gd name="f855" fmla="*/ f650 1 f443"/>
                <a:gd name="f856" fmla="*/ f651 1 f444"/>
                <a:gd name="f857" fmla="*/ f652 1 f444"/>
                <a:gd name="f858" fmla="*/ f653 1 f443"/>
                <a:gd name="f859" fmla="*/ f654 1 f444"/>
                <a:gd name="f860" fmla="*/ f655 1 f443"/>
                <a:gd name="f861" fmla="*/ f656 1 f443"/>
                <a:gd name="f862" fmla="*/ f657 1 f444"/>
                <a:gd name="f863" fmla="*/ f658 1 f443"/>
                <a:gd name="f864" fmla="*/ f659 1 f444"/>
                <a:gd name="f865" fmla="*/ f660 1 f443"/>
                <a:gd name="f866" fmla="*/ f661 1 f444"/>
                <a:gd name="f867" fmla="*/ f662 1 f443"/>
                <a:gd name="f868" fmla="*/ f663 1 f444"/>
                <a:gd name="f869" fmla="*/ f664 1 f443"/>
                <a:gd name="f870" fmla="*/ f665 1 f443"/>
                <a:gd name="f871" fmla="*/ f666 1 f444"/>
                <a:gd name="f872" fmla="*/ f667 1 f443"/>
                <a:gd name="f873" fmla="*/ f668 1 f444"/>
                <a:gd name="f874" fmla="*/ f669 1 f443"/>
                <a:gd name="f875" fmla="*/ f670 1 f444"/>
                <a:gd name="f876" fmla="*/ f671 1 f443"/>
                <a:gd name="f877" fmla="*/ f672 1 f444"/>
                <a:gd name="f878" fmla="*/ f673 1 f444"/>
                <a:gd name="f879" fmla="*/ f674 1 f443"/>
                <a:gd name="f880" fmla="*/ f675 1 f444"/>
                <a:gd name="f881" fmla="*/ f676 1 f443"/>
                <a:gd name="f882" fmla="*/ f677 1 f444"/>
                <a:gd name="f883" fmla="*/ f678 1 f443"/>
                <a:gd name="f884" fmla="*/ f679 1 f444"/>
                <a:gd name="f885" fmla="*/ f680 1 f443"/>
                <a:gd name="f886" fmla="*/ f681 1 f444"/>
                <a:gd name="f887" fmla="*/ f682 1 f443"/>
                <a:gd name="f888" fmla="*/ f683 1 f444"/>
                <a:gd name="f889" fmla="*/ f684 1 f443"/>
                <a:gd name="f890" fmla="*/ f685 1 f444"/>
                <a:gd name="f891" fmla="*/ f686 1 f443"/>
                <a:gd name="f892" fmla="*/ f687 1 f444"/>
                <a:gd name="f893" fmla="*/ f688 1 f443"/>
                <a:gd name="f894" fmla="*/ f689 1 f444"/>
                <a:gd name="f895" fmla="*/ f690 1 f443"/>
                <a:gd name="f896" fmla="*/ f691 1 f444"/>
                <a:gd name="f897" fmla="*/ f692 1 f443"/>
                <a:gd name="f898" fmla="*/ f693 1 f444"/>
                <a:gd name="f899" fmla="*/ f694 1 f443"/>
                <a:gd name="f900" fmla="*/ f695 1 f444"/>
                <a:gd name="f901" fmla="*/ f696 1 f443"/>
                <a:gd name="f902" fmla="*/ f697 1 f444"/>
                <a:gd name="f903" fmla="*/ f698 1 f443"/>
                <a:gd name="f904" fmla="*/ f699 1 f444"/>
                <a:gd name="f905" fmla="*/ f700 1 f443"/>
                <a:gd name="f906" fmla="*/ f701 1 f444"/>
                <a:gd name="f907" fmla="*/ f702 1 f443"/>
                <a:gd name="f908" fmla="*/ f703 1 f444"/>
                <a:gd name="f909" fmla="*/ f704 1 f443"/>
                <a:gd name="f910" fmla="*/ f705 1 f444"/>
                <a:gd name="f911" fmla="*/ f706 1 f443"/>
                <a:gd name="f912" fmla="*/ f707 1 f444"/>
                <a:gd name="f913" fmla="*/ f708 1 f444"/>
                <a:gd name="f914" fmla="*/ f709 1 f443"/>
                <a:gd name="f915" fmla="*/ f710 1 f444"/>
                <a:gd name="f916" fmla="*/ f711 1 f443"/>
                <a:gd name="f917" fmla="*/ f712 1 f444"/>
                <a:gd name="f918" fmla="*/ f713 1 f443"/>
                <a:gd name="f919" fmla="*/ f714 1 f444"/>
                <a:gd name="f920" fmla="*/ f715 1 f443"/>
                <a:gd name="f921" fmla="*/ f716 1 f444"/>
                <a:gd name="f922" fmla="*/ f717 1 f443"/>
                <a:gd name="f923" fmla="*/ f718 1 f443"/>
                <a:gd name="f924" fmla="*/ f719 1 f444"/>
                <a:gd name="f925" fmla="*/ f720 1 f443"/>
                <a:gd name="f926" fmla="*/ f721 1 f444"/>
                <a:gd name="f927" fmla="*/ f722 1 f443"/>
                <a:gd name="f928" fmla="*/ f723 1 f444"/>
                <a:gd name="f929" fmla="*/ f724 1 f443"/>
                <a:gd name="f930" fmla="*/ f725 1 f444"/>
                <a:gd name="f931" fmla="*/ f726 1 f443"/>
                <a:gd name="f932" fmla="*/ f727 1 f443"/>
                <a:gd name="f933" fmla="*/ f728 1 f444"/>
                <a:gd name="f934" fmla="*/ f729 1 f443"/>
                <a:gd name="f935" fmla="*/ f730 1 f444"/>
                <a:gd name="f936" fmla="*/ f731 1 f443"/>
                <a:gd name="f937" fmla="*/ f732 1 f444"/>
                <a:gd name="f938" fmla="*/ f733 1 f443"/>
                <a:gd name="f939" fmla="*/ f734 1 f444"/>
                <a:gd name="f940" fmla="*/ f735 1 f443"/>
                <a:gd name="f941" fmla="*/ f736 1 f444"/>
                <a:gd name="f942" fmla="*/ f737 1 f443"/>
                <a:gd name="f943" fmla="*/ f738 1 f444"/>
                <a:gd name="f944" fmla="*/ f739 1 f443"/>
                <a:gd name="f945" fmla="*/ f740 1 f444"/>
                <a:gd name="f946" fmla="*/ f741 1 f443"/>
                <a:gd name="f947" fmla="*/ f742 1 f444"/>
                <a:gd name="f948" fmla="*/ f743 1 f443"/>
                <a:gd name="f949" fmla="*/ f744 1 f444"/>
                <a:gd name="f950" fmla="*/ f745 1 f443"/>
                <a:gd name="f951" fmla="*/ f746 1 f444"/>
                <a:gd name="f952" fmla="*/ f747 1 f443"/>
                <a:gd name="f953" fmla="*/ f748 1 f444"/>
                <a:gd name="f954" fmla="*/ f749 1 f443"/>
                <a:gd name="f955" fmla="*/ f750 1 f444"/>
                <a:gd name="f956" fmla="*/ f751 1 f443"/>
                <a:gd name="f957" fmla="*/ f752 1 f444"/>
                <a:gd name="f958" fmla="*/ f753 1 f443"/>
                <a:gd name="f959" fmla="*/ f754 1 f444"/>
                <a:gd name="f960" fmla="*/ f755 1 f443"/>
                <a:gd name="f961" fmla="*/ f756 1 f444"/>
                <a:gd name="f962" fmla="*/ f757 1 f443"/>
                <a:gd name="f963" fmla="*/ f758 1 f444"/>
                <a:gd name="f964" fmla="*/ f759 1 f443"/>
                <a:gd name="f965" fmla="*/ f760 1 f444"/>
                <a:gd name="f966" fmla="*/ f761 1 f443"/>
                <a:gd name="f967" fmla="*/ f762 1 f444"/>
                <a:gd name="f968" fmla="*/ f763 1 f443"/>
                <a:gd name="f969" fmla="*/ f764 1 f444"/>
                <a:gd name="f970" fmla="*/ f765 1 f443"/>
                <a:gd name="f971" fmla="*/ f766 1 f444"/>
                <a:gd name="f972" fmla="*/ f767 1 f443"/>
                <a:gd name="f973" fmla="*/ f768 1 f444"/>
                <a:gd name="f974" fmla="*/ f769 1 f443"/>
                <a:gd name="f975" fmla="*/ f770 1 f444"/>
                <a:gd name="f976" fmla="*/ f771 1 f443"/>
                <a:gd name="f977" fmla="*/ f772 1 f444"/>
                <a:gd name="f978" fmla="*/ f773 1 f443"/>
                <a:gd name="f979" fmla="*/ f774 1 f444"/>
                <a:gd name="f980" fmla="*/ f775 1 f443"/>
                <a:gd name="f981" fmla="*/ f776 1 f444"/>
                <a:gd name="f982" fmla="*/ f777 1 f443"/>
                <a:gd name="f983" fmla="*/ f778 1 f444"/>
                <a:gd name="f984" fmla="*/ f779 1 f443"/>
                <a:gd name="f985" fmla="*/ f780 1 f444"/>
                <a:gd name="f986" fmla="*/ f781 1 f443"/>
                <a:gd name="f987" fmla="*/ f782 1 f444"/>
                <a:gd name="f988" fmla="*/ f783 1 f443"/>
                <a:gd name="f989" fmla="*/ f784 1 f444"/>
                <a:gd name="f990" fmla="*/ f785 1 f443"/>
                <a:gd name="f991" fmla="*/ f786 1 f444"/>
                <a:gd name="f992" fmla="*/ f787 1 f443"/>
                <a:gd name="f993" fmla="*/ f788 1 f444"/>
                <a:gd name="f994" fmla="*/ f789 1 f443"/>
                <a:gd name="f995" fmla="*/ f790 1 f444"/>
                <a:gd name="f996" fmla="*/ f791 1 f443"/>
                <a:gd name="f997" fmla="*/ f792 1 f444"/>
                <a:gd name="f998" fmla="*/ f793 1 f443"/>
                <a:gd name="f999" fmla="*/ f794 1 f444"/>
                <a:gd name="f1000" fmla="*/ f795 1 f443"/>
                <a:gd name="f1001" fmla="*/ f796 1 f444"/>
                <a:gd name="f1002" fmla="*/ f797 1 f443"/>
                <a:gd name="f1003" fmla="*/ f798 1 f444"/>
                <a:gd name="f1004" fmla="*/ f799 1 f443"/>
                <a:gd name="f1005" fmla="*/ f800 1 f444"/>
                <a:gd name="f1006" fmla="*/ f801 1 f443"/>
                <a:gd name="f1007" fmla="*/ f802 1 f444"/>
                <a:gd name="f1008" fmla="*/ f803 1 f443"/>
                <a:gd name="f1009" fmla="*/ f804 1 f444"/>
                <a:gd name="f1010" fmla="*/ f805 1 f443"/>
                <a:gd name="f1011" fmla="*/ f806 1 f444"/>
                <a:gd name="f1012" fmla="*/ f807 1 f443"/>
                <a:gd name="f1013" fmla="*/ f808 1 f444"/>
                <a:gd name="f1014" fmla="*/ f809 1 f443"/>
                <a:gd name="f1015" fmla="*/ f810 1 f444"/>
                <a:gd name="f1016" fmla="*/ f811 1 f443"/>
                <a:gd name="f1017" fmla="*/ f812 1 f444"/>
                <a:gd name="f1018" fmla="*/ f813 1 f443"/>
                <a:gd name="f1019" fmla="*/ f814 1 f444"/>
                <a:gd name="f1020" fmla="*/ f815 1 f443"/>
                <a:gd name="f1021" fmla="*/ f816 1 f444"/>
                <a:gd name="f1022" fmla="*/ f817 1 f443"/>
                <a:gd name="f1023" fmla="*/ f818 1 f444"/>
                <a:gd name="f1024" fmla="*/ f819 1 f443"/>
                <a:gd name="f1025" fmla="*/ f820 1 f444"/>
                <a:gd name="f1026" fmla="*/ f821 1 f443"/>
                <a:gd name="f1027" fmla="*/ f822 1 f444"/>
                <a:gd name="f1028" fmla="*/ f823 1 f443"/>
                <a:gd name="f1029" fmla="*/ f824 1 f444"/>
                <a:gd name="f1030" fmla="*/ f825 1 f443"/>
                <a:gd name="f1031" fmla="*/ f826 1 f444"/>
                <a:gd name="f1032" fmla="*/ f827 1 f443"/>
                <a:gd name="f1033" fmla="*/ f828 1 f444"/>
                <a:gd name="f1034" fmla="*/ f829 1 f443"/>
                <a:gd name="f1035" fmla="*/ f830 1 f444"/>
                <a:gd name="f1036" fmla="*/ f831 1 f443"/>
                <a:gd name="f1037" fmla="*/ f832 1 f444"/>
                <a:gd name="f1038" fmla="*/ f833 1 f443"/>
                <a:gd name="f1039" fmla="*/ f834 1 f444"/>
                <a:gd name="f1040" fmla="*/ f835 1 f443"/>
                <a:gd name="f1041" fmla="*/ f836 1 f444"/>
                <a:gd name="f1042" fmla="*/ f837 1 f443"/>
                <a:gd name="f1043" fmla="*/ f838 1 f444"/>
                <a:gd name="f1044" fmla="*/ f839 1 f443"/>
                <a:gd name="f1045" fmla="*/ f840 1 f444"/>
                <a:gd name="f1046" fmla="*/ f841 1 f443"/>
                <a:gd name="f1047" fmla="*/ f842 1 f444"/>
                <a:gd name="f1048" fmla="*/ f843 1 f443"/>
                <a:gd name="f1049" fmla="*/ f844 1 f444"/>
                <a:gd name="f1050" fmla="*/ f845 1 f443"/>
                <a:gd name="f1051" fmla="*/ f846 f438 1"/>
                <a:gd name="f1052" fmla="*/ f847 f438 1"/>
                <a:gd name="f1053" fmla="*/ f849 f439 1"/>
                <a:gd name="f1054" fmla="*/ f848 f439 1"/>
                <a:gd name="f1055" fmla="*/ f851 f438 1"/>
                <a:gd name="f1056" fmla="*/ f852 f439 1"/>
                <a:gd name="f1057" fmla="*/ f853 f438 1"/>
                <a:gd name="f1058" fmla="*/ f854 f439 1"/>
                <a:gd name="f1059" fmla="*/ f855 f438 1"/>
                <a:gd name="f1060" fmla="*/ f856 f439 1"/>
                <a:gd name="f1061" fmla="*/ f857 f439 1"/>
                <a:gd name="f1062" fmla="*/ f858 f438 1"/>
                <a:gd name="f1063" fmla="*/ f859 f439 1"/>
                <a:gd name="f1064" fmla="*/ f860 f438 1"/>
                <a:gd name="f1065" fmla="*/ f861 f438 1"/>
                <a:gd name="f1066" fmla="*/ f862 f439 1"/>
                <a:gd name="f1067" fmla="*/ f863 f438 1"/>
                <a:gd name="f1068" fmla="*/ f864 f439 1"/>
                <a:gd name="f1069" fmla="*/ f865 f438 1"/>
                <a:gd name="f1070" fmla="*/ f866 f439 1"/>
                <a:gd name="f1071" fmla="*/ f867 f438 1"/>
                <a:gd name="f1072" fmla="*/ f868 f439 1"/>
                <a:gd name="f1073" fmla="*/ f869 f438 1"/>
                <a:gd name="f1074" fmla="*/ f870 f438 1"/>
                <a:gd name="f1075" fmla="*/ f871 f439 1"/>
                <a:gd name="f1076" fmla="*/ f872 f438 1"/>
                <a:gd name="f1077" fmla="*/ f873 f439 1"/>
                <a:gd name="f1078" fmla="*/ f874 f438 1"/>
                <a:gd name="f1079" fmla="*/ f875 f439 1"/>
                <a:gd name="f1080" fmla="*/ f876 f438 1"/>
                <a:gd name="f1081" fmla="*/ f877 f439 1"/>
                <a:gd name="f1082" fmla="*/ f878 f439 1"/>
                <a:gd name="f1083" fmla="*/ f879 f438 1"/>
                <a:gd name="f1084" fmla="*/ f880 f439 1"/>
                <a:gd name="f1085" fmla="*/ f881 f438 1"/>
                <a:gd name="f1086" fmla="*/ f882 f439 1"/>
                <a:gd name="f1087" fmla="*/ f883 f438 1"/>
                <a:gd name="f1088" fmla="*/ f884 f439 1"/>
                <a:gd name="f1089" fmla="*/ f885 f438 1"/>
                <a:gd name="f1090" fmla="*/ f886 f439 1"/>
                <a:gd name="f1091" fmla="*/ f887 f438 1"/>
                <a:gd name="f1092" fmla="*/ f888 f439 1"/>
                <a:gd name="f1093" fmla="*/ f889 f438 1"/>
                <a:gd name="f1094" fmla="*/ f890 f439 1"/>
                <a:gd name="f1095" fmla="*/ f891 f438 1"/>
                <a:gd name="f1096" fmla="*/ f892 f439 1"/>
                <a:gd name="f1097" fmla="*/ f893 f438 1"/>
                <a:gd name="f1098" fmla="*/ f894 f439 1"/>
                <a:gd name="f1099" fmla="*/ f895 f438 1"/>
                <a:gd name="f1100" fmla="*/ f896 f439 1"/>
                <a:gd name="f1101" fmla="*/ f897 f438 1"/>
                <a:gd name="f1102" fmla="*/ f898 f439 1"/>
                <a:gd name="f1103" fmla="*/ f899 f438 1"/>
                <a:gd name="f1104" fmla="*/ f900 f439 1"/>
                <a:gd name="f1105" fmla="*/ f901 f438 1"/>
                <a:gd name="f1106" fmla="*/ f902 f439 1"/>
                <a:gd name="f1107" fmla="*/ f903 f438 1"/>
                <a:gd name="f1108" fmla="*/ f904 f439 1"/>
                <a:gd name="f1109" fmla="*/ f905 f438 1"/>
                <a:gd name="f1110" fmla="*/ f906 f439 1"/>
                <a:gd name="f1111" fmla="*/ f907 f438 1"/>
                <a:gd name="f1112" fmla="*/ f908 f439 1"/>
                <a:gd name="f1113" fmla="*/ f909 f438 1"/>
                <a:gd name="f1114" fmla="*/ f910 f439 1"/>
                <a:gd name="f1115" fmla="*/ f911 f438 1"/>
                <a:gd name="f1116" fmla="*/ f912 f439 1"/>
                <a:gd name="f1117" fmla="*/ f913 f439 1"/>
                <a:gd name="f1118" fmla="*/ f914 f438 1"/>
                <a:gd name="f1119" fmla="*/ f915 f439 1"/>
                <a:gd name="f1120" fmla="*/ f916 f438 1"/>
                <a:gd name="f1121" fmla="*/ f917 f439 1"/>
                <a:gd name="f1122" fmla="*/ f918 f438 1"/>
                <a:gd name="f1123" fmla="*/ f919 f439 1"/>
                <a:gd name="f1124" fmla="*/ f920 f438 1"/>
                <a:gd name="f1125" fmla="*/ f921 f439 1"/>
                <a:gd name="f1126" fmla="*/ f922 f438 1"/>
                <a:gd name="f1127" fmla="*/ f923 f438 1"/>
                <a:gd name="f1128" fmla="*/ f924 f439 1"/>
                <a:gd name="f1129" fmla="*/ f925 f438 1"/>
                <a:gd name="f1130" fmla="*/ f926 f439 1"/>
                <a:gd name="f1131" fmla="*/ f927 f438 1"/>
                <a:gd name="f1132" fmla="*/ f928 f439 1"/>
                <a:gd name="f1133" fmla="*/ f929 f438 1"/>
                <a:gd name="f1134" fmla="*/ f930 f439 1"/>
                <a:gd name="f1135" fmla="*/ f931 f438 1"/>
                <a:gd name="f1136" fmla="*/ f932 f438 1"/>
                <a:gd name="f1137" fmla="*/ f933 f439 1"/>
                <a:gd name="f1138" fmla="*/ f934 f438 1"/>
                <a:gd name="f1139" fmla="*/ f935 f439 1"/>
                <a:gd name="f1140" fmla="*/ f936 f438 1"/>
                <a:gd name="f1141" fmla="*/ f937 f439 1"/>
                <a:gd name="f1142" fmla="*/ f938 f438 1"/>
                <a:gd name="f1143" fmla="*/ f939 f439 1"/>
                <a:gd name="f1144" fmla="*/ f940 f438 1"/>
                <a:gd name="f1145" fmla="*/ f941 f439 1"/>
                <a:gd name="f1146" fmla="*/ f942 f438 1"/>
                <a:gd name="f1147" fmla="*/ f943 f439 1"/>
                <a:gd name="f1148" fmla="*/ f944 f438 1"/>
                <a:gd name="f1149" fmla="*/ f945 f439 1"/>
                <a:gd name="f1150" fmla="*/ f946 f438 1"/>
                <a:gd name="f1151" fmla="*/ f947 f439 1"/>
                <a:gd name="f1152" fmla="*/ f948 f438 1"/>
                <a:gd name="f1153" fmla="*/ f949 f439 1"/>
                <a:gd name="f1154" fmla="*/ f950 f438 1"/>
                <a:gd name="f1155" fmla="*/ f951 f439 1"/>
                <a:gd name="f1156" fmla="*/ f952 f438 1"/>
                <a:gd name="f1157" fmla="*/ f953 f439 1"/>
                <a:gd name="f1158" fmla="*/ f954 f438 1"/>
                <a:gd name="f1159" fmla="*/ f955 f439 1"/>
                <a:gd name="f1160" fmla="*/ f956 f438 1"/>
                <a:gd name="f1161" fmla="*/ f957 f439 1"/>
                <a:gd name="f1162" fmla="*/ f958 f438 1"/>
                <a:gd name="f1163" fmla="*/ f959 f439 1"/>
                <a:gd name="f1164" fmla="*/ f960 f438 1"/>
                <a:gd name="f1165" fmla="*/ f961 f439 1"/>
                <a:gd name="f1166" fmla="*/ f962 f438 1"/>
                <a:gd name="f1167" fmla="*/ f963 f439 1"/>
                <a:gd name="f1168" fmla="*/ f964 f438 1"/>
                <a:gd name="f1169" fmla="*/ f965 f439 1"/>
                <a:gd name="f1170" fmla="*/ f966 f438 1"/>
                <a:gd name="f1171" fmla="*/ f967 f439 1"/>
                <a:gd name="f1172" fmla="*/ f968 f438 1"/>
                <a:gd name="f1173" fmla="*/ f969 f439 1"/>
                <a:gd name="f1174" fmla="*/ f970 f438 1"/>
                <a:gd name="f1175" fmla="*/ f971 f439 1"/>
                <a:gd name="f1176" fmla="*/ f972 f438 1"/>
                <a:gd name="f1177" fmla="*/ f973 f439 1"/>
                <a:gd name="f1178" fmla="*/ f974 f438 1"/>
                <a:gd name="f1179" fmla="*/ f975 f439 1"/>
                <a:gd name="f1180" fmla="*/ f976 f438 1"/>
                <a:gd name="f1181" fmla="*/ f977 f439 1"/>
                <a:gd name="f1182" fmla="*/ f978 f438 1"/>
                <a:gd name="f1183" fmla="*/ f979 f439 1"/>
                <a:gd name="f1184" fmla="*/ f980 f438 1"/>
                <a:gd name="f1185" fmla="*/ f981 f439 1"/>
                <a:gd name="f1186" fmla="*/ f982 f438 1"/>
                <a:gd name="f1187" fmla="*/ f983 f439 1"/>
                <a:gd name="f1188" fmla="*/ f984 f438 1"/>
                <a:gd name="f1189" fmla="*/ f985 f439 1"/>
                <a:gd name="f1190" fmla="*/ f986 f438 1"/>
                <a:gd name="f1191" fmla="*/ f987 f439 1"/>
                <a:gd name="f1192" fmla="*/ f988 f438 1"/>
                <a:gd name="f1193" fmla="*/ f989 f439 1"/>
                <a:gd name="f1194" fmla="*/ f990 f438 1"/>
                <a:gd name="f1195" fmla="*/ f991 f439 1"/>
                <a:gd name="f1196" fmla="*/ f992 f438 1"/>
                <a:gd name="f1197" fmla="*/ f993 f439 1"/>
                <a:gd name="f1198" fmla="*/ f994 f438 1"/>
                <a:gd name="f1199" fmla="*/ f995 f439 1"/>
                <a:gd name="f1200" fmla="*/ f996 f438 1"/>
                <a:gd name="f1201" fmla="*/ f997 f439 1"/>
                <a:gd name="f1202" fmla="*/ f998 f438 1"/>
                <a:gd name="f1203" fmla="*/ f999 f439 1"/>
                <a:gd name="f1204" fmla="*/ f1000 f438 1"/>
                <a:gd name="f1205" fmla="*/ f1001 f439 1"/>
                <a:gd name="f1206" fmla="*/ f1002 f438 1"/>
                <a:gd name="f1207" fmla="*/ f1003 f439 1"/>
                <a:gd name="f1208" fmla="*/ f1004 f438 1"/>
                <a:gd name="f1209" fmla="*/ f1005 f439 1"/>
                <a:gd name="f1210" fmla="*/ f1006 f438 1"/>
                <a:gd name="f1211" fmla="*/ f1007 f439 1"/>
                <a:gd name="f1212" fmla="*/ f1008 f438 1"/>
                <a:gd name="f1213" fmla="*/ f1009 f439 1"/>
                <a:gd name="f1214" fmla="*/ f1010 f438 1"/>
                <a:gd name="f1215" fmla="*/ f1011 f439 1"/>
                <a:gd name="f1216" fmla="*/ f1012 f438 1"/>
                <a:gd name="f1217" fmla="*/ f1013 f439 1"/>
                <a:gd name="f1218" fmla="*/ f1014 f438 1"/>
                <a:gd name="f1219" fmla="*/ f1015 f439 1"/>
                <a:gd name="f1220" fmla="*/ f1016 f438 1"/>
                <a:gd name="f1221" fmla="*/ f1017 f439 1"/>
                <a:gd name="f1222" fmla="*/ f1018 f438 1"/>
                <a:gd name="f1223" fmla="*/ f1019 f439 1"/>
                <a:gd name="f1224" fmla="*/ f1020 f438 1"/>
                <a:gd name="f1225" fmla="*/ f1021 f439 1"/>
                <a:gd name="f1226" fmla="*/ f1022 f438 1"/>
                <a:gd name="f1227" fmla="*/ f1023 f439 1"/>
                <a:gd name="f1228" fmla="*/ f1024 f438 1"/>
                <a:gd name="f1229" fmla="*/ f1025 f439 1"/>
                <a:gd name="f1230" fmla="*/ f1026 f438 1"/>
                <a:gd name="f1231" fmla="*/ f1027 f439 1"/>
                <a:gd name="f1232" fmla="*/ f1028 f438 1"/>
                <a:gd name="f1233" fmla="*/ f1029 f439 1"/>
                <a:gd name="f1234" fmla="*/ f1030 f438 1"/>
                <a:gd name="f1235" fmla="*/ f1031 f439 1"/>
                <a:gd name="f1236" fmla="*/ f1032 f438 1"/>
                <a:gd name="f1237" fmla="*/ f1033 f439 1"/>
                <a:gd name="f1238" fmla="*/ f1034 f438 1"/>
                <a:gd name="f1239" fmla="*/ f1035 f439 1"/>
                <a:gd name="f1240" fmla="*/ f1036 f438 1"/>
                <a:gd name="f1241" fmla="*/ f1037 f439 1"/>
                <a:gd name="f1242" fmla="*/ f1038 f438 1"/>
                <a:gd name="f1243" fmla="*/ f1039 f439 1"/>
                <a:gd name="f1244" fmla="*/ f1040 f438 1"/>
                <a:gd name="f1245" fmla="*/ f1041 f439 1"/>
                <a:gd name="f1246" fmla="*/ f1042 f438 1"/>
                <a:gd name="f1247" fmla="*/ f1043 f439 1"/>
                <a:gd name="f1248" fmla="*/ f1044 f438 1"/>
                <a:gd name="f1249" fmla="*/ f1045 f439 1"/>
                <a:gd name="f1250" fmla="*/ f1046 f438 1"/>
                <a:gd name="f1251" fmla="*/ f1047 f439 1"/>
                <a:gd name="f1252" fmla="*/ f1048 f438 1"/>
                <a:gd name="f1253" fmla="*/ f1049 f439 1"/>
                <a:gd name="f1254" fmla="*/ f1050 f43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50">
                  <a:pos x="f1055" y="f1056"/>
                </a:cxn>
                <a:cxn ang="f850">
                  <a:pos x="f1057" y="f1058"/>
                </a:cxn>
                <a:cxn ang="f850">
                  <a:pos x="f1059" y="f1060"/>
                </a:cxn>
                <a:cxn ang="f850">
                  <a:pos x="f1059" y="f1061"/>
                </a:cxn>
                <a:cxn ang="f850">
                  <a:pos x="f1062" y="f1063"/>
                </a:cxn>
                <a:cxn ang="f850">
                  <a:pos x="f1064" y="f1063"/>
                </a:cxn>
                <a:cxn ang="f850">
                  <a:pos x="f1065" y="f1066"/>
                </a:cxn>
                <a:cxn ang="f850">
                  <a:pos x="f1067" y="f1068"/>
                </a:cxn>
                <a:cxn ang="f850">
                  <a:pos x="f1069" y="f1070"/>
                </a:cxn>
                <a:cxn ang="f850">
                  <a:pos x="f1071" y="f1072"/>
                </a:cxn>
                <a:cxn ang="f850">
                  <a:pos x="f1073" y="f1072"/>
                </a:cxn>
                <a:cxn ang="f850">
                  <a:pos x="f1074" y="f1075"/>
                </a:cxn>
                <a:cxn ang="f850">
                  <a:pos x="f1076" y="f1077"/>
                </a:cxn>
                <a:cxn ang="f850">
                  <a:pos x="f1078" y="f1079"/>
                </a:cxn>
                <a:cxn ang="f850">
                  <a:pos x="f1080" y="f1081"/>
                </a:cxn>
                <a:cxn ang="f850">
                  <a:pos x="f1080" y="f1082"/>
                </a:cxn>
                <a:cxn ang="f850">
                  <a:pos x="f1083" y="f1084"/>
                </a:cxn>
                <a:cxn ang="f850">
                  <a:pos x="f1085" y="f1086"/>
                </a:cxn>
                <a:cxn ang="f850">
                  <a:pos x="f1087" y="f1088"/>
                </a:cxn>
                <a:cxn ang="f850">
                  <a:pos x="f1089" y="f1090"/>
                </a:cxn>
                <a:cxn ang="f850">
                  <a:pos x="f1091" y="f1092"/>
                </a:cxn>
                <a:cxn ang="f850">
                  <a:pos x="f1093" y="f1094"/>
                </a:cxn>
                <a:cxn ang="f850">
                  <a:pos x="f1095" y="f1096"/>
                </a:cxn>
                <a:cxn ang="f850">
                  <a:pos x="f1097" y="f1098"/>
                </a:cxn>
                <a:cxn ang="f850">
                  <a:pos x="f1099" y="f1100"/>
                </a:cxn>
                <a:cxn ang="f850">
                  <a:pos x="f1101" y="f1102"/>
                </a:cxn>
                <a:cxn ang="f850">
                  <a:pos x="f1103" y="f1104"/>
                </a:cxn>
                <a:cxn ang="f850">
                  <a:pos x="f1105" y="f1106"/>
                </a:cxn>
                <a:cxn ang="f850">
                  <a:pos x="f1107" y="f1108"/>
                </a:cxn>
                <a:cxn ang="f850">
                  <a:pos x="f1109" y="f1110"/>
                </a:cxn>
                <a:cxn ang="f850">
                  <a:pos x="f1111" y="f1112"/>
                </a:cxn>
                <a:cxn ang="f850">
                  <a:pos x="f1113" y="f1114"/>
                </a:cxn>
                <a:cxn ang="f850">
                  <a:pos x="f1115" y="f1116"/>
                </a:cxn>
                <a:cxn ang="f850">
                  <a:pos x="f1115" y="f1117"/>
                </a:cxn>
                <a:cxn ang="f850">
                  <a:pos x="f1118" y="f1119"/>
                </a:cxn>
                <a:cxn ang="f850">
                  <a:pos x="f1120" y="f1121"/>
                </a:cxn>
                <a:cxn ang="f850">
                  <a:pos x="f1122" y="f1123"/>
                </a:cxn>
                <a:cxn ang="f850">
                  <a:pos x="f1124" y="f1125"/>
                </a:cxn>
                <a:cxn ang="f850">
                  <a:pos x="f1126" y="f1125"/>
                </a:cxn>
                <a:cxn ang="f850">
                  <a:pos x="f1127" y="f1128"/>
                </a:cxn>
                <a:cxn ang="f850">
                  <a:pos x="f1129" y="f1130"/>
                </a:cxn>
                <a:cxn ang="f850">
                  <a:pos x="f1131" y="f1132"/>
                </a:cxn>
                <a:cxn ang="f850">
                  <a:pos x="f1133" y="f1134"/>
                </a:cxn>
                <a:cxn ang="f850">
                  <a:pos x="f1135" y="f1134"/>
                </a:cxn>
                <a:cxn ang="f850">
                  <a:pos x="f1136" y="f1137"/>
                </a:cxn>
                <a:cxn ang="f850">
                  <a:pos x="f1138" y="f1139"/>
                </a:cxn>
                <a:cxn ang="f850">
                  <a:pos x="f1140" y="f1141"/>
                </a:cxn>
                <a:cxn ang="f850">
                  <a:pos x="f1142" y="f1143"/>
                </a:cxn>
                <a:cxn ang="f850">
                  <a:pos x="f1144" y="f1145"/>
                </a:cxn>
                <a:cxn ang="f850">
                  <a:pos x="f1146" y="f1147"/>
                </a:cxn>
                <a:cxn ang="f850">
                  <a:pos x="f1148" y="f1149"/>
                </a:cxn>
                <a:cxn ang="f850">
                  <a:pos x="f1150" y="f1151"/>
                </a:cxn>
                <a:cxn ang="f850">
                  <a:pos x="f1152" y="f1153"/>
                </a:cxn>
                <a:cxn ang="f850">
                  <a:pos x="f1154" y="f1155"/>
                </a:cxn>
                <a:cxn ang="f850">
                  <a:pos x="f1156" y="f1157"/>
                </a:cxn>
                <a:cxn ang="f850">
                  <a:pos x="f1158" y="f1159"/>
                </a:cxn>
                <a:cxn ang="f850">
                  <a:pos x="f1160" y="f1161"/>
                </a:cxn>
                <a:cxn ang="f850">
                  <a:pos x="f1162" y="f1163"/>
                </a:cxn>
                <a:cxn ang="f850">
                  <a:pos x="f1164" y="f1165"/>
                </a:cxn>
                <a:cxn ang="f850">
                  <a:pos x="f1166" y="f1167"/>
                </a:cxn>
                <a:cxn ang="f850">
                  <a:pos x="f1168" y="f1169"/>
                </a:cxn>
                <a:cxn ang="f850">
                  <a:pos x="f1170" y="f1171"/>
                </a:cxn>
                <a:cxn ang="f850">
                  <a:pos x="f1172" y="f1173"/>
                </a:cxn>
                <a:cxn ang="f850">
                  <a:pos x="f1174" y="f1175"/>
                </a:cxn>
                <a:cxn ang="f850">
                  <a:pos x="f1176" y="f1177"/>
                </a:cxn>
                <a:cxn ang="f850">
                  <a:pos x="f1178" y="f1179"/>
                </a:cxn>
                <a:cxn ang="f850">
                  <a:pos x="f1180" y="f1181"/>
                </a:cxn>
                <a:cxn ang="f850">
                  <a:pos x="f1182" y="f1183"/>
                </a:cxn>
                <a:cxn ang="f850">
                  <a:pos x="f1184" y="f1185"/>
                </a:cxn>
                <a:cxn ang="f850">
                  <a:pos x="f1186" y="f1187"/>
                </a:cxn>
                <a:cxn ang="f850">
                  <a:pos x="f1188" y="f1189"/>
                </a:cxn>
                <a:cxn ang="f850">
                  <a:pos x="f1190" y="f1191"/>
                </a:cxn>
                <a:cxn ang="f850">
                  <a:pos x="f1192" y="f1193"/>
                </a:cxn>
                <a:cxn ang="f850">
                  <a:pos x="f1194" y="f1195"/>
                </a:cxn>
                <a:cxn ang="f850">
                  <a:pos x="f1196" y="f1197"/>
                </a:cxn>
                <a:cxn ang="f850">
                  <a:pos x="f1198" y="f1199"/>
                </a:cxn>
                <a:cxn ang="f850">
                  <a:pos x="f1200" y="f1201"/>
                </a:cxn>
                <a:cxn ang="f850">
                  <a:pos x="f1202" y="f1203"/>
                </a:cxn>
                <a:cxn ang="f850">
                  <a:pos x="f1204" y="f1205"/>
                </a:cxn>
                <a:cxn ang="f850">
                  <a:pos x="f1206" y="f1207"/>
                </a:cxn>
                <a:cxn ang="f850">
                  <a:pos x="f1208" y="f1209"/>
                </a:cxn>
                <a:cxn ang="f850">
                  <a:pos x="f1210" y="f1211"/>
                </a:cxn>
                <a:cxn ang="f850">
                  <a:pos x="f1212" y="f1213"/>
                </a:cxn>
                <a:cxn ang="f850">
                  <a:pos x="f1214" y="f1215"/>
                </a:cxn>
                <a:cxn ang="f850">
                  <a:pos x="f1216" y="f1217"/>
                </a:cxn>
                <a:cxn ang="f850">
                  <a:pos x="f1218" y="f1219"/>
                </a:cxn>
                <a:cxn ang="f850">
                  <a:pos x="f1220" y="f1221"/>
                </a:cxn>
                <a:cxn ang="f850">
                  <a:pos x="f1222" y="f1223"/>
                </a:cxn>
                <a:cxn ang="f850">
                  <a:pos x="f1224" y="f1225"/>
                </a:cxn>
                <a:cxn ang="f850">
                  <a:pos x="f1226" y="f1227"/>
                </a:cxn>
                <a:cxn ang="f850">
                  <a:pos x="f1228" y="f1229"/>
                </a:cxn>
                <a:cxn ang="f850">
                  <a:pos x="f1230" y="f1231"/>
                </a:cxn>
                <a:cxn ang="f850">
                  <a:pos x="f1232" y="f1233"/>
                </a:cxn>
                <a:cxn ang="f850">
                  <a:pos x="f1234" y="f1235"/>
                </a:cxn>
                <a:cxn ang="f850">
                  <a:pos x="f1236" y="f1237"/>
                </a:cxn>
                <a:cxn ang="f850">
                  <a:pos x="f1238" y="f1239"/>
                </a:cxn>
                <a:cxn ang="f850">
                  <a:pos x="f1240" y="f1241"/>
                </a:cxn>
                <a:cxn ang="f850">
                  <a:pos x="f1242" y="f1243"/>
                </a:cxn>
                <a:cxn ang="f850">
                  <a:pos x="f1244" y="f1245"/>
                </a:cxn>
                <a:cxn ang="f850">
                  <a:pos x="f1246" y="f1247"/>
                </a:cxn>
                <a:cxn ang="f850">
                  <a:pos x="f1248" y="f1249"/>
                </a:cxn>
                <a:cxn ang="f850">
                  <a:pos x="f1250" y="f1251"/>
                </a:cxn>
                <a:cxn ang="f850">
                  <a:pos x="f1252" y="f1253"/>
                </a:cxn>
                <a:cxn ang="f850">
                  <a:pos x="f1254" y="f1056"/>
                </a:cxn>
              </a:cxnLst>
              <a:rect l="f1051" t="f1054" r="f1052" b="f1053"/>
              <a:pathLst>
                <a:path w="348742" h="307000">
                  <a:moveTo>
                    <a:pt x="f8" y="f9"/>
                  </a:moveTo>
                  <a:lnTo>
                    <a:pt x="f10" y="f11"/>
                  </a:lnTo>
                  <a:cubicBezTo>
                    <a:pt x="f12" y="f13"/>
                    <a:pt x="f14" y="f15"/>
                    <a:pt x="f16" y="f17"/>
                  </a:cubicBezTo>
                  <a:lnTo>
                    <a:pt x="f16" y="f18"/>
                  </a:lnTo>
                  <a:lnTo>
                    <a:pt x="f19" y="f20"/>
                  </a:lnTo>
                  <a:lnTo>
                    <a:pt x="f21" y="f20"/>
                  </a:lnTo>
                  <a:lnTo>
                    <a:pt x="f22" y="f23"/>
                  </a:lnTo>
                  <a:cubicBezTo>
                    <a:pt x="f24" y="f25"/>
                    <a:pt x="f26" y="f27"/>
                    <a:pt x="f28" y="f29"/>
                  </a:cubicBezTo>
                  <a:lnTo>
                    <a:pt x="f30" y="f31"/>
                  </a:lnTo>
                  <a:cubicBezTo>
                    <a:pt x="f32" y="f33"/>
                    <a:pt x="f34" y="f35"/>
                    <a:pt x="f36" y="f37"/>
                  </a:cubicBezTo>
                  <a:lnTo>
                    <a:pt x="f38" y="f37"/>
                  </a:lnTo>
                  <a:cubicBezTo>
                    <a:pt x="f39" y="f40"/>
                    <a:pt x="f41" y="f42"/>
                    <a:pt x="f43" y="f44"/>
                  </a:cubicBezTo>
                  <a:lnTo>
                    <a:pt x="f45" y="f46"/>
                  </a:ln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lnTo>
                    <a:pt x="f57" y="f59"/>
                  </a:lnTo>
                  <a:cubicBezTo>
                    <a:pt x="f60" y="f61"/>
                    <a:pt x="f62" y="f63"/>
                    <a:pt x="f64" y="f65"/>
                  </a:cubicBezTo>
                  <a:lnTo>
                    <a:pt x="f66" y="f67"/>
                  </a:ln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lnTo>
                    <a:pt x="f80" y="f81"/>
                  </a:lnTo>
                  <a:cubicBezTo>
                    <a:pt x="f82" y="f83"/>
                    <a:pt x="f84" y="f85"/>
                    <a:pt x="f86" y="f87"/>
                  </a:cubicBezTo>
                  <a:cubicBezTo>
                    <a:pt x="f88" y="f89"/>
                    <a:pt x="f90" y="f91"/>
                    <a:pt x="f92" y="f93"/>
                  </a:cubicBezTo>
                  <a:lnTo>
                    <a:pt x="f94" y="f95"/>
                  </a:lnTo>
                  <a:lnTo>
                    <a:pt x="f96" y="f5"/>
                  </a:lnTo>
                  <a:lnTo>
                    <a:pt x="f97" y="f98"/>
                  </a:ln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lnTo>
                    <a:pt x="f111" y="f112"/>
                  </a:ln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lnTo>
                    <a:pt x="f125" y="f126"/>
                  </a:lnTo>
                  <a:cubicBezTo>
                    <a:pt x="f127" y="f128"/>
                    <a:pt x="f129" y="f130"/>
                    <a:pt x="f129" y="f131"/>
                  </a:cubicBezTo>
                  <a:lnTo>
                    <a:pt x="f129" y="f132"/>
                  </a:lnTo>
                  <a:cubicBezTo>
                    <a:pt x="f133" y="f134"/>
                    <a:pt x="f135" y="f136"/>
                    <a:pt x="f137" y="f138"/>
                  </a:cubicBezTo>
                  <a:cubicBezTo>
                    <a:pt x="f139" y="f140"/>
                    <a:pt x="f141" y="f142"/>
                    <a:pt x="f143" y="f144"/>
                  </a:cubicBezTo>
                  <a:lnTo>
                    <a:pt x="f145" y="f146"/>
                  </a:lnTo>
                  <a:cubicBezTo>
                    <a:pt x="f147" y="f148"/>
                    <a:pt x="f149" y="f150"/>
                    <a:pt x="f151" y="f152"/>
                  </a:cubicBezTo>
                  <a:lnTo>
                    <a:pt x="f153" y="f152"/>
                  </a:lnTo>
                  <a:cubicBezTo>
                    <a:pt x="f154" y="f155"/>
                    <a:pt x="f156" y="f157"/>
                    <a:pt x="f158" y="f159"/>
                  </a:cubicBezTo>
                  <a:lnTo>
                    <a:pt x="f160" y="f161"/>
                  </a:lnTo>
                  <a:cubicBezTo>
                    <a:pt x="f162" y="f163"/>
                    <a:pt x="f164" y="f165"/>
                    <a:pt x="f166" y="f167"/>
                  </a:cubicBezTo>
                  <a:lnTo>
                    <a:pt x="f168" y="f169"/>
                  </a:lnTo>
                  <a:lnTo>
                    <a:pt x="f170" y="f169"/>
                  </a:lnTo>
                  <a:lnTo>
                    <a:pt x="f171" y="f172"/>
                  </a:lnTo>
                  <a:cubicBezTo>
                    <a:pt x="f173" y="f174"/>
                    <a:pt x="f175" y="f176"/>
                    <a:pt x="f177" y="f178"/>
                  </a:cubicBezTo>
                  <a:cubicBezTo>
                    <a:pt x="f179" y="f180"/>
                    <a:pt x="f181" y="f182"/>
                    <a:pt x="f183" y="f184"/>
                  </a:cubicBezTo>
                  <a:cubicBezTo>
                    <a:pt x="f185" y="f186"/>
                    <a:pt x="f187" y="f188"/>
                    <a:pt x="f189" y="f190"/>
                  </a:cubicBezTo>
                  <a:lnTo>
                    <a:pt x="f191" y="f192"/>
                  </a:lnTo>
                  <a:cubicBezTo>
                    <a:pt x="f193" y="f194"/>
                    <a:pt x="f195" y="f196"/>
                    <a:pt x="f197" y="f198"/>
                  </a:cubicBezTo>
                  <a:cubicBezTo>
                    <a:pt x="f199" y="f200"/>
                    <a:pt x="f201" y="f202"/>
                    <a:pt x="f203" y="f204"/>
                  </a:cubicBezTo>
                  <a:lnTo>
                    <a:pt x="f205" y="f206"/>
                  </a:lnTo>
                  <a:cubicBezTo>
                    <a:pt x="f207" y="f208"/>
                    <a:pt x="f209" y="f210"/>
                    <a:pt x="f211" y="f212"/>
                  </a:cubicBezTo>
                  <a:lnTo>
                    <a:pt x="f213" y="f214"/>
                  </a:lnTo>
                  <a:cubicBezTo>
                    <a:pt x="f215" y="f216"/>
                    <a:pt x="f217" y="f218"/>
                    <a:pt x="f219" y="f220"/>
                  </a:cubicBezTo>
                  <a:lnTo>
                    <a:pt x="f221" y="f222"/>
                  </a:lnTo>
                  <a:cubicBezTo>
                    <a:pt x="f223" y="f224"/>
                    <a:pt x="f225" y="f226"/>
                    <a:pt x="f227" y="f228"/>
                  </a:cubicBezTo>
                  <a:lnTo>
                    <a:pt x="f229" y="f230"/>
                  </a:lnTo>
                  <a:cubicBezTo>
                    <a:pt x="f231" y="f232"/>
                    <a:pt x="f233" y="f234"/>
                    <a:pt x="f235" y="f236"/>
                  </a:cubicBezTo>
                  <a:lnTo>
                    <a:pt x="f237" y="f238"/>
                  </a:lnTo>
                  <a:cubicBezTo>
                    <a:pt x="f239" y="f240"/>
                    <a:pt x="f241" y="f242"/>
                    <a:pt x="f243" y="f244"/>
                  </a:cubicBezTo>
                  <a:cubicBezTo>
                    <a:pt x="f245" y="f244"/>
                    <a:pt x="f246" y="f247"/>
                    <a:pt x="f248" y="f247"/>
                  </a:cubicBezTo>
                  <a:cubicBezTo>
                    <a:pt x="f249" y="f250"/>
                    <a:pt x="f251" y="f252"/>
                    <a:pt x="f253" y="f254"/>
                  </a:cubicBezTo>
                  <a:cubicBezTo>
                    <a:pt x="f255" y="f256"/>
                    <a:pt x="f257" y="f258"/>
                    <a:pt x="f259" y="f260"/>
                  </a:cubicBezTo>
                  <a:cubicBezTo>
                    <a:pt x="f261" y="f262"/>
                    <a:pt x="f263" y="f264"/>
                    <a:pt x="f265" y="f266"/>
                  </a:cubicBezTo>
                  <a:lnTo>
                    <a:pt x="f267" y="f268"/>
                  </a:lnTo>
                  <a:cubicBezTo>
                    <a:pt x="f269" y="f270"/>
                    <a:pt x="f271" y="f272"/>
                    <a:pt x="f273" y="f274"/>
                  </a:cubicBezTo>
                  <a:lnTo>
                    <a:pt x="f275" y="f276"/>
                  </a:lnTo>
                  <a:cubicBezTo>
                    <a:pt x="f277" y="f278"/>
                    <a:pt x="f279" y="f280"/>
                    <a:pt x="f281" y="f282"/>
                  </a:cubicBezTo>
                  <a:lnTo>
                    <a:pt x="f283" y="f284"/>
                  </a:lnTo>
                  <a:cubicBezTo>
                    <a:pt x="f285" y="f286"/>
                    <a:pt x="f287" y="f288"/>
                    <a:pt x="f289" y="f290"/>
                  </a:cubicBezTo>
                  <a:lnTo>
                    <a:pt x="f291" y="f292"/>
                  </a:lnTo>
                  <a:lnTo>
                    <a:pt x="f293" y="f294"/>
                  </a:lnTo>
                  <a:cubicBezTo>
                    <a:pt x="f295" y="f296"/>
                    <a:pt x="f297" y="f298"/>
                    <a:pt x="f299" y="f300"/>
                  </a:cubicBezTo>
                  <a:lnTo>
                    <a:pt x="f301" y="f302"/>
                  </a:lnTo>
                  <a:cubicBezTo>
                    <a:pt x="f303" y="f304"/>
                    <a:pt x="f305" y="f306"/>
                    <a:pt x="f307" y="f308"/>
                  </a:cubicBezTo>
                  <a:cubicBezTo>
                    <a:pt x="f309" y="f310"/>
                    <a:pt x="f311" y="f312"/>
                    <a:pt x="f313" y="f314"/>
                  </a:cubicBezTo>
                  <a:lnTo>
                    <a:pt x="f315" y="f316"/>
                  </a:lnTo>
                  <a:cubicBezTo>
                    <a:pt x="f317" y="f318"/>
                    <a:pt x="f319" y="f320"/>
                    <a:pt x="f321" y="f322"/>
                  </a:cubicBezTo>
                  <a:lnTo>
                    <a:pt x="f323" y="f324"/>
                  </a:lnTo>
                  <a:cubicBezTo>
                    <a:pt x="f325" y="f326"/>
                    <a:pt x="f327" y="f328"/>
                    <a:pt x="f329" y="f330"/>
                  </a:cubicBezTo>
                  <a:lnTo>
                    <a:pt x="f331" y="f332"/>
                  </a:lnTo>
                  <a:cubicBezTo>
                    <a:pt x="f333" y="f334"/>
                    <a:pt x="f335" y="f336"/>
                    <a:pt x="f337" y="f338"/>
                  </a:cubicBezTo>
                  <a:cubicBezTo>
                    <a:pt x="f339" y="f340"/>
                    <a:pt x="f341" y="f342"/>
                    <a:pt x="f343" y="f344"/>
                  </a:cubicBezTo>
                  <a:cubicBezTo>
                    <a:pt x="f345" y="f346"/>
                    <a:pt x="f347" y="f348"/>
                    <a:pt x="f349" y="f350"/>
                  </a:cubicBezTo>
                  <a:cubicBezTo>
                    <a:pt x="f351" y="f350"/>
                    <a:pt x="f351" y="f352"/>
                    <a:pt x="f353" y="f352"/>
                  </a:cubicBezTo>
                  <a:cubicBezTo>
                    <a:pt x="f354" y="f355"/>
                    <a:pt x="f356" y="f357"/>
                    <a:pt x="f358" y="f359"/>
                  </a:cubicBezTo>
                  <a:lnTo>
                    <a:pt x="f360" y="f361"/>
                  </a:lnTo>
                  <a:cubicBezTo>
                    <a:pt x="f362" y="f363"/>
                    <a:pt x="f364" y="f365"/>
                    <a:pt x="f366" y="f367"/>
                  </a:cubicBezTo>
                  <a:lnTo>
                    <a:pt x="f368" y="f369"/>
                  </a:lnTo>
                  <a:cubicBezTo>
                    <a:pt x="f370" y="f371"/>
                    <a:pt x="f372" y="f373"/>
                    <a:pt x="f374" y="f375"/>
                  </a:cubicBezTo>
                  <a:lnTo>
                    <a:pt x="f376" y="f377"/>
                  </a:lnTo>
                  <a:cubicBezTo>
                    <a:pt x="f378" y="f379"/>
                    <a:pt x="f380" y="f381"/>
                    <a:pt x="f382" y="f383"/>
                  </a:cubicBezTo>
                  <a:lnTo>
                    <a:pt x="f384" y="f385"/>
                  </a:lnTo>
                  <a:cubicBezTo>
                    <a:pt x="f386" y="f387"/>
                    <a:pt x="f388" y="f389"/>
                    <a:pt x="f390" y="f391"/>
                  </a:cubicBezTo>
                  <a:lnTo>
                    <a:pt x="f392" y="f393"/>
                  </a:lnTo>
                  <a:cubicBezTo>
                    <a:pt x="f394" y="f395"/>
                    <a:pt x="f396" y="f397"/>
                    <a:pt x="f398" y="f399"/>
                  </a:cubicBezTo>
                  <a:cubicBezTo>
                    <a:pt x="f400" y="f401"/>
                    <a:pt x="f402" y="f403"/>
                    <a:pt x="f404" y="f405"/>
                  </a:cubicBezTo>
                  <a:lnTo>
                    <a:pt x="f406" y="f407"/>
                  </a:lnTo>
                  <a:cubicBezTo>
                    <a:pt x="f408" y="f409"/>
                    <a:pt x="f410" y="f411"/>
                    <a:pt x="f412" y="f413"/>
                  </a:cubicBezTo>
                  <a:cubicBezTo>
                    <a:pt x="f414" y="f415"/>
                    <a:pt x="f416" y="f417"/>
                    <a:pt x="f418" y="f419"/>
                  </a:cubicBezTo>
                  <a:cubicBezTo>
                    <a:pt x="f420" y="f421"/>
                    <a:pt x="f422" y="f423"/>
                    <a:pt x="f424" y="f425"/>
                  </a:cubicBezTo>
                  <a:cubicBezTo>
                    <a:pt x="f426" y="f427"/>
                    <a:pt x="f428" y="f429"/>
                    <a:pt x="f430" y="f431"/>
                  </a:cubicBezTo>
                  <a:cubicBezTo>
                    <a:pt x="f432" y="f433"/>
                    <a:pt x="f434" y="f435"/>
                    <a:pt x="f436" y="f9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000000"/>
                </a:solidFill>
                <a:latin typeface="Avenir Next" pitchFamily="34"/>
              </a:endParaRPr>
            </a:p>
          </p:txBody>
        </p:sp>
        <p:sp>
          <p:nvSpPr>
            <p:cNvPr id="35" name="Freeform 52">
              <a:extLst>
                <a:ext uri="{FF2B5EF4-FFF2-40B4-BE49-F238E27FC236}">
                  <a16:creationId xmlns:a16="http://schemas.microsoft.com/office/drawing/2014/main" id="{545E96D6-EEE6-2C3D-D05C-3715DD007F32}"/>
                </a:ext>
              </a:extLst>
            </p:cNvPr>
            <p:cNvSpPr/>
            <p:nvPr/>
          </p:nvSpPr>
          <p:spPr>
            <a:xfrm>
              <a:off x="1026386" y="1589291"/>
              <a:ext cx="8156" cy="497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038"/>
                <a:gd name="f7" fmla="val 5495"/>
                <a:gd name="f8" fmla="val 5496"/>
                <a:gd name="f9" fmla="val 8688"/>
                <a:gd name="f10" fmla="val 4994"/>
                <a:gd name="f11" fmla="val 8314"/>
                <a:gd name="f12" fmla="val 4468"/>
                <a:gd name="f13" fmla="val 7940"/>
                <a:gd name="f14" fmla="val 3990"/>
                <a:gd name="f15" fmla="val 5796"/>
                <a:gd name="f16" fmla="val 1800"/>
                <a:gd name="f17" fmla="val 3004"/>
                <a:gd name="f18" fmla="val 398"/>
                <a:gd name="f19" fmla="val 1191"/>
                <a:gd name="f20" fmla="val 669"/>
                <a:gd name="f21" fmla="+- 0 0 -90"/>
                <a:gd name="f22" fmla="*/ f3 1 9038"/>
                <a:gd name="f23" fmla="*/ f4 1 5495"/>
                <a:gd name="f24" fmla="+- f7 0 f5"/>
                <a:gd name="f25" fmla="+- f6 0 f5"/>
                <a:gd name="f26" fmla="*/ f21 f0 1"/>
                <a:gd name="f27" fmla="*/ f25 1 9038"/>
                <a:gd name="f28" fmla="*/ f24 1 5495"/>
                <a:gd name="f29" fmla="*/ 9038 f25 1"/>
                <a:gd name="f30" fmla="*/ 5496 f24 1"/>
                <a:gd name="f31" fmla="*/ 7940 f25 1"/>
                <a:gd name="f32" fmla="*/ 3990 f24 1"/>
                <a:gd name="f33" fmla="*/ 0 f25 1"/>
                <a:gd name="f34" fmla="*/ 0 f24 1"/>
                <a:gd name="f35" fmla="*/ 1191 f25 1"/>
                <a:gd name="f36" fmla="*/ 669 f24 1"/>
                <a:gd name="f37" fmla="*/ f26 1 f2"/>
                <a:gd name="f38" fmla="*/ f29 1 9038"/>
                <a:gd name="f39" fmla="*/ f30 1 5495"/>
                <a:gd name="f40" fmla="*/ f31 1 9038"/>
                <a:gd name="f41" fmla="*/ f32 1 5495"/>
                <a:gd name="f42" fmla="*/ f33 1 9038"/>
                <a:gd name="f43" fmla="*/ f34 1 5495"/>
                <a:gd name="f44" fmla="*/ f35 1 9038"/>
                <a:gd name="f45" fmla="*/ f36 1 5495"/>
                <a:gd name="f46" fmla="*/ f5 1 f27"/>
                <a:gd name="f47" fmla="*/ f6 1 f27"/>
                <a:gd name="f48" fmla="*/ f5 1 f28"/>
                <a:gd name="f49" fmla="*/ f7 1 f28"/>
                <a:gd name="f50" fmla="+- f37 0 f1"/>
                <a:gd name="f51" fmla="*/ f38 1 f27"/>
                <a:gd name="f52" fmla="*/ f39 1 f28"/>
                <a:gd name="f53" fmla="*/ f40 1 f27"/>
                <a:gd name="f54" fmla="*/ f41 1 f28"/>
                <a:gd name="f55" fmla="*/ f42 1 f27"/>
                <a:gd name="f56" fmla="*/ f43 1 f28"/>
                <a:gd name="f57" fmla="*/ f44 1 f27"/>
                <a:gd name="f58" fmla="*/ f45 1 f28"/>
                <a:gd name="f59" fmla="*/ f46 f22 1"/>
                <a:gd name="f60" fmla="*/ f47 f22 1"/>
                <a:gd name="f61" fmla="*/ f49 f23 1"/>
                <a:gd name="f62" fmla="*/ f48 f23 1"/>
                <a:gd name="f63" fmla="*/ f51 f22 1"/>
                <a:gd name="f64" fmla="*/ f52 f23 1"/>
                <a:gd name="f65" fmla="*/ f53 f22 1"/>
                <a:gd name="f66" fmla="*/ f54 f23 1"/>
                <a:gd name="f67" fmla="*/ f55 f22 1"/>
                <a:gd name="f68" fmla="*/ f56 f23 1"/>
                <a:gd name="f69" fmla="*/ f57 f22 1"/>
                <a:gd name="f70" fmla="*/ f58 f2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0">
                  <a:pos x="f63" y="f64"/>
                </a:cxn>
                <a:cxn ang="f50">
                  <a:pos x="f65" y="f66"/>
                </a:cxn>
                <a:cxn ang="f50">
                  <a:pos x="f67" y="f68"/>
                </a:cxn>
                <a:cxn ang="f50">
                  <a:pos x="f69" y="f70"/>
                </a:cxn>
              </a:cxnLst>
              <a:rect l="f59" t="f62" r="f60" b="f61"/>
              <a:pathLst>
                <a:path w="9038" h="5495">
                  <a:moveTo>
                    <a:pt x="f6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5" y="f5"/>
                  </a:cubicBezTo>
                  <a:lnTo>
                    <a:pt x="f19" y="f20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000000"/>
                </a:solidFill>
                <a:latin typeface="Avenir Next" pitchFamily="34"/>
              </a:endParaRPr>
            </a:p>
          </p:txBody>
        </p:sp>
        <p:sp>
          <p:nvSpPr>
            <p:cNvPr id="36" name="Freeform 53">
              <a:extLst>
                <a:ext uri="{FF2B5EF4-FFF2-40B4-BE49-F238E27FC236}">
                  <a16:creationId xmlns:a16="http://schemas.microsoft.com/office/drawing/2014/main" id="{3B878D2A-B963-8D3D-D440-A9BEE28DC7A4}"/>
                </a:ext>
              </a:extLst>
            </p:cNvPr>
            <p:cNvSpPr/>
            <p:nvPr/>
          </p:nvSpPr>
          <p:spPr>
            <a:xfrm>
              <a:off x="965030" y="1457562"/>
              <a:ext cx="173388" cy="13918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92214"/>
                <a:gd name="f7" fmla="val 153684"/>
                <a:gd name="f8" fmla="val 13463"/>
                <a:gd name="f9" fmla="val 144127"/>
                <a:gd name="f10" fmla="val 16826"/>
                <a:gd name="f11" fmla="val 149556"/>
                <a:gd name="f12" fmla="val 22457"/>
                <a:gd name="f13" fmla="val 153086"/>
                <a:gd name="f14" fmla="val 28713"/>
                <a:gd name="f15" fmla="val 153685"/>
                <a:gd name="f16" fmla="val 27542"/>
                <a:gd name="f17" fmla="val 152380"/>
                <a:gd name="f18" fmla="val 26884"/>
                <a:gd name="f19" fmla="val 150677"/>
                <a:gd name="f20" fmla="val 26868"/>
                <a:gd name="f21" fmla="val 148906"/>
                <a:gd name="f22" fmla="val 26801"/>
                <a:gd name="f23" fmla="val 146910"/>
                <a:gd name="f24" fmla="val 27669"/>
                <a:gd name="f25" fmla="val 145002"/>
                <a:gd name="f26" fmla="val 29203"/>
                <a:gd name="f27" fmla="val 143768"/>
                <a:gd name="f28" fmla="val 26030"/>
                <a:gd name="f29" fmla="val 143377"/>
                <a:gd name="f30" fmla="val 23195"/>
                <a:gd name="f31" fmla="val 141553"/>
                <a:gd name="f32" fmla="val 21473"/>
                <a:gd name="f33" fmla="val 138798"/>
                <a:gd name="f34" fmla="val 11477"/>
                <a:gd name="f35" fmla="val 122646"/>
                <a:gd name="f36" fmla="val 8876"/>
                <a:gd name="f37" fmla="val 118464"/>
                <a:gd name="f38" fmla="val 8958"/>
                <a:gd name="f39" fmla="val 113098"/>
                <a:gd name="f40" fmla="val 11688"/>
                <a:gd name="f41" fmla="val 109002"/>
                <a:gd name="f42" fmla="val 14852"/>
                <a:gd name="f43" fmla="val 104175"/>
                <a:gd name="f44" fmla="val 20418"/>
                <a:gd name="f45" fmla="val 101601"/>
                <a:gd name="f46" fmla="val 26050"/>
                <a:gd name="f47" fmla="val 102359"/>
                <a:gd name="f48" fmla="val 41231"/>
                <a:gd name="f49" fmla="val 104318"/>
                <a:gd name="f50" fmla="val 50400"/>
                <a:gd name="f51" fmla="val 105510"/>
                <a:gd name="f52" fmla="val 59383"/>
                <a:gd name="f53" fmla="val 101000"/>
                <a:gd name="f54" fmla="val 64071"/>
                <a:gd name="f55" fmla="val 92849"/>
                <a:gd name="f56" fmla="val 66917"/>
                <a:gd name="f57" fmla="val 87817"/>
                <a:gd name="f58" fmla="val 72452"/>
                <a:gd name="f59" fmla="val 85042"/>
                <a:gd name="f60" fmla="val 78083"/>
                <a:gd name="f61" fmla="val 85824"/>
                <a:gd name="f62" fmla="val 84669"/>
                <a:gd name="f63" fmla="val 86684"/>
                <a:gd name="f64" fmla="val 92730"/>
                <a:gd name="f65" fmla="val 87703"/>
                <a:gd name="f66" fmla="val 100719"/>
                <a:gd name="f67" fmla="val 84298"/>
                <a:gd name="f68" fmla="val 105688"/>
                <a:gd name="f69" fmla="val 77724"/>
                <a:gd name="f70" fmla="val 111503"/>
                <a:gd name="f71" fmla="val 70030"/>
                <a:gd name="f72" fmla="val 119347"/>
                <a:gd name="f73" fmla="val 59696"/>
                <a:gd name="f74" fmla="val 119697"/>
                <a:gd name="f75" fmla="val 45339"/>
                <a:gd name="f76" fmla="val 112367"/>
                <a:gd name="f77" fmla="val 34618"/>
                <a:gd name="f78" fmla="val 95716"/>
                <a:gd name="f79" fmla="val 10126"/>
                <a:gd name="f80" fmla="val 98798"/>
                <a:gd name="f81" fmla="val 9958"/>
                <a:gd name="f82" fmla="val 101928"/>
                <a:gd name="f83" fmla="val 9839"/>
                <a:gd name="f84" fmla="val 105057"/>
                <a:gd name="f85" fmla="val 133962"/>
                <a:gd name="f86" fmla="val 9835"/>
                <a:gd name="f87" fmla="val 162359"/>
                <a:gd name="f88" fmla="val 17605"/>
                <a:gd name="f89" fmla="val 187404"/>
                <a:gd name="f90" fmla="val 32372"/>
                <a:gd name="f91" fmla="val 192215"/>
                <a:gd name="f92" fmla="val 23865"/>
                <a:gd name="f93" fmla="val 145813"/>
                <a:gd name="f94" fmla="+- 0 0 3517"/>
                <a:gd name="f95" fmla="val 89687"/>
                <a:gd name="f96" fmla="+- 0 0 7561"/>
                <a:gd name="f97" fmla="val 39993"/>
                <a:gd name="f98" fmla="val 12897"/>
                <a:gd name="f99" fmla="val 39339"/>
                <a:gd name="f100" fmla="val 16888"/>
                <a:gd name="f101" fmla="val 37657"/>
                <a:gd name="f102" fmla="val 21093"/>
                <a:gd name="f103" fmla="val 36700"/>
                <a:gd name="f104" fmla="val 24988"/>
                <a:gd name="f105" fmla="val 51941"/>
                <a:gd name="f106" fmla="val 17970"/>
                <a:gd name="f107" fmla="val 68114"/>
                <a:gd name="f108" fmla="val 13299"/>
                <a:gd name="f109" fmla="val 84692"/>
                <a:gd name="f110" fmla="val 11129"/>
                <a:gd name="f111" fmla="val 104473"/>
                <a:gd name="f112" fmla="val 40305"/>
                <a:gd name="f113" fmla="val 109360"/>
                <a:gd name="f114" fmla="val 47500"/>
                <a:gd name="f115" fmla="val 109114"/>
                <a:gd name="f116" fmla="val 57108"/>
                <a:gd name="f117" fmla="val 103866"/>
                <a:gd name="f118" fmla="val 64032"/>
                <a:gd name="f119" fmla="val 98074"/>
                <a:gd name="f120" fmla="val 71726"/>
                <a:gd name="f121" fmla="val 95185"/>
                <a:gd name="f122" fmla="val 75555"/>
                <a:gd name="f123" fmla="val 90527"/>
                <a:gd name="f124" fmla="val 77529"/>
                <a:gd name="f125" fmla="val 85837"/>
                <a:gd name="f126" fmla="val 76911"/>
                <a:gd name="f127" fmla="val 79274"/>
                <a:gd name="f128" fmla="val 76051"/>
                <a:gd name="f129" fmla="val 69897"/>
                <a:gd name="f130" fmla="val 74905"/>
                <a:gd name="f131" fmla="val 60742"/>
                <a:gd name="f132" fmla="val 79523"/>
                <a:gd name="f133" fmla="val 55920"/>
                <a:gd name="f134" fmla="val 87831"/>
                <a:gd name="f135" fmla="val 53185"/>
                <a:gd name="f136" fmla="val 92605"/>
                <a:gd name="f137" fmla="val 47927"/>
                <a:gd name="f138" fmla="val 95248"/>
                <a:gd name="f139" fmla="val 42562"/>
                <a:gd name="f140" fmla="val 94545"/>
                <a:gd name="f141" fmla="val 27288"/>
                <a:gd name="f142" fmla="val 92610"/>
                <a:gd name="f143" fmla="val 18057"/>
                <a:gd name="f144" fmla="val 91386"/>
                <a:gd name="f145" fmla="val 8943"/>
                <a:gd name="f146" fmla="val 95605"/>
                <a:gd name="f147" fmla="val 3747"/>
                <a:gd name="f148" fmla="val 103506"/>
                <a:gd name="f149" fmla="+- 0 0 1110"/>
                <a:gd name="f150" fmla="val 110855"/>
                <a:gd name="f151" fmla="+- 0 0 1257"/>
                <a:gd name="f152" fmla="val 120449"/>
                <a:gd name="f153" fmla="val 3374"/>
                <a:gd name="f154" fmla="val 127950"/>
                <a:gd name="f155" fmla="+- 0 0 -90"/>
                <a:gd name="f156" fmla="*/ f3 1 192214"/>
                <a:gd name="f157" fmla="*/ f4 1 153684"/>
                <a:gd name="f158" fmla="+- f7 0 f5"/>
                <a:gd name="f159" fmla="+- f6 0 f5"/>
                <a:gd name="f160" fmla="*/ f155 f0 1"/>
                <a:gd name="f161" fmla="*/ f159 1 192214"/>
                <a:gd name="f162" fmla="*/ f158 1 153684"/>
                <a:gd name="f163" fmla="*/ 13463 f159 1"/>
                <a:gd name="f164" fmla="*/ 144127 f158 1"/>
                <a:gd name="f165" fmla="*/ 28713 f159 1"/>
                <a:gd name="f166" fmla="*/ 153685 f158 1"/>
                <a:gd name="f167" fmla="*/ 26868 f159 1"/>
                <a:gd name="f168" fmla="*/ 148906 f158 1"/>
                <a:gd name="f169" fmla="*/ 29203 f159 1"/>
                <a:gd name="f170" fmla="*/ 143768 f158 1"/>
                <a:gd name="f171" fmla="*/ 21473 f159 1"/>
                <a:gd name="f172" fmla="*/ 138798 f158 1"/>
                <a:gd name="f173" fmla="*/ 11477 f159 1"/>
                <a:gd name="f174" fmla="*/ 122646 f158 1"/>
                <a:gd name="f175" fmla="*/ 11688 f159 1"/>
                <a:gd name="f176" fmla="*/ 109002 f158 1"/>
                <a:gd name="f177" fmla="*/ 26050 f159 1"/>
                <a:gd name="f178" fmla="*/ 102359 f158 1"/>
                <a:gd name="f179" fmla="*/ 41231 f159 1"/>
                <a:gd name="f180" fmla="*/ 104318 f158 1"/>
                <a:gd name="f181" fmla="*/ 64071 f159 1"/>
                <a:gd name="f182" fmla="*/ 92849 f158 1"/>
                <a:gd name="f183" fmla="*/ 78083 f159 1"/>
                <a:gd name="f184" fmla="*/ 85824 f158 1"/>
                <a:gd name="f185" fmla="*/ 84669 f159 1"/>
                <a:gd name="f186" fmla="*/ 86684 f158 1"/>
                <a:gd name="f187" fmla="*/ 105688 f159 1"/>
                <a:gd name="f188" fmla="*/ 77724 f158 1"/>
                <a:gd name="f189" fmla="*/ 111503 f159 1"/>
                <a:gd name="f190" fmla="*/ 70030 f158 1"/>
                <a:gd name="f191" fmla="*/ 112367 f159 1"/>
                <a:gd name="f192" fmla="*/ 34618 f158 1"/>
                <a:gd name="f193" fmla="*/ 95716 f159 1"/>
                <a:gd name="f194" fmla="*/ 10126 f158 1"/>
                <a:gd name="f195" fmla="*/ 105057 f159 1"/>
                <a:gd name="f196" fmla="*/ 9839 f158 1"/>
                <a:gd name="f197" fmla="*/ 187404 f159 1"/>
                <a:gd name="f198" fmla="*/ 32372 f158 1"/>
                <a:gd name="f199" fmla="*/ 192215 f159 1"/>
                <a:gd name="f200" fmla="*/ 23865 f158 1"/>
                <a:gd name="f201" fmla="*/ 39993 f159 1"/>
                <a:gd name="f202" fmla="*/ 12897 f158 1"/>
                <a:gd name="f203" fmla="*/ 36700 f159 1"/>
                <a:gd name="f204" fmla="*/ 24988 f158 1"/>
                <a:gd name="f205" fmla="*/ 84692 f159 1"/>
                <a:gd name="f206" fmla="*/ 11129 f158 1"/>
                <a:gd name="f207" fmla="*/ 104473 f159 1"/>
                <a:gd name="f208" fmla="*/ 40305 f158 1"/>
                <a:gd name="f209" fmla="*/ 103866 f159 1"/>
                <a:gd name="f210" fmla="*/ 64032 f158 1"/>
                <a:gd name="f211" fmla="*/ 98074 f159 1"/>
                <a:gd name="f212" fmla="*/ 71726 f158 1"/>
                <a:gd name="f213" fmla="*/ 85837 f159 1"/>
                <a:gd name="f214" fmla="*/ 76911 f158 1"/>
                <a:gd name="f215" fmla="*/ 79274 f159 1"/>
                <a:gd name="f216" fmla="*/ 76051 f158 1"/>
                <a:gd name="f217" fmla="*/ 55920 f159 1"/>
                <a:gd name="f218" fmla="*/ 87831 f158 1"/>
                <a:gd name="f219" fmla="*/ 42562 f159 1"/>
                <a:gd name="f220" fmla="*/ 94545 f158 1"/>
                <a:gd name="f221" fmla="*/ 27288 f159 1"/>
                <a:gd name="f222" fmla="*/ 92610 f158 1"/>
                <a:gd name="f223" fmla="*/ 3747 f159 1"/>
                <a:gd name="f224" fmla="*/ 103506 f158 1"/>
                <a:gd name="f225" fmla="*/ 3374 f159 1"/>
                <a:gd name="f226" fmla="*/ 127950 f158 1"/>
                <a:gd name="f227" fmla="*/ f160 1 f2"/>
                <a:gd name="f228" fmla="*/ f163 1 192214"/>
                <a:gd name="f229" fmla="*/ f164 1 153684"/>
                <a:gd name="f230" fmla="*/ f165 1 192214"/>
                <a:gd name="f231" fmla="*/ f166 1 153684"/>
                <a:gd name="f232" fmla="*/ f167 1 192214"/>
                <a:gd name="f233" fmla="*/ f168 1 153684"/>
                <a:gd name="f234" fmla="*/ f169 1 192214"/>
                <a:gd name="f235" fmla="*/ f170 1 153684"/>
                <a:gd name="f236" fmla="*/ f171 1 192214"/>
                <a:gd name="f237" fmla="*/ f172 1 153684"/>
                <a:gd name="f238" fmla="*/ f173 1 192214"/>
                <a:gd name="f239" fmla="*/ f174 1 153684"/>
                <a:gd name="f240" fmla="*/ f175 1 192214"/>
                <a:gd name="f241" fmla="*/ f176 1 153684"/>
                <a:gd name="f242" fmla="*/ f177 1 192214"/>
                <a:gd name="f243" fmla="*/ f178 1 153684"/>
                <a:gd name="f244" fmla="*/ f179 1 192214"/>
                <a:gd name="f245" fmla="*/ f180 1 153684"/>
                <a:gd name="f246" fmla="*/ f181 1 192214"/>
                <a:gd name="f247" fmla="*/ f182 1 153684"/>
                <a:gd name="f248" fmla="*/ f183 1 192214"/>
                <a:gd name="f249" fmla="*/ f184 1 153684"/>
                <a:gd name="f250" fmla="*/ f185 1 192214"/>
                <a:gd name="f251" fmla="*/ f186 1 153684"/>
                <a:gd name="f252" fmla="*/ f187 1 192214"/>
                <a:gd name="f253" fmla="*/ f188 1 153684"/>
                <a:gd name="f254" fmla="*/ f189 1 192214"/>
                <a:gd name="f255" fmla="*/ f190 1 153684"/>
                <a:gd name="f256" fmla="*/ f191 1 192214"/>
                <a:gd name="f257" fmla="*/ f192 1 153684"/>
                <a:gd name="f258" fmla="*/ f193 1 192214"/>
                <a:gd name="f259" fmla="*/ f194 1 153684"/>
                <a:gd name="f260" fmla="*/ f195 1 192214"/>
                <a:gd name="f261" fmla="*/ f196 1 153684"/>
                <a:gd name="f262" fmla="*/ f197 1 192214"/>
                <a:gd name="f263" fmla="*/ f198 1 153684"/>
                <a:gd name="f264" fmla="*/ f199 1 192214"/>
                <a:gd name="f265" fmla="*/ f200 1 153684"/>
                <a:gd name="f266" fmla="*/ f201 1 192214"/>
                <a:gd name="f267" fmla="*/ f202 1 153684"/>
                <a:gd name="f268" fmla="*/ f203 1 192214"/>
                <a:gd name="f269" fmla="*/ f204 1 153684"/>
                <a:gd name="f270" fmla="*/ f205 1 192214"/>
                <a:gd name="f271" fmla="*/ f206 1 153684"/>
                <a:gd name="f272" fmla="*/ f207 1 192214"/>
                <a:gd name="f273" fmla="*/ f208 1 153684"/>
                <a:gd name="f274" fmla="*/ f209 1 192214"/>
                <a:gd name="f275" fmla="*/ f210 1 153684"/>
                <a:gd name="f276" fmla="*/ f211 1 192214"/>
                <a:gd name="f277" fmla="*/ f212 1 153684"/>
                <a:gd name="f278" fmla="*/ f213 1 192214"/>
                <a:gd name="f279" fmla="*/ f214 1 153684"/>
                <a:gd name="f280" fmla="*/ f215 1 192214"/>
                <a:gd name="f281" fmla="*/ f216 1 153684"/>
                <a:gd name="f282" fmla="*/ f217 1 192214"/>
                <a:gd name="f283" fmla="*/ f218 1 153684"/>
                <a:gd name="f284" fmla="*/ f219 1 192214"/>
                <a:gd name="f285" fmla="*/ f220 1 153684"/>
                <a:gd name="f286" fmla="*/ f221 1 192214"/>
                <a:gd name="f287" fmla="*/ f222 1 153684"/>
                <a:gd name="f288" fmla="*/ f223 1 192214"/>
                <a:gd name="f289" fmla="*/ f224 1 153684"/>
                <a:gd name="f290" fmla="*/ f225 1 192214"/>
                <a:gd name="f291" fmla="*/ f226 1 153684"/>
                <a:gd name="f292" fmla="*/ f5 1 f161"/>
                <a:gd name="f293" fmla="*/ f6 1 f161"/>
                <a:gd name="f294" fmla="*/ f5 1 f162"/>
                <a:gd name="f295" fmla="*/ f7 1 f162"/>
                <a:gd name="f296" fmla="+- f227 0 f1"/>
                <a:gd name="f297" fmla="*/ f228 1 f161"/>
                <a:gd name="f298" fmla="*/ f229 1 f162"/>
                <a:gd name="f299" fmla="*/ f230 1 f161"/>
                <a:gd name="f300" fmla="*/ f231 1 f162"/>
                <a:gd name="f301" fmla="*/ f232 1 f161"/>
                <a:gd name="f302" fmla="*/ f233 1 f162"/>
                <a:gd name="f303" fmla="*/ f234 1 f161"/>
                <a:gd name="f304" fmla="*/ f235 1 f162"/>
                <a:gd name="f305" fmla="*/ f236 1 f161"/>
                <a:gd name="f306" fmla="*/ f237 1 f162"/>
                <a:gd name="f307" fmla="*/ f238 1 f161"/>
                <a:gd name="f308" fmla="*/ f239 1 f162"/>
                <a:gd name="f309" fmla="*/ f240 1 f161"/>
                <a:gd name="f310" fmla="*/ f241 1 f162"/>
                <a:gd name="f311" fmla="*/ f242 1 f161"/>
                <a:gd name="f312" fmla="*/ f243 1 f162"/>
                <a:gd name="f313" fmla="*/ f244 1 f161"/>
                <a:gd name="f314" fmla="*/ f245 1 f162"/>
                <a:gd name="f315" fmla="*/ f246 1 f161"/>
                <a:gd name="f316" fmla="*/ f247 1 f162"/>
                <a:gd name="f317" fmla="*/ f248 1 f161"/>
                <a:gd name="f318" fmla="*/ f249 1 f162"/>
                <a:gd name="f319" fmla="*/ f250 1 f161"/>
                <a:gd name="f320" fmla="*/ f251 1 f162"/>
                <a:gd name="f321" fmla="*/ f252 1 f161"/>
                <a:gd name="f322" fmla="*/ f253 1 f162"/>
                <a:gd name="f323" fmla="*/ f254 1 f161"/>
                <a:gd name="f324" fmla="*/ f255 1 f162"/>
                <a:gd name="f325" fmla="*/ f256 1 f161"/>
                <a:gd name="f326" fmla="*/ f257 1 f162"/>
                <a:gd name="f327" fmla="*/ f258 1 f161"/>
                <a:gd name="f328" fmla="*/ f259 1 f162"/>
                <a:gd name="f329" fmla="*/ f260 1 f161"/>
                <a:gd name="f330" fmla="*/ f261 1 f162"/>
                <a:gd name="f331" fmla="*/ f262 1 f161"/>
                <a:gd name="f332" fmla="*/ f263 1 f162"/>
                <a:gd name="f333" fmla="*/ f264 1 f161"/>
                <a:gd name="f334" fmla="*/ f265 1 f162"/>
                <a:gd name="f335" fmla="*/ f266 1 f161"/>
                <a:gd name="f336" fmla="*/ f267 1 f162"/>
                <a:gd name="f337" fmla="*/ f268 1 f161"/>
                <a:gd name="f338" fmla="*/ f269 1 f162"/>
                <a:gd name="f339" fmla="*/ f270 1 f161"/>
                <a:gd name="f340" fmla="*/ f271 1 f162"/>
                <a:gd name="f341" fmla="*/ f272 1 f161"/>
                <a:gd name="f342" fmla="*/ f273 1 f162"/>
                <a:gd name="f343" fmla="*/ f274 1 f161"/>
                <a:gd name="f344" fmla="*/ f275 1 f162"/>
                <a:gd name="f345" fmla="*/ f276 1 f161"/>
                <a:gd name="f346" fmla="*/ f277 1 f162"/>
                <a:gd name="f347" fmla="*/ f278 1 f161"/>
                <a:gd name="f348" fmla="*/ f279 1 f162"/>
                <a:gd name="f349" fmla="*/ f280 1 f161"/>
                <a:gd name="f350" fmla="*/ f281 1 f162"/>
                <a:gd name="f351" fmla="*/ f282 1 f161"/>
                <a:gd name="f352" fmla="*/ f283 1 f162"/>
                <a:gd name="f353" fmla="*/ f284 1 f161"/>
                <a:gd name="f354" fmla="*/ f285 1 f162"/>
                <a:gd name="f355" fmla="*/ f286 1 f161"/>
                <a:gd name="f356" fmla="*/ f287 1 f162"/>
                <a:gd name="f357" fmla="*/ f288 1 f161"/>
                <a:gd name="f358" fmla="*/ f289 1 f162"/>
                <a:gd name="f359" fmla="*/ f290 1 f161"/>
                <a:gd name="f360" fmla="*/ f291 1 f162"/>
                <a:gd name="f361" fmla="*/ f292 f156 1"/>
                <a:gd name="f362" fmla="*/ f293 f156 1"/>
                <a:gd name="f363" fmla="*/ f295 f157 1"/>
                <a:gd name="f364" fmla="*/ f294 f157 1"/>
                <a:gd name="f365" fmla="*/ f297 f156 1"/>
                <a:gd name="f366" fmla="*/ f298 f157 1"/>
                <a:gd name="f367" fmla="*/ f299 f156 1"/>
                <a:gd name="f368" fmla="*/ f300 f157 1"/>
                <a:gd name="f369" fmla="*/ f301 f156 1"/>
                <a:gd name="f370" fmla="*/ f302 f157 1"/>
                <a:gd name="f371" fmla="*/ f303 f156 1"/>
                <a:gd name="f372" fmla="*/ f304 f157 1"/>
                <a:gd name="f373" fmla="*/ f305 f156 1"/>
                <a:gd name="f374" fmla="*/ f306 f157 1"/>
                <a:gd name="f375" fmla="*/ f307 f156 1"/>
                <a:gd name="f376" fmla="*/ f308 f157 1"/>
                <a:gd name="f377" fmla="*/ f309 f156 1"/>
                <a:gd name="f378" fmla="*/ f310 f157 1"/>
                <a:gd name="f379" fmla="*/ f311 f156 1"/>
                <a:gd name="f380" fmla="*/ f312 f157 1"/>
                <a:gd name="f381" fmla="*/ f313 f156 1"/>
                <a:gd name="f382" fmla="*/ f314 f157 1"/>
                <a:gd name="f383" fmla="*/ f315 f156 1"/>
                <a:gd name="f384" fmla="*/ f316 f157 1"/>
                <a:gd name="f385" fmla="*/ f317 f156 1"/>
                <a:gd name="f386" fmla="*/ f318 f157 1"/>
                <a:gd name="f387" fmla="*/ f319 f156 1"/>
                <a:gd name="f388" fmla="*/ f320 f157 1"/>
                <a:gd name="f389" fmla="*/ f321 f156 1"/>
                <a:gd name="f390" fmla="*/ f322 f157 1"/>
                <a:gd name="f391" fmla="*/ f323 f156 1"/>
                <a:gd name="f392" fmla="*/ f324 f157 1"/>
                <a:gd name="f393" fmla="*/ f325 f156 1"/>
                <a:gd name="f394" fmla="*/ f326 f157 1"/>
                <a:gd name="f395" fmla="*/ f327 f156 1"/>
                <a:gd name="f396" fmla="*/ f328 f157 1"/>
                <a:gd name="f397" fmla="*/ f329 f156 1"/>
                <a:gd name="f398" fmla="*/ f330 f157 1"/>
                <a:gd name="f399" fmla="*/ f331 f156 1"/>
                <a:gd name="f400" fmla="*/ f332 f157 1"/>
                <a:gd name="f401" fmla="*/ f333 f156 1"/>
                <a:gd name="f402" fmla="*/ f334 f157 1"/>
                <a:gd name="f403" fmla="*/ f335 f156 1"/>
                <a:gd name="f404" fmla="*/ f336 f157 1"/>
                <a:gd name="f405" fmla="*/ f337 f156 1"/>
                <a:gd name="f406" fmla="*/ f338 f157 1"/>
                <a:gd name="f407" fmla="*/ f339 f156 1"/>
                <a:gd name="f408" fmla="*/ f340 f157 1"/>
                <a:gd name="f409" fmla="*/ f341 f156 1"/>
                <a:gd name="f410" fmla="*/ f342 f157 1"/>
                <a:gd name="f411" fmla="*/ f343 f156 1"/>
                <a:gd name="f412" fmla="*/ f344 f157 1"/>
                <a:gd name="f413" fmla="*/ f345 f156 1"/>
                <a:gd name="f414" fmla="*/ f346 f157 1"/>
                <a:gd name="f415" fmla="*/ f347 f156 1"/>
                <a:gd name="f416" fmla="*/ f348 f157 1"/>
                <a:gd name="f417" fmla="*/ f349 f156 1"/>
                <a:gd name="f418" fmla="*/ f350 f157 1"/>
                <a:gd name="f419" fmla="*/ f351 f156 1"/>
                <a:gd name="f420" fmla="*/ f352 f157 1"/>
                <a:gd name="f421" fmla="*/ f353 f156 1"/>
                <a:gd name="f422" fmla="*/ f354 f157 1"/>
                <a:gd name="f423" fmla="*/ f355 f156 1"/>
                <a:gd name="f424" fmla="*/ f356 f157 1"/>
                <a:gd name="f425" fmla="*/ f357 f156 1"/>
                <a:gd name="f426" fmla="*/ f358 f157 1"/>
                <a:gd name="f427" fmla="*/ f359 f156 1"/>
                <a:gd name="f428" fmla="*/ f360 f15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6">
                  <a:pos x="f365" y="f366"/>
                </a:cxn>
                <a:cxn ang="f296">
                  <a:pos x="f367" y="f368"/>
                </a:cxn>
                <a:cxn ang="f296">
                  <a:pos x="f369" y="f370"/>
                </a:cxn>
                <a:cxn ang="f296">
                  <a:pos x="f371" y="f372"/>
                </a:cxn>
                <a:cxn ang="f296">
                  <a:pos x="f373" y="f374"/>
                </a:cxn>
                <a:cxn ang="f296">
                  <a:pos x="f375" y="f376"/>
                </a:cxn>
                <a:cxn ang="f296">
                  <a:pos x="f377" y="f378"/>
                </a:cxn>
                <a:cxn ang="f296">
                  <a:pos x="f379" y="f380"/>
                </a:cxn>
                <a:cxn ang="f296">
                  <a:pos x="f381" y="f382"/>
                </a:cxn>
                <a:cxn ang="f296">
                  <a:pos x="f383" y="f384"/>
                </a:cxn>
                <a:cxn ang="f296">
                  <a:pos x="f385" y="f386"/>
                </a:cxn>
                <a:cxn ang="f296">
                  <a:pos x="f387" y="f388"/>
                </a:cxn>
                <a:cxn ang="f296">
                  <a:pos x="f389" y="f390"/>
                </a:cxn>
                <a:cxn ang="f296">
                  <a:pos x="f391" y="f392"/>
                </a:cxn>
                <a:cxn ang="f296">
                  <a:pos x="f393" y="f394"/>
                </a:cxn>
                <a:cxn ang="f296">
                  <a:pos x="f395" y="f396"/>
                </a:cxn>
                <a:cxn ang="f296">
                  <a:pos x="f397" y="f398"/>
                </a:cxn>
                <a:cxn ang="f296">
                  <a:pos x="f399" y="f400"/>
                </a:cxn>
                <a:cxn ang="f296">
                  <a:pos x="f401" y="f402"/>
                </a:cxn>
                <a:cxn ang="f296">
                  <a:pos x="f403" y="f404"/>
                </a:cxn>
                <a:cxn ang="f296">
                  <a:pos x="f405" y="f406"/>
                </a:cxn>
                <a:cxn ang="f296">
                  <a:pos x="f407" y="f408"/>
                </a:cxn>
                <a:cxn ang="f296">
                  <a:pos x="f409" y="f410"/>
                </a:cxn>
                <a:cxn ang="f296">
                  <a:pos x="f411" y="f412"/>
                </a:cxn>
                <a:cxn ang="f296">
                  <a:pos x="f413" y="f414"/>
                </a:cxn>
                <a:cxn ang="f296">
                  <a:pos x="f415" y="f416"/>
                </a:cxn>
                <a:cxn ang="f296">
                  <a:pos x="f417" y="f418"/>
                </a:cxn>
                <a:cxn ang="f296">
                  <a:pos x="f419" y="f420"/>
                </a:cxn>
                <a:cxn ang="f296">
                  <a:pos x="f421" y="f422"/>
                </a:cxn>
                <a:cxn ang="f296">
                  <a:pos x="f423" y="f424"/>
                </a:cxn>
                <a:cxn ang="f296">
                  <a:pos x="f425" y="f426"/>
                </a:cxn>
                <a:cxn ang="f296">
                  <a:pos x="f427" y="f428"/>
                </a:cxn>
              </a:cxnLst>
              <a:rect l="f361" t="f364" r="f362" b="f363"/>
              <a:pathLst>
                <a:path w="192214" h="153684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lnTo>
                    <a:pt x="f34" y="f35"/>
                  </a:ln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lnTo>
                    <a:pt x="f48" y="f49"/>
                  </a:ln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lnTo>
                    <a:pt x="f62" y="f63"/>
                  </a:lnTo>
                  <a:cubicBezTo>
                    <a:pt x="f64" y="f65"/>
                    <a:pt x="f66" y="f67"/>
                    <a:pt x="f68" y="f69"/>
                  </a:cubicBezTo>
                  <a:lnTo>
                    <a:pt x="f70" y="f71"/>
                  </a:lnTo>
                  <a:cubicBezTo>
                    <a:pt x="f72" y="f73"/>
                    <a:pt x="f74" y="f75"/>
                    <a:pt x="f76" y="f77"/>
                  </a:cubicBezTo>
                  <a:lnTo>
                    <a:pt x="f78" y="f79"/>
                  </a:lnTo>
                  <a:cubicBezTo>
                    <a:pt x="f80" y="f81"/>
                    <a:pt x="f82" y="f83"/>
                    <a:pt x="f84" y="f83"/>
                  </a:cubicBezTo>
                  <a:cubicBezTo>
                    <a:pt x="f85" y="f86"/>
                    <a:pt x="f87" y="f88"/>
                    <a:pt x="f89" y="f90"/>
                  </a:cubicBezTo>
                  <a:lnTo>
                    <a:pt x="f91" y="f92"/>
                  </a:ln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lnTo>
                    <a:pt x="f111" y="f112"/>
                  </a:lnTo>
                  <a:cubicBezTo>
                    <a:pt x="f113" y="f114"/>
                    <a:pt x="f115" y="f116"/>
                    <a:pt x="f117" y="f118"/>
                  </a:cubicBezTo>
                  <a:lnTo>
                    <a:pt x="f119" y="f120"/>
                  </a:lnTo>
                  <a:cubicBezTo>
                    <a:pt x="f121" y="f122"/>
                    <a:pt x="f123" y="f124"/>
                    <a:pt x="f125" y="f126"/>
                  </a:cubicBezTo>
                  <a:lnTo>
                    <a:pt x="f127" y="f128"/>
                  </a:lnTo>
                  <a:cubicBezTo>
                    <a:pt x="f129" y="f130"/>
                    <a:pt x="f131" y="f132"/>
                    <a:pt x="f133" y="f134"/>
                  </a:cubicBezTo>
                  <a:cubicBezTo>
                    <a:pt x="f135" y="f136"/>
                    <a:pt x="f137" y="f138"/>
                    <a:pt x="f139" y="f140"/>
                  </a:cubicBezTo>
                  <a:lnTo>
                    <a:pt x="f141" y="f142"/>
                  </a:lnTo>
                  <a:cubicBezTo>
                    <a:pt x="f143" y="f144"/>
                    <a:pt x="f145" y="f146"/>
                    <a:pt x="f147" y="f148"/>
                  </a:cubicBezTo>
                  <a:cubicBezTo>
                    <a:pt x="f149" y="f150"/>
                    <a:pt x="f151" y="f152"/>
                    <a:pt x="f153" y="f154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000000"/>
                </a:solidFill>
                <a:latin typeface="Avenir Next" pitchFamily="34"/>
              </a:endParaRPr>
            </a:p>
          </p:txBody>
        </p:sp>
        <p:sp>
          <p:nvSpPr>
            <p:cNvPr id="37" name="Freeform 54">
              <a:extLst>
                <a:ext uri="{FF2B5EF4-FFF2-40B4-BE49-F238E27FC236}">
                  <a16:creationId xmlns:a16="http://schemas.microsoft.com/office/drawing/2014/main" id="{BD46165F-579D-D1C2-97A4-5662EEED93F7}"/>
                </a:ext>
              </a:extLst>
            </p:cNvPr>
            <p:cNvSpPr/>
            <p:nvPr/>
          </p:nvSpPr>
          <p:spPr>
            <a:xfrm>
              <a:off x="1131112" y="1415555"/>
              <a:ext cx="114738" cy="1561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7201"/>
                <a:gd name="f7" fmla="val 172381"/>
                <a:gd name="f8" fmla="val 107990"/>
                <a:gd name="f9" fmla="val 18875"/>
                <a:gd name="f10" fmla="val 83622"/>
                <a:gd name="f11" fmla="+- 0 0 6189"/>
                <a:gd name="f12" fmla="val 44011"/>
                <a:gd name="f13" fmla="+- 0 0 6306"/>
                <a:gd name="f14" fmla="val 19501"/>
                <a:gd name="f15" fmla="val 18612"/>
                <a:gd name="f16" fmla="val 19244"/>
                <a:gd name="f17" fmla="+- 0 0 4023"/>
                <a:gd name="f18" fmla="val 42624"/>
                <a:gd name="f19" fmla="+- 0 0 6492"/>
                <a:gd name="f20" fmla="val 80337"/>
                <a:gd name="f21" fmla="val 13476"/>
                <a:gd name="f22" fmla="val 107046"/>
                <a:gd name="f23" fmla="val 59764"/>
                <a:gd name="f24" fmla="val 170319"/>
                <a:gd name="f25" fmla="val 61228"/>
                <a:gd name="f26" fmla="val 172489"/>
                <a:gd name="f27" fmla="val 64133"/>
                <a:gd name="f28" fmla="val 173034"/>
                <a:gd name="f29" fmla="val 66256"/>
                <a:gd name="f30" fmla="val 171538"/>
                <a:gd name="f31" fmla="val 66721"/>
                <a:gd name="f32" fmla="val 171207"/>
                <a:gd name="f33" fmla="val 67123"/>
                <a:gd name="f34" fmla="val 170794"/>
                <a:gd name="f35" fmla="val 67447"/>
                <a:gd name="f36" fmla="val 113712"/>
                <a:gd name="f37" fmla="val 123247"/>
                <a:gd name="f38" fmla="val 94285"/>
                <a:gd name="f39" fmla="val 127995"/>
                <a:gd name="f40" fmla="val 78448"/>
                <a:gd name="f41" fmla="val 127093"/>
                <a:gd name="f42" fmla="val 62411"/>
                <a:gd name="f43" fmla="val 126066"/>
                <a:gd name="f44" fmla="val 46012"/>
                <a:gd name="f45" fmla="val 119272"/>
                <a:gd name="f46" fmla="val 30547"/>
                <a:gd name="f47" fmla="val 107967"/>
                <a:gd name="f48" fmla="val 106051"/>
                <a:gd name="f49" fmla="val 101144"/>
                <a:gd name="f50" fmla="val 63617"/>
                <a:gd name="f51" fmla="val 159161"/>
                <a:gd name="f52" fmla="val 21206"/>
                <a:gd name="f53" fmla="val 101168"/>
                <a:gd name="f54" fmla="val 4132"/>
                <a:gd name="f55" fmla="val 78344"/>
                <a:gd name="f56" fmla="val 6208"/>
                <a:gd name="f57" fmla="val 46113"/>
                <a:gd name="f58" fmla="val 26064"/>
                <a:gd name="f59" fmla="val 25781"/>
                <a:gd name="f60" fmla="val 46695"/>
                <a:gd name="f61" fmla="val 4571"/>
                <a:gd name="f62" fmla="val 80224"/>
                <a:gd name="f63" fmla="val 4485"/>
                <a:gd name="f64" fmla="val 100960"/>
                <a:gd name="f65" fmla="val 25589"/>
                <a:gd name="f66" fmla="val 101147"/>
                <a:gd name="f67" fmla="val 110818"/>
                <a:gd name="f68" fmla="val 35768"/>
                <a:gd name="f69" fmla="val 116626"/>
                <a:gd name="f70" fmla="val 49002"/>
                <a:gd name="f71" fmla="val 117495"/>
                <a:gd name="f72" fmla="val 63032"/>
                <a:gd name="f73" fmla="val 118247"/>
                <a:gd name="f74" fmla="val 76723"/>
                <a:gd name="f75" fmla="val 114179"/>
                <a:gd name="f76" fmla="val 90235"/>
                <a:gd name="f77" fmla="val 106028"/>
                <a:gd name="f78" fmla="val 101120"/>
                <a:gd name="f79" fmla="+- 0 0 -90"/>
                <a:gd name="f80" fmla="*/ f3 1 127201"/>
                <a:gd name="f81" fmla="*/ f4 1 172381"/>
                <a:gd name="f82" fmla="+- f7 0 f5"/>
                <a:gd name="f83" fmla="+- f6 0 f5"/>
                <a:gd name="f84" fmla="*/ f79 f0 1"/>
                <a:gd name="f85" fmla="*/ f83 1 127201"/>
                <a:gd name="f86" fmla="*/ f82 1 172381"/>
                <a:gd name="f87" fmla="*/ 107990 f83 1"/>
                <a:gd name="f88" fmla="*/ 18875 f82 1"/>
                <a:gd name="f89" fmla="*/ 19501 f83 1"/>
                <a:gd name="f90" fmla="*/ 18612 f82 1"/>
                <a:gd name="f91" fmla="*/ 19244 f83 1"/>
                <a:gd name="f92" fmla="*/ 13476 f83 1"/>
                <a:gd name="f93" fmla="*/ 107046 f82 1"/>
                <a:gd name="f94" fmla="*/ 59764 f83 1"/>
                <a:gd name="f95" fmla="*/ 170319 f82 1"/>
                <a:gd name="f96" fmla="*/ 66256 f83 1"/>
                <a:gd name="f97" fmla="*/ 171538 f82 1"/>
                <a:gd name="f98" fmla="*/ 67447 f83 1"/>
                <a:gd name="f99" fmla="*/ 113712 f83 1"/>
                <a:gd name="f100" fmla="*/ 127093 f83 1"/>
                <a:gd name="f101" fmla="*/ 62411 f82 1"/>
                <a:gd name="f102" fmla="*/ 107967 f83 1"/>
                <a:gd name="f103" fmla="*/ 106051 f83 1"/>
                <a:gd name="f104" fmla="*/ 101144 f82 1"/>
                <a:gd name="f105" fmla="*/ 63617 f83 1"/>
                <a:gd name="f106" fmla="*/ 159161 f82 1"/>
                <a:gd name="f107" fmla="*/ 21206 f83 1"/>
                <a:gd name="f108" fmla="*/ 101168 f82 1"/>
                <a:gd name="f109" fmla="*/ 26064 f83 1"/>
                <a:gd name="f110" fmla="*/ 25781 f82 1"/>
                <a:gd name="f111" fmla="*/ 100960 f83 1"/>
                <a:gd name="f112" fmla="*/ 25589 f82 1"/>
                <a:gd name="f113" fmla="*/ 101147 f83 1"/>
                <a:gd name="f114" fmla="*/ 117495 f83 1"/>
                <a:gd name="f115" fmla="*/ 63032 f82 1"/>
                <a:gd name="f116" fmla="*/ 106028 f83 1"/>
                <a:gd name="f117" fmla="*/ 101120 f82 1"/>
                <a:gd name="f118" fmla="*/ f84 1 f2"/>
                <a:gd name="f119" fmla="*/ f87 1 127201"/>
                <a:gd name="f120" fmla="*/ f88 1 172381"/>
                <a:gd name="f121" fmla="*/ f89 1 127201"/>
                <a:gd name="f122" fmla="*/ f90 1 172381"/>
                <a:gd name="f123" fmla="*/ f91 1 127201"/>
                <a:gd name="f124" fmla="*/ f92 1 127201"/>
                <a:gd name="f125" fmla="*/ f93 1 172381"/>
                <a:gd name="f126" fmla="*/ f94 1 127201"/>
                <a:gd name="f127" fmla="*/ f95 1 172381"/>
                <a:gd name="f128" fmla="*/ f96 1 127201"/>
                <a:gd name="f129" fmla="*/ f97 1 172381"/>
                <a:gd name="f130" fmla="*/ f98 1 127201"/>
                <a:gd name="f131" fmla="*/ f99 1 127201"/>
                <a:gd name="f132" fmla="*/ f100 1 127201"/>
                <a:gd name="f133" fmla="*/ f101 1 172381"/>
                <a:gd name="f134" fmla="*/ f102 1 127201"/>
                <a:gd name="f135" fmla="*/ f103 1 127201"/>
                <a:gd name="f136" fmla="*/ f104 1 172381"/>
                <a:gd name="f137" fmla="*/ f105 1 127201"/>
                <a:gd name="f138" fmla="*/ f106 1 172381"/>
                <a:gd name="f139" fmla="*/ f107 1 127201"/>
                <a:gd name="f140" fmla="*/ f108 1 172381"/>
                <a:gd name="f141" fmla="*/ f109 1 127201"/>
                <a:gd name="f142" fmla="*/ f110 1 172381"/>
                <a:gd name="f143" fmla="*/ f111 1 127201"/>
                <a:gd name="f144" fmla="*/ f112 1 172381"/>
                <a:gd name="f145" fmla="*/ f113 1 127201"/>
                <a:gd name="f146" fmla="*/ f114 1 127201"/>
                <a:gd name="f147" fmla="*/ f115 1 172381"/>
                <a:gd name="f148" fmla="*/ f116 1 127201"/>
                <a:gd name="f149" fmla="*/ f117 1 172381"/>
                <a:gd name="f150" fmla="*/ f5 1 f85"/>
                <a:gd name="f151" fmla="*/ f6 1 f85"/>
                <a:gd name="f152" fmla="*/ f5 1 f86"/>
                <a:gd name="f153" fmla="*/ f7 1 f86"/>
                <a:gd name="f154" fmla="+- f118 0 f1"/>
                <a:gd name="f155" fmla="*/ f119 1 f85"/>
                <a:gd name="f156" fmla="*/ f120 1 f86"/>
                <a:gd name="f157" fmla="*/ f121 1 f85"/>
                <a:gd name="f158" fmla="*/ f122 1 f86"/>
                <a:gd name="f159" fmla="*/ f123 1 f85"/>
                <a:gd name="f160" fmla="*/ f124 1 f85"/>
                <a:gd name="f161" fmla="*/ f125 1 f86"/>
                <a:gd name="f162" fmla="*/ f126 1 f85"/>
                <a:gd name="f163" fmla="*/ f127 1 f86"/>
                <a:gd name="f164" fmla="*/ f128 1 f85"/>
                <a:gd name="f165" fmla="*/ f129 1 f86"/>
                <a:gd name="f166" fmla="*/ f130 1 f85"/>
                <a:gd name="f167" fmla="*/ f131 1 f85"/>
                <a:gd name="f168" fmla="*/ f132 1 f85"/>
                <a:gd name="f169" fmla="*/ f133 1 f86"/>
                <a:gd name="f170" fmla="*/ f134 1 f85"/>
                <a:gd name="f171" fmla="*/ f135 1 f85"/>
                <a:gd name="f172" fmla="*/ f136 1 f86"/>
                <a:gd name="f173" fmla="*/ f137 1 f85"/>
                <a:gd name="f174" fmla="*/ f138 1 f86"/>
                <a:gd name="f175" fmla="*/ f139 1 f85"/>
                <a:gd name="f176" fmla="*/ f140 1 f86"/>
                <a:gd name="f177" fmla="*/ f141 1 f85"/>
                <a:gd name="f178" fmla="*/ f142 1 f86"/>
                <a:gd name="f179" fmla="*/ f143 1 f85"/>
                <a:gd name="f180" fmla="*/ f144 1 f86"/>
                <a:gd name="f181" fmla="*/ f145 1 f85"/>
                <a:gd name="f182" fmla="*/ f146 1 f85"/>
                <a:gd name="f183" fmla="*/ f147 1 f86"/>
                <a:gd name="f184" fmla="*/ f148 1 f85"/>
                <a:gd name="f185" fmla="*/ f149 1 f86"/>
                <a:gd name="f186" fmla="*/ f150 f80 1"/>
                <a:gd name="f187" fmla="*/ f151 f80 1"/>
                <a:gd name="f188" fmla="*/ f153 f81 1"/>
                <a:gd name="f189" fmla="*/ f152 f81 1"/>
                <a:gd name="f190" fmla="*/ f155 f80 1"/>
                <a:gd name="f191" fmla="*/ f156 f81 1"/>
                <a:gd name="f192" fmla="*/ f157 f80 1"/>
                <a:gd name="f193" fmla="*/ f158 f81 1"/>
                <a:gd name="f194" fmla="*/ f159 f80 1"/>
                <a:gd name="f195" fmla="*/ f160 f80 1"/>
                <a:gd name="f196" fmla="*/ f161 f81 1"/>
                <a:gd name="f197" fmla="*/ f162 f80 1"/>
                <a:gd name="f198" fmla="*/ f163 f81 1"/>
                <a:gd name="f199" fmla="*/ f164 f80 1"/>
                <a:gd name="f200" fmla="*/ f165 f81 1"/>
                <a:gd name="f201" fmla="*/ f166 f80 1"/>
                <a:gd name="f202" fmla="*/ f167 f80 1"/>
                <a:gd name="f203" fmla="*/ f168 f80 1"/>
                <a:gd name="f204" fmla="*/ f169 f81 1"/>
                <a:gd name="f205" fmla="*/ f170 f80 1"/>
                <a:gd name="f206" fmla="*/ f171 f80 1"/>
                <a:gd name="f207" fmla="*/ f172 f81 1"/>
                <a:gd name="f208" fmla="*/ f173 f80 1"/>
                <a:gd name="f209" fmla="*/ f174 f81 1"/>
                <a:gd name="f210" fmla="*/ f175 f80 1"/>
                <a:gd name="f211" fmla="*/ f176 f81 1"/>
                <a:gd name="f212" fmla="*/ f177 f80 1"/>
                <a:gd name="f213" fmla="*/ f178 f81 1"/>
                <a:gd name="f214" fmla="*/ f179 f80 1"/>
                <a:gd name="f215" fmla="*/ f180 f81 1"/>
                <a:gd name="f216" fmla="*/ f181 f80 1"/>
                <a:gd name="f217" fmla="*/ f182 f80 1"/>
                <a:gd name="f218" fmla="*/ f183 f81 1"/>
                <a:gd name="f219" fmla="*/ f184 f80 1"/>
                <a:gd name="f220" fmla="*/ f185 f8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4">
                  <a:pos x="f190" y="f191"/>
                </a:cxn>
                <a:cxn ang="f154">
                  <a:pos x="f192" y="f193"/>
                </a:cxn>
                <a:cxn ang="f154">
                  <a:pos x="f194" y="f191"/>
                </a:cxn>
                <a:cxn ang="f154">
                  <a:pos x="f195" y="f196"/>
                </a:cxn>
                <a:cxn ang="f154">
                  <a:pos x="f197" y="f198"/>
                </a:cxn>
                <a:cxn ang="f154">
                  <a:pos x="f199" y="f200"/>
                </a:cxn>
                <a:cxn ang="f154">
                  <a:pos x="f201" y="f198"/>
                </a:cxn>
                <a:cxn ang="f154">
                  <a:pos x="f202" y="f196"/>
                </a:cxn>
                <a:cxn ang="f154">
                  <a:pos x="f203" y="f204"/>
                </a:cxn>
                <a:cxn ang="f154">
                  <a:pos x="f205" y="f191"/>
                </a:cxn>
                <a:cxn ang="f154">
                  <a:pos x="f206" y="f207"/>
                </a:cxn>
                <a:cxn ang="f154">
                  <a:pos x="f208" y="f209"/>
                </a:cxn>
                <a:cxn ang="f154">
                  <a:pos x="f210" y="f211"/>
                </a:cxn>
                <a:cxn ang="f154">
                  <a:pos x="f212" y="f213"/>
                </a:cxn>
                <a:cxn ang="f154">
                  <a:pos x="f214" y="f215"/>
                </a:cxn>
                <a:cxn ang="f154">
                  <a:pos x="f216" y="f213"/>
                </a:cxn>
                <a:cxn ang="f154">
                  <a:pos x="f217" y="f218"/>
                </a:cxn>
                <a:cxn ang="f154">
                  <a:pos x="f219" y="f220"/>
                </a:cxn>
              </a:cxnLst>
              <a:rect l="f186" t="f189" r="f187" b="f188"/>
              <a:pathLst>
                <a:path w="127201" h="172381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lnTo>
                    <a:pt x="f16" y="f9"/>
                  </a:lnTo>
                  <a:cubicBezTo>
                    <a:pt x="f17" y="f18"/>
                    <a:pt x="f19" y="f20"/>
                    <a:pt x="f21" y="f22"/>
                  </a:cubicBezTo>
                  <a:lnTo>
                    <a:pt x="f23" y="f24"/>
                  </a:ln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24"/>
                  </a:cubicBezTo>
                  <a:lnTo>
                    <a:pt x="f36" y="f22"/>
                  </a:lnTo>
                  <a:cubicBezTo>
                    <a:pt x="f37" y="f38"/>
                    <a:pt x="f39" y="f40"/>
                    <a:pt x="f41" y="f42"/>
                  </a:cubicBezTo>
                  <a:cubicBezTo>
                    <a:pt x="f43" y="f44"/>
                    <a:pt x="f45" y="f46"/>
                    <a:pt x="f47" y="f9"/>
                  </a:cubicBezTo>
                  <a:close/>
                  <a:moveTo>
                    <a:pt x="f48" y="f49"/>
                  </a:moveTo>
                  <a:lnTo>
                    <a:pt x="f50" y="f51"/>
                  </a:lnTo>
                  <a:lnTo>
                    <a:pt x="f52" y="f53"/>
                  </a:ln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65"/>
                  </a:cubicBezTo>
                  <a:lnTo>
                    <a:pt x="f66" y="f59"/>
                  </a:ln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000000"/>
                </a:solidFill>
                <a:latin typeface="Avenir Next" pitchFamily="34"/>
              </a:endParaRPr>
            </a:p>
          </p:txBody>
        </p:sp>
        <p:sp>
          <p:nvSpPr>
            <p:cNvPr id="38" name="Freeform 55">
              <a:extLst>
                <a:ext uri="{FF2B5EF4-FFF2-40B4-BE49-F238E27FC236}">
                  <a16:creationId xmlns:a16="http://schemas.microsoft.com/office/drawing/2014/main" id="{72CC0185-6256-DE72-FE4D-D613CE22A309}"/>
                </a:ext>
              </a:extLst>
            </p:cNvPr>
            <p:cNvSpPr/>
            <p:nvPr/>
          </p:nvSpPr>
          <p:spPr>
            <a:xfrm>
              <a:off x="1161324" y="1448382"/>
              <a:ext cx="53044" cy="5448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8805"/>
                <a:gd name="f7" fmla="val 60166"/>
                <a:gd name="f8" fmla="val 29403"/>
                <a:gd name="f9" fmla="val 13165"/>
                <a:gd name="f10" fmla="val 13469"/>
                <a:gd name="f11" fmla="val 30083"/>
                <a:gd name="f12" fmla="val 46698"/>
                <a:gd name="f13" fmla="val 60167"/>
                <a:gd name="f14" fmla="val 45631"/>
                <a:gd name="f15" fmla="val 58792"/>
                <a:gd name="f16" fmla="val 46713"/>
                <a:gd name="f17" fmla="val 58806"/>
                <a:gd name="f18" fmla="val 30107"/>
                <a:gd name="f19" fmla="val 58820"/>
                <a:gd name="f20" fmla="val 13493"/>
                <a:gd name="f21" fmla="val 45664"/>
                <a:gd name="f22" fmla="val 13"/>
                <a:gd name="f23" fmla="val 29426"/>
                <a:gd name="f24" fmla="val 29419"/>
                <a:gd name="f25" fmla="val 29410"/>
                <a:gd name="f26" fmla="val 43415"/>
                <a:gd name="f27" fmla="val 44420"/>
                <a:gd name="f28" fmla="val 35641"/>
                <a:gd name="f29" fmla="val 52272"/>
                <a:gd name="f30" fmla="val 23116"/>
                <a:gd name="f31" fmla="val 52188"/>
                <a:gd name="f32" fmla="val 15442"/>
                <a:gd name="f33" fmla="val 44233"/>
                <a:gd name="f34" fmla="val 7768"/>
                <a:gd name="f35" fmla="val 36278"/>
                <a:gd name="f36" fmla="val 7849"/>
                <a:gd name="f37" fmla="val 23464"/>
                <a:gd name="f38" fmla="val 15624"/>
                <a:gd name="f39" fmla="val 15612"/>
                <a:gd name="f40" fmla="val 23398"/>
                <a:gd name="f41" fmla="val 7760"/>
                <a:gd name="f42" fmla="val 35923"/>
                <a:gd name="f43" fmla="val 7844"/>
                <a:gd name="f44" fmla="val 43597"/>
                <a:gd name="f45" fmla="val 15799"/>
                <a:gd name="f46" fmla="val 47269"/>
                <a:gd name="f47" fmla="val 19603"/>
                <a:gd name="f48" fmla="val 49317"/>
                <a:gd name="f49" fmla="val 24738"/>
                <a:gd name="f50" fmla="val 49300"/>
                <a:gd name="f51" fmla="val 49282"/>
                <a:gd name="f52" fmla="val 35474"/>
                <a:gd name="f53" fmla="val 47164"/>
                <a:gd name="f54" fmla="val 40634"/>
                <a:gd name="f55" fmla="+- 0 0 -90"/>
                <a:gd name="f56" fmla="*/ f3 1 58805"/>
                <a:gd name="f57" fmla="*/ f4 1 60166"/>
                <a:gd name="f58" fmla="+- f7 0 f5"/>
                <a:gd name="f59" fmla="+- f6 0 f5"/>
                <a:gd name="f60" fmla="*/ f55 f0 1"/>
                <a:gd name="f61" fmla="*/ f59 1 58805"/>
                <a:gd name="f62" fmla="*/ f58 1 60166"/>
                <a:gd name="f63" fmla="*/ 29403 f59 1"/>
                <a:gd name="f64" fmla="*/ 0 f58 1"/>
                <a:gd name="f65" fmla="*/ 0 f59 1"/>
                <a:gd name="f66" fmla="*/ 30083 f58 1"/>
                <a:gd name="f67" fmla="*/ 60167 f58 1"/>
                <a:gd name="f68" fmla="*/ 58806 f59 1"/>
                <a:gd name="f69" fmla="*/ 30107 f58 1"/>
                <a:gd name="f70" fmla="*/ 29426 f59 1"/>
                <a:gd name="f71" fmla="*/ 43415 f59 1"/>
                <a:gd name="f72" fmla="*/ 44420 f58 1"/>
                <a:gd name="f73" fmla="*/ 15442 f59 1"/>
                <a:gd name="f74" fmla="*/ 44233 f58 1"/>
                <a:gd name="f75" fmla="*/ 15624 f59 1"/>
                <a:gd name="f76" fmla="*/ 15612 f58 1"/>
                <a:gd name="f77" fmla="*/ 43597 f59 1"/>
                <a:gd name="f78" fmla="*/ 15799 f58 1"/>
                <a:gd name="f79" fmla="*/ 49300 f59 1"/>
                <a:gd name="f80" fmla="*/ f60 1 f2"/>
                <a:gd name="f81" fmla="*/ f63 1 58805"/>
                <a:gd name="f82" fmla="*/ f64 1 60166"/>
                <a:gd name="f83" fmla="*/ f65 1 58805"/>
                <a:gd name="f84" fmla="*/ f66 1 60166"/>
                <a:gd name="f85" fmla="*/ f67 1 60166"/>
                <a:gd name="f86" fmla="*/ f68 1 58805"/>
                <a:gd name="f87" fmla="*/ f69 1 60166"/>
                <a:gd name="f88" fmla="*/ f70 1 58805"/>
                <a:gd name="f89" fmla="*/ f71 1 58805"/>
                <a:gd name="f90" fmla="*/ f72 1 60166"/>
                <a:gd name="f91" fmla="*/ f73 1 58805"/>
                <a:gd name="f92" fmla="*/ f74 1 60166"/>
                <a:gd name="f93" fmla="*/ f75 1 58805"/>
                <a:gd name="f94" fmla="*/ f76 1 60166"/>
                <a:gd name="f95" fmla="*/ f77 1 58805"/>
                <a:gd name="f96" fmla="*/ f78 1 60166"/>
                <a:gd name="f97" fmla="*/ f79 1 58805"/>
                <a:gd name="f98" fmla="*/ f5 1 f61"/>
                <a:gd name="f99" fmla="*/ f6 1 f61"/>
                <a:gd name="f100" fmla="*/ f5 1 f62"/>
                <a:gd name="f101" fmla="*/ f7 1 f62"/>
                <a:gd name="f102" fmla="+- f80 0 f1"/>
                <a:gd name="f103" fmla="*/ f81 1 f61"/>
                <a:gd name="f104" fmla="*/ f82 1 f62"/>
                <a:gd name="f105" fmla="*/ f83 1 f61"/>
                <a:gd name="f106" fmla="*/ f84 1 f62"/>
                <a:gd name="f107" fmla="*/ f85 1 f62"/>
                <a:gd name="f108" fmla="*/ f86 1 f61"/>
                <a:gd name="f109" fmla="*/ f87 1 f62"/>
                <a:gd name="f110" fmla="*/ f88 1 f61"/>
                <a:gd name="f111" fmla="*/ f89 1 f61"/>
                <a:gd name="f112" fmla="*/ f90 1 f62"/>
                <a:gd name="f113" fmla="*/ f91 1 f61"/>
                <a:gd name="f114" fmla="*/ f92 1 f62"/>
                <a:gd name="f115" fmla="*/ f93 1 f61"/>
                <a:gd name="f116" fmla="*/ f94 1 f62"/>
                <a:gd name="f117" fmla="*/ f95 1 f61"/>
                <a:gd name="f118" fmla="*/ f96 1 f62"/>
                <a:gd name="f119" fmla="*/ f97 1 f61"/>
                <a:gd name="f120" fmla="*/ f98 f56 1"/>
                <a:gd name="f121" fmla="*/ f99 f56 1"/>
                <a:gd name="f122" fmla="*/ f101 f57 1"/>
                <a:gd name="f123" fmla="*/ f100 f57 1"/>
                <a:gd name="f124" fmla="*/ f103 f56 1"/>
                <a:gd name="f125" fmla="*/ f104 f57 1"/>
                <a:gd name="f126" fmla="*/ f105 f56 1"/>
                <a:gd name="f127" fmla="*/ f106 f57 1"/>
                <a:gd name="f128" fmla="*/ f107 f57 1"/>
                <a:gd name="f129" fmla="*/ f108 f56 1"/>
                <a:gd name="f130" fmla="*/ f109 f57 1"/>
                <a:gd name="f131" fmla="*/ f110 f56 1"/>
                <a:gd name="f132" fmla="*/ f111 f56 1"/>
                <a:gd name="f133" fmla="*/ f112 f57 1"/>
                <a:gd name="f134" fmla="*/ f113 f56 1"/>
                <a:gd name="f135" fmla="*/ f114 f57 1"/>
                <a:gd name="f136" fmla="*/ f115 f56 1"/>
                <a:gd name="f137" fmla="*/ f116 f57 1"/>
                <a:gd name="f138" fmla="*/ f117 f56 1"/>
                <a:gd name="f139" fmla="*/ f118 f57 1"/>
                <a:gd name="f140" fmla="*/ f119 f5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2">
                  <a:pos x="f124" y="f125"/>
                </a:cxn>
                <a:cxn ang="f102">
                  <a:pos x="f126" y="f127"/>
                </a:cxn>
                <a:cxn ang="f102">
                  <a:pos x="f124" y="f128"/>
                </a:cxn>
                <a:cxn ang="f102">
                  <a:pos x="f129" y="f130"/>
                </a:cxn>
                <a:cxn ang="f102">
                  <a:pos x="f131" y="f125"/>
                </a:cxn>
                <a:cxn ang="f102">
                  <a:pos x="f124" y="f125"/>
                </a:cxn>
                <a:cxn ang="f102">
                  <a:pos x="f132" y="f133"/>
                </a:cxn>
                <a:cxn ang="f102">
                  <a:pos x="f134" y="f135"/>
                </a:cxn>
                <a:cxn ang="f102">
                  <a:pos x="f136" y="f137"/>
                </a:cxn>
                <a:cxn ang="f102">
                  <a:pos x="f138" y="f139"/>
                </a:cxn>
                <a:cxn ang="f102">
                  <a:pos x="f140" y="f127"/>
                </a:cxn>
                <a:cxn ang="f102">
                  <a:pos x="f132" y="f133"/>
                </a:cxn>
              </a:cxnLst>
              <a:rect l="f120" t="f123" r="f121" b="f122"/>
              <a:pathLst>
                <a:path w="58805" h="60166">
                  <a:moveTo>
                    <a:pt x="f8" y="f5"/>
                  </a:moveTo>
                  <a:cubicBezTo>
                    <a:pt x="f9" y="f5"/>
                    <a:pt x="f5" y="f10"/>
                    <a:pt x="f5" y="f11"/>
                  </a:cubicBezTo>
                  <a:cubicBezTo>
                    <a:pt x="f5" y="f12"/>
                    <a:pt x="f9" y="f13"/>
                    <a:pt x="f8" y="f13"/>
                  </a:cubicBezTo>
                  <a:cubicBezTo>
                    <a:pt x="f14" y="f13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5"/>
                  </a:cubicBezTo>
                  <a:cubicBezTo>
                    <a:pt x="f24" y="f5"/>
                    <a:pt x="f25" y="f5"/>
                    <a:pt x="f8" y="f5"/>
                  </a:cubicBezTo>
                  <a:close/>
                  <a:moveTo>
                    <a:pt x="f26" y="f27"/>
                  </a:move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50" y="f11"/>
                  </a:cubicBezTo>
                  <a:cubicBezTo>
                    <a:pt x="f51" y="f52"/>
                    <a:pt x="f53" y="f54"/>
                    <a:pt x="f26" y="f27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000000"/>
                </a:solidFill>
                <a:latin typeface="Avenir Next" pitchFamily="34"/>
              </a:endParaRPr>
            </a:p>
          </p:txBody>
        </p:sp>
        <p:sp>
          <p:nvSpPr>
            <p:cNvPr id="39" name="Freeform 56">
              <a:extLst>
                <a:ext uri="{FF2B5EF4-FFF2-40B4-BE49-F238E27FC236}">
                  <a16:creationId xmlns:a16="http://schemas.microsoft.com/office/drawing/2014/main" id="{B62E5989-5C1E-5D30-6A6E-A39A24AE1597}"/>
                </a:ext>
              </a:extLst>
            </p:cNvPr>
            <p:cNvSpPr/>
            <p:nvPr/>
          </p:nvSpPr>
          <p:spPr>
            <a:xfrm>
              <a:off x="888522" y="1395840"/>
              <a:ext cx="114784" cy="15605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7248"/>
                <a:gd name="f7" fmla="val 172302"/>
                <a:gd name="f8" fmla="val 107990"/>
                <a:gd name="f9" fmla="val 18905"/>
                <a:gd name="f10" fmla="val 83666"/>
                <a:gd name="f11" fmla="+- 0 0 6169"/>
                <a:gd name="f12" fmla="val 44082"/>
                <a:gd name="f13" fmla="+- 0 0 6320"/>
                <a:gd name="f14" fmla="val 19576"/>
                <a:gd name="f15" fmla="val 18566"/>
                <a:gd name="f16" fmla="val 19574"/>
                <a:gd name="f17" fmla="val 18568"/>
                <a:gd name="f18" fmla="val 19573"/>
                <a:gd name="f19" fmla="val 18569"/>
                <a:gd name="f20" fmla="val 19571"/>
                <a:gd name="f21" fmla="val 18570"/>
                <a:gd name="f22" fmla="val 19244"/>
                <a:gd name="f23" fmla="+- 0 0 4024"/>
                <a:gd name="f24" fmla="val 42654"/>
                <a:gd name="f25" fmla="+- 0 0 6491"/>
                <a:gd name="f26" fmla="val 80367"/>
                <a:gd name="f27" fmla="val 13476"/>
                <a:gd name="f28" fmla="val 107076"/>
                <a:gd name="f29" fmla="val 59787"/>
                <a:gd name="f30" fmla="val 170325"/>
                <a:gd name="f31" fmla="val 61375"/>
                <a:gd name="f32" fmla="val 172500"/>
                <a:gd name="f33" fmla="val 64384"/>
                <a:gd name="f34" fmla="val 172950"/>
                <a:gd name="f35" fmla="val 66513"/>
                <a:gd name="f36" fmla="val 171329"/>
                <a:gd name="f37" fmla="val 66885"/>
                <a:gd name="f38" fmla="val 171044"/>
                <a:gd name="f39" fmla="val 67215"/>
                <a:gd name="f40" fmla="val 170706"/>
                <a:gd name="f41" fmla="val 67494"/>
                <a:gd name="f42" fmla="val 113758"/>
                <a:gd name="f43" fmla="val 123294"/>
                <a:gd name="f44" fmla="val 94315"/>
                <a:gd name="f45" fmla="val 128042"/>
                <a:gd name="f46" fmla="val 78478"/>
                <a:gd name="f47" fmla="val 127140"/>
                <a:gd name="f48" fmla="val 62441"/>
                <a:gd name="f49" fmla="val 126119"/>
                <a:gd name="f50" fmla="val 46035"/>
                <a:gd name="f51" fmla="val 119315"/>
                <a:gd name="f52" fmla="val 30566"/>
                <a:gd name="f53" fmla="val 106075"/>
                <a:gd name="f54" fmla="val 101174"/>
                <a:gd name="f55" fmla="val 63617"/>
                <a:gd name="f56" fmla="val 159214"/>
                <a:gd name="f57" fmla="val 21253"/>
                <a:gd name="f58" fmla="val 101222"/>
                <a:gd name="f59" fmla="val 4084"/>
                <a:gd name="f60" fmla="val 78427"/>
                <a:gd name="f61" fmla="val 6165"/>
                <a:gd name="f62" fmla="val 46125"/>
                <a:gd name="f63" fmla="val 26111"/>
                <a:gd name="f64" fmla="val 25834"/>
                <a:gd name="f65" fmla="val 46735"/>
                <a:gd name="f66" fmla="val 4627"/>
                <a:gd name="f67" fmla="val 80256"/>
                <a:gd name="f68" fmla="val 4542"/>
                <a:gd name="f69" fmla="val 100984"/>
                <a:gd name="f70" fmla="val 25643"/>
                <a:gd name="f71" fmla="val 101171"/>
                <a:gd name="f72" fmla="val 110841"/>
                <a:gd name="f73" fmla="val 35822"/>
                <a:gd name="f74" fmla="val 116649"/>
                <a:gd name="f75" fmla="val 49055"/>
                <a:gd name="f76" fmla="val 117518"/>
                <a:gd name="f77" fmla="val 63086"/>
                <a:gd name="f78" fmla="val 118269"/>
                <a:gd name="f79" fmla="val 76777"/>
                <a:gd name="f80" fmla="val 114201"/>
                <a:gd name="f81" fmla="val 90289"/>
                <a:gd name="f82" fmla="val 106052"/>
                <a:gd name="f83" fmla="+- 0 0 -90"/>
                <a:gd name="f84" fmla="*/ f3 1 127248"/>
                <a:gd name="f85" fmla="*/ f4 1 172302"/>
                <a:gd name="f86" fmla="+- f7 0 f5"/>
                <a:gd name="f87" fmla="+- f6 0 f5"/>
                <a:gd name="f88" fmla="*/ f83 f0 1"/>
                <a:gd name="f89" fmla="*/ f87 1 127248"/>
                <a:gd name="f90" fmla="*/ f86 1 172302"/>
                <a:gd name="f91" fmla="*/ 107990 f87 1"/>
                <a:gd name="f92" fmla="*/ 18905 f86 1"/>
                <a:gd name="f93" fmla="*/ 19576 f87 1"/>
                <a:gd name="f94" fmla="*/ 18566 f86 1"/>
                <a:gd name="f95" fmla="*/ 19571 f87 1"/>
                <a:gd name="f96" fmla="*/ 18570 f86 1"/>
                <a:gd name="f97" fmla="*/ 19244 f87 1"/>
                <a:gd name="f98" fmla="*/ 13476 f87 1"/>
                <a:gd name="f99" fmla="*/ 107076 f86 1"/>
                <a:gd name="f100" fmla="*/ 59787 f87 1"/>
                <a:gd name="f101" fmla="*/ 170325 f86 1"/>
                <a:gd name="f102" fmla="*/ 66513 f87 1"/>
                <a:gd name="f103" fmla="*/ 171329 f86 1"/>
                <a:gd name="f104" fmla="*/ 67494 f87 1"/>
                <a:gd name="f105" fmla="*/ 113758 f87 1"/>
                <a:gd name="f106" fmla="*/ 127140 f87 1"/>
                <a:gd name="f107" fmla="*/ 62441 f86 1"/>
                <a:gd name="f108" fmla="*/ 106075 f87 1"/>
                <a:gd name="f109" fmla="*/ 101174 f86 1"/>
                <a:gd name="f110" fmla="*/ 63617 f87 1"/>
                <a:gd name="f111" fmla="*/ 159214 f86 1"/>
                <a:gd name="f112" fmla="*/ 21253 f87 1"/>
                <a:gd name="f113" fmla="*/ 101222 f86 1"/>
                <a:gd name="f114" fmla="*/ 26111 f87 1"/>
                <a:gd name="f115" fmla="*/ 25834 f86 1"/>
                <a:gd name="f116" fmla="*/ 100984 f87 1"/>
                <a:gd name="f117" fmla="*/ 25643 f86 1"/>
                <a:gd name="f118" fmla="*/ 101171 f87 1"/>
                <a:gd name="f119" fmla="*/ 117518 f87 1"/>
                <a:gd name="f120" fmla="*/ 63086 f86 1"/>
                <a:gd name="f121" fmla="*/ 106052 f87 1"/>
                <a:gd name="f122" fmla="*/ f88 1 f2"/>
                <a:gd name="f123" fmla="*/ f91 1 127248"/>
                <a:gd name="f124" fmla="*/ f92 1 172302"/>
                <a:gd name="f125" fmla="*/ f93 1 127248"/>
                <a:gd name="f126" fmla="*/ f94 1 172302"/>
                <a:gd name="f127" fmla="*/ f95 1 127248"/>
                <a:gd name="f128" fmla="*/ f96 1 172302"/>
                <a:gd name="f129" fmla="*/ f97 1 127248"/>
                <a:gd name="f130" fmla="*/ f98 1 127248"/>
                <a:gd name="f131" fmla="*/ f99 1 172302"/>
                <a:gd name="f132" fmla="*/ f100 1 127248"/>
                <a:gd name="f133" fmla="*/ f101 1 172302"/>
                <a:gd name="f134" fmla="*/ f102 1 127248"/>
                <a:gd name="f135" fmla="*/ f103 1 172302"/>
                <a:gd name="f136" fmla="*/ f104 1 127248"/>
                <a:gd name="f137" fmla="*/ f105 1 127248"/>
                <a:gd name="f138" fmla="*/ f106 1 127248"/>
                <a:gd name="f139" fmla="*/ f107 1 172302"/>
                <a:gd name="f140" fmla="*/ f108 1 127248"/>
                <a:gd name="f141" fmla="*/ f109 1 172302"/>
                <a:gd name="f142" fmla="*/ f110 1 127248"/>
                <a:gd name="f143" fmla="*/ f111 1 172302"/>
                <a:gd name="f144" fmla="*/ f112 1 127248"/>
                <a:gd name="f145" fmla="*/ f113 1 172302"/>
                <a:gd name="f146" fmla="*/ f114 1 127248"/>
                <a:gd name="f147" fmla="*/ f115 1 172302"/>
                <a:gd name="f148" fmla="*/ f116 1 127248"/>
                <a:gd name="f149" fmla="*/ f117 1 172302"/>
                <a:gd name="f150" fmla="*/ f118 1 127248"/>
                <a:gd name="f151" fmla="*/ f119 1 127248"/>
                <a:gd name="f152" fmla="*/ f120 1 172302"/>
                <a:gd name="f153" fmla="*/ f121 1 127248"/>
                <a:gd name="f154" fmla="*/ f5 1 f89"/>
                <a:gd name="f155" fmla="*/ f6 1 f89"/>
                <a:gd name="f156" fmla="*/ f5 1 f90"/>
                <a:gd name="f157" fmla="*/ f7 1 f90"/>
                <a:gd name="f158" fmla="+- f122 0 f1"/>
                <a:gd name="f159" fmla="*/ f123 1 f89"/>
                <a:gd name="f160" fmla="*/ f124 1 f90"/>
                <a:gd name="f161" fmla="*/ f125 1 f89"/>
                <a:gd name="f162" fmla="*/ f126 1 f90"/>
                <a:gd name="f163" fmla="*/ f127 1 f89"/>
                <a:gd name="f164" fmla="*/ f128 1 f90"/>
                <a:gd name="f165" fmla="*/ f129 1 f89"/>
                <a:gd name="f166" fmla="*/ f130 1 f89"/>
                <a:gd name="f167" fmla="*/ f131 1 f90"/>
                <a:gd name="f168" fmla="*/ f132 1 f89"/>
                <a:gd name="f169" fmla="*/ f133 1 f90"/>
                <a:gd name="f170" fmla="*/ f134 1 f89"/>
                <a:gd name="f171" fmla="*/ f135 1 f90"/>
                <a:gd name="f172" fmla="*/ f136 1 f89"/>
                <a:gd name="f173" fmla="*/ f137 1 f89"/>
                <a:gd name="f174" fmla="*/ f138 1 f89"/>
                <a:gd name="f175" fmla="*/ f139 1 f90"/>
                <a:gd name="f176" fmla="*/ f140 1 f89"/>
                <a:gd name="f177" fmla="*/ f141 1 f90"/>
                <a:gd name="f178" fmla="*/ f142 1 f89"/>
                <a:gd name="f179" fmla="*/ f143 1 f90"/>
                <a:gd name="f180" fmla="*/ f144 1 f89"/>
                <a:gd name="f181" fmla="*/ f145 1 f90"/>
                <a:gd name="f182" fmla="*/ f146 1 f89"/>
                <a:gd name="f183" fmla="*/ f147 1 f90"/>
                <a:gd name="f184" fmla="*/ f148 1 f89"/>
                <a:gd name="f185" fmla="*/ f149 1 f90"/>
                <a:gd name="f186" fmla="*/ f150 1 f89"/>
                <a:gd name="f187" fmla="*/ f151 1 f89"/>
                <a:gd name="f188" fmla="*/ f152 1 f90"/>
                <a:gd name="f189" fmla="*/ f153 1 f89"/>
                <a:gd name="f190" fmla="*/ f154 f84 1"/>
                <a:gd name="f191" fmla="*/ f155 f84 1"/>
                <a:gd name="f192" fmla="*/ f157 f85 1"/>
                <a:gd name="f193" fmla="*/ f156 f85 1"/>
                <a:gd name="f194" fmla="*/ f159 f84 1"/>
                <a:gd name="f195" fmla="*/ f160 f85 1"/>
                <a:gd name="f196" fmla="*/ f161 f84 1"/>
                <a:gd name="f197" fmla="*/ f162 f85 1"/>
                <a:gd name="f198" fmla="*/ f163 f84 1"/>
                <a:gd name="f199" fmla="*/ f164 f85 1"/>
                <a:gd name="f200" fmla="*/ f165 f84 1"/>
                <a:gd name="f201" fmla="*/ f166 f84 1"/>
                <a:gd name="f202" fmla="*/ f167 f85 1"/>
                <a:gd name="f203" fmla="*/ f168 f84 1"/>
                <a:gd name="f204" fmla="*/ f169 f85 1"/>
                <a:gd name="f205" fmla="*/ f170 f84 1"/>
                <a:gd name="f206" fmla="*/ f171 f85 1"/>
                <a:gd name="f207" fmla="*/ f172 f84 1"/>
                <a:gd name="f208" fmla="*/ f173 f84 1"/>
                <a:gd name="f209" fmla="*/ f174 f84 1"/>
                <a:gd name="f210" fmla="*/ f175 f85 1"/>
                <a:gd name="f211" fmla="*/ f176 f84 1"/>
                <a:gd name="f212" fmla="*/ f177 f85 1"/>
                <a:gd name="f213" fmla="*/ f178 f84 1"/>
                <a:gd name="f214" fmla="*/ f179 f85 1"/>
                <a:gd name="f215" fmla="*/ f180 f84 1"/>
                <a:gd name="f216" fmla="*/ f181 f85 1"/>
                <a:gd name="f217" fmla="*/ f182 f84 1"/>
                <a:gd name="f218" fmla="*/ f183 f85 1"/>
                <a:gd name="f219" fmla="*/ f184 f84 1"/>
                <a:gd name="f220" fmla="*/ f185 f85 1"/>
                <a:gd name="f221" fmla="*/ f186 f84 1"/>
                <a:gd name="f222" fmla="*/ f187 f84 1"/>
                <a:gd name="f223" fmla="*/ f188 f85 1"/>
                <a:gd name="f224" fmla="*/ f189 f8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8">
                  <a:pos x="f194" y="f195"/>
                </a:cxn>
                <a:cxn ang="f158">
                  <a:pos x="f196" y="f197"/>
                </a:cxn>
                <a:cxn ang="f158">
                  <a:pos x="f198" y="f199"/>
                </a:cxn>
                <a:cxn ang="f158">
                  <a:pos x="f200" y="f195"/>
                </a:cxn>
                <a:cxn ang="f158">
                  <a:pos x="f201" y="f202"/>
                </a:cxn>
                <a:cxn ang="f158">
                  <a:pos x="f203" y="f204"/>
                </a:cxn>
                <a:cxn ang="f158">
                  <a:pos x="f205" y="f206"/>
                </a:cxn>
                <a:cxn ang="f158">
                  <a:pos x="f207" y="f204"/>
                </a:cxn>
                <a:cxn ang="f158">
                  <a:pos x="f208" y="f202"/>
                </a:cxn>
                <a:cxn ang="f158">
                  <a:pos x="f209" y="f210"/>
                </a:cxn>
                <a:cxn ang="f158">
                  <a:pos x="f194" y="f195"/>
                </a:cxn>
                <a:cxn ang="f158">
                  <a:pos x="f211" y="f212"/>
                </a:cxn>
                <a:cxn ang="f158">
                  <a:pos x="f213" y="f214"/>
                </a:cxn>
                <a:cxn ang="f158">
                  <a:pos x="f215" y="f216"/>
                </a:cxn>
                <a:cxn ang="f158">
                  <a:pos x="f217" y="f218"/>
                </a:cxn>
                <a:cxn ang="f158">
                  <a:pos x="f219" y="f220"/>
                </a:cxn>
                <a:cxn ang="f158">
                  <a:pos x="f221" y="f218"/>
                </a:cxn>
                <a:cxn ang="f158">
                  <a:pos x="f222" y="f223"/>
                </a:cxn>
                <a:cxn ang="f158">
                  <a:pos x="f224" y="f212"/>
                </a:cxn>
              </a:cxnLst>
              <a:rect l="f190" t="f193" r="f191" b="f192"/>
              <a:pathLst>
                <a:path w="127248" h="172302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lnTo>
                    <a:pt x="f22" y="f9"/>
                  </a:lnTo>
                  <a:cubicBezTo>
                    <a:pt x="f23" y="f24"/>
                    <a:pt x="f25" y="f26"/>
                    <a:pt x="f27" y="f28"/>
                  </a:cubicBezTo>
                  <a:lnTo>
                    <a:pt x="f29" y="f30"/>
                  </a:ln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30"/>
                  </a:cubicBezTo>
                  <a:lnTo>
                    <a:pt x="f42" y="f28"/>
                  </a:ln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8" y="f9"/>
                  </a:cubicBezTo>
                  <a:close/>
                  <a:moveTo>
                    <a:pt x="f53" y="f54"/>
                  </a:moveTo>
                  <a:lnTo>
                    <a:pt x="f55" y="f56"/>
                  </a:lnTo>
                  <a:lnTo>
                    <a:pt x="f57" y="f58"/>
                  </a:ln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lnTo>
                    <a:pt x="f71" y="f64"/>
                  </a:lnTo>
                  <a:cubicBezTo>
                    <a:pt x="f72" y="f73"/>
                    <a:pt x="f74" y="f75"/>
                    <a:pt x="f76" y="f77"/>
                  </a:cubicBezTo>
                  <a:cubicBezTo>
                    <a:pt x="f78" y="f79"/>
                    <a:pt x="f80" y="f81"/>
                    <a:pt x="f82" y="f54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000000"/>
                </a:solidFill>
                <a:latin typeface="Avenir Next" pitchFamily="34"/>
              </a:endParaRPr>
            </a:p>
          </p:txBody>
        </p:sp>
        <p:sp>
          <p:nvSpPr>
            <p:cNvPr id="40" name="Freeform 57">
              <a:extLst>
                <a:ext uri="{FF2B5EF4-FFF2-40B4-BE49-F238E27FC236}">
                  <a16:creationId xmlns:a16="http://schemas.microsoft.com/office/drawing/2014/main" id="{AF6BB7A6-D5F7-2AE9-745A-C538D4733B14}"/>
                </a:ext>
              </a:extLst>
            </p:cNvPr>
            <p:cNvSpPr/>
            <p:nvPr/>
          </p:nvSpPr>
          <p:spPr>
            <a:xfrm>
              <a:off x="918770" y="1428731"/>
              <a:ext cx="53044" cy="5448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8805"/>
                <a:gd name="f7" fmla="val 60166"/>
                <a:gd name="f8" fmla="val 29403"/>
                <a:gd name="f9" fmla="val 13164"/>
                <a:gd name="f10" fmla="val 13469"/>
                <a:gd name="f11" fmla="val 30083"/>
                <a:gd name="f12" fmla="val 46698"/>
                <a:gd name="f13" fmla="val 60167"/>
                <a:gd name="f14" fmla="val 45642"/>
                <a:gd name="f15" fmla="val 58806"/>
                <a:gd name="f16" fmla="val 43415"/>
                <a:gd name="f17" fmla="val 44420"/>
                <a:gd name="f18" fmla="val 35653"/>
                <a:gd name="f19" fmla="val 52285"/>
                <a:gd name="f20" fmla="val 23128"/>
                <a:gd name="f21" fmla="val 52223"/>
                <a:gd name="f22" fmla="val 15441"/>
                <a:gd name="f23" fmla="val 44281"/>
                <a:gd name="f24" fmla="val 7754"/>
                <a:gd name="f25" fmla="val 36339"/>
                <a:gd name="f26" fmla="val 7815"/>
                <a:gd name="f27" fmla="val 23525"/>
                <a:gd name="f28" fmla="val 15577"/>
                <a:gd name="f29" fmla="val 15659"/>
                <a:gd name="f30" fmla="val 23340"/>
                <a:gd name="f31" fmla="val 7794"/>
                <a:gd name="f32" fmla="val 35864"/>
                <a:gd name="f33" fmla="val 7857"/>
                <a:gd name="f34" fmla="val 43551"/>
                <a:gd name="f35" fmla="val 15799"/>
                <a:gd name="f36" fmla="val 47230"/>
                <a:gd name="f37" fmla="val 19599"/>
                <a:gd name="f38" fmla="val 49288"/>
                <a:gd name="f39" fmla="val 24735"/>
                <a:gd name="f40" fmla="val 49277"/>
                <a:gd name="f41" fmla="val 49263"/>
                <a:gd name="f42" fmla="val 35469"/>
                <a:gd name="f43" fmla="val 47154"/>
                <a:gd name="f44" fmla="val 40628"/>
                <a:gd name="f45" fmla="+- 0 0 -90"/>
                <a:gd name="f46" fmla="*/ f3 1 58805"/>
                <a:gd name="f47" fmla="*/ f4 1 60166"/>
                <a:gd name="f48" fmla="+- f7 0 f5"/>
                <a:gd name="f49" fmla="+- f6 0 f5"/>
                <a:gd name="f50" fmla="*/ f45 f0 1"/>
                <a:gd name="f51" fmla="*/ f49 1 58805"/>
                <a:gd name="f52" fmla="*/ f48 1 60166"/>
                <a:gd name="f53" fmla="*/ 29403 f49 1"/>
                <a:gd name="f54" fmla="*/ 0 f48 1"/>
                <a:gd name="f55" fmla="*/ 0 f49 1"/>
                <a:gd name="f56" fmla="*/ 30083 f48 1"/>
                <a:gd name="f57" fmla="*/ 60167 f48 1"/>
                <a:gd name="f58" fmla="*/ 58806 f49 1"/>
                <a:gd name="f59" fmla="*/ 43415 f49 1"/>
                <a:gd name="f60" fmla="*/ 44420 f48 1"/>
                <a:gd name="f61" fmla="*/ 15441 f49 1"/>
                <a:gd name="f62" fmla="*/ 44281 f48 1"/>
                <a:gd name="f63" fmla="*/ 15577 f49 1"/>
                <a:gd name="f64" fmla="*/ 15659 f48 1"/>
                <a:gd name="f65" fmla="*/ 43551 f49 1"/>
                <a:gd name="f66" fmla="*/ 15799 f48 1"/>
                <a:gd name="f67" fmla="*/ 49277 f49 1"/>
                <a:gd name="f68" fmla="*/ f50 1 f2"/>
                <a:gd name="f69" fmla="*/ f53 1 58805"/>
                <a:gd name="f70" fmla="*/ f54 1 60166"/>
                <a:gd name="f71" fmla="*/ f55 1 58805"/>
                <a:gd name="f72" fmla="*/ f56 1 60166"/>
                <a:gd name="f73" fmla="*/ f57 1 60166"/>
                <a:gd name="f74" fmla="*/ f58 1 58805"/>
                <a:gd name="f75" fmla="*/ f59 1 58805"/>
                <a:gd name="f76" fmla="*/ f60 1 60166"/>
                <a:gd name="f77" fmla="*/ f61 1 58805"/>
                <a:gd name="f78" fmla="*/ f62 1 60166"/>
                <a:gd name="f79" fmla="*/ f63 1 58805"/>
                <a:gd name="f80" fmla="*/ f64 1 60166"/>
                <a:gd name="f81" fmla="*/ f65 1 58805"/>
                <a:gd name="f82" fmla="*/ f66 1 60166"/>
                <a:gd name="f83" fmla="*/ f67 1 58805"/>
                <a:gd name="f84" fmla="*/ f5 1 f51"/>
                <a:gd name="f85" fmla="*/ f6 1 f51"/>
                <a:gd name="f86" fmla="*/ f5 1 f52"/>
                <a:gd name="f87" fmla="*/ f7 1 f52"/>
                <a:gd name="f88" fmla="+- f68 0 f1"/>
                <a:gd name="f89" fmla="*/ f69 1 f51"/>
                <a:gd name="f90" fmla="*/ f70 1 f52"/>
                <a:gd name="f91" fmla="*/ f71 1 f51"/>
                <a:gd name="f92" fmla="*/ f72 1 f52"/>
                <a:gd name="f93" fmla="*/ f73 1 f52"/>
                <a:gd name="f94" fmla="*/ f74 1 f51"/>
                <a:gd name="f95" fmla="*/ f75 1 f51"/>
                <a:gd name="f96" fmla="*/ f76 1 f52"/>
                <a:gd name="f97" fmla="*/ f77 1 f51"/>
                <a:gd name="f98" fmla="*/ f78 1 f52"/>
                <a:gd name="f99" fmla="*/ f79 1 f51"/>
                <a:gd name="f100" fmla="*/ f80 1 f52"/>
                <a:gd name="f101" fmla="*/ f81 1 f51"/>
                <a:gd name="f102" fmla="*/ f82 1 f52"/>
                <a:gd name="f103" fmla="*/ f83 1 f51"/>
                <a:gd name="f104" fmla="*/ f84 f46 1"/>
                <a:gd name="f105" fmla="*/ f85 f46 1"/>
                <a:gd name="f106" fmla="*/ f87 f47 1"/>
                <a:gd name="f107" fmla="*/ f86 f47 1"/>
                <a:gd name="f108" fmla="*/ f89 f46 1"/>
                <a:gd name="f109" fmla="*/ f90 f47 1"/>
                <a:gd name="f110" fmla="*/ f91 f46 1"/>
                <a:gd name="f111" fmla="*/ f92 f47 1"/>
                <a:gd name="f112" fmla="*/ f93 f47 1"/>
                <a:gd name="f113" fmla="*/ f94 f46 1"/>
                <a:gd name="f114" fmla="*/ f95 f46 1"/>
                <a:gd name="f115" fmla="*/ f96 f47 1"/>
                <a:gd name="f116" fmla="*/ f97 f46 1"/>
                <a:gd name="f117" fmla="*/ f98 f47 1"/>
                <a:gd name="f118" fmla="*/ f99 f46 1"/>
                <a:gd name="f119" fmla="*/ f100 f47 1"/>
                <a:gd name="f120" fmla="*/ f101 f46 1"/>
                <a:gd name="f121" fmla="*/ f102 f47 1"/>
                <a:gd name="f122" fmla="*/ f103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8">
                  <a:pos x="f108" y="f109"/>
                </a:cxn>
                <a:cxn ang="f88">
                  <a:pos x="f110" y="f111"/>
                </a:cxn>
                <a:cxn ang="f88">
                  <a:pos x="f108" y="f112"/>
                </a:cxn>
                <a:cxn ang="f88">
                  <a:pos x="f113" y="f111"/>
                </a:cxn>
                <a:cxn ang="f88">
                  <a:pos x="f108" y="f109"/>
                </a:cxn>
                <a:cxn ang="f88">
                  <a:pos x="f114" y="f115"/>
                </a:cxn>
                <a:cxn ang="f88">
                  <a:pos x="f116" y="f117"/>
                </a:cxn>
                <a:cxn ang="f88">
                  <a:pos x="f118" y="f119"/>
                </a:cxn>
                <a:cxn ang="f88">
                  <a:pos x="f120" y="f121"/>
                </a:cxn>
                <a:cxn ang="f88">
                  <a:pos x="f122" y="f111"/>
                </a:cxn>
                <a:cxn ang="f88">
                  <a:pos x="f114" y="f115"/>
                </a:cxn>
              </a:cxnLst>
              <a:rect l="f104" t="f107" r="f105" b="f106"/>
              <a:pathLst>
                <a:path w="58805" h="60166">
                  <a:moveTo>
                    <a:pt x="f8" y="f5"/>
                  </a:moveTo>
                  <a:cubicBezTo>
                    <a:pt x="f9" y="f5"/>
                    <a:pt x="f5" y="f10"/>
                    <a:pt x="f5" y="f11"/>
                  </a:cubicBezTo>
                  <a:cubicBezTo>
                    <a:pt x="f5" y="f12"/>
                    <a:pt x="f9" y="f13"/>
                    <a:pt x="f8" y="f13"/>
                  </a:cubicBezTo>
                  <a:cubicBezTo>
                    <a:pt x="f14" y="f13"/>
                    <a:pt x="f15" y="f12"/>
                    <a:pt x="f15" y="f11"/>
                  </a:cubicBezTo>
                  <a:cubicBezTo>
                    <a:pt x="f15" y="f10"/>
                    <a:pt x="f14" y="f5"/>
                    <a:pt x="f8" y="f5"/>
                  </a:cubicBezTo>
                  <a:close/>
                  <a:moveTo>
                    <a:pt x="f16" y="f17"/>
                  </a:move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11"/>
                  </a:cubicBezTo>
                  <a:cubicBezTo>
                    <a:pt x="f41" y="f42"/>
                    <a:pt x="f43" y="f44"/>
                    <a:pt x="f16" y="f17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000000"/>
                </a:solidFill>
                <a:latin typeface="Avenir Next" pitchFamily="34"/>
              </a:endParaRPr>
            </a:p>
          </p:txBody>
        </p:sp>
        <p:sp>
          <p:nvSpPr>
            <p:cNvPr id="41" name="Freeform 58">
              <a:extLst>
                <a:ext uri="{FF2B5EF4-FFF2-40B4-BE49-F238E27FC236}">
                  <a16:creationId xmlns:a16="http://schemas.microsoft.com/office/drawing/2014/main" id="{A646A413-164A-ECF8-D80F-F84128D42BBE}"/>
                </a:ext>
              </a:extLst>
            </p:cNvPr>
            <p:cNvSpPr/>
            <p:nvPr/>
          </p:nvSpPr>
          <p:spPr>
            <a:xfrm>
              <a:off x="982038" y="1551590"/>
              <a:ext cx="114848" cy="15610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7318"/>
                <a:gd name="f7" fmla="val 172367"/>
                <a:gd name="f8" fmla="val 107990"/>
                <a:gd name="f9" fmla="val 18875"/>
                <a:gd name="f10" fmla="val 83612"/>
                <a:gd name="f11" fmla="+- 0 0 6198"/>
                <a:gd name="f12" fmla="val 43985"/>
                <a:gd name="f13" fmla="+- 0 0 6305"/>
                <a:gd name="f14" fmla="val 19478"/>
                <a:gd name="f15" fmla="val 18636"/>
                <a:gd name="f16" fmla="val 19244"/>
                <a:gd name="f17" fmla="+- 0 0 4024"/>
                <a:gd name="f18" fmla="val 42624"/>
                <a:gd name="f19" fmla="+- 0 0 6491"/>
                <a:gd name="f20" fmla="val 80337"/>
                <a:gd name="f21" fmla="val 13476"/>
                <a:gd name="f22" fmla="val 107046"/>
                <a:gd name="f23" fmla="val 59857"/>
                <a:gd name="f24" fmla="val 170391"/>
                <a:gd name="f25" fmla="val 61445"/>
                <a:gd name="f26" fmla="val 172565"/>
                <a:gd name="f27" fmla="val 64454"/>
                <a:gd name="f28" fmla="val 173015"/>
                <a:gd name="f29" fmla="val 66583"/>
                <a:gd name="f30" fmla="val 171395"/>
                <a:gd name="f31" fmla="val 66955"/>
                <a:gd name="f32" fmla="val 171110"/>
                <a:gd name="f33" fmla="val 67285"/>
                <a:gd name="f34" fmla="val 170771"/>
                <a:gd name="f35" fmla="val 67564"/>
                <a:gd name="f36" fmla="val 113828"/>
                <a:gd name="f37" fmla="val 107118"/>
                <a:gd name="f38" fmla="val 123364"/>
                <a:gd name="f39" fmla="val 94356"/>
                <a:gd name="f40" fmla="val 128112"/>
                <a:gd name="f41" fmla="val 78521"/>
                <a:gd name="f42" fmla="val 127210"/>
                <a:gd name="f43" fmla="val 62483"/>
                <a:gd name="f44" fmla="val 126185"/>
                <a:gd name="f45" fmla="val 46071"/>
                <a:gd name="f46" fmla="val 119381"/>
                <a:gd name="f47" fmla="val 30596"/>
                <a:gd name="f48" fmla="val 108060"/>
                <a:gd name="f49" fmla="val 18923"/>
                <a:gd name="f50" fmla="val 106075"/>
                <a:gd name="f51" fmla="val 101096"/>
                <a:gd name="f52" fmla="val 63641"/>
                <a:gd name="f53" fmla="val 159113"/>
                <a:gd name="f54" fmla="val 21253"/>
                <a:gd name="f55" fmla="val 101216"/>
                <a:gd name="f56" fmla="val 4084"/>
                <a:gd name="f57" fmla="val 78420"/>
                <a:gd name="f58" fmla="val 6165"/>
                <a:gd name="f59" fmla="val 46119"/>
                <a:gd name="f60" fmla="val 26111"/>
                <a:gd name="f61" fmla="val 25828"/>
                <a:gd name="f62" fmla="val 46735"/>
                <a:gd name="f63" fmla="val 4621"/>
                <a:gd name="f64" fmla="val 80256"/>
                <a:gd name="f65" fmla="val 4536"/>
                <a:gd name="f66" fmla="val 100984"/>
                <a:gd name="f67" fmla="val 25637"/>
                <a:gd name="f68" fmla="val 101171"/>
                <a:gd name="f69" fmla="val 110841"/>
                <a:gd name="f70" fmla="val 35816"/>
                <a:gd name="f71" fmla="val 116649"/>
                <a:gd name="f72" fmla="val 49049"/>
                <a:gd name="f73" fmla="val 117518"/>
                <a:gd name="f74" fmla="val 63080"/>
                <a:gd name="f75" fmla="val 118269"/>
                <a:gd name="f76" fmla="val 76769"/>
                <a:gd name="f77" fmla="val 114201"/>
                <a:gd name="f78" fmla="val 90284"/>
                <a:gd name="f79" fmla="val 106052"/>
                <a:gd name="f80" fmla="val 101168"/>
                <a:gd name="f81" fmla="+- 0 0 -90"/>
                <a:gd name="f82" fmla="*/ f3 1 127318"/>
                <a:gd name="f83" fmla="*/ f4 1 172367"/>
                <a:gd name="f84" fmla="+- f7 0 f5"/>
                <a:gd name="f85" fmla="+- f6 0 f5"/>
                <a:gd name="f86" fmla="*/ f81 f0 1"/>
                <a:gd name="f87" fmla="*/ f85 1 127318"/>
                <a:gd name="f88" fmla="*/ f84 1 172367"/>
                <a:gd name="f89" fmla="*/ 107990 f85 1"/>
                <a:gd name="f90" fmla="*/ 18875 f84 1"/>
                <a:gd name="f91" fmla="*/ 19478 f85 1"/>
                <a:gd name="f92" fmla="*/ 18636 f84 1"/>
                <a:gd name="f93" fmla="*/ 19244 f85 1"/>
                <a:gd name="f94" fmla="*/ 13476 f85 1"/>
                <a:gd name="f95" fmla="*/ 107046 f84 1"/>
                <a:gd name="f96" fmla="*/ 59857 f85 1"/>
                <a:gd name="f97" fmla="*/ 170391 f84 1"/>
                <a:gd name="f98" fmla="*/ 66583 f85 1"/>
                <a:gd name="f99" fmla="*/ 171395 f84 1"/>
                <a:gd name="f100" fmla="*/ 67564 f85 1"/>
                <a:gd name="f101" fmla="*/ 113828 f85 1"/>
                <a:gd name="f102" fmla="*/ 107118 f84 1"/>
                <a:gd name="f103" fmla="*/ 127210 f85 1"/>
                <a:gd name="f104" fmla="*/ 62483 f84 1"/>
                <a:gd name="f105" fmla="*/ 108060 f85 1"/>
                <a:gd name="f106" fmla="*/ 18923 f84 1"/>
                <a:gd name="f107" fmla="*/ 106075 f85 1"/>
                <a:gd name="f108" fmla="*/ 101096 f84 1"/>
                <a:gd name="f109" fmla="*/ 63641 f85 1"/>
                <a:gd name="f110" fmla="*/ 159113 f84 1"/>
                <a:gd name="f111" fmla="*/ 21253 f85 1"/>
                <a:gd name="f112" fmla="*/ 101216 f84 1"/>
                <a:gd name="f113" fmla="*/ 26111 f85 1"/>
                <a:gd name="f114" fmla="*/ 25828 f84 1"/>
                <a:gd name="f115" fmla="*/ 100984 f85 1"/>
                <a:gd name="f116" fmla="*/ 25637 f84 1"/>
                <a:gd name="f117" fmla="*/ 101171 f85 1"/>
                <a:gd name="f118" fmla="*/ 117518 f85 1"/>
                <a:gd name="f119" fmla="*/ 63080 f84 1"/>
                <a:gd name="f120" fmla="*/ 106052 f85 1"/>
                <a:gd name="f121" fmla="*/ 101168 f84 1"/>
                <a:gd name="f122" fmla="*/ f86 1 f2"/>
                <a:gd name="f123" fmla="*/ f89 1 127318"/>
                <a:gd name="f124" fmla="*/ f90 1 172367"/>
                <a:gd name="f125" fmla="*/ f91 1 127318"/>
                <a:gd name="f126" fmla="*/ f92 1 172367"/>
                <a:gd name="f127" fmla="*/ f93 1 127318"/>
                <a:gd name="f128" fmla="*/ f94 1 127318"/>
                <a:gd name="f129" fmla="*/ f95 1 172367"/>
                <a:gd name="f130" fmla="*/ f96 1 127318"/>
                <a:gd name="f131" fmla="*/ f97 1 172367"/>
                <a:gd name="f132" fmla="*/ f98 1 127318"/>
                <a:gd name="f133" fmla="*/ f99 1 172367"/>
                <a:gd name="f134" fmla="*/ f100 1 127318"/>
                <a:gd name="f135" fmla="*/ f101 1 127318"/>
                <a:gd name="f136" fmla="*/ f102 1 172367"/>
                <a:gd name="f137" fmla="*/ f103 1 127318"/>
                <a:gd name="f138" fmla="*/ f104 1 172367"/>
                <a:gd name="f139" fmla="*/ f105 1 127318"/>
                <a:gd name="f140" fmla="*/ f106 1 172367"/>
                <a:gd name="f141" fmla="*/ f107 1 127318"/>
                <a:gd name="f142" fmla="*/ f108 1 172367"/>
                <a:gd name="f143" fmla="*/ f109 1 127318"/>
                <a:gd name="f144" fmla="*/ f110 1 172367"/>
                <a:gd name="f145" fmla="*/ f111 1 127318"/>
                <a:gd name="f146" fmla="*/ f112 1 172367"/>
                <a:gd name="f147" fmla="*/ f113 1 127318"/>
                <a:gd name="f148" fmla="*/ f114 1 172367"/>
                <a:gd name="f149" fmla="*/ f115 1 127318"/>
                <a:gd name="f150" fmla="*/ f116 1 172367"/>
                <a:gd name="f151" fmla="*/ f117 1 127318"/>
                <a:gd name="f152" fmla="*/ f118 1 127318"/>
                <a:gd name="f153" fmla="*/ f119 1 172367"/>
                <a:gd name="f154" fmla="*/ f120 1 127318"/>
                <a:gd name="f155" fmla="*/ f121 1 172367"/>
                <a:gd name="f156" fmla="*/ f5 1 f87"/>
                <a:gd name="f157" fmla="*/ f6 1 f87"/>
                <a:gd name="f158" fmla="*/ f5 1 f88"/>
                <a:gd name="f159" fmla="*/ f7 1 f88"/>
                <a:gd name="f160" fmla="+- f122 0 f1"/>
                <a:gd name="f161" fmla="*/ f123 1 f87"/>
                <a:gd name="f162" fmla="*/ f124 1 f88"/>
                <a:gd name="f163" fmla="*/ f125 1 f87"/>
                <a:gd name="f164" fmla="*/ f126 1 f88"/>
                <a:gd name="f165" fmla="*/ f127 1 f87"/>
                <a:gd name="f166" fmla="*/ f128 1 f87"/>
                <a:gd name="f167" fmla="*/ f129 1 f88"/>
                <a:gd name="f168" fmla="*/ f130 1 f87"/>
                <a:gd name="f169" fmla="*/ f131 1 f88"/>
                <a:gd name="f170" fmla="*/ f132 1 f87"/>
                <a:gd name="f171" fmla="*/ f133 1 f88"/>
                <a:gd name="f172" fmla="*/ f134 1 f87"/>
                <a:gd name="f173" fmla="*/ f135 1 f87"/>
                <a:gd name="f174" fmla="*/ f136 1 f88"/>
                <a:gd name="f175" fmla="*/ f137 1 f87"/>
                <a:gd name="f176" fmla="*/ f138 1 f88"/>
                <a:gd name="f177" fmla="*/ f139 1 f87"/>
                <a:gd name="f178" fmla="*/ f140 1 f88"/>
                <a:gd name="f179" fmla="*/ f141 1 f87"/>
                <a:gd name="f180" fmla="*/ f142 1 f88"/>
                <a:gd name="f181" fmla="*/ f143 1 f87"/>
                <a:gd name="f182" fmla="*/ f144 1 f88"/>
                <a:gd name="f183" fmla="*/ f145 1 f87"/>
                <a:gd name="f184" fmla="*/ f146 1 f88"/>
                <a:gd name="f185" fmla="*/ f147 1 f87"/>
                <a:gd name="f186" fmla="*/ f148 1 f88"/>
                <a:gd name="f187" fmla="*/ f149 1 f87"/>
                <a:gd name="f188" fmla="*/ f150 1 f88"/>
                <a:gd name="f189" fmla="*/ f151 1 f87"/>
                <a:gd name="f190" fmla="*/ f152 1 f87"/>
                <a:gd name="f191" fmla="*/ f153 1 f88"/>
                <a:gd name="f192" fmla="*/ f154 1 f87"/>
                <a:gd name="f193" fmla="*/ f155 1 f88"/>
                <a:gd name="f194" fmla="*/ f156 f82 1"/>
                <a:gd name="f195" fmla="*/ f157 f82 1"/>
                <a:gd name="f196" fmla="*/ f159 f83 1"/>
                <a:gd name="f197" fmla="*/ f158 f83 1"/>
                <a:gd name="f198" fmla="*/ f161 f82 1"/>
                <a:gd name="f199" fmla="*/ f162 f83 1"/>
                <a:gd name="f200" fmla="*/ f163 f82 1"/>
                <a:gd name="f201" fmla="*/ f164 f83 1"/>
                <a:gd name="f202" fmla="*/ f165 f82 1"/>
                <a:gd name="f203" fmla="*/ f166 f82 1"/>
                <a:gd name="f204" fmla="*/ f167 f83 1"/>
                <a:gd name="f205" fmla="*/ f168 f82 1"/>
                <a:gd name="f206" fmla="*/ f169 f83 1"/>
                <a:gd name="f207" fmla="*/ f170 f82 1"/>
                <a:gd name="f208" fmla="*/ f171 f83 1"/>
                <a:gd name="f209" fmla="*/ f172 f82 1"/>
                <a:gd name="f210" fmla="*/ f173 f82 1"/>
                <a:gd name="f211" fmla="*/ f174 f83 1"/>
                <a:gd name="f212" fmla="*/ f175 f82 1"/>
                <a:gd name="f213" fmla="*/ f176 f83 1"/>
                <a:gd name="f214" fmla="*/ f177 f82 1"/>
                <a:gd name="f215" fmla="*/ f178 f83 1"/>
                <a:gd name="f216" fmla="*/ f179 f82 1"/>
                <a:gd name="f217" fmla="*/ f180 f83 1"/>
                <a:gd name="f218" fmla="*/ f181 f82 1"/>
                <a:gd name="f219" fmla="*/ f182 f83 1"/>
                <a:gd name="f220" fmla="*/ f183 f82 1"/>
                <a:gd name="f221" fmla="*/ f184 f83 1"/>
                <a:gd name="f222" fmla="*/ f185 f82 1"/>
                <a:gd name="f223" fmla="*/ f186 f83 1"/>
                <a:gd name="f224" fmla="*/ f187 f82 1"/>
                <a:gd name="f225" fmla="*/ f188 f83 1"/>
                <a:gd name="f226" fmla="*/ f189 f82 1"/>
                <a:gd name="f227" fmla="*/ f190 f82 1"/>
                <a:gd name="f228" fmla="*/ f191 f83 1"/>
                <a:gd name="f229" fmla="*/ f192 f82 1"/>
                <a:gd name="f230" fmla="*/ f193 f8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60">
                  <a:pos x="f198" y="f199"/>
                </a:cxn>
                <a:cxn ang="f160">
                  <a:pos x="f200" y="f201"/>
                </a:cxn>
                <a:cxn ang="f160">
                  <a:pos x="f202" y="f199"/>
                </a:cxn>
                <a:cxn ang="f160">
                  <a:pos x="f203" y="f204"/>
                </a:cxn>
                <a:cxn ang="f160">
                  <a:pos x="f205" y="f206"/>
                </a:cxn>
                <a:cxn ang="f160">
                  <a:pos x="f207" y="f208"/>
                </a:cxn>
                <a:cxn ang="f160">
                  <a:pos x="f209" y="f206"/>
                </a:cxn>
                <a:cxn ang="f160">
                  <a:pos x="f210" y="f211"/>
                </a:cxn>
                <a:cxn ang="f160">
                  <a:pos x="f212" y="f213"/>
                </a:cxn>
                <a:cxn ang="f160">
                  <a:pos x="f214" y="f215"/>
                </a:cxn>
                <a:cxn ang="f160">
                  <a:pos x="f216" y="f217"/>
                </a:cxn>
                <a:cxn ang="f160">
                  <a:pos x="f218" y="f219"/>
                </a:cxn>
                <a:cxn ang="f160">
                  <a:pos x="f220" y="f221"/>
                </a:cxn>
                <a:cxn ang="f160">
                  <a:pos x="f222" y="f223"/>
                </a:cxn>
                <a:cxn ang="f160">
                  <a:pos x="f224" y="f225"/>
                </a:cxn>
                <a:cxn ang="f160">
                  <a:pos x="f226" y="f223"/>
                </a:cxn>
                <a:cxn ang="f160">
                  <a:pos x="f227" y="f228"/>
                </a:cxn>
                <a:cxn ang="f160">
                  <a:pos x="f229" y="f230"/>
                </a:cxn>
              </a:cxnLst>
              <a:rect l="f194" t="f197" r="f195" b="f196"/>
              <a:pathLst>
                <a:path w="127318" h="17236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lnTo>
                    <a:pt x="f16" y="f9"/>
                  </a:lnTo>
                  <a:cubicBezTo>
                    <a:pt x="f17" y="f18"/>
                    <a:pt x="f19" y="f20"/>
                    <a:pt x="f21" y="f22"/>
                  </a:cubicBezTo>
                  <a:lnTo>
                    <a:pt x="f23" y="f24"/>
                  </a:ln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24"/>
                  </a:cubicBezTo>
                  <a:lnTo>
                    <a:pt x="f36" y="f37"/>
                  </a:ln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lose/>
                  <a:moveTo>
                    <a:pt x="f50" y="f51"/>
                  </a:moveTo>
                  <a:lnTo>
                    <a:pt x="f52" y="f53"/>
                  </a:lnTo>
                  <a:lnTo>
                    <a:pt x="f54" y="f55"/>
                  </a:ln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lnTo>
                    <a:pt x="f68" y="f61"/>
                  </a:ln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8"/>
                    <a:pt x="f79" y="f80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000000"/>
                </a:solidFill>
                <a:latin typeface="Avenir Next" pitchFamily="34"/>
              </a:endParaRPr>
            </a:p>
          </p:txBody>
        </p:sp>
        <p:sp>
          <p:nvSpPr>
            <p:cNvPr id="42" name="Freeform 59">
              <a:extLst>
                <a:ext uri="{FF2B5EF4-FFF2-40B4-BE49-F238E27FC236}">
                  <a16:creationId xmlns:a16="http://schemas.microsoft.com/office/drawing/2014/main" id="{611F8052-0EBF-604E-7D82-D7C5516FAB0F}"/>
                </a:ext>
              </a:extLst>
            </p:cNvPr>
            <p:cNvSpPr/>
            <p:nvPr/>
          </p:nvSpPr>
          <p:spPr>
            <a:xfrm>
              <a:off x="1012295" y="1584481"/>
              <a:ext cx="53044" cy="5448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8805"/>
                <a:gd name="f7" fmla="val 60166"/>
                <a:gd name="f8" fmla="val 29403"/>
                <a:gd name="f9" fmla="val 13164"/>
                <a:gd name="f10" fmla="val 13469"/>
                <a:gd name="f11" fmla="val 30083"/>
                <a:gd name="f12" fmla="val 46697"/>
                <a:gd name="f13" fmla="val 60167"/>
                <a:gd name="f14" fmla="val 45642"/>
                <a:gd name="f15" fmla="val 58806"/>
                <a:gd name="f16" fmla="val 58780"/>
                <a:gd name="f17" fmla="val 13480"/>
                <a:gd name="f18" fmla="val 45631"/>
                <a:gd name="f19" fmla="val 26"/>
                <a:gd name="f20" fmla="val 43415"/>
                <a:gd name="f21" fmla="val 44396"/>
                <a:gd name="f22" fmla="val 35653"/>
                <a:gd name="f23" fmla="val 52262"/>
                <a:gd name="f24" fmla="val 23128"/>
                <a:gd name="f25" fmla="val 52200"/>
                <a:gd name="f26" fmla="val 15441"/>
                <a:gd name="f27" fmla="val 44258"/>
                <a:gd name="f28" fmla="val 7754"/>
                <a:gd name="f29" fmla="val 36315"/>
                <a:gd name="f30" fmla="val 7815"/>
                <a:gd name="f31" fmla="val 23501"/>
                <a:gd name="f32" fmla="val 15577"/>
                <a:gd name="f33" fmla="val 15635"/>
                <a:gd name="f34" fmla="val 23340"/>
                <a:gd name="f35" fmla="val 7770"/>
                <a:gd name="f36" fmla="val 35864"/>
                <a:gd name="f37" fmla="val 7833"/>
                <a:gd name="f38" fmla="val 43551"/>
                <a:gd name="f39" fmla="val 15775"/>
                <a:gd name="f40" fmla="val 47230"/>
                <a:gd name="f41" fmla="val 19575"/>
                <a:gd name="f42" fmla="val 49288"/>
                <a:gd name="f43" fmla="val 24711"/>
                <a:gd name="f44" fmla="val 49277"/>
                <a:gd name="f45" fmla="val 30060"/>
                <a:gd name="f46" fmla="val 49266"/>
                <a:gd name="f47" fmla="val 35445"/>
                <a:gd name="f48" fmla="val 47156"/>
                <a:gd name="f49" fmla="val 40607"/>
                <a:gd name="f50" fmla="+- 0 0 -90"/>
                <a:gd name="f51" fmla="*/ f3 1 58805"/>
                <a:gd name="f52" fmla="*/ f4 1 60166"/>
                <a:gd name="f53" fmla="+- f7 0 f5"/>
                <a:gd name="f54" fmla="+- f6 0 f5"/>
                <a:gd name="f55" fmla="*/ f50 f0 1"/>
                <a:gd name="f56" fmla="*/ f54 1 58805"/>
                <a:gd name="f57" fmla="*/ f53 1 60166"/>
                <a:gd name="f58" fmla="*/ 29403 f54 1"/>
                <a:gd name="f59" fmla="*/ 0 f53 1"/>
                <a:gd name="f60" fmla="*/ 0 f54 1"/>
                <a:gd name="f61" fmla="*/ 30083 f53 1"/>
                <a:gd name="f62" fmla="*/ 60167 f53 1"/>
                <a:gd name="f63" fmla="*/ 58806 f54 1"/>
                <a:gd name="f64" fmla="*/ 43415 f54 1"/>
                <a:gd name="f65" fmla="*/ 44396 f53 1"/>
                <a:gd name="f66" fmla="*/ 15441 f54 1"/>
                <a:gd name="f67" fmla="*/ 44258 f53 1"/>
                <a:gd name="f68" fmla="*/ 15577 f54 1"/>
                <a:gd name="f69" fmla="*/ 15635 f53 1"/>
                <a:gd name="f70" fmla="*/ 43551 f54 1"/>
                <a:gd name="f71" fmla="*/ 15775 f53 1"/>
                <a:gd name="f72" fmla="*/ 49277 f54 1"/>
                <a:gd name="f73" fmla="*/ 30060 f53 1"/>
                <a:gd name="f74" fmla="*/ f55 1 f2"/>
                <a:gd name="f75" fmla="*/ f58 1 58805"/>
                <a:gd name="f76" fmla="*/ f59 1 60166"/>
                <a:gd name="f77" fmla="*/ f60 1 58805"/>
                <a:gd name="f78" fmla="*/ f61 1 60166"/>
                <a:gd name="f79" fmla="*/ f62 1 60166"/>
                <a:gd name="f80" fmla="*/ f63 1 58805"/>
                <a:gd name="f81" fmla="*/ f64 1 58805"/>
                <a:gd name="f82" fmla="*/ f65 1 60166"/>
                <a:gd name="f83" fmla="*/ f66 1 58805"/>
                <a:gd name="f84" fmla="*/ f67 1 60166"/>
                <a:gd name="f85" fmla="*/ f68 1 58805"/>
                <a:gd name="f86" fmla="*/ f69 1 60166"/>
                <a:gd name="f87" fmla="*/ f70 1 58805"/>
                <a:gd name="f88" fmla="*/ f71 1 60166"/>
                <a:gd name="f89" fmla="*/ f72 1 58805"/>
                <a:gd name="f90" fmla="*/ f73 1 60166"/>
                <a:gd name="f91" fmla="*/ f5 1 f56"/>
                <a:gd name="f92" fmla="*/ f6 1 f56"/>
                <a:gd name="f93" fmla="*/ f5 1 f57"/>
                <a:gd name="f94" fmla="*/ f7 1 f57"/>
                <a:gd name="f95" fmla="+- f74 0 f1"/>
                <a:gd name="f96" fmla="*/ f75 1 f56"/>
                <a:gd name="f97" fmla="*/ f76 1 f57"/>
                <a:gd name="f98" fmla="*/ f77 1 f56"/>
                <a:gd name="f99" fmla="*/ f78 1 f57"/>
                <a:gd name="f100" fmla="*/ f79 1 f57"/>
                <a:gd name="f101" fmla="*/ f80 1 f56"/>
                <a:gd name="f102" fmla="*/ f81 1 f56"/>
                <a:gd name="f103" fmla="*/ f82 1 f57"/>
                <a:gd name="f104" fmla="*/ f83 1 f56"/>
                <a:gd name="f105" fmla="*/ f84 1 f57"/>
                <a:gd name="f106" fmla="*/ f85 1 f56"/>
                <a:gd name="f107" fmla="*/ f86 1 f57"/>
                <a:gd name="f108" fmla="*/ f87 1 f56"/>
                <a:gd name="f109" fmla="*/ f88 1 f57"/>
                <a:gd name="f110" fmla="*/ f89 1 f56"/>
                <a:gd name="f111" fmla="*/ f90 1 f57"/>
                <a:gd name="f112" fmla="*/ f91 f51 1"/>
                <a:gd name="f113" fmla="*/ f92 f51 1"/>
                <a:gd name="f114" fmla="*/ f94 f52 1"/>
                <a:gd name="f115" fmla="*/ f93 f52 1"/>
                <a:gd name="f116" fmla="*/ f96 f51 1"/>
                <a:gd name="f117" fmla="*/ f97 f52 1"/>
                <a:gd name="f118" fmla="*/ f98 f51 1"/>
                <a:gd name="f119" fmla="*/ f99 f52 1"/>
                <a:gd name="f120" fmla="*/ f100 f52 1"/>
                <a:gd name="f121" fmla="*/ f101 f51 1"/>
                <a:gd name="f122" fmla="*/ f102 f51 1"/>
                <a:gd name="f123" fmla="*/ f103 f52 1"/>
                <a:gd name="f124" fmla="*/ f104 f51 1"/>
                <a:gd name="f125" fmla="*/ f105 f52 1"/>
                <a:gd name="f126" fmla="*/ f106 f51 1"/>
                <a:gd name="f127" fmla="*/ f107 f52 1"/>
                <a:gd name="f128" fmla="*/ f108 f51 1"/>
                <a:gd name="f129" fmla="*/ f109 f52 1"/>
                <a:gd name="f130" fmla="*/ f110 f51 1"/>
                <a:gd name="f131" fmla="*/ f111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5">
                  <a:pos x="f116" y="f117"/>
                </a:cxn>
                <a:cxn ang="f95">
                  <a:pos x="f118" y="f119"/>
                </a:cxn>
                <a:cxn ang="f95">
                  <a:pos x="f116" y="f120"/>
                </a:cxn>
                <a:cxn ang="f95">
                  <a:pos x="f121" y="f119"/>
                </a:cxn>
                <a:cxn ang="f95">
                  <a:pos x="f121" y="f119"/>
                </a:cxn>
                <a:cxn ang="f95">
                  <a:pos x="f116" y="f117"/>
                </a:cxn>
                <a:cxn ang="f95">
                  <a:pos x="f122" y="f123"/>
                </a:cxn>
                <a:cxn ang="f95">
                  <a:pos x="f124" y="f125"/>
                </a:cxn>
                <a:cxn ang="f95">
                  <a:pos x="f126" y="f127"/>
                </a:cxn>
                <a:cxn ang="f95">
                  <a:pos x="f128" y="f129"/>
                </a:cxn>
                <a:cxn ang="f95">
                  <a:pos x="f130" y="f131"/>
                </a:cxn>
                <a:cxn ang="f95">
                  <a:pos x="f122" y="f123"/>
                </a:cxn>
              </a:cxnLst>
              <a:rect l="f112" t="f115" r="f113" b="f114"/>
              <a:pathLst>
                <a:path w="58805" h="60166">
                  <a:moveTo>
                    <a:pt x="f8" y="f5"/>
                  </a:moveTo>
                  <a:cubicBezTo>
                    <a:pt x="f9" y="f5"/>
                    <a:pt x="f5" y="f10"/>
                    <a:pt x="f5" y="f11"/>
                  </a:cubicBezTo>
                  <a:cubicBezTo>
                    <a:pt x="f5" y="f12"/>
                    <a:pt x="f9" y="f13"/>
                    <a:pt x="f8" y="f13"/>
                  </a:cubicBezTo>
                  <a:cubicBezTo>
                    <a:pt x="f14" y="f13"/>
                    <a:pt x="f15" y="f12"/>
                    <a:pt x="f15" y="f11"/>
                  </a:cubicBezTo>
                  <a:lnTo>
                    <a:pt x="f15" y="f11"/>
                  </a:lnTo>
                  <a:cubicBezTo>
                    <a:pt x="f16" y="f17"/>
                    <a:pt x="f18" y="f19"/>
                    <a:pt x="f8" y="f5"/>
                  </a:cubicBezTo>
                  <a:close/>
                  <a:moveTo>
                    <a:pt x="f20" y="f21"/>
                  </a:move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20" y="f21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000000"/>
                </a:solidFill>
                <a:latin typeface="Avenir Next" pitchFamily="34"/>
              </a:endParaRPr>
            </a:p>
          </p:txBody>
        </p:sp>
      </p:grpSp>
      <p:sp>
        <p:nvSpPr>
          <p:cNvPr id="43" name="TextBox 113">
            <a:extLst>
              <a:ext uri="{FF2B5EF4-FFF2-40B4-BE49-F238E27FC236}">
                <a16:creationId xmlns:a16="http://schemas.microsoft.com/office/drawing/2014/main" id="{58E6EDB5-0105-8F11-870F-AA1C31194205}"/>
              </a:ext>
            </a:extLst>
          </p:cNvPr>
          <p:cNvSpPr txBox="1"/>
          <p:nvPr/>
        </p:nvSpPr>
        <p:spPr>
          <a:xfrm>
            <a:off x="4558195" y="3075115"/>
            <a:ext cx="3165860" cy="144039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 u="sng">
                <a:solidFill>
                  <a:srgbClr val="FFFFFF"/>
                </a:solidFill>
                <a:latin typeface="Aptos"/>
              </a:rPr>
              <a:t>Retain equipment in place</a:t>
            </a:r>
          </a:p>
          <a:p>
            <a:pPr marL="205740" indent="-20574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FFFFFF"/>
                </a:solidFill>
                <a:latin typeface="Aptos"/>
              </a:rPr>
              <a:t>Single Point, loop calibration</a:t>
            </a:r>
          </a:p>
          <a:p>
            <a:pPr marL="438912" lvl="1" indent="-205740" defTabSz="1097280" fontAlgn="auto" hangingPunct="1"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FFFFFF"/>
                </a:solidFill>
                <a:latin typeface="Aptos"/>
              </a:rPr>
              <a:t>Eliminate downtime</a:t>
            </a:r>
          </a:p>
          <a:p>
            <a:pPr marL="438912" lvl="1" indent="-205740" defTabSz="1097280" fontAlgn="auto" hangingPunct="1"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FFFFFF"/>
                </a:solidFill>
                <a:latin typeface="Aptos"/>
              </a:rPr>
              <a:t>Eliminate potential errors</a:t>
            </a:r>
          </a:p>
          <a:p>
            <a:pPr marL="438912" lvl="1" indent="-205740" defTabSz="1097280" fontAlgn="auto" hangingPunct="1"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FFFFFF"/>
                </a:solidFill>
                <a:latin typeface="Aptos"/>
              </a:rPr>
              <a:t>Minimises need for add doc</a:t>
            </a:r>
          </a:p>
        </p:txBody>
      </p:sp>
      <p:sp>
        <p:nvSpPr>
          <p:cNvPr id="44" name="TextBox 114">
            <a:extLst>
              <a:ext uri="{FF2B5EF4-FFF2-40B4-BE49-F238E27FC236}">
                <a16:creationId xmlns:a16="http://schemas.microsoft.com/office/drawing/2014/main" id="{36BC39D7-BAE9-C14C-F72C-006682439184}"/>
              </a:ext>
            </a:extLst>
          </p:cNvPr>
          <p:cNvSpPr txBox="1"/>
          <p:nvPr/>
        </p:nvSpPr>
        <p:spPr>
          <a:xfrm>
            <a:off x="8440042" y="2626801"/>
            <a:ext cx="2715745" cy="38619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FFFFFF"/>
                </a:solidFill>
                <a:latin typeface="Aptos"/>
              </a:rPr>
              <a:t>Manual Calibration</a:t>
            </a:r>
          </a:p>
        </p:txBody>
      </p:sp>
      <p:grpSp>
        <p:nvGrpSpPr>
          <p:cNvPr id="45" name="Group 116">
            <a:extLst>
              <a:ext uri="{FF2B5EF4-FFF2-40B4-BE49-F238E27FC236}">
                <a16:creationId xmlns:a16="http://schemas.microsoft.com/office/drawing/2014/main" id="{45ADCCB5-2C0C-14F9-8729-6B4339DC03C0}"/>
              </a:ext>
            </a:extLst>
          </p:cNvPr>
          <p:cNvGrpSpPr/>
          <p:nvPr/>
        </p:nvGrpSpPr>
        <p:grpSpPr>
          <a:xfrm>
            <a:off x="6770720" y="2396339"/>
            <a:ext cx="264059" cy="395118"/>
            <a:chOff x="5134266" y="1996949"/>
            <a:chExt cx="220049" cy="329265"/>
          </a:xfrm>
        </p:grpSpPr>
        <p:sp>
          <p:nvSpPr>
            <p:cNvPr id="46" name="Oval 117">
              <a:extLst>
                <a:ext uri="{FF2B5EF4-FFF2-40B4-BE49-F238E27FC236}">
                  <a16:creationId xmlns:a16="http://schemas.microsoft.com/office/drawing/2014/main" id="{CF9213E4-1869-1A2D-7C1B-57AF3898E5D9}"/>
                </a:ext>
              </a:extLst>
            </p:cNvPr>
            <p:cNvSpPr/>
            <p:nvPr/>
          </p:nvSpPr>
          <p:spPr>
            <a:xfrm>
              <a:off x="5196462" y="1996949"/>
              <a:ext cx="95655" cy="14307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9528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47" name="Freeform: Shape 118">
              <a:extLst>
                <a:ext uri="{FF2B5EF4-FFF2-40B4-BE49-F238E27FC236}">
                  <a16:creationId xmlns:a16="http://schemas.microsoft.com/office/drawing/2014/main" id="{56F0A5E0-55F9-0BAF-2D4F-8548BA8AF641}"/>
                </a:ext>
              </a:extLst>
            </p:cNvPr>
            <p:cNvSpPr/>
            <p:nvPr/>
          </p:nvSpPr>
          <p:spPr>
            <a:xfrm rot="17339995">
              <a:off x="5239874" y="2211655"/>
              <a:ext cx="142271" cy="866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68438"/>
                <a:gd name="f7" fmla="val 171613"/>
                <a:gd name="f8" fmla="val 165952"/>
                <a:gd name="f9" fmla="val 27063"/>
                <a:gd name="f10" fmla="val 151581"/>
                <a:gd name="f11" fmla="val 84961"/>
                <a:gd name="f12" fmla="val 120367"/>
                <a:gd name="f13" fmla="val 133726"/>
                <a:gd name="f14" fmla="val 75778"/>
                <a:gd name="f15" fmla="val 163360"/>
                <a:gd name="f16" fmla="val 59091"/>
                <a:gd name="f17" fmla="+- 0 0 -90"/>
                <a:gd name="f18" fmla="*/ f3 1 168438"/>
                <a:gd name="f19" fmla="*/ f4 1 171613"/>
                <a:gd name="f20" fmla="+- f7 0 f5"/>
                <a:gd name="f21" fmla="+- f6 0 f5"/>
                <a:gd name="f22" fmla="*/ f17 f0 1"/>
                <a:gd name="f23" fmla="*/ f21 1 168438"/>
                <a:gd name="f24" fmla="*/ f20 1 171613"/>
                <a:gd name="f25" fmla="*/ 168438 f21 1"/>
                <a:gd name="f26" fmla="*/ 0 f20 1"/>
                <a:gd name="f27" fmla="*/ 165952 f21 1"/>
                <a:gd name="f28" fmla="*/ 27063 f20 1"/>
                <a:gd name="f29" fmla="*/ 75778 f21 1"/>
                <a:gd name="f30" fmla="*/ 163360 f20 1"/>
                <a:gd name="f31" fmla="*/ 59091 f21 1"/>
                <a:gd name="f32" fmla="*/ 171613 f20 1"/>
                <a:gd name="f33" fmla="*/ 0 f21 1"/>
                <a:gd name="f34" fmla="*/ f22 1 f2"/>
                <a:gd name="f35" fmla="*/ f25 1 168438"/>
                <a:gd name="f36" fmla="*/ f26 1 171613"/>
                <a:gd name="f37" fmla="*/ f27 1 168438"/>
                <a:gd name="f38" fmla="*/ f28 1 171613"/>
                <a:gd name="f39" fmla="*/ f29 1 168438"/>
                <a:gd name="f40" fmla="*/ f30 1 171613"/>
                <a:gd name="f41" fmla="*/ f31 1 168438"/>
                <a:gd name="f42" fmla="*/ f32 1 171613"/>
                <a:gd name="f43" fmla="*/ f33 1 168438"/>
                <a:gd name="f44" fmla="*/ f5 1 f23"/>
                <a:gd name="f45" fmla="*/ f6 1 f23"/>
                <a:gd name="f46" fmla="*/ f5 1 f24"/>
                <a:gd name="f47" fmla="*/ f7 1 f24"/>
                <a:gd name="f48" fmla="+- f34 0 f1"/>
                <a:gd name="f49" fmla="*/ f35 1 f23"/>
                <a:gd name="f50" fmla="*/ f36 1 f24"/>
                <a:gd name="f51" fmla="*/ f37 1 f23"/>
                <a:gd name="f52" fmla="*/ f38 1 f24"/>
                <a:gd name="f53" fmla="*/ f39 1 f23"/>
                <a:gd name="f54" fmla="*/ f40 1 f24"/>
                <a:gd name="f55" fmla="*/ f41 1 f23"/>
                <a:gd name="f56" fmla="*/ f42 1 f24"/>
                <a:gd name="f57" fmla="*/ f43 1 f23"/>
                <a:gd name="f58" fmla="*/ f44 f18 1"/>
                <a:gd name="f59" fmla="*/ f45 f18 1"/>
                <a:gd name="f60" fmla="*/ f47 f19 1"/>
                <a:gd name="f61" fmla="*/ f46 f19 1"/>
                <a:gd name="f62" fmla="*/ f49 f18 1"/>
                <a:gd name="f63" fmla="*/ f50 f19 1"/>
                <a:gd name="f64" fmla="*/ f51 f18 1"/>
                <a:gd name="f65" fmla="*/ f52 f19 1"/>
                <a:gd name="f66" fmla="*/ f53 f18 1"/>
                <a:gd name="f67" fmla="*/ f54 f19 1"/>
                <a:gd name="f68" fmla="*/ f55 f18 1"/>
                <a:gd name="f69" fmla="*/ f56 f19 1"/>
                <a:gd name="f70" fmla="*/ f57 f1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8">
                  <a:pos x="f62" y="f63"/>
                </a:cxn>
                <a:cxn ang="f48">
                  <a:pos x="f64" y="f65"/>
                </a:cxn>
                <a:cxn ang="f48">
                  <a:pos x="f66" y="f67"/>
                </a:cxn>
                <a:cxn ang="f48">
                  <a:pos x="f68" y="f69"/>
                </a:cxn>
                <a:cxn ang="f48">
                  <a:pos x="f70" y="f63"/>
                </a:cxn>
                <a:cxn ang="f48">
                  <a:pos x="f62" y="f63"/>
                </a:cxn>
              </a:cxnLst>
              <a:rect l="f58" t="f61" r="f59" b="f60"/>
              <a:pathLst>
                <a:path w="168438" h="171613">
                  <a:moveTo>
                    <a:pt x="f6" y="f5"/>
                  </a:moveTo>
                  <a:lnTo>
                    <a:pt x="f8" y="f9"/>
                  </a:lnTo>
                  <a:cubicBezTo>
                    <a:pt x="f10" y="f11"/>
                    <a:pt x="f12" y="f13"/>
                    <a:pt x="f14" y="f15"/>
                  </a:cubicBezTo>
                  <a:lnTo>
                    <a:pt x="f16" y="f7"/>
                  </a:lnTo>
                  <a:lnTo>
                    <a:pt x="f5" y="f5"/>
                  </a:lnTo>
                  <a:lnTo>
                    <a:pt x="f6" y="f5"/>
                  </a:lnTo>
                  <a:close/>
                </a:path>
              </a:pathLst>
            </a:custGeom>
            <a:noFill/>
            <a:ln w="9528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48" name="Freeform: Shape 119">
              <a:extLst>
                <a:ext uri="{FF2B5EF4-FFF2-40B4-BE49-F238E27FC236}">
                  <a16:creationId xmlns:a16="http://schemas.microsoft.com/office/drawing/2014/main" id="{BB43F008-4AF8-48C9-1AF2-66DA9347FE7D}"/>
                </a:ext>
              </a:extLst>
            </p:cNvPr>
            <p:cNvSpPr/>
            <p:nvPr/>
          </p:nvSpPr>
          <p:spPr>
            <a:xfrm rot="4260005" flipH="1">
              <a:off x="5106436" y="2211773"/>
              <a:ext cx="142271" cy="866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68438"/>
                <a:gd name="f7" fmla="val 171613"/>
                <a:gd name="f8" fmla="val 165952"/>
                <a:gd name="f9" fmla="val 27063"/>
                <a:gd name="f10" fmla="val 151581"/>
                <a:gd name="f11" fmla="val 84961"/>
                <a:gd name="f12" fmla="val 120367"/>
                <a:gd name="f13" fmla="val 133726"/>
                <a:gd name="f14" fmla="val 75778"/>
                <a:gd name="f15" fmla="val 163360"/>
                <a:gd name="f16" fmla="val 59091"/>
                <a:gd name="f17" fmla="+- 0 0 -90"/>
                <a:gd name="f18" fmla="*/ f3 1 168438"/>
                <a:gd name="f19" fmla="*/ f4 1 171613"/>
                <a:gd name="f20" fmla="+- f7 0 f5"/>
                <a:gd name="f21" fmla="+- f6 0 f5"/>
                <a:gd name="f22" fmla="*/ f17 f0 1"/>
                <a:gd name="f23" fmla="*/ f21 1 168438"/>
                <a:gd name="f24" fmla="*/ f20 1 171613"/>
                <a:gd name="f25" fmla="*/ 168438 f21 1"/>
                <a:gd name="f26" fmla="*/ 0 f20 1"/>
                <a:gd name="f27" fmla="*/ 165952 f21 1"/>
                <a:gd name="f28" fmla="*/ 27063 f20 1"/>
                <a:gd name="f29" fmla="*/ 75778 f21 1"/>
                <a:gd name="f30" fmla="*/ 163360 f20 1"/>
                <a:gd name="f31" fmla="*/ 59091 f21 1"/>
                <a:gd name="f32" fmla="*/ 171613 f20 1"/>
                <a:gd name="f33" fmla="*/ 0 f21 1"/>
                <a:gd name="f34" fmla="*/ f22 1 f2"/>
                <a:gd name="f35" fmla="*/ f25 1 168438"/>
                <a:gd name="f36" fmla="*/ f26 1 171613"/>
                <a:gd name="f37" fmla="*/ f27 1 168438"/>
                <a:gd name="f38" fmla="*/ f28 1 171613"/>
                <a:gd name="f39" fmla="*/ f29 1 168438"/>
                <a:gd name="f40" fmla="*/ f30 1 171613"/>
                <a:gd name="f41" fmla="*/ f31 1 168438"/>
                <a:gd name="f42" fmla="*/ f32 1 171613"/>
                <a:gd name="f43" fmla="*/ f33 1 168438"/>
                <a:gd name="f44" fmla="*/ f5 1 f23"/>
                <a:gd name="f45" fmla="*/ f6 1 f23"/>
                <a:gd name="f46" fmla="*/ f5 1 f24"/>
                <a:gd name="f47" fmla="*/ f7 1 f24"/>
                <a:gd name="f48" fmla="+- f34 0 f1"/>
                <a:gd name="f49" fmla="*/ f35 1 f23"/>
                <a:gd name="f50" fmla="*/ f36 1 f24"/>
                <a:gd name="f51" fmla="*/ f37 1 f23"/>
                <a:gd name="f52" fmla="*/ f38 1 f24"/>
                <a:gd name="f53" fmla="*/ f39 1 f23"/>
                <a:gd name="f54" fmla="*/ f40 1 f24"/>
                <a:gd name="f55" fmla="*/ f41 1 f23"/>
                <a:gd name="f56" fmla="*/ f42 1 f24"/>
                <a:gd name="f57" fmla="*/ f43 1 f23"/>
                <a:gd name="f58" fmla="*/ f44 f18 1"/>
                <a:gd name="f59" fmla="*/ f45 f18 1"/>
                <a:gd name="f60" fmla="*/ f47 f19 1"/>
                <a:gd name="f61" fmla="*/ f46 f19 1"/>
                <a:gd name="f62" fmla="*/ f49 f18 1"/>
                <a:gd name="f63" fmla="*/ f50 f19 1"/>
                <a:gd name="f64" fmla="*/ f51 f18 1"/>
                <a:gd name="f65" fmla="*/ f52 f19 1"/>
                <a:gd name="f66" fmla="*/ f53 f18 1"/>
                <a:gd name="f67" fmla="*/ f54 f19 1"/>
                <a:gd name="f68" fmla="*/ f55 f18 1"/>
                <a:gd name="f69" fmla="*/ f56 f19 1"/>
                <a:gd name="f70" fmla="*/ f57 f1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8">
                  <a:pos x="f62" y="f63"/>
                </a:cxn>
                <a:cxn ang="f48">
                  <a:pos x="f64" y="f65"/>
                </a:cxn>
                <a:cxn ang="f48">
                  <a:pos x="f66" y="f67"/>
                </a:cxn>
                <a:cxn ang="f48">
                  <a:pos x="f68" y="f69"/>
                </a:cxn>
                <a:cxn ang="f48">
                  <a:pos x="f70" y="f63"/>
                </a:cxn>
                <a:cxn ang="f48">
                  <a:pos x="f62" y="f63"/>
                </a:cxn>
              </a:cxnLst>
              <a:rect l="f58" t="f61" r="f59" b="f60"/>
              <a:pathLst>
                <a:path w="168438" h="171613">
                  <a:moveTo>
                    <a:pt x="f6" y="f5"/>
                  </a:moveTo>
                  <a:lnTo>
                    <a:pt x="f8" y="f9"/>
                  </a:lnTo>
                  <a:cubicBezTo>
                    <a:pt x="f10" y="f11"/>
                    <a:pt x="f12" y="f13"/>
                    <a:pt x="f14" y="f15"/>
                  </a:cubicBezTo>
                  <a:lnTo>
                    <a:pt x="f16" y="f7"/>
                  </a:lnTo>
                  <a:lnTo>
                    <a:pt x="f5" y="f5"/>
                  </a:lnTo>
                  <a:lnTo>
                    <a:pt x="f6" y="f5"/>
                  </a:lnTo>
                  <a:close/>
                </a:path>
              </a:pathLst>
            </a:custGeom>
            <a:noFill/>
            <a:ln w="9528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49" name="Freeform: Shape 120">
              <a:extLst>
                <a:ext uri="{FF2B5EF4-FFF2-40B4-BE49-F238E27FC236}">
                  <a16:creationId xmlns:a16="http://schemas.microsoft.com/office/drawing/2014/main" id="{62A27359-15DE-C426-5651-1DC5B0CEAFCC}"/>
                </a:ext>
              </a:extLst>
            </p:cNvPr>
            <p:cNvSpPr/>
            <p:nvPr/>
          </p:nvSpPr>
          <p:spPr>
            <a:xfrm>
              <a:off x="5237454" y="2164631"/>
              <a:ext cx="13670" cy="8175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5803"/>
                <a:gd name="f7" fmla="val 134239"/>
                <a:gd name="f8" fmla="val 9857"/>
                <a:gd name="f9" fmla="val 26657"/>
                <a:gd name="f10" fmla="val 28977"/>
                <a:gd name="f11" fmla="val 30857"/>
                <a:gd name="f12" fmla="val 1880"/>
                <a:gd name="f13" fmla="val 4200"/>
                <a:gd name="f14" fmla="val 81882"/>
                <a:gd name="f15" fmla="val 18792"/>
                <a:gd name="f16" fmla="val 76404"/>
                <a:gd name="f17" fmla="val 5657"/>
                <a:gd name="f18" fmla="val 7537"/>
                <a:gd name="f19" fmla="+- 0 0 -90"/>
                <a:gd name="f20" fmla="*/ f3 1 35803"/>
                <a:gd name="f21" fmla="*/ f4 1 134239"/>
                <a:gd name="f22" fmla="+- f7 0 f5"/>
                <a:gd name="f23" fmla="+- f6 0 f5"/>
                <a:gd name="f24" fmla="*/ f19 f0 1"/>
                <a:gd name="f25" fmla="*/ f23 1 35803"/>
                <a:gd name="f26" fmla="*/ f22 1 134239"/>
                <a:gd name="f27" fmla="*/ 9857 f23 1"/>
                <a:gd name="f28" fmla="*/ 0 f22 1"/>
                <a:gd name="f29" fmla="*/ 26657 f23 1"/>
                <a:gd name="f30" fmla="*/ 30857 f23 1"/>
                <a:gd name="f31" fmla="*/ 4200 f22 1"/>
                <a:gd name="f32" fmla="*/ 35803 f23 1"/>
                <a:gd name="f33" fmla="*/ 81882 f22 1"/>
                <a:gd name="f34" fmla="*/ 18792 f23 1"/>
                <a:gd name="f35" fmla="*/ 134239 f22 1"/>
                <a:gd name="f36" fmla="*/ 0 f23 1"/>
                <a:gd name="f37" fmla="*/ 76404 f22 1"/>
                <a:gd name="f38" fmla="*/ 5657 f23 1"/>
                <a:gd name="f39" fmla="*/ f24 1 f2"/>
                <a:gd name="f40" fmla="*/ f27 1 35803"/>
                <a:gd name="f41" fmla="*/ f28 1 134239"/>
                <a:gd name="f42" fmla="*/ f29 1 35803"/>
                <a:gd name="f43" fmla="*/ f30 1 35803"/>
                <a:gd name="f44" fmla="*/ f31 1 134239"/>
                <a:gd name="f45" fmla="*/ f32 1 35803"/>
                <a:gd name="f46" fmla="*/ f33 1 134239"/>
                <a:gd name="f47" fmla="*/ f34 1 35803"/>
                <a:gd name="f48" fmla="*/ f35 1 134239"/>
                <a:gd name="f49" fmla="*/ f36 1 35803"/>
                <a:gd name="f50" fmla="*/ f37 1 134239"/>
                <a:gd name="f51" fmla="*/ f38 1 35803"/>
                <a:gd name="f52" fmla="*/ f5 1 f25"/>
                <a:gd name="f53" fmla="*/ f6 1 f25"/>
                <a:gd name="f54" fmla="*/ f5 1 f26"/>
                <a:gd name="f55" fmla="*/ f7 1 f26"/>
                <a:gd name="f56" fmla="+- f39 0 f1"/>
                <a:gd name="f57" fmla="*/ f40 1 f25"/>
                <a:gd name="f58" fmla="*/ f41 1 f26"/>
                <a:gd name="f59" fmla="*/ f42 1 f25"/>
                <a:gd name="f60" fmla="*/ f43 1 f25"/>
                <a:gd name="f61" fmla="*/ f44 1 f26"/>
                <a:gd name="f62" fmla="*/ f45 1 f25"/>
                <a:gd name="f63" fmla="*/ f46 1 f26"/>
                <a:gd name="f64" fmla="*/ f47 1 f25"/>
                <a:gd name="f65" fmla="*/ f48 1 f26"/>
                <a:gd name="f66" fmla="*/ f49 1 f25"/>
                <a:gd name="f67" fmla="*/ f50 1 f26"/>
                <a:gd name="f68" fmla="*/ f51 1 f25"/>
                <a:gd name="f69" fmla="*/ f52 f20 1"/>
                <a:gd name="f70" fmla="*/ f53 f20 1"/>
                <a:gd name="f71" fmla="*/ f55 f21 1"/>
                <a:gd name="f72" fmla="*/ f54 f21 1"/>
                <a:gd name="f73" fmla="*/ f57 f20 1"/>
                <a:gd name="f74" fmla="*/ f58 f21 1"/>
                <a:gd name="f75" fmla="*/ f59 f20 1"/>
                <a:gd name="f76" fmla="*/ f60 f20 1"/>
                <a:gd name="f77" fmla="*/ f61 f21 1"/>
                <a:gd name="f78" fmla="*/ f62 f20 1"/>
                <a:gd name="f79" fmla="*/ f63 f21 1"/>
                <a:gd name="f80" fmla="*/ f64 f20 1"/>
                <a:gd name="f81" fmla="*/ f65 f21 1"/>
                <a:gd name="f82" fmla="*/ f66 f20 1"/>
                <a:gd name="f83" fmla="*/ f67 f21 1"/>
                <a:gd name="f84" fmla="*/ f68 f2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6">
                  <a:pos x="f73" y="f74"/>
                </a:cxn>
                <a:cxn ang="f56">
                  <a:pos x="f75" y="f74"/>
                </a:cxn>
                <a:cxn ang="f56">
                  <a:pos x="f76" y="f77"/>
                </a:cxn>
                <a:cxn ang="f56">
                  <a:pos x="f78" y="f79"/>
                </a:cxn>
                <a:cxn ang="f56">
                  <a:pos x="f80" y="f81"/>
                </a:cxn>
                <a:cxn ang="f56">
                  <a:pos x="f82" y="f83"/>
                </a:cxn>
                <a:cxn ang="f56">
                  <a:pos x="f84" y="f77"/>
                </a:cxn>
                <a:cxn ang="f56">
                  <a:pos x="f73" y="f74"/>
                </a:cxn>
              </a:cxnLst>
              <a:rect l="f69" t="f72" r="f70" b="f71"/>
              <a:pathLst>
                <a:path w="35803" h="134239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11" y="f12"/>
                    <a:pt x="f11" y="f13"/>
                  </a:cubicBezTo>
                  <a:lnTo>
                    <a:pt x="f6" y="f14"/>
                  </a:lnTo>
                  <a:lnTo>
                    <a:pt x="f15" y="f7"/>
                  </a:lnTo>
                  <a:lnTo>
                    <a:pt x="f5" y="f16"/>
                  </a:lnTo>
                  <a:lnTo>
                    <a:pt x="f17" y="f13"/>
                  </a:lnTo>
                  <a:cubicBezTo>
                    <a:pt x="f17" y="f12"/>
                    <a:pt x="f18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Aptos"/>
              </a:endParaRPr>
            </a:p>
          </p:txBody>
        </p:sp>
      </p:grpSp>
      <p:sp>
        <p:nvSpPr>
          <p:cNvPr id="50" name="TextBox 121">
            <a:extLst>
              <a:ext uri="{FF2B5EF4-FFF2-40B4-BE49-F238E27FC236}">
                <a16:creationId xmlns:a16="http://schemas.microsoft.com/office/drawing/2014/main" id="{961A031E-FE9E-62D3-DC76-91472711D4B0}"/>
              </a:ext>
            </a:extLst>
          </p:cNvPr>
          <p:cNvSpPr txBox="1"/>
          <p:nvPr/>
        </p:nvSpPr>
        <p:spPr>
          <a:xfrm>
            <a:off x="1534981" y="3844530"/>
            <a:ext cx="2803890" cy="17407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 b="1">
                <a:solidFill>
                  <a:srgbClr val="FFFFFF"/>
                </a:solidFill>
                <a:latin typeface="Aptos"/>
              </a:rPr>
              <a:t>Client responsibilities</a:t>
            </a:r>
          </a:p>
          <a:p>
            <a:pPr marL="205740" indent="-20574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FFFFFF"/>
                </a:solidFill>
                <a:latin typeface="Aptos"/>
              </a:rPr>
              <a:t>Tracking sensors</a:t>
            </a:r>
          </a:p>
          <a:p>
            <a:pPr marL="205740" indent="-20574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FFFFFF"/>
                </a:solidFill>
                <a:latin typeface="Aptos"/>
              </a:rPr>
              <a:t>Updating paperwork</a:t>
            </a:r>
          </a:p>
          <a:p>
            <a:pPr marL="205740" indent="-20574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FFFFFF"/>
                </a:solidFill>
                <a:latin typeface="Aptos"/>
              </a:rPr>
              <a:t>Physically exchange SMART sensor</a:t>
            </a:r>
          </a:p>
        </p:txBody>
      </p:sp>
      <p:sp>
        <p:nvSpPr>
          <p:cNvPr id="51" name="Rectangle 9">
            <a:extLst>
              <a:ext uri="{FF2B5EF4-FFF2-40B4-BE49-F238E27FC236}">
                <a16:creationId xmlns:a16="http://schemas.microsoft.com/office/drawing/2014/main" id="{07CCE791-73A5-C412-D47E-0484C3D3B236}"/>
              </a:ext>
            </a:extLst>
          </p:cNvPr>
          <p:cNvSpPr/>
          <p:nvPr/>
        </p:nvSpPr>
        <p:spPr>
          <a:xfrm>
            <a:off x="1535199" y="3927681"/>
            <a:ext cx="2696312" cy="1992210"/>
          </a:xfrm>
          <a:prstGeom prst="rect">
            <a:avLst/>
          </a:prstGeom>
          <a:noFill/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52" name="Rectangle 124">
            <a:extLst>
              <a:ext uri="{FF2B5EF4-FFF2-40B4-BE49-F238E27FC236}">
                <a16:creationId xmlns:a16="http://schemas.microsoft.com/office/drawing/2014/main" id="{979F1351-EADB-31B1-C5FA-D67F05CC2BF5}"/>
              </a:ext>
            </a:extLst>
          </p:cNvPr>
          <p:cNvSpPr/>
          <p:nvPr/>
        </p:nvSpPr>
        <p:spPr>
          <a:xfrm>
            <a:off x="1544143" y="2382238"/>
            <a:ext cx="2696312" cy="1385995"/>
          </a:xfrm>
          <a:prstGeom prst="rect">
            <a:avLst/>
          </a:prstGeom>
          <a:noFill/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53" name="TextBox 126">
            <a:extLst>
              <a:ext uri="{FF2B5EF4-FFF2-40B4-BE49-F238E27FC236}">
                <a16:creationId xmlns:a16="http://schemas.microsoft.com/office/drawing/2014/main" id="{7C1073C4-7D3A-6B32-79F1-BD532F78BD6F}"/>
              </a:ext>
            </a:extLst>
          </p:cNvPr>
          <p:cNvSpPr txBox="1"/>
          <p:nvPr/>
        </p:nvSpPr>
        <p:spPr>
          <a:xfrm>
            <a:off x="1533422" y="2380921"/>
            <a:ext cx="2795332" cy="10760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marL="205740" indent="-20574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FFFFFF"/>
                </a:solidFill>
                <a:latin typeface="Aptos"/>
              </a:rPr>
              <a:t>Ellab sends a set of sensors</a:t>
            </a:r>
          </a:p>
          <a:p>
            <a:pPr marL="205740" indent="-20574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FFFFFF"/>
                </a:solidFill>
                <a:latin typeface="Aptos"/>
              </a:rPr>
              <a:t>Client sends own sensors to Ellab</a:t>
            </a:r>
          </a:p>
        </p:txBody>
      </p:sp>
      <p:sp>
        <p:nvSpPr>
          <p:cNvPr id="54" name="TextBox 127">
            <a:extLst>
              <a:ext uri="{FF2B5EF4-FFF2-40B4-BE49-F238E27FC236}">
                <a16:creationId xmlns:a16="http://schemas.microsoft.com/office/drawing/2014/main" id="{05B766F8-54C4-4086-3A5E-1C5990B94809}"/>
              </a:ext>
            </a:extLst>
          </p:cNvPr>
          <p:cNvSpPr txBox="1"/>
          <p:nvPr/>
        </p:nvSpPr>
        <p:spPr>
          <a:xfrm>
            <a:off x="4554080" y="4587574"/>
            <a:ext cx="3147733" cy="12187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 u="sng">
                <a:solidFill>
                  <a:srgbClr val="FFFFFF"/>
                </a:solidFill>
                <a:latin typeface="Aptos"/>
              </a:rPr>
              <a:t>Moved into dry blocks &amp; RH chambers</a:t>
            </a:r>
          </a:p>
          <a:p>
            <a:pPr marL="205740" indent="-205740" defTabSz="1097280" fontAlgn="auto" hangingPunct="1"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FFFFFF"/>
                </a:solidFill>
                <a:latin typeface="Aptos"/>
              </a:rPr>
              <a:t>Multipoint calibration across measurement range</a:t>
            </a:r>
          </a:p>
        </p:txBody>
      </p:sp>
      <p:sp>
        <p:nvSpPr>
          <p:cNvPr id="55" name="Rectangle 128">
            <a:extLst>
              <a:ext uri="{FF2B5EF4-FFF2-40B4-BE49-F238E27FC236}">
                <a16:creationId xmlns:a16="http://schemas.microsoft.com/office/drawing/2014/main" id="{E55CA971-63BB-16CB-7D35-5FE3720968B0}"/>
              </a:ext>
            </a:extLst>
          </p:cNvPr>
          <p:cNvSpPr/>
          <p:nvPr/>
        </p:nvSpPr>
        <p:spPr>
          <a:xfrm>
            <a:off x="4566731" y="4672854"/>
            <a:ext cx="3135082" cy="1328520"/>
          </a:xfrm>
          <a:prstGeom prst="rect">
            <a:avLst/>
          </a:prstGeom>
          <a:noFill/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56" name="Rectangle 129">
            <a:extLst>
              <a:ext uri="{FF2B5EF4-FFF2-40B4-BE49-F238E27FC236}">
                <a16:creationId xmlns:a16="http://schemas.microsoft.com/office/drawing/2014/main" id="{7AEB3A9B-0AAF-F71F-472B-7930C082DEC3}"/>
              </a:ext>
            </a:extLst>
          </p:cNvPr>
          <p:cNvSpPr/>
          <p:nvPr/>
        </p:nvSpPr>
        <p:spPr>
          <a:xfrm>
            <a:off x="4561201" y="3180291"/>
            <a:ext cx="3137705" cy="1484443"/>
          </a:xfrm>
          <a:prstGeom prst="rect">
            <a:avLst/>
          </a:prstGeom>
          <a:noFill/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57" name="Rectangle 130">
            <a:extLst>
              <a:ext uri="{FF2B5EF4-FFF2-40B4-BE49-F238E27FC236}">
                <a16:creationId xmlns:a16="http://schemas.microsoft.com/office/drawing/2014/main" id="{FAA1D2F7-5BCE-B6CC-F345-0D6EB59FF371}"/>
              </a:ext>
            </a:extLst>
          </p:cNvPr>
          <p:cNvSpPr/>
          <p:nvPr/>
        </p:nvSpPr>
        <p:spPr>
          <a:xfrm>
            <a:off x="8041192" y="2614115"/>
            <a:ext cx="2696312" cy="1065414"/>
          </a:xfrm>
          <a:prstGeom prst="rect">
            <a:avLst/>
          </a:prstGeom>
          <a:noFill/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58" name="Freeform: Shape 131">
            <a:extLst>
              <a:ext uri="{FF2B5EF4-FFF2-40B4-BE49-F238E27FC236}">
                <a16:creationId xmlns:a16="http://schemas.microsoft.com/office/drawing/2014/main" id="{5E15DEAE-42FA-067F-2D29-7CCD9FA36493}"/>
              </a:ext>
            </a:extLst>
          </p:cNvPr>
          <p:cNvSpPr/>
          <p:nvPr/>
        </p:nvSpPr>
        <p:spPr>
          <a:xfrm>
            <a:off x="2617183" y="1888594"/>
            <a:ext cx="532356" cy="17857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93043"/>
              <a:gd name="f7" fmla="val 211666"/>
              <a:gd name="f8" fmla="val 2116"/>
              <a:gd name="f9" fmla="val 367506"/>
              <a:gd name="f10" fmla="+- 0 0 2646"/>
              <a:gd name="f11" fmla="val 715963"/>
              <a:gd name="f12" fmla="val 1073944"/>
              <a:gd name="f13" fmla="val 1252538"/>
              <a:gd name="f14" fmla="val 6085"/>
              <a:gd name="f15" fmla="val 1294210"/>
              <a:gd name="f16" fmla="val 124353"/>
              <a:gd name="f17" fmla="val 1293019"/>
              <a:gd name="f18" fmla="+- 0 0 -90"/>
              <a:gd name="f19" fmla="*/ f3 1 1293043"/>
              <a:gd name="f20" fmla="*/ f4 1 211666"/>
              <a:gd name="f21" fmla="+- f7 0 f5"/>
              <a:gd name="f22" fmla="+- f6 0 f5"/>
              <a:gd name="f23" fmla="*/ f18 f0 1"/>
              <a:gd name="f24" fmla="*/ f22 1 1293043"/>
              <a:gd name="f25" fmla="*/ f21 1 211666"/>
              <a:gd name="f26" fmla="*/ 2116 f21 1"/>
              <a:gd name="f27" fmla="*/ 211666 f21 1"/>
              <a:gd name="f28" fmla="*/ 0 f22 1"/>
              <a:gd name="f29" fmla="*/ 1073944 f22 1"/>
              <a:gd name="f30" fmla="*/ 1293019 f22 1"/>
              <a:gd name="f31" fmla="*/ f23 1 f2"/>
              <a:gd name="f32" fmla="*/ f26 1 211666"/>
              <a:gd name="f33" fmla="*/ f27 1 211666"/>
              <a:gd name="f34" fmla="*/ f28 1 1293043"/>
              <a:gd name="f35" fmla="*/ f29 1 1293043"/>
              <a:gd name="f36" fmla="*/ f30 1 1293043"/>
              <a:gd name="f37" fmla="*/ f5 1 f24"/>
              <a:gd name="f38" fmla="*/ f6 1 f24"/>
              <a:gd name="f39" fmla="*/ f5 1 f25"/>
              <a:gd name="f40" fmla="*/ f7 1 f25"/>
              <a:gd name="f41" fmla="+- f31 0 f1"/>
              <a:gd name="f42" fmla="*/ f34 1 f24"/>
              <a:gd name="f43" fmla="*/ f32 1 f25"/>
              <a:gd name="f44" fmla="*/ f35 1 f24"/>
              <a:gd name="f45" fmla="*/ f36 1 f24"/>
              <a:gd name="f46" fmla="*/ f33 1 f25"/>
              <a:gd name="f47" fmla="*/ f37 f19 1"/>
              <a:gd name="f48" fmla="*/ f38 f19 1"/>
              <a:gd name="f49" fmla="*/ f40 f20 1"/>
              <a:gd name="f50" fmla="*/ f39 f20 1"/>
              <a:gd name="f51" fmla="*/ f42 f19 1"/>
              <a:gd name="f52" fmla="*/ f43 f20 1"/>
              <a:gd name="f53" fmla="*/ f44 f19 1"/>
              <a:gd name="f54" fmla="*/ f45 f19 1"/>
              <a:gd name="f55" fmla="*/ f46 f2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1">
                <a:pos x="f51" y="f52"/>
              </a:cxn>
              <a:cxn ang="f41">
                <a:pos x="f53" y="f52"/>
              </a:cxn>
              <a:cxn ang="f41">
                <a:pos x="f54" y="f55"/>
              </a:cxn>
            </a:cxnLst>
            <a:rect l="f47" t="f50" r="f48" b="f49"/>
            <a:pathLst>
              <a:path w="1293043" h="211666">
                <a:moveTo>
                  <a:pt x="f5" y="f8"/>
                </a:moveTo>
                <a:cubicBezTo>
                  <a:pt x="f9" y="f10"/>
                  <a:pt x="f11" y="f8"/>
                  <a:pt x="f12" y="f8"/>
                </a:cubicBezTo>
                <a:cubicBezTo>
                  <a:pt x="f13" y="f14"/>
                  <a:pt x="f15" y="f16"/>
                  <a:pt x="f17" y="f7"/>
                </a:cubicBezTo>
              </a:path>
            </a:pathLst>
          </a:custGeom>
          <a:noFill/>
          <a:ln w="19046" cap="flat">
            <a:solidFill>
              <a:srgbClr val="FFFFFF"/>
            </a:solidFill>
            <a:prstDash val="solid"/>
            <a:miter/>
            <a:headEnd type="arrow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59" name="Freeform: Shape 133">
            <a:extLst>
              <a:ext uri="{FF2B5EF4-FFF2-40B4-BE49-F238E27FC236}">
                <a16:creationId xmlns:a16="http://schemas.microsoft.com/office/drawing/2014/main" id="{64B1CE7F-37C9-0ACE-772A-5AFC97705D73}"/>
              </a:ext>
            </a:extLst>
          </p:cNvPr>
          <p:cNvSpPr/>
          <p:nvPr/>
        </p:nvSpPr>
        <p:spPr>
          <a:xfrm rot="10799991">
            <a:off x="2626126" y="1976936"/>
            <a:ext cx="532356" cy="17857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93043"/>
              <a:gd name="f7" fmla="val 211666"/>
              <a:gd name="f8" fmla="val 2116"/>
              <a:gd name="f9" fmla="val 367506"/>
              <a:gd name="f10" fmla="+- 0 0 2646"/>
              <a:gd name="f11" fmla="val 715963"/>
              <a:gd name="f12" fmla="val 1073944"/>
              <a:gd name="f13" fmla="val 1252538"/>
              <a:gd name="f14" fmla="val 6085"/>
              <a:gd name="f15" fmla="val 1294210"/>
              <a:gd name="f16" fmla="val 124353"/>
              <a:gd name="f17" fmla="val 1293019"/>
              <a:gd name="f18" fmla="+- 0 0 -90"/>
              <a:gd name="f19" fmla="*/ f3 1 1293043"/>
              <a:gd name="f20" fmla="*/ f4 1 211666"/>
              <a:gd name="f21" fmla="+- f7 0 f5"/>
              <a:gd name="f22" fmla="+- f6 0 f5"/>
              <a:gd name="f23" fmla="*/ f18 f0 1"/>
              <a:gd name="f24" fmla="*/ f22 1 1293043"/>
              <a:gd name="f25" fmla="*/ f21 1 211666"/>
              <a:gd name="f26" fmla="*/ 2116 f21 1"/>
              <a:gd name="f27" fmla="*/ 211666 f21 1"/>
              <a:gd name="f28" fmla="*/ 0 f22 1"/>
              <a:gd name="f29" fmla="*/ 1073944 f22 1"/>
              <a:gd name="f30" fmla="*/ 1293019 f22 1"/>
              <a:gd name="f31" fmla="*/ f23 1 f2"/>
              <a:gd name="f32" fmla="*/ f26 1 211666"/>
              <a:gd name="f33" fmla="*/ f27 1 211666"/>
              <a:gd name="f34" fmla="*/ f28 1 1293043"/>
              <a:gd name="f35" fmla="*/ f29 1 1293043"/>
              <a:gd name="f36" fmla="*/ f30 1 1293043"/>
              <a:gd name="f37" fmla="*/ f5 1 f24"/>
              <a:gd name="f38" fmla="*/ f6 1 f24"/>
              <a:gd name="f39" fmla="*/ f5 1 f25"/>
              <a:gd name="f40" fmla="*/ f7 1 f25"/>
              <a:gd name="f41" fmla="+- f31 0 f1"/>
              <a:gd name="f42" fmla="*/ f34 1 f24"/>
              <a:gd name="f43" fmla="*/ f32 1 f25"/>
              <a:gd name="f44" fmla="*/ f35 1 f24"/>
              <a:gd name="f45" fmla="*/ f36 1 f24"/>
              <a:gd name="f46" fmla="*/ f33 1 f25"/>
              <a:gd name="f47" fmla="*/ f37 f19 1"/>
              <a:gd name="f48" fmla="*/ f38 f19 1"/>
              <a:gd name="f49" fmla="*/ f40 f20 1"/>
              <a:gd name="f50" fmla="*/ f39 f20 1"/>
              <a:gd name="f51" fmla="*/ f42 f19 1"/>
              <a:gd name="f52" fmla="*/ f43 f20 1"/>
              <a:gd name="f53" fmla="*/ f44 f19 1"/>
              <a:gd name="f54" fmla="*/ f45 f19 1"/>
              <a:gd name="f55" fmla="*/ f46 f2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1">
                <a:pos x="f51" y="f52"/>
              </a:cxn>
              <a:cxn ang="f41">
                <a:pos x="f53" y="f52"/>
              </a:cxn>
              <a:cxn ang="f41">
                <a:pos x="f54" y="f55"/>
              </a:cxn>
            </a:cxnLst>
            <a:rect l="f47" t="f50" r="f48" b="f49"/>
            <a:pathLst>
              <a:path w="1293043" h="211666">
                <a:moveTo>
                  <a:pt x="f5" y="f8"/>
                </a:moveTo>
                <a:cubicBezTo>
                  <a:pt x="f9" y="f10"/>
                  <a:pt x="f11" y="f8"/>
                  <a:pt x="f12" y="f8"/>
                </a:cubicBezTo>
                <a:cubicBezTo>
                  <a:pt x="f13" y="f14"/>
                  <a:pt x="f15" y="f16"/>
                  <a:pt x="f17" y="f7"/>
                </a:cubicBezTo>
              </a:path>
            </a:pathLst>
          </a:custGeom>
          <a:noFill/>
          <a:ln w="19046" cap="flat">
            <a:solidFill>
              <a:srgbClr val="FFFFFF"/>
            </a:solidFill>
            <a:prstDash val="solid"/>
            <a:miter/>
            <a:headEnd type="arrow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Aptos"/>
            </a:endParaRPr>
          </a:p>
        </p:txBody>
      </p:sp>
      <p:pic>
        <p:nvPicPr>
          <p:cNvPr id="60" name="Picture 134">
            <a:extLst>
              <a:ext uri="{FF2B5EF4-FFF2-40B4-BE49-F238E27FC236}">
                <a16:creationId xmlns:a16="http://schemas.microsoft.com/office/drawing/2014/main" id="{E23146D9-6180-5048-5AA7-AAC303E1FC8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460" t="19495" r="75412" b="17649"/>
          <a:stretch>
            <a:fillRect/>
          </a:stretch>
        </p:blipFill>
        <p:spPr>
          <a:xfrm>
            <a:off x="8154881" y="2714715"/>
            <a:ext cx="494598" cy="49715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1" name="TextBox 12">
            <a:extLst>
              <a:ext uri="{FF2B5EF4-FFF2-40B4-BE49-F238E27FC236}">
                <a16:creationId xmlns:a16="http://schemas.microsoft.com/office/drawing/2014/main" id="{5222BCEE-2A61-FE1D-42B2-D680A0E689CA}"/>
              </a:ext>
            </a:extLst>
          </p:cNvPr>
          <p:cNvSpPr txBox="1"/>
          <p:nvPr/>
        </p:nvSpPr>
        <p:spPr>
          <a:xfrm>
            <a:off x="8063434" y="3245206"/>
            <a:ext cx="795474" cy="313932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FFFFFF"/>
                </a:solidFill>
                <a:latin typeface="AvenirNext LT Pro Regular" pitchFamily="34"/>
              </a:rPr>
              <a:t>EMSuite</a:t>
            </a:r>
          </a:p>
        </p:txBody>
      </p:sp>
      <p:sp>
        <p:nvSpPr>
          <p:cNvPr id="62" name="TextBox 58">
            <a:extLst>
              <a:ext uri="{FF2B5EF4-FFF2-40B4-BE49-F238E27FC236}">
                <a16:creationId xmlns:a16="http://schemas.microsoft.com/office/drawing/2014/main" id="{21CE1F78-3EB4-162A-5EA4-51608E710A2C}"/>
              </a:ext>
            </a:extLst>
          </p:cNvPr>
          <p:cNvSpPr txBox="1"/>
          <p:nvPr/>
        </p:nvSpPr>
        <p:spPr>
          <a:xfrm>
            <a:off x="8777489" y="2933117"/>
            <a:ext cx="1579721" cy="33342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>
                <a:solidFill>
                  <a:srgbClr val="FFFFFF"/>
                </a:solidFill>
                <a:latin typeface="Aptos"/>
              </a:rPr>
              <a:t>Manual entry </a:t>
            </a:r>
          </a:p>
        </p:txBody>
      </p:sp>
      <p:sp>
        <p:nvSpPr>
          <p:cNvPr id="63" name="TextBox 45">
            <a:extLst>
              <a:ext uri="{FF2B5EF4-FFF2-40B4-BE49-F238E27FC236}">
                <a16:creationId xmlns:a16="http://schemas.microsoft.com/office/drawing/2014/main" id="{0BC6BFB1-004C-A393-54BE-FA9BDE00E5EC}"/>
              </a:ext>
            </a:extLst>
          </p:cNvPr>
          <p:cNvSpPr txBox="1"/>
          <p:nvPr/>
        </p:nvSpPr>
        <p:spPr>
          <a:xfrm>
            <a:off x="4632908" y="2754984"/>
            <a:ext cx="1429536" cy="4112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 b="1">
                <a:solidFill>
                  <a:srgbClr val="FFFFFF"/>
                </a:solidFill>
                <a:latin typeface="Aptos"/>
              </a:rPr>
              <a:t>Services</a:t>
            </a:r>
          </a:p>
        </p:txBody>
      </p:sp>
      <p:sp>
        <p:nvSpPr>
          <p:cNvPr id="64" name="TextBox 80">
            <a:extLst>
              <a:ext uri="{FF2B5EF4-FFF2-40B4-BE49-F238E27FC236}">
                <a16:creationId xmlns:a16="http://schemas.microsoft.com/office/drawing/2014/main" id="{1A9F790C-FDD8-9CC5-5A9C-1F98F6214280}"/>
              </a:ext>
            </a:extLst>
          </p:cNvPr>
          <p:cNvSpPr txBox="1"/>
          <p:nvPr/>
        </p:nvSpPr>
        <p:spPr>
          <a:xfrm>
            <a:off x="8581163" y="2250367"/>
            <a:ext cx="1579721" cy="37369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60" b="1">
                <a:solidFill>
                  <a:srgbClr val="FFFFFF"/>
                </a:solidFill>
                <a:latin typeface="Aptos"/>
              </a:rPr>
              <a:t>Software Solution</a:t>
            </a:r>
          </a:p>
        </p:txBody>
      </p:sp>
      <p:grpSp>
        <p:nvGrpSpPr>
          <p:cNvPr id="65" name="Graphic 134">
            <a:extLst>
              <a:ext uri="{FF2B5EF4-FFF2-40B4-BE49-F238E27FC236}">
                <a16:creationId xmlns:a16="http://schemas.microsoft.com/office/drawing/2014/main" id="{46351134-37B9-CBC3-0BFD-65D9B4CE524B}"/>
              </a:ext>
            </a:extLst>
          </p:cNvPr>
          <p:cNvGrpSpPr/>
          <p:nvPr/>
        </p:nvGrpSpPr>
        <p:grpSpPr>
          <a:xfrm>
            <a:off x="9322936" y="5373994"/>
            <a:ext cx="532411" cy="372065"/>
            <a:chOff x="7261113" y="4478328"/>
            <a:chExt cx="443676" cy="310054"/>
          </a:xfrm>
        </p:grpSpPr>
        <p:sp>
          <p:nvSpPr>
            <p:cNvPr id="66" name="Freeform 111">
              <a:extLst>
                <a:ext uri="{FF2B5EF4-FFF2-40B4-BE49-F238E27FC236}">
                  <a16:creationId xmlns:a16="http://schemas.microsoft.com/office/drawing/2014/main" id="{DBF42DF5-4496-38DD-CA99-39012C248A24}"/>
                </a:ext>
              </a:extLst>
            </p:cNvPr>
            <p:cNvSpPr/>
            <p:nvPr/>
          </p:nvSpPr>
          <p:spPr>
            <a:xfrm>
              <a:off x="7285381" y="4487802"/>
              <a:ext cx="187607" cy="2890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6407"/>
                <a:gd name="f7" fmla="val 235516"/>
                <a:gd name="f8" fmla="val 122407"/>
                <a:gd name="f9" fmla="val 226241"/>
                <a:gd name="f10" fmla="val 103183"/>
                <a:gd name="f11" fmla="val 220694"/>
                <a:gd name="f12" fmla="val 85418"/>
                <a:gd name="f13" fmla="val 210977"/>
                <a:gd name="f14" fmla="val 70377"/>
                <a:gd name="f15" fmla="val 197783"/>
                <a:gd name="f16" fmla="val 65562"/>
                <a:gd name="f17" fmla="val 193504"/>
                <a:gd name="f18" fmla="val 61092"/>
                <a:gd name="f19" fmla="val 188852"/>
                <a:gd name="f20" fmla="val 57007"/>
                <a:gd name="f21" fmla="val 183871"/>
                <a:gd name="f22" fmla="val 59066"/>
                <a:gd name="f23" fmla="val 67775"/>
                <a:gd name="f24" fmla="val 184165"/>
                <a:gd name="f25" fmla="val 67210"/>
                <a:gd name="f26" fmla="val 183350"/>
                <a:gd name="f27" fmla="val 66576"/>
                <a:gd name="f28" fmla="val 182604"/>
                <a:gd name="f29" fmla="val 66033"/>
                <a:gd name="f30" fmla="val 181767"/>
                <a:gd name="f31" fmla="val 64925"/>
                <a:gd name="f32" fmla="val 180093"/>
                <a:gd name="f33" fmla="val 63771"/>
                <a:gd name="f34" fmla="val 178373"/>
                <a:gd name="f35" fmla="val 62844"/>
                <a:gd name="f36" fmla="val 176609"/>
                <a:gd name="f37" fmla="val 176745"/>
                <a:gd name="f38" fmla="val 51895"/>
                <a:gd name="f39" fmla="val 177039"/>
                <a:gd name="f40" fmla="val 40656"/>
                <a:gd name="f41" fmla="val 161234"/>
                <a:gd name="f42" fmla="val 34101"/>
                <a:gd name="f43" fmla="val 142582"/>
                <a:gd name="f44" fmla="val 32983"/>
                <a:gd name="f45" fmla="val 123221"/>
                <a:gd name="f46" fmla="val 38502"/>
                <a:gd name="f47" fmla="val 123448"/>
                <a:gd name="f48" fmla="val 47280"/>
                <a:gd name="f49" fmla="val 123719"/>
                <a:gd name="f50" fmla="val 47121"/>
                <a:gd name="f51" fmla="val 121163"/>
                <a:gd name="f52" fmla="val 47031"/>
                <a:gd name="f53" fmla="val 118584"/>
                <a:gd name="f54" fmla="val 116028"/>
                <a:gd name="f55" fmla="val 116299"/>
                <a:gd name="f56" fmla="val 32870"/>
                <a:gd name="f57" fmla="val 116548"/>
                <a:gd name="f58" fmla="val 33127"/>
                <a:gd name="f59" fmla="val 97828"/>
                <a:gd name="f60" fmla="val 38527"/>
                <a:gd name="f61" fmla="val 79538"/>
                <a:gd name="f62" fmla="val 48479"/>
                <a:gd name="f63" fmla="val 63681"/>
                <a:gd name="f64" fmla="val 55831"/>
                <a:gd name="f65" fmla="val 63997"/>
                <a:gd name="f66" fmla="val 59518"/>
                <a:gd name="f67" fmla="val 64110"/>
                <a:gd name="f68" fmla="val 60740"/>
                <a:gd name="f69" fmla="val 61532"/>
                <a:gd name="f70" fmla="val 62074"/>
                <a:gd name="f71" fmla="val 59043"/>
                <a:gd name="f72" fmla="val 63500"/>
                <a:gd name="f73" fmla="val 56600"/>
                <a:gd name="f74" fmla="val 56849"/>
                <a:gd name="f75" fmla="val 53003"/>
                <a:gd name="f76" fmla="val 58097"/>
                <a:gd name="f77" fmla="val 49821"/>
                <a:gd name="f78" fmla="val 63946"/>
                <a:gd name="f79" fmla="val 43373"/>
                <a:gd name="f80" fmla="val 70445"/>
                <a:gd name="f81" fmla="val 37620"/>
                <a:gd name="f82" fmla="val 82727"/>
                <a:gd name="f83" fmla="val 26844"/>
                <a:gd name="f84" fmla="val 96871"/>
                <a:gd name="f85" fmla="val 18396"/>
                <a:gd name="f86" fmla="val 112182"/>
                <a:gd name="f87" fmla="val 12691"/>
                <a:gd name="f88" fmla="val 123876"/>
                <a:gd name="f89" fmla="val 6991"/>
                <a:gd name="f90" fmla="val 136359"/>
                <a:gd name="f91" fmla="val 3079"/>
                <a:gd name="f92" fmla="val 149214"/>
                <a:gd name="f93" fmla="val 1086"/>
                <a:gd name="f94" fmla="val 151476"/>
                <a:gd name="f95" fmla="val 679"/>
                <a:gd name="f96" fmla="val 153580"/>
                <a:gd name="f97" fmla="val 339"/>
                <a:gd name="f98" fmla="val 155797"/>
                <a:gd name="f99" fmla="val 134872"/>
                <a:gd name="f100" fmla="val 60514"/>
                <a:gd name="f101" fmla="val 52822"/>
                <a:gd name="f102" fmla="val 117769"/>
                <a:gd name="f103" fmla="val 182717"/>
                <a:gd name="f104" fmla="val 156408"/>
                <a:gd name="f105" fmla="val 144770"/>
                <a:gd name="f106" fmla="val 233674"/>
                <a:gd name="f107" fmla="val 133368"/>
                <a:gd name="f108" fmla="val 230564"/>
                <a:gd name="f109" fmla="val 4049"/>
                <a:gd name="f110" fmla="val 59496"/>
                <a:gd name="f111" fmla="val 54745"/>
                <a:gd name="f112" fmla="val 11311"/>
                <a:gd name="f113" fmla="val 119805"/>
                <a:gd name="f114" fmla="val 4818"/>
                <a:gd name="f115" fmla="val 88297"/>
                <a:gd name="f116" fmla="val 12442"/>
                <a:gd name="f117" fmla="val 60585"/>
                <a:gd name="f118" fmla="val 31152"/>
                <a:gd name="f119" fmla="val 41737"/>
                <a:gd name="f120" fmla="val 57527"/>
                <a:gd name="f121" fmla="val 26558"/>
                <a:gd name="f122" fmla="val 58432"/>
                <a:gd name="f123" fmla="val 59405"/>
                <a:gd name="f124" fmla="val 60423"/>
                <a:gd name="f125" fmla="val 61441"/>
                <a:gd name="f126" fmla="val 62255"/>
                <a:gd name="f127" fmla="val 38140"/>
                <a:gd name="f128" fmla="val 63092"/>
                <a:gd name="f129" fmla="val 28160"/>
                <a:gd name="f130" fmla="val 79349"/>
                <a:gd name="f131" fmla="val 22795"/>
                <a:gd name="f132" fmla="val 98016"/>
                <a:gd name="f133" fmla="val 22622"/>
                <a:gd name="f134" fmla="val 117091"/>
                <a:gd name="f135" fmla="val 9252"/>
                <a:gd name="f136" fmla="val 117950"/>
                <a:gd name="f137" fmla="val 9230"/>
                <a:gd name="f138" fmla="val 118901"/>
                <a:gd name="f139" fmla="val 119873"/>
                <a:gd name="f140" fmla="val 120846"/>
                <a:gd name="f141" fmla="val 121796"/>
                <a:gd name="f142" fmla="val 22803"/>
                <a:gd name="f143" fmla="val 122678"/>
                <a:gd name="f144" fmla="val 23843"/>
                <a:gd name="f145" fmla="val 142410"/>
                <a:gd name="f146" fmla="val 30360"/>
                <a:gd name="f147" fmla="val 161461"/>
                <a:gd name="f148" fmla="val 41624"/>
                <a:gd name="f149" fmla="val 177695"/>
                <a:gd name="f150" fmla="val 29974"/>
                <a:gd name="f151" fmla="val 178554"/>
                <a:gd name="f152" fmla="val 29951"/>
                <a:gd name="f153" fmla="val 179437"/>
                <a:gd name="f154" fmla="val 180364"/>
                <a:gd name="f155" fmla="val 181292"/>
                <a:gd name="f156" fmla="val 182400"/>
                <a:gd name="f157" fmla="val 45787"/>
                <a:gd name="f158" fmla="val 183328"/>
                <a:gd name="f159" fmla="val 64599"/>
                <a:gd name="f160" fmla="val 206874"/>
                <a:gd name="f161" fmla="val 90671"/>
                <a:gd name="f162" fmla="val 223537"/>
                <a:gd name="f163" fmla="val 119941"/>
                <a:gd name="f164" fmla="val 230721"/>
                <a:gd name="f165" fmla="val 224205"/>
                <a:gd name="f166" fmla="val 176021"/>
                <a:gd name="f167" fmla="+- 0 0 -90"/>
                <a:gd name="f168" fmla="*/ f3 1 156407"/>
                <a:gd name="f169" fmla="*/ f4 1 235516"/>
                <a:gd name="f170" fmla="+- f7 0 f5"/>
                <a:gd name="f171" fmla="+- f6 0 f5"/>
                <a:gd name="f172" fmla="*/ f167 f0 1"/>
                <a:gd name="f173" fmla="*/ f171 1 156407"/>
                <a:gd name="f174" fmla="*/ f170 1 235516"/>
                <a:gd name="f175" fmla="*/ 122407 f171 1"/>
                <a:gd name="f176" fmla="*/ 226241 f170 1"/>
                <a:gd name="f177" fmla="*/ 70377 f171 1"/>
                <a:gd name="f178" fmla="*/ 197783 f170 1"/>
                <a:gd name="f179" fmla="*/ 57007 f171 1"/>
                <a:gd name="f180" fmla="*/ 183871 f170 1"/>
                <a:gd name="f181" fmla="*/ 59066 f171 1"/>
                <a:gd name="f182" fmla="*/ 67775 f171 1"/>
                <a:gd name="f183" fmla="*/ 184165 f170 1"/>
                <a:gd name="f184" fmla="*/ 66033 f171 1"/>
                <a:gd name="f185" fmla="*/ 181767 f170 1"/>
                <a:gd name="f186" fmla="*/ 62844 f171 1"/>
                <a:gd name="f187" fmla="*/ 176609 f170 1"/>
                <a:gd name="f188" fmla="*/ 176745 f170 1"/>
                <a:gd name="f189" fmla="*/ 51895 f171 1"/>
                <a:gd name="f190" fmla="*/ 177039 f170 1"/>
                <a:gd name="f191" fmla="*/ 32983 f171 1"/>
                <a:gd name="f192" fmla="*/ 123221 f170 1"/>
                <a:gd name="f193" fmla="*/ 38502 f171 1"/>
                <a:gd name="f194" fmla="*/ 123448 f170 1"/>
                <a:gd name="f195" fmla="*/ 47280 f171 1"/>
                <a:gd name="f196" fmla="*/ 123719 f170 1"/>
                <a:gd name="f197" fmla="*/ 47031 f171 1"/>
                <a:gd name="f198" fmla="*/ 116028 f170 1"/>
                <a:gd name="f199" fmla="*/ 116299 f170 1"/>
                <a:gd name="f200" fmla="*/ 32870 f171 1"/>
                <a:gd name="f201" fmla="*/ 116548 f170 1"/>
                <a:gd name="f202" fmla="*/ 48479 f171 1"/>
                <a:gd name="f203" fmla="*/ 63681 f170 1"/>
                <a:gd name="f204" fmla="*/ 55831 f171 1"/>
                <a:gd name="f205" fmla="*/ 63997 f170 1"/>
                <a:gd name="f206" fmla="*/ 59518 f171 1"/>
                <a:gd name="f207" fmla="*/ 64110 f170 1"/>
                <a:gd name="f208" fmla="*/ 63500 f171 1"/>
                <a:gd name="f209" fmla="*/ 56600 f170 1"/>
                <a:gd name="f210" fmla="*/ 56849 f170 1"/>
                <a:gd name="f211" fmla="*/ 53003 f171 1"/>
                <a:gd name="f212" fmla="*/ 70445 f171 1"/>
                <a:gd name="f213" fmla="*/ 37620 f170 1"/>
                <a:gd name="f214" fmla="*/ 112182 f171 1"/>
                <a:gd name="f215" fmla="*/ 12691 f170 1"/>
                <a:gd name="f216" fmla="*/ 149214 f171 1"/>
                <a:gd name="f217" fmla="*/ 1086 f170 1"/>
                <a:gd name="f218" fmla="*/ 155797 f171 1"/>
                <a:gd name="f219" fmla="*/ 0 f170 1"/>
                <a:gd name="f220" fmla="*/ 134872 f171 1"/>
                <a:gd name="f221" fmla="*/ 0 f171 1"/>
                <a:gd name="f222" fmla="*/ 117769 f170 1"/>
                <a:gd name="f223" fmla="*/ 235516 f170 1"/>
                <a:gd name="f224" fmla="*/ 156408 f171 1"/>
                <a:gd name="f225" fmla="*/ 4049 f171 1"/>
                <a:gd name="f226" fmla="*/ 119805 f171 1"/>
                <a:gd name="f227" fmla="*/ 4818 f170 1"/>
                <a:gd name="f228" fmla="*/ 41737 f171 1"/>
                <a:gd name="f229" fmla="*/ 57527 f170 1"/>
                <a:gd name="f230" fmla="*/ 26558 f171 1"/>
                <a:gd name="f231" fmla="*/ 60423 f170 1"/>
                <a:gd name="f232" fmla="*/ 38140 f171 1"/>
                <a:gd name="f233" fmla="*/ 63092 f170 1"/>
                <a:gd name="f234" fmla="*/ 22622 f171 1"/>
                <a:gd name="f235" fmla="*/ 117091 f170 1"/>
                <a:gd name="f236" fmla="*/ 9230 f171 1"/>
                <a:gd name="f237" fmla="*/ 119873 f170 1"/>
                <a:gd name="f238" fmla="*/ 22803 f171 1"/>
                <a:gd name="f239" fmla="*/ 122678 f170 1"/>
                <a:gd name="f240" fmla="*/ 41624 f171 1"/>
                <a:gd name="f241" fmla="*/ 177695 f170 1"/>
                <a:gd name="f242" fmla="*/ 29951 f171 1"/>
                <a:gd name="f243" fmla="*/ 180364 f170 1"/>
                <a:gd name="f244" fmla="*/ 45787 f171 1"/>
                <a:gd name="f245" fmla="*/ 183328 f170 1"/>
                <a:gd name="f246" fmla="*/ 119941 f171 1"/>
                <a:gd name="f247" fmla="*/ 230721 f170 1"/>
                <a:gd name="f248" fmla="*/ f172 1 f2"/>
                <a:gd name="f249" fmla="*/ f175 1 156407"/>
                <a:gd name="f250" fmla="*/ f176 1 235516"/>
                <a:gd name="f251" fmla="*/ f177 1 156407"/>
                <a:gd name="f252" fmla="*/ f178 1 235516"/>
                <a:gd name="f253" fmla="*/ f179 1 156407"/>
                <a:gd name="f254" fmla="*/ f180 1 235516"/>
                <a:gd name="f255" fmla="*/ f181 1 156407"/>
                <a:gd name="f256" fmla="*/ f182 1 156407"/>
                <a:gd name="f257" fmla="*/ f183 1 235516"/>
                <a:gd name="f258" fmla="*/ f184 1 156407"/>
                <a:gd name="f259" fmla="*/ f185 1 235516"/>
                <a:gd name="f260" fmla="*/ f186 1 156407"/>
                <a:gd name="f261" fmla="*/ f187 1 235516"/>
                <a:gd name="f262" fmla="*/ f188 1 235516"/>
                <a:gd name="f263" fmla="*/ f189 1 156407"/>
                <a:gd name="f264" fmla="*/ f190 1 235516"/>
                <a:gd name="f265" fmla="*/ f191 1 156407"/>
                <a:gd name="f266" fmla="*/ f192 1 235516"/>
                <a:gd name="f267" fmla="*/ f193 1 156407"/>
                <a:gd name="f268" fmla="*/ f194 1 235516"/>
                <a:gd name="f269" fmla="*/ f195 1 156407"/>
                <a:gd name="f270" fmla="*/ f196 1 235516"/>
                <a:gd name="f271" fmla="*/ f197 1 156407"/>
                <a:gd name="f272" fmla="*/ f198 1 235516"/>
                <a:gd name="f273" fmla="*/ f199 1 235516"/>
                <a:gd name="f274" fmla="*/ f200 1 156407"/>
                <a:gd name="f275" fmla="*/ f201 1 235516"/>
                <a:gd name="f276" fmla="*/ f202 1 156407"/>
                <a:gd name="f277" fmla="*/ f203 1 235516"/>
                <a:gd name="f278" fmla="*/ f204 1 156407"/>
                <a:gd name="f279" fmla="*/ f205 1 235516"/>
                <a:gd name="f280" fmla="*/ f206 1 156407"/>
                <a:gd name="f281" fmla="*/ f207 1 235516"/>
                <a:gd name="f282" fmla="*/ f208 1 156407"/>
                <a:gd name="f283" fmla="*/ f209 1 235516"/>
                <a:gd name="f284" fmla="*/ f210 1 235516"/>
                <a:gd name="f285" fmla="*/ f211 1 156407"/>
                <a:gd name="f286" fmla="*/ f212 1 156407"/>
                <a:gd name="f287" fmla="*/ f213 1 235516"/>
                <a:gd name="f288" fmla="*/ f214 1 156407"/>
                <a:gd name="f289" fmla="*/ f215 1 235516"/>
                <a:gd name="f290" fmla="*/ f216 1 156407"/>
                <a:gd name="f291" fmla="*/ f217 1 235516"/>
                <a:gd name="f292" fmla="*/ f218 1 156407"/>
                <a:gd name="f293" fmla="*/ f219 1 235516"/>
                <a:gd name="f294" fmla="*/ f220 1 156407"/>
                <a:gd name="f295" fmla="*/ f221 1 156407"/>
                <a:gd name="f296" fmla="*/ f222 1 235516"/>
                <a:gd name="f297" fmla="*/ f223 1 235516"/>
                <a:gd name="f298" fmla="*/ f224 1 156407"/>
                <a:gd name="f299" fmla="*/ f225 1 156407"/>
                <a:gd name="f300" fmla="*/ f226 1 156407"/>
                <a:gd name="f301" fmla="*/ f227 1 235516"/>
                <a:gd name="f302" fmla="*/ f228 1 156407"/>
                <a:gd name="f303" fmla="*/ f229 1 235516"/>
                <a:gd name="f304" fmla="*/ f230 1 156407"/>
                <a:gd name="f305" fmla="*/ f231 1 235516"/>
                <a:gd name="f306" fmla="*/ f232 1 156407"/>
                <a:gd name="f307" fmla="*/ f233 1 235516"/>
                <a:gd name="f308" fmla="*/ f234 1 156407"/>
                <a:gd name="f309" fmla="*/ f235 1 235516"/>
                <a:gd name="f310" fmla="*/ f236 1 156407"/>
                <a:gd name="f311" fmla="*/ f237 1 235516"/>
                <a:gd name="f312" fmla="*/ f238 1 156407"/>
                <a:gd name="f313" fmla="*/ f239 1 235516"/>
                <a:gd name="f314" fmla="*/ f240 1 156407"/>
                <a:gd name="f315" fmla="*/ f241 1 235516"/>
                <a:gd name="f316" fmla="*/ f242 1 156407"/>
                <a:gd name="f317" fmla="*/ f243 1 235516"/>
                <a:gd name="f318" fmla="*/ f244 1 156407"/>
                <a:gd name="f319" fmla="*/ f245 1 235516"/>
                <a:gd name="f320" fmla="*/ f246 1 156407"/>
                <a:gd name="f321" fmla="*/ f247 1 235516"/>
                <a:gd name="f322" fmla="*/ f5 1 f173"/>
                <a:gd name="f323" fmla="*/ f6 1 f173"/>
                <a:gd name="f324" fmla="*/ f5 1 f174"/>
                <a:gd name="f325" fmla="*/ f7 1 f174"/>
                <a:gd name="f326" fmla="+- f248 0 f1"/>
                <a:gd name="f327" fmla="*/ f249 1 f173"/>
                <a:gd name="f328" fmla="*/ f250 1 f174"/>
                <a:gd name="f329" fmla="*/ f251 1 f173"/>
                <a:gd name="f330" fmla="*/ f252 1 f174"/>
                <a:gd name="f331" fmla="*/ f253 1 f173"/>
                <a:gd name="f332" fmla="*/ f254 1 f174"/>
                <a:gd name="f333" fmla="*/ f255 1 f173"/>
                <a:gd name="f334" fmla="*/ f256 1 f173"/>
                <a:gd name="f335" fmla="*/ f257 1 f174"/>
                <a:gd name="f336" fmla="*/ f258 1 f173"/>
                <a:gd name="f337" fmla="*/ f259 1 f174"/>
                <a:gd name="f338" fmla="*/ f260 1 f173"/>
                <a:gd name="f339" fmla="*/ f261 1 f174"/>
                <a:gd name="f340" fmla="*/ f262 1 f174"/>
                <a:gd name="f341" fmla="*/ f263 1 f173"/>
                <a:gd name="f342" fmla="*/ f264 1 f174"/>
                <a:gd name="f343" fmla="*/ f265 1 f173"/>
                <a:gd name="f344" fmla="*/ f266 1 f174"/>
                <a:gd name="f345" fmla="*/ f267 1 f173"/>
                <a:gd name="f346" fmla="*/ f268 1 f174"/>
                <a:gd name="f347" fmla="*/ f269 1 f173"/>
                <a:gd name="f348" fmla="*/ f270 1 f174"/>
                <a:gd name="f349" fmla="*/ f271 1 f173"/>
                <a:gd name="f350" fmla="*/ f272 1 f174"/>
                <a:gd name="f351" fmla="*/ f273 1 f174"/>
                <a:gd name="f352" fmla="*/ f274 1 f173"/>
                <a:gd name="f353" fmla="*/ f275 1 f174"/>
                <a:gd name="f354" fmla="*/ f276 1 f173"/>
                <a:gd name="f355" fmla="*/ f277 1 f174"/>
                <a:gd name="f356" fmla="*/ f278 1 f173"/>
                <a:gd name="f357" fmla="*/ f279 1 f174"/>
                <a:gd name="f358" fmla="*/ f280 1 f173"/>
                <a:gd name="f359" fmla="*/ f281 1 f174"/>
                <a:gd name="f360" fmla="*/ f282 1 f173"/>
                <a:gd name="f361" fmla="*/ f283 1 f174"/>
                <a:gd name="f362" fmla="*/ f284 1 f174"/>
                <a:gd name="f363" fmla="*/ f285 1 f173"/>
                <a:gd name="f364" fmla="*/ f286 1 f173"/>
                <a:gd name="f365" fmla="*/ f287 1 f174"/>
                <a:gd name="f366" fmla="*/ f288 1 f173"/>
                <a:gd name="f367" fmla="*/ f289 1 f174"/>
                <a:gd name="f368" fmla="*/ f290 1 f173"/>
                <a:gd name="f369" fmla="*/ f291 1 f174"/>
                <a:gd name="f370" fmla="*/ f292 1 f173"/>
                <a:gd name="f371" fmla="*/ f293 1 f174"/>
                <a:gd name="f372" fmla="*/ f294 1 f173"/>
                <a:gd name="f373" fmla="*/ f295 1 f173"/>
                <a:gd name="f374" fmla="*/ f296 1 f174"/>
                <a:gd name="f375" fmla="*/ f297 1 f174"/>
                <a:gd name="f376" fmla="*/ f298 1 f173"/>
                <a:gd name="f377" fmla="*/ f299 1 f173"/>
                <a:gd name="f378" fmla="*/ f300 1 f173"/>
                <a:gd name="f379" fmla="*/ f301 1 f174"/>
                <a:gd name="f380" fmla="*/ f302 1 f173"/>
                <a:gd name="f381" fmla="*/ f303 1 f174"/>
                <a:gd name="f382" fmla="*/ f304 1 f173"/>
                <a:gd name="f383" fmla="*/ f305 1 f174"/>
                <a:gd name="f384" fmla="*/ f306 1 f173"/>
                <a:gd name="f385" fmla="*/ f307 1 f174"/>
                <a:gd name="f386" fmla="*/ f308 1 f173"/>
                <a:gd name="f387" fmla="*/ f309 1 f174"/>
                <a:gd name="f388" fmla="*/ f310 1 f173"/>
                <a:gd name="f389" fmla="*/ f311 1 f174"/>
                <a:gd name="f390" fmla="*/ f312 1 f173"/>
                <a:gd name="f391" fmla="*/ f313 1 f174"/>
                <a:gd name="f392" fmla="*/ f314 1 f173"/>
                <a:gd name="f393" fmla="*/ f315 1 f174"/>
                <a:gd name="f394" fmla="*/ f316 1 f173"/>
                <a:gd name="f395" fmla="*/ f317 1 f174"/>
                <a:gd name="f396" fmla="*/ f318 1 f173"/>
                <a:gd name="f397" fmla="*/ f319 1 f174"/>
                <a:gd name="f398" fmla="*/ f320 1 f173"/>
                <a:gd name="f399" fmla="*/ f321 1 f174"/>
                <a:gd name="f400" fmla="*/ f322 f168 1"/>
                <a:gd name="f401" fmla="*/ f323 f168 1"/>
                <a:gd name="f402" fmla="*/ f325 f169 1"/>
                <a:gd name="f403" fmla="*/ f324 f169 1"/>
                <a:gd name="f404" fmla="*/ f327 f168 1"/>
                <a:gd name="f405" fmla="*/ f328 f169 1"/>
                <a:gd name="f406" fmla="*/ f329 f168 1"/>
                <a:gd name="f407" fmla="*/ f330 f169 1"/>
                <a:gd name="f408" fmla="*/ f331 f168 1"/>
                <a:gd name="f409" fmla="*/ f332 f169 1"/>
                <a:gd name="f410" fmla="*/ f333 f168 1"/>
                <a:gd name="f411" fmla="*/ f334 f168 1"/>
                <a:gd name="f412" fmla="*/ f335 f169 1"/>
                <a:gd name="f413" fmla="*/ f336 f168 1"/>
                <a:gd name="f414" fmla="*/ f337 f169 1"/>
                <a:gd name="f415" fmla="*/ f338 f168 1"/>
                <a:gd name="f416" fmla="*/ f339 f169 1"/>
                <a:gd name="f417" fmla="*/ f340 f169 1"/>
                <a:gd name="f418" fmla="*/ f341 f168 1"/>
                <a:gd name="f419" fmla="*/ f342 f169 1"/>
                <a:gd name="f420" fmla="*/ f343 f168 1"/>
                <a:gd name="f421" fmla="*/ f344 f169 1"/>
                <a:gd name="f422" fmla="*/ f345 f168 1"/>
                <a:gd name="f423" fmla="*/ f346 f169 1"/>
                <a:gd name="f424" fmla="*/ f347 f168 1"/>
                <a:gd name="f425" fmla="*/ f348 f169 1"/>
                <a:gd name="f426" fmla="*/ f349 f168 1"/>
                <a:gd name="f427" fmla="*/ f350 f169 1"/>
                <a:gd name="f428" fmla="*/ f351 f169 1"/>
                <a:gd name="f429" fmla="*/ f352 f168 1"/>
                <a:gd name="f430" fmla="*/ f353 f169 1"/>
                <a:gd name="f431" fmla="*/ f354 f168 1"/>
                <a:gd name="f432" fmla="*/ f355 f169 1"/>
                <a:gd name="f433" fmla="*/ f356 f168 1"/>
                <a:gd name="f434" fmla="*/ f357 f169 1"/>
                <a:gd name="f435" fmla="*/ f358 f168 1"/>
                <a:gd name="f436" fmla="*/ f359 f169 1"/>
                <a:gd name="f437" fmla="*/ f360 f168 1"/>
                <a:gd name="f438" fmla="*/ f361 f169 1"/>
                <a:gd name="f439" fmla="*/ f362 f169 1"/>
                <a:gd name="f440" fmla="*/ f363 f168 1"/>
                <a:gd name="f441" fmla="*/ f364 f168 1"/>
                <a:gd name="f442" fmla="*/ f365 f169 1"/>
                <a:gd name="f443" fmla="*/ f366 f168 1"/>
                <a:gd name="f444" fmla="*/ f367 f169 1"/>
                <a:gd name="f445" fmla="*/ f368 f168 1"/>
                <a:gd name="f446" fmla="*/ f369 f169 1"/>
                <a:gd name="f447" fmla="*/ f370 f168 1"/>
                <a:gd name="f448" fmla="*/ f371 f169 1"/>
                <a:gd name="f449" fmla="*/ f372 f168 1"/>
                <a:gd name="f450" fmla="*/ f373 f168 1"/>
                <a:gd name="f451" fmla="*/ f374 f169 1"/>
                <a:gd name="f452" fmla="*/ f375 f169 1"/>
                <a:gd name="f453" fmla="*/ f376 f168 1"/>
                <a:gd name="f454" fmla="*/ f377 f168 1"/>
                <a:gd name="f455" fmla="*/ f378 f168 1"/>
                <a:gd name="f456" fmla="*/ f379 f169 1"/>
                <a:gd name="f457" fmla="*/ f380 f168 1"/>
                <a:gd name="f458" fmla="*/ f381 f169 1"/>
                <a:gd name="f459" fmla="*/ f382 f168 1"/>
                <a:gd name="f460" fmla="*/ f383 f169 1"/>
                <a:gd name="f461" fmla="*/ f384 f168 1"/>
                <a:gd name="f462" fmla="*/ f385 f169 1"/>
                <a:gd name="f463" fmla="*/ f386 f168 1"/>
                <a:gd name="f464" fmla="*/ f387 f169 1"/>
                <a:gd name="f465" fmla="*/ f388 f168 1"/>
                <a:gd name="f466" fmla="*/ f389 f169 1"/>
                <a:gd name="f467" fmla="*/ f390 f168 1"/>
                <a:gd name="f468" fmla="*/ f391 f169 1"/>
                <a:gd name="f469" fmla="*/ f392 f168 1"/>
                <a:gd name="f470" fmla="*/ f393 f169 1"/>
                <a:gd name="f471" fmla="*/ f394 f168 1"/>
                <a:gd name="f472" fmla="*/ f395 f169 1"/>
                <a:gd name="f473" fmla="*/ f396 f168 1"/>
                <a:gd name="f474" fmla="*/ f397 f169 1"/>
                <a:gd name="f475" fmla="*/ f398 f168 1"/>
                <a:gd name="f476" fmla="*/ f399 f16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26">
                  <a:pos x="f404" y="f405"/>
                </a:cxn>
                <a:cxn ang="f326">
                  <a:pos x="f406" y="f407"/>
                </a:cxn>
                <a:cxn ang="f326">
                  <a:pos x="f408" y="f409"/>
                </a:cxn>
                <a:cxn ang="f326">
                  <a:pos x="f410" y="f409"/>
                </a:cxn>
                <a:cxn ang="f326">
                  <a:pos x="f411" y="f412"/>
                </a:cxn>
                <a:cxn ang="f326">
                  <a:pos x="f413" y="f414"/>
                </a:cxn>
                <a:cxn ang="f326">
                  <a:pos x="f415" y="f416"/>
                </a:cxn>
                <a:cxn ang="f326">
                  <a:pos x="f410" y="f417"/>
                </a:cxn>
                <a:cxn ang="f326">
                  <a:pos x="f418" y="f419"/>
                </a:cxn>
                <a:cxn ang="f326">
                  <a:pos x="f420" y="f421"/>
                </a:cxn>
                <a:cxn ang="f326">
                  <a:pos x="f422" y="f423"/>
                </a:cxn>
                <a:cxn ang="f326">
                  <a:pos x="f424" y="f425"/>
                </a:cxn>
                <a:cxn ang="f326">
                  <a:pos x="f426" y="f427"/>
                </a:cxn>
                <a:cxn ang="f326">
                  <a:pos x="f422" y="f428"/>
                </a:cxn>
                <a:cxn ang="f326">
                  <a:pos x="f429" y="f430"/>
                </a:cxn>
                <a:cxn ang="f326">
                  <a:pos x="f431" y="f432"/>
                </a:cxn>
                <a:cxn ang="f326">
                  <a:pos x="f433" y="f434"/>
                </a:cxn>
                <a:cxn ang="f326">
                  <a:pos x="f435" y="f436"/>
                </a:cxn>
                <a:cxn ang="f326">
                  <a:pos x="f437" y="f438"/>
                </a:cxn>
                <a:cxn ang="f326">
                  <a:pos x="f433" y="f439"/>
                </a:cxn>
                <a:cxn ang="f326">
                  <a:pos x="f440" y="f439"/>
                </a:cxn>
                <a:cxn ang="f326">
                  <a:pos x="f441" y="f442"/>
                </a:cxn>
                <a:cxn ang="f326">
                  <a:pos x="f443" y="f444"/>
                </a:cxn>
                <a:cxn ang="f326">
                  <a:pos x="f445" y="f446"/>
                </a:cxn>
                <a:cxn ang="f326">
                  <a:pos x="f447" y="f448"/>
                </a:cxn>
                <a:cxn ang="f326">
                  <a:pos x="f449" y="f448"/>
                </a:cxn>
                <a:cxn ang="f326">
                  <a:pos x="f450" y="f451"/>
                </a:cxn>
                <a:cxn ang="f326">
                  <a:pos x="f449" y="f452"/>
                </a:cxn>
                <a:cxn ang="f326">
                  <a:pos x="f453" y="f452"/>
                </a:cxn>
                <a:cxn ang="f326">
                  <a:pos x="f404" y="f405"/>
                </a:cxn>
                <a:cxn ang="f326">
                  <a:pos x="f454" y="f451"/>
                </a:cxn>
                <a:cxn ang="f326">
                  <a:pos x="f455" y="f456"/>
                </a:cxn>
                <a:cxn ang="f326">
                  <a:pos x="f457" y="f458"/>
                </a:cxn>
                <a:cxn ang="f326">
                  <a:pos x="f459" y="f460"/>
                </a:cxn>
                <a:cxn ang="f326">
                  <a:pos x="f461" y="f462"/>
                </a:cxn>
                <a:cxn ang="f326">
                  <a:pos x="f463" y="f464"/>
                </a:cxn>
                <a:cxn ang="f326">
                  <a:pos x="f465" y="f466"/>
                </a:cxn>
                <a:cxn ang="f326">
                  <a:pos x="f467" y="f468"/>
                </a:cxn>
                <a:cxn ang="f326">
                  <a:pos x="f469" y="f470"/>
                </a:cxn>
                <a:cxn ang="f326">
                  <a:pos x="f471" y="f472"/>
                </a:cxn>
                <a:cxn ang="f326">
                  <a:pos x="f473" y="f474"/>
                </a:cxn>
                <a:cxn ang="f326">
                  <a:pos x="f475" y="f476"/>
                </a:cxn>
                <a:cxn ang="f326">
                  <a:pos x="f454" y="f451"/>
                </a:cxn>
              </a:cxnLst>
              <a:rect l="f400" t="f403" r="f401" b="f402"/>
              <a:pathLst>
                <a:path w="156407" h="235516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lnTo>
                    <a:pt x="f22" y="f21"/>
                  </a:lnTo>
                  <a:lnTo>
                    <a:pt x="f23" y="f24"/>
                  </a:ln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lnTo>
                    <a:pt x="f22" y="f37"/>
                  </a:lnTo>
                  <a:lnTo>
                    <a:pt x="f38" y="f39"/>
                  </a:lnTo>
                  <a:cubicBezTo>
                    <a:pt x="f40" y="f41"/>
                    <a:pt x="f42" y="f43"/>
                    <a:pt x="f44" y="f45"/>
                  </a:cubicBezTo>
                  <a:lnTo>
                    <a:pt x="f46" y="f47"/>
                  </a:lnTo>
                  <a:lnTo>
                    <a:pt x="f48" y="f49"/>
                  </a:lnTo>
                  <a:cubicBezTo>
                    <a:pt x="f50" y="f51"/>
                    <a:pt x="f52" y="f53"/>
                    <a:pt x="f52" y="f54"/>
                  </a:cubicBezTo>
                  <a:lnTo>
                    <a:pt x="f46" y="f55"/>
                  </a:lnTo>
                  <a:lnTo>
                    <a:pt x="f56" y="f57"/>
                  </a:lnTo>
                  <a:cubicBezTo>
                    <a:pt x="f58" y="f59"/>
                    <a:pt x="f60" y="f61"/>
                    <a:pt x="f62" y="f63"/>
                  </a:cubicBezTo>
                  <a:lnTo>
                    <a:pt x="f64" y="f65"/>
                  </a:lnTo>
                  <a:lnTo>
                    <a:pt x="f66" y="f67"/>
                  </a:lnTo>
                  <a:cubicBezTo>
                    <a:pt x="f68" y="f69"/>
                    <a:pt x="f70" y="f71"/>
                    <a:pt x="f72" y="f73"/>
                  </a:cubicBezTo>
                  <a:lnTo>
                    <a:pt x="f64" y="f74"/>
                  </a:lnTo>
                  <a:lnTo>
                    <a:pt x="f75" y="f74"/>
                  </a:lnTo>
                  <a:cubicBezTo>
                    <a:pt x="f76" y="f77"/>
                    <a:pt x="f78" y="f79"/>
                    <a:pt x="f80" y="f81"/>
                  </a:cubicBezTo>
                  <a:cubicBezTo>
                    <a:pt x="f82" y="f83"/>
                    <a:pt x="f84" y="f85"/>
                    <a:pt x="f86" y="f87"/>
                  </a:cubicBezTo>
                  <a:cubicBezTo>
                    <a:pt x="f88" y="f89"/>
                    <a:pt x="f90" y="f91"/>
                    <a:pt x="f92" y="f93"/>
                  </a:cubicBezTo>
                  <a:cubicBezTo>
                    <a:pt x="f94" y="f95"/>
                    <a:pt x="f96" y="f97"/>
                    <a:pt x="f98" y="f5"/>
                  </a:cubicBezTo>
                  <a:lnTo>
                    <a:pt x="f99" y="f5"/>
                  </a:lnTo>
                  <a:cubicBezTo>
                    <a:pt x="f100" y="f5"/>
                    <a:pt x="f5" y="f101"/>
                    <a:pt x="f5" y="f102"/>
                  </a:cubicBezTo>
                  <a:cubicBezTo>
                    <a:pt x="f5" y="f103"/>
                    <a:pt x="f100" y="f7"/>
                    <a:pt x="f99" y="f7"/>
                  </a:cubicBezTo>
                  <a:lnTo>
                    <a:pt x="f104" y="f7"/>
                  </a:lnTo>
                  <a:cubicBezTo>
                    <a:pt x="f105" y="f106"/>
                    <a:pt x="f107" y="f108"/>
                    <a:pt x="f8" y="f9"/>
                  </a:cubicBezTo>
                  <a:close/>
                  <a:moveTo>
                    <a:pt x="f109" y="f102"/>
                  </a:moveTo>
                  <a:cubicBezTo>
                    <a:pt x="f109" y="f110"/>
                    <a:pt x="f111" y="f112"/>
                    <a:pt x="f113" y="f114"/>
                  </a:cubicBezTo>
                  <a:cubicBezTo>
                    <a:pt x="f115" y="f116"/>
                    <a:pt x="f117" y="f118"/>
                    <a:pt x="f119" y="f120"/>
                  </a:cubicBezTo>
                  <a:cubicBezTo>
                    <a:pt x="f121" y="f122"/>
                    <a:pt x="f121" y="f123"/>
                    <a:pt x="f121" y="f124"/>
                  </a:cubicBezTo>
                  <a:cubicBezTo>
                    <a:pt x="f121" y="f125"/>
                    <a:pt x="f121" y="f126"/>
                    <a:pt x="f127" y="f128"/>
                  </a:cubicBezTo>
                  <a:cubicBezTo>
                    <a:pt x="f129" y="f130"/>
                    <a:pt x="f131" y="f132"/>
                    <a:pt x="f133" y="f134"/>
                  </a:cubicBezTo>
                  <a:cubicBezTo>
                    <a:pt x="f135" y="f136"/>
                    <a:pt x="f137" y="f138"/>
                    <a:pt x="f137" y="f139"/>
                  </a:cubicBezTo>
                  <a:cubicBezTo>
                    <a:pt x="f137" y="f140"/>
                    <a:pt x="f137" y="f141"/>
                    <a:pt x="f142" y="f143"/>
                  </a:cubicBezTo>
                  <a:cubicBezTo>
                    <a:pt x="f144" y="f145"/>
                    <a:pt x="f146" y="f147"/>
                    <a:pt x="f148" y="f149"/>
                  </a:cubicBezTo>
                  <a:cubicBezTo>
                    <a:pt x="f150" y="f151"/>
                    <a:pt x="f152" y="f153"/>
                    <a:pt x="f152" y="f154"/>
                  </a:cubicBezTo>
                  <a:cubicBezTo>
                    <a:pt x="f152" y="f155"/>
                    <a:pt x="f152" y="f156"/>
                    <a:pt x="f157" y="f158"/>
                  </a:cubicBezTo>
                  <a:cubicBezTo>
                    <a:pt x="f159" y="f160"/>
                    <a:pt x="f161" y="f162"/>
                    <a:pt x="f163" y="f164"/>
                  </a:cubicBezTo>
                  <a:cubicBezTo>
                    <a:pt x="f111" y="f165"/>
                    <a:pt x="f109" y="f166"/>
                    <a:pt x="f109" y="f102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67" name="Freeform 112">
              <a:extLst>
                <a:ext uri="{FF2B5EF4-FFF2-40B4-BE49-F238E27FC236}">
                  <a16:creationId xmlns:a16="http://schemas.microsoft.com/office/drawing/2014/main" id="{D2501955-5A22-CF49-8067-399695F61B44}"/>
                </a:ext>
              </a:extLst>
            </p:cNvPr>
            <p:cNvSpPr/>
            <p:nvPr/>
          </p:nvSpPr>
          <p:spPr>
            <a:xfrm>
              <a:off x="7261113" y="4478328"/>
              <a:ext cx="443676" cy="3100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69896"/>
                <a:gd name="f7" fmla="val 252642"/>
                <a:gd name="f8" fmla="val 151935"/>
                <a:gd name="f9" fmla="val 252576"/>
                <a:gd name="f10" fmla="val 141619"/>
                <a:gd name="f11" fmla="val 93919"/>
                <a:gd name="f12" fmla="val 254017"/>
                <a:gd name="f13" fmla="val 48525"/>
                <a:gd name="f14" fmla="val 232055"/>
                <a:gd name="f15" fmla="val 20049"/>
                <a:gd name="f16" fmla="val 193759"/>
                <a:gd name="f17" fmla="+- 0 0 3594"/>
                <a:gd name="f18" fmla="val 157213"/>
                <a:gd name="f19" fmla="+- 0 0 6524"/>
                <a:gd name="f20" fmla="val 110999"/>
                <a:gd name="f21" fmla="val 12312"/>
                <a:gd name="f22" fmla="val 71759"/>
                <a:gd name="f23" fmla="val 30600"/>
                <a:gd name="f24" fmla="val 34725"/>
                <a:gd name="f25" fmla="val 66168"/>
                <a:gd name="f26" fmla="val 9265"/>
                <a:gd name="f27" fmla="val 107121"/>
                <a:gd name="f28" fmla="val 3894"/>
                <a:gd name="f29" fmla="val 121907"/>
                <a:gd name="f30" fmla="val 1278"/>
                <a:gd name="f31" fmla="val 136896"/>
                <a:gd name="f32" fmla="+- 0 0 24"/>
                <a:gd name="f33" fmla="val 151912"/>
                <a:gd name="f34" fmla="val 3"/>
                <a:gd name="f35" fmla="val 211543"/>
                <a:gd name="f36" fmla="val 236804"/>
                <a:gd name="f37" fmla="+- 0 0 110"/>
                <a:gd name="f38" fmla="val 261949"/>
                <a:gd name="f39" fmla="val 3433"/>
                <a:gd name="f40" fmla="val 286195"/>
                <a:gd name="f41" fmla="val 10522"/>
                <a:gd name="f42" fmla="val 306121"/>
                <a:gd name="f43" fmla="val 17224"/>
                <a:gd name="f44" fmla="val 324080"/>
                <a:gd name="f45" fmla="val 28749"/>
                <a:gd name="f46" fmla="val 338475"/>
                <a:gd name="f47" fmla="val 44070"/>
                <a:gd name="f48" fmla="val 44228"/>
                <a:gd name="f49" fmla="val 358798"/>
                <a:gd name="f50" fmla="val 67269"/>
                <a:gd name="f51" fmla="val 369976"/>
                <a:gd name="f52" fmla="val 96957"/>
                <a:gd name="f53" fmla="val 127680"/>
                <a:gd name="f54" fmla="val 368888"/>
                <a:gd name="f55" fmla="val 178884"/>
                <a:gd name="f56" fmla="val 336546"/>
                <a:gd name="f57" fmla="val 224216"/>
                <a:gd name="f58" fmla="val 288458"/>
                <a:gd name="f59" fmla="val 241830"/>
                <a:gd name="f60" fmla="val 263538"/>
                <a:gd name="f61" fmla="val 249406"/>
                <a:gd name="f62" fmla="val 237584"/>
                <a:gd name="f63" fmla="val 253024"/>
                <a:gd name="f64" fmla="val 252553"/>
                <a:gd name="f65" fmla="val 152478"/>
                <a:gd name="f66" fmla="val 11359"/>
                <a:gd name="f67" fmla="val 137894"/>
                <a:gd name="f68" fmla="val 11324"/>
                <a:gd name="f69" fmla="val 123337"/>
                <a:gd name="f70" fmla="val 12581"/>
                <a:gd name="f71" fmla="val 108976"/>
                <a:gd name="f72" fmla="val 15114"/>
                <a:gd name="f73" fmla="val 71645"/>
                <a:gd name="f74" fmla="val 19898"/>
                <a:gd name="f75" fmla="val 39175"/>
                <a:gd name="f76" fmla="val 43022"/>
                <a:gd name="f77" fmla="val 22447"/>
                <a:gd name="f78" fmla="val 76736"/>
                <a:gd name="f79" fmla="val 5632"/>
                <a:gd name="f80" fmla="val 112403"/>
                <a:gd name="f81" fmla="val 8271"/>
                <a:gd name="f82" fmla="val 154200"/>
                <a:gd name="f83" fmla="val 29437"/>
                <a:gd name="f84" fmla="val 187470"/>
                <a:gd name="f85" fmla="val 55943"/>
                <a:gd name="f86" fmla="val 222611"/>
                <a:gd name="f87" fmla="val 97898"/>
                <a:gd name="f88" fmla="val 242648"/>
                <a:gd name="f89" fmla="val 141890"/>
                <a:gd name="f90" fmla="val 241174"/>
                <a:gd name="f91" fmla="val 145223"/>
                <a:gd name="f92" fmla="val 148571"/>
                <a:gd name="f93" fmla="val 211408"/>
                <a:gd name="f94" fmla="val 236247"/>
                <a:gd name="f95" fmla="val 241632"/>
                <a:gd name="f96" fmla="val 261007"/>
                <a:gd name="f97" fmla="val 238213"/>
                <a:gd name="f98" fmla="val 284793"/>
                <a:gd name="f99" fmla="val 231040"/>
                <a:gd name="f100" fmla="val 328390"/>
                <a:gd name="f101" fmla="val 215027"/>
                <a:gd name="f102" fmla="val 357704"/>
                <a:gd name="f103" fmla="val 173913"/>
                <a:gd name="f104" fmla="val 358631"/>
                <a:gd name="f105" fmla="val 127477"/>
                <a:gd name="f106" fmla="val 358679"/>
                <a:gd name="f107" fmla="val 99554"/>
                <a:gd name="f108" fmla="val 348517"/>
                <a:gd name="f109" fmla="val 72577"/>
                <a:gd name="f110" fmla="val 330059"/>
                <a:gd name="f111" fmla="val 51626"/>
                <a:gd name="f112" fmla="val 317003"/>
                <a:gd name="f113" fmla="val 37758"/>
                <a:gd name="f114" fmla="val 300735"/>
                <a:gd name="f115" fmla="val 27316"/>
                <a:gd name="f116" fmla="val 282689"/>
                <a:gd name="f117" fmla="val 21222"/>
                <a:gd name="f118" fmla="val 259613"/>
                <a:gd name="f119" fmla="val 14510"/>
                <a:gd name="f120" fmla="val 235689"/>
                <a:gd name="f121" fmla="val 11165"/>
                <a:gd name="f122" fmla="val 211656"/>
                <a:gd name="f123" fmla="val 11291"/>
                <a:gd name="f124" fmla="+- 0 0 -90"/>
                <a:gd name="f125" fmla="*/ f3 1 369896"/>
                <a:gd name="f126" fmla="*/ f4 1 252642"/>
                <a:gd name="f127" fmla="+- f7 0 f5"/>
                <a:gd name="f128" fmla="+- f6 0 f5"/>
                <a:gd name="f129" fmla="*/ f124 f0 1"/>
                <a:gd name="f130" fmla="*/ f128 1 369896"/>
                <a:gd name="f131" fmla="*/ f127 1 252642"/>
                <a:gd name="f132" fmla="*/ 151935 f128 1"/>
                <a:gd name="f133" fmla="*/ 252576 f127 1"/>
                <a:gd name="f134" fmla="*/ 141619 f128 1"/>
                <a:gd name="f135" fmla="*/ 20049 f128 1"/>
                <a:gd name="f136" fmla="*/ 193759 f127 1"/>
                <a:gd name="f137" fmla="*/ 12312 f128 1"/>
                <a:gd name="f138" fmla="*/ 71759 f127 1"/>
                <a:gd name="f139" fmla="*/ 107121 f128 1"/>
                <a:gd name="f140" fmla="*/ 3894 f127 1"/>
                <a:gd name="f141" fmla="*/ 151912 f128 1"/>
                <a:gd name="f142" fmla="*/ 3 f127 1"/>
                <a:gd name="f143" fmla="*/ 211543 f128 1"/>
                <a:gd name="f144" fmla="*/ 286195 f128 1"/>
                <a:gd name="f145" fmla="*/ 10522 f127 1"/>
                <a:gd name="f146" fmla="*/ 338475 f128 1"/>
                <a:gd name="f147" fmla="*/ 44070 f127 1"/>
                <a:gd name="f148" fmla="*/ 44228 f127 1"/>
                <a:gd name="f149" fmla="*/ 369896 f128 1"/>
                <a:gd name="f150" fmla="*/ 127680 f127 1"/>
                <a:gd name="f151" fmla="*/ 288458 f128 1"/>
                <a:gd name="f152" fmla="*/ 241830 f127 1"/>
                <a:gd name="f153" fmla="*/ 252553 f127 1"/>
                <a:gd name="f154" fmla="*/ 152478 f128 1"/>
                <a:gd name="f155" fmla="*/ 11359 f127 1"/>
                <a:gd name="f156" fmla="*/ 108976 f128 1"/>
                <a:gd name="f157" fmla="*/ 15114 f127 1"/>
                <a:gd name="f158" fmla="*/ 22447 f128 1"/>
                <a:gd name="f159" fmla="*/ 76736 f127 1"/>
                <a:gd name="f160" fmla="*/ 29437 f128 1"/>
                <a:gd name="f161" fmla="*/ 187470 f127 1"/>
                <a:gd name="f162" fmla="*/ 141890 f128 1"/>
                <a:gd name="f163" fmla="*/ 241174 f127 1"/>
                <a:gd name="f164" fmla="*/ 211408 f128 1"/>
                <a:gd name="f165" fmla="*/ 284793 f128 1"/>
                <a:gd name="f166" fmla="*/ 231040 f127 1"/>
                <a:gd name="f167" fmla="*/ 358631 f128 1"/>
                <a:gd name="f168" fmla="*/ 127477 f127 1"/>
                <a:gd name="f169" fmla="*/ 330059 f128 1"/>
                <a:gd name="f170" fmla="*/ 51626 f127 1"/>
                <a:gd name="f171" fmla="*/ 282689 f128 1"/>
                <a:gd name="f172" fmla="*/ 21222 f127 1"/>
                <a:gd name="f173" fmla="*/ 211656 f128 1"/>
                <a:gd name="f174" fmla="*/ 11291 f127 1"/>
                <a:gd name="f175" fmla="*/ f129 1 f2"/>
                <a:gd name="f176" fmla="*/ f132 1 369896"/>
                <a:gd name="f177" fmla="*/ f133 1 252642"/>
                <a:gd name="f178" fmla="*/ f134 1 369896"/>
                <a:gd name="f179" fmla="*/ f135 1 369896"/>
                <a:gd name="f180" fmla="*/ f136 1 252642"/>
                <a:gd name="f181" fmla="*/ f137 1 369896"/>
                <a:gd name="f182" fmla="*/ f138 1 252642"/>
                <a:gd name="f183" fmla="*/ f139 1 369896"/>
                <a:gd name="f184" fmla="*/ f140 1 252642"/>
                <a:gd name="f185" fmla="*/ f141 1 369896"/>
                <a:gd name="f186" fmla="*/ f142 1 252642"/>
                <a:gd name="f187" fmla="*/ f143 1 369896"/>
                <a:gd name="f188" fmla="*/ f144 1 369896"/>
                <a:gd name="f189" fmla="*/ f145 1 252642"/>
                <a:gd name="f190" fmla="*/ f146 1 369896"/>
                <a:gd name="f191" fmla="*/ f147 1 252642"/>
                <a:gd name="f192" fmla="*/ f148 1 252642"/>
                <a:gd name="f193" fmla="*/ f149 1 369896"/>
                <a:gd name="f194" fmla="*/ f150 1 252642"/>
                <a:gd name="f195" fmla="*/ f151 1 369896"/>
                <a:gd name="f196" fmla="*/ f152 1 252642"/>
                <a:gd name="f197" fmla="*/ f153 1 252642"/>
                <a:gd name="f198" fmla="*/ f154 1 369896"/>
                <a:gd name="f199" fmla="*/ f155 1 252642"/>
                <a:gd name="f200" fmla="*/ f156 1 369896"/>
                <a:gd name="f201" fmla="*/ f157 1 252642"/>
                <a:gd name="f202" fmla="*/ f158 1 369896"/>
                <a:gd name="f203" fmla="*/ f159 1 252642"/>
                <a:gd name="f204" fmla="*/ f160 1 369896"/>
                <a:gd name="f205" fmla="*/ f161 1 252642"/>
                <a:gd name="f206" fmla="*/ f162 1 369896"/>
                <a:gd name="f207" fmla="*/ f163 1 252642"/>
                <a:gd name="f208" fmla="*/ f164 1 369896"/>
                <a:gd name="f209" fmla="*/ f165 1 369896"/>
                <a:gd name="f210" fmla="*/ f166 1 252642"/>
                <a:gd name="f211" fmla="*/ f167 1 369896"/>
                <a:gd name="f212" fmla="*/ f168 1 252642"/>
                <a:gd name="f213" fmla="*/ f169 1 369896"/>
                <a:gd name="f214" fmla="*/ f170 1 252642"/>
                <a:gd name="f215" fmla="*/ f171 1 369896"/>
                <a:gd name="f216" fmla="*/ f172 1 252642"/>
                <a:gd name="f217" fmla="*/ f173 1 369896"/>
                <a:gd name="f218" fmla="*/ f174 1 252642"/>
                <a:gd name="f219" fmla="*/ f5 1 f130"/>
                <a:gd name="f220" fmla="*/ f6 1 f130"/>
                <a:gd name="f221" fmla="*/ f5 1 f131"/>
                <a:gd name="f222" fmla="*/ f7 1 f131"/>
                <a:gd name="f223" fmla="+- f175 0 f1"/>
                <a:gd name="f224" fmla="*/ f176 1 f130"/>
                <a:gd name="f225" fmla="*/ f177 1 f131"/>
                <a:gd name="f226" fmla="*/ f178 1 f130"/>
                <a:gd name="f227" fmla="*/ f179 1 f130"/>
                <a:gd name="f228" fmla="*/ f180 1 f131"/>
                <a:gd name="f229" fmla="*/ f181 1 f130"/>
                <a:gd name="f230" fmla="*/ f182 1 f131"/>
                <a:gd name="f231" fmla="*/ f183 1 f130"/>
                <a:gd name="f232" fmla="*/ f184 1 f131"/>
                <a:gd name="f233" fmla="*/ f185 1 f130"/>
                <a:gd name="f234" fmla="*/ f186 1 f131"/>
                <a:gd name="f235" fmla="*/ f187 1 f130"/>
                <a:gd name="f236" fmla="*/ f188 1 f130"/>
                <a:gd name="f237" fmla="*/ f189 1 f131"/>
                <a:gd name="f238" fmla="*/ f190 1 f130"/>
                <a:gd name="f239" fmla="*/ f191 1 f131"/>
                <a:gd name="f240" fmla="*/ f192 1 f131"/>
                <a:gd name="f241" fmla="*/ f193 1 f130"/>
                <a:gd name="f242" fmla="*/ f194 1 f131"/>
                <a:gd name="f243" fmla="*/ f195 1 f130"/>
                <a:gd name="f244" fmla="*/ f196 1 f131"/>
                <a:gd name="f245" fmla="*/ f197 1 f131"/>
                <a:gd name="f246" fmla="*/ f198 1 f130"/>
                <a:gd name="f247" fmla="*/ f199 1 f131"/>
                <a:gd name="f248" fmla="*/ f200 1 f130"/>
                <a:gd name="f249" fmla="*/ f201 1 f131"/>
                <a:gd name="f250" fmla="*/ f202 1 f130"/>
                <a:gd name="f251" fmla="*/ f203 1 f131"/>
                <a:gd name="f252" fmla="*/ f204 1 f130"/>
                <a:gd name="f253" fmla="*/ f205 1 f131"/>
                <a:gd name="f254" fmla="*/ f206 1 f130"/>
                <a:gd name="f255" fmla="*/ f207 1 f131"/>
                <a:gd name="f256" fmla="*/ f208 1 f130"/>
                <a:gd name="f257" fmla="*/ f209 1 f130"/>
                <a:gd name="f258" fmla="*/ f210 1 f131"/>
                <a:gd name="f259" fmla="*/ f211 1 f130"/>
                <a:gd name="f260" fmla="*/ f212 1 f131"/>
                <a:gd name="f261" fmla="*/ f213 1 f130"/>
                <a:gd name="f262" fmla="*/ f214 1 f131"/>
                <a:gd name="f263" fmla="*/ f215 1 f130"/>
                <a:gd name="f264" fmla="*/ f216 1 f131"/>
                <a:gd name="f265" fmla="*/ f217 1 f130"/>
                <a:gd name="f266" fmla="*/ f218 1 f131"/>
                <a:gd name="f267" fmla="*/ f219 f125 1"/>
                <a:gd name="f268" fmla="*/ f220 f125 1"/>
                <a:gd name="f269" fmla="*/ f222 f126 1"/>
                <a:gd name="f270" fmla="*/ f221 f126 1"/>
                <a:gd name="f271" fmla="*/ f224 f125 1"/>
                <a:gd name="f272" fmla="*/ f225 f126 1"/>
                <a:gd name="f273" fmla="*/ f226 f125 1"/>
                <a:gd name="f274" fmla="*/ f227 f125 1"/>
                <a:gd name="f275" fmla="*/ f228 f126 1"/>
                <a:gd name="f276" fmla="*/ f229 f125 1"/>
                <a:gd name="f277" fmla="*/ f230 f126 1"/>
                <a:gd name="f278" fmla="*/ f231 f125 1"/>
                <a:gd name="f279" fmla="*/ f232 f126 1"/>
                <a:gd name="f280" fmla="*/ f233 f125 1"/>
                <a:gd name="f281" fmla="*/ f234 f126 1"/>
                <a:gd name="f282" fmla="*/ f235 f125 1"/>
                <a:gd name="f283" fmla="*/ f236 f125 1"/>
                <a:gd name="f284" fmla="*/ f237 f126 1"/>
                <a:gd name="f285" fmla="*/ f238 f125 1"/>
                <a:gd name="f286" fmla="*/ f239 f126 1"/>
                <a:gd name="f287" fmla="*/ f240 f126 1"/>
                <a:gd name="f288" fmla="*/ f241 f125 1"/>
                <a:gd name="f289" fmla="*/ f242 f126 1"/>
                <a:gd name="f290" fmla="*/ f243 f125 1"/>
                <a:gd name="f291" fmla="*/ f244 f126 1"/>
                <a:gd name="f292" fmla="*/ f245 f126 1"/>
                <a:gd name="f293" fmla="*/ f246 f125 1"/>
                <a:gd name="f294" fmla="*/ f247 f126 1"/>
                <a:gd name="f295" fmla="*/ f248 f125 1"/>
                <a:gd name="f296" fmla="*/ f249 f126 1"/>
                <a:gd name="f297" fmla="*/ f250 f125 1"/>
                <a:gd name="f298" fmla="*/ f251 f126 1"/>
                <a:gd name="f299" fmla="*/ f252 f125 1"/>
                <a:gd name="f300" fmla="*/ f253 f126 1"/>
                <a:gd name="f301" fmla="*/ f254 f125 1"/>
                <a:gd name="f302" fmla="*/ f255 f126 1"/>
                <a:gd name="f303" fmla="*/ f256 f125 1"/>
                <a:gd name="f304" fmla="*/ f257 f125 1"/>
                <a:gd name="f305" fmla="*/ f258 f126 1"/>
                <a:gd name="f306" fmla="*/ f259 f125 1"/>
                <a:gd name="f307" fmla="*/ f260 f126 1"/>
                <a:gd name="f308" fmla="*/ f261 f125 1"/>
                <a:gd name="f309" fmla="*/ f262 f126 1"/>
                <a:gd name="f310" fmla="*/ f263 f125 1"/>
                <a:gd name="f311" fmla="*/ f264 f126 1"/>
                <a:gd name="f312" fmla="*/ f265 f125 1"/>
                <a:gd name="f313" fmla="*/ f266 f1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3">
                  <a:pos x="f271" y="f272"/>
                </a:cxn>
                <a:cxn ang="f223">
                  <a:pos x="f273" y="f272"/>
                </a:cxn>
                <a:cxn ang="f223">
                  <a:pos x="f274" y="f275"/>
                </a:cxn>
                <a:cxn ang="f223">
                  <a:pos x="f276" y="f277"/>
                </a:cxn>
                <a:cxn ang="f223">
                  <a:pos x="f278" y="f279"/>
                </a:cxn>
                <a:cxn ang="f223">
                  <a:pos x="f280" y="f281"/>
                </a:cxn>
                <a:cxn ang="f223">
                  <a:pos x="f282" y="f281"/>
                </a:cxn>
                <a:cxn ang="f223">
                  <a:pos x="f283" y="f284"/>
                </a:cxn>
                <a:cxn ang="f223">
                  <a:pos x="f285" y="f286"/>
                </a:cxn>
                <a:cxn ang="f223">
                  <a:pos x="f285" y="f287"/>
                </a:cxn>
                <a:cxn ang="f223">
                  <a:pos x="f288" y="f289"/>
                </a:cxn>
                <a:cxn ang="f223">
                  <a:pos x="f290" y="f291"/>
                </a:cxn>
                <a:cxn ang="f223">
                  <a:pos x="f282" y="f292"/>
                </a:cxn>
                <a:cxn ang="f223">
                  <a:pos x="f293" y="f294"/>
                </a:cxn>
                <a:cxn ang="f223">
                  <a:pos x="f295" y="f296"/>
                </a:cxn>
                <a:cxn ang="f223">
                  <a:pos x="f297" y="f298"/>
                </a:cxn>
                <a:cxn ang="f223">
                  <a:pos x="f299" y="f300"/>
                </a:cxn>
                <a:cxn ang="f223">
                  <a:pos x="f301" y="f302"/>
                </a:cxn>
                <a:cxn ang="f223">
                  <a:pos x="f271" y="f302"/>
                </a:cxn>
                <a:cxn ang="f223">
                  <a:pos x="f303" y="f302"/>
                </a:cxn>
                <a:cxn ang="f223">
                  <a:pos x="f304" y="f305"/>
                </a:cxn>
                <a:cxn ang="f223">
                  <a:pos x="f306" y="f307"/>
                </a:cxn>
                <a:cxn ang="f223">
                  <a:pos x="f308" y="f309"/>
                </a:cxn>
                <a:cxn ang="f223">
                  <a:pos x="f310" y="f311"/>
                </a:cxn>
                <a:cxn ang="f223">
                  <a:pos x="f312" y="f313"/>
                </a:cxn>
                <a:cxn ang="f223">
                  <a:pos x="f293" y="f313"/>
                </a:cxn>
              </a:cxnLst>
              <a:rect l="f267" t="f270" r="f268" b="f269"/>
              <a:pathLst>
                <a:path w="369896" h="252642">
                  <a:moveTo>
                    <a:pt x="f8" y="f9"/>
                  </a:moveTo>
                  <a:lnTo>
                    <a:pt x="f10" y="f9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lnTo>
                    <a:pt x="f35" y="f34"/>
                  </a:ln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lnTo>
                    <a:pt x="f46" y="f48"/>
                  </a:lnTo>
                  <a:cubicBezTo>
                    <a:pt x="f49" y="f50"/>
                    <a:pt x="f51" y="f52"/>
                    <a:pt x="f6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35" y="f64"/>
                  </a:cubicBezTo>
                  <a:close/>
                  <a:moveTo>
                    <a:pt x="f65" y="f66"/>
                  </a:move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89" y="f90"/>
                  </a:cubicBezTo>
                  <a:cubicBezTo>
                    <a:pt x="f91" y="f90"/>
                    <a:pt x="f92" y="f90"/>
                    <a:pt x="f8" y="f90"/>
                  </a:cubicBezTo>
                  <a:lnTo>
                    <a:pt x="f93" y="f90"/>
                  </a:lnTo>
                  <a:cubicBezTo>
                    <a:pt x="f94" y="f95"/>
                    <a:pt x="f96" y="f97"/>
                    <a:pt x="f98" y="f99"/>
                  </a:cubicBezTo>
                  <a:cubicBezTo>
                    <a:pt x="f100" y="f101"/>
                    <a:pt x="f102" y="f103"/>
                    <a:pt x="f104" y="f105"/>
                  </a:cubicBezTo>
                  <a:cubicBezTo>
                    <a:pt x="f106" y="f107"/>
                    <a:pt x="f108" y="f109"/>
                    <a:pt x="f110" y="f111"/>
                  </a:cubicBezTo>
                  <a:cubicBezTo>
                    <a:pt x="f112" y="f113"/>
                    <a:pt x="f114" y="f115"/>
                    <a:pt x="f116" y="f117"/>
                  </a:cubicBezTo>
                  <a:cubicBezTo>
                    <a:pt x="f118" y="f119"/>
                    <a:pt x="f120" y="f121"/>
                    <a:pt x="f122" y="f123"/>
                  </a:cubicBezTo>
                  <a:lnTo>
                    <a:pt x="f65" y="f123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68" name="Freeform 113">
              <a:extLst>
                <a:ext uri="{FF2B5EF4-FFF2-40B4-BE49-F238E27FC236}">
                  <a16:creationId xmlns:a16="http://schemas.microsoft.com/office/drawing/2014/main" id="{FAA753C8-6357-FC88-A8DA-BC930F5D4669}"/>
                </a:ext>
              </a:extLst>
            </p:cNvPr>
            <p:cNvSpPr/>
            <p:nvPr/>
          </p:nvSpPr>
          <p:spPr>
            <a:xfrm>
              <a:off x="7338407" y="4481574"/>
              <a:ext cx="364699" cy="30328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4057"/>
                <a:gd name="f7" fmla="val 247130"/>
                <a:gd name="f8" fmla="val 147197"/>
                <a:gd name="f9" fmla="val 247057"/>
                <a:gd name="f10" fmla="val 144391"/>
                <a:gd name="f11" fmla="val 141519"/>
                <a:gd name="f12" fmla="val 138600"/>
                <a:gd name="f13" fmla="val 91935"/>
                <a:gd name="f14" fmla="val 248480"/>
                <a:gd name="f15" fmla="val 47517"/>
                <a:gd name="f16" fmla="val 227019"/>
                <a:gd name="f17" fmla="val 19632"/>
                <a:gd name="f18" fmla="val 189575"/>
                <a:gd name="f19" fmla="+- 0 0 3518"/>
                <a:gd name="f20" fmla="val 153795"/>
                <a:gd name="f21" fmla="+- 0 0 6388"/>
                <a:gd name="f22" fmla="val 108550"/>
                <a:gd name="f23" fmla="val 12053"/>
                <a:gd name="f24" fmla="val 70131"/>
                <a:gd name="f25" fmla="val 29966"/>
                <a:gd name="f26" fmla="val 33927"/>
                <a:gd name="f27" fmla="val 64754"/>
                <a:gd name="f28" fmla="val 9041"/>
                <a:gd name="f29" fmla="val 104803"/>
                <a:gd name="f30" fmla="val 3781"/>
                <a:gd name="f31" fmla="val 143898"/>
                <a:gd name="f32" fmla="+- 0 0 2911"/>
                <a:gd name="f33" fmla="val 183998"/>
                <a:gd name="f34" fmla="+- 0 0 699"/>
                <a:gd name="f35" fmla="val 222120"/>
                <a:gd name="f36" fmla="val 10251"/>
                <a:gd name="f37" fmla="val 241580"/>
                <a:gd name="f38" fmla="val 16795"/>
                <a:gd name="f39" fmla="val 259125"/>
                <a:gd name="f40" fmla="val 28038"/>
                <a:gd name="f41" fmla="val 273200"/>
                <a:gd name="f42" fmla="val 42985"/>
                <a:gd name="f43" fmla="val 273336"/>
                <a:gd name="f44" fmla="val 43143"/>
                <a:gd name="f45" fmla="val 293230"/>
                <a:gd name="f46" fmla="val 65703"/>
                <a:gd name="f47" fmla="val 304160"/>
                <a:gd name="f48" fmla="val 94775"/>
                <a:gd name="f49" fmla="val 124853"/>
                <a:gd name="f50" fmla="val 303037"/>
                <a:gd name="f51" fmla="val 174973"/>
                <a:gd name="f52" fmla="val 271351"/>
                <a:gd name="f53" fmla="val 219325"/>
                <a:gd name="f54" fmla="val 224269"/>
                <a:gd name="f55" fmla="val 236538"/>
                <a:gd name="f56" fmla="val 199307"/>
                <a:gd name="f57" fmla="val 244149"/>
                <a:gd name="f58" fmla="val 173285"/>
                <a:gd name="f59" fmla="val 247700"/>
                <a:gd name="f60" fmla="val 149097"/>
                <a:gd name="f61" fmla="val 11314"/>
                <a:gd name="f62" fmla="val 134866"/>
                <a:gd name="f63" fmla="val 11237"/>
                <a:gd name="f64" fmla="val 120656"/>
                <a:gd name="f65" fmla="val 12426"/>
                <a:gd name="f66" fmla="val 106636"/>
                <a:gd name="f67" fmla="val 14866"/>
                <a:gd name="f68" fmla="val 70199"/>
                <a:gd name="f69" fmla="val 19569"/>
                <a:gd name="f70" fmla="val 38517"/>
                <a:gd name="f71" fmla="val 42153"/>
                <a:gd name="f72" fmla="val 22188"/>
                <a:gd name="f73" fmla="val 75063"/>
                <a:gd name="f74" fmla="val 5749"/>
                <a:gd name="f75" fmla="val 109876"/>
                <a:gd name="f76" fmla="val 8311"/>
                <a:gd name="f77" fmla="val 150688"/>
                <a:gd name="f78" fmla="val 28975"/>
                <a:gd name="f79" fmla="val 183173"/>
                <a:gd name="f80" fmla="val 54859"/>
                <a:gd name="f81" fmla="val 217501"/>
                <a:gd name="f82" fmla="val 95834"/>
                <a:gd name="f83" fmla="val 237081"/>
                <a:gd name="f84" fmla="val 138804"/>
                <a:gd name="f85" fmla="val 235655"/>
                <a:gd name="f86" fmla="val 166440"/>
                <a:gd name="f87" fmla="val 237117"/>
                <a:gd name="f88" fmla="val 194121"/>
                <a:gd name="f89" fmla="val 233795"/>
                <a:gd name="f90" fmla="val 220627"/>
                <a:gd name="f91" fmla="val 225838"/>
                <a:gd name="f92" fmla="val 263189"/>
                <a:gd name="f93" fmla="val 210184"/>
                <a:gd name="f94" fmla="val 291798"/>
                <a:gd name="f95" fmla="val 170035"/>
                <a:gd name="f96" fmla="val 292700"/>
                <a:gd name="f97" fmla="val 124695"/>
                <a:gd name="f98" fmla="val 292811"/>
                <a:gd name="f99" fmla="val 97446"/>
                <a:gd name="f100" fmla="val 282955"/>
                <a:gd name="f101" fmla="val 71096"/>
                <a:gd name="f102" fmla="val 264989"/>
                <a:gd name="f103" fmla="val 50608"/>
                <a:gd name="f104" fmla="val 252194"/>
                <a:gd name="f105" fmla="val 37067"/>
                <a:gd name="f106" fmla="val 236270"/>
                <a:gd name="f107" fmla="val 26875"/>
                <a:gd name="f108" fmla="val 218614"/>
                <a:gd name="f109" fmla="val 20929"/>
                <a:gd name="f110" fmla="val 196023"/>
                <a:gd name="f111" fmla="val 14406"/>
                <a:gd name="f112" fmla="val 172610"/>
                <a:gd name="f113" fmla="val 11168"/>
                <a:gd name="f114" fmla="+- 0 0 -90"/>
                <a:gd name="f115" fmla="*/ f3 1 304057"/>
                <a:gd name="f116" fmla="*/ f4 1 247130"/>
                <a:gd name="f117" fmla="+- f7 0 f5"/>
                <a:gd name="f118" fmla="+- f6 0 f5"/>
                <a:gd name="f119" fmla="*/ f114 f0 1"/>
                <a:gd name="f120" fmla="*/ f118 1 304057"/>
                <a:gd name="f121" fmla="*/ f117 1 247130"/>
                <a:gd name="f122" fmla="*/ 147197 f118 1"/>
                <a:gd name="f123" fmla="*/ 247057 f117 1"/>
                <a:gd name="f124" fmla="*/ 138600 f118 1"/>
                <a:gd name="f125" fmla="*/ 19632 f118 1"/>
                <a:gd name="f126" fmla="*/ 189575 f117 1"/>
                <a:gd name="f127" fmla="*/ 12053 f118 1"/>
                <a:gd name="f128" fmla="*/ 70131 f117 1"/>
                <a:gd name="f129" fmla="*/ 104803 f118 1"/>
                <a:gd name="f130" fmla="*/ 3781 f117 1"/>
                <a:gd name="f131" fmla="*/ 222120 f118 1"/>
                <a:gd name="f132" fmla="*/ 10251 f117 1"/>
                <a:gd name="f133" fmla="*/ 273200 f118 1"/>
                <a:gd name="f134" fmla="*/ 42985 f117 1"/>
                <a:gd name="f135" fmla="*/ 273336 f118 1"/>
                <a:gd name="f136" fmla="*/ 43143 f117 1"/>
                <a:gd name="f137" fmla="*/ 304057 f118 1"/>
                <a:gd name="f138" fmla="*/ 124853 f117 1"/>
                <a:gd name="f139" fmla="*/ 224269 f118 1"/>
                <a:gd name="f140" fmla="*/ 236538 f117 1"/>
                <a:gd name="f141" fmla="*/ 149097 f118 1"/>
                <a:gd name="f142" fmla="*/ 11314 f117 1"/>
                <a:gd name="f143" fmla="*/ 106636 f118 1"/>
                <a:gd name="f144" fmla="*/ 14866 f117 1"/>
                <a:gd name="f145" fmla="*/ 22188 f118 1"/>
                <a:gd name="f146" fmla="*/ 75063 f117 1"/>
                <a:gd name="f147" fmla="*/ 28975 f118 1"/>
                <a:gd name="f148" fmla="*/ 183173 f117 1"/>
                <a:gd name="f149" fmla="*/ 138804 f118 1"/>
                <a:gd name="f150" fmla="*/ 235655 f117 1"/>
                <a:gd name="f151" fmla="*/ 220627 f118 1"/>
                <a:gd name="f152" fmla="*/ 225838 f117 1"/>
                <a:gd name="f153" fmla="*/ 292700 f118 1"/>
                <a:gd name="f154" fmla="*/ 124695 f117 1"/>
                <a:gd name="f155" fmla="*/ 264989 f118 1"/>
                <a:gd name="f156" fmla="*/ 50608 f117 1"/>
                <a:gd name="f157" fmla="*/ 218614 f118 1"/>
                <a:gd name="f158" fmla="*/ 20929 f117 1"/>
                <a:gd name="f159" fmla="*/ f119 1 f2"/>
                <a:gd name="f160" fmla="*/ f122 1 304057"/>
                <a:gd name="f161" fmla="*/ f123 1 247130"/>
                <a:gd name="f162" fmla="*/ f124 1 304057"/>
                <a:gd name="f163" fmla="*/ f125 1 304057"/>
                <a:gd name="f164" fmla="*/ f126 1 247130"/>
                <a:gd name="f165" fmla="*/ f127 1 304057"/>
                <a:gd name="f166" fmla="*/ f128 1 247130"/>
                <a:gd name="f167" fmla="*/ f129 1 304057"/>
                <a:gd name="f168" fmla="*/ f130 1 247130"/>
                <a:gd name="f169" fmla="*/ f131 1 304057"/>
                <a:gd name="f170" fmla="*/ f132 1 247130"/>
                <a:gd name="f171" fmla="*/ f133 1 304057"/>
                <a:gd name="f172" fmla="*/ f134 1 247130"/>
                <a:gd name="f173" fmla="*/ f135 1 304057"/>
                <a:gd name="f174" fmla="*/ f136 1 247130"/>
                <a:gd name="f175" fmla="*/ f137 1 304057"/>
                <a:gd name="f176" fmla="*/ f138 1 247130"/>
                <a:gd name="f177" fmla="*/ f139 1 304057"/>
                <a:gd name="f178" fmla="*/ f140 1 247130"/>
                <a:gd name="f179" fmla="*/ f141 1 304057"/>
                <a:gd name="f180" fmla="*/ f142 1 247130"/>
                <a:gd name="f181" fmla="*/ f143 1 304057"/>
                <a:gd name="f182" fmla="*/ f144 1 247130"/>
                <a:gd name="f183" fmla="*/ f145 1 304057"/>
                <a:gd name="f184" fmla="*/ f146 1 247130"/>
                <a:gd name="f185" fmla="*/ f147 1 304057"/>
                <a:gd name="f186" fmla="*/ f148 1 247130"/>
                <a:gd name="f187" fmla="*/ f149 1 304057"/>
                <a:gd name="f188" fmla="*/ f150 1 247130"/>
                <a:gd name="f189" fmla="*/ f151 1 304057"/>
                <a:gd name="f190" fmla="*/ f152 1 247130"/>
                <a:gd name="f191" fmla="*/ f153 1 304057"/>
                <a:gd name="f192" fmla="*/ f154 1 247130"/>
                <a:gd name="f193" fmla="*/ f155 1 304057"/>
                <a:gd name="f194" fmla="*/ f156 1 247130"/>
                <a:gd name="f195" fmla="*/ f157 1 304057"/>
                <a:gd name="f196" fmla="*/ f158 1 247130"/>
                <a:gd name="f197" fmla="*/ f5 1 f120"/>
                <a:gd name="f198" fmla="*/ f6 1 f120"/>
                <a:gd name="f199" fmla="*/ f5 1 f121"/>
                <a:gd name="f200" fmla="*/ f7 1 f121"/>
                <a:gd name="f201" fmla="+- f159 0 f1"/>
                <a:gd name="f202" fmla="*/ f160 1 f120"/>
                <a:gd name="f203" fmla="*/ f161 1 f121"/>
                <a:gd name="f204" fmla="*/ f162 1 f120"/>
                <a:gd name="f205" fmla="*/ f163 1 f120"/>
                <a:gd name="f206" fmla="*/ f164 1 f121"/>
                <a:gd name="f207" fmla="*/ f165 1 f120"/>
                <a:gd name="f208" fmla="*/ f166 1 f121"/>
                <a:gd name="f209" fmla="*/ f167 1 f120"/>
                <a:gd name="f210" fmla="*/ f168 1 f121"/>
                <a:gd name="f211" fmla="*/ f169 1 f120"/>
                <a:gd name="f212" fmla="*/ f170 1 f121"/>
                <a:gd name="f213" fmla="*/ f171 1 f120"/>
                <a:gd name="f214" fmla="*/ f172 1 f121"/>
                <a:gd name="f215" fmla="*/ f173 1 f120"/>
                <a:gd name="f216" fmla="*/ f174 1 f121"/>
                <a:gd name="f217" fmla="*/ f175 1 f120"/>
                <a:gd name="f218" fmla="*/ f176 1 f121"/>
                <a:gd name="f219" fmla="*/ f177 1 f120"/>
                <a:gd name="f220" fmla="*/ f178 1 f121"/>
                <a:gd name="f221" fmla="*/ f179 1 f120"/>
                <a:gd name="f222" fmla="*/ f180 1 f121"/>
                <a:gd name="f223" fmla="*/ f181 1 f120"/>
                <a:gd name="f224" fmla="*/ f182 1 f121"/>
                <a:gd name="f225" fmla="*/ f183 1 f120"/>
                <a:gd name="f226" fmla="*/ f184 1 f121"/>
                <a:gd name="f227" fmla="*/ f185 1 f120"/>
                <a:gd name="f228" fmla="*/ f186 1 f121"/>
                <a:gd name="f229" fmla="*/ f187 1 f120"/>
                <a:gd name="f230" fmla="*/ f188 1 f121"/>
                <a:gd name="f231" fmla="*/ f189 1 f120"/>
                <a:gd name="f232" fmla="*/ f190 1 f121"/>
                <a:gd name="f233" fmla="*/ f191 1 f120"/>
                <a:gd name="f234" fmla="*/ f192 1 f121"/>
                <a:gd name="f235" fmla="*/ f193 1 f120"/>
                <a:gd name="f236" fmla="*/ f194 1 f121"/>
                <a:gd name="f237" fmla="*/ f195 1 f120"/>
                <a:gd name="f238" fmla="*/ f196 1 f121"/>
                <a:gd name="f239" fmla="*/ f197 f115 1"/>
                <a:gd name="f240" fmla="*/ f198 f115 1"/>
                <a:gd name="f241" fmla="*/ f200 f116 1"/>
                <a:gd name="f242" fmla="*/ f199 f116 1"/>
                <a:gd name="f243" fmla="*/ f202 f115 1"/>
                <a:gd name="f244" fmla="*/ f203 f116 1"/>
                <a:gd name="f245" fmla="*/ f204 f115 1"/>
                <a:gd name="f246" fmla="*/ f205 f115 1"/>
                <a:gd name="f247" fmla="*/ f206 f116 1"/>
                <a:gd name="f248" fmla="*/ f207 f115 1"/>
                <a:gd name="f249" fmla="*/ f208 f116 1"/>
                <a:gd name="f250" fmla="*/ f209 f115 1"/>
                <a:gd name="f251" fmla="*/ f210 f116 1"/>
                <a:gd name="f252" fmla="*/ f211 f115 1"/>
                <a:gd name="f253" fmla="*/ f212 f116 1"/>
                <a:gd name="f254" fmla="*/ f213 f115 1"/>
                <a:gd name="f255" fmla="*/ f214 f116 1"/>
                <a:gd name="f256" fmla="*/ f215 f115 1"/>
                <a:gd name="f257" fmla="*/ f216 f116 1"/>
                <a:gd name="f258" fmla="*/ f217 f115 1"/>
                <a:gd name="f259" fmla="*/ f218 f116 1"/>
                <a:gd name="f260" fmla="*/ f219 f115 1"/>
                <a:gd name="f261" fmla="*/ f220 f116 1"/>
                <a:gd name="f262" fmla="*/ f221 f115 1"/>
                <a:gd name="f263" fmla="*/ f222 f116 1"/>
                <a:gd name="f264" fmla="*/ f223 f115 1"/>
                <a:gd name="f265" fmla="*/ f224 f116 1"/>
                <a:gd name="f266" fmla="*/ f225 f115 1"/>
                <a:gd name="f267" fmla="*/ f226 f116 1"/>
                <a:gd name="f268" fmla="*/ f227 f115 1"/>
                <a:gd name="f269" fmla="*/ f228 f116 1"/>
                <a:gd name="f270" fmla="*/ f229 f115 1"/>
                <a:gd name="f271" fmla="*/ f230 f116 1"/>
                <a:gd name="f272" fmla="*/ f231 f115 1"/>
                <a:gd name="f273" fmla="*/ f232 f116 1"/>
                <a:gd name="f274" fmla="*/ f233 f115 1"/>
                <a:gd name="f275" fmla="*/ f234 f116 1"/>
                <a:gd name="f276" fmla="*/ f235 f115 1"/>
                <a:gd name="f277" fmla="*/ f236 f116 1"/>
                <a:gd name="f278" fmla="*/ f237 f115 1"/>
                <a:gd name="f279" fmla="*/ f238 f1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01">
                  <a:pos x="f243" y="f244"/>
                </a:cxn>
                <a:cxn ang="f201">
                  <a:pos x="f245" y="f244"/>
                </a:cxn>
                <a:cxn ang="f201">
                  <a:pos x="f246" y="f247"/>
                </a:cxn>
                <a:cxn ang="f201">
                  <a:pos x="f248" y="f249"/>
                </a:cxn>
                <a:cxn ang="f201">
                  <a:pos x="f250" y="f251"/>
                </a:cxn>
                <a:cxn ang="f201">
                  <a:pos x="f252" y="f253"/>
                </a:cxn>
                <a:cxn ang="f201">
                  <a:pos x="f254" y="f255"/>
                </a:cxn>
                <a:cxn ang="f201">
                  <a:pos x="f256" y="f257"/>
                </a:cxn>
                <a:cxn ang="f201">
                  <a:pos x="f258" y="f259"/>
                </a:cxn>
                <a:cxn ang="f201">
                  <a:pos x="f260" y="f261"/>
                </a:cxn>
                <a:cxn ang="f201">
                  <a:pos x="f243" y="f244"/>
                </a:cxn>
                <a:cxn ang="f201">
                  <a:pos x="f262" y="f263"/>
                </a:cxn>
                <a:cxn ang="f201">
                  <a:pos x="f264" y="f265"/>
                </a:cxn>
                <a:cxn ang="f201">
                  <a:pos x="f266" y="f267"/>
                </a:cxn>
                <a:cxn ang="f201">
                  <a:pos x="f268" y="f269"/>
                </a:cxn>
                <a:cxn ang="f201">
                  <a:pos x="f270" y="f271"/>
                </a:cxn>
                <a:cxn ang="f201">
                  <a:pos x="f272" y="f273"/>
                </a:cxn>
                <a:cxn ang="f201">
                  <a:pos x="f274" y="f275"/>
                </a:cxn>
                <a:cxn ang="f201">
                  <a:pos x="f276" y="f277"/>
                </a:cxn>
                <a:cxn ang="f201">
                  <a:pos x="f278" y="f279"/>
                </a:cxn>
                <a:cxn ang="f201">
                  <a:pos x="f262" y="f263"/>
                </a:cxn>
              </a:cxnLst>
              <a:rect l="f239" t="f242" r="f240" b="f241"/>
              <a:pathLst>
                <a:path w="304057" h="247130">
                  <a:moveTo>
                    <a:pt x="f8" y="f9"/>
                  </a:moveTo>
                  <a:cubicBezTo>
                    <a:pt x="f10" y="f9"/>
                    <a:pt x="f11" y="f9"/>
                    <a:pt x="f12" y="f9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lnTo>
                    <a:pt x="f43" y="f44"/>
                  </a:lnTo>
                  <a:cubicBezTo>
                    <a:pt x="f45" y="f46"/>
                    <a:pt x="f47" y="f48"/>
                    <a:pt x="f6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8" y="f9"/>
                  </a:cubicBezTo>
                  <a:close/>
                  <a:moveTo>
                    <a:pt x="f60" y="f61"/>
                  </a:move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60" y="f61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69" name="Freeform 114">
              <a:extLst>
                <a:ext uri="{FF2B5EF4-FFF2-40B4-BE49-F238E27FC236}">
                  <a16:creationId xmlns:a16="http://schemas.microsoft.com/office/drawing/2014/main" id="{2E12D7BB-9666-B484-B8A0-CD3BE55E585A}"/>
                </a:ext>
              </a:extLst>
            </p:cNvPr>
            <p:cNvSpPr/>
            <p:nvPr/>
          </p:nvSpPr>
          <p:spPr>
            <a:xfrm>
              <a:off x="7373090" y="4508330"/>
              <a:ext cx="236591" cy="17328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97252"/>
                <a:gd name="f7" fmla="val 141197"/>
                <a:gd name="f8" fmla="val 14017"/>
                <a:gd name="f9" fmla="val 71814"/>
                <a:gd name="f10" fmla="+- 0 0 34394"/>
                <a:gd name="f11" fmla="val 15440"/>
                <a:gd name="f12" fmla="val 48719"/>
                <a:gd name="f13" fmla="+- 0 0 1395"/>
                <a:gd name="f14" fmla="val 76604"/>
                <a:gd name="f15" fmla="+- 0 0 4650"/>
                <a:gd name="f16" fmla="val 110627"/>
                <a:gd name="f17" fmla="val 6595"/>
                <a:gd name="f18" fmla="val 2591"/>
                <a:gd name="f19" fmla="+- 0 0 22608"/>
                <a:gd name="f20" fmla="+- 0 0 -90"/>
                <a:gd name="f21" fmla="*/ f3 1 197252"/>
                <a:gd name="f22" fmla="*/ f4 1 141197"/>
                <a:gd name="f23" fmla="+- f7 0 f5"/>
                <a:gd name="f24" fmla="+- f6 0 f5"/>
                <a:gd name="f25" fmla="*/ f20 f0 1"/>
                <a:gd name="f26" fmla="*/ f24 1 197252"/>
                <a:gd name="f27" fmla="*/ f23 1 141197"/>
                <a:gd name="f28" fmla="*/ 197252 f24 1"/>
                <a:gd name="f29" fmla="*/ 14017 f23 1"/>
                <a:gd name="f30" fmla="*/ 15440 f24 1"/>
                <a:gd name="f31" fmla="*/ 48719 f23 1"/>
                <a:gd name="f32" fmla="*/ 6595 f24 1"/>
                <a:gd name="f33" fmla="*/ 141197 f23 1"/>
                <a:gd name="f34" fmla="*/ f25 1 f2"/>
                <a:gd name="f35" fmla="*/ f28 1 197252"/>
                <a:gd name="f36" fmla="*/ f29 1 141197"/>
                <a:gd name="f37" fmla="*/ f30 1 197252"/>
                <a:gd name="f38" fmla="*/ f31 1 141197"/>
                <a:gd name="f39" fmla="*/ f32 1 197252"/>
                <a:gd name="f40" fmla="*/ f33 1 141197"/>
                <a:gd name="f41" fmla="*/ f5 1 f26"/>
                <a:gd name="f42" fmla="*/ f6 1 f26"/>
                <a:gd name="f43" fmla="*/ f5 1 f27"/>
                <a:gd name="f44" fmla="*/ f7 1 f27"/>
                <a:gd name="f45" fmla="+- f34 0 f1"/>
                <a:gd name="f46" fmla="*/ f35 1 f26"/>
                <a:gd name="f47" fmla="*/ f36 1 f27"/>
                <a:gd name="f48" fmla="*/ f37 1 f26"/>
                <a:gd name="f49" fmla="*/ f38 1 f27"/>
                <a:gd name="f50" fmla="*/ f39 1 f26"/>
                <a:gd name="f51" fmla="*/ f40 1 f27"/>
                <a:gd name="f52" fmla="*/ f41 f21 1"/>
                <a:gd name="f53" fmla="*/ f42 f21 1"/>
                <a:gd name="f54" fmla="*/ f44 f22 1"/>
                <a:gd name="f55" fmla="*/ f43 f22 1"/>
                <a:gd name="f56" fmla="*/ f46 f21 1"/>
                <a:gd name="f57" fmla="*/ f47 f22 1"/>
                <a:gd name="f58" fmla="*/ f48 f21 1"/>
                <a:gd name="f59" fmla="*/ f49 f22 1"/>
                <a:gd name="f60" fmla="*/ f50 f21 1"/>
                <a:gd name="f61" fmla="*/ f51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5">
                  <a:pos x="f56" y="f57"/>
                </a:cxn>
                <a:cxn ang="f45">
                  <a:pos x="f58" y="f59"/>
                </a:cxn>
                <a:cxn ang="f45">
                  <a:pos x="f60" y="f61"/>
                </a:cxn>
                <a:cxn ang="f45">
                  <a:pos x="f56" y="f57"/>
                </a:cxn>
              </a:cxnLst>
              <a:rect l="f52" t="f55" r="f53" b="f54"/>
              <a:pathLst>
                <a:path w="197252" h="141197">
                  <a:moveTo>
                    <a:pt x="f6" y="f8"/>
                  </a:moveTo>
                  <a:cubicBezTo>
                    <a:pt x="f6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7"/>
                  </a:cubicBezTo>
                  <a:cubicBezTo>
                    <a:pt x="f17" y="f7"/>
                    <a:pt x="f18" y="f19"/>
                    <a:pt x="f6" y="f8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70" name="Freeform 115">
              <a:extLst>
                <a:ext uri="{FF2B5EF4-FFF2-40B4-BE49-F238E27FC236}">
                  <a16:creationId xmlns:a16="http://schemas.microsoft.com/office/drawing/2014/main" id="{69D3C235-267C-B2D3-DCCA-E49C0F6FA505}"/>
                </a:ext>
              </a:extLst>
            </p:cNvPr>
            <p:cNvSpPr/>
            <p:nvPr/>
          </p:nvSpPr>
          <p:spPr>
            <a:xfrm>
              <a:off x="7433733" y="4563038"/>
              <a:ext cx="200729" cy="14043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67349"/>
                <a:gd name="f7" fmla="val 114430"/>
                <a:gd name="f8" fmla="val 65616"/>
                <a:gd name="f9" fmla="val 1493"/>
                <a:gd name="f10" fmla="val 55414"/>
                <a:gd name="f11" fmla="val 7782"/>
                <a:gd name="f12" fmla="val 54781"/>
                <a:gd name="f13" fmla="val 20790"/>
                <a:gd name="f14" fmla="val 51138"/>
                <a:gd name="f15" fmla="val 31467"/>
                <a:gd name="f16" fmla="val 44631"/>
                <a:gd name="f17" fmla="val 54236"/>
                <a:gd name="f18" fmla="val 42437"/>
                <a:gd name="f19" fmla="val 78020"/>
                <a:gd name="f20" fmla="val 44669"/>
                <a:gd name="f21" fmla="val 101595"/>
                <a:gd name="f22" fmla="val 45089"/>
                <a:gd name="f23" fmla="val 102576"/>
                <a:gd name="f24" fmla="val 45914"/>
                <a:gd name="f25" fmla="val 103327"/>
                <a:gd name="f26" fmla="val 46931"/>
                <a:gd name="f27" fmla="val 103653"/>
                <a:gd name="f28" fmla="val 51401"/>
                <a:gd name="f29" fmla="val 100683"/>
                <a:gd name="f30" fmla="val 55449"/>
                <a:gd name="f31" fmla="val 97122"/>
                <a:gd name="f32" fmla="val 58966"/>
                <a:gd name="f33" fmla="val 93066"/>
                <a:gd name="f34" fmla="val 60055"/>
                <a:gd name="f35" fmla="val 62921"/>
                <a:gd name="f36" fmla="val 67730"/>
                <a:gd name="f37" fmla="val 33379"/>
                <a:gd name="f38" fmla="val 81452"/>
                <a:gd name="f39" fmla="val 6515"/>
                <a:gd name="f40" fmla="val 83402"/>
                <a:gd name="f41" fmla="val 3473"/>
                <a:gd name="f42" fmla="val 86381"/>
                <a:gd name="f43" fmla="val 1233"/>
                <a:gd name="f44" fmla="val 89845"/>
                <a:gd name="f45" fmla="val 204"/>
                <a:gd name="f46" fmla="val 90614"/>
                <a:gd name="f47" fmla="val 90862"/>
                <a:gd name="f48" fmla="val 90342"/>
                <a:gd name="f49" fmla="val 1991"/>
                <a:gd name="f50" fmla="val 85184"/>
                <a:gd name="f51" fmla="val 3891"/>
                <a:gd name="f52" fmla="val 83375"/>
                <a:gd name="f53" fmla="val 8325"/>
                <a:gd name="f54" fmla="val 81565"/>
                <a:gd name="f55" fmla="val 13302"/>
                <a:gd name="f56" fmla="val 80542"/>
                <a:gd name="f57" fmla="val 15954"/>
                <a:gd name="f58" fmla="val 79681"/>
                <a:gd name="f59" fmla="val 18666"/>
                <a:gd name="f60" fmla="val 78986"/>
                <a:gd name="f61" fmla="val 21423"/>
                <a:gd name="f62" fmla="val 70677"/>
                <a:gd name="f63" fmla="val 47129"/>
                <a:gd name="f64" fmla="val 67420"/>
                <a:gd name="f65" fmla="val 74199"/>
                <a:gd name="f66" fmla="val 69394"/>
                <a:gd name="f67" fmla="val 101142"/>
                <a:gd name="f68" fmla="val 69892"/>
                <a:gd name="f69" fmla="val 102432"/>
                <a:gd name="f70" fmla="val 71136"/>
                <a:gd name="f71" fmla="val 103970"/>
                <a:gd name="f72" fmla="val 72675"/>
                <a:gd name="f73" fmla="val 103405"/>
                <a:gd name="f74" fmla="val 76779"/>
                <a:gd name="f75" fmla="val 100623"/>
                <a:gd name="f76" fmla="val 80337"/>
                <a:gd name="f77" fmla="val 97111"/>
                <a:gd name="f78" fmla="val 83171"/>
                <a:gd name="f79" fmla="val 93044"/>
                <a:gd name="f80" fmla="val 81650"/>
                <a:gd name="f81" fmla="val 77743"/>
                <a:gd name="f82" fmla="val 88844"/>
                <a:gd name="f83" fmla="val 62884"/>
                <a:gd name="f84" fmla="val 101789"/>
                <a:gd name="f85" fmla="val 54587"/>
                <a:gd name="f86" fmla="val 107580"/>
                <a:gd name="f87" fmla="val 51339"/>
                <a:gd name="f88" fmla="val 114584"/>
                <a:gd name="f89" fmla="val 51095"/>
                <a:gd name="f90" fmla="val 120588"/>
                <a:gd name="f91" fmla="val 53931"/>
                <a:gd name="f92" fmla="val 117522"/>
                <a:gd name="f93" fmla="val 68426"/>
                <a:gd name="f94" fmla="val 115863"/>
                <a:gd name="f95" fmla="val 83184"/>
                <a:gd name="f96" fmla="val 115633"/>
                <a:gd name="f97" fmla="val 97998"/>
                <a:gd name="f98" fmla="val 115792"/>
                <a:gd name="f99" fmla="val 99785"/>
                <a:gd name="f100" fmla="val 102839"/>
                <a:gd name="f101" fmla="val 117602"/>
                <a:gd name="f102" fmla="val 104128"/>
                <a:gd name="f103" fmla="val 119637"/>
                <a:gd name="f104" fmla="val 132193"/>
                <a:gd name="f105" fmla="val 90759"/>
                <a:gd name="f106" fmla="val 134190"/>
                <a:gd name="f107" fmla="val 70109"/>
                <a:gd name="f108" fmla="val 137515"/>
                <a:gd name="f109" fmla="val 49609"/>
                <a:gd name="f110" fmla="val 142146"/>
                <a:gd name="f111" fmla="val 29386"/>
                <a:gd name="f112" fmla="val 145019"/>
                <a:gd name="f113" fmla="val 20224"/>
                <a:gd name="f114" fmla="val 151715"/>
                <a:gd name="f115" fmla="val 7578"/>
                <a:gd name="f116" fmla="val 159610"/>
                <a:gd name="f117" fmla="val 6583"/>
                <a:gd name="f118" fmla="val 162529"/>
                <a:gd name="f119" fmla="val 9184"/>
                <a:gd name="f120" fmla="val 159316"/>
                <a:gd name="f121" fmla="val 7624"/>
                <a:gd name="f122" fmla="val 156036"/>
                <a:gd name="f123" fmla="val 10723"/>
                <a:gd name="f124" fmla="val 146696"/>
                <a:gd name="f125" fmla="val 25003"/>
                <a:gd name="f126" fmla="val 141604"/>
                <a:gd name="f127" fmla="val 41642"/>
                <a:gd name="f128" fmla="val 141355"/>
                <a:gd name="f129" fmla="val 58704"/>
                <a:gd name="f130" fmla="val 143323"/>
                <a:gd name="f131" fmla="val 59247"/>
                <a:gd name="f132" fmla="val 143617"/>
                <a:gd name="f133" fmla="val 59020"/>
                <a:gd name="f134" fmla="val 146965"/>
                <a:gd name="f135" fmla="val 56442"/>
                <a:gd name="f136" fmla="val 158751"/>
                <a:gd name="f137" fmla="val 46601"/>
                <a:gd name="f138" fmla="val 161533"/>
                <a:gd name="f139" fmla="val 46375"/>
                <a:gd name="f140" fmla="val 163026"/>
                <a:gd name="f141" fmla="val 49700"/>
                <a:gd name="f142" fmla="val 164022"/>
                <a:gd name="f143" fmla="val 51759"/>
                <a:gd name="f144" fmla="val 170055"/>
                <a:gd name="f145" fmla="val 66451"/>
                <a:gd name="f146" fmla="val 167778"/>
                <a:gd name="f147" fmla="val 83248"/>
                <a:gd name="f148" fmla="val 158049"/>
                <a:gd name="f149" fmla="val 95804"/>
                <a:gd name="f150" fmla="val 153095"/>
                <a:gd name="f151" fmla="val 103224"/>
                <a:gd name="f152" fmla="val 146510"/>
                <a:gd name="f153" fmla="val 109414"/>
                <a:gd name="f154" fmla="val 138798"/>
                <a:gd name="f155" fmla="val 113901"/>
                <a:gd name="f156" fmla="val 135699"/>
                <a:gd name="f157" fmla="val 114942"/>
                <a:gd name="f158" fmla="val 134885"/>
                <a:gd name="f159" fmla="val 113698"/>
                <a:gd name="f160" fmla="val 134704"/>
                <a:gd name="f161" fmla="val 113494"/>
                <a:gd name="f162" fmla="val 132828"/>
                <a:gd name="f163" fmla="val 108139"/>
                <a:gd name="f164" fmla="val 132058"/>
                <a:gd name="f165" fmla="val 102460"/>
                <a:gd name="f166" fmla="val 132441"/>
                <a:gd name="f167" fmla="val 96799"/>
                <a:gd name="f168" fmla="val 131672"/>
                <a:gd name="f169" fmla="val 96301"/>
                <a:gd name="f170" fmla="val 112218"/>
                <a:gd name="f171" fmla="val 114218"/>
                <a:gd name="f172" fmla="val 111720"/>
                <a:gd name="f173" fmla="val 110385"/>
                <a:gd name="f174" fmla="val 114580"/>
                <a:gd name="f175" fmla="val 109955"/>
                <a:gd name="f176" fmla="val 108448"/>
                <a:gd name="f177" fmla="val 110480"/>
                <a:gd name="f178" fmla="val 107536"/>
                <a:gd name="f179" fmla="val 107015"/>
                <a:gd name="f180" fmla="val 107263"/>
                <a:gd name="f181" fmla="val 103472"/>
                <a:gd name="f182" fmla="val 102151"/>
                <a:gd name="f183" fmla="val 106481"/>
                <a:gd name="f184" fmla="val 97807"/>
                <a:gd name="f185" fmla="val 111277"/>
                <a:gd name="f186" fmla="val 92695"/>
                <a:gd name="f187" fmla="val 114308"/>
                <a:gd name="f188" fmla="val 89912"/>
                <a:gd name="f189" fmla="val 114535"/>
                <a:gd name="f190" fmla="val 88646"/>
                <a:gd name="f191" fmla="val 111096"/>
                <a:gd name="f192" fmla="val 87673"/>
                <a:gd name="f193" fmla="val 108789"/>
                <a:gd name="f194" fmla="val 85411"/>
                <a:gd name="f195" fmla="val 103201"/>
                <a:gd name="f196" fmla="val 85297"/>
                <a:gd name="f197" fmla="val 101889"/>
                <a:gd name="f198" fmla="val 83714"/>
                <a:gd name="f199" fmla="val 97636"/>
                <a:gd name="f200" fmla="val 65277"/>
                <a:gd name="f201" fmla="val 114060"/>
                <a:gd name="f202" fmla="val 63241"/>
                <a:gd name="f203" fmla="val 115055"/>
                <a:gd name="f204" fmla="val 62042"/>
                <a:gd name="f205" fmla="val 112838"/>
                <a:gd name="f206" fmla="val 61522"/>
                <a:gd name="f207" fmla="val 111209"/>
                <a:gd name="f208" fmla="val 60476"/>
                <a:gd name="f209" fmla="val 106670"/>
                <a:gd name="f210" fmla="val 59721"/>
                <a:gd name="f211" fmla="val 102068"/>
                <a:gd name="f212" fmla="val 59260"/>
                <a:gd name="f213" fmla="val 97432"/>
                <a:gd name="f214" fmla="val 58242"/>
                <a:gd name="f215" fmla="val 97659"/>
                <a:gd name="f216" fmla="val 40325"/>
                <a:gd name="f217" fmla="val 114082"/>
                <a:gd name="f218" fmla="val 38425"/>
                <a:gd name="f219" fmla="val 114648"/>
                <a:gd name="f220" fmla="val 37746"/>
                <a:gd name="f221" fmla="val 36796"/>
                <a:gd name="f222" fmla="val 111820"/>
                <a:gd name="f223" fmla="val 35469"/>
                <a:gd name="f224" fmla="val 106045"/>
                <a:gd name="f225" fmla="val 34667"/>
                <a:gd name="f226" fmla="val 100162"/>
                <a:gd name="f227" fmla="val 34398"/>
                <a:gd name="f228" fmla="val 94243"/>
                <a:gd name="f229" fmla="val 33380"/>
                <a:gd name="f230" fmla="val 25525"/>
                <a:gd name="f231" fmla="val 101663"/>
                <a:gd name="f232" fmla="val 17057"/>
                <a:gd name="f233" fmla="val 108405"/>
                <a:gd name="f234" fmla="val 8066"/>
                <a:gd name="f235" fmla="val 114399"/>
                <a:gd name="f236" fmla="val 6800"/>
                <a:gd name="f237" fmla="val 5804"/>
                <a:gd name="f238" fmla="val 113381"/>
                <a:gd name="f239" fmla="val 5284"/>
                <a:gd name="f240" fmla="val 112340"/>
                <a:gd name="f241" fmla="+- 0 0 3470"/>
                <a:gd name="f242" fmla="val 93182"/>
                <a:gd name="f243" fmla="+- 0 0 1231"/>
                <a:gd name="f244" fmla="val 70795"/>
                <a:gd name="f245" fmla="val 11143"/>
                <a:gd name="f246" fmla="val 53750"/>
                <a:gd name="f247" fmla="val 12704"/>
                <a:gd name="f248" fmla="val 52098"/>
                <a:gd name="f249" fmla="val 17274"/>
                <a:gd name="f250" fmla="val 46465"/>
                <a:gd name="f251" fmla="val 22454"/>
                <a:gd name="f252" fmla="val 48682"/>
                <a:gd name="f253" fmla="val 25395"/>
                <a:gd name="f254" fmla="val 49723"/>
                <a:gd name="f255" fmla="val 26775"/>
                <a:gd name="f256" fmla="val 52053"/>
                <a:gd name="f257" fmla="val 27634"/>
                <a:gd name="f258" fmla="val 56690"/>
                <a:gd name="f259" fmla="val 28526"/>
                <a:gd name="f260" fmla="val 59425"/>
                <a:gd name="f261" fmla="val 62371"/>
                <a:gd name="f262" fmla="val 65106"/>
                <a:gd name="f263" fmla="val 9967"/>
                <a:gd name="f264" fmla="val 81529"/>
                <a:gd name="f265" fmla="val 8753"/>
                <a:gd name="f266" fmla="val 89285"/>
                <a:gd name="f267" fmla="val 9652"/>
                <a:gd name="f268" fmla="val 97225"/>
                <a:gd name="f269" fmla="val 12568"/>
                <a:gd name="f270" fmla="val 104513"/>
                <a:gd name="f271" fmla="val 13355"/>
                <a:gd name="f272" fmla="val 105563"/>
                <a:gd name="f273" fmla="val 14844"/>
                <a:gd name="f274" fmla="val 105775"/>
                <a:gd name="f275" fmla="val 15894"/>
                <a:gd name="f276" fmla="val 104988"/>
                <a:gd name="f277" fmla="val 16074"/>
                <a:gd name="f278" fmla="val 104853"/>
                <a:gd name="f279" fmla="val 16234"/>
                <a:gd name="f280" fmla="val 104693"/>
                <a:gd name="f281" fmla="val 16369"/>
                <a:gd name="f282" fmla="val 34466"/>
                <a:gd name="f283" fmla="val 87343"/>
                <a:gd name="f284" fmla="val 36201"/>
                <a:gd name="f285" fmla="val 60614"/>
                <a:gd name="f286" fmla="val 42978"/>
                <a:gd name="f287" fmla="val 34456"/>
                <a:gd name="f288" fmla="val 54441"/>
                <a:gd name="f289" fmla="val 10248"/>
                <a:gd name="f290" fmla="val 55889"/>
                <a:gd name="f291" fmla="val 7556"/>
                <a:gd name="f292" fmla="val 60640"/>
                <a:gd name="f293" fmla="val 65390"/>
                <a:gd name="f294" fmla="val 65837"/>
                <a:gd name="f295" fmla="val 162"/>
                <a:gd name="f296" fmla="val 66067"/>
                <a:gd name="f297" fmla="val 655"/>
                <a:gd name="f298" fmla="val 65905"/>
                <a:gd name="f299" fmla="val 1101"/>
                <a:gd name="f300" fmla="val 65849"/>
                <a:gd name="f301" fmla="val 1257"/>
                <a:gd name="f302" fmla="val 65748"/>
                <a:gd name="f303" fmla="val 1393"/>
                <a:gd name="f304" fmla="val 20825"/>
                <a:gd name="f305" fmla="val 50583"/>
                <a:gd name="f306" fmla="val 19497"/>
                <a:gd name="f307" fmla="val 51096"/>
                <a:gd name="f308" fmla="val 18283"/>
                <a:gd name="f309" fmla="val 51864"/>
                <a:gd name="f310" fmla="val 17251"/>
                <a:gd name="f311" fmla="val 52845"/>
                <a:gd name="f312" fmla="val 13480"/>
                <a:gd name="f313" fmla="val 60294"/>
                <a:gd name="f314" fmla="val 11249"/>
                <a:gd name="f315" fmla="val 10691"/>
                <a:gd name="f316" fmla="val 76756"/>
                <a:gd name="f317" fmla="val 14762"/>
                <a:gd name="f318" fmla="val 73521"/>
                <a:gd name="f319" fmla="val 18359"/>
                <a:gd name="f320" fmla="val 70196"/>
                <a:gd name="f321" fmla="val 21685"/>
                <a:gd name="f322" fmla="val 67164"/>
                <a:gd name="f323" fmla="val 23336"/>
                <a:gd name="f324" fmla="val 24105"/>
                <a:gd name="f325" fmla="val 51895"/>
                <a:gd name="f326" fmla="val 22861"/>
                <a:gd name="f327" fmla="val 50605"/>
                <a:gd name="f328" fmla="val 111675"/>
                <a:gd name="f329" fmla="val 55491"/>
                <a:gd name="f330" fmla="val 108193"/>
                <a:gd name="f331" fmla="val 53937"/>
                <a:gd name="f332" fmla="val 104099"/>
                <a:gd name="f333" fmla="val 54998"/>
                <a:gd name="f334" fmla="val 101811"/>
                <a:gd name="f335" fmla="val 58048"/>
                <a:gd name="f336" fmla="val 94432"/>
                <a:gd name="f337" fmla="val 67074"/>
                <a:gd name="f338" fmla="val 91359"/>
                <a:gd name="f339" fmla="val 78872"/>
                <a:gd name="f340" fmla="val 93396"/>
                <a:gd name="f341" fmla="val 90352"/>
                <a:gd name="f342" fmla="val 93414"/>
                <a:gd name="f343" fmla="val 95193"/>
                <a:gd name="f344" fmla="val 94684"/>
                <a:gd name="f345" fmla="val 99947"/>
                <a:gd name="f346" fmla="val 97084"/>
                <a:gd name="f347" fmla="val 104151"/>
                <a:gd name="f348" fmla="val 100929"/>
                <a:gd name="f349" fmla="val 103870"/>
                <a:gd name="f350" fmla="val 100894"/>
                <a:gd name="f351" fmla="val 106517"/>
                <a:gd name="f352" fmla="val 98631"/>
                <a:gd name="f353" fmla="val 107919"/>
                <a:gd name="f354" fmla="val 84628"/>
                <a:gd name="f355" fmla="val 109571"/>
                <a:gd name="f356" fmla="val 70603"/>
                <a:gd name="f357" fmla="val 111969"/>
                <a:gd name="f358" fmla="val 56849"/>
                <a:gd name="f359" fmla="val 152394"/>
                <a:gd name="f360" fmla="val 56623"/>
                <a:gd name="f361" fmla="val 147970"/>
                <a:gd name="f362" fmla="val 58271"/>
                <a:gd name="f363" fmla="val 144501"/>
                <a:gd name="f364" fmla="val 61790"/>
                <a:gd name="f365" fmla="val 142915"/>
                <a:gd name="f366" fmla="val 66237"/>
                <a:gd name="f367" fmla="val 141002"/>
                <a:gd name="f368" fmla="val 78505"/>
                <a:gd name="f369" fmla="val 140872"/>
                <a:gd name="f370" fmla="val 90986"/>
                <a:gd name="f371" fmla="val 142531"/>
                <a:gd name="f372" fmla="val 103291"/>
                <a:gd name="f373" fmla="val 143526"/>
                <a:gd name="f374" fmla="val 105848"/>
                <a:gd name="f375" fmla="val 146037"/>
                <a:gd name="f376" fmla="val 149023"/>
                <a:gd name="f377" fmla="val 102794"/>
                <a:gd name="f378" fmla="val 150313"/>
                <a:gd name="f379" fmla="val 101165"/>
                <a:gd name="f380" fmla="val 158425"/>
                <a:gd name="f381" fmla="val 89463"/>
                <a:gd name="f382" fmla="val 160702"/>
                <a:gd name="f383" fmla="val 74680"/>
                <a:gd name="f384" fmla="val 156489"/>
                <a:gd name="f385" fmla="val 61079"/>
                <a:gd name="f386" fmla="val 156330"/>
                <a:gd name="f387" fmla="val 59948"/>
                <a:gd name="f388" fmla="val 155833"/>
                <a:gd name="f389" fmla="val 55537"/>
                <a:gd name="f390" fmla="val 152281"/>
                <a:gd name="f391" fmla="+- 0 0 -90"/>
                <a:gd name="f392" fmla="*/ f3 1 167349"/>
                <a:gd name="f393" fmla="*/ f4 1 114430"/>
                <a:gd name="f394" fmla="+- f7 0 f5"/>
                <a:gd name="f395" fmla="+- f6 0 f5"/>
                <a:gd name="f396" fmla="*/ f391 f0 1"/>
                <a:gd name="f397" fmla="*/ f395 1 167349"/>
                <a:gd name="f398" fmla="*/ f394 1 114430"/>
                <a:gd name="f399" fmla="*/ 65616 f395 1"/>
                <a:gd name="f400" fmla="*/ 1493 f394 1"/>
                <a:gd name="f401" fmla="*/ 51138 f395 1"/>
                <a:gd name="f402" fmla="*/ 31467 f394 1"/>
                <a:gd name="f403" fmla="*/ 44669 f395 1"/>
                <a:gd name="f404" fmla="*/ 101595 f394 1"/>
                <a:gd name="f405" fmla="*/ 46931 f395 1"/>
                <a:gd name="f406" fmla="*/ 103653 f394 1"/>
                <a:gd name="f407" fmla="*/ 58966 f395 1"/>
                <a:gd name="f408" fmla="*/ 93066 f394 1"/>
                <a:gd name="f409" fmla="*/ 81452 f395 1"/>
                <a:gd name="f410" fmla="*/ 6515 f394 1"/>
                <a:gd name="f411" fmla="*/ 89845 f395 1"/>
                <a:gd name="f412" fmla="*/ 204 f394 1"/>
                <a:gd name="f413" fmla="*/ 90342 f395 1"/>
                <a:gd name="f414" fmla="*/ 1991 f394 1"/>
                <a:gd name="f415" fmla="*/ 81565 f395 1"/>
                <a:gd name="f416" fmla="*/ 13302 f394 1"/>
                <a:gd name="f417" fmla="*/ 78986 f395 1"/>
                <a:gd name="f418" fmla="*/ 21423 f394 1"/>
                <a:gd name="f419" fmla="*/ 69394 f395 1"/>
                <a:gd name="f420" fmla="*/ 101142 f394 1"/>
                <a:gd name="f421" fmla="*/ 72675 f395 1"/>
                <a:gd name="f422" fmla="*/ 103405 f394 1"/>
                <a:gd name="f423" fmla="*/ 83171 f395 1"/>
                <a:gd name="f424" fmla="*/ 93044 f394 1"/>
                <a:gd name="f425" fmla="*/ 101789 f395 1"/>
                <a:gd name="f426" fmla="*/ 54587 f394 1"/>
                <a:gd name="f427" fmla="*/ 120588 f395 1"/>
                <a:gd name="f428" fmla="*/ 53931 f394 1"/>
                <a:gd name="f429" fmla="*/ 115633 f395 1"/>
                <a:gd name="f430" fmla="*/ 97998 f394 1"/>
                <a:gd name="f431" fmla="*/ 117602 f395 1"/>
                <a:gd name="f432" fmla="*/ 104128 f394 1"/>
                <a:gd name="f433" fmla="*/ 119637 f395 1"/>
                <a:gd name="f434" fmla="*/ 132193 f395 1"/>
                <a:gd name="f435" fmla="*/ 90759 f394 1"/>
                <a:gd name="f436" fmla="*/ 142146 f395 1"/>
                <a:gd name="f437" fmla="*/ 29386 f394 1"/>
                <a:gd name="f438" fmla="*/ 159610 f395 1"/>
                <a:gd name="f439" fmla="*/ 6583 f394 1"/>
                <a:gd name="f440" fmla="*/ 156036 f395 1"/>
                <a:gd name="f441" fmla="*/ 10723 f394 1"/>
                <a:gd name="f442" fmla="*/ 141355 f395 1"/>
                <a:gd name="f443" fmla="*/ 58704 f394 1"/>
                <a:gd name="f444" fmla="*/ 146965 f395 1"/>
                <a:gd name="f445" fmla="*/ 56442 f394 1"/>
                <a:gd name="f446" fmla="*/ 158751 f395 1"/>
                <a:gd name="f447" fmla="*/ 46601 f394 1"/>
                <a:gd name="f448" fmla="*/ 164022 f395 1"/>
                <a:gd name="f449" fmla="*/ 51759 f394 1"/>
                <a:gd name="f450" fmla="*/ 158049 f395 1"/>
                <a:gd name="f451" fmla="*/ 95804 f394 1"/>
                <a:gd name="f452" fmla="*/ 138798 f395 1"/>
                <a:gd name="f453" fmla="*/ 113901 f394 1"/>
                <a:gd name="f454" fmla="*/ 134704 f395 1"/>
                <a:gd name="f455" fmla="*/ 113494 f394 1"/>
                <a:gd name="f456" fmla="*/ 132441 f395 1"/>
                <a:gd name="f457" fmla="*/ 96799 f394 1"/>
                <a:gd name="f458" fmla="*/ 131672 f395 1"/>
                <a:gd name="f459" fmla="*/ 96301 f394 1"/>
                <a:gd name="f460" fmla="*/ 112218 f395 1"/>
                <a:gd name="f461" fmla="*/ 114218 f394 1"/>
                <a:gd name="f462" fmla="*/ 109955 f395 1"/>
                <a:gd name="f463" fmla="*/ 113698 f394 1"/>
                <a:gd name="f464" fmla="*/ 107263 f395 1"/>
                <a:gd name="f465" fmla="*/ 103472 f394 1"/>
                <a:gd name="f466" fmla="*/ 92695 f395 1"/>
                <a:gd name="f467" fmla="*/ 114308 f394 1"/>
                <a:gd name="f468" fmla="*/ 87673 f395 1"/>
                <a:gd name="f469" fmla="*/ 108789 f394 1"/>
                <a:gd name="f470" fmla="*/ 83714 f395 1"/>
                <a:gd name="f471" fmla="*/ 97636 f394 1"/>
                <a:gd name="f472" fmla="*/ 65277 f395 1"/>
                <a:gd name="f473" fmla="*/ 114060 f394 1"/>
                <a:gd name="f474" fmla="*/ 61522 f395 1"/>
                <a:gd name="f475" fmla="*/ 111209 f394 1"/>
                <a:gd name="f476" fmla="*/ 59260 f395 1"/>
                <a:gd name="f477" fmla="*/ 97432 f394 1"/>
                <a:gd name="f478" fmla="*/ 58242 f395 1"/>
                <a:gd name="f479" fmla="*/ 97659 f394 1"/>
                <a:gd name="f480" fmla="*/ 40325 f395 1"/>
                <a:gd name="f481" fmla="*/ 114082 f394 1"/>
                <a:gd name="f482" fmla="*/ 36796 f395 1"/>
                <a:gd name="f483" fmla="*/ 111820 f394 1"/>
                <a:gd name="f484" fmla="*/ 34398 f395 1"/>
                <a:gd name="f485" fmla="*/ 94243 f394 1"/>
                <a:gd name="f486" fmla="*/ 33380 f395 1"/>
                <a:gd name="f487" fmla="*/ 8066 f395 1"/>
                <a:gd name="f488" fmla="*/ 114399 f394 1"/>
                <a:gd name="f489" fmla="*/ 5284 f395 1"/>
                <a:gd name="f490" fmla="*/ 112340 f394 1"/>
                <a:gd name="f491" fmla="*/ 11143 f395 1"/>
                <a:gd name="f492" fmla="*/ 53750 f394 1"/>
                <a:gd name="f493" fmla="*/ 22454 f395 1"/>
                <a:gd name="f494" fmla="*/ 48682 f394 1"/>
                <a:gd name="f495" fmla="*/ 27634 f395 1"/>
                <a:gd name="f496" fmla="*/ 56690 f394 1"/>
                <a:gd name="f497" fmla="*/ 65106 f394 1"/>
                <a:gd name="f498" fmla="*/ 9967 f395 1"/>
                <a:gd name="f499" fmla="*/ 81529 f394 1"/>
                <a:gd name="f500" fmla="*/ 12568 f395 1"/>
                <a:gd name="f501" fmla="*/ 104513 f394 1"/>
                <a:gd name="f502" fmla="*/ 15894 f395 1"/>
                <a:gd name="f503" fmla="*/ 104988 f394 1"/>
                <a:gd name="f504" fmla="*/ 16369 f395 1"/>
                <a:gd name="f505" fmla="*/ 34466 f395 1"/>
                <a:gd name="f506" fmla="*/ 87343 f394 1"/>
                <a:gd name="f507" fmla="*/ 54441 f395 1"/>
                <a:gd name="f508" fmla="*/ 10248 f394 1"/>
                <a:gd name="f509" fmla="*/ 65390 f395 1"/>
                <a:gd name="f510" fmla="*/ 0 f394 1"/>
                <a:gd name="f511" fmla="*/ 65905 f395 1"/>
                <a:gd name="f512" fmla="*/ 1101 f394 1"/>
                <a:gd name="f513" fmla="*/ 20825 f395 1"/>
                <a:gd name="f514" fmla="*/ 50583 f394 1"/>
                <a:gd name="f515" fmla="*/ 17251 f395 1"/>
                <a:gd name="f516" fmla="*/ 52845 f394 1"/>
                <a:gd name="f517" fmla="*/ 10691 f395 1"/>
                <a:gd name="f518" fmla="*/ 76756 f394 1"/>
                <a:gd name="f519" fmla="*/ 21685 f395 1"/>
                <a:gd name="f520" fmla="*/ 67164 f394 1"/>
                <a:gd name="f521" fmla="*/ 23336 f395 1"/>
                <a:gd name="f522" fmla="*/ 111675 f395 1"/>
                <a:gd name="f523" fmla="*/ 55491 f394 1"/>
                <a:gd name="f524" fmla="*/ 101811 f395 1"/>
                <a:gd name="f525" fmla="*/ 58048 f394 1"/>
                <a:gd name="f526" fmla="*/ 93396 f395 1"/>
                <a:gd name="f527" fmla="*/ 90352 f394 1"/>
                <a:gd name="f528" fmla="*/ 97084 f395 1"/>
                <a:gd name="f529" fmla="*/ 104151 f394 1"/>
                <a:gd name="f530" fmla="*/ 106517 f395 1"/>
                <a:gd name="f531" fmla="*/ 98631 f394 1"/>
                <a:gd name="f532" fmla="*/ 111969 f395 1"/>
                <a:gd name="f533" fmla="*/ 56849 f394 1"/>
                <a:gd name="f534" fmla="*/ 152394 f395 1"/>
                <a:gd name="f535" fmla="*/ 56623 f394 1"/>
                <a:gd name="f536" fmla="*/ 142915 f395 1"/>
                <a:gd name="f537" fmla="*/ 66237 f394 1"/>
                <a:gd name="f538" fmla="*/ 142531 f395 1"/>
                <a:gd name="f539" fmla="*/ 103291 f394 1"/>
                <a:gd name="f540" fmla="*/ 143526 f395 1"/>
                <a:gd name="f541" fmla="*/ 105848 f394 1"/>
                <a:gd name="f542" fmla="*/ 150313 f395 1"/>
                <a:gd name="f543" fmla="*/ 101165 f394 1"/>
                <a:gd name="f544" fmla="*/ 156489 f395 1"/>
                <a:gd name="f545" fmla="*/ 61079 f394 1"/>
                <a:gd name="f546" fmla="*/ 152281 f395 1"/>
                <a:gd name="f547" fmla="*/ f396 1 f2"/>
                <a:gd name="f548" fmla="*/ f399 1 167349"/>
                <a:gd name="f549" fmla="*/ f400 1 114430"/>
                <a:gd name="f550" fmla="*/ f401 1 167349"/>
                <a:gd name="f551" fmla="*/ f402 1 114430"/>
                <a:gd name="f552" fmla="*/ f403 1 167349"/>
                <a:gd name="f553" fmla="*/ f404 1 114430"/>
                <a:gd name="f554" fmla="*/ f405 1 167349"/>
                <a:gd name="f555" fmla="*/ f406 1 114430"/>
                <a:gd name="f556" fmla="*/ f407 1 167349"/>
                <a:gd name="f557" fmla="*/ f408 1 114430"/>
                <a:gd name="f558" fmla="*/ f409 1 167349"/>
                <a:gd name="f559" fmla="*/ f410 1 114430"/>
                <a:gd name="f560" fmla="*/ f411 1 167349"/>
                <a:gd name="f561" fmla="*/ f412 1 114430"/>
                <a:gd name="f562" fmla="*/ f413 1 167349"/>
                <a:gd name="f563" fmla="*/ f414 1 114430"/>
                <a:gd name="f564" fmla="*/ f415 1 167349"/>
                <a:gd name="f565" fmla="*/ f416 1 114430"/>
                <a:gd name="f566" fmla="*/ f417 1 167349"/>
                <a:gd name="f567" fmla="*/ f418 1 114430"/>
                <a:gd name="f568" fmla="*/ f419 1 167349"/>
                <a:gd name="f569" fmla="*/ f420 1 114430"/>
                <a:gd name="f570" fmla="*/ f421 1 167349"/>
                <a:gd name="f571" fmla="*/ f422 1 114430"/>
                <a:gd name="f572" fmla="*/ f423 1 167349"/>
                <a:gd name="f573" fmla="*/ f424 1 114430"/>
                <a:gd name="f574" fmla="*/ f425 1 167349"/>
                <a:gd name="f575" fmla="*/ f426 1 114430"/>
                <a:gd name="f576" fmla="*/ f427 1 167349"/>
                <a:gd name="f577" fmla="*/ f428 1 114430"/>
                <a:gd name="f578" fmla="*/ f429 1 167349"/>
                <a:gd name="f579" fmla="*/ f430 1 114430"/>
                <a:gd name="f580" fmla="*/ f431 1 167349"/>
                <a:gd name="f581" fmla="*/ f432 1 114430"/>
                <a:gd name="f582" fmla="*/ f433 1 167349"/>
                <a:gd name="f583" fmla="*/ f434 1 167349"/>
                <a:gd name="f584" fmla="*/ f435 1 114430"/>
                <a:gd name="f585" fmla="*/ f436 1 167349"/>
                <a:gd name="f586" fmla="*/ f437 1 114430"/>
                <a:gd name="f587" fmla="*/ f438 1 167349"/>
                <a:gd name="f588" fmla="*/ f439 1 114430"/>
                <a:gd name="f589" fmla="*/ f440 1 167349"/>
                <a:gd name="f590" fmla="*/ f441 1 114430"/>
                <a:gd name="f591" fmla="*/ f442 1 167349"/>
                <a:gd name="f592" fmla="*/ f443 1 114430"/>
                <a:gd name="f593" fmla="*/ f444 1 167349"/>
                <a:gd name="f594" fmla="*/ f445 1 114430"/>
                <a:gd name="f595" fmla="*/ f446 1 167349"/>
                <a:gd name="f596" fmla="*/ f447 1 114430"/>
                <a:gd name="f597" fmla="*/ f448 1 167349"/>
                <a:gd name="f598" fmla="*/ f449 1 114430"/>
                <a:gd name="f599" fmla="*/ f450 1 167349"/>
                <a:gd name="f600" fmla="*/ f451 1 114430"/>
                <a:gd name="f601" fmla="*/ f452 1 167349"/>
                <a:gd name="f602" fmla="*/ f453 1 114430"/>
                <a:gd name="f603" fmla="*/ f454 1 167349"/>
                <a:gd name="f604" fmla="*/ f455 1 114430"/>
                <a:gd name="f605" fmla="*/ f456 1 167349"/>
                <a:gd name="f606" fmla="*/ f457 1 114430"/>
                <a:gd name="f607" fmla="*/ f458 1 167349"/>
                <a:gd name="f608" fmla="*/ f459 1 114430"/>
                <a:gd name="f609" fmla="*/ f460 1 167349"/>
                <a:gd name="f610" fmla="*/ f461 1 114430"/>
                <a:gd name="f611" fmla="*/ f462 1 167349"/>
                <a:gd name="f612" fmla="*/ f463 1 114430"/>
                <a:gd name="f613" fmla="*/ f464 1 167349"/>
                <a:gd name="f614" fmla="*/ f465 1 114430"/>
                <a:gd name="f615" fmla="*/ f466 1 167349"/>
                <a:gd name="f616" fmla="*/ f467 1 114430"/>
                <a:gd name="f617" fmla="*/ f468 1 167349"/>
                <a:gd name="f618" fmla="*/ f469 1 114430"/>
                <a:gd name="f619" fmla="*/ f470 1 167349"/>
                <a:gd name="f620" fmla="*/ f471 1 114430"/>
                <a:gd name="f621" fmla="*/ f472 1 167349"/>
                <a:gd name="f622" fmla="*/ f473 1 114430"/>
                <a:gd name="f623" fmla="*/ f474 1 167349"/>
                <a:gd name="f624" fmla="*/ f475 1 114430"/>
                <a:gd name="f625" fmla="*/ f476 1 167349"/>
                <a:gd name="f626" fmla="*/ f477 1 114430"/>
                <a:gd name="f627" fmla="*/ f478 1 167349"/>
                <a:gd name="f628" fmla="*/ f479 1 114430"/>
                <a:gd name="f629" fmla="*/ f480 1 167349"/>
                <a:gd name="f630" fmla="*/ f481 1 114430"/>
                <a:gd name="f631" fmla="*/ f482 1 167349"/>
                <a:gd name="f632" fmla="*/ f483 1 114430"/>
                <a:gd name="f633" fmla="*/ f484 1 167349"/>
                <a:gd name="f634" fmla="*/ f485 1 114430"/>
                <a:gd name="f635" fmla="*/ f486 1 167349"/>
                <a:gd name="f636" fmla="*/ f487 1 167349"/>
                <a:gd name="f637" fmla="*/ f488 1 114430"/>
                <a:gd name="f638" fmla="*/ f489 1 167349"/>
                <a:gd name="f639" fmla="*/ f490 1 114430"/>
                <a:gd name="f640" fmla="*/ f491 1 167349"/>
                <a:gd name="f641" fmla="*/ f492 1 114430"/>
                <a:gd name="f642" fmla="*/ f493 1 167349"/>
                <a:gd name="f643" fmla="*/ f494 1 114430"/>
                <a:gd name="f644" fmla="*/ f495 1 167349"/>
                <a:gd name="f645" fmla="*/ f496 1 114430"/>
                <a:gd name="f646" fmla="*/ f497 1 114430"/>
                <a:gd name="f647" fmla="*/ f498 1 167349"/>
                <a:gd name="f648" fmla="*/ f499 1 114430"/>
                <a:gd name="f649" fmla="*/ f500 1 167349"/>
                <a:gd name="f650" fmla="*/ f501 1 114430"/>
                <a:gd name="f651" fmla="*/ f502 1 167349"/>
                <a:gd name="f652" fmla="*/ f503 1 114430"/>
                <a:gd name="f653" fmla="*/ f504 1 167349"/>
                <a:gd name="f654" fmla="*/ f505 1 167349"/>
                <a:gd name="f655" fmla="*/ f506 1 114430"/>
                <a:gd name="f656" fmla="*/ f507 1 167349"/>
                <a:gd name="f657" fmla="*/ f508 1 114430"/>
                <a:gd name="f658" fmla="*/ f509 1 167349"/>
                <a:gd name="f659" fmla="*/ f510 1 114430"/>
                <a:gd name="f660" fmla="*/ f511 1 167349"/>
                <a:gd name="f661" fmla="*/ f512 1 114430"/>
                <a:gd name="f662" fmla="*/ f513 1 167349"/>
                <a:gd name="f663" fmla="*/ f514 1 114430"/>
                <a:gd name="f664" fmla="*/ f515 1 167349"/>
                <a:gd name="f665" fmla="*/ f516 1 114430"/>
                <a:gd name="f666" fmla="*/ f517 1 167349"/>
                <a:gd name="f667" fmla="*/ f518 1 114430"/>
                <a:gd name="f668" fmla="*/ f519 1 167349"/>
                <a:gd name="f669" fmla="*/ f520 1 114430"/>
                <a:gd name="f670" fmla="*/ f521 1 167349"/>
                <a:gd name="f671" fmla="*/ f522 1 167349"/>
                <a:gd name="f672" fmla="*/ f523 1 114430"/>
                <a:gd name="f673" fmla="*/ f524 1 167349"/>
                <a:gd name="f674" fmla="*/ f525 1 114430"/>
                <a:gd name="f675" fmla="*/ f526 1 167349"/>
                <a:gd name="f676" fmla="*/ f527 1 114430"/>
                <a:gd name="f677" fmla="*/ f528 1 167349"/>
                <a:gd name="f678" fmla="*/ f529 1 114430"/>
                <a:gd name="f679" fmla="*/ f530 1 167349"/>
                <a:gd name="f680" fmla="*/ f531 1 114430"/>
                <a:gd name="f681" fmla="*/ f532 1 167349"/>
                <a:gd name="f682" fmla="*/ f533 1 114430"/>
                <a:gd name="f683" fmla="*/ f534 1 167349"/>
                <a:gd name="f684" fmla="*/ f535 1 114430"/>
                <a:gd name="f685" fmla="*/ f536 1 167349"/>
                <a:gd name="f686" fmla="*/ f537 1 114430"/>
                <a:gd name="f687" fmla="*/ f538 1 167349"/>
                <a:gd name="f688" fmla="*/ f539 1 114430"/>
                <a:gd name="f689" fmla="*/ f540 1 167349"/>
                <a:gd name="f690" fmla="*/ f541 1 114430"/>
                <a:gd name="f691" fmla="*/ f542 1 167349"/>
                <a:gd name="f692" fmla="*/ f543 1 114430"/>
                <a:gd name="f693" fmla="*/ f544 1 167349"/>
                <a:gd name="f694" fmla="*/ f545 1 114430"/>
                <a:gd name="f695" fmla="*/ f546 1 167349"/>
                <a:gd name="f696" fmla="*/ f5 1 f397"/>
                <a:gd name="f697" fmla="*/ f6 1 f397"/>
                <a:gd name="f698" fmla="*/ f5 1 f398"/>
                <a:gd name="f699" fmla="*/ f7 1 f398"/>
                <a:gd name="f700" fmla="+- f547 0 f1"/>
                <a:gd name="f701" fmla="*/ f548 1 f397"/>
                <a:gd name="f702" fmla="*/ f549 1 f398"/>
                <a:gd name="f703" fmla="*/ f550 1 f397"/>
                <a:gd name="f704" fmla="*/ f551 1 f398"/>
                <a:gd name="f705" fmla="*/ f552 1 f397"/>
                <a:gd name="f706" fmla="*/ f553 1 f398"/>
                <a:gd name="f707" fmla="*/ f554 1 f397"/>
                <a:gd name="f708" fmla="*/ f555 1 f398"/>
                <a:gd name="f709" fmla="*/ f556 1 f397"/>
                <a:gd name="f710" fmla="*/ f557 1 f398"/>
                <a:gd name="f711" fmla="*/ f558 1 f397"/>
                <a:gd name="f712" fmla="*/ f559 1 f398"/>
                <a:gd name="f713" fmla="*/ f560 1 f397"/>
                <a:gd name="f714" fmla="*/ f561 1 f398"/>
                <a:gd name="f715" fmla="*/ f562 1 f397"/>
                <a:gd name="f716" fmla="*/ f563 1 f398"/>
                <a:gd name="f717" fmla="*/ f564 1 f397"/>
                <a:gd name="f718" fmla="*/ f565 1 f398"/>
                <a:gd name="f719" fmla="*/ f566 1 f397"/>
                <a:gd name="f720" fmla="*/ f567 1 f398"/>
                <a:gd name="f721" fmla="*/ f568 1 f397"/>
                <a:gd name="f722" fmla="*/ f569 1 f398"/>
                <a:gd name="f723" fmla="*/ f570 1 f397"/>
                <a:gd name="f724" fmla="*/ f571 1 f398"/>
                <a:gd name="f725" fmla="*/ f572 1 f397"/>
                <a:gd name="f726" fmla="*/ f573 1 f398"/>
                <a:gd name="f727" fmla="*/ f574 1 f397"/>
                <a:gd name="f728" fmla="*/ f575 1 f398"/>
                <a:gd name="f729" fmla="*/ f576 1 f397"/>
                <a:gd name="f730" fmla="*/ f577 1 f398"/>
                <a:gd name="f731" fmla="*/ f578 1 f397"/>
                <a:gd name="f732" fmla="*/ f579 1 f398"/>
                <a:gd name="f733" fmla="*/ f580 1 f397"/>
                <a:gd name="f734" fmla="*/ f581 1 f398"/>
                <a:gd name="f735" fmla="*/ f582 1 f397"/>
                <a:gd name="f736" fmla="*/ f583 1 f397"/>
                <a:gd name="f737" fmla="*/ f584 1 f398"/>
                <a:gd name="f738" fmla="*/ f585 1 f397"/>
                <a:gd name="f739" fmla="*/ f586 1 f398"/>
                <a:gd name="f740" fmla="*/ f587 1 f397"/>
                <a:gd name="f741" fmla="*/ f588 1 f398"/>
                <a:gd name="f742" fmla="*/ f589 1 f397"/>
                <a:gd name="f743" fmla="*/ f590 1 f398"/>
                <a:gd name="f744" fmla="*/ f591 1 f397"/>
                <a:gd name="f745" fmla="*/ f592 1 f398"/>
                <a:gd name="f746" fmla="*/ f593 1 f397"/>
                <a:gd name="f747" fmla="*/ f594 1 f398"/>
                <a:gd name="f748" fmla="*/ f595 1 f397"/>
                <a:gd name="f749" fmla="*/ f596 1 f398"/>
                <a:gd name="f750" fmla="*/ f597 1 f397"/>
                <a:gd name="f751" fmla="*/ f598 1 f398"/>
                <a:gd name="f752" fmla="*/ f599 1 f397"/>
                <a:gd name="f753" fmla="*/ f600 1 f398"/>
                <a:gd name="f754" fmla="*/ f601 1 f397"/>
                <a:gd name="f755" fmla="*/ f602 1 f398"/>
                <a:gd name="f756" fmla="*/ f603 1 f397"/>
                <a:gd name="f757" fmla="*/ f604 1 f398"/>
                <a:gd name="f758" fmla="*/ f605 1 f397"/>
                <a:gd name="f759" fmla="*/ f606 1 f398"/>
                <a:gd name="f760" fmla="*/ f607 1 f397"/>
                <a:gd name="f761" fmla="*/ f608 1 f398"/>
                <a:gd name="f762" fmla="*/ f609 1 f397"/>
                <a:gd name="f763" fmla="*/ f610 1 f398"/>
                <a:gd name="f764" fmla="*/ f611 1 f397"/>
                <a:gd name="f765" fmla="*/ f612 1 f398"/>
                <a:gd name="f766" fmla="*/ f613 1 f397"/>
                <a:gd name="f767" fmla="*/ f614 1 f398"/>
                <a:gd name="f768" fmla="*/ f615 1 f397"/>
                <a:gd name="f769" fmla="*/ f616 1 f398"/>
                <a:gd name="f770" fmla="*/ f617 1 f397"/>
                <a:gd name="f771" fmla="*/ f618 1 f398"/>
                <a:gd name="f772" fmla="*/ f619 1 f397"/>
                <a:gd name="f773" fmla="*/ f620 1 f398"/>
                <a:gd name="f774" fmla="*/ f621 1 f397"/>
                <a:gd name="f775" fmla="*/ f622 1 f398"/>
                <a:gd name="f776" fmla="*/ f623 1 f397"/>
                <a:gd name="f777" fmla="*/ f624 1 f398"/>
                <a:gd name="f778" fmla="*/ f625 1 f397"/>
                <a:gd name="f779" fmla="*/ f626 1 f398"/>
                <a:gd name="f780" fmla="*/ f627 1 f397"/>
                <a:gd name="f781" fmla="*/ f628 1 f398"/>
                <a:gd name="f782" fmla="*/ f629 1 f397"/>
                <a:gd name="f783" fmla="*/ f630 1 f398"/>
                <a:gd name="f784" fmla="*/ f631 1 f397"/>
                <a:gd name="f785" fmla="*/ f632 1 f398"/>
                <a:gd name="f786" fmla="*/ f633 1 f397"/>
                <a:gd name="f787" fmla="*/ f634 1 f398"/>
                <a:gd name="f788" fmla="*/ f635 1 f397"/>
                <a:gd name="f789" fmla="*/ f636 1 f397"/>
                <a:gd name="f790" fmla="*/ f637 1 f398"/>
                <a:gd name="f791" fmla="*/ f638 1 f397"/>
                <a:gd name="f792" fmla="*/ f639 1 f398"/>
                <a:gd name="f793" fmla="*/ f640 1 f397"/>
                <a:gd name="f794" fmla="*/ f641 1 f398"/>
                <a:gd name="f795" fmla="*/ f642 1 f397"/>
                <a:gd name="f796" fmla="*/ f643 1 f398"/>
                <a:gd name="f797" fmla="*/ f644 1 f397"/>
                <a:gd name="f798" fmla="*/ f645 1 f398"/>
                <a:gd name="f799" fmla="*/ f646 1 f398"/>
                <a:gd name="f800" fmla="*/ f647 1 f397"/>
                <a:gd name="f801" fmla="*/ f648 1 f398"/>
                <a:gd name="f802" fmla="*/ f649 1 f397"/>
                <a:gd name="f803" fmla="*/ f650 1 f398"/>
                <a:gd name="f804" fmla="*/ f651 1 f397"/>
                <a:gd name="f805" fmla="*/ f652 1 f398"/>
                <a:gd name="f806" fmla="*/ f653 1 f397"/>
                <a:gd name="f807" fmla="*/ f654 1 f397"/>
                <a:gd name="f808" fmla="*/ f655 1 f398"/>
                <a:gd name="f809" fmla="*/ f656 1 f397"/>
                <a:gd name="f810" fmla="*/ f657 1 f398"/>
                <a:gd name="f811" fmla="*/ f658 1 f397"/>
                <a:gd name="f812" fmla="*/ f659 1 f398"/>
                <a:gd name="f813" fmla="*/ f660 1 f397"/>
                <a:gd name="f814" fmla="*/ f661 1 f398"/>
                <a:gd name="f815" fmla="*/ f662 1 f397"/>
                <a:gd name="f816" fmla="*/ f663 1 f398"/>
                <a:gd name="f817" fmla="*/ f664 1 f397"/>
                <a:gd name="f818" fmla="*/ f665 1 f398"/>
                <a:gd name="f819" fmla="*/ f666 1 f397"/>
                <a:gd name="f820" fmla="*/ f667 1 f398"/>
                <a:gd name="f821" fmla="*/ f668 1 f397"/>
                <a:gd name="f822" fmla="*/ f669 1 f398"/>
                <a:gd name="f823" fmla="*/ f670 1 f397"/>
                <a:gd name="f824" fmla="*/ f671 1 f397"/>
                <a:gd name="f825" fmla="*/ f672 1 f398"/>
                <a:gd name="f826" fmla="*/ f673 1 f397"/>
                <a:gd name="f827" fmla="*/ f674 1 f398"/>
                <a:gd name="f828" fmla="*/ f675 1 f397"/>
                <a:gd name="f829" fmla="*/ f676 1 f398"/>
                <a:gd name="f830" fmla="*/ f677 1 f397"/>
                <a:gd name="f831" fmla="*/ f678 1 f398"/>
                <a:gd name="f832" fmla="*/ f679 1 f397"/>
                <a:gd name="f833" fmla="*/ f680 1 f398"/>
                <a:gd name="f834" fmla="*/ f681 1 f397"/>
                <a:gd name="f835" fmla="*/ f682 1 f398"/>
                <a:gd name="f836" fmla="*/ f683 1 f397"/>
                <a:gd name="f837" fmla="*/ f684 1 f398"/>
                <a:gd name="f838" fmla="*/ f685 1 f397"/>
                <a:gd name="f839" fmla="*/ f686 1 f398"/>
                <a:gd name="f840" fmla="*/ f687 1 f397"/>
                <a:gd name="f841" fmla="*/ f688 1 f398"/>
                <a:gd name="f842" fmla="*/ f689 1 f397"/>
                <a:gd name="f843" fmla="*/ f690 1 f398"/>
                <a:gd name="f844" fmla="*/ f691 1 f397"/>
                <a:gd name="f845" fmla="*/ f692 1 f398"/>
                <a:gd name="f846" fmla="*/ f693 1 f397"/>
                <a:gd name="f847" fmla="*/ f694 1 f398"/>
                <a:gd name="f848" fmla="*/ f695 1 f397"/>
                <a:gd name="f849" fmla="*/ f696 f392 1"/>
                <a:gd name="f850" fmla="*/ f697 f392 1"/>
                <a:gd name="f851" fmla="*/ f699 f393 1"/>
                <a:gd name="f852" fmla="*/ f698 f393 1"/>
                <a:gd name="f853" fmla="*/ f701 f392 1"/>
                <a:gd name="f854" fmla="*/ f702 f393 1"/>
                <a:gd name="f855" fmla="*/ f703 f392 1"/>
                <a:gd name="f856" fmla="*/ f704 f393 1"/>
                <a:gd name="f857" fmla="*/ f705 f392 1"/>
                <a:gd name="f858" fmla="*/ f706 f393 1"/>
                <a:gd name="f859" fmla="*/ f707 f392 1"/>
                <a:gd name="f860" fmla="*/ f708 f393 1"/>
                <a:gd name="f861" fmla="*/ f709 f392 1"/>
                <a:gd name="f862" fmla="*/ f710 f393 1"/>
                <a:gd name="f863" fmla="*/ f711 f392 1"/>
                <a:gd name="f864" fmla="*/ f712 f393 1"/>
                <a:gd name="f865" fmla="*/ f713 f392 1"/>
                <a:gd name="f866" fmla="*/ f714 f393 1"/>
                <a:gd name="f867" fmla="*/ f715 f392 1"/>
                <a:gd name="f868" fmla="*/ f716 f393 1"/>
                <a:gd name="f869" fmla="*/ f717 f392 1"/>
                <a:gd name="f870" fmla="*/ f718 f393 1"/>
                <a:gd name="f871" fmla="*/ f719 f392 1"/>
                <a:gd name="f872" fmla="*/ f720 f393 1"/>
                <a:gd name="f873" fmla="*/ f721 f392 1"/>
                <a:gd name="f874" fmla="*/ f722 f393 1"/>
                <a:gd name="f875" fmla="*/ f723 f392 1"/>
                <a:gd name="f876" fmla="*/ f724 f393 1"/>
                <a:gd name="f877" fmla="*/ f725 f392 1"/>
                <a:gd name="f878" fmla="*/ f726 f393 1"/>
                <a:gd name="f879" fmla="*/ f727 f392 1"/>
                <a:gd name="f880" fmla="*/ f728 f393 1"/>
                <a:gd name="f881" fmla="*/ f729 f392 1"/>
                <a:gd name="f882" fmla="*/ f730 f393 1"/>
                <a:gd name="f883" fmla="*/ f731 f392 1"/>
                <a:gd name="f884" fmla="*/ f732 f393 1"/>
                <a:gd name="f885" fmla="*/ f733 f392 1"/>
                <a:gd name="f886" fmla="*/ f734 f393 1"/>
                <a:gd name="f887" fmla="*/ f735 f392 1"/>
                <a:gd name="f888" fmla="*/ f736 f392 1"/>
                <a:gd name="f889" fmla="*/ f737 f393 1"/>
                <a:gd name="f890" fmla="*/ f738 f392 1"/>
                <a:gd name="f891" fmla="*/ f739 f393 1"/>
                <a:gd name="f892" fmla="*/ f740 f392 1"/>
                <a:gd name="f893" fmla="*/ f741 f393 1"/>
                <a:gd name="f894" fmla="*/ f742 f392 1"/>
                <a:gd name="f895" fmla="*/ f743 f393 1"/>
                <a:gd name="f896" fmla="*/ f744 f392 1"/>
                <a:gd name="f897" fmla="*/ f745 f393 1"/>
                <a:gd name="f898" fmla="*/ f746 f392 1"/>
                <a:gd name="f899" fmla="*/ f747 f393 1"/>
                <a:gd name="f900" fmla="*/ f748 f392 1"/>
                <a:gd name="f901" fmla="*/ f749 f393 1"/>
                <a:gd name="f902" fmla="*/ f750 f392 1"/>
                <a:gd name="f903" fmla="*/ f751 f393 1"/>
                <a:gd name="f904" fmla="*/ f752 f392 1"/>
                <a:gd name="f905" fmla="*/ f753 f393 1"/>
                <a:gd name="f906" fmla="*/ f754 f392 1"/>
                <a:gd name="f907" fmla="*/ f755 f393 1"/>
                <a:gd name="f908" fmla="*/ f756 f392 1"/>
                <a:gd name="f909" fmla="*/ f757 f393 1"/>
                <a:gd name="f910" fmla="*/ f758 f392 1"/>
                <a:gd name="f911" fmla="*/ f759 f393 1"/>
                <a:gd name="f912" fmla="*/ f760 f392 1"/>
                <a:gd name="f913" fmla="*/ f761 f393 1"/>
                <a:gd name="f914" fmla="*/ f762 f392 1"/>
                <a:gd name="f915" fmla="*/ f763 f393 1"/>
                <a:gd name="f916" fmla="*/ f764 f392 1"/>
                <a:gd name="f917" fmla="*/ f765 f393 1"/>
                <a:gd name="f918" fmla="*/ f766 f392 1"/>
                <a:gd name="f919" fmla="*/ f767 f393 1"/>
                <a:gd name="f920" fmla="*/ f768 f392 1"/>
                <a:gd name="f921" fmla="*/ f769 f393 1"/>
                <a:gd name="f922" fmla="*/ f770 f392 1"/>
                <a:gd name="f923" fmla="*/ f771 f393 1"/>
                <a:gd name="f924" fmla="*/ f772 f392 1"/>
                <a:gd name="f925" fmla="*/ f773 f393 1"/>
                <a:gd name="f926" fmla="*/ f774 f392 1"/>
                <a:gd name="f927" fmla="*/ f775 f393 1"/>
                <a:gd name="f928" fmla="*/ f776 f392 1"/>
                <a:gd name="f929" fmla="*/ f777 f393 1"/>
                <a:gd name="f930" fmla="*/ f778 f392 1"/>
                <a:gd name="f931" fmla="*/ f779 f393 1"/>
                <a:gd name="f932" fmla="*/ f780 f392 1"/>
                <a:gd name="f933" fmla="*/ f781 f393 1"/>
                <a:gd name="f934" fmla="*/ f782 f392 1"/>
                <a:gd name="f935" fmla="*/ f783 f393 1"/>
                <a:gd name="f936" fmla="*/ f784 f392 1"/>
                <a:gd name="f937" fmla="*/ f785 f393 1"/>
                <a:gd name="f938" fmla="*/ f786 f392 1"/>
                <a:gd name="f939" fmla="*/ f787 f393 1"/>
                <a:gd name="f940" fmla="*/ f788 f392 1"/>
                <a:gd name="f941" fmla="*/ f789 f392 1"/>
                <a:gd name="f942" fmla="*/ f790 f393 1"/>
                <a:gd name="f943" fmla="*/ f791 f392 1"/>
                <a:gd name="f944" fmla="*/ f792 f393 1"/>
                <a:gd name="f945" fmla="*/ f793 f392 1"/>
                <a:gd name="f946" fmla="*/ f794 f393 1"/>
                <a:gd name="f947" fmla="*/ f795 f392 1"/>
                <a:gd name="f948" fmla="*/ f796 f393 1"/>
                <a:gd name="f949" fmla="*/ f797 f392 1"/>
                <a:gd name="f950" fmla="*/ f798 f393 1"/>
                <a:gd name="f951" fmla="*/ f799 f393 1"/>
                <a:gd name="f952" fmla="*/ f800 f392 1"/>
                <a:gd name="f953" fmla="*/ f801 f393 1"/>
                <a:gd name="f954" fmla="*/ f802 f392 1"/>
                <a:gd name="f955" fmla="*/ f803 f393 1"/>
                <a:gd name="f956" fmla="*/ f804 f392 1"/>
                <a:gd name="f957" fmla="*/ f805 f393 1"/>
                <a:gd name="f958" fmla="*/ f806 f392 1"/>
                <a:gd name="f959" fmla="*/ f807 f392 1"/>
                <a:gd name="f960" fmla="*/ f808 f393 1"/>
                <a:gd name="f961" fmla="*/ f809 f392 1"/>
                <a:gd name="f962" fmla="*/ f810 f393 1"/>
                <a:gd name="f963" fmla="*/ f811 f392 1"/>
                <a:gd name="f964" fmla="*/ f812 f393 1"/>
                <a:gd name="f965" fmla="*/ f813 f392 1"/>
                <a:gd name="f966" fmla="*/ f814 f393 1"/>
                <a:gd name="f967" fmla="*/ f815 f392 1"/>
                <a:gd name="f968" fmla="*/ f816 f393 1"/>
                <a:gd name="f969" fmla="*/ f817 f392 1"/>
                <a:gd name="f970" fmla="*/ f818 f393 1"/>
                <a:gd name="f971" fmla="*/ f819 f392 1"/>
                <a:gd name="f972" fmla="*/ f820 f393 1"/>
                <a:gd name="f973" fmla="*/ f821 f392 1"/>
                <a:gd name="f974" fmla="*/ f822 f393 1"/>
                <a:gd name="f975" fmla="*/ f823 f392 1"/>
                <a:gd name="f976" fmla="*/ f824 f392 1"/>
                <a:gd name="f977" fmla="*/ f825 f393 1"/>
                <a:gd name="f978" fmla="*/ f826 f392 1"/>
                <a:gd name="f979" fmla="*/ f827 f393 1"/>
                <a:gd name="f980" fmla="*/ f828 f392 1"/>
                <a:gd name="f981" fmla="*/ f829 f393 1"/>
                <a:gd name="f982" fmla="*/ f830 f392 1"/>
                <a:gd name="f983" fmla="*/ f831 f393 1"/>
                <a:gd name="f984" fmla="*/ f832 f392 1"/>
                <a:gd name="f985" fmla="*/ f833 f393 1"/>
                <a:gd name="f986" fmla="*/ f834 f392 1"/>
                <a:gd name="f987" fmla="*/ f835 f393 1"/>
                <a:gd name="f988" fmla="*/ f836 f392 1"/>
                <a:gd name="f989" fmla="*/ f837 f393 1"/>
                <a:gd name="f990" fmla="*/ f838 f392 1"/>
                <a:gd name="f991" fmla="*/ f839 f393 1"/>
                <a:gd name="f992" fmla="*/ f840 f392 1"/>
                <a:gd name="f993" fmla="*/ f841 f393 1"/>
                <a:gd name="f994" fmla="*/ f842 f392 1"/>
                <a:gd name="f995" fmla="*/ f843 f393 1"/>
                <a:gd name="f996" fmla="*/ f844 f392 1"/>
                <a:gd name="f997" fmla="*/ f845 f393 1"/>
                <a:gd name="f998" fmla="*/ f846 f392 1"/>
                <a:gd name="f999" fmla="*/ f847 f393 1"/>
                <a:gd name="f1000" fmla="*/ f848 f39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00">
                  <a:pos x="f853" y="f854"/>
                </a:cxn>
                <a:cxn ang="f700">
                  <a:pos x="f855" y="f856"/>
                </a:cxn>
                <a:cxn ang="f700">
                  <a:pos x="f857" y="f858"/>
                </a:cxn>
                <a:cxn ang="f700">
                  <a:pos x="f859" y="f860"/>
                </a:cxn>
                <a:cxn ang="f700">
                  <a:pos x="f861" y="f862"/>
                </a:cxn>
                <a:cxn ang="f700">
                  <a:pos x="f863" y="f864"/>
                </a:cxn>
                <a:cxn ang="f700">
                  <a:pos x="f865" y="f866"/>
                </a:cxn>
                <a:cxn ang="f700">
                  <a:pos x="f867" y="f868"/>
                </a:cxn>
                <a:cxn ang="f700">
                  <a:pos x="f869" y="f870"/>
                </a:cxn>
                <a:cxn ang="f700">
                  <a:pos x="f871" y="f872"/>
                </a:cxn>
                <a:cxn ang="f700">
                  <a:pos x="f873" y="f874"/>
                </a:cxn>
                <a:cxn ang="f700">
                  <a:pos x="f875" y="f876"/>
                </a:cxn>
                <a:cxn ang="f700">
                  <a:pos x="f877" y="f878"/>
                </a:cxn>
                <a:cxn ang="f700">
                  <a:pos x="f879" y="f880"/>
                </a:cxn>
                <a:cxn ang="f700">
                  <a:pos x="f881" y="f882"/>
                </a:cxn>
                <a:cxn ang="f700">
                  <a:pos x="f883" y="f884"/>
                </a:cxn>
                <a:cxn ang="f700">
                  <a:pos x="f885" y="f886"/>
                </a:cxn>
                <a:cxn ang="f700">
                  <a:pos x="f887" y="f860"/>
                </a:cxn>
                <a:cxn ang="f700">
                  <a:pos x="f888" y="f889"/>
                </a:cxn>
                <a:cxn ang="f700">
                  <a:pos x="f890" y="f891"/>
                </a:cxn>
                <a:cxn ang="f700">
                  <a:pos x="f892" y="f893"/>
                </a:cxn>
                <a:cxn ang="f700">
                  <a:pos x="f894" y="f895"/>
                </a:cxn>
                <a:cxn ang="f700">
                  <a:pos x="f896" y="f897"/>
                </a:cxn>
                <a:cxn ang="f700">
                  <a:pos x="f898" y="f899"/>
                </a:cxn>
                <a:cxn ang="f700">
                  <a:pos x="f900" y="f901"/>
                </a:cxn>
                <a:cxn ang="f700">
                  <a:pos x="f902" y="f903"/>
                </a:cxn>
                <a:cxn ang="f700">
                  <a:pos x="f904" y="f905"/>
                </a:cxn>
                <a:cxn ang="f700">
                  <a:pos x="f906" y="f907"/>
                </a:cxn>
                <a:cxn ang="f700">
                  <a:pos x="f908" y="f909"/>
                </a:cxn>
                <a:cxn ang="f700">
                  <a:pos x="f910" y="f911"/>
                </a:cxn>
                <a:cxn ang="f700">
                  <a:pos x="f912" y="f913"/>
                </a:cxn>
                <a:cxn ang="f700">
                  <a:pos x="f914" y="f915"/>
                </a:cxn>
                <a:cxn ang="f700">
                  <a:pos x="f916" y="f917"/>
                </a:cxn>
                <a:cxn ang="f700">
                  <a:pos x="f918" y="f919"/>
                </a:cxn>
                <a:cxn ang="f700">
                  <a:pos x="f920" y="f921"/>
                </a:cxn>
                <a:cxn ang="f700">
                  <a:pos x="f922" y="f923"/>
                </a:cxn>
                <a:cxn ang="f700">
                  <a:pos x="f924" y="f925"/>
                </a:cxn>
                <a:cxn ang="f700">
                  <a:pos x="f926" y="f927"/>
                </a:cxn>
                <a:cxn ang="f700">
                  <a:pos x="f928" y="f929"/>
                </a:cxn>
                <a:cxn ang="f700">
                  <a:pos x="f930" y="f931"/>
                </a:cxn>
                <a:cxn ang="f700">
                  <a:pos x="f932" y="f933"/>
                </a:cxn>
                <a:cxn ang="f700">
                  <a:pos x="f934" y="f935"/>
                </a:cxn>
                <a:cxn ang="f700">
                  <a:pos x="f936" y="f937"/>
                </a:cxn>
                <a:cxn ang="f700">
                  <a:pos x="f938" y="f939"/>
                </a:cxn>
                <a:cxn ang="f700">
                  <a:pos x="f940" y="f939"/>
                </a:cxn>
                <a:cxn ang="f700">
                  <a:pos x="f941" y="f942"/>
                </a:cxn>
                <a:cxn ang="f700">
                  <a:pos x="f943" y="f944"/>
                </a:cxn>
                <a:cxn ang="f700">
                  <a:pos x="f945" y="f946"/>
                </a:cxn>
                <a:cxn ang="f700">
                  <a:pos x="f947" y="f948"/>
                </a:cxn>
                <a:cxn ang="f700">
                  <a:pos x="f949" y="f950"/>
                </a:cxn>
                <a:cxn ang="f700">
                  <a:pos x="f949" y="f951"/>
                </a:cxn>
                <a:cxn ang="f700">
                  <a:pos x="f952" y="f953"/>
                </a:cxn>
                <a:cxn ang="f700">
                  <a:pos x="f954" y="f955"/>
                </a:cxn>
                <a:cxn ang="f700">
                  <a:pos x="f956" y="f957"/>
                </a:cxn>
                <a:cxn ang="f700">
                  <a:pos x="f958" y="f955"/>
                </a:cxn>
                <a:cxn ang="f700">
                  <a:pos x="f959" y="f960"/>
                </a:cxn>
                <a:cxn ang="f700">
                  <a:pos x="f961" y="f962"/>
                </a:cxn>
                <a:cxn ang="f700">
                  <a:pos x="f963" y="f964"/>
                </a:cxn>
                <a:cxn ang="f700">
                  <a:pos x="f965" y="f966"/>
                </a:cxn>
                <a:cxn ang="f700">
                  <a:pos x="f853" y="f854"/>
                </a:cxn>
                <a:cxn ang="f700">
                  <a:pos x="f967" y="f968"/>
                </a:cxn>
                <a:cxn ang="f700">
                  <a:pos x="f969" y="f970"/>
                </a:cxn>
                <a:cxn ang="f700">
                  <a:pos x="f971" y="f972"/>
                </a:cxn>
                <a:cxn ang="f700">
                  <a:pos x="f973" y="f974"/>
                </a:cxn>
                <a:cxn ang="f700">
                  <a:pos x="f975" y="f882"/>
                </a:cxn>
                <a:cxn ang="f700">
                  <a:pos x="f967" y="f968"/>
                </a:cxn>
                <a:cxn ang="f700">
                  <a:pos x="f976" y="f977"/>
                </a:cxn>
                <a:cxn ang="f700">
                  <a:pos x="f978" y="f979"/>
                </a:cxn>
                <a:cxn ang="f700">
                  <a:pos x="f980" y="f981"/>
                </a:cxn>
                <a:cxn ang="f700">
                  <a:pos x="f982" y="f983"/>
                </a:cxn>
                <a:cxn ang="f700">
                  <a:pos x="f984" y="f985"/>
                </a:cxn>
                <a:cxn ang="f700">
                  <a:pos x="f986" y="f987"/>
                </a:cxn>
                <a:cxn ang="f700">
                  <a:pos x="f988" y="f989"/>
                </a:cxn>
                <a:cxn ang="f700">
                  <a:pos x="f990" y="f991"/>
                </a:cxn>
                <a:cxn ang="f700">
                  <a:pos x="f992" y="f993"/>
                </a:cxn>
                <a:cxn ang="f700">
                  <a:pos x="f994" y="f995"/>
                </a:cxn>
                <a:cxn ang="f700">
                  <a:pos x="f996" y="f997"/>
                </a:cxn>
                <a:cxn ang="f700">
                  <a:pos x="f998" y="f999"/>
                </a:cxn>
                <a:cxn ang="f700">
                  <a:pos x="f1000" y="f989"/>
                </a:cxn>
              </a:cxnLst>
              <a:rect l="f849" t="f852" r="f850" b="f851"/>
              <a:pathLst>
                <a:path w="167349" h="114430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5"/>
                    <a:pt x="f47" y="f9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96" y="f100"/>
                    <a:pt x="f101" y="f102"/>
                  </a:cubicBezTo>
                  <a:lnTo>
                    <a:pt x="f103" y="f27"/>
                  </a:lnTo>
                  <a:lnTo>
                    <a:pt x="f104" y="f105"/>
                  </a:lnTo>
                  <a:cubicBezTo>
                    <a:pt x="f106" y="f107"/>
                    <a:pt x="f108" y="f109"/>
                    <a:pt x="f110" y="f111"/>
                  </a:cubicBezTo>
                  <a:cubicBezTo>
                    <a:pt x="f112" y="f113"/>
                    <a:pt x="f114" y="f115"/>
                    <a:pt x="f116" y="f117"/>
                  </a:cubicBezTo>
                  <a:cubicBezTo>
                    <a:pt x="f118" y="f119"/>
                    <a:pt x="f120" y="f121"/>
                    <a:pt x="f122" y="f123"/>
                  </a:cubicBezTo>
                  <a:cubicBezTo>
                    <a:pt x="f124" y="f125"/>
                    <a:pt x="f126" y="f127"/>
                    <a:pt x="f128" y="f129"/>
                  </a:cubicBezTo>
                  <a:cubicBezTo>
                    <a:pt x="f130" y="f131"/>
                    <a:pt x="f132" y="f133"/>
                    <a:pt x="f134" y="f135"/>
                  </a:cubicBezTo>
                  <a:lnTo>
                    <a:pt x="f136" y="f137"/>
                  </a:lnTo>
                  <a:cubicBezTo>
                    <a:pt x="f138" y="f139"/>
                    <a:pt x="f140" y="f141"/>
                    <a:pt x="f142" y="f143"/>
                  </a:cubicBezTo>
                  <a:cubicBezTo>
                    <a:pt x="f144" y="f145"/>
                    <a:pt x="f146" y="f147"/>
                    <a:pt x="f148" y="f149"/>
                  </a:cubicBezTo>
                  <a:cubicBezTo>
                    <a:pt x="f150" y="f151"/>
                    <a:pt x="f152" y="f153"/>
                    <a:pt x="f154" y="f155"/>
                  </a:cubicBezTo>
                  <a:cubicBezTo>
                    <a:pt x="f156" y="f157"/>
                    <a:pt x="f158" y="f159"/>
                    <a:pt x="f160" y="f161"/>
                  </a:cubicBezTo>
                  <a:cubicBezTo>
                    <a:pt x="f162" y="f163"/>
                    <a:pt x="f164" y="f165"/>
                    <a:pt x="f166" y="f167"/>
                  </a:cubicBezTo>
                  <a:lnTo>
                    <a:pt x="f168" y="f169"/>
                  </a:lnTo>
                  <a:lnTo>
                    <a:pt x="f170" y="f171"/>
                  </a:lnTo>
                  <a:cubicBezTo>
                    <a:pt x="f172" y="f171"/>
                    <a:pt x="f173" y="f174"/>
                    <a:pt x="f175" y="f159"/>
                  </a:cubicBezTo>
                  <a:cubicBezTo>
                    <a:pt x="f176" y="f177"/>
                    <a:pt x="f178" y="f179"/>
                    <a:pt x="f180" y="f181"/>
                  </a:cubicBezTo>
                  <a:cubicBezTo>
                    <a:pt x="f182" y="f183"/>
                    <a:pt x="f184" y="f185"/>
                    <a:pt x="f186" y="f187"/>
                  </a:cubicBezTo>
                  <a:cubicBezTo>
                    <a:pt x="f188" y="f189"/>
                    <a:pt x="f190" y="f191"/>
                    <a:pt x="f192" y="f193"/>
                  </a:cubicBezTo>
                  <a:cubicBezTo>
                    <a:pt x="f194" y="f195"/>
                    <a:pt x="f196" y="f197"/>
                    <a:pt x="f198" y="f199"/>
                  </a:cubicBezTo>
                  <a:lnTo>
                    <a:pt x="f200" y="f201"/>
                  </a:lnTo>
                  <a:cubicBezTo>
                    <a:pt x="f202" y="f203"/>
                    <a:pt x="f204" y="f205"/>
                    <a:pt x="f206" y="f207"/>
                  </a:cubicBezTo>
                  <a:cubicBezTo>
                    <a:pt x="f208" y="f209"/>
                    <a:pt x="f210" y="f211"/>
                    <a:pt x="f212" y="f213"/>
                  </a:cubicBezTo>
                  <a:lnTo>
                    <a:pt x="f214" y="f215"/>
                  </a:lnTo>
                  <a:lnTo>
                    <a:pt x="f216" y="f217"/>
                  </a:lnTo>
                  <a:cubicBezTo>
                    <a:pt x="f218" y="f219"/>
                    <a:pt x="f220" y="f155"/>
                    <a:pt x="f221" y="f222"/>
                  </a:cubicBezTo>
                  <a:cubicBezTo>
                    <a:pt x="f223" y="f224"/>
                    <a:pt x="f225" y="f226"/>
                    <a:pt x="f227" y="f228"/>
                  </a:cubicBezTo>
                  <a:lnTo>
                    <a:pt x="f229" y="f228"/>
                  </a:lnTo>
                  <a:cubicBezTo>
                    <a:pt x="f230" y="f231"/>
                    <a:pt x="f232" y="f233"/>
                    <a:pt x="f234" y="f235"/>
                  </a:cubicBezTo>
                  <a:cubicBezTo>
                    <a:pt x="f236" y="f219"/>
                    <a:pt x="f237" y="f238"/>
                    <a:pt x="f239" y="f240"/>
                  </a:cubicBezTo>
                  <a:cubicBezTo>
                    <a:pt x="f241" y="f242"/>
                    <a:pt x="f243" y="f244"/>
                    <a:pt x="f245" y="f246"/>
                  </a:cubicBezTo>
                  <a:cubicBezTo>
                    <a:pt x="f247" y="f248"/>
                    <a:pt x="f249" y="f250"/>
                    <a:pt x="f251" y="f252"/>
                  </a:cubicBezTo>
                  <a:cubicBezTo>
                    <a:pt x="f253" y="f254"/>
                    <a:pt x="f255" y="f256"/>
                    <a:pt x="f257" y="f258"/>
                  </a:cubicBezTo>
                  <a:cubicBezTo>
                    <a:pt x="f259" y="f260"/>
                    <a:pt x="f259" y="f261"/>
                    <a:pt x="f257" y="f262"/>
                  </a:cubicBezTo>
                  <a:lnTo>
                    <a:pt x="f263" y="f264"/>
                  </a:lnTo>
                  <a:cubicBezTo>
                    <a:pt x="f265" y="f266"/>
                    <a:pt x="f267" y="f268"/>
                    <a:pt x="f269" y="f270"/>
                  </a:cubicBezTo>
                  <a:cubicBezTo>
                    <a:pt x="f271" y="f272"/>
                    <a:pt x="f273" y="f274"/>
                    <a:pt x="f275" y="f276"/>
                  </a:cubicBezTo>
                  <a:cubicBezTo>
                    <a:pt x="f277" y="f278"/>
                    <a:pt x="f279" y="f280"/>
                    <a:pt x="f281" y="f270"/>
                  </a:cubicBezTo>
                  <a:lnTo>
                    <a:pt x="f282" y="f283"/>
                  </a:lnTo>
                  <a:cubicBezTo>
                    <a:pt x="f284" y="f285"/>
                    <a:pt x="f286" y="f287"/>
                    <a:pt x="f288" y="f289"/>
                  </a:cubicBezTo>
                  <a:cubicBezTo>
                    <a:pt x="f290" y="f291"/>
                    <a:pt x="f292" y="f45"/>
                    <a:pt x="f293" y="f5"/>
                  </a:cubicBezTo>
                  <a:cubicBezTo>
                    <a:pt x="f294" y="f295"/>
                    <a:pt x="f296" y="f297"/>
                    <a:pt x="f298" y="f299"/>
                  </a:cubicBezTo>
                  <a:cubicBezTo>
                    <a:pt x="f300" y="f301"/>
                    <a:pt x="f302" y="f303"/>
                    <a:pt x="f8" y="f9"/>
                  </a:cubicBezTo>
                  <a:close/>
                  <a:moveTo>
                    <a:pt x="f304" y="f305"/>
                  </a:moveTo>
                  <a:cubicBezTo>
                    <a:pt x="f306" y="f307"/>
                    <a:pt x="f308" y="f309"/>
                    <a:pt x="f310" y="f311"/>
                  </a:cubicBezTo>
                  <a:cubicBezTo>
                    <a:pt x="f312" y="f313"/>
                    <a:pt x="f314" y="f93"/>
                    <a:pt x="f315" y="f316"/>
                  </a:cubicBezTo>
                  <a:cubicBezTo>
                    <a:pt x="f317" y="f318"/>
                    <a:pt x="f319" y="f320"/>
                    <a:pt x="f321" y="f322"/>
                  </a:cubicBezTo>
                  <a:lnTo>
                    <a:pt x="f323" y="f91"/>
                  </a:lnTo>
                  <a:cubicBezTo>
                    <a:pt x="f324" y="f325"/>
                    <a:pt x="f326" y="f327"/>
                    <a:pt x="f304" y="f305"/>
                  </a:cubicBezTo>
                  <a:close/>
                  <a:moveTo>
                    <a:pt x="f328" y="f329"/>
                  </a:moveTo>
                  <a:cubicBezTo>
                    <a:pt x="f330" y="f331"/>
                    <a:pt x="f332" y="f333"/>
                    <a:pt x="f334" y="f335"/>
                  </a:cubicBezTo>
                  <a:cubicBezTo>
                    <a:pt x="f336" y="f337"/>
                    <a:pt x="f338" y="f339"/>
                    <a:pt x="f340" y="f341"/>
                  </a:cubicBezTo>
                  <a:cubicBezTo>
                    <a:pt x="f342" y="f343"/>
                    <a:pt x="f344" y="f345"/>
                    <a:pt x="f346" y="f347"/>
                  </a:cubicBezTo>
                  <a:cubicBezTo>
                    <a:pt x="f348" y="f270"/>
                    <a:pt x="f349" y="f350"/>
                    <a:pt x="f351" y="f352"/>
                  </a:cubicBezTo>
                  <a:cubicBezTo>
                    <a:pt x="f353" y="f354"/>
                    <a:pt x="f355" y="f356"/>
                    <a:pt x="f357" y="f358"/>
                  </a:cubicBezTo>
                  <a:close/>
                  <a:moveTo>
                    <a:pt x="f359" y="f360"/>
                  </a:moveTo>
                  <a:cubicBezTo>
                    <a:pt x="f361" y="f362"/>
                    <a:pt x="f363" y="f364"/>
                    <a:pt x="f365" y="f366"/>
                  </a:cubicBezTo>
                  <a:cubicBezTo>
                    <a:pt x="f367" y="f368"/>
                    <a:pt x="f369" y="f370"/>
                    <a:pt x="f371" y="f372"/>
                  </a:cubicBezTo>
                  <a:lnTo>
                    <a:pt x="f373" y="f374"/>
                  </a:lnTo>
                  <a:cubicBezTo>
                    <a:pt x="f375" y="f374"/>
                    <a:pt x="f376" y="f377"/>
                    <a:pt x="f378" y="f379"/>
                  </a:cubicBezTo>
                  <a:cubicBezTo>
                    <a:pt x="f380" y="f381"/>
                    <a:pt x="f382" y="f383"/>
                    <a:pt x="f384" y="f385"/>
                  </a:cubicBezTo>
                  <a:cubicBezTo>
                    <a:pt x="f386" y="f387"/>
                    <a:pt x="f388" y="f389"/>
                    <a:pt x="f390" y="f360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</p:grpSp>
      <p:pic>
        <p:nvPicPr>
          <p:cNvPr id="71" name="Picture 150">
            <a:extLst>
              <a:ext uri="{FF2B5EF4-FFF2-40B4-BE49-F238E27FC236}">
                <a16:creationId xmlns:a16="http://schemas.microsoft.com/office/drawing/2014/main" id="{1E1D10A1-09C9-4AB9-B934-8A0E7B3ACE0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460" t="19495" r="75412" b="17649"/>
          <a:stretch>
            <a:fillRect/>
          </a:stretch>
        </p:blipFill>
        <p:spPr>
          <a:xfrm>
            <a:off x="8815291" y="4425550"/>
            <a:ext cx="307194" cy="30878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2" name="TextBox 151">
            <a:extLst>
              <a:ext uri="{FF2B5EF4-FFF2-40B4-BE49-F238E27FC236}">
                <a16:creationId xmlns:a16="http://schemas.microsoft.com/office/drawing/2014/main" id="{72D9E850-2446-810C-93E8-C690F8D26C4D}"/>
              </a:ext>
            </a:extLst>
          </p:cNvPr>
          <p:cNvSpPr txBox="1"/>
          <p:nvPr/>
        </p:nvSpPr>
        <p:spPr>
          <a:xfrm>
            <a:off x="9079548" y="4437487"/>
            <a:ext cx="639983" cy="258532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60">
                <a:solidFill>
                  <a:srgbClr val="FFFFFF"/>
                </a:solidFill>
                <a:latin typeface="AvenirNext LT Pro Regular" pitchFamily="34"/>
              </a:rPr>
              <a:t>EMSuite</a:t>
            </a:r>
          </a:p>
        </p:txBody>
      </p:sp>
      <p:sp>
        <p:nvSpPr>
          <p:cNvPr id="73" name="TextBox 152">
            <a:extLst>
              <a:ext uri="{FF2B5EF4-FFF2-40B4-BE49-F238E27FC236}">
                <a16:creationId xmlns:a16="http://schemas.microsoft.com/office/drawing/2014/main" id="{53606274-091A-FF74-0A83-1C3D485C9111}"/>
              </a:ext>
            </a:extLst>
          </p:cNvPr>
          <p:cNvSpPr txBox="1"/>
          <p:nvPr/>
        </p:nvSpPr>
        <p:spPr>
          <a:xfrm>
            <a:off x="9768816" y="5350446"/>
            <a:ext cx="871064" cy="461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>
                <a:solidFill>
                  <a:srgbClr val="FFFFFF"/>
                </a:solidFill>
                <a:latin typeface="Aptos"/>
              </a:rPr>
              <a:t>Services</a:t>
            </a:r>
          </a:p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 i="1">
                <a:solidFill>
                  <a:srgbClr val="FFFFFF"/>
                </a:solidFill>
                <a:latin typeface="Aptos"/>
              </a:rPr>
              <a:t>Only</a:t>
            </a:r>
            <a:endParaRPr lang="en-GB" sz="1200" i="1">
              <a:solidFill>
                <a:srgbClr val="FFFFFF"/>
              </a:solidFill>
              <a:latin typeface="Aptos"/>
            </a:endParaRPr>
          </a:p>
        </p:txBody>
      </p:sp>
      <p:sp>
        <p:nvSpPr>
          <p:cNvPr id="74" name="Rectangle 144">
            <a:extLst>
              <a:ext uri="{FF2B5EF4-FFF2-40B4-BE49-F238E27FC236}">
                <a16:creationId xmlns:a16="http://schemas.microsoft.com/office/drawing/2014/main" id="{191AAC45-2199-55F7-8753-E76BE0CD9713}"/>
              </a:ext>
            </a:extLst>
          </p:cNvPr>
          <p:cNvSpPr/>
          <p:nvPr/>
        </p:nvSpPr>
        <p:spPr>
          <a:xfrm>
            <a:off x="8041192" y="3735295"/>
            <a:ext cx="2696312" cy="1065414"/>
          </a:xfrm>
          <a:prstGeom prst="rect">
            <a:avLst/>
          </a:prstGeom>
          <a:noFill/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75" name="TextBox 143">
            <a:extLst>
              <a:ext uri="{FF2B5EF4-FFF2-40B4-BE49-F238E27FC236}">
                <a16:creationId xmlns:a16="http://schemas.microsoft.com/office/drawing/2014/main" id="{A0AB69A4-A9E6-3BE3-1642-EB6BDEAAFD51}"/>
              </a:ext>
            </a:extLst>
          </p:cNvPr>
          <p:cNvSpPr txBox="1"/>
          <p:nvPr/>
        </p:nvSpPr>
        <p:spPr>
          <a:xfrm>
            <a:off x="8294994" y="3746762"/>
            <a:ext cx="2715745" cy="38619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FFFFFF"/>
                </a:solidFill>
                <a:latin typeface="Aptos"/>
              </a:rPr>
              <a:t>Semi-Automated Calibration</a:t>
            </a:r>
          </a:p>
        </p:txBody>
      </p:sp>
      <p:sp>
        <p:nvSpPr>
          <p:cNvPr id="76" name="TextBox 147">
            <a:extLst>
              <a:ext uri="{FF2B5EF4-FFF2-40B4-BE49-F238E27FC236}">
                <a16:creationId xmlns:a16="http://schemas.microsoft.com/office/drawing/2014/main" id="{00A47282-A15B-7342-B296-6EFFB30B207C}"/>
              </a:ext>
            </a:extLst>
          </p:cNvPr>
          <p:cNvSpPr txBox="1"/>
          <p:nvPr/>
        </p:nvSpPr>
        <p:spPr>
          <a:xfrm>
            <a:off x="8574162" y="4067979"/>
            <a:ext cx="1872859" cy="29546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>
                <a:solidFill>
                  <a:srgbClr val="FFFFFF"/>
                </a:solidFill>
                <a:latin typeface="Aptos"/>
              </a:rPr>
              <a:t>TrackSense Pro as Ref. + </a:t>
            </a:r>
          </a:p>
        </p:txBody>
      </p:sp>
      <p:pic>
        <p:nvPicPr>
          <p:cNvPr id="77" name="Picture 2" descr="ValSuite by mads siggaard">
            <a:extLst>
              <a:ext uri="{FF2B5EF4-FFF2-40B4-BE49-F238E27FC236}">
                <a16:creationId xmlns:a16="http://schemas.microsoft.com/office/drawing/2014/main" id="{F6B7774D-4CC6-D31F-55B5-2BF68201CBF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8093543" y="4028543"/>
            <a:ext cx="497518" cy="49751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8" name="TextBox 77">
            <a:extLst>
              <a:ext uri="{FF2B5EF4-FFF2-40B4-BE49-F238E27FC236}">
                <a16:creationId xmlns:a16="http://schemas.microsoft.com/office/drawing/2014/main" id="{8DD364C0-2DDD-9CF3-4191-6C360080DACD}"/>
              </a:ext>
            </a:extLst>
          </p:cNvPr>
          <p:cNvSpPr txBox="1"/>
          <p:nvPr/>
        </p:nvSpPr>
        <p:spPr>
          <a:xfrm>
            <a:off x="834888" y="1045905"/>
            <a:ext cx="1006376" cy="18653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da-DK"/>
          </a:p>
        </p:txBody>
      </p:sp>
      <p:pic>
        <p:nvPicPr>
          <p:cNvPr id="80" name="Picture 79">
            <a:extLst>
              <a:ext uri="{FF2B5EF4-FFF2-40B4-BE49-F238E27FC236}">
                <a16:creationId xmlns:a16="http://schemas.microsoft.com/office/drawing/2014/main" id="{BDD65383-32FB-DE55-E7BA-EBDBC49092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3" y="80461"/>
            <a:ext cx="1198884" cy="669768"/>
          </a:xfrm>
          <a:prstGeom prst="rect">
            <a:avLst/>
          </a:prstGeom>
        </p:spPr>
      </p:pic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7BBC08F-7433-A198-6D71-1BAB34A5E9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5" y="3532855"/>
            <a:ext cx="2219325" cy="691603"/>
          </a:xfrm>
          <a:prstGeom prst="rect">
            <a:avLst/>
          </a:prstGeo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0F85102-EC8B-FA99-30B0-584484DD04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883" y="1873366"/>
            <a:ext cx="4237101" cy="647934"/>
          </a:xfrm>
        </p:spPr>
        <p:txBody>
          <a:bodyPr/>
          <a:lstStyle/>
          <a:p>
            <a:r>
              <a:rPr lang="en-DK" sz="1600" b="0"/>
              <a:t>What and how is this used? </a:t>
            </a:r>
            <a:endParaRPr lang="da-DK" sz="1600" b="0"/>
          </a:p>
          <a:p>
            <a:endParaRPr lang="da-DK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BA62B73-B31B-B9A3-D977-2C002B15F194}"/>
              </a:ext>
            </a:extLst>
          </p:cNvPr>
          <p:cNvSpPr txBox="1"/>
          <p:nvPr/>
        </p:nvSpPr>
        <p:spPr>
          <a:xfrm>
            <a:off x="503583" y="1331843"/>
            <a:ext cx="28094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3200" b="1" err="1">
                <a:solidFill>
                  <a:schemeClr val="bg1"/>
                </a:solidFill>
                <a:latin typeface="+mn-lt"/>
              </a:rPr>
              <a:t>EMSuite</a:t>
            </a:r>
            <a:r>
              <a:rPr lang="en-DK"/>
              <a:t> </a:t>
            </a:r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4182172677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3F2B55-2EF5-3FCC-C464-D9310FD576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9C76CA3-7BA2-57D8-7911-391B6B6E91B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Overview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ABF7A7A-BDA3-E150-A7EC-220E59A6BE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What is </a:t>
            </a:r>
            <a:r>
              <a:rPr lang="en-DK" err="1"/>
              <a:t>EMSuite</a:t>
            </a:r>
            <a:r>
              <a:rPr lang="en-DK"/>
              <a:t>? </a:t>
            </a:r>
            <a:endParaRPr lang="da-D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91207C-BE75-F0F7-3935-53465F40371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65457" y="2049548"/>
            <a:ext cx="3716822" cy="3645850"/>
          </a:xfrm>
        </p:spPr>
        <p:txBody>
          <a:bodyPr/>
          <a:lstStyle/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accent6"/>
                </a:solidFill>
                <a:latin typeface="Calibri"/>
              </a:rPr>
              <a:t>Site</a:t>
            </a:r>
            <a:r>
              <a:rPr lang="en-DK" sz="2000">
                <a:solidFill>
                  <a:schemeClr val="accent6"/>
                </a:solidFill>
                <a:latin typeface="Calibri"/>
              </a:rPr>
              <a:t>, Zones and channels 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accent6"/>
                </a:solidFill>
                <a:latin typeface="Calibri"/>
              </a:rPr>
              <a:t>Data collection </a:t>
            </a:r>
          </a:p>
          <a:p>
            <a:pPr marL="171450" lvl="0" indent="-1714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accent6"/>
                </a:solidFill>
                <a:latin typeface="Calibri"/>
              </a:rPr>
              <a:t>Collected in </a:t>
            </a:r>
            <a:r>
              <a:rPr lang="en-US" sz="1200" err="1">
                <a:solidFill>
                  <a:schemeClr val="accent6"/>
                </a:solidFill>
                <a:latin typeface="Calibri"/>
              </a:rPr>
              <a:t>EMSuite</a:t>
            </a:r>
            <a:endParaRPr lang="en-DK" sz="1200">
              <a:solidFill>
                <a:schemeClr val="accent6"/>
              </a:solidFill>
              <a:latin typeface="Calibri"/>
            </a:endParaRP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accent6"/>
                </a:solidFill>
                <a:latin typeface="Calibri"/>
              </a:rPr>
              <a:t>Alarms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accent6"/>
                </a:solidFill>
                <a:latin typeface="Calibri"/>
              </a:rPr>
              <a:t>Audit trails</a:t>
            </a:r>
            <a:endParaRPr lang="en-DK" sz="2000">
              <a:solidFill>
                <a:schemeClr val="accent6"/>
              </a:solidFill>
              <a:latin typeface="Calibri"/>
            </a:endParaRP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2000">
                <a:solidFill>
                  <a:schemeClr val="accent6"/>
                </a:solidFill>
                <a:latin typeface="Calibri"/>
              </a:rPr>
              <a:t>Reports </a:t>
            </a:r>
            <a:r>
              <a:rPr lang="en-US" sz="2000">
                <a:solidFill>
                  <a:schemeClr val="accent6"/>
                </a:solidFill>
                <a:latin typeface="Calibri"/>
              </a:rPr>
              <a:t> </a:t>
            </a:r>
            <a:endParaRPr lang="en-DK" sz="2000">
              <a:solidFill>
                <a:schemeClr val="accent6"/>
              </a:solidFill>
              <a:latin typeface="Calibri"/>
            </a:endParaRPr>
          </a:p>
          <a:p>
            <a:endParaRPr lang="da-DK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A576B9-73A8-0FC1-1634-7D02B5A01A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0718" y="1926000"/>
            <a:ext cx="8348660" cy="420016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43361B-5233-61CF-C651-7C52C04772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7615" y="1825902"/>
            <a:ext cx="8180434" cy="403700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5337C69-D4DB-0785-1C85-836BD86890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7154" y="1784148"/>
            <a:ext cx="8468714" cy="417664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BD99A89-5D49-EA4A-1895-D6AD4BF338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6958" y="1830346"/>
            <a:ext cx="8826099" cy="436215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7210304-7312-C406-9C41-0A1E2CEB1D2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32364" y="130333"/>
            <a:ext cx="4565599" cy="7036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1687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8">
            <a:extLst>
              <a:ext uri="{FF2B5EF4-FFF2-40B4-BE49-F238E27FC236}">
                <a16:creationId xmlns:a16="http://schemas.microsoft.com/office/drawing/2014/main" id="{E6BBFF3B-DD56-81C2-BF66-C898BDAF2640}"/>
              </a:ext>
            </a:extLst>
          </p:cNvPr>
          <p:cNvSpPr txBox="1"/>
          <p:nvPr/>
        </p:nvSpPr>
        <p:spPr>
          <a:xfrm>
            <a:off x="5818015" y="1838668"/>
            <a:ext cx="4994521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>
                <a:solidFill>
                  <a:srgbClr val="1F6898"/>
                </a:solidFill>
                <a:latin typeface="Calibri" pitchFamily="34"/>
              </a:rPr>
              <a:t>Personalised View by/ for individual users</a:t>
            </a:r>
          </a:p>
        </p:txBody>
      </p:sp>
      <p:cxnSp>
        <p:nvCxnSpPr>
          <p:cNvPr id="3" name="Straight Connector 4">
            <a:extLst>
              <a:ext uri="{FF2B5EF4-FFF2-40B4-BE49-F238E27FC236}">
                <a16:creationId xmlns:a16="http://schemas.microsoft.com/office/drawing/2014/main" id="{82854CAA-F436-608B-BCC4-9C7B5E484BC4}"/>
              </a:ext>
            </a:extLst>
          </p:cNvPr>
          <p:cNvCxnSpPr/>
          <p:nvPr/>
        </p:nvCxnSpPr>
        <p:spPr>
          <a:xfrm flipH="1">
            <a:off x="3277988" y="2057400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4" name="TextBox 10">
            <a:extLst>
              <a:ext uri="{FF2B5EF4-FFF2-40B4-BE49-F238E27FC236}">
                <a16:creationId xmlns:a16="http://schemas.microsoft.com/office/drawing/2014/main" id="{C04F25F1-B073-AE02-E9D0-BFF175C27BA3}"/>
              </a:ext>
            </a:extLst>
          </p:cNvPr>
          <p:cNvSpPr txBox="1"/>
          <p:nvPr/>
        </p:nvSpPr>
        <p:spPr>
          <a:xfrm>
            <a:off x="5818014" y="2268988"/>
            <a:ext cx="5278092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fr-FR" sz="1920">
                <a:solidFill>
                  <a:srgbClr val="1F6898"/>
                </a:solidFill>
                <a:latin typeface="Calibri" pitchFamily="34"/>
              </a:rPr>
              <a:t>Create &amp; Manage Sites/ Zones &amp; Allocate Channels</a:t>
            </a:r>
          </a:p>
        </p:txBody>
      </p:sp>
      <p:cxnSp>
        <p:nvCxnSpPr>
          <p:cNvPr id="5" name="Straight Connector 11">
            <a:extLst>
              <a:ext uri="{FF2B5EF4-FFF2-40B4-BE49-F238E27FC236}">
                <a16:creationId xmlns:a16="http://schemas.microsoft.com/office/drawing/2014/main" id="{199ECA51-22B2-7474-B7B8-244EEE50DFED}"/>
              </a:ext>
            </a:extLst>
          </p:cNvPr>
          <p:cNvCxnSpPr/>
          <p:nvPr/>
        </p:nvCxnSpPr>
        <p:spPr>
          <a:xfrm flipH="1">
            <a:off x="3277988" y="2475254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6" name="TextBox 12">
            <a:extLst>
              <a:ext uri="{FF2B5EF4-FFF2-40B4-BE49-F238E27FC236}">
                <a16:creationId xmlns:a16="http://schemas.microsoft.com/office/drawing/2014/main" id="{1E0C9D55-CEA0-CB01-21AF-B4FFADDDCA1F}"/>
              </a:ext>
            </a:extLst>
          </p:cNvPr>
          <p:cNvSpPr txBox="1"/>
          <p:nvPr/>
        </p:nvSpPr>
        <p:spPr>
          <a:xfrm>
            <a:off x="5818015" y="2749179"/>
            <a:ext cx="4994521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>
                <a:solidFill>
                  <a:srgbClr val="1F6898"/>
                </a:solidFill>
                <a:latin typeface="Calibri" pitchFamily="34"/>
              </a:rPr>
              <a:t>Customisable Reports</a:t>
            </a:r>
          </a:p>
        </p:txBody>
      </p:sp>
      <p:cxnSp>
        <p:nvCxnSpPr>
          <p:cNvPr id="7" name="Straight Connector 13">
            <a:extLst>
              <a:ext uri="{FF2B5EF4-FFF2-40B4-BE49-F238E27FC236}">
                <a16:creationId xmlns:a16="http://schemas.microsoft.com/office/drawing/2014/main" id="{95E56C40-FCEC-391F-1683-FF22C40CFAB1}"/>
              </a:ext>
            </a:extLst>
          </p:cNvPr>
          <p:cNvCxnSpPr/>
          <p:nvPr/>
        </p:nvCxnSpPr>
        <p:spPr>
          <a:xfrm flipH="1">
            <a:off x="3277988" y="2942981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8" name="TextBox 14">
            <a:extLst>
              <a:ext uri="{FF2B5EF4-FFF2-40B4-BE49-F238E27FC236}">
                <a16:creationId xmlns:a16="http://schemas.microsoft.com/office/drawing/2014/main" id="{283B5201-B83E-798F-6E99-6598CFA3DC87}"/>
              </a:ext>
            </a:extLst>
          </p:cNvPr>
          <p:cNvSpPr txBox="1"/>
          <p:nvPr/>
        </p:nvSpPr>
        <p:spPr>
          <a:xfrm>
            <a:off x="5818015" y="3640862"/>
            <a:ext cx="4994521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>
                <a:solidFill>
                  <a:srgbClr val="1F6898"/>
                </a:solidFill>
                <a:latin typeface="Calibri" pitchFamily="34"/>
              </a:rPr>
              <a:t>Brings channels from multiple areas</a:t>
            </a:r>
          </a:p>
        </p:txBody>
      </p:sp>
      <p:cxnSp>
        <p:nvCxnSpPr>
          <p:cNvPr id="9" name="Straight Connector 15">
            <a:extLst>
              <a:ext uri="{FF2B5EF4-FFF2-40B4-BE49-F238E27FC236}">
                <a16:creationId xmlns:a16="http://schemas.microsoft.com/office/drawing/2014/main" id="{52D72F9F-589B-AD80-8295-96EA623CF672}"/>
              </a:ext>
            </a:extLst>
          </p:cNvPr>
          <p:cNvCxnSpPr/>
          <p:nvPr/>
        </p:nvCxnSpPr>
        <p:spPr>
          <a:xfrm flipH="1">
            <a:off x="3277988" y="3834653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0" name="TextBox 24">
            <a:extLst>
              <a:ext uri="{FF2B5EF4-FFF2-40B4-BE49-F238E27FC236}">
                <a16:creationId xmlns:a16="http://schemas.microsoft.com/office/drawing/2014/main" id="{376AA52A-11D5-D325-666A-A808BAA8F785}"/>
              </a:ext>
            </a:extLst>
          </p:cNvPr>
          <p:cNvSpPr txBox="1"/>
          <p:nvPr/>
        </p:nvSpPr>
        <p:spPr>
          <a:xfrm>
            <a:off x="5818015" y="4108589"/>
            <a:ext cx="4994521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>
                <a:solidFill>
                  <a:srgbClr val="1F6898"/>
                </a:solidFill>
                <a:latin typeface="Calibri" pitchFamily="34"/>
              </a:rPr>
              <a:t>Locations, parameters, history &amp; ackt</a:t>
            </a:r>
          </a:p>
        </p:txBody>
      </p:sp>
      <p:cxnSp>
        <p:nvCxnSpPr>
          <p:cNvPr id="11" name="Straight Connector 25">
            <a:extLst>
              <a:ext uri="{FF2B5EF4-FFF2-40B4-BE49-F238E27FC236}">
                <a16:creationId xmlns:a16="http://schemas.microsoft.com/office/drawing/2014/main" id="{31487869-0F1C-E4E3-1240-DAC4FC131519}"/>
              </a:ext>
            </a:extLst>
          </p:cNvPr>
          <p:cNvCxnSpPr/>
          <p:nvPr/>
        </p:nvCxnSpPr>
        <p:spPr>
          <a:xfrm flipH="1">
            <a:off x="3277988" y="4314856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2" name="TextBox 26">
            <a:extLst>
              <a:ext uri="{FF2B5EF4-FFF2-40B4-BE49-F238E27FC236}">
                <a16:creationId xmlns:a16="http://schemas.microsoft.com/office/drawing/2014/main" id="{2DD647BA-2368-4CEA-7B19-A67F0EE9790C}"/>
              </a:ext>
            </a:extLst>
          </p:cNvPr>
          <p:cNvSpPr txBox="1"/>
          <p:nvPr/>
        </p:nvSpPr>
        <p:spPr>
          <a:xfrm>
            <a:off x="5818014" y="4501502"/>
            <a:ext cx="5377846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>
                <a:solidFill>
                  <a:srgbClr val="1F6898"/>
                </a:solidFill>
                <a:latin typeface="Calibri" pitchFamily="34"/>
              </a:rPr>
              <a:t>Audit time, category, users, actions, activities</a:t>
            </a:r>
          </a:p>
        </p:txBody>
      </p:sp>
      <p:cxnSp>
        <p:nvCxnSpPr>
          <p:cNvPr id="13" name="Straight Connector 27">
            <a:extLst>
              <a:ext uri="{FF2B5EF4-FFF2-40B4-BE49-F238E27FC236}">
                <a16:creationId xmlns:a16="http://schemas.microsoft.com/office/drawing/2014/main" id="{81E1620A-09B9-8A54-9F8C-87187543F46E}"/>
              </a:ext>
            </a:extLst>
          </p:cNvPr>
          <p:cNvCxnSpPr/>
          <p:nvPr/>
        </p:nvCxnSpPr>
        <p:spPr>
          <a:xfrm flipH="1">
            <a:off x="3277988" y="4707758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4" name="TextBox 28">
            <a:extLst>
              <a:ext uri="{FF2B5EF4-FFF2-40B4-BE49-F238E27FC236}">
                <a16:creationId xmlns:a16="http://schemas.microsoft.com/office/drawing/2014/main" id="{53369635-61D3-8FA8-B908-91C3F4DA0743}"/>
              </a:ext>
            </a:extLst>
          </p:cNvPr>
          <p:cNvSpPr txBox="1"/>
          <p:nvPr/>
        </p:nvSpPr>
        <p:spPr>
          <a:xfrm>
            <a:off x="5818015" y="4969229"/>
            <a:ext cx="4994521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>
                <a:solidFill>
                  <a:srgbClr val="1F6898"/>
                </a:solidFill>
                <a:latin typeface="Calibri" pitchFamily="34"/>
              </a:rPr>
              <a:t>Manual calibration &amp; Verification</a:t>
            </a:r>
          </a:p>
        </p:txBody>
      </p:sp>
      <p:cxnSp>
        <p:nvCxnSpPr>
          <p:cNvPr id="15" name="Straight Connector 29">
            <a:extLst>
              <a:ext uri="{FF2B5EF4-FFF2-40B4-BE49-F238E27FC236}">
                <a16:creationId xmlns:a16="http://schemas.microsoft.com/office/drawing/2014/main" id="{55DAC650-F382-9A4D-07B7-7FB1CC5D7D46}"/>
              </a:ext>
            </a:extLst>
          </p:cNvPr>
          <p:cNvCxnSpPr/>
          <p:nvPr/>
        </p:nvCxnSpPr>
        <p:spPr>
          <a:xfrm flipH="1">
            <a:off x="3277988" y="5163020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6" name="TextBox 30">
            <a:extLst>
              <a:ext uri="{FF2B5EF4-FFF2-40B4-BE49-F238E27FC236}">
                <a16:creationId xmlns:a16="http://schemas.microsoft.com/office/drawing/2014/main" id="{F1C3A55F-1536-551C-6A68-0781B33EFC70}"/>
              </a:ext>
            </a:extLst>
          </p:cNvPr>
          <p:cNvSpPr txBox="1"/>
          <p:nvPr/>
        </p:nvSpPr>
        <p:spPr>
          <a:xfrm>
            <a:off x="5818015" y="5412014"/>
            <a:ext cx="4994521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>
                <a:solidFill>
                  <a:srgbClr val="1F6898"/>
                </a:solidFill>
                <a:latin typeface="Calibri" pitchFamily="34"/>
              </a:rPr>
              <a:t>Create/ Edit Map &amp; View of Floorplans</a:t>
            </a:r>
          </a:p>
        </p:txBody>
      </p:sp>
      <p:cxnSp>
        <p:nvCxnSpPr>
          <p:cNvPr id="17" name="Straight Connector 31">
            <a:extLst>
              <a:ext uri="{FF2B5EF4-FFF2-40B4-BE49-F238E27FC236}">
                <a16:creationId xmlns:a16="http://schemas.microsoft.com/office/drawing/2014/main" id="{00581958-9075-3099-ED3C-95C6AB33A907}"/>
              </a:ext>
            </a:extLst>
          </p:cNvPr>
          <p:cNvCxnSpPr/>
          <p:nvPr/>
        </p:nvCxnSpPr>
        <p:spPr>
          <a:xfrm flipH="1">
            <a:off x="3277988" y="5618281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8" name="TextBox 32">
            <a:extLst>
              <a:ext uri="{FF2B5EF4-FFF2-40B4-BE49-F238E27FC236}">
                <a16:creationId xmlns:a16="http://schemas.microsoft.com/office/drawing/2014/main" id="{B8AD6F0F-1E4A-5BB4-2E41-96124B4D137C}"/>
              </a:ext>
            </a:extLst>
          </p:cNvPr>
          <p:cNvSpPr txBox="1"/>
          <p:nvPr/>
        </p:nvSpPr>
        <p:spPr>
          <a:xfrm>
            <a:off x="5818015" y="5817394"/>
            <a:ext cx="4994521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>
                <a:solidFill>
                  <a:srgbClr val="1F6898"/>
                </a:solidFill>
                <a:latin typeface="Calibri" pitchFamily="34"/>
              </a:rPr>
              <a:t>Alarm Settings, Users and Roles, H/W, API…</a:t>
            </a:r>
          </a:p>
        </p:txBody>
      </p:sp>
      <p:cxnSp>
        <p:nvCxnSpPr>
          <p:cNvPr id="19" name="Straight Connector 33">
            <a:extLst>
              <a:ext uri="{FF2B5EF4-FFF2-40B4-BE49-F238E27FC236}">
                <a16:creationId xmlns:a16="http://schemas.microsoft.com/office/drawing/2014/main" id="{B84EBD8F-65B0-68B5-C93B-A549AA4FF8AF}"/>
              </a:ext>
            </a:extLst>
          </p:cNvPr>
          <p:cNvCxnSpPr/>
          <p:nvPr/>
        </p:nvCxnSpPr>
        <p:spPr>
          <a:xfrm flipH="1">
            <a:off x="3277988" y="6011184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20" name="Title 1">
            <a:extLst>
              <a:ext uri="{FF2B5EF4-FFF2-40B4-BE49-F238E27FC236}">
                <a16:creationId xmlns:a16="http://schemas.microsoft.com/office/drawing/2014/main" id="{D5A75139-C6DA-2DAC-F43D-B72EBE22A40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0300" y="442378"/>
            <a:ext cx="9277916" cy="493776"/>
          </a:xfrm>
        </p:spPr>
        <p:txBody>
          <a:bodyPr/>
          <a:lstStyle/>
          <a:p>
            <a:pPr lvl="0"/>
            <a:r>
              <a:rPr lang="en-GB" err="1">
                <a:latin typeface="+mn-lt"/>
              </a:rPr>
              <a:t>EMSuite</a:t>
            </a:r>
            <a:r>
              <a:rPr lang="en-GB">
                <a:latin typeface="+mn-lt"/>
              </a:rPr>
              <a:t> </a:t>
            </a:r>
            <a:r>
              <a:rPr lang="en-GB" sz="1400">
                <a:solidFill>
                  <a:srgbClr val="181818"/>
                </a:solidFill>
                <a:latin typeface="+mn-lt"/>
              </a:rPr>
              <a:t>– Navigation pane</a:t>
            </a:r>
          </a:p>
        </p:txBody>
      </p:sp>
      <p:pic>
        <p:nvPicPr>
          <p:cNvPr id="21" name="Picture 2">
            <a:extLst>
              <a:ext uri="{FF2B5EF4-FFF2-40B4-BE49-F238E27FC236}">
                <a16:creationId xmlns:a16="http://schemas.microsoft.com/office/drawing/2014/main" id="{A9409E71-8A0A-83BF-ADA4-69828E6681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300" y="1369051"/>
            <a:ext cx="2434930" cy="494988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2" name="TextBox 37">
            <a:extLst>
              <a:ext uri="{FF2B5EF4-FFF2-40B4-BE49-F238E27FC236}">
                <a16:creationId xmlns:a16="http://schemas.microsoft.com/office/drawing/2014/main" id="{EF04CDC9-78C4-5DFC-5411-5DA9C6124766}"/>
              </a:ext>
            </a:extLst>
          </p:cNvPr>
          <p:cNvSpPr txBox="1"/>
          <p:nvPr/>
        </p:nvSpPr>
        <p:spPr>
          <a:xfrm>
            <a:off x="5813857" y="3181442"/>
            <a:ext cx="4994521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>
                <a:solidFill>
                  <a:srgbClr val="1F6898"/>
                </a:solidFill>
                <a:latin typeface="Calibri" pitchFamily="34"/>
              </a:rPr>
              <a:t>Create and manage SoftPLC rules</a:t>
            </a:r>
          </a:p>
        </p:txBody>
      </p:sp>
      <p:cxnSp>
        <p:nvCxnSpPr>
          <p:cNvPr id="23" name="Straight Connector 38">
            <a:extLst>
              <a:ext uri="{FF2B5EF4-FFF2-40B4-BE49-F238E27FC236}">
                <a16:creationId xmlns:a16="http://schemas.microsoft.com/office/drawing/2014/main" id="{502495A2-2964-8814-FA70-1D302B0D6F13}"/>
              </a:ext>
            </a:extLst>
          </p:cNvPr>
          <p:cNvCxnSpPr/>
          <p:nvPr/>
        </p:nvCxnSpPr>
        <p:spPr>
          <a:xfrm flipH="1">
            <a:off x="3273829" y="3387709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910936BD-5E0E-650A-5A96-6DF768F22C85}"/>
              </a:ext>
            </a:extLst>
          </p:cNvPr>
          <p:cNvSpPr txBox="1"/>
          <p:nvPr/>
        </p:nvSpPr>
        <p:spPr>
          <a:xfrm>
            <a:off x="760300" y="999719"/>
            <a:ext cx="120764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da-DK"/>
          </a:p>
        </p:txBody>
      </p:sp>
    </p:spTree>
  </p:cSld>
  <p:clrMapOvr>
    <a:masterClrMapping/>
  </p:clrMapOvr>
  <p:transition spd="slow">
    <p:fade/>
  </p:transition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A93ABBA-1AA7-8DA8-F04D-966C8CDAB5A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Hardware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9EF8569-CAE0-9DD7-1C31-06830E112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Control </a:t>
            </a:r>
            <a:r>
              <a:rPr lang="en-DK" err="1"/>
              <a:t>Center</a:t>
            </a:r>
            <a:endParaRPr lang="da-D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CCAE75-C46A-0CCB-C8B0-A73978BB771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59439" y="2146862"/>
            <a:ext cx="4485448" cy="3645850"/>
          </a:xfrm>
        </p:spPr>
        <p:txBody>
          <a:bodyPr/>
          <a:lstStyle/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>
                <a:latin typeface="Avenir Next LT Pro" pitchFamily="34"/>
              </a:rPr>
              <a:t>Auto Discovery 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da-DK" sz="1200">
                <a:latin typeface="Avenir Next LT Pro" pitchFamily="34"/>
              </a:rPr>
              <a:t>H</a:t>
            </a:r>
            <a:r>
              <a:rPr lang="en-DK" sz="1200" err="1">
                <a:latin typeface="Avenir Next LT Pro" pitchFamily="34"/>
              </a:rPr>
              <a:t>ardware</a:t>
            </a:r>
            <a:r>
              <a:rPr lang="en-DK" sz="1200">
                <a:latin typeface="Avenir Next LT Pro" pitchFamily="34"/>
              </a:rPr>
              <a:t> configuration 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>
                <a:latin typeface="Avenir Next LT Pro" pitchFamily="34"/>
              </a:rPr>
              <a:t>Checking serial number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>
                <a:latin typeface="Avenir Next LT Pro" pitchFamily="34"/>
              </a:rPr>
              <a:t>Access point detects all nearby sensors; Auto discovery  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>
                <a:latin typeface="Avenir Next LT Pro" pitchFamily="34"/>
              </a:rPr>
              <a:t>Authorize </a:t>
            </a:r>
            <a:endParaRPr lang="da-DK" sz="1200">
              <a:latin typeface="Avenir Next LT Pro" pitchFamily="34"/>
            </a:endParaRPr>
          </a:p>
          <a:p>
            <a:endParaRPr lang="da-DK"/>
          </a:p>
        </p:txBody>
      </p:sp>
      <p:pic>
        <p:nvPicPr>
          <p:cNvPr id="7" name="Picture 5">
            <a:extLst>
              <a:ext uri="{FF2B5EF4-FFF2-40B4-BE49-F238E27FC236}">
                <a16:creationId xmlns:a16="http://schemas.microsoft.com/office/drawing/2014/main" id="{F47D8A5B-8CD0-27A3-59BD-F47D28EB5A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9293" y="1749287"/>
            <a:ext cx="8292708" cy="4093200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408969151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EF4B831-C8C1-AEA3-0BE2-5DB4CB1328E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Channel Configuration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AB9F435-5E44-EE38-7AD2-90044D500D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Control </a:t>
            </a:r>
            <a:r>
              <a:rPr lang="en-DK" err="1"/>
              <a:t>Center</a:t>
            </a:r>
            <a:endParaRPr lang="da-D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A560C3-E479-E975-444A-51EF61B4C12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71474" y="2520000"/>
            <a:ext cx="2868683" cy="3645850"/>
          </a:xfrm>
        </p:spPr>
        <p:txBody>
          <a:bodyPr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Edit channel name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Deactivate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err="1"/>
              <a:t>Decomission</a:t>
            </a:r>
            <a:r>
              <a:rPr lang="en-DK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692888A-898C-E943-7211-E7ECC72DC8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7186" y="1871004"/>
            <a:ext cx="9343338" cy="4543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74642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CBA7C9E-81E5-834C-77F6-BA637287AE72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Transmitter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DD1D88B-8C4C-F9C4-0720-9C680207C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Control </a:t>
            </a:r>
            <a:r>
              <a:rPr lang="en-DK" err="1"/>
              <a:t>Center</a:t>
            </a:r>
            <a:endParaRPr lang="da-DK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C56564B-F746-B8A3-6261-AD058FE2C0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1009" y="1747540"/>
            <a:ext cx="8819781" cy="434928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6F917F8-8CB1-9A48-F93C-9A949C347914}"/>
              </a:ext>
            </a:extLst>
          </p:cNvPr>
          <p:cNvSpPr txBox="1"/>
          <p:nvPr/>
        </p:nvSpPr>
        <p:spPr>
          <a:xfrm>
            <a:off x="360000" y="2153478"/>
            <a:ext cx="2369948" cy="172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200">
                <a:solidFill>
                  <a:schemeClr val="tx2"/>
                </a:solidFill>
                <a:latin typeface="+mn-lt"/>
              </a:rPr>
              <a:t>Sample &amp; transmit rate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200">
                <a:solidFill>
                  <a:schemeClr val="tx2"/>
                </a:solidFill>
                <a:latin typeface="+mn-lt"/>
              </a:rPr>
              <a:t>Name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200">
                <a:solidFill>
                  <a:schemeClr val="tx2"/>
                </a:solidFill>
                <a:latin typeface="+mn-lt"/>
              </a:rPr>
              <a:t>Change Access Point for better signal </a:t>
            </a:r>
            <a:r>
              <a:rPr lang="en-DK" sz="1200" err="1">
                <a:solidFill>
                  <a:schemeClr val="tx2"/>
                </a:solidFill>
                <a:latin typeface="+mn-lt"/>
              </a:rPr>
              <a:t>strengt</a:t>
            </a:r>
            <a:r>
              <a:rPr lang="da-DK" sz="1200">
                <a:solidFill>
                  <a:schemeClr val="tx2"/>
                </a:solidFill>
                <a:latin typeface="+mn-lt"/>
              </a:rPr>
              <a:t>h</a:t>
            </a:r>
            <a:endParaRPr lang="en-DK" sz="1200">
              <a:solidFill>
                <a:schemeClr val="tx2"/>
              </a:solidFill>
              <a:latin typeface="+mn-lt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200">
                <a:solidFill>
                  <a:schemeClr val="tx2"/>
                </a:solidFill>
                <a:latin typeface="+mn-lt"/>
              </a:rPr>
              <a:t>Request History to check communication </a:t>
            </a:r>
          </a:p>
        </p:txBody>
      </p:sp>
    </p:spTree>
    <p:extLst>
      <p:ext uri="{BB962C8B-B14F-4D97-AF65-F5344CB8AC3E}">
        <p14:creationId xmlns:p14="http://schemas.microsoft.com/office/powerpoint/2010/main" val="3850871457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5ED618F-1825-4197-0CA9-17A7F7C8BA3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Access Point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A1B8822-3DEF-66D8-0EC0-E7CB73A999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Control </a:t>
            </a:r>
            <a:r>
              <a:rPr lang="en-DK" err="1"/>
              <a:t>Center</a:t>
            </a:r>
            <a:r>
              <a:rPr lang="en-DK"/>
              <a:t> </a:t>
            </a:r>
            <a:endParaRPr lang="da-D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B9DE8C-6156-2805-9C0C-9266906E2A1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64783" y="2082679"/>
            <a:ext cx="5400000" cy="3645850"/>
          </a:xfrm>
        </p:spPr>
        <p:txBody>
          <a:bodyPr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Edit name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Edit description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Check transmitters con</a:t>
            </a:r>
            <a:r>
              <a:rPr lang="da-DK" err="1"/>
              <a:t>ne</a:t>
            </a:r>
            <a:r>
              <a:rPr lang="en-DK" err="1"/>
              <a:t>cted</a:t>
            </a:r>
            <a:r>
              <a:rPr lang="en-DK"/>
              <a:t> </a:t>
            </a:r>
            <a:endParaRPr lang="da-DK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1031E56-1E78-6C10-0BF1-296E534723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6927" y="1809027"/>
            <a:ext cx="8826804" cy="4356823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570070911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6BB4C40-FA14-D826-6212-F0F011856A3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Add a User in </a:t>
            </a:r>
            <a:r>
              <a:rPr lang="en-DK" err="1"/>
              <a:t>EMSuite</a:t>
            </a:r>
            <a:r>
              <a:rPr lang="en-DK"/>
              <a:t> with dedicated permissions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5121A59-A928-BB9E-EC9C-A2C9AF7D64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Users &amp; Roles </a:t>
            </a:r>
            <a:endParaRPr lang="da-D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1D8424-4E6B-EE51-5FC7-8E537B5BCB7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71476" y="2276150"/>
            <a:ext cx="2815674" cy="3645850"/>
          </a:xfrm>
        </p:spPr>
        <p:txBody>
          <a:bodyPr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Create User by defining log in credentials and Role definition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Enable Sites &amp; Zones for the User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Add Role type to specific User </a:t>
            </a:r>
            <a:endParaRPr lang="da-DK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69B79E6-0940-E545-5043-0324D0695E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2557" y="2016168"/>
            <a:ext cx="8054461" cy="3974066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94418940-A014-46AA-B628-EA9E7D5E7E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1698" y="3622253"/>
            <a:ext cx="390476" cy="38094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9">
            <a:extLst>
              <a:ext uri="{FF2B5EF4-FFF2-40B4-BE49-F238E27FC236}">
                <a16:creationId xmlns:a16="http://schemas.microsoft.com/office/drawing/2014/main" id="{90270B4F-8DC2-FD74-A6CA-BDFF882D87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1698" y="4237549"/>
            <a:ext cx="695236" cy="400004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545134384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301E5B5-8F42-DFF1-708E-C3CE5792AF6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Manage Sites in </a:t>
            </a:r>
            <a:r>
              <a:rPr lang="en-DK" err="1"/>
              <a:t>EMSuite</a:t>
            </a:r>
            <a:r>
              <a:rPr lang="en-DK"/>
              <a:t>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25ED8B2-11F6-E9CD-3D45-878A1D190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Sites &amp; Zones</a:t>
            </a:r>
            <a:endParaRPr lang="da-D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4C4928-AF67-6B08-DE11-B2924D17F20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21751" y="2172596"/>
            <a:ext cx="3113848" cy="3645850"/>
          </a:xfrm>
        </p:spPr>
        <p:txBody>
          <a:bodyPr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Create Site with initial Zone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Add Channels </a:t>
            </a:r>
            <a:endParaRPr lang="da-DK"/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A24646E9-3930-EC77-2900-942C154B89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404" y="1566000"/>
            <a:ext cx="8421439" cy="4139041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270381795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F1EDA28-4FDC-4BB0-E004-A735B9F4AAD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Alarm templates within </a:t>
            </a:r>
            <a:r>
              <a:rPr lang="en-DK" err="1"/>
              <a:t>EMSuite</a:t>
            </a:r>
            <a:r>
              <a:rPr lang="en-DK"/>
              <a:t>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38C937B-3BD4-950F-E446-A196C7F2E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Creating Alarms </a:t>
            </a:r>
            <a:endParaRPr lang="da-D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675C13-3E11-0C22-51C6-7F68DD97696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71474" y="2520000"/>
            <a:ext cx="2100056" cy="3645850"/>
          </a:xfrm>
        </p:spPr>
        <p:txBody>
          <a:bodyPr/>
          <a:lstStyle/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400" b="0" i="0" u="none" strike="noStrike" kern="1200" cap="none" spc="0" baseline="0">
                <a:uFillTx/>
              </a:rPr>
              <a:t>4 threshold types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400" b="0" i="0" u="none" strike="noStrike" kern="1200" cap="none" spc="0" baseline="0">
                <a:uFillTx/>
              </a:rPr>
              <a:t>Operation mode defined in alarm settings 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400" b="0" i="0" u="none" strike="noStrike" kern="0" cap="none" spc="0" baseline="0">
                <a:uFillTx/>
              </a:rPr>
              <a:t>Notification;</a:t>
            </a:r>
            <a:r>
              <a:rPr lang="en-DK" sz="1400" b="0" i="0" u="none" strike="noStrike" kern="0" cap="none" spc="0">
                <a:uFillTx/>
              </a:rPr>
              <a:t> General or each threshold 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400" b="0" i="0" u="none" strike="noStrike" kern="0" cap="none" spc="0" baseline="0">
                <a:uFillTx/>
              </a:rPr>
              <a:t>Multiple measurement types for each template  </a:t>
            </a:r>
            <a:endParaRPr lang="en-DK" sz="1400" b="0" i="0" u="none" strike="noStrike" kern="1200" cap="none" spc="0" baseline="0">
              <a:uFillTx/>
            </a:endParaRPr>
          </a:p>
          <a:p>
            <a:endParaRPr lang="da-DK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C1D2937-EADF-FA2B-BC97-96D7E7718A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2678" y="1926000"/>
            <a:ext cx="8819322" cy="452477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4565438-CC81-B945-B98A-936BB17649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5154" y="1926000"/>
            <a:ext cx="9186846" cy="446732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5446EBB-834A-FFC5-9B69-45F4B71551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5154" y="1926000"/>
            <a:ext cx="9186846" cy="446732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AD19477-12C2-A0CE-14A8-E8978F764D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0211" y="573719"/>
            <a:ext cx="5188146" cy="5877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796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F845E41-9290-A02B-1069-0F3BBA68841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Follow existing SOP’s to prevent wrongful Alarm Acknowledgements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388815A-08DD-41F5-7555-DACABAB504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Create Action Card </a:t>
            </a:r>
            <a:endParaRPr lang="da-DK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178D37F-F5C9-7036-1268-7E35DA9E07E6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tretch>
            <a:fillRect/>
          </a:stretch>
        </p:blipFill>
        <p:spPr>
          <a:xfrm>
            <a:off x="1106971" y="1889557"/>
            <a:ext cx="9580907" cy="4838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086171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2895C55-D053-0E79-7B24-DB47E3FDFBD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Go through the steps to ensure correct Alarm Acknowledgement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5AEC35F-2BB9-452C-ABF6-C252391592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How to claim an Action Card </a:t>
            </a:r>
            <a:endParaRPr lang="da-DK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0FA6FC7-9096-49AE-D179-171557FCAD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9287" y="1797422"/>
            <a:ext cx="10313425" cy="4965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747645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4A1E858-C49E-DB6F-CA31-14C512AA2DB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To ensure and keep track of entries and actions within </a:t>
            </a:r>
            <a:r>
              <a:rPr lang="en-DK" err="1"/>
              <a:t>EMSuite</a:t>
            </a:r>
            <a:r>
              <a:rPr lang="en-DK"/>
              <a:t>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5F93F98-1EEB-F975-F43D-5C65879396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Audit Trail</a:t>
            </a:r>
            <a:endParaRPr lang="da-DK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9F55B8-ECA0-145D-4AED-9278416339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601" y="2083166"/>
            <a:ext cx="4273666" cy="1737511"/>
          </a:xfrm>
          <a:prstGeom prst="rect">
            <a:avLst/>
          </a:prstGeom>
        </p:spPr>
      </p:pic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436E9220-12C8-A0C2-988A-9611D1E64B44}"/>
              </a:ext>
            </a:extLst>
          </p:cNvPr>
          <p:cNvSpPr txBox="1"/>
          <p:nvPr/>
        </p:nvSpPr>
        <p:spPr>
          <a:xfrm>
            <a:off x="5422698" y="2365918"/>
            <a:ext cx="3083082" cy="800218"/>
          </a:xfrm>
          <a:prstGeom prst="rect">
            <a:avLst/>
          </a:prstGeom>
          <a:solidFill>
            <a:srgbClr val="F2F2F2"/>
          </a:solidFill>
          <a:ln w="9528" cap="flat">
            <a:solidFill>
              <a:srgbClr val="181717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01495" marR="0" lvl="1" indent="-171450" algn="l" defTabSz="685800" rtl="0" fontAlgn="auto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>
                <a:solidFill>
                  <a:srgbClr val="181717"/>
                </a:solidFill>
                <a:uFillTx/>
                <a:latin typeface="AvenirNext LT Pro Regular" pitchFamily="34"/>
              </a:rPr>
              <a:t>User administration</a:t>
            </a:r>
          </a:p>
          <a:p>
            <a:pPr marL="301495" marR="0" lvl="1" indent="-171450" algn="l" defTabSz="685800" rtl="0" fontAlgn="auto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>
                <a:solidFill>
                  <a:srgbClr val="181717"/>
                </a:solidFill>
                <a:uFillTx/>
                <a:latin typeface="AvenirNext LT Pro Regular" pitchFamily="34"/>
              </a:rPr>
              <a:t>System configuration</a:t>
            </a:r>
          </a:p>
          <a:p>
            <a:pPr marL="301495" marR="0" lvl="1" indent="-171450" algn="l" defTabSz="685800" rtl="0" fontAlgn="auto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>
                <a:solidFill>
                  <a:srgbClr val="181717"/>
                </a:solidFill>
                <a:uFillTx/>
                <a:latin typeface="AvenirNext LT Pro Regular" pitchFamily="34"/>
              </a:rPr>
              <a:t>Hardware</a:t>
            </a:r>
          </a:p>
          <a:p>
            <a:pPr marL="301495" marR="0" lvl="1" indent="-171450" algn="l" defTabSz="685800" rtl="0" fontAlgn="auto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>
                <a:solidFill>
                  <a:srgbClr val="181717"/>
                </a:solidFill>
                <a:uFillTx/>
                <a:latin typeface="AvenirNext LT Pro Regular" pitchFamily="34"/>
              </a:rPr>
              <a:t>Alarm</a:t>
            </a:r>
          </a:p>
        </p:txBody>
      </p:sp>
      <p:cxnSp>
        <p:nvCxnSpPr>
          <p:cNvPr id="15" name="Straight Arrow Connector 15">
            <a:extLst>
              <a:ext uri="{FF2B5EF4-FFF2-40B4-BE49-F238E27FC236}">
                <a16:creationId xmlns:a16="http://schemas.microsoft.com/office/drawing/2014/main" id="{AE208F02-8DCF-D62C-3031-CB1FC0649089}"/>
              </a:ext>
            </a:extLst>
          </p:cNvPr>
          <p:cNvCxnSpPr>
            <a:cxnSpLocks/>
            <a:endCxn id="14" idx="1"/>
          </p:cNvCxnSpPr>
          <p:nvPr/>
        </p:nvCxnSpPr>
        <p:spPr>
          <a:xfrm>
            <a:off x="1896744" y="2766023"/>
            <a:ext cx="3525954" cy="4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tailEnd type="arrow"/>
          </a:ln>
        </p:spPr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87AA6B9B-D989-A482-AE57-BD028DB735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643" y="4091974"/>
            <a:ext cx="11812826" cy="2052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9028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7365BC1-9ECD-18F3-2620-A41E6A5AAC8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Manage reports within </a:t>
            </a:r>
            <a:r>
              <a:rPr lang="en-DK" err="1"/>
              <a:t>EMSuite</a:t>
            </a:r>
            <a:r>
              <a:rPr lang="en-DK"/>
              <a:t>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1E6A386-0A59-E560-CF73-86BCECFBB5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Report </a:t>
            </a:r>
            <a:endParaRPr lang="da-D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434EC2-15BF-EBFB-FCF4-1B95144FAC8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4962" y="2122435"/>
            <a:ext cx="2517500" cy="3645850"/>
          </a:xfrm>
        </p:spPr>
        <p:txBody>
          <a:bodyPr/>
          <a:lstStyle/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Pct val="100000"/>
              <a:buFont typeface="Arial" pitchFamily="34"/>
              <a:buChar char="•"/>
              <a:tabLst/>
              <a:defRPr/>
            </a:pPr>
            <a:r>
              <a:rPr kumimoji="0" lang="en-DK" sz="1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Report modules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Pct val="100000"/>
              <a:buFont typeface="Arial" pitchFamily="34"/>
              <a:buChar char="•"/>
              <a:tabLst/>
              <a:defRPr/>
            </a:pPr>
            <a:r>
              <a:rPr kumimoji="0" lang="en-DK" sz="1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Report folder in </a:t>
            </a:r>
            <a:r>
              <a:rPr kumimoji="0" lang="en-DK" sz="1200" b="0" i="0" u="none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EMSuite</a:t>
            </a:r>
            <a:r>
              <a:rPr kumimoji="0" lang="en-DK" sz="1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 saves created reports</a:t>
            </a:r>
            <a:r>
              <a:rPr kumimoji="0" lang="en-DK" sz="1200" b="0" i="0" u="none" strike="noStrike" kern="1200" cap="none" spc="0" normalizeH="0" noProof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DK" sz="1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for 7 days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Pct val="100000"/>
              <a:buFont typeface="Arial" pitchFamily="34"/>
              <a:buChar char="•"/>
              <a:tabLst/>
              <a:defRPr/>
            </a:pPr>
            <a:r>
              <a:rPr kumimoji="0" lang="en-DK" sz="1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Schedule report – how?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Pct val="100000"/>
              <a:buFont typeface="Arial" pitchFamily="34"/>
              <a:buChar char="•"/>
              <a:tabLst/>
              <a:defRPr/>
            </a:pPr>
            <a:r>
              <a:rPr lang="en-DK" sz="1200">
                <a:ea typeface="+mn-ea"/>
                <a:cs typeface="+mn-cs"/>
              </a:rPr>
              <a:t>CSV export &amp; PDF file </a:t>
            </a:r>
          </a:p>
          <a:p>
            <a:pPr marR="0" lvl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Pct val="100000"/>
              <a:tabLst/>
              <a:defRPr/>
            </a:pPr>
            <a:endParaRPr kumimoji="0" lang="en-DK" sz="12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ea typeface="+mn-ea"/>
              <a:cs typeface="+mn-cs"/>
            </a:endParaRPr>
          </a:p>
          <a:p>
            <a:endParaRPr lang="da-DK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51441E6-1F47-E2F8-195F-964B6E676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1336" y="1935951"/>
            <a:ext cx="9185522" cy="461651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F6D0C9E-2625-C496-2F33-3867FE5B97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74" y="921932"/>
            <a:ext cx="7272597" cy="5562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BE49ECC-DB8A-9BD1-4B32-37C2DFD29B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9730" y="921932"/>
            <a:ext cx="8152270" cy="524961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1498C81-59ED-F5D2-6D5B-6DE07B1923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4334" y="0"/>
            <a:ext cx="4454956" cy="7365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827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2D9CCB4-3FB2-EB14-81F2-89BB4F8240C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Interactive Map to create overview of the site 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8B8F634-9F5E-C535-2A28-4E1A0AE45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Map within </a:t>
            </a:r>
            <a:r>
              <a:rPr lang="en-DK" err="1"/>
              <a:t>EMSuite</a:t>
            </a:r>
            <a:r>
              <a:rPr lang="en-DK"/>
              <a:t> </a:t>
            </a:r>
            <a:endParaRPr lang="da-D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89494F-328F-C822-47CB-6E9761CCEB7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49431" y="2155565"/>
            <a:ext cx="2828738" cy="3645850"/>
          </a:xfrm>
        </p:spPr>
        <p:txBody>
          <a:bodyPr/>
          <a:lstStyle/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/>
              <a:t>Upload image in “Interactive Map” 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/>
              <a:t>Drag and drop – AP and sensors 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/>
              <a:t>Define site and zone from the dashboard </a:t>
            </a:r>
            <a:endParaRPr lang="da-DK" sz="1200"/>
          </a:p>
          <a:p>
            <a:endParaRPr lang="da-DK"/>
          </a:p>
        </p:txBody>
      </p:sp>
      <p:pic>
        <p:nvPicPr>
          <p:cNvPr id="8" name="Picture 6">
            <a:extLst>
              <a:ext uri="{FF2B5EF4-FFF2-40B4-BE49-F238E27FC236}">
                <a16:creationId xmlns:a16="http://schemas.microsoft.com/office/drawing/2014/main" id="{59476ABB-19E1-2D29-D438-9E9D00879E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2697" y="1926000"/>
            <a:ext cx="9019872" cy="464045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5">
            <a:extLst>
              <a:ext uri="{FF2B5EF4-FFF2-40B4-BE49-F238E27FC236}">
                <a16:creationId xmlns:a16="http://schemas.microsoft.com/office/drawing/2014/main" id="{76663364-F920-F5CA-8A7F-723FFDF24D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450" r="10932" b="8463"/>
          <a:stretch>
            <a:fillRect/>
          </a:stretch>
        </p:blipFill>
        <p:spPr>
          <a:xfrm>
            <a:off x="60235" y="4460756"/>
            <a:ext cx="2715119" cy="1693239"/>
          </a:xfrm>
          <a:prstGeom prst="rect">
            <a:avLst/>
          </a:prstGeom>
          <a:noFill/>
          <a:ln cap="flat">
            <a:noFill/>
          </a:ln>
          <a:effectLst>
            <a:outerShdw dist="139699" dir="2700000" algn="tl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23622963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7DB07-FC10-4D3D-B5DF-0D2038C560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Floor map </a:t>
            </a:r>
            <a:endParaRPr lang="da-DK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AE2823-23ED-37E7-3A72-1996A01D01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7998" y="1308684"/>
            <a:ext cx="8116003" cy="4945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3911697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DBBC34F-E7F4-5D06-2034-049362F5651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Channel status within sites and zones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E3AEA41-EC8B-A89A-9373-42F43B828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Displaying Alarms on Map </a:t>
            </a:r>
            <a:endParaRPr lang="da-DK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705121-2B63-01E0-0DD0-1B3742ED89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6" y="1925999"/>
            <a:ext cx="11602234" cy="4083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7380897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E180E85-E5E5-50CA-CF8B-C4B7B64E69C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Manage different modes to avoid un</a:t>
            </a:r>
            <a:r>
              <a:rPr lang="da-DK" err="1"/>
              <a:t>ne</a:t>
            </a:r>
            <a:r>
              <a:rPr lang="en-DK" err="1"/>
              <a:t>cessary</a:t>
            </a:r>
            <a:r>
              <a:rPr lang="en-DK"/>
              <a:t> alarms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98C95A6-E2B8-7888-03AC-E0FA10DE90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Enable Operation Mode within </a:t>
            </a:r>
            <a:r>
              <a:rPr lang="en-DK" err="1"/>
              <a:t>EMSuite</a:t>
            </a:r>
            <a:r>
              <a:rPr lang="en-DK"/>
              <a:t> </a:t>
            </a:r>
            <a:endParaRPr lang="da-DK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5F6AEFF-6678-60D2-3200-1EA88195BB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8919" y="1884380"/>
            <a:ext cx="8507804" cy="41962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345F2D7-3452-3E8B-0ADD-F4ADF9D6C1E5}"/>
              </a:ext>
            </a:extLst>
          </p:cNvPr>
          <p:cNvSpPr txBox="1"/>
          <p:nvPr/>
        </p:nvSpPr>
        <p:spPr>
          <a:xfrm>
            <a:off x="251791" y="2073965"/>
            <a:ext cx="2703444" cy="1998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>
                <a:solidFill>
                  <a:srgbClr val="2F5597"/>
                </a:solidFill>
                <a:latin typeface="+mn-lt"/>
              </a:rPr>
              <a:t>Enable Operation mode in </a:t>
            </a:r>
            <a:r>
              <a:rPr lang="en-DK" sz="1200" b="1">
                <a:solidFill>
                  <a:srgbClr val="2F5597"/>
                </a:solidFill>
                <a:latin typeface="+mn-lt"/>
              </a:rPr>
              <a:t>System settings </a:t>
            </a:r>
          </a:p>
          <a:p>
            <a:pPr marL="28575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>
                <a:solidFill>
                  <a:srgbClr val="2F5597"/>
                </a:solidFill>
                <a:latin typeface="+mn-lt"/>
              </a:rPr>
              <a:t>Configured in Alarm settings </a:t>
            </a:r>
          </a:p>
          <a:p>
            <a:pPr marL="28575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>
                <a:solidFill>
                  <a:srgbClr val="2F5597"/>
                </a:solidFill>
                <a:latin typeface="+mn-lt"/>
              </a:rPr>
              <a:t>Activated in Soft PLC 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>
                <a:solidFill>
                  <a:srgbClr val="2F5597"/>
                </a:solidFill>
                <a:latin typeface="+mn-lt"/>
              </a:rPr>
              <a:t>Operation Mode Alarms </a:t>
            </a:r>
            <a:r>
              <a:rPr lang="en-DK" sz="1200" u="sng">
                <a:solidFill>
                  <a:srgbClr val="2F5597"/>
                </a:solidFill>
                <a:latin typeface="+mn-lt"/>
              </a:rPr>
              <a:t>ONLY </a:t>
            </a:r>
            <a:r>
              <a:rPr lang="en-DK" sz="1200">
                <a:solidFill>
                  <a:srgbClr val="2F5597"/>
                </a:solidFill>
                <a:latin typeface="+mn-lt"/>
              </a:rPr>
              <a:t> active during “On” switch from Soft PLC </a:t>
            </a:r>
            <a:endParaRPr lang="en-DK" sz="1200" u="sng">
              <a:solidFill>
                <a:srgbClr val="2F5597"/>
              </a:solidFill>
              <a:latin typeface="+mn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B9D2C8-E4A1-2AB4-8F15-B3816B135A8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317"/>
          <a:stretch/>
        </p:blipFill>
        <p:spPr>
          <a:xfrm>
            <a:off x="215277" y="4703620"/>
            <a:ext cx="5806379" cy="18849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88216810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E2EEBF0-ADA8-F815-B472-2B67E5820E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8957" y="1062633"/>
            <a:ext cx="11485562" cy="720000"/>
          </a:xfrm>
        </p:spPr>
        <p:txBody>
          <a:bodyPr/>
          <a:lstStyle/>
          <a:p>
            <a:r>
              <a:rPr lang="en-DK"/>
              <a:t>Software Programmable logic controller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DC67CF2-25E0-847E-641D-E093B70B2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481" y="591342"/>
            <a:ext cx="11497038" cy="360000"/>
          </a:xfrm>
        </p:spPr>
        <p:txBody>
          <a:bodyPr/>
          <a:lstStyle/>
          <a:p>
            <a:r>
              <a:rPr lang="en-DK"/>
              <a:t>Soft PLC </a:t>
            </a:r>
            <a:endParaRPr lang="da-DK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8C7A734-02D2-E6FA-5320-C8010CB63C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7833" y="1807394"/>
            <a:ext cx="10184167" cy="495230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037B22A-B4A2-5F61-9737-FCE5F7D36536}"/>
              </a:ext>
            </a:extLst>
          </p:cNvPr>
          <p:cNvSpPr txBox="1"/>
          <p:nvPr/>
        </p:nvSpPr>
        <p:spPr>
          <a:xfrm>
            <a:off x="261341" y="1284134"/>
            <a:ext cx="42377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200"/>
              <a:t>Controls and supervises inputs </a:t>
            </a:r>
            <a:endParaRPr lang="da-DK" sz="1200"/>
          </a:p>
        </p:txBody>
      </p:sp>
    </p:spTree>
    <p:extLst>
      <p:ext uri="{BB962C8B-B14F-4D97-AF65-F5344CB8AC3E}">
        <p14:creationId xmlns:p14="http://schemas.microsoft.com/office/powerpoint/2010/main" val="27960183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781FBA8-4FA2-6CC4-0044-74F9CBAD02F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Test Drive – get st</a:t>
            </a:r>
            <a:r>
              <a:rPr lang="da-DK"/>
              <a:t>ar</a:t>
            </a:r>
            <a:r>
              <a:rPr lang="en-DK"/>
              <a:t>ted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9B2F1F6-0C55-A842-4A7B-5928956365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err="1"/>
              <a:t>EMSuite</a:t>
            </a:r>
            <a:r>
              <a:rPr lang="en-DK"/>
              <a:t> </a:t>
            </a:r>
            <a:endParaRPr lang="da-DK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A2195D-A67A-04A5-4FDD-4347F4174DBE}"/>
              </a:ext>
            </a:extLst>
          </p:cNvPr>
          <p:cNvSpPr txBox="1"/>
          <p:nvPr/>
        </p:nvSpPr>
        <p:spPr>
          <a:xfrm>
            <a:off x="556591" y="2723322"/>
            <a:ext cx="350851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DK" sz="1600">
                <a:latin typeface="+mj-lt"/>
              </a:rPr>
              <a:t>Log in to </a:t>
            </a:r>
            <a:r>
              <a:rPr lang="en-DK" sz="1600" err="1">
                <a:latin typeface="+mj-lt"/>
              </a:rPr>
              <a:t>EMSuite</a:t>
            </a:r>
            <a:r>
              <a:rPr lang="en-DK" sz="1600">
                <a:latin typeface="+mj-lt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DK" sz="1600">
                <a:latin typeface="+mj-lt"/>
              </a:rPr>
              <a:t>Create a user </a:t>
            </a:r>
          </a:p>
          <a:p>
            <a:endParaRPr lang="da-DK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07EC955-208D-0886-F794-D40AEF58EB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141" y="493064"/>
            <a:ext cx="4828416" cy="587187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292284109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84" name="Picture 40">
            <a:extLst>
              <a:ext uri="{FF2B5EF4-FFF2-40B4-BE49-F238E27FC236}">
                <a16:creationId xmlns:a16="http://schemas.microsoft.com/office/drawing/2014/main" id="{6A7D311B-44F3-94B4-4FD9-3ADBE3E124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8245" y="1362691"/>
            <a:ext cx="1838710" cy="3654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66" name="Straight Connector 265">
            <a:extLst>
              <a:ext uri="{FF2B5EF4-FFF2-40B4-BE49-F238E27FC236}">
                <a16:creationId xmlns:a16="http://schemas.microsoft.com/office/drawing/2014/main" id="{AEC41320-0E4C-CB29-869E-3B150F251B5D}"/>
              </a:ext>
            </a:extLst>
          </p:cNvPr>
          <p:cNvCxnSpPr>
            <a:cxnSpLocks/>
          </p:cNvCxnSpPr>
          <p:nvPr/>
        </p:nvCxnSpPr>
        <p:spPr>
          <a:xfrm flipV="1">
            <a:off x="3878407" y="2643552"/>
            <a:ext cx="0" cy="1270080"/>
          </a:xfrm>
          <a:prstGeom prst="line">
            <a:avLst/>
          </a:prstGeom>
          <a:ln w="12700">
            <a:solidFill>
              <a:srgbClr val="4BA0D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7" name="Straight Connector 256">
            <a:extLst>
              <a:ext uri="{FF2B5EF4-FFF2-40B4-BE49-F238E27FC236}">
                <a16:creationId xmlns:a16="http://schemas.microsoft.com/office/drawing/2014/main" id="{03FB74F4-AD9E-35D0-F890-362DB5D257F9}"/>
              </a:ext>
            </a:extLst>
          </p:cNvPr>
          <p:cNvCxnSpPr>
            <a:cxnSpLocks/>
          </p:cNvCxnSpPr>
          <p:nvPr/>
        </p:nvCxnSpPr>
        <p:spPr>
          <a:xfrm>
            <a:off x="6979828" y="5388868"/>
            <a:ext cx="734400" cy="0"/>
          </a:xfrm>
          <a:prstGeom prst="line">
            <a:avLst/>
          </a:prstGeom>
          <a:noFill/>
          <a:ln w="9525">
            <a:solidFill>
              <a:srgbClr val="9E9E9E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41" name="Rectangle: Rounded Corners 240">
            <a:extLst>
              <a:ext uri="{FF2B5EF4-FFF2-40B4-BE49-F238E27FC236}">
                <a16:creationId xmlns:a16="http://schemas.microsoft.com/office/drawing/2014/main" id="{6D6CF9D3-D145-8804-EC69-D5317FB024F9}"/>
              </a:ext>
            </a:extLst>
          </p:cNvPr>
          <p:cNvSpPr/>
          <p:nvPr/>
        </p:nvSpPr>
        <p:spPr>
          <a:xfrm>
            <a:off x="4823461" y="4207832"/>
            <a:ext cx="1515743" cy="1602966"/>
          </a:xfrm>
          <a:prstGeom prst="roundRect">
            <a:avLst/>
          </a:prstGeom>
          <a:solidFill>
            <a:srgbClr val="F2F2F2"/>
          </a:solidFill>
          <a:ln w="635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venirNext LT Pro Medium" panose="020B0504020202020204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0BE7CEB-7E78-A646-4ECF-08DE12C6EF1B}"/>
              </a:ext>
            </a:extLst>
          </p:cNvPr>
          <p:cNvSpPr/>
          <p:nvPr/>
        </p:nvSpPr>
        <p:spPr>
          <a:xfrm>
            <a:off x="4823461" y="1923134"/>
            <a:ext cx="1515743" cy="1602966"/>
          </a:xfrm>
          <a:prstGeom prst="roundRect">
            <a:avLst/>
          </a:prstGeom>
          <a:solidFill>
            <a:srgbClr val="F2F2F2"/>
          </a:solidFill>
          <a:ln w="635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venirNext LT Pro Medium" panose="020B0504020202020204"/>
            </a:endParaRPr>
          </a:p>
        </p:txBody>
      </p:sp>
      <p:sp>
        <p:nvSpPr>
          <p:cNvPr id="8194" name="Title 1">
            <a:extLst>
              <a:ext uri="{FF2B5EF4-FFF2-40B4-BE49-F238E27FC236}">
                <a16:creationId xmlns:a16="http://schemas.microsoft.com/office/drawing/2014/main" id="{0B130C85-CCEA-4290-B6CE-034DEB1959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49814" y="335959"/>
            <a:ext cx="8272859" cy="493775"/>
          </a:xfrm>
        </p:spPr>
        <p:txBody>
          <a:bodyPr/>
          <a:lstStyle/>
          <a:p>
            <a:r>
              <a:rPr lang="en-US"/>
              <a:t>Monitoring System Structure Overview</a:t>
            </a:r>
            <a:endParaRPr lang="en-US" altLang="en-US"/>
          </a:p>
        </p:txBody>
      </p:sp>
      <p:sp>
        <p:nvSpPr>
          <p:cNvPr id="8196" name="Slide Number Placeholder 9">
            <a:extLst>
              <a:ext uri="{FF2B5EF4-FFF2-40B4-BE49-F238E27FC236}">
                <a16:creationId xmlns:a16="http://schemas.microsoft.com/office/drawing/2014/main" id="{69FF5875-879A-46A6-BE2C-94A99E82BAE2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609600" y="0"/>
            <a:ext cx="0" cy="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900"/>
              </a:spcBef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668656" indent="-257176">
              <a:spcBef>
                <a:spcPts val="900"/>
              </a:spcBef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 sz="1440"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2pPr>
            <a:lvl3pPr marL="1028700" indent="-205740">
              <a:spcBef>
                <a:spcPts val="900"/>
              </a:spcBef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 sz="1260"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3pPr>
            <a:lvl4pPr marL="1440180" indent="-205740">
              <a:spcBef>
                <a:spcPts val="900"/>
              </a:spcBef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 sz="1080"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4pPr>
            <a:lvl5pPr marL="1851660" indent="-205740">
              <a:spcBef>
                <a:spcPts val="900"/>
              </a:spcBef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 sz="1080"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5pPr>
            <a:lvl6pPr marL="2263140" indent="-205740" defTabSz="411480" eaLnBrk="0" fontAlgn="base" hangingPunct="0">
              <a:spcBef>
                <a:spcPts val="900"/>
              </a:spcBef>
              <a:spcAft>
                <a:spcPct val="0"/>
              </a:spcAft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 sz="1080"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6pPr>
            <a:lvl7pPr marL="2674620" indent="-205740" defTabSz="411480" eaLnBrk="0" fontAlgn="base" hangingPunct="0">
              <a:spcBef>
                <a:spcPts val="900"/>
              </a:spcBef>
              <a:spcAft>
                <a:spcPct val="0"/>
              </a:spcAft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 sz="1080"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7pPr>
            <a:lvl8pPr marL="3086100" indent="-205740" defTabSz="411480" eaLnBrk="0" fontAlgn="base" hangingPunct="0">
              <a:spcBef>
                <a:spcPts val="900"/>
              </a:spcBef>
              <a:spcAft>
                <a:spcPct val="0"/>
              </a:spcAft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 sz="1080"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8pPr>
            <a:lvl9pPr marL="3497580" indent="-205740" defTabSz="411480" eaLnBrk="0" fontAlgn="base" hangingPunct="0">
              <a:spcBef>
                <a:spcPts val="900"/>
              </a:spcBef>
              <a:spcAft>
                <a:spcPct val="0"/>
              </a:spcAft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 sz="1080"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532AFF43-E63D-4FA9-B2EA-DF85DCA6C5EA}" type="slidenum">
              <a:rPr lang="en-US" altLang="en-US" smtClean="0">
                <a:solidFill>
                  <a:schemeClr val="bg1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90</a:t>
            </a:fld>
            <a:endParaRPr lang="en-US" altLang="en-US">
              <a:solidFill>
                <a:schemeClr val="bg1"/>
              </a:solidFill>
            </a:endParaRPr>
          </a:p>
        </p:txBody>
      </p:sp>
      <p:pic>
        <p:nvPicPr>
          <p:cNvPr id="39" name="Grafik 7">
            <a:extLst>
              <a:ext uri="{FF2B5EF4-FFF2-40B4-BE49-F238E27FC236}">
                <a16:creationId xmlns:a16="http://schemas.microsoft.com/office/drawing/2014/main" id="{DFA7F254-115A-4455-B3E1-C6FD3C6B51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/>
        </p:blipFill>
        <p:spPr bwMode="auto">
          <a:xfrm>
            <a:off x="2448120" y="2298830"/>
            <a:ext cx="1024876" cy="735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" name="Grafik 9">
            <a:extLst>
              <a:ext uri="{FF2B5EF4-FFF2-40B4-BE49-F238E27FC236}">
                <a16:creationId xmlns:a16="http://schemas.microsoft.com/office/drawing/2014/main" id="{51085E27-3642-412B-9F79-43652E8F46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/>
        </p:blipFill>
        <p:spPr bwMode="auto">
          <a:xfrm>
            <a:off x="836026" y="1559893"/>
            <a:ext cx="539202" cy="664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" name="Grafik 9">
            <a:extLst>
              <a:ext uri="{FF2B5EF4-FFF2-40B4-BE49-F238E27FC236}">
                <a16:creationId xmlns:a16="http://schemas.microsoft.com/office/drawing/2014/main" id="{4F3A99AC-37E7-439E-B41D-7128A5E526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/>
        </p:blipFill>
        <p:spPr bwMode="auto">
          <a:xfrm>
            <a:off x="836026" y="2247414"/>
            <a:ext cx="539202" cy="664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0" name="Group 49">
            <a:extLst>
              <a:ext uri="{FF2B5EF4-FFF2-40B4-BE49-F238E27FC236}">
                <a16:creationId xmlns:a16="http://schemas.microsoft.com/office/drawing/2014/main" id="{6EF54A5D-2057-4668-850F-8C625989A7AD}"/>
              </a:ext>
            </a:extLst>
          </p:cNvPr>
          <p:cNvGrpSpPr/>
          <p:nvPr/>
        </p:nvGrpSpPr>
        <p:grpSpPr>
          <a:xfrm>
            <a:off x="5301556" y="2217300"/>
            <a:ext cx="534738" cy="133685"/>
            <a:chOff x="5446858" y="4334748"/>
            <a:chExt cx="609600" cy="152400"/>
          </a:xfrm>
        </p:grpSpPr>
        <p:sp>
          <p:nvSpPr>
            <p:cNvPr id="51" name="Rectangle: Rounded Corners 50">
              <a:extLst>
                <a:ext uri="{FF2B5EF4-FFF2-40B4-BE49-F238E27FC236}">
                  <a16:creationId xmlns:a16="http://schemas.microsoft.com/office/drawing/2014/main" id="{B7B9DC32-A22E-4830-AE12-22E46BAA76C1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632360-7207-4D73-8942-8DEFDAD69010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9F1B5CA0-1877-4A24-8841-271AB7687AB5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54" name="Rectangle: Rounded Corners 53">
              <a:extLst>
                <a:ext uri="{FF2B5EF4-FFF2-40B4-BE49-F238E27FC236}">
                  <a16:creationId xmlns:a16="http://schemas.microsoft.com/office/drawing/2014/main" id="{45BE5A6D-5BBF-46C9-96F8-D8E328A55138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EF981AFC-8B7A-4897-8DAB-47ABED9953BA}"/>
              </a:ext>
            </a:extLst>
          </p:cNvPr>
          <p:cNvGrpSpPr/>
          <p:nvPr/>
        </p:nvGrpSpPr>
        <p:grpSpPr>
          <a:xfrm>
            <a:off x="5301556" y="2349802"/>
            <a:ext cx="534738" cy="133685"/>
            <a:chOff x="5446858" y="4334748"/>
            <a:chExt cx="609600" cy="152400"/>
          </a:xfrm>
        </p:grpSpPr>
        <p:sp>
          <p:nvSpPr>
            <p:cNvPr id="56" name="Rectangle: Rounded Corners 55">
              <a:extLst>
                <a:ext uri="{FF2B5EF4-FFF2-40B4-BE49-F238E27FC236}">
                  <a16:creationId xmlns:a16="http://schemas.microsoft.com/office/drawing/2014/main" id="{FCD679C9-C633-4E40-84B7-2DDB7444E8FC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E7F6948F-F920-4519-9109-0B580747DC3D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77B27E4B-B078-40AD-BE99-41C1E4E0D626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59" name="Rectangle: Rounded Corners 58">
              <a:extLst>
                <a:ext uri="{FF2B5EF4-FFF2-40B4-BE49-F238E27FC236}">
                  <a16:creationId xmlns:a16="http://schemas.microsoft.com/office/drawing/2014/main" id="{7CE9BD94-695F-4067-81DB-D340F42C8EFE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75D25F72-0730-4522-ABE6-F3DADE7ACC43}"/>
              </a:ext>
            </a:extLst>
          </p:cNvPr>
          <p:cNvGrpSpPr/>
          <p:nvPr/>
        </p:nvGrpSpPr>
        <p:grpSpPr>
          <a:xfrm>
            <a:off x="5301556" y="2484670"/>
            <a:ext cx="534738" cy="133685"/>
            <a:chOff x="5446858" y="4334748"/>
            <a:chExt cx="609600" cy="152400"/>
          </a:xfrm>
        </p:grpSpPr>
        <p:sp>
          <p:nvSpPr>
            <p:cNvPr id="61" name="Rectangle: Rounded Corners 60">
              <a:extLst>
                <a:ext uri="{FF2B5EF4-FFF2-40B4-BE49-F238E27FC236}">
                  <a16:creationId xmlns:a16="http://schemas.microsoft.com/office/drawing/2014/main" id="{D802AFAA-51A8-4292-A26F-775B1B8F007F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91BA299B-432E-4AC3-89AA-E3A31D5A022F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2E0C966E-7D05-4DAD-9EF0-35F1DD87DF3F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solidFill>
              <a:schemeClr val="bg1"/>
            </a:solidFill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64" name="Rectangle: Rounded Corners 63">
              <a:extLst>
                <a:ext uri="{FF2B5EF4-FFF2-40B4-BE49-F238E27FC236}">
                  <a16:creationId xmlns:a16="http://schemas.microsoft.com/office/drawing/2014/main" id="{BEE90AAB-2F2C-47D7-8C5C-BD53CCACAE4B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67" name="Group 66">
            <a:extLst>
              <a:ext uri="{FF2B5EF4-FFF2-40B4-BE49-F238E27FC236}">
                <a16:creationId xmlns:a16="http://schemas.microsoft.com/office/drawing/2014/main" id="{5A077F0D-9B63-4D7F-AA3F-336F85034AAF}"/>
              </a:ext>
            </a:extLst>
          </p:cNvPr>
          <p:cNvGrpSpPr/>
          <p:nvPr/>
        </p:nvGrpSpPr>
        <p:grpSpPr>
          <a:xfrm>
            <a:off x="5684191" y="2442208"/>
            <a:ext cx="305297" cy="339716"/>
            <a:chOff x="5819695" y="4511763"/>
            <a:chExt cx="348037" cy="387276"/>
          </a:xfrm>
        </p:grpSpPr>
        <p:sp>
          <p:nvSpPr>
            <p:cNvPr id="68" name="Rectangle: Rounded Corners 67">
              <a:extLst>
                <a:ext uri="{FF2B5EF4-FFF2-40B4-BE49-F238E27FC236}">
                  <a16:creationId xmlns:a16="http://schemas.microsoft.com/office/drawing/2014/main" id="{FF9A2D53-78C5-4F26-9A4C-06788C0B7727}"/>
                </a:ext>
              </a:extLst>
            </p:cNvPr>
            <p:cNvSpPr/>
            <p:nvPr/>
          </p:nvSpPr>
          <p:spPr>
            <a:xfrm>
              <a:off x="5819695" y="4511763"/>
              <a:ext cx="348037" cy="387276"/>
            </a:xfrm>
            <a:prstGeom prst="roundRect">
              <a:avLst>
                <a:gd name="adj" fmla="val 1889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30D2A005-4A53-4427-9DA8-C516ACE5625D}"/>
                </a:ext>
              </a:extLst>
            </p:cNvPr>
            <p:cNvGrpSpPr/>
            <p:nvPr/>
          </p:nvGrpSpPr>
          <p:grpSpPr>
            <a:xfrm>
              <a:off x="5841553" y="4527457"/>
              <a:ext cx="318587" cy="355882"/>
              <a:chOff x="10516842" y="803541"/>
              <a:chExt cx="443396" cy="495300"/>
            </a:xfrm>
          </p:grpSpPr>
          <p:sp>
            <p:nvSpPr>
              <p:cNvPr id="70" name="Freeform: Shape 69">
                <a:extLst>
                  <a:ext uri="{FF2B5EF4-FFF2-40B4-BE49-F238E27FC236}">
                    <a16:creationId xmlns:a16="http://schemas.microsoft.com/office/drawing/2014/main" id="{09D99B89-7373-4071-ADF0-860E319206A3}"/>
                  </a:ext>
                </a:extLst>
              </p:cNvPr>
              <p:cNvSpPr/>
              <p:nvPr/>
            </p:nvSpPr>
            <p:spPr>
              <a:xfrm>
                <a:off x="10516842" y="803541"/>
                <a:ext cx="443368" cy="104274"/>
              </a:xfrm>
              <a:custGeom>
                <a:avLst/>
                <a:gdLst>
                  <a:gd name="connsiteX0" fmla="*/ 533400 w 533400"/>
                  <a:gd name="connsiteY0" fmla="*/ 76200 h 152400"/>
                  <a:gd name="connsiteX1" fmla="*/ 266700 w 533400"/>
                  <a:gd name="connsiteY1" fmla="*/ 152400 h 152400"/>
                  <a:gd name="connsiteX2" fmla="*/ 0 w 533400"/>
                  <a:gd name="connsiteY2" fmla="*/ 76200 h 152400"/>
                  <a:gd name="connsiteX3" fmla="*/ 266700 w 533400"/>
                  <a:gd name="connsiteY3" fmla="*/ 0 h 152400"/>
                  <a:gd name="connsiteX4" fmla="*/ 533400 w 533400"/>
                  <a:gd name="connsiteY4" fmla="*/ 76200 h 152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33400" h="152400">
                    <a:moveTo>
                      <a:pt x="533400" y="76200"/>
                    </a:moveTo>
                    <a:cubicBezTo>
                      <a:pt x="533400" y="118284"/>
                      <a:pt x="413994" y="152400"/>
                      <a:pt x="266700" y="152400"/>
                    </a:cubicBezTo>
                    <a:cubicBezTo>
                      <a:pt x="119406" y="152400"/>
                      <a:pt x="0" y="118284"/>
                      <a:pt x="0" y="76200"/>
                    </a:cubicBezTo>
                    <a:cubicBezTo>
                      <a:pt x="0" y="34116"/>
                      <a:pt x="119406" y="0"/>
                      <a:pt x="266700" y="0"/>
                    </a:cubicBezTo>
                    <a:cubicBezTo>
                      <a:pt x="413994" y="0"/>
                      <a:pt x="533400" y="34116"/>
                      <a:pt x="5334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71" name="Freeform: Shape 70">
                <a:extLst>
                  <a:ext uri="{FF2B5EF4-FFF2-40B4-BE49-F238E27FC236}">
                    <a16:creationId xmlns:a16="http://schemas.microsoft.com/office/drawing/2014/main" id="{940693FB-9BC9-49A1-A1F3-0ECF496B1273}"/>
                  </a:ext>
                </a:extLst>
              </p:cNvPr>
              <p:cNvSpPr/>
              <p:nvPr/>
            </p:nvSpPr>
            <p:spPr>
              <a:xfrm>
                <a:off x="10516870" y="881746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42A17751-F89F-4E9C-8F77-3DD4FD5C349C}"/>
                  </a:ext>
                </a:extLst>
              </p:cNvPr>
              <p:cNvSpPr/>
              <p:nvPr/>
            </p:nvSpPr>
            <p:spPr>
              <a:xfrm>
                <a:off x="10516865" y="1012088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73" name="Freeform: Shape 72">
                <a:extLst>
                  <a:ext uri="{FF2B5EF4-FFF2-40B4-BE49-F238E27FC236}">
                    <a16:creationId xmlns:a16="http://schemas.microsoft.com/office/drawing/2014/main" id="{D754B954-183E-4960-963D-291A1193057A}"/>
                  </a:ext>
                </a:extLst>
              </p:cNvPr>
              <p:cNvSpPr/>
              <p:nvPr/>
            </p:nvSpPr>
            <p:spPr>
              <a:xfrm>
                <a:off x="10516842" y="1142430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</p:grpSp>
      </p:grp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81637440-D2D0-4EB9-A0CB-091D3DBA4FB8}"/>
              </a:ext>
            </a:extLst>
          </p:cNvPr>
          <p:cNvCxnSpPr>
            <a:cxnSpLocks/>
          </p:cNvCxnSpPr>
          <p:nvPr/>
        </p:nvCxnSpPr>
        <p:spPr>
          <a:xfrm flipH="1" flipV="1">
            <a:off x="1375228" y="5152255"/>
            <a:ext cx="2506517" cy="15893"/>
          </a:xfrm>
          <a:prstGeom prst="line">
            <a:avLst/>
          </a:prstGeom>
          <a:ln w="12700">
            <a:solidFill>
              <a:srgbClr val="4BA0D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ACCE156C-52B8-4CE4-801E-8477AD5BD6E0}"/>
              </a:ext>
            </a:extLst>
          </p:cNvPr>
          <p:cNvCxnSpPr>
            <a:cxnSpLocks/>
          </p:cNvCxnSpPr>
          <p:nvPr/>
        </p:nvCxnSpPr>
        <p:spPr>
          <a:xfrm flipH="1">
            <a:off x="3871344" y="3911506"/>
            <a:ext cx="820030" cy="0"/>
          </a:xfrm>
          <a:prstGeom prst="line">
            <a:avLst/>
          </a:prstGeom>
          <a:ln w="12700">
            <a:solidFill>
              <a:srgbClr val="4BA0D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3" name="Group 122">
            <a:extLst>
              <a:ext uri="{FF2B5EF4-FFF2-40B4-BE49-F238E27FC236}">
                <a16:creationId xmlns:a16="http://schemas.microsoft.com/office/drawing/2014/main" id="{F0B75992-6A61-4ED4-BE7B-1B505A3A7AC5}"/>
              </a:ext>
            </a:extLst>
          </p:cNvPr>
          <p:cNvGrpSpPr/>
          <p:nvPr/>
        </p:nvGrpSpPr>
        <p:grpSpPr>
          <a:xfrm>
            <a:off x="2929122" y="3669570"/>
            <a:ext cx="240944" cy="240944"/>
            <a:chOff x="1259535" y="2318486"/>
            <a:chExt cx="221755" cy="221755"/>
          </a:xfrm>
        </p:grpSpPr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3D28EA30-A301-480A-BC48-031DD701F468}"/>
                </a:ext>
              </a:extLst>
            </p:cNvPr>
            <p:cNvSpPr/>
            <p:nvPr/>
          </p:nvSpPr>
          <p:spPr>
            <a:xfrm rot="21248580">
              <a:off x="1402885" y="2399818"/>
              <a:ext cx="6522" cy="75400"/>
            </a:xfrm>
            <a:custGeom>
              <a:avLst/>
              <a:gdLst>
                <a:gd name="connsiteX0" fmla="*/ 0 w 6522"/>
                <a:gd name="connsiteY0" fmla="*/ 0 h 75400"/>
                <a:gd name="connsiteX1" fmla="*/ 6522 w 6522"/>
                <a:gd name="connsiteY1" fmla="*/ 0 h 75400"/>
                <a:gd name="connsiteX2" fmla="*/ 6522 w 6522"/>
                <a:gd name="connsiteY2" fmla="*/ 75400 h 75400"/>
                <a:gd name="connsiteX3" fmla="*/ 0 w 6522"/>
                <a:gd name="connsiteY3" fmla="*/ 75400 h 75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22" h="75400">
                  <a:moveTo>
                    <a:pt x="0" y="0"/>
                  </a:moveTo>
                  <a:lnTo>
                    <a:pt x="6522" y="0"/>
                  </a:lnTo>
                  <a:lnTo>
                    <a:pt x="6522" y="75400"/>
                  </a:lnTo>
                  <a:lnTo>
                    <a:pt x="0" y="75400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2ECC0C1D-01CE-4DC2-BD8C-FA9EE5F100A1}"/>
                </a:ext>
              </a:extLst>
            </p:cNvPr>
            <p:cNvSpPr/>
            <p:nvPr/>
          </p:nvSpPr>
          <p:spPr>
            <a:xfrm>
              <a:off x="1259535" y="2373925"/>
              <a:ext cx="221755" cy="166316"/>
            </a:xfrm>
            <a:custGeom>
              <a:avLst/>
              <a:gdLst>
                <a:gd name="connsiteX0" fmla="*/ 221755 w 221755"/>
                <a:gd name="connsiteY0" fmla="*/ 143489 h 166316"/>
                <a:gd name="connsiteX1" fmla="*/ 202188 w 221755"/>
                <a:gd name="connsiteY1" fmla="*/ 143489 h 166316"/>
                <a:gd name="connsiteX2" fmla="*/ 202188 w 221755"/>
                <a:gd name="connsiteY2" fmla="*/ 127183 h 166316"/>
                <a:gd name="connsiteX3" fmla="*/ 175796 w 221755"/>
                <a:gd name="connsiteY3" fmla="*/ 127183 h 166316"/>
                <a:gd name="connsiteX4" fmla="*/ 164281 w 221755"/>
                <a:gd name="connsiteY4" fmla="*/ 8834 h 166316"/>
                <a:gd name="connsiteX5" fmla="*/ 154544 w 221755"/>
                <a:gd name="connsiteY5" fmla="*/ 0 h 166316"/>
                <a:gd name="connsiteX6" fmla="*/ 67609 w 221755"/>
                <a:gd name="connsiteY6" fmla="*/ 0 h 166316"/>
                <a:gd name="connsiteX7" fmla="*/ 57875 w 221755"/>
                <a:gd name="connsiteY7" fmla="*/ 8805 h 166316"/>
                <a:gd name="connsiteX8" fmla="*/ 45982 w 221755"/>
                <a:gd name="connsiteY8" fmla="*/ 127183 h 166316"/>
                <a:gd name="connsiteX9" fmla="*/ 19567 w 221755"/>
                <a:gd name="connsiteY9" fmla="*/ 127183 h 166316"/>
                <a:gd name="connsiteX10" fmla="*/ 19567 w 221755"/>
                <a:gd name="connsiteY10" fmla="*/ 143489 h 166316"/>
                <a:gd name="connsiteX11" fmla="*/ 0 w 221755"/>
                <a:gd name="connsiteY11" fmla="*/ 143489 h 166316"/>
                <a:gd name="connsiteX12" fmla="*/ 0 w 221755"/>
                <a:gd name="connsiteY12" fmla="*/ 166316 h 166316"/>
                <a:gd name="connsiteX13" fmla="*/ 221755 w 221755"/>
                <a:gd name="connsiteY13" fmla="*/ 166316 h 166316"/>
                <a:gd name="connsiteX14" fmla="*/ 64364 w 221755"/>
                <a:gd name="connsiteY14" fmla="*/ 9457 h 166316"/>
                <a:gd name="connsiteX15" fmla="*/ 67609 w 221755"/>
                <a:gd name="connsiteY15" fmla="*/ 6522 h 166316"/>
                <a:gd name="connsiteX16" fmla="*/ 154544 w 221755"/>
                <a:gd name="connsiteY16" fmla="*/ 6522 h 166316"/>
                <a:gd name="connsiteX17" fmla="*/ 157805 w 221755"/>
                <a:gd name="connsiteY17" fmla="*/ 9457 h 166316"/>
                <a:gd name="connsiteX18" fmla="*/ 169251 w 221755"/>
                <a:gd name="connsiteY18" fmla="*/ 127183 h 166316"/>
                <a:gd name="connsiteX19" fmla="*/ 52520 w 221755"/>
                <a:gd name="connsiteY19" fmla="*/ 127183 h 166316"/>
                <a:gd name="connsiteX20" fmla="*/ 215233 w 221755"/>
                <a:gd name="connsiteY20" fmla="*/ 159794 h 166316"/>
                <a:gd name="connsiteX21" fmla="*/ 6522 w 221755"/>
                <a:gd name="connsiteY21" fmla="*/ 159794 h 166316"/>
                <a:gd name="connsiteX22" fmla="*/ 6522 w 221755"/>
                <a:gd name="connsiteY22" fmla="*/ 150011 h 166316"/>
                <a:gd name="connsiteX23" fmla="*/ 26089 w 221755"/>
                <a:gd name="connsiteY23" fmla="*/ 150011 h 166316"/>
                <a:gd name="connsiteX24" fmla="*/ 26089 w 221755"/>
                <a:gd name="connsiteY24" fmla="*/ 133705 h 166316"/>
                <a:gd name="connsiteX25" fmla="*/ 195666 w 221755"/>
                <a:gd name="connsiteY25" fmla="*/ 133705 h 166316"/>
                <a:gd name="connsiteX26" fmla="*/ 195666 w 221755"/>
                <a:gd name="connsiteY26" fmla="*/ 150011 h 166316"/>
                <a:gd name="connsiteX27" fmla="*/ 215233 w 221755"/>
                <a:gd name="connsiteY27" fmla="*/ 150011 h 166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21755" h="166316">
                  <a:moveTo>
                    <a:pt x="221755" y="143489"/>
                  </a:moveTo>
                  <a:lnTo>
                    <a:pt x="202188" y="143489"/>
                  </a:lnTo>
                  <a:lnTo>
                    <a:pt x="202188" y="127183"/>
                  </a:lnTo>
                  <a:lnTo>
                    <a:pt x="175796" y="127183"/>
                  </a:lnTo>
                  <a:lnTo>
                    <a:pt x="164281" y="8834"/>
                  </a:lnTo>
                  <a:cubicBezTo>
                    <a:pt x="163809" y="3814"/>
                    <a:pt x="159586" y="-17"/>
                    <a:pt x="154544" y="0"/>
                  </a:cubicBezTo>
                  <a:lnTo>
                    <a:pt x="67609" y="0"/>
                  </a:lnTo>
                  <a:cubicBezTo>
                    <a:pt x="62580" y="-14"/>
                    <a:pt x="58364" y="3799"/>
                    <a:pt x="57875" y="8805"/>
                  </a:cubicBezTo>
                  <a:lnTo>
                    <a:pt x="45982" y="127183"/>
                  </a:lnTo>
                  <a:lnTo>
                    <a:pt x="19567" y="127183"/>
                  </a:lnTo>
                  <a:lnTo>
                    <a:pt x="19567" y="143489"/>
                  </a:lnTo>
                  <a:lnTo>
                    <a:pt x="0" y="143489"/>
                  </a:lnTo>
                  <a:lnTo>
                    <a:pt x="0" y="166316"/>
                  </a:lnTo>
                  <a:lnTo>
                    <a:pt x="221755" y="166316"/>
                  </a:lnTo>
                  <a:close/>
                  <a:moveTo>
                    <a:pt x="64364" y="9457"/>
                  </a:moveTo>
                  <a:cubicBezTo>
                    <a:pt x="64532" y="7791"/>
                    <a:pt x="65934" y="6522"/>
                    <a:pt x="67609" y="6522"/>
                  </a:cubicBezTo>
                  <a:lnTo>
                    <a:pt x="154544" y="6522"/>
                  </a:lnTo>
                  <a:cubicBezTo>
                    <a:pt x="156225" y="6514"/>
                    <a:pt x="157637" y="7785"/>
                    <a:pt x="157805" y="9457"/>
                  </a:cubicBezTo>
                  <a:lnTo>
                    <a:pt x="169251" y="127183"/>
                  </a:lnTo>
                  <a:lnTo>
                    <a:pt x="52520" y="127183"/>
                  </a:lnTo>
                  <a:close/>
                  <a:moveTo>
                    <a:pt x="215233" y="159794"/>
                  </a:moveTo>
                  <a:lnTo>
                    <a:pt x="6522" y="159794"/>
                  </a:lnTo>
                  <a:lnTo>
                    <a:pt x="6522" y="150011"/>
                  </a:lnTo>
                  <a:lnTo>
                    <a:pt x="26089" y="150011"/>
                  </a:lnTo>
                  <a:lnTo>
                    <a:pt x="26089" y="133705"/>
                  </a:lnTo>
                  <a:lnTo>
                    <a:pt x="195666" y="133705"/>
                  </a:lnTo>
                  <a:lnTo>
                    <a:pt x="195666" y="150011"/>
                  </a:lnTo>
                  <a:lnTo>
                    <a:pt x="215233" y="150011"/>
                  </a:lnTo>
                  <a:close/>
                </a:path>
              </a:pathLst>
            </a:custGeom>
            <a:solidFill>
              <a:srgbClr val="1F6896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F406C77B-61AE-46EE-A85E-07CDD8ED1194}"/>
                </a:ext>
              </a:extLst>
            </p:cNvPr>
            <p:cNvSpPr/>
            <p:nvPr/>
          </p:nvSpPr>
          <p:spPr>
            <a:xfrm>
              <a:off x="1367151" y="2318486"/>
              <a:ext cx="6522" cy="39133"/>
            </a:xfrm>
            <a:custGeom>
              <a:avLst/>
              <a:gdLst>
                <a:gd name="connsiteX0" fmla="*/ 0 w 6522"/>
                <a:gd name="connsiteY0" fmla="*/ 0 h 39133"/>
                <a:gd name="connsiteX1" fmla="*/ 6522 w 6522"/>
                <a:gd name="connsiteY1" fmla="*/ 0 h 39133"/>
                <a:gd name="connsiteX2" fmla="*/ 6522 w 6522"/>
                <a:gd name="connsiteY2" fmla="*/ 39133 h 39133"/>
                <a:gd name="connsiteX3" fmla="*/ 0 w 6522"/>
                <a:gd name="connsiteY3" fmla="*/ 39133 h 39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22" h="39133">
                  <a:moveTo>
                    <a:pt x="0" y="0"/>
                  </a:moveTo>
                  <a:lnTo>
                    <a:pt x="6522" y="0"/>
                  </a:lnTo>
                  <a:lnTo>
                    <a:pt x="6522" y="39133"/>
                  </a:lnTo>
                  <a:lnTo>
                    <a:pt x="0" y="39133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69983646-201D-4C17-B0BA-D312D73F205F}"/>
                </a:ext>
              </a:extLst>
            </p:cNvPr>
            <p:cNvSpPr/>
            <p:nvPr/>
          </p:nvSpPr>
          <p:spPr>
            <a:xfrm>
              <a:off x="1259535" y="2413058"/>
              <a:ext cx="32611" cy="6522"/>
            </a:xfrm>
            <a:custGeom>
              <a:avLst/>
              <a:gdLst>
                <a:gd name="connsiteX0" fmla="*/ 0 w 32611"/>
                <a:gd name="connsiteY0" fmla="*/ 0 h 6522"/>
                <a:gd name="connsiteX1" fmla="*/ 32611 w 32611"/>
                <a:gd name="connsiteY1" fmla="*/ 0 h 6522"/>
                <a:gd name="connsiteX2" fmla="*/ 32611 w 32611"/>
                <a:gd name="connsiteY2" fmla="*/ 6522 h 6522"/>
                <a:gd name="connsiteX3" fmla="*/ 0 w 32611"/>
                <a:gd name="connsiteY3" fmla="*/ 6522 h 6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611" h="6522">
                  <a:moveTo>
                    <a:pt x="0" y="0"/>
                  </a:moveTo>
                  <a:lnTo>
                    <a:pt x="32611" y="0"/>
                  </a:lnTo>
                  <a:lnTo>
                    <a:pt x="32611" y="6522"/>
                  </a:lnTo>
                  <a:lnTo>
                    <a:pt x="0" y="6522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810D0F1D-7924-40E3-BBE7-5D0E4FCE3E7B}"/>
                </a:ext>
              </a:extLst>
            </p:cNvPr>
            <p:cNvSpPr/>
            <p:nvPr/>
          </p:nvSpPr>
          <p:spPr>
            <a:xfrm>
              <a:off x="1448679" y="2413058"/>
              <a:ext cx="32611" cy="6522"/>
            </a:xfrm>
            <a:custGeom>
              <a:avLst/>
              <a:gdLst>
                <a:gd name="connsiteX0" fmla="*/ 0 w 32611"/>
                <a:gd name="connsiteY0" fmla="*/ 0 h 6522"/>
                <a:gd name="connsiteX1" fmla="*/ 32611 w 32611"/>
                <a:gd name="connsiteY1" fmla="*/ 0 h 6522"/>
                <a:gd name="connsiteX2" fmla="*/ 32611 w 32611"/>
                <a:gd name="connsiteY2" fmla="*/ 6522 h 6522"/>
                <a:gd name="connsiteX3" fmla="*/ 0 w 32611"/>
                <a:gd name="connsiteY3" fmla="*/ 6522 h 6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611" h="6522">
                  <a:moveTo>
                    <a:pt x="0" y="0"/>
                  </a:moveTo>
                  <a:lnTo>
                    <a:pt x="32611" y="0"/>
                  </a:lnTo>
                  <a:lnTo>
                    <a:pt x="32611" y="6522"/>
                  </a:lnTo>
                  <a:lnTo>
                    <a:pt x="0" y="6522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662AB88-2F0A-4804-AFE7-61584588FF79}"/>
                </a:ext>
              </a:extLst>
            </p:cNvPr>
            <p:cNvSpPr/>
            <p:nvPr/>
          </p:nvSpPr>
          <p:spPr>
            <a:xfrm rot="18900000">
              <a:off x="1288885" y="2332649"/>
              <a:ext cx="6522" cy="36896"/>
            </a:xfrm>
            <a:custGeom>
              <a:avLst/>
              <a:gdLst>
                <a:gd name="connsiteX0" fmla="*/ 0 w 6522"/>
                <a:gd name="connsiteY0" fmla="*/ 0 h 36896"/>
                <a:gd name="connsiteX1" fmla="*/ 6522 w 6522"/>
                <a:gd name="connsiteY1" fmla="*/ 0 h 36896"/>
                <a:gd name="connsiteX2" fmla="*/ 6522 w 6522"/>
                <a:gd name="connsiteY2" fmla="*/ 36896 h 36896"/>
                <a:gd name="connsiteX3" fmla="*/ 0 w 6522"/>
                <a:gd name="connsiteY3" fmla="*/ 36896 h 36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22" h="36896">
                  <a:moveTo>
                    <a:pt x="0" y="0"/>
                  </a:moveTo>
                  <a:lnTo>
                    <a:pt x="6522" y="0"/>
                  </a:lnTo>
                  <a:lnTo>
                    <a:pt x="6522" y="36896"/>
                  </a:lnTo>
                  <a:lnTo>
                    <a:pt x="0" y="36896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6658EF08-F5AB-4610-9B5F-4C1F2142FA86}"/>
                </a:ext>
              </a:extLst>
            </p:cNvPr>
            <p:cNvSpPr/>
            <p:nvPr/>
          </p:nvSpPr>
          <p:spPr>
            <a:xfrm rot="18900000">
              <a:off x="1430232" y="2347835"/>
              <a:ext cx="36896" cy="6522"/>
            </a:xfrm>
            <a:custGeom>
              <a:avLst/>
              <a:gdLst>
                <a:gd name="connsiteX0" fmla="*/ 0 w 36896"/>
                <a:gd name="connsiteY0" fmla="*/ 0 h 6522"/>
                <a:gd name="connsiteX1" fmla="*/ 36896 w 36896"/>
                <a:gd name="connsiteY1" fmla="*/ 0 h 6522"/>
                <a:gd name="connsiteX2" fmla="*/ 36896 w 36896"/>
                <a:gd name="connsiteY2" fmla="*/ 6522 h 6522"/>
                <a:gd name="connsiteX3" fmla="*/ 0 w 36896"/>
                <a:gd name="connsiteY3" fmla="*/ 6522 h 6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96" h="6522">
                  <a:moveTo>
                    <a:pt x="0" y="0"/>
                  </a:moveTo>
                  <a:lnTo>
                    <a:pt x="36896" y="0"/>
                  </a:lnTo>
                  <a:lnTo>
                    <a:pt x="36896" y="6522"/>
                  </a:lnTo>
                  <a:lnTo>
                    <a:pt x="0" y="6522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118" name="Graphic 95" descr="Volume outline">
            <a:extLst>
              <a:ext uri="{FF2B5EF4-FFF2-40B4-BE49-F238E27FC236}">
                <a16:creationId xmlns:a16="http://schemas.microsoft.com/office/drawing/2014/main" id="{DCFA711A-D1B6-450B-B1DF-AB0BAA6995A7}"/>
              </a:ext>
            </a:extLst>
          </p:cNvPr>
          <p:cNvGrpSpPr/>
          <p:nvPr/>
        </p:nvGrpSpPr>
        <p:grpSpPr>
          <a:xfrm>
            <a:off x="2911236" y="4082105"/>
            <a:ext cx="283464" cy="241901"/>
            <a:chOff x="1244631" y="2674440"/>
            <a:chExt cx="260888" cy="222635"/>
          </a:xfrm>
          <a:solidFill>
            <a:srgbClr val="000000"/>
          </a:solidFill>
        </p:grpSpPr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1E0D3D65-7010-43D1-9DB9-1200AC94EC45}"/>
                </a:ext>
              </a:extLst>
            </p:cNvPr>
            <p:cNvSpPr/>
            <p:nvPr/>
          </p:nvSpPr>
          <p:spPr>
            <a:xfrm>
              <a:off x="1244631" y="2674440"/>
              <a:ext cx="146749" cy="222635"/>
            </a:xfrm>
            <a:custGeom>
              <a:avLst/>
              <a:gdLst>
                <a:gd name="connsiteX0" fmla="*/ 146750 w 146749"/>
                <a:gd name="connsiteY0" fmla="*/ 222636 h 222635"/>
                <a:gd name="connsiteX1" fmla="*/ 146750 w 146749"/>
                <a:gd name="connsiteY1" fmla="*/ 0 h 222635"/>
                <a:gd name="connsiteX2" fmla="*/ 64042 w 146749"/>
                <a:gd name="connsiteY2" fmla="*/ 68923 h 222635"/>
                <a:gd name="connsiteX3" fmla="*/ 0 w 146749"/>
                <a:gd name="connsiteY3" fmla="*/ 68923 h 222635"/>
                <a:gd name="connsiteX4" fmla="*/ 0 w 146749"/>
                <a:gd name="connsiteY4" fmla="*/ 153712 h 222635"/>
                <a:gd name="connsiteX5" fmla="*/ 64042 w 146749"/>
                <a:gd name="connsiteY5" fmla="*/ 153712 h 222635"/>
                <a:gd name="connsiteX6" fmla="*/ 6522 w 146749"/>
                <a:gd name="connsiteY6" fmla="*/ 75446 h 222635"/>
                <a:gd name="connsiteX7" fmla="*/ 66403 w 146749"/>
                <a:gd name="connsiteY7" fmla="*/ 75446 h 222635"/>
                <a:gd name="connsiteX8" fmla="*/ 140227 w 146749"/>
                <a:gd name="connsiteY8" fmla="*/ 13925 h 222635"/>
                <a:gd name="connsiteX9" fmla="*/ 140227 w 146749"/>
                <a:gd name="connsiteY9" fmla="*/ 208711 h 222635"/>
                <a:gd name="connsiteX10" fmla="*/ 66403 w 146749"/>
                <a:gd name="connsiteY10" fmla="*/ 147190 h 222635"/>
                <a:gd name="connsiteX11" fmla="*/ 6522 w 146749"/>
                <a:gd name="connsiteY11" fmla="*/ 147190 h 222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749" h="222635">
                  <a:moveTo>
                    <a:pt x="146750" y="222636"/>
                  </a:moveTo>
                  <a:lnTo>
                    <a:pt x="146750" y="0"/>
                  </a:lnTo>
                  <a:lnTo>
                    <a:pt x="64042" y="68923"/>
                  </a:lnTo>
                  <a:lnTo>
                    <a:pt x="0" y="68923"/>
                  </a:lnTo>
                  <a:lnTo>
                    <a:pt x="0" y="153712"/>
                  </a:lnTo>
                  <a:lnTo>
                    <a:pt x="64042" y="153712"/>
                  </a:lnTo>
                  <a:close/>
                  <a:moveTo>
                    <a:pt x="6522" y="75446"/>
                  </a:moveTo>
                  <a:lnTo>
                    <a:pt x="66403" y="75446"/>
                  </a:lnTo>
                  <a:lnTo>
                    <a:pt x="140227" y="13925"/>
                  </a:lnTo>
                  <a:lnTo>
                    <a:pt x="140227" y="208711"/>
                  </a:lnTo>
                  <a:lnTo>
                    <a:pt x="66403" y="147190"/>
                  </a:lnTo>
                  <a:lnTo>
                    <a:pt x="6522" y="147190"/>
                  </a:lnTo>
                  <a:close/>
                </a:path>
              </a:pathLst>
            </a:custGeom>
            <a:solidFill>
              <a:srgbClr val="1F6896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396B8830-5E82-4796-9D04-D1C9874AC0DE}"/>
                </a:ext>
              </a:extLst>
            </p:cNvPr>
            <p:cNvSpPr/>
            <p:nvPr/>
          </p:nvSpPr>
          <p:spPr>
            <a:xfrm>
              <a:off x="1465854" y="2703411"/>
              <a:ext cx="39665" cy="164692"/>
            </a:xfrm>
            <a:custGeom>
              <a:avLst/>
              <a:gdLst>
                <a:gd name="connsiteX0" fmla="*/ 39665 w 39665"/>
                <a:gd name="connsiteY0" fmla="*/ 82346 h 164692"/>
                <a:gd name="connsiteX1" fmla="*/ 4517 w 39665"/>
                <a:gd name="connsiteY1" fmla="*/ 0 h 164692"/>
                <a:gd name="connsiteX2" fmla="*/ 0 w 39665"/>
                <a:gd name="connsiteY2" fmla="*/ 4706 h 164692"/>
                <a:gd name="connsiteX3" fmla="*/ 3271 w 39665"/>
                <a:gd name="connsiteY3" fmla="*/ 156716 h 164692"/>
                <a:gd name="connsiteX4" fmla="*/ 0 w 39665"/>
                <a:gd name="connsiteY4" fmla="*/ 159987 h 164692"/>
                <a:gd name="connsiteX5" fmla="*/ 4517 w 39665"/>
                <a:gd name="connsiteY5" fmla="*/ 164692 h 164692"/>
                <a:gd name="connsiteX6" fmla="*/ 39665 w 39665"/>
                <a:gd name="connsiteY6" fmla="*/ 82346 h 164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65" h="164692">
                  <a:moveTo>
                    <a:pt x="39665" y="82346"/>
                  </a:moveTo>
                  <a:cubicBezTo>
                    <a:pt x="39768" y="51233"/>
                    <a:pt x="27055" y="21450"/>
                    <a:pt x="4517" y="0"/>
                  </a:cubicBezTo>
                  <a:lnTo>
                    <a:pt x="0" y="4706"/>
                  </a:lnTo>
                  <a:cubicBezTo>
                    <a:pt x="42880" y="45779"/>
                    <a:pt x="44344" y="113836"/>
                    <a:pt x="3271" y="156716"/>
                  </a:cubicBezTo>
                  <a:cubicBezTo>
                    <a:pt x="2204" y="157829"/>
                    <a:pt x="1114" y="158920"/>
                    <a:pt x="0" y="159987"/>
                  </a:cubicBezTo>
                  <a:lnTo>
                    <a:pt x="4517" y="164692"/>
                  </a:lnTo>
                  <a:cubicBezTo>
                    <a:pt x="27055" y="143243"/>
                    <a:pt x="39768" y="113460"/>
                    <a:pt x="39665" y="82346"/>
                  </a:cubicBez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B273FBE3-EF3C-4C71-9E69-E9EBB29A4481}"/>
                </a:ext>
              </a:extLst>
            </p:cNvPr>
            <p:cNvSpPr/>
            <p:nvPr/>
          </p:nvSpPr>
          <p:spPr>
            <a:xfrm>
              <a:off x="1440512" y="2728753"/>
              <a:ext cx="29134" cy="114008"/>
            </a:xfrm>
            <a:custGeom>
              <a:avLst/>
              <a:gdLst>
                <a:gd name="connsiteX0" fmla="*/ 0 w 29134"/>
                <a:gd name="connsiteY0" fmla="*/ 109257 h 114008"/>
                <a:gd name="connsiteX1" fmla="*/ 4471 w 29134"/>
                <a:gd name="connsiteY1" fmla="*/ 114008 h 114008"/>
                <a:gd name="connsiteX2" fmla="*/ 7931 w 29134"/>
                <a:gd name="connsiteY2" fmla="*/ 3460 h 114008"/>
                <a:gd name="connsiteX3" fmla="*/ 4471 w 29134"/>
                <a:gd name="connsiteY3" fmla="*/ 0 h 114008"/>
                <a:gd name="connsiteX4" fmla="*/ 0 w 29134"/>
                <a:gd name="connsiteY4" fmla="*/ 4751 h 114008"/>
                <a:gd name="connsiteX5" fmla="*/ 3186 w 29134"/>
                <a:gd name="connsiteY5" fmla="*/ 106071 h 114008"/>
                <a:gd name="connsiteX6" fmla="*/ 0 w 29134"/>
                <a:gd name="connsiteY6" fmla="*/ 109257 h 114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134" h="114008">
                  <a:moveTo>
                    <a:pt x="0" y="109257"/>
                  </a:moveTo>
                  <a:lnTo>
                    <a:pt x="4471" y="114008"/>
                  </a:lnTo>
                  <a:cubicBezTo>
                    <a:pt x="35953" y="84437"/>
                    <a:pt x="37502" y="34942"/>
                    <a:pt x="7931" y="3460"/>
                  </a:cubicBezTo>
                  <a:cubicBezTo>
                    <a:pt x="6814" y="2271"/>
                    <a:pt x="5660" y="1117"/>
                    <a:pt x="4471" y="0"/>
                  </a:cubicBezTo>
                  <a:lnTo>
                    <a:pt x="0" y="4751"/>
                  </a:lnTo>
                  <a:cubicBezTo>
                    <a:pt x="28858" y="31850"/>
                    <a:pt x="30285" y="77213"/>
                    <a:pt x="3186" y="106071"/>
                  </a:cubicBezTo>
                  <a:cubicBezTo>
                    <a:pt x="2158" y="107166"/>
                    <a:pt x="1095" y="108229"/>
                    <a:pt x="0" y="109257"/>
                  </a:cubicBez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FE4A0FB-405A-43F3-9BD0-43B3A52EF2BE}"/>
                </a:ext>
              </a:extLst>
            </p:cNvPr>
            <p:cNvSpPr/>
            <p:nvPr/>
          </p:nvSpPr>
          <p:spPr>
            <a:xfrm>
              <a:off x="1415177" y="2754095"/>
              <a:ext cx="18598" cy="63356"/>
            </a:xfrm>
            <a:custGeom>
              <a:avLst/>
              <a:gdLst>
                <a:gd name="connsiteX0" fmla="*/ 18598 w 18598"/>
                <a:gd name="connsiteY0" fmla="*/ 31662 h 63356"/>
                <a:gd name="connsiteX1" fmla="*/ 4331 w 18598"/>
                <a:gd name="connsiteY1" fmla="*/ 0 h 63356"/>
                <a:gd name="connsiteX2" fmla="*/ 0 w 18598"/>
                <a:gd name="connsiteY2" fmla="*/ 4892 h 63356"/>
                <a:gd name="connsiteX3" fmla="*/ 3114 w 18598"/>
                <a:gd name="connsiteY3" fmla="*/ 55351 h 63356"/>
                <a:gd name="connsiteX4" fmla="*/ 0 w 18598"/>
                <a:gd name="connsiteY4" fmla="*/ 58465 h 63356"/>
                <a:gd name="connsiteX5" fmla="*/ 4331 w 18598"/>
                <a:gd name="connsiteY5" fmla="*/ 63357 h 63356"/>
                <a:gd name="connsiteX6" fmla="*/ 18598 w 18598"/>
                <a:gd name="connsiteY6" fmla="*/ 31662 h 63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598" h="63356">
                  <a:moveTo>
                    <a:pt x="18598" y="31662"/>
                  </a:moveTo>
                  <a:cubicBezTo>
                    <a:pt x="18578" y="19556"/>
                    <a:pt x="13387" y="8035"/>
                    <a:pt x="4331" y="0"/>
                  </a:cubicBezTo>
                  <a:lnTo>
                    <a:pt x="0" y="4892"/>
                  </a:lnTo>
                  <a:cubicBezTo>
                    <a:pt x="14794" y="17966"/>
                    <a:pt x="16188" y="40557"/>
                    <a:pt x="3114" y="55351"/>
                  </a:cubicBezTo>
                  <a:cubicBezTo>
                    <a:pt x="2141" y="56452"/>
                    <a:pt x="1101" y="57492"/>
                    <a:pt x="0" y="58465"/>
                  </a:cubicBezTo>
                  <a:lnTo>
                    <a:pt x="4331" y="63357"/>
                  </a:lnTo>
                  <a:cubicBezTo>
                    <a:pt x="13394" y="55314"/>
                    <a:pt x="18586" y="43779"/>
                    <a:pt x="18598" y="31662"/>
                  </a:cubicBez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sp>
        <p:nvSpPr>
          <p:cNvPr id="131" name="Rectangle 130">
            <a:extLst>
              <a:ext uri="{FF2B5EF4-FFF2-40B4-BE49-F238E27FC236}">
                <a16:creationId xmlns:a16="http://schemas.microsoft.com/office/drawing/2014/main" id="{5019E7A1-8811-4B21-837D-459A40EFF703}"/>
              </a:ext>
            </a:extLst>
          </p:cNvPr>
          <p:cNvSpPr/>
          <p:nvPr/>
        </p:nvSpPr>
        <p:spPr>
          <a:xfrm>
            <a:off x="2752271" y="3583745"/>
            <a:ext cx="603030" cy="830176"/>
          </a:xfrm>
          <a:prstGeom prst="rect">
            <a:avLst/>
          </a:prstGeom>
          <a:noFill/>
          <a:ln w="9525">
            <a:solidFill>
              <a:srgbClr val="9E9E9E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6086" name="Picture 6">
            <a:extLst>
              <a:ext uri="{FF2B5EF4-FFF2-40B4-BE49-F238E27FC236}">
                <a16:creationId xmlns:a16="http://schemas.microsoft.com/office/drawing/2014/main" id="{C51E686F-E9D0-41D6-844A-AF19E283A6DE}"/>
              </a:ext>
            </a:extLst>
          </p:cNvPr>
          <p:cNvPicPr>
            <a:picLocks noChangeAspect="1" noChangeArrowheads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 bwMode="auto">
          <a:xfrm>
            <a:off x="7800816" y="2302777"/>
            <a:ext cx="637181" cy="637181"/>
          </a:xfrm>
          <a:prstGeom prst="rect">
            <a:avLst/>
          </a:prstGeom>
          <a:noFill/>
        </p:spPr>
      </p:pic>
      <p:sp>
        <p:nvSpPr>
          <p:cNvPr id="173" name="Freeform: Shape 172">
            <a:extLst>
              <a:ext uri="{FF2B5EF4-FFF2-40B4-BE49-F238E27FC236}">
                <a16:creationId xmlns:a16="http://schemas.microsoft.com/office/drawing/2014/main" id="{B7C8964C-CA15-4592-8B84-E1C3C62DDAE7}"/>
              </a:ext>
            </a:extLst>
          </p:cNvPr>
          <p:cNvSpPr/>
          <p:nvPr/>
        </p:nvSpPr>
        <p:spPr>
          <a:xfrm flipH="1">
            <a:off x="7465022" y="2603466"/>
            <a:ext cx="0" cy="574560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0 w 0"/>
              <a:gd name="connsiteY0" fmla="*/ 2340815 h 2340815"/>
              <a:gd name="connsiteX1" fmla="*/ 0 w 0"/>
              <a:gd name="connsiteY1" fmla="*/ 1 h 23408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40815">
                <a:moveTo>
                  <a:pt x="0" y="2340815"/>
                </a:moveTo>
                <a:lnTo>
                  <a:pt x="0" y="1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4" name="Freeform: Shape 173">
            <a:extLst>
              <a:ext uri="{FF2B5EF4-FFF2-40B4-BE49-F238E27FC236}">
                <a16:creationId xmlns:a16="http://schemas.microsoft.com/office/drawing/2014/main" id="{2C93F085-FFD6-4CDD-A7FB-3F4061160826}"/>
              </a:ext>
            </a:extLst>
          </p:cNvPr>
          <p:cNvSpPr/>
          <p:nvPr/>
        </p:nvSpPr>
        <p:spPr>
          <a:xfrm flipH="1" flipV="1">
            <a:off x="7465022" y="3741778"/>
            <a:ext cx="276034" cy="97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230028 w 230028"/>
              <a:gd name="connsiteY0" fmla="*/ 403 h 402"/>
              <a:gd name="connsiteX1" fmla="*/ 0 w 230028"/>
              <a:gd name="connsiteY1" fmla="*/ 0 h 4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30028" h="402">
                <a:moveTo>
                  <a:pt x="230028" y="403"/>
                </a:moveTo>
                <a:lnTo>
                  <a:pt x="0" y="0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75" name="Picture 6">
            <a:extLst>
              <a:ext uri="{FF2B5EF4-FFF2-40B4-BE49-F238E27FC236}">
                <a16:creationId xmlns:a16="http://schemas.microsoft.com/office/drawing/2014/main" id="{695C213B-9037-4EE5-B842-037E973DFFE3}"/>
              </a:ext>
            </a:extLst>
          </p:cNvPr>
          <p:cNvPicPr>
            <a:picLocks noChangeAspect="1" noChangeArrowheads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 bwMode="auto">
          <a:xfrm>
            <a:off x="7800816" y="2858440"/>
            <a:ext cx="637181" cy="637181"/>
          </a:xfrm>
          <a:prstGeom prst="rect">
            <a:avLst/>
          </a:prstGeom>
          <a:noFill/>
        </p:spPr>
      </p:pic>
      <p:pic>
        <p:nvPicPr>
          <p:cNvPr id="176" name="Picture 6">
            <a:extLst>
              <a:ext uri="{FF2B5EF4-FFF2-40B4-BE49-F238E27FC236}">
                <a16:creationId xmlns:a16="http://schemas.microsoft.com/office/drawing/2014/main" id="{F805B2BC-76B8-4527-B1D7-D450CB9D0182}"/>
              </a:ext>
            </a:extLst>
          </p:cNvPr>
          <p:cNvPicPr>
            <a:picLocks noChangeAspect="1" noChangeArrowheads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 bwMode="auto">
          <a:xfrm>
            <a:off x="7800816" y="3431659"/>
            <a:ext cx="637181" cy="637181"/>
          </a:xfrm>
          <a:prstGeom prst="rect">
            <a:avLst/>
          </a:prstGeom>
          <a:noFill/>
        </p:spPr>
      </p:pic>
      <p:pic>
        <p:nvPicPr>
          <p:cNvPr id="180" name="Graphic 179" descr="Cloud with solid fill">
            <a:extLst>
              <a:ext uri="{FF2B5EF4-FFF2-40B4-BE49-F238E27FC236}">
                <a16:creationId xmlns:a16="http://schemas.microsoft.com/office/drawing/2014/main" id="{0A643EC8-6387-4245-B069-17469E8727D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837842" y="3850188"/>
            <a:ext cx="1610168" cy="1610168"/>
          </a:xfrm>
          <a:prstGeom prst="rect">
            <a:avLst/>
          </a:prstGeom>
        </p:spPr>
      </p:pic>
      <p:sp>
        <p:nvSpPr>
          <p:cNvPr id="182" name="TextBox 181">
            <a:extLst>
              <a:ext uri="{FF2B5EF4-FFF2-40B4-BE49-F238E27FC236}">
                <a16:creationId xmlns:a16="http://schemas.microsoft.com/office/drawing/2014/main" id="{EB1AFF47-304C-4DC9-A9C1-CAF98F1999C3}"/>
              </a:ext>
            </a:extLst>
          </p:cNvPr>
          <p:cNvSpPr txBox="1"/>
          <p:nvPr/>
        </p:nvSpPr>
        <p:spPr>
          <a:xfrm>
            <a:off x="2768659" y="2917549"/>
            <a:ext cx="63190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TVP AP</a:t>
            </a:r>
          </a:p>
        </p:txBody>
      </p:sp>
      <p:sp>
        <p:nvSpPr>
          <p:cNvPr id="183" name="TextBox 182">
            <a:extLst>
              <a:ext uri="{FF2B5EF4-FFF2-40B4-BE49-F238E27FC236}">
                <a16:creationId xmlns:a16="http://schemas.microsoft.com/office/drawing/2014/main" id="{21A8800D-1A74-44A5-943A-A98C93E7ED78}"/>
              </a:ext>
            </a:extLst>
          </p:cNvPr>
          <p:cNvSpPr txBox="1"/>
          <p:nvPr/>
        </p:nvSpPr>
        <p:spPr>
          <a:xfrm>
            <a:off x="708111" y="5579487"/>
            <a:ext cx="69615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TVP </a:t>
            </a:r>
            <a:r>
              <a:rPr lang="en-GB" sz="1200">
                <a:solidFill>
                  <a:srgbClr val="33CC33"/>
                </a:solidFill>
                <a:latin typeface="AvenirNext LT Pro Medium" panose="020B0504020202020204"/>
              </a:rPr>
              <a:t>PoE</a:t>
            </a:r>
          </a:p>
        </p:txBody>
      </p:sp>
      <p:sp>
        <p:nvSpPr>
          <p:cNvPr id="184" name="TextBox 183">
            <a:extLst>
              <a:ext uri="{FF2B5EF4-FFF2-40B4-BE49-F238E27FC236}">
                <a16:creationId xmlns:a16="http://schemas.microsoft.com/office/drawing/2014/main" id="{2BAAAD6E-89C6-42C0-96EE-6B601A66EA94}"/>
              </a:ext>
            </a:extLst>
          </p:cNvPr>
          <p:cNvSpPr txBox="1"/>
          <p:nvPr/>
        </p:nvSpPr>
        <p:spPr>
          <a:xfrm>
            <a:off x="669393" y="2995149"/>
            <a:ext cx="8236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TVP RF</a:t>
            </a:r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6E4DA6E8-E132-45D5-9F4F-4B0169DF1770}"/>
              </a:ext>
            </a:extLst>
          </p:cNvPr>
          <p:cNvSpPr/>
          <p:nvPr/>
        </p:nvSpPr>
        <p:spPr>
          <a:xfrm>
            <a:off x="849814" y="1467753"/>
            <a:ext cx="471608" cy="1508683"/>
          </a:xfrm>
          <a:prstGeom prst="rect">
            <a:avLst/>
          </a:prstGeom>
          <a:noFill/>
          <a:ln w="15875">
            <a:solidFill>
              <a:srgbClr val="FFCC00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7" name="TextBox 186">
            <a:extLst>
              <a:ext uri="{FF2B5EF4-FFF2-40B4-BE49-F238E27FC236}">
                <a16:creationId xmlns:a16="http://schemas.microsoft.com/office/drawing/2014/main" id="{43F97B29-E883-4666-80AD-4448E9C44428}"/>
              </a:ext>
            </a:extLst>
          </p:cNvPr>
          <p:cNvSpPr txBox="1"/>
          <p:nvPr/>
        </p:nvSpPr>
        <p:spPr>
          <a:xfrm>
            <a:off x="2748336" y="4387869"/>
            <a:ext cx="655949" cy="4247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08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Beacon/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08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Sounder</a:t>
            </a:r>
          </a:p>
        </p:txBody>
      </p:sp>
      <p:pic>
        <p:nvPicPr>
          <p:cNvPr id="46090" name="Picture 10">
            <a:extLst>
              <a:ext uri="{FF2B5EF4-FFF2-40B4-BE49-F238E27FC236}">
                <a16:creationId xmlns:a16="http://schemas.microsoft.com/office/drawing/2014/main" id="{C99F6315-9DD2-4FA6-B091-C1C82243BE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6202" y="4899789"/>
            <a:ext cx="1062692" cy="82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3" name="TextBox 192">
            <a:extLst>
              <a:ext uri="{FF2B5EF4-FFF2-40B4-BE49-F238E27FC236}">
                <a16:creationId xmlns:a16="http://schemas.microsoft.com/office/drawing/2014/main" id="{C7A48991-B299-437B-9096-36FC21AE6BE6}"/>
              </a:ext>
            </a:extLst>
          </p:cNvPr>
          <p:cNvSpPr txBox="1"/>
          <p:nvPr/>
        </p:nvSpPr>
        <p:spPr>
          <a:xfrm>
            <a:off x="7742097" y="5484289"/>
            <a:ext cx="950901" cy="4431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Cloud based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Middleware</a:t>
            </a:r>
          </a:p>
        </p:txBody>
      </p:sp>
      <p:sp>
        <p:nvSpPr>
          <p:cNvPr id="206" name="TextBox 205">
            <a:extLst>
              <a:ext uri="{FF2B5EF4-FFF2-40B4-BE49-F238E27FC236}">
                <a16:creationId xmlns:a16="http://schemas.microsoft.com/office/drawing/2014/main" id="{1355CD26-DBCB-401D-AB4A-7A238439B758}"/>
              </a:ext>
            </a:extLst>
          </p:cNvPr>
          <p:cNvSpPr txBox="1"/>
          <p:nvPr/>
        </p:nvSpPr>
        <p:spPr>
          <a:xfrm>
            <a:off x="8105855" y="2937538"/>
            <a:ext cx="19636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On-Site </a:t>
            </a:r>
            <a:r>
              <a:rPr lang="en-GB" sz="1200">
                <a:solidFill>
                  <a:srgbClr val="FF0000"/>
                </a:solidFill>
                <a:latin typeface="AvenirNext LT Pro Medium" panose="020B0504020202020204"/>
              </a:rPr>
              <a:t>or</a:t>
            </a: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 Remote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User PC interface </a:t>
            </a:r>
          </a:p>
        </p:txBody>
      </p:sp>
      <p:cxnSp>
        <p:nvCxnSpPr>
          <p:cNvPr id="242" name="Straight Arrow Connector 241">
            <a:extLst>
              <a:ext uri="{FF2B5EF4-FFF2-40B4-BE49-F238E27FC236}">
                <a16:creationId xmlns:a16="http://schemas.microsoft.com/office/drawing/2014/main" id="{4BBA509C-52F5-4386-9376-B3602977B13B}"/>
              </a:ext>
            </a:extLst>
          </p:cNvPr>
          <p:cNvCxnSpPr>
            <a:cxnSpLocks/>
          </p:cNvCxnSpPr>
          <p:nvPr/>
        </p:nvCxnSpPr>
        <p:spPr>
          <a:xfrm>
            <a:off x="8748894" y="5353265"/>
            <a:ext cx="788066" cy="0"/>
          </a:xfrm>
          <a:prstGeom prst="straightConnector1">
            <a:avLst/>
          </a:prstGeom>
          <a:ln w="12700">
            <a:solidFill>
              <a:srgbClr val="8E097D"/>
            </a:solidFill>
            <a:prstDash val="lg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2" name="Graphic 131" descr="Smart Phone with solid fill">
            <a:extLst>
              <a:ext uri="{FF2B5EF4-FFF2-40B4-BE49-F238E27FC236}">
                <a16:creationId xmlns:a16="http://schemas.microsoft.com/office/drawing/2014/main" id="{B4B14437-60F1-44B5-B05A-B3022620BBA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645767" y="5171225"/>
            <a:ext cx="376063" cy="376063"/>
          </a:xfrm>
          <a:prstGeom prst="rect">
            <a:avLst/>
          </a:prstGeom>
        </p:spPr>
      </p:pic>
      <p:sp>
        <p:nvSpPr>
          <p:cNvPr id="254" name="TextBox 253">
            <a:extLst>
              <a:ext uri="{FF2B5EF4-FFF2-40B4-BE49-F238E27FC236}">
                <a16:creationId xmlns:a16="http://schemas.microsoft.com/office/drawing/2014/main" id="{98E6582D-DF84-4E4A-BEA6-2D717BCA147D}"/>
              </a:ext>
            </a:extLst>
          </p:cNvPr>
          <p:cNvSpPr txBox="1"/>
          <p:nvPr/>
        </p:nvSpPr>
        <p:spPr>
          <a:xfrm>
            <a:off x="9371050" y="5561377"/>
            <a:ext cx="98719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Mobile App</a:t>
            </a:r>
          </a:p>
        </p:txBody>
      </p:sp>
      <p:pic>
        <p:nvPicPr>
          <p:cNvPr id="140" name="Graphic 139">
            <a:extLst>
              <a:ext uri="{FF2B5EF4-FFF2-40B4-BE49-F238E27FC236}">
                <a16:creationId xmlns:a16="http://schemas.microsoft.com/office/drawing/2014/main" id="{B1739E9A-7DFB-4E92-8F84-6CE5820B7ED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/>
        </p:blipFill>
        <p:spPr>
          <a:xfrm>
            <a:off x="7792946" y="4378081"/>
            <a:ext cx="360312" cy="360312"/>
          </a:xfrm>
          <a:prstGeom prst="rect">
            <a:avLst/>
          </a:prstGeom>
        </p:spPr>
      </p:pic>
      <p:sp>
        <p:nvSpPr>
          <p:cNvPr id="259" name="TextBox 258">
            <a:extLst>
              <a:ext uri="{FF2B5EF4-FFF2-40B4-BE49-F238E27FC236}">
                <a16:creationId xmlns:a16="http://schemas.microsoft.com/office/drawing/2014/main" id="{BAB61B50-9A9B-4EF0-84FA-9772636CE1FF}"/>
              </a:ext>
            </a:extLst>
          </p:cNvPr>
          <p:cNvSpPr txBox="1"/>
          <p:nvPr/>
        </p:nvSpPr>
        <p:spPr>
          <a:xfrm>
            <a:off x="7664372" y="4755649"/>
            <a:ext cx="5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Email</a:t>
            </a:r>
          </a:p>
        </p:txBody>
      </p:sp>
      <p:cxnSp>
        <p:nvCxnSpPr>
          <p:cNvPr id="289" name="Straight Connector 288">
            <a:extLst>
              <a:ext uri="{FF2B5EF4-FFF2-40B4-BE49-F238E27FC236}">
                <a16:creationId xmlns:a16="http://schemas.microsoft.com/office/drawing/2014/main" id="{CC1C2596-332D-4AFC-AEAF-C9895EC65E35}"/>
              </a:ext>
            </a:extLst>
          </p:cNvPr>
          <p:cNvCxnSpPr>
            <a:cxnSpLocks/>
          </p:cNvCxnSpPr>
          <p:nvPr/>
        </p:nvCxnSpPr>
        <p:spPr>
          <a:xfrm flipH="1" flipV="1">
            <a:off x="3599313" y="2649940"/>
            <a:ext cx="276034" cy="554"/>
          </a:xfrm>
          <a:prstGeom prst="line">
            <a:avLst/>
          </a:prstGeom>
          <a:ln w="12700">
            <a:solidFill>
              <a:srgbClr val="4BA0D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6" name="Group 135">
            <a:extLst>
              <a:ext uri="{FF2B5EF4-FFF2-40B4-BE49-F238E27FC236}">
                <a16:creationId xmlns:a16="http://schemas.microsoft.com/office/drawing/2014/main" id="{9C9201A8-1F20-9907-8B2A-F311780A969D}"/>
              </a:ext>
            </a:extLst>
          </p:cNvPr>
          <p:cNvGrpSpPr/>
          <p:nvPr/>
        </p:nvGrpSpPr>
        <p:grpSpPr>
          <a:xfrm rot="1266479">
            <a:off x="1451334" y="2068726"/>
            <a:ext cx="1068826" cy="152839"/>
            <a:chOff x="1333111" y="2494482"/>
            <a:chExt cx="1290995" cy="377135"/>
          </a:xfrm>
        </p:grpSpPr>
        <p:sp>
          <p:nvSpPr>
            <p:cNvPr id="137" name="Isosceles Triangle 136">
              <a:extLst>
                <a:ext uri="{FF2B5EF4-FFF2-40B4-BE49-F238E27FC236}">
                  <a16:creationId xmlns:a16="http://schemas.microsoft.com/office/drawing/2014/main" id="{6C593B80-6DE1-A036-D3B0-60E1110CC637}"/>
                </a:ext>
              </a:extLst>
            </p:cNvPr>
            <p:cNvSpPr/>
            <p:nvPr/>
          </p:nvSpPr>
          <p:spPr>
            <a:xfrm rot="5400000">
              <a:off x="2559054" y="2597191"/>
              <a:ext cx="69871" cy="60233"/>
            </a:xfrm>
            <a:prstGeom prst="triangle">
              <a:avLst/>
            </a:prstGeom>
            <a:solidFill>
              <a:srgbClr val="9DC8DE"/>
            </a:solidFill>
            <a:ln>
              <a:solidFill>
                <a:srgbClr val="9DC8DE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DE90CEA-EF56-D676-183F-24496D3AE189}"/>
                </a:ext>
              </a:extLst>
            </p:cNvPr>
            <p:cNvSpPr/>
            <p:nvPr/>
          </p:nvSpPr>
          <p:spPr>
            <a:xfrm>
              <a:off x="1333111" y="2494482"/>
              <a:ext cx="1234524" cy="377135"/>
            </a:xfrm>
            <a:custGeom>
              <a:avLst/>
              <a:gdLst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2 h 1486965"/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3 h 1486965"/>
                <a:gd name="connsiteX0" fmla="*/ 0 w 8248415"/>
                <a:gd name="connsiteY0" fmla="*/ 733758 h 1476841"/>
                <a:gd name="connsiteX1" fmla="*/ 717698 w 8248415"/>
                <a:gd name="connsiteY1" fmla="*/ 21376 h 1476841"/>
                <a:gd name="connsiteX2" fmla="*/ 1435395 w 8248415"/>
                <a:gd name="connsiteY2" fmla="*/ 1462088 h 1476841"/>
                <a:gd name="connsiteX3" fmla="*/ 2158409 w 8248415"/>
                <a:gd name="connsiteY3" fmla="*/ 16060 h 1476841"/>
                <a:gd name="connsiteX4" fmla="*/ 2881423 w 8248415"/>
                <a:gd name="connsiteY4" fmla="*/ 1462088 h 1476841"/>
                <a:gd name="connsiteX5" fmla="*/ 3604437 w 8248415"/>
                <a:gd name="connsiteY5" fmla="*/ 21376 h 1476841"/>
                <a:gd name="connsiteX6" fmla="*/ 4322135 w 8248415"/>
                <a:gd name="connsiteY6" fmla="*/ 1456772 h 1476841"/>
                <a:gd name="connsiteX7" fmla="*/ 5034516 w 8248415"/>
                <a:gd name="connsiteY7" fmla="*/ 16060 h 1476841"/>
                <a:gd name="connsiteX8" fmla="*/ 5752214 w 8248415"/>
                <a:gd name="connsiteY8" fmla="*/ 1472721 h 1476841"/>
                <a:gd name="connsiteX9" fmla="*/ 6485861 w 8248415"/>
                <a:gd name="connsiteY9" fmla="*/ 26693 h 1476841"/>
                <a:gd name="connsiteX10" fmla="*/ 7203558 w 8248415"/>
                <a:gd name="connsiteY10" fmla="*/ 1467404 h 1476841"/>
                <a:gd name="connsiteX11" fmla="*/ 8248415 w 8248415"/>
                <a:gd name="connsiteY11" fmla="*/ 155725 h 1476841"/>
                <a:gd name="connsiteX0" fmla="*/ 0 w 8248415"/>
                <a:gd name="connsiteY0" fmla="*/ 733758 h 1474093"/>
                <a:gd name="connsiteX1" fmla="*/ 717698 w 8248415"/>
                <a:gd name="connsiteY1" fmla="*/ 21376 h 1474093"/>
                <a:gd name="connsiteX2" fmla="*/ 1435395 w 8248415"/>
                <a:gd name="connsiteY2" fmla="*/ 1462088 h 1474093"/>
                <a:gd name="connsiteX3" fmla="*/ 2158409 w 8248415"/>
                <a:gd name="connsiteY3" fmla="*/ 16060 h 1474093"/>
                <a:gd name="connsiteX4" fmla="*/ 2881423 w 8248415"/>
                <a:gd name="connsiteY4" fmla="*/ 1462088 h 1474093"/>
                <a:gd name="connsiteX5" fmla="*/ 3604437 w 8248415"/>
                <a:gd name="connsiteY5" fmla="*/ 21376 h 1474093"/>
                <a:gd name="connsiteX6" fmla="*/ 4322135 w 8248415"/>
                <a:gd name="connsiteY6" fmla="*/ 1456772 h 1474093"/>
                <a:gd name="connsiteX7" fmla="*/ 5034516 w 8248415"/>
                <a:gd name="connsiteY7" fmla="*/ 16060 h 1474093"/>
                <a:gd name="connsiteX8" fmla="*/ 5752214 w 8248415"/>
                <a:gd name="connsiteY8" fmla="*/ 1472721 h 1474093"/>
                <a:gd name="connsiteX9" fmla="*/ 6485861 w 8248415"/>
                <a:gd name="connsiteY9" fmla="*/ 26693 h 1474093"/>
                <a:gd name="connsiteX10" fmla="*/ 7203558 w 8248415"/>
                <a:gd name="connsiteY10" fmla="*/ 1467404 h 1474093"/>
                <a:gd name="connsiteX11" fmla="*/ 8248415 w 8248415"/>
                <a:gd name="connsiteY11" fmla="*/ 155725 h 1474093"/>
                <a:gd name="connsiteX0" fmla="*/ 0 w 8163986"/>
                <a:gd name="connsiteY0" fmla="*/ 733758 h 1476037"/>
                <a:gd name="connsiteX1" fmla="*/ 717698 w 8163986"/>
                <a:gd name="connsiteY1" fmla="*/ 21376 h 1476037"/>
                <a:gd name="connsiteX2" fmla="*/ 1435395 w 8163986"/>
                <a:gd name="connsiteY2" fmla="*/ 1462088 h 1476037"/>
                <a:gd name="connsiteX3" fmla="*/ 2158409 w 8163986"/>
                <a:gd name="connsiteY3" fmla="*/ 16060 h 1476037"/>
                <a:gd name="connsiteX4" fmla="*/ 2881423 w 8163986"/>
                <a:gd name="connsiteY4" fmla="*/ 1462088 h 1476037"/>
                <a:gd name="connsiteX5" fmla="*/ 3604437 w 8163986"/>
                <a:gd name="connsiteY5" fmla="*/ 21376 h 1476037"/>
                <a:gd name="connsiteX6" fmla="*/ 4322135 w 8163986"/>
                <a:gd name="connsiteY6" fmla="*/ 1456772 h 1476037"/>
                <a:gd name="connsiteX7" fmla="*/ 5034516 w 8163986"/>
                <a:gd name="connsiteY7" fmla="*/ 16060 h 1476037"/>
                <a:gd name="connsiteX8" fmla="*/ 5752214 w 8163986"/>
                <a:gd name="connsiteY8" fmla="*/ 1472721 h 1476037"/>
                <a:gd name="connsiteX9" fmla="*/ 6485861 w 8163986"/>
                <a:gd name="connsiteY9" fmla="*/ 26693 h 1476037"/>
                <a:gd name="connsiteX10" fmla="*/ 7203558 w 8163986"/>
                <a:gd name="connsiteY10" fmla="*/ 1467404 h 1476037"/>
                <a:gd name="connsiteX11" fmla="*/ 8163986 w 8163986"/>
                <a:gd name="connsiteY11" fmla="*/ 500924 h 1476037"/>
                <a:gd name="connsiteX0" fmla="*/ 0 w 8163986"/>
                <a:gd name="connsiteY0" fmla="*/ 733758 h 1476765"/>
                <a:gd name="connsiteX1" fmla="*/ 717698 w 8163986"/>
                <a:gd name="connsiteY1" fmla="*/ 21376 h 1476765"/>
                <a:gd name="connsiteX2" fmla="*/ 1435395 w 8163986"/>
                <a:gd name="connsiteY2" fmla="*/ 1462088 h 1476765"/>
                <a:gd name="connsiteX3" fmla="*/ 2158409 w 8163986"/>
                <a:gd name="connsiteY3" fmla="*/ 16060 h 1476765"/>
                <a:gd name="connsiteX4" fmla="*/ 2881423 w 8163986"/>
                <a:gd name="connsiteY4" fmla="*/ 1462088 h 1476765"/>
                <a:gd name="connsiteX5" fmla="*/ 3604437 w 8163986"/>
                <a:gd name="connsiteY5" fmla="*/ 21376 h 1476765"/>
                <a:gd name="connsiteX6" fmla="*/ 4322135 w 8163986"/>
                <a:gd name="connsiteY6" fmla="*/ 1456772 h 1476765"/>
                <a:gd name="connsiteX7" fmla="*/ 5034516 w 8163986"/>
                <a:gd name="connsiteY7" fmla="*/ 16060 h 1476765"/>
                <a:gd name="connsiteX8" fmla="*/ 5752214 w 8163986"/>
                <a:gd name="connsiteY8" fmla="*/ 1472721 h 1476765"/>
                <a:gd name="connsiteX9" fmla="*/ 6485861 w 8163986"/>
                <a:gd name="connsiteY9" fmla="*/ 26693 h 1476765"/>
                <a:gd name="connsiteX10" fmla="*/ 7203558 w 8163986"/>
                <a:gd name="connsiteY10" fmla="*/ 1467404 h 1476765"/>
                <a:gd name="connsiteX11" fmla="*/ 8163986 w 8163986"/>
                <a:gd name="connsiteY11" fmla="*/ 500924 h 1476765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5872"/>
                <a:gd name="connsiteX1" fmla="*/ 717698 w 8163986"/>
                <a:gd name="connsiteY1" fmla="*/ 21376 h 1475872"/>
                <a:gd name="connsiteX2" fmla="*/ 1435395 w 8163986"/>
                <a:gd name="connsiteY2" fmla="*/ 1462088 h 1475872"/>
                <a:gd name="connsiteX3" fmla="*/ 2158409 w 8163986"/>
                <a:gd name="connsiteY3" fmla="*/ 16060 h 1475872"/>
                <a:gd name="connsiteX4" fmla="*/ 2881423 w 8163986"/>
                <a:gd name="connsiteY4" fmla="*/ 1462088 h 1475872"/>
                <a:gd name="connsiteX5" fmla="*/ 3604437 w 8163986"/>
                <a:gd name="connsiteY5" fmla="*/ 21376 h 1475872"/>
                <a:gd name="connsiteX6" fmla="*/ 4322135 w 8163986"/>
                <a:gd name="connsiteY6" fmla="*/ 1456772 h 1475872"/>
                <a:gd name="connsiteX7" fmla="*/ 5034516 w 8163986"/>
                <a:gd name="connsiteY7" fmla="*/ 16060 h 1475872"/>
                <a:gd name="connsiteX8" fmla="*/ 5752214 w 8163986"/>
                <a:gd name="connsiteY8" fmla="*/ 1472721 h 1475872"/>
                <a:gd name="connsiteX9" fmla="*/ 6485861 w 8163986"/>
                <a:gd name="connsiteY9" fmla="*/ 26693 h 1475872"/>
                <a:gd name="connsiteX10" fmla="*/ 7203558 w 8163986"/>
                <a:gd name="connsiteY10" fmla="*/ 1467404 h 1475872"/>
                <a:gd name="connsiteX11" fmla="*/ 8163986 w 8163986"/>
                <a:gd name="connsiteY11" fmla="*/ 500924 h 147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163986" h="1475872">
                  <a:moveTo>
                    <a:pt x="0" y="733758"/>
                  </a:moveTo>
                  <a:cubicBezTo>
                    <a:pt x="239233" y="316873"/>
                    <a:pt x="478466" y="-100012"/>
                    <a:pt x="717698" y="21376"/>
                  </a:cubicBezTo>
                  <a:cubicBezTo>
                    <a:pt x="956931" y="142764"/>
                    <a:pt x="1195277" y="1462974"/>
                    <a:pt x="1435395" y="1462088"/>
                  </a:cubicBezTo>
                  <a:cubicBezTo>
                    <a:pt x="1675514" y="1461202"/>
                    <a:pt x="1917404" y="16060"/>
                    <a:pt x="2158409" y="16060"/>
                  </a:cubicBezTo>
                  <a:cubicBezTo>
                    <a:pt x="2399414" y="16060"/>
                    <a:pt x="2640418" y="1461202"/>
                    <a:pt x="2881423" y="1462088"/>
                  </a:cubicBezTo>
                  <a:cubicBezTo>
                    <a:pt x="3122428" y="1462974"/>
                    <a:pt x="3364318" y="22262"/>
                    <a:pt x="3604437" y="21376"/>
                  </a:cubicBezTo>
                  <a:cubicBezTo>
                    <a:pt x="3844556" y="20490"/>
                    <a:pt x="4083789" y="1457658"/>
                    <a:pt x="4322135" y="1456772"/>
                  </a:cubicBezTo>
                  <a:cubicBezTo>
                    <a:pt x="4560481" y="1455886"/>
                    <a:pt x="4796170" y="13402"/>
                    <a:pt x="5034516" y="16060"/>
                  </a:cubicBezTo>
                  <a:cubicBezTo>
                    <a:pt x="5272862" y="18718"/>
                    <a:pt x="5510323" y="1470949"/>
                    <a:pt x="5752214" y="1472721"/>
                  </a:cubicBezTo>
                  <a:cubicBezTo>
                    <a:pt x="5994105" y="1474493"/>
                    <a:pt x="6243970" y="27579"/>
                    <a:pt x="6485861" y="26693"/>
                  </a:cubicBezTo>
                  <a:cubicBezTo>
                    <a:pt x="6727752" y="25807"/>
                    <a:pt x="6964326" y="1350446"/>
                    <a:pt x="7203558" y="1467404"/>
                  </a:cubicBezTo>
                  <a:cubicBezTo>
                    <a:pt x="7442790" y="1584362"/>
                    <a:pt x="7597594" y="450313"/>
                    <a:pt x="8163986" y="500924"/>
                  </a:cubicBezTo>
                </a:path>
              </a:pathLst>
            </a:custGeom>
            <a:noFill/>
            <a:ln>
              <a:solidFill>
                <a:srgbClr val="9BC6D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42" name="Group 141">
            <a:extLst>
              <a:ext uri="{FF2B5EF4-FFF2-40B4-BE49-F238E27FC236}">
                <a16:creationId xmlns:a16="http://schemas.microsoft.com/office/drawing/2014/main" id="{8266D0E2-0559-FFD5-D8A5-C6AEB4331389}"/>
              </a:ext>
            </a:extLst>
          </p:cNvPr>
          <p:cNvGrpSpPr/>
          <p:nvPr/>
        </p:nvGrpSpPr>
        <p:grpSpPr>
          <a:xfrm rot="12066479">
            <a:off x="1348493" y="2138548"/>
            <a:ext cx="1068826" cy="152839"/>
            <a:chOff x="1333111" y="2494482"/>
            <a:chExt cx="1290995" cy="377135"/>
          </a:xfrm>
        </p:grpSpPr>
        <p:sp>
          <p:nvSpPr>
            <p:cNvPr id="143" name="Isosceles Triangle 142">
              <a:extLst>
                <a:ext uri="{FF2B5EF4-FFF2-40B4-BE49-F238E27FC236}">
                  <a16:creationId xmlns:a16="http://schemas.microsoft.com/office/drawing/2014/main" id="{52BD31B0-E0ED-E686-651A-69915E6CA32D}"/>
                </a:ext>
              </a:extLst>
            </p:cNvPr>
            <p:cNvSpPr/>
            <p:nvPr/>
          </p:nvSpPr>
          <p:spPr>
            <a:xfrm rot="5400000">
              <a:off x="2559054" y="2597191"/>
              <a:ext cx="69871" cy="60233"/>
            </a:xfrm>
            <a:prstGeom prst="triangl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CC3ECAA6-2DCF-B4A5-953B-055926B808DB}"/>
                </a:ext>
              </a:extLst>
            </p:cNvPr>
            <p:cNvSpPr/>
            <p:nvPr/>
          </p:nvSpPr>
          <p:spPr>
            <a:xfrm>
              <a:off x="1333111" y="2494482"/>
              <a:ext cx="1234524" cy="377135"/>
            </a:xfrm>
            <a:custGeom>
              <a:avLst/>
              <a:gdLst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2 h 1486965"/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3 h 1486965"/>
                <a:gd name="connsiteX0" fmla="*/ 0 w 8248415"/>
                <a:gd name="connsiteY0" fmla="*/ 733758 h 1476841"/>
                <a:gd name="connsiteX1" fmla="*/ 717698 w 8248415"/>
                <a:gd name="connsiteY1" fmla="*/ 21376 h 1476841"/>
                <a:gd name="connsiteX2" fmla="*/ 1435395 w 8248415"/>
                <a:gd name="connsiteY2" fmla="*/ 1462088 h 1476841"/>
                <a:gd name="connsiteX3" fmla="*/ 2158409 w 8248415"/>
                <a:gd name="connsiteY3" fmla="*/ 16060 h 1476841"/>
                <a:gd name="connsiteX4" fmla="*/ 2881423 w 8248415"/>
                <a:gd name="connsiteY4" fmla="*/ 1462088 h 1476841"/>
                <a:gd name="connsiteX5" fmla="*/ 3604437 w 8248415"/>
                <a:gd name="connsiteY5" fmla="*/ 21376 h 1476841"/>
                <a:gd name="connsiteX6" fmla="*/ 4322135 w 8248415"/>
                <a:gd name="connsiteY6" fmla="*/ 1456772 h 1476841"/>
                <a:gd name="connsiteX7" fmla="*/ 5034516 w 8248415"/>
                <a:gd name="connsiteY7" fmla="*/ 16060 h 1476841"/>
                <a:gd name="connsiteX8" fmla="*/ 5752214 w 8248415"/>
                <a:gd name="connsiteY8" fmla="*/ 1472721 h 1476841"/>
                <a:gd name="connsiteX9" fmla="*/ 6485861 w 8248415"/>
                <a:gd name="connsiteY9" fmla="*/ 26693 h 1476841"/>
                <a:gd name="connsiteX10" fmla="*/ 7203558 w 8248415"/>
                <a:gd name="connsiteY10" fmla="*/ 1467404 h 1476841"/>
                <a:gd name="connsiteX11" fmla="*/ 8248415 w 8248415"/>
                <a:gd name="connsiteY11" fmla="*/ 155725 h 1476841"/>
                <a:gd name="connsiteX0" fmla="*/ 0 w 8248415"/>
                <a:gd name="connsiteY0" fmla="*/ 733758 h 1474093"/>
                <a:gd name="connsiteX1" fmla="*/ 717698 w 8248415"/>
                <a:gd name="connsiteY1" fmla="*/ 21376 h 1474093"/>
                <a:gd name="connsiteX2" fmla="*/ 1435395 w 8248415"/>
                <a:gd name="connsiteY2" fmla="*/ 1462088 h 1474093"/>
                <a:gd name="connsiteX3" fmla="*/ 2158409 w 8248415"/>
                <a:gd name="connsiteY3" fmla="*/ 16060 h 1474093"/>
                <a:gd name="connsiteX4" fmla="*/ 2881423 w 8248415"/>
                <a:gd name="connsiteY4" fmla="*/ 1462088 h 1474093"/>
                <a:gd name="connsiteX5" fmla="*/ 3604437 w 8248415"/>
                <a:gd name="connsiteY5" fmla="*/ 21376 h 1474093"/>
                <a:gd name="connsiteX6" fmla="*/ 4322135 w 8248415"/>
                <a:gd name="connsiteY6" fmla="*/ 1456772 h 1474093"/>
                <a:gd name="connsiteX7" fmla="*/ 5034516 w 8248415"/>
                <a:gd name="connsiteY7" fmla="*/ 16060 h 1474093"/>
                <a:gd name="connsiteX8" fmla="*/ 5752214 w 8248415"/>
                <a:gd name="connsiteY8" fmla="*/ 1472721 h 1474093"/>
                <a:gd name="connsiteX9" fmla="*/ 6485861 w 8248415"/>
                <a:gd name="connsiteY9" fmla="*/ 26693 h 1474093"/>
                <a:gd name="connsiteX10" fmla="*/ 7203558 w 8248415"/>
                <a:gd name="connsiteY10" fmla="*/ 1467404 h 1474093"/>
                <a:gd name="connsiteX11" fmla="*/ 8248415 w 8248415"/>
                <a:gd name="connsiteY11" fmla="*/ 155725 h 1474093"/>
                <a:gd name="connsiteX0" fmla="*/ 0 w 8163986"/>
                <a:gd name="connsiteY0" fmla="*/ 733758 h 1476037"/>
                <a:gd name="connsiteX1" fmla="*/ 717698 w 8163986"/>
                <a:gd name="connsiteY1" fmla="*/ 21376 h 1476037"/>
                <a:gd name="connsiteX2" fmla="*/ 1435395 w 8163986"/>
                <a:gd name="connsiteY2" fmla="*/ 1462088 h 1476037"/>
                <a:gd name="connsiteX3" fmla="*/ 2158409 w 8163986"/>
                <a:gd name="connsiteY3" fmla="*/ 16060 h 1476037"/>
                <a:gd name="connsiteX4" fmla="*/ 2881423 w 8163986"/>
                <a:gd name="connsiteY4" fmla="*/ 1462088 h 1476037"/>
                <a:gd name="connsiteX5" fmla="*/ 3604437 w 8163986"/>
                <a:gd name="connsiteY5" fmla="*/ 21376 h 1476037"/>
                <a:gd name="connsiteX6" fmla="*/ 4322135 w 8163986"/>
                <a:gd name="connsiteY6" fmla="*/ 1456772 h 1476037"/>
                <a:gd name="connsiteX7" fmla="*/ 5034516 w 8163986"/>
                <a:gd name="connsiteY7" fmla="*/ 16060 h 1476037"/>
                <a:gd name="connsiteX8" fmla="*/ 5752214 w 8163986"/>
                <a:gd name="connsiteY8" fmla="*/ 1472721 h 1476037"/>
                <a:gd name="connsiteX9" fmla="*/ 6485861 w 8163986"/>
                <a:gd name="connsiteY9" fmla="*/ 26693 h 1476037"/>
                <a:gd name="connsiteX10" fmla="*/ 7203558 w 8163986"/>
                <a:gd name="connsiteY10" fmla="*/ 1467404 h 1476037"/>
                <a:gd name="connsiteX11" fmla="*/ 8163986 w 8163986"/>
                <a:gd name="connsiteY11" fmla="*/ 500924 h 1476037"/>
                <a:gd name="connsiteX0" fmla="*/ 0 w 8163986"/>
                <a:gd name="connsiteY0" fmla="*/ 733758 h 1476765"/>
                <a:gd name="connsiteX1" fmla="*/ 717698 w 8163986"/>
                <a:gd name="connsiteY1" fmla="*/ 21376 h 1476765"/>
                <a:gd name="connsiteX2" fmla="*/ 1435395 w 8163986"/>
                <a:gd name="connsiteY2" fmla="*/ 1462088 h 1476765"/>
                <a:gd name="connsiteX3" fmla="*/ 2158409 w 8163986"/>
                <a:gd name="connsiteY3" fmla="*/ 16060 h 1476765"/>
                <a:gd name="connsiteX4" fmla="*/ 2881423 w 8163986"/>
                <a:gd name="connsiteY4" fmla="*/ 1462088 h 1476765"/>
                <a:gd name="connsiteX5" fmla="*/ 3604437 w 8163986"/>
                <a:gd name="connsiteY5" fmla="*/ 21376 h 1476765"/>
                <a:gd name="connsiteX6" fmla="*/ 4322135 w 8163986"/>
                <a:gd name="connsiteY6" fmla="*/ 1456772 h 1476765"/>
                <a:gd name="connsiteX7" fmla="*/ 5034516 w 8163986"/>
                <a:gd name="connsiteY7" fmla="*/ 16060 h 1476765"/>
                <a:gd name="connsiteX8" fmla="*/ 5752214 w 8163986"/>
                <a:gd name="connsiteY8" fmla="*/ 1472721 h 1476765"/>
                <a:gd name="connsiteX9" fmla="*/ 6485861 w 8163986"/>
                <a:gd name="connsiteY9" fmla="*/ 26693 h 1476765"/>
                <a:gd name="connsiteX10" fmla="*/ 7203558 w 8163986"/>
                <a:gd name="connsiteY10" fmla="*/ 1467404 h 1476765"/>
                <a:gd name="connsiteX11" fmla="*/ 8163986 w 8163986"/>
                <a:gd name="connsiteY11" fmla="*/ 500924 h 1476765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5872"/>
                <a:gd name="connsiteX1" fmla="*/ 717698 w 8163986"/>
                <a:gd name="connsiteY1" fmla="*/ 21376 h 1475872"/>
                <a:gd name="connsiteX2" fmla="*/ 1435395 w 8163986"/>
                <a:gd name="connsiteY2" fmla="*/ 1462088 h 1475872"/>
                <a:gd name="connsiteX3" fmla="*/ 2158409 w 8163986"/>
                <a:gd name="connsiteY3" fmla="*/ 16060 h 1475872"/>
                <a:gd name="connsiteX4" fmla="*/ 2881423 w 8163986"/>
                <a:gd name="connsiteY4" fmla="*/ 1462088 h 1475872"/>
                <a:gd name="connsiteX5" fmla="*/ 3604437 w 8163986"/>
                <a:gd name="connsiteY5" fmla="*/ 21376 h 1475872"/>
                <a:gd name="connsiteX6" fmla="*/ 4322135 w 8163986"/>
                <a:gd name="connsiteY6" fmla="*/ 1456772 h 1475872"/>
                <a:gd name="connsiteX7" fmla="*/ 5034516 w 8163986"/>
                <a:gd name="connsiteY7" fmla="*/ 16060 h 1475872"/>
                <a:gd name="connsiteX8" fmla="*/ 5752214 w 8163986"/>
                <a:gd name="connsiteY8" fmla="*/ 1472721 h 1475872"/>
                <a:gd name="connsiteX9" fmla="*/ 6485861 w 8163986"/>
                <a:gd name="connsiteY9" fmla="*/ 26693 h 1475872"/>
                <a:gd name="connsiteX10" fmla="*/ 7203558 w 8163986"/>
                <a:gd name="connsiteY10" fmla="*/ 1467404 h 1475872"/>
                <a:gd name="connsiteX11" fmla="*/ 8163986 w 8163986"/>
                <a:gd name="connsiteY11" fmla="*/ 500924 h 147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163986" h="1475872">
                  <a:moveTo>
                    <a:pt x="0" y="733758"/>
                  </a:moveTo>
                  <a:cubicBezTo>
                    <a:pt x="239233" y="316873"/>
                    <a:pt x="478466" y="-100012"/>
                    <a:pt x="717698" y="21376"/>
                  </a:cubicBezTo>
                  <a:cubicBezTo>
                    <a:pt x="956931" y="142764"/>
                    <a:pt x="1195277" y="1462974"/>
                    <a:pt x="1435395" y="1462088"/>
                  </a:cubicBezTo>
                  <a:cubicBezTo>
                    <a:pt x="1675514" y="1461202"/>
                    <a:pt x="1917404" y="16060"/>
                    <a:pt x="2158409" y="16060"/>
                  </a:cubicBezTo>
                  <a:cubicBezTo>
                    <a:pt x="2399414" y="16060"/>
                    <a:pt x="2640418" y="1461202"/>
                    <a:pt x="2881423" y="1462088"/>
                  </a:cubicBezTo>
                  <a:cubicBezTo>
                    <a:pt x="3122428" y="1462974"/>
                    <a:pt x="3364318" y="22262"/>
                    <a:pt x="3604437" y="21376"/>
                  </a:cubicBezTo>
                  <a:cubicBezTo>
                    <a:pt x="3844556" y="20490"/>
                    <a:pt x="4083789" y="1457658"/>
                    <a:pt x="4322135" y="1456772"/>
                  </a:cubicBezTo>
                  <a:cubicBezTo>
                    <a:pt x="4560481" y="1455886"/>
                    <a:pt x="4796170" y="13402"/>
                    <a:pt x="5034516" y="16060"/>
                  </a:cubicBezTo>
                  <a:cubicBezTo>
                    <a:pt x="5272862" y="18718"/>
                    <a:pt x="5510323" y="1470949"/>
                    <a:pt x="5752214" y="1472721"/>
                  </a:cubicBezTo>
                  <a:cubicBezTo>
                    <a:pt x="5994105" y="1474493"/>
                    <a:pt x="6243970" y="27579"/>
                    <a:pt x="6485861" y="26693"/>
                  </a:cubicBezTo>
                  <a:cubicBezTo>
                    <a:pt x="6727752" y="25807"/>
                    <a:pt x="6964326" y="1350446"/>
                    <a:pt x="7203558" y="1467404"/>
                  </a:cubicBezTo>
                  <a:cubicBezTo>
                    <a:pt x="7442790" y="1584362"/>
                    <a:pt x="7597594" y="450313"/>
                    <a:pt x="8163986" y="500924"/>
                  </a:cubicBezTo>
                </a:path>
              </a:pathLst>
            </a:cu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BDD66DD-0E7F-F812-5FD8-651F50E94A94}"/>
              </a:ext>
            </a:extLst>
          </p:cNvPr>
          <p:cNvCxnSpPr>
            <a:cxnSpLocks/>
          </p:cNvCxnSpPr>
          <p:nvPr/>
        </p:nvCxnSpPr>
        <p:spPr>
          <a:xfrm flipH="1">
            <a:off x="3080715" y="3167811"/>
            <a:ext cx="3896" cy="378200"/>
          </a:xfrm>
          <a:prstGeom prst="straightConnector1">
            <a:avLst/>
          </a:prstGeom>
          <a:ln w="12700">
            <a:solidFill>
              <a:schemeClr val="bg2">
                <a:lumMod val="1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3" name="Group 162">
            <a:extLst>
              <a:ext uri="{FF2B5EF4-FFF2-40B4-BE49-F238E27FC236}">
                <a16:creationId xmlns:a16="http://schemas.microsoft.com/office/drawing/2014/main" id="{77DD2CE1-FE52-3BDF-26C1-1FC7FDDD2351}"/>
              </a:ext>
            </a:extLst>
          </p:cNvPr>
          <p:cNvGrpSpPr/>
          <p:nvPr/>
        </p:nvGrpSpPr>
        <p:grpSpPr>
          <a:xfrm>
            <a:off x="1436173" y="2524399"/>
            <a:ext cx="1068826" cy="152839"/>
            <a:chOff x="1333111" y="2494482"/>
            <a:chExt cx="1290995" cy="377135"/>
          </a:xfrm>
        </p:grpSpPr>
        <p:sp>
          <p:nvSpPr>
            <p:cNvPr id="164" name="Isosceles Triangle 163">
              <a:extLst>
                <a:ext uri="{FF2B5EF4-FFF2-40B4-BE49-F238E27FC236}">
                  <a16:creationId xmlns:a16="http://schemas.microsoft.com/office/drawing/2014/main" id="{C3CB1295-71F1-70E4-7338-DB4A3C686CEF}"/>
                </a:ext>
              </a:extLst>
            </p:cNvPr>
            <p:cNvSpPr/>
            <p:nvPr/>
          </p:nvSpPr>
          <p:spPr>
            <a:xfrm rot="5400000">
              <a:off x="2559054" y="2597191"/>
              <a:ext cx="69871" cy="60233"/>
            </a:xfrm>
            <a:prstGeom prst="triangle">
              <a:avLst/>
            </a:prstGeom>
            <a:solidFill>
              <a:srgbClr val="9DC8DE"/>
            </a:solidFill>
            <a:ln>
              <a:solidFill>
                <a:srgbClr val="9DC8DE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D3048F8-28D6-67FD-D08D-1652E61E307B}"/>
                </a:ext>
              </a:extLst>
            </p:cNvPr>
            <p:cNvSpPr/>
            <p:nvPr/>
          </p:nvSpPr>
          <p:spPr>
            <a:xfrm>
              <a:off x="1333111" y="2494482"/>
              <a:ext cx="1234524" cy="377135"/>
            </a:xfrm>
            <a:custGeom>
              <a:avLst/>
              <a:gdLst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2 h 1486965"/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3 h 1486965"/>
                <a:gd name="connsiteX0" fmla="*/ 0 w 8248415"/>
                <a:gd name="connsiteY0" fmla="*/ 733758 h 1476841"/>
                <a:gd name="connsiteX1" fmla="*/ 717698 w 8248415"/>
                <a:gd name="connsiteY1" fmla="*/ 21376 h 1476841"/>
                <a:gd name="connsiteX2" fmla="*/ 1435395 w 8248415"/>
                <a:gd name="connsiteY2" fmla="*/ 1462088 h 1476841"/>
                <a:gd name="connsiteX3" fmla="*/ 2158409 w 8248415"/>
                <a:gd name="connsiteY3" fmla="*/ 16060 h 1476841"/>
                <a:gd name="connsiteX4" fmla="*/ 2881423 w 8248415"/>
                <a:gd name="connsiteY4" fmla="*/ 1462088 h 1476841"/>
                <a:gd name="connsiteX5" fmla="*/ 3604437 w 8248415"/>
                <a:gd name="connsiteY5" fmla="*/ 21376 h 1476841"/>
                <a:gd name="connsiteX6" fmla="*/ 4322135 w 8248415"/>
                <a:gd name="connsiteY6" fmla="*/ 1456772 h 1476841"/>
                <a:gd name="connsiteX7" fmla="*/ 5034516 w 8248415"/>
                <a:gd name="connsiteY7" fmla="*/ 16060 h 1476841"/>
                <a:gd name="connsiteX8" fmla="*/ 5752214 w 8248415"/>
                <a:gd name="connsiteY8" fmla="*/ 1472721 h 1476841"/>
                <a:gd name="connsiteX9" fmla="*/ 6485861 w 8248415"/>
                <a:gd name="connsiteY9" fmla="*/ 26693 h 1476841"/>
                <a:gd name="connsiteX10" fmla="*/ 7203558 w 8248415"/>
                <a:gd name="connsiteY10" fmla="*/ 1467404 h 1476841"/>
                <a:gd name="connsiteX11" fmla="*/ 8248415 w 8248415"/>
                <a:gd name="connsiteY11" fmla="*/ 155725 h 1476841"/>
                <a:gd name="connsiteX0" fmla="*/ 0 w 8248415"/>
                <a:gd name="connsiteY0" fmla="*/ 733758 h 1474093"/>
                <a:gd name="connsiteX1" fmla="*/ 717698 w 8248415"/>
                <a:gd name="connsiteY1" fmla="*/ 21376 h 1474093"/>
                <a:gd name="connsiteX2" fmla="*/ 1435395 w 8248415"/>
                <a:gd name="connsiteY2" fmla="*/ 1462088 h 1474093"/>
                <a:gd name="connsiteX3" fmla="*/ 2158409 w 8248415"/>
                <a:gd name="connsiteY3" fmla="*/ 16060 h 1474093"/>
                <a:gd name="connsiteX4" fmla="*/ 2881423 w 8248415"/>
                <a:gd name="connsiteY4" fmla="*/ 1462088 h 1474093"/>
                <a:gd name="connsiteX5" fmla="*/ 3604437 w 8248415"/>
                <a:gd name="connsiteY5" fmla="*/ 21376 h 1474093"/>
                <a:gd name="connsiteX6" fmla="*/ 4322135 w 8248415"/>
                <a:gd name="connsiteY6" fmla="*/ 1456772 h 1474093"/>
                <a:gd name="connsiteX7" fmla="*/ 5034516 w 8248415"/>
                <a:gd name="connsiteY7" fmla="*/ 16060 h 1474093"/>
                <a:gd name="connsiteX8" fmla="*/ 5752214 w 8248415"/>
                <a:gd name="connsiteY8" fmla="*/ 1472721 h 1474093"/>
                <a:gd name="connsiteX9" fmla="*/ 6485861 w 8248415"/>
                <a:gd name="connsiteY9" fmla="*/ 26693 h 1474093"/>
                <a:gd name="connsiteX10" fmla="*/ 7203558 w 8248415"/>
                <a:gd name="connsiteY10" fmla="*/ 1467404 h 1474093"/>
                <a:gd name="connsiteX11" fmla="*/ 8248415 w 8248415"/>
                <a:gd name="connsiteY11" fmla="*/ 155725 h 1474093"/>
                <a:gd name="connsiteX0" fmla="*/ 0 w 8163986"/>
                <a:gd name="connsiteY0" fmla="*/ 733758 h 1476037"/>
                <a:gd name="connsiteX1" fmla="*/ 717698 w 8163986"/>
                <a:gd name="connsiteY1" fmla="*/ 21376 h 1476037"/>
                <a:gd name="connsiteX2" fmla="*/ 1435395 w 8163986"/>
                <a:gd name="connsiteY2" fmla="*/ 1462088 h 1476037"/>
                <a:gd name="connsiteX3" fmla="*/ 2158409 w 8163986"/>
                <a:gd name="connsiteY3" fmla="*/ 16060 h 1476037"/>
                <a:gd name="connsiteX4" fmla="*/ 2881423 w 8163986"/>
                <a:gd name="connsiteY4" fmla="*/ 1462088 h 1476037"/>
                <a:gd name="connsiteX5" fmla="*/ 3604437 w 8163986"/>
                <a:gd name="connsiteY5" fmla="*/ 21376 h 1476037"/>
                <a:gd name="connsiteX6" fmla="*/ 4322135 w 8163986"/>
                <a:gd name="connsiteY6" fmla="*/ 1456772 h 1476037"/>
                <a:gd name="connsiteX7" fmla="*/ 5034516 w 8163986"/>
                <a:gd name="connsiteY7" fmla="*/ 16060 h 1476037"/>
                <a:gd name="connsiteX8" fmla="*/ 5752214 w 8163986"/>
                <a:gd name="connsiteY8" fmla="*/ 1472721 h 1476037"/>
                <a:gd name="connsiteX9" fmla="*/ 6485861 w 8163986"/>
                <a:gd name="connsiteY9" fmla="*/ 26693 h 1476037"/>
                <a:gd name="connsiteX10" fmla="*/ 7203558 w 8163986"/>
                <a:gd name="connsiteY10" fmla="*/ 1467404 h 1476037"/>
                <a:gd name="connsiteX11" fmla="*/ 8163986 w 8163986"/>
                <a:gd name="connsiteY11" fmla="*/ 500924 h 1476037"/>
                <a:gd name="connsiteX0" fmla="*/ 0 w 8163986"/>
                <a:gd name="connsiteY0" fmla="*/ 733758 h 1476765"/>
                <a:gd name="connsiteX1" fmla="*/ 717698 w 8163986"/>
                <a:gd name="connsiteY1" fmla="*/ 21376 h 1476765"/>
                <a:gd name="connsiteX2" fmla="*/ 1435395 w 8163986"/>
                <a:gd name="connsiteY2" fmla="*/ 1462088 h 1476765"/>
                <a:gd name="connsiteX3" fmla="*/ 2158409 w 8163986"/>
                <a:gd name="connsiteY3" fmla="*/ 16060 h 1476765"/>
                <a:gd name="connsiteX4" fmla="*/ 2881423 w 8163986"/>
                <a:gd name="connsiteY4" fmla="*/ 1462088 h 1476765"/>
                <a:gd name="connsiteX5" fmla="*/ 3604437 w 8163986"/>
                <a:gd name="connsiteY5" fmla="*/ 21376 h 1476765"/>
                <a:gd name="connsiteX6" fmla="*/ 4322135 w 8163986"/>
                <a:gd name="connsiteY6" fmla="*/ 1456772 h 1476765"/>
                <a:gd name="connsiteX7" fmla="*/ 5034516 w 8163986"/>
                <a:gd name="connsiteY7" fmla="*/ 16060 h 1476765"/>
                <a:gd name="connsiteX8" fmla="*/ 5752214 w 8163986"/>
                <a:gd name="connsiteY8" fmla="*/ 1472721 h 1476765"/>
                <a:gd name="connsiteX9" fmla="*/ 6485861 w 8163986"/>
                <a:gd name="connsiteY9" fmla="*/ 26693 h 1476765"/>
                <a:gd name="connsiteX10" fmla="*/ 7203558 w 8163986"/>
                <a:gd name="connsiteY10" fmla="*/ 1467404 h 1476765"/>
                <a:gd name="connsiteX11" fmla="*/ 8163986 w 8163986"/>
                <a:gd name="connsiteY11" fmla="*/ 500924 h 1476765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5872"/>
                <a:gd name="connsiteX1" fmla="*/ 717698 w 8163986"/>
                <a:gd name="connsiteY1" fmla="*/ 21376 h 1475872"/>
                <a:gd name="connsiteX2" fmla="*/ 1435395 w 8163986"/>
                <a:gd name="connsiteY2" fmla="*/ 1462088 h 1475872"/>
                <a:gd name="connsiteX3" fmla="*/ 2158409 w 8163986"/>
                <a:gd name="connsiteY3" fmla="*/ 16060 h 1475872"/>
                <a:gd name="connsiteX4" fmla="*/ 2881423 w 8163986"/>
                <a:gd name="connsiteY4" fmla="*/ 1462088 h 1475872"/>
                <a:gd name="connsiteX5" fmla="*/ 3604437 w 8163986"/>
                <a:gd name="connsiteY5" fmla="*/ 21376 h 1475872"/>
                <a:gd name="connsiteX6" fmla="*/ 4322135 w 8163986"/>
                <a:gd name="connsiteY6" fmla="*/ 1456772 h 1475872"/>
                <a:gd name="connsiteX7" fmla="*/ 5034516 w 8163986"/>
                <a:gd name="connsiteY7" fmla="*/ 16060 h 1475872"/>
                <a:gd name="connsiteX8" fmla="*/ 5752214 w 8163986"/>
                <a:gd name="connsiteY8" fmla="*/ 1472721 h 1475872"/>
                <a:gd name="connsiteX9" fmla="*/ 6485861 w 8163986"/>
                <a:gd name="connsiteY9" fmla="*/ 26693 h 1475872"/>
                <a:gd name="connsiteX10" fmla="*/ 7203558 w 8163986"/>
                <a:gd name="connsiteY10" fmla="*/ 1467404 h 1475872"/>
                <a:gd name="connsiteX11" fmla="*/ 8163986 w 8163986"/>
                <a:gd name="connsiteY11" fmla="*/ 500924 h 147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163986" h="1475872">
                  <a:moveTo>
                    <a:pt x="0" y="733758"/>
                  </a:moveTo>
                  <a:cubicBezTo>
                    <a:pt x="239233" y="316873"/>
                    <a:pt x="478466" y="-100012"/>
                    <a:pt x="717698" y="21376"/>
                  </a:cubicBezTo>
                  <a:cubicBezTo>
                    <a:pt x="956931" y="142764"/>
                    <a:pt x="1195277" y="1462974"/>
                    <a:pt x="1435395" y="1462088"/>
                  </a:cubicBezTo>
                  <a:cubicBezTo>
                    <a:pt x="1675514" y="1461202"/>
                    <a:pt x="1917404" y="16060"/>
                    <a:pt x="2158409" y="16060"/>
                  </a:cubicBezTo>
                  <a:cubicBezTo>
                    <a:pt x="2399414" y="16060"/>
                    <a:pt x="2640418" y="1461202"/>
                    <a:pt x="2881423" y="1462088"/>
                  </a:cubicBezTo>
                  <a:cubicBezTo>
                    <a:pt x="3122428" y="1462974"/>
                    <a:pt x="3364318" y="22262"/>
                    <a:pt x="3604437" y="21376"/>
                  </a:cubicBezTo>
                  <a:cubicBezTo>
                    <a:pt x="3844556" y="20490"/>
                    <a:pt x="4083789" y="1457658"/>
                    <a:pt x="4322135" y="1456772"/>
                  </a:cubicBezTo>
                  <a:cubicBezTo>
                    <a:pt x="4560481" y="1455886"/>
                    <a:pt x="4796170" y="13402"/>
                    <a:pt x="5034516" y="16060"/>
                  </a:cubicBezTo>
                  <a:cubicBezTo>
                    <a:pt x="5272862" y="18718"/>
                    <a:pt x="5510323" y="1470949"/>
                    <a:pt x="5752214" y="1472721"/>
                  </a:cubicBezTo>
                  <a:cubicBezTo>
                    <a:pt x="5994105" y="1474493"/>
                    <a:pt x="6243970" y="27579"/>
                    <a:pt x="6485861" y="26693"/>
                  </a:cubicBezTo>
                  <a:cubicBezTo>
                    <a:pt x="6727752" y="25807"/>
                    <a:pt x="6964326" y="1350446"/>
                    <a:pt x="7203558" y="1467404"/>
                  </a:cubicBezTo>
                  <a:cubicBezTo>
                    <a:pt x="7442790" y="1584362"/>
                    <a:pt x="7597594" y="450313"/>
                    <a:pt x="8163986" y="500924"/>
                  </a:cubicBezTo>
                </a:path>
              </a:pathLst>
            </a:custGeom>
            <a:noFill/>
            <a:ln>
              <a:solidFill>
                <a:srgbClr val="9BC6D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66" name="Group 165">
            <a:extLst>
              <a:ext uri="{FF2B5EF4-FFF2-40B4-BE49-F238E27FC236}">
                <a16:creationId xmlns:a16="http://schemas.microsoft.com/office/drawing/2014/main" id="{49C8F4C1-28B9-229A-6767-82C71736745A}"/>
              </a:ext>
            </a:extLst>
          </p:cNvPr>
          <p:cNvGrpSpPr/>
          <p:nvPr/>
        </p:nvGrpSpPr>
        <p:grpSpPr>
          <a:xfrm flipH="1">
            <a:off x="1453016" y="2623060"/>
            <a:ext cx="1068826" cy="152839"/>
            <a:chOff x="1333111" y="2494482"/>
            <a:chExt cx="1290995" cy="377135"/>
          </a:xfrm>
        </p:grpSpPr>
        <p:sp>
          <p:nvSpPr>
            <p:cNvPr id="167" name="Isosceles Triangle 166">
              <a:extLst>
                <a:ext uri="{FF2B5EF4-FFF2-40B4-BE49-F238E27FC236}">
                  <a16:creationId xmlns:a16="http://schemas.microsoft.com/office/drawing/2014/main" id="{C1BC87D3-90F4-AB3C-D5DA-F6CF48B270B2}"/>
                </a:ext>
              </a:extLst>
            </p:cNvPr>
            <p:cNvSpPr/>
            <p:nvPr/>
          </p:nvSpPr>
          <p:spPr>
            <a:xfrm rot="5400000">
              <a:off x="2559054" y="2597191"/>
              <a:ext cx="69871" cy="60233"/>
            </a:xfrm>
            <a:prstGeom prst="triangl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4B305B99-E3F7-C92E-FC58-2A1A1D264B60}"/>
                </a:ext>
              </a:extLst>
            </p:cNvPr>
            <p:cNvSpPr/>
            <p:nvPr/>
          </p:nvSpPr>
          <p:spPr>
            <a:xfrm>
              <a:off x="1333111" y="2494482"/>
              <a:ext cx="1234524" cy="377135"/>
            </a:xfrm>
            <a:custGeom>
              <a:avLst/>
              <a:gdLst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2 h 1486965"/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3 h 1486965"/>
                <a:gd name="connsiteX0" fmla="*/ 0 w 8248415"/>
                <a:gd name="connsiteY0" fmla="*/ 733758 h 1476841"/>
                <a:gd name="connsiteX1" fmla="*/ 717698 w 8248415"/>
                <a:gd name="connsiteY1" fmla="*/ 21376 h 1476841"/>
                <a:gd name="connsiteX2" fmla="*/ 1435395 w 8248415"/>
                <a:gd name="connsiteY2" fmla="*/ 1462088 h 1476841"/>
                <a:gd name="connsiteX3" fmla="*/ 2158409 w 8248415"/>
                <a:gd name="connsiteY3" fmla="*/ 16060 h 1476841"/>
                <a:gd name="connsiteX4" fmla="*/ 2881423 w 8248415"/>
                <a:gd name="connsiteY4" fmla="*/ 1462088 h 1476841"/>
                <a:gd name="connsiteX5" fmla="*/ 3604437 w 8248415"/>
                <a:gd name="connsiteY5" fmla="*/ 21376 h 1476841"/>
                <a:gd name="connsiteX6" fmla="*/ 4322135 w 8248415"/>
                <a:gd name="connsiteY6" fmla="*/ 1456772 h 1476841"/>
                <a:gd name="connsiteX7" fmla="*/ 5034516 w 8248415"/>
                <a:gd name="connsiteY7" fmla="*/ 16060 h 1476841"/>
                <a:gd name="connsiteX8" fmla="*/ 5752214 w 8248415"/>
                <a:gd name="connsiteY8" fmla="*/ 1472721 h 1476841"/>
                <a:gd name="connsiteX9" fmla="*/ 6485861 w 8248415"/>
                <a:gd name="connsiteY9" fmla="*/ 26693 h 1476841"/>
                <a:gd name="connsiteX10" fmla="*/ 7203558 w 8248415"/>
                <a:gd name="connsiteY10" fmla="*/ 1467404 h 1476841"/>
                <a:gd name="connsiteX11" fmla="*/ 8248415 w 8248415"/>
                <a:gd name="connsiteY11" fmla="*/ 155725 h 1476841"/>
                <a:gd name="connsiteX0" fmla="*/ 0 w 8248415"/>
                <a:gd name="connsiteY0" fmla="*/ 733758 h 1474093"/>
                <a:gd name="connsiteX1" fmla="*/ 717698 w 8248415"/>
                <a:gd name="connsiteY1" fmla="*/ 21376 h 1474093"/>
                <a:gd name="connsiteX2" fmla="*/ 1435395 w 8248415"/>
                <a:gd name="connsiteY2" fmla="*/ 1462088 h 1474093"/>
                <a:gd name="connsiteX3" fmla="*/ 2158409 w 8248415"/>
                <a:gd name="connsiteY3" fmla="*/ 16060 h 1474093"/>
                <a:gd name="connsiteX4" fmla="*/ 2881423 w 8248415"/>
                <a:gd name="connsiteY4" fmla="*/ 1462088 h 1474093"/>
                <a:gd name="connsiteX5" fmla="*/ 3604437 w 8248415"/>
                <a:gd name="connsiteY5" fmla="*/ 21376 h 1474093"/>
                <a:gd name="connsiteX6" fmla="*/ 4322135 w 8248415"/>
                <a:gd name="connsiteY6" fmla="*/ 1456772 h 1474093"/>
                <a:gd name="connsiteX7" fmla="*/ 5034516 w 8248415"/>
                <a:gd name="connsiteY7" fmla="*/ 16060 h 1474093"/>
                <a:gd name="connsiteX8" fmla="*/ 5752214 w 8248415"/>
                <a:gd name="connsiteY8" fmla="*/ 1472721 h 1474093"/>
                <a:gd name="connsiteX9" fmla="*/ 6485861 w 8248415"/>
                <a:gd name="connsiteY9" fmla="*/ 26693 h 1474093"/>
                <a:gd name="connsiteX10" fmla="*/ 7203558 w 8248415"/>
                <a:gd name="connsiteY10" fmla="*/ 1467404 h 1474093"/>
                <a:gd name="connsiteX11" fmla="*/ 8248415 w 8248415"/>
                <a:gd name="connsiteY11" fmla="*/ 155725 h 1474093"/>
                <a:gd name="connsiteX0" fmla="*/ 0 w 8163986"/>
                <a:gd name="connsiteY0" fmla="*/ 733758 h 1476037"/>
                <a:gd name="connsiteX1" fmla="*/ 717698 w 8163986"/>
                <a:gd name="connsiteY1" fmla="*/ 21376 h 1476037"/>
                <a:gd name="connsiteX2" fmla="*/ 1435395 w 8163986"/>
                <a:gd name="connsiteY2" fmla="*/ 1462088 h 1476037"/>
                <a:gd name="connsiteX3" fmla="*/ 2158409 w 8163986"/>
                <a:gd name="connsiteY3" fmla="*/ 16060 h 1476037"/>
                <a:gd name="connsiteX4" fmla="*/ 2881423 w 8163986"/>
                <a:gd name="connsiteY4" fmla="*/ 1462088 h 1476037"/>
                <a:gd name="connsiteX5" fmla="*/ 3604437 w 8163986"/>
                <a:gd name="connsiteY5" fmla="*/ 21376 h 1476037"/>
                <a:gd name="connsiteX6" fmla="*/ 4322135 w 8163986"/>
                <a:gd name="connsiteY6" fmla="*/ 1456772 h 1476037"/>
                <a:gd name="connsiteX7" fmla="*/ 5034516 w 8163986"/>
                <a:gd name="connsiteY7" fmla="*/ 16060 h 1476037"/>
                <a:gd name="connsiteX8" fmla="*/ 5752214 w 8163986"/>
                <a:gd name="connsiteY8" fmla="*/ 1472721 h 1476037"/>
                <a:gd name="connsiteX9" fmla="*/ 6485861 w 8163986"/>
                <a:gd name="connsiteY9" fmla="*/ 26693 h 1476037"/>
                <a:gd name="connsiteX10" fmla="*/ 7203558 w 8163986"/>
                <a:gd name="connsiteY10" fmla="*/ 1467404 h 1476037"/>
                <a:gd name="connsiteX11" fmla="*/ 8163986 w 8163986"/>
                <a:gd name="connsiteY11" fmla="*/ 500924 h 1476037"/>
                <a:gd name="connsiteX0" fmla="*/ 0 w 8163986"/>
                <a:gd name="connsiteY0" fmla="*/ 733758 h 1476765"/>
                <a:gd name="connsiteX1" fmla="*/ 717698 w 8163986"/>
                <a:gd name="connsiteY1" fmla="*/ 21376 h 1476765"/>
                <a:gd name="connsiteX2" fmla="*/ 1435395 w 8163986"/>
                <a:gd name="connsiteY2" fmla="*/ 1462088 h 1476765"/>
                <a:gd name="connsiteX3" fmla="*/ 2158409 w 8163986"/>
                <a:gd name="connsiteY3" fmla="*/ 16060 h 1476765"/>
                <a:gd name="connsiteX4" fmla="*/ 2881423 w 8163986"/>
                <a:gd name="connsiteY4" fmla="*/ 1462088 h 1476765"/>
                <a:gd name="connsiteX5" fmla="*/ 3604437 w 8163986"/>
                <a:gd name="connsiteY5" fmla="*/ 21376 h 1476765"/>
                <a:gd name="connsiteX6" fmla="*/ 4322135 w 8163986"/>
                <a:gd name="connsiteY6" fmla="*/ 1456772 h 1476765"/>
                <a:gd name="connsiteX7" fmla="*/ 5034516 w 8163986"/>
                <a:gd name="connsiteY7" fmla="*/ 16060 h 1476765"/>
                <a:gd name="connsiteX8" fmla="*/ 5752214 w 8163986"/>
                <a:gd name="connsiteY8" fmla="*/ 1472721 h 1476765"/>
                <a:gd name="connsiteX9" fmla="*/ 6485861 w 8163986"/>
                <a:gd name="connsiteY9" fmla="*/ 26693 h 1476765"/>
                <a:gd name="connsiteX10" fmla="*/ 7203558 w 8163986"/>
                <a:gd name="connsiteY10" fmla="*/ 1467404 h 1476765"/>
                <a:gd name="connsiteX11" fmla="*/ 8163986 w 8163986"/>
                <a:gd name="connsiteY11" fmla="*/ 500924 h 1476765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5872"/>
                <a:gd name="connsiteX1" fmla="*/ 717698 w 8163986"/>
                <a:gd name="connsiteY1" fmla="*/ 21376 h 1475872"/>
                <a:gd name="connsiteX2" fmla="*/ 1435395 w 8163986"/>
                <a:gd name="connsiteY2" fmla="*/ 1462088 h 1475872"/>
                <a:gd name="connsiteX3" fmla="*/ 2158409 w 8163986"/>
                <a:gd name="connsiteY3" fmla="*/ 16060 h 1475872"/>
                <a:gd name="connsiteX4" fmla="*/ 2881423 w 8163986"/>
                <a:gd name="connsiteY4" fmla="*/ 1462088 h 1475872"/>
                <a:gd name="connsiteX5" fmla="*/ 3604437 w 8163986"/>
                <a:gd name="connsiteY5" fmla="*/ 21376 h 1475872"/>
                <a:gd name="connsiteX6" fmla="*/ 4322135 w 8163986"/>
                <a:gd name="connsiteY6" fmla="*/ 1456772 h 1475872"/>
                <a:gd name="connsiteX7" fmla="*/ 5034516 w 8163986"/>
                <a:gd name="connsiteY7" fmla="*/ 16060 h 1475872"/>
                <a:gd name="connsiteX8" fmla="*/ 5752214 w 8163986"/>
                <a:gd name="connsiteY8" fmla="*/ 1472721 h 1475872"/>
                <a:gd name="connsiteX9" fmla="*/ 6485861 w 8163986"/>
                <a:gd name="connsiteY9" fmla="*/ 26693 h 1475872"/>
                <a:gd name="connsiteX10" fmla="*/ 7203558 w 8163986"/>
                <a:gd name="connsiteY10" fmla="*/ 1467404 h 1475872"/>
                <a:gd name="connsiteX11" fmla="*/ 8163986 w 8163986"/>
                <a:gd name="connsiteY11" fmla="*/ 500924 h 147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163986" h="1475872">
                  <a:moveTo>
                    <a:pt x="0" y="733758"/>
                  </a:moveTo>
                  <a:cubicBezTo>
                    <a:pt x="239233" y="316873"/>
                    <a:pt x="478466" y="-100012"/>
                    <a:pt x="717698" y="21376"/>
                  </a:cubicBezTo>
                  <a:cubicBezTo>
                    <a:pt x="956931" y="142764"/>
                    <a:pt x="1195277" y="1462974"/>
                    <a:pt x="1435395" y="1462088"/>
                  </a:cubicBezTo>
                  <a:cubicBezTo>
                    <a:pt x="1675514" y="1461202"/>
                    <a:pt x="1917404" y="16060"/>
                    <a:pt x="2158409" y="16060"/>
                  </a:cubicBezTo>
                  <a:cubicBezTo>
                    <a:pt x="2399414" y="16060"/>
                    <a:pt x="2640418" y="1461202"/>
                    <a:pt x="2881423" y="1462088"/>
                  </a:cubicBezTo>
                  <a:cubicBezTo>
                    <a:pt x="3122428" y="1462974"/>
                    <a:pt x="3364318" y="22262"/>
                    <a:pt x="3604437" y="21376"/>
                  </a:cubicBezTo>
                  <a:cubicBezTo>
                    <a:pt x="3844556" y="20490"/>
                    <a:pt x="4083789" y="1457658"/>
                    <a:pt x="4322135" y="1456772"/>
                  </a:cubicBezTo>
                  <a:cubicBezTo>
                    <a:pt x="4560481" y="1455886"/>
                    <a:pt x="4796170" y="13402"/>
                    <a:pt x="5034516" y="16060"/>
                  </a:cubicBezTo>
                  <a:cubicBezTo>
                    <a:pt x="5272862" y="18718"/>
                    <a:pt x="5510323" y="1470949"/>
                    <a:pt x="5752214" y="1472721"/>
                  </a:cubicBezTo>
                  <a:cubicBezTo>
                    <a:pt x="5994105" y="1474493"/>
                    <a:pt x="6243970" y="27579"/>
                    <a:pt x="6485861" y="26693"/>
                  </a:cubicBezTo>
                  <a:cubicBezTo>
                    <a:pt x="6727752" y="25807"/>
                    <a:pt x="6964326" y="1350446"/>
                    <a:pt x="7203558" y="1467404"/>
                  </a:cubicBezTo>
                  <a:cubicBezTo>
                    <a:pt x="7442790" y="1584362"/>
                    <a:pt x="7597594" y="450313"/>
                    <a:pt x="8163986" y="500924"/>
                  </a:cubicBezTo>
                </a:path>
              </a:pathLst>
            </a:cu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77" name="TextBox 176">
            <a:extLst>
              <a:ext uri="{FF2B5EF4-FFF2-40B4-BE49-F238E27FC236}">
                <a16:creationId xmlns:a16="http://schemas.microsoft.com/office/drawing/2014/main" id="{3A6DC58A-9670-7E11-E24E-F641D3E7172D}"/>
              </a:ext>
            </a:extLst>
          </p:cNvPr>
          <p:cNvSpPr txBox="1"/>
          <p:nvPr/>
        </p:nvSpPr>
        <p:spPr>
          <a:xfrm>
            <a:off x="5029860" y="2820415"/>
            <a:ext cx="938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Option 1: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Local Server</a:t>
            </a:r>
            <a:endParaRPr lang="en-GB" sz="1080">
              <a:solidFill>
                <a:schemeClr val="bg2">
                  <a:lumMod val="10000"/>
                </a:schemeClr>
              </a:solidFill>
              <a:latin typeface="AvenirNext LT Pro Medium" panose="020B0504020202020204"/>
            </a:endParaRPr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EF8E2C5B-C2B4-3073-80AD-EBA1FECCC260}"/>
              </a:ext>
            </a:extLst>
          </p:cNvPr>
          <p:cNvSpPr/>
          <p:nvPr/>
        </p:nvSpPr>
        <p:spPr>
          <a:xfrm>
            <a:off x="5161606" y="4926937"/>
            <a:ext cx="768710" cy="17158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79" name="Group 178">
            <a:extLst>
              <a:ext uri="{FF2B5EF4-FFF2-40B4-BE49-F238E27FC236}">
                <a16:creationId xmlns:a16="http://schemas.microsoft.com/office/drawing/2014/main" id="{9745FE29-B652-6D0D-0AF9-BA9F2F48313F}"/>
              </a:ext>
            </a:extLst>
          </p:cNvPr>
          <p:cNvGrpSpPr/>
          <p:nvPr/>
        </p:nvGrpSpPr>
        <p:grpSpPr>
          <a:xfrm>
            <a:off x="5233201" y="4630625"/>
            <a:ext cx="534738" cy="133685"/>
            <a:chOff x="5446858" y="4334748"/>
            <a:chExt cx="609600" cy="152400"/>
          </a:xfrm>
        </p:grpSpPr>
        <p:sp>
          <p:nvSpPr>
            <p:cNvPr id="181" name="Rectangle: Rounded Corners 180">
              <a:extLst>
                <a:ext uri="{FF2B5EF4-FFF2-40B4-BE49-F238E27FC236}">
                  <a16:creationId xmlns:a16="http://schemas.microsoft.com/office/drawing/2014/main" id="{B49A43FD-6AC8-196D-AB20-F47E65855E08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89" name="Oval 188">
              <a:extLst>
                <a:ext uri="{FF2B5EF4-FFF2-40B4-BE49-F238E27FC236}">
                  <a16:creationId xmlns:a16="http://schemas.microsoft.com/office/drawing/2014/main" id="{86618AA9-DD61-7769-758F-7A3B4C6EBD6D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190" name="Oval 189">
              <a:extLst>
                <a:ext uri="{FF2B5EF4-FFF2-40B4-BE49-F238E27FC236}">
                  <a16:creationId xmlns:a16="http://schemas.microsoft.com/office/drawing/2014/main" id="{8AA0FC46-310C-066E-2998-58FE6D1400DC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195" name="Rectangle: Rounded Corners 194">
              <a:extLst>
                <a:ext uri="{FF2B5EF4-FFF2-40B4-BE49-F238E27FC236}">
                  <a16:creationId xmlns:a16="http://schemas.microsoft.com/office/drawing/2014/main" id="{F73DB34F-2651-E4ED-3A53-4F0F1CEACB44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196" name="Group 195">
            <a:extLst>
              <a:ext uri="{FF2B5EF4-FFF2-40B4-BE49-F238E27FC236}">
                <a16:creationId xmlns:a16="http://schemas.microsoft.com/office/drawing/2014/main" id="{022A29F2-ED09-E126-5B0E-EA77EC9C2D1D}"/>
              </a:ext>
            </a:extLst>
          </p:cNvPr>
          <p:cNvGrpSpPr/>
          <p:nvPr/>
        </p:nvGrpSpPr>
        <p:grpSpPr>
          <a:xfrm>
            <a:off x="5233201" y="4763126"/>
            <a:ext cx="534738" cy="133685"/>
            <a:chOff x="5446858" y="4334748"/>
            <a:chExt cx="609600" cy="152400"/>
          </a:xfrm>
        </p:grpSpPr>
        <p:sp>
          <p:nvSpPr>
            <p:cNvPr id="200" name="Rectangle: Rounded Corners 199">
              <a:extLst>
                <a:ext uri="{FF2B5EF4-FFF2-40B4-BE49-F238E27FC236}">
                  <a16:creationId xmlns:a16="http://schemas.microsoft.com/office/drawing/2014/main" id="{E1179997-9702-AE8D-0FA4-64E3C967C324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01" name="Oval 200">
              <a:extLst>
                <a:ext uri="{FF2B5EF4-FFF2-40B4-BE49-F238E27FC236}">
                  <a16:creationId xmlns:a16="http://schemas.microsoft.com/office/drawing/2014/main" id="{B5EF6ADA-CDE9-543B-8ABD-9B00A4845A99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202" name="Oval 201">
              <a:extLst>
                <a:ext uri="{FF2B5EF4-FFF2-40B4-BE49-F238E27FC236}">
                  <a16:creationId xmlns:a16="http://schemas.microsoft.com/office/drawing/2014/main" id="{8A8359CD-EEEF-6553-A534-B5408401E5B7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203" name="Rectangle: Rounded Corners 202">
              <a:extLst>
                <a:ext uri="{FF2B5EF4-FFF2-40B4-BE49-F238E27FC236}">
                  <a16:creationId xmlns:a16="http://schemas.microsoft.com/office/drawing/2014/main" id="{BF5C0A35-16B8-F276-DBA3-C6BBC8DB26F1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204" name="Group 203">
            <a:extLst>
              <a:ext uri="{FF2B5EF4-FFF2-40B4-BE49-F238E27FC236}">
                <a16:creationId xmlns:a16="http://schemas.microsoft.com/office/drawing/2014/main" id="{0443C90E-1BBD-5A62-97CB-50BA1A3058D3}"/>
              </a:ext>
            </a:extLst>
          </p:cNvPr>
          <p:cNvGrpSpPr/>
          <p:nvPr/>
        </p:nvGrpSpPr>
        <p:grpSpPr>
          <a:xfrm>
            <a:off x="5233201" y="4897994"/>
            <a:ext cx="534738" cy="133685"/>
            <a:chOff x="5446858" y="4334748"/>
            <a:chExt cx="609600" cy="152400"/>
          </a:xfrm>
        </p:grpSpPr>
        <p:sp>
          <p:nvSpPr>
            <p:cNvPr id="205" name="Rectangle: Rounded Corners 204">
              <a:extLst>
                <a:ext uri="{FF2B5EF4-FFF2-40B4-BE49-F238E27FC236}">
                  <a16:creationId xmlns:a16="http://schemas.microsoft.com/office/drawing/2014/main" id="{C5066073-E7BA-EEC3-841D-6F09ABB986E4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08" name="Oval 207">
              <a:extLst>
                <a:ext uri="{FF2B5EF4-FFF2-40B4-BE49-F238E27FC236}">
                  <a16:creationId xmlns:a16="http://schemas.microsoft.com/office/drawing/2014/main" id="{C70D0555-E847-671B-093F-BBE8C4C50D2F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210" name="Oval 209">
              <a:extLst>
                <a:ext uri="{FF2B5EF4-FFF2-40B4-BE49-F238E27FC236}">
                  <a16:creationId xmlns:a16="http://schemas.microsoft.com/office/drawing/2014/main" id="{EB3752F6-E268-A8B7-BBA8-B6021137A400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solidFill>
              <a:schemeClr val="bg1"/>
            </a:solidFill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211" name="Rectangle: Rounded Corners 210">
              <a:extLst>
                <a:ext uri="{FF2B5EF4-FFF2-40B4-BE49-F238E27FC236}">
                  <a16:creationId xmlns:a16="http://schemas.microsoft.com/office/drawing/2014/main" id="{58FE6B04-5C78-A427-9A94-5B0B831679A4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212" name="Group 211">
            <a:extLst>
              <a:ext uri="{FF2B5EF4-FFF2-40B4-BE49-F238E27FC236}">
                <a16:creationId xmlns:a16="http://schemas.microsoft.com/office/drawing/2014/main" id="{14410F7C-C5DE-D49F-51DC-98F4A0E03E3A}"/>
              </a:ext>
            </a:extLst>
          </p:cNvPr>
          <p:cNvGrpSpPr/>
          <p:nvPr/>
        </p:nvGrpSpPr>
        <p:grpSpPr>
          <a:xfrm>
            <a:off x="5615833" y="4855532"/>
            <a:ext cx="305297" cy="339716"/>
            <a:chOff x="5819692" y="4511761"/>
            <a:chExt cx="348037" cy="387276"/>
          </a:xfrm>
        </p:grpSpPr>
        <p:sp>
          <p:nvSpPr>
            <p:cNvPr id="213" name="Rectangle: Rounded Corners 212">
              <a:extLst>
                <a:ext uri="{FF2B5EF4-FFF2-40B4-BE49-F238E27FC236}">
                  <a16:creationId xmlns:a16="http://schemas.microsoft.com/office/drawing/2014/main" id="{C1F186B3-40D5-EA8F-4B84-1353913C6B79}"/>
                </a:ext>
              </a:extLst>
            </p:cNvPr>
            <p:cNvSpPr/>
            <p:nvPr/>
          </p:nvSpPr>
          <p:spPr>
            <a:xfrm>
              <a:off x="5819692" y="4511761"/>
              <a:ext cx="348037" cy="387276"/>
            </a:xfrm>
            <a:prstGeom prst="roundRect">
              <a:avLst>
                <a:gd name="adj" fmla="val 1889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14" name="Group 213">
              <a:extLst>
                <a:ext uri="{FF2B5EF4-FFF2-40B4-BE49-F238E27FC236}">
                  <a16:creationId xmlns:a16="http://schemas.microsoft.com/office/drawing/2014/main" id="{D488223F-1958-C918-CD8F-8BD3922FA6E8}"/>
                </a:ext>
              </a:extLst>
            </p:cNvPr>
            <p:cNvGrpSpPr/>
            <p:nvPr/>
          </p:nvGrpSpPr>
          <p:grpSpPr>
            <a:xfrm>
              <a:off x="5841552" y="4527458"/>
              <a:ext cx="318587" cy="355882"/>
              <a:chOff x="10516842" y="803541"/>
              <a:chExt cx="443396" cy="495300"/>
            </a:xfrm>
          </p:grpSpPr>
          <p:sp>
            <p:nvSpPr>
              <p:cNvPr id="215" name="Freeform: Shape 214">
                <a:extLst>
                  <a:ext uri="{FF2B5EF4-FFF2-40B4-BE49-F238E27FC236}">
                    <a16:creationId xmlns:a16="http://schemas.microsoft.com/office/drawing/2014/main" id="{EF722010-E8DD-EF03-BE49-BBA8FDC303D3}"/>
                  </a:ext>
                </a:extLst>
              </p:cNvPr>
              <p:cNvSpPr/>
              <p:nvPr/>
            </p:nvSpPr>
            <p:spPr>
              <a:xfrm>
                <a:off x="10516842" y="803541"/>
                <a:ext cx="443368" cy="104274"/>
              </a:xfrm>
              <a:custGeom>
                <a:avLst/>
                <a:gdLst>
                  <a:gd name="connsiteX0" fmla="*/ 533400 w 533400"/>
                  <a:gd name="connsiteY0" fmla="*/ 76200 h 152400"/>
                  <a:gd name="connsiteX1" fmla="*/ 266700 w 533400"/>
                  <a:gd name="connsiteY1" fmla="*/ 152400 h 152400"/>
                  <a:gd name="connsiteX2" fmla="*/ 0 w 533400"/>
                  <a:gd name="connsiteY2" fmla="*/ 76200 h 152400"/>
                  <a:gd name="connsiteX3" fmla="*/ 266700 w 533400"/>
                  <a:gd name="connsiteY3" fmla="*/ 0 h 152400"/>
                  <a:gd name="connsiteX4" fmla="*/ 533400 w 533400"/>
                  <a:gd name="connsiteY4" fmla="*/ 76200 h 152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33400" h="152400">
                    <a:moveTo>
                      <a:pt x="533400" y="76200"/>
                    </a:moveTo>
                    <a:cubicBezTo>
                      <a:pt x="533400" y="118284"/>
                      <a:pt x="413994" y="152400"/>
                      <a:pt x="266700" y="152400"/>
                    </a:cubicBezTo>
                    <a:cubicBezTo>
                      <a:pt x="119406" y="152400"/>
                      <a:pt x="0" y="118284"/>
                      <a:pt x="0" y="76200"/>
                    </a:cubicBezTo>
                    <a:cubicBezTo>
                      <a:pt x="0" y="34116"/>
                      <a:pt x="119406" y="0"/>
                      <a:pt x="266700" y="0"/>
                    </a:cubicBezTo>
                    <a:cubicBezTo>
                      <a:pt x="413994" y="0"/>
                      <a:pt x="533400" y="34116"/>
                      <a:pt x="5334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216" name="Freeform: Shape 215">
                <a:extLst>
                  <a:ext uri="{FF2B5EF4-FFF2-40B4-BE49-F238E27FC236}">
                    <a16:creationId xmlns:a16="http://schemas.microsoft.com/office/drawing/2014/main" id="{AFE0BD6D-1114-9732-738A-B85A19E3008B}"/>
                  </a:ext>
                </a:extLst>
              </p:cNvPr>
              <p:cNvSpPr/>
              <p:nvPr/>
            </p:nvSpPr>
            <p:spPr>
              <a:xfrm>
                <a:off x="10516870" y="881746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217" name="Freeform: Shape 216">
                <a:extLst>
                  <a:ext uri="{FF2B5EF4-FFF2-40B4-BE49-F238E27FC236}">
                    <a16:creationId xmlns:a16="http://schemas.microsoft.com/office/drawing/2014/main" id="{59C2C61A-E664-6BBF-6267-DEFC9C6BA895}"/>
                  </a:ext>
                </a:extLst>
              </p:cNvPr>
              <p:cNvSpPr/>
              <p:nvPr/>
            </p:nvSpPr>
            <p:spPr>
              <a:xfrm>
                <a:off x="10516865" y="1012088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218" name="Freeform: Shape 217">
                <a:extLst>
                  <a:ext uri="{FF2B5EF4-FFF2-40B4-BE49-F238E27FC236}">
                    <a16:creationId xmlns:a16="http://schemas.microsoft.com/office/drawing/2014/main" id="{E2852B05-CB74-A604-8DA3-5ACD67BB383B}"/>
                  </a:ext>
                </a:extLst>
              </p:cNvPr>
              <p:cNvSpPr/>
              <p:nvPr/>
            </p:nvSpPr>
            <p:spPr>
              <a:xfrm>
                <a:off x="10516842" y="1142430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</p:grpSp>
      </p:grpSp>
      <p:sp>
        <p:nvSpPr>
          <p:cNvPr id="219" name="Rectangle 218">
            <a:extLst>
              <a:ext uri="{FF2B5EF4-FFF2-40B4-BE49-F238E27FC236}">
                <a16:creationId xmlns:a16="http://schemas.microsoft.com/office/drawing/2014/main" id="{A782555F-4398-C4D1-7A63-929787B1AF2D}"/>
              </a:ext>
            </a:extLst>
          </p:cNvPr>
          <p:cNvSpPr/>
          <p:nvPr/>
        </p:nvSpPr>
        <p:spPr>
          <a:xfrm>
            <a:off x="4689683" y="1737801"/>
            <a:ext cx="1778952" cy="4258616"/>
          </a:xfrm>
          <a:prstGeom prst="rect">
            <a:avLst/>
          </a:prstGeom>
          <a:noFill/>
          <a:ln w="9525">
            <a:solidFill>
              <a:srgbClr val="9E9E9E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1" name="TextBox 220">
            <a:extLst>
              <a:ext uri="{FF2B5EF4-FFF2-40B4-BE49-F238E27FC236}">
                <a16:creationId xmlns:a16="http://schemas.microsoft.com/office/drawing/2014/main" id="{0C74E870-AB25-20D5-3AEA-F2A1C81C8486}"/>
              </a:ext>
            </a:extLst>
          </p:cNvPr>
          <p:cNvSpPr txBox="1"/>
          <p:nvPr/>
        </p:nvSpPr>
        <p:spPr>
          <a:xfrm>
            <a:off x="5030182" y="5138775"/>
            <a:ext cx="9780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Option 2: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Cloud Server</a:t>
            </a:r>
          </a:p>
        </p:txBody>
      </p:sp>
      <p:cxnSp>
        <p:nvCxnSpPr>
          <p:cNvPr id="244" name="Straight Connector 243">
            <a:extLst>
              <a:ext uri="{FF2B5EF4-FFF2-40B4-BE49-F238E27FC236}">
                <a16:creationId xmlns:a16="http://schemas.microsoft.com/office/drawing/2014/main" id="{711A5726-F48B-EAE8-6B37-A7963FB50E1C}"/>
              </a:ext>
            </a:extLst>
          </p:cNvPr>
          <p:cNvCxnSpPr>
            <a:cxnSpLocks/>
          </p:cNvCxnSpPr>
          <p:nvPr/>
        </p:nvCxnSpPr>
        <p:spPr>
          <a:xfrm flipH="1">
            <a:off x="6468635" y="3911506"/>
            <a:ext cx="644635" cy="0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6" name="Freeform: Shape 245">
            <a:extLst>
              <a:ext uri="{FF2B5EF4-FFF2-40B4-BE49-F238E27FC236}">
                <a16:creationId xmlns:a16="http://schemas.microsoft.com/office/drawing/2014/main" id="{EE32898D-4C4F-899D-3702-9B5F9FC7F3EA}"/>
              </a:ext>
            </a:extLst>
          </p:cNvPr>
          <p:cNvSpPr/>
          <p:nvPr/>
        </p:nvSpPr>
        <p:spPr>
          <a:xfrm>
            <a:off x="7113269" y="3906799"/>
            <a:ext cx="54863" cy="737214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0 w 0"/>
              <a:gd name="connsiteY0" fmla="*/ 2340814 h 2340814"/>
              <a:gd name="connsiteX1" fmla="*/ 0 w 0"/>
              <a:gd name="connsiteY1" fmla="*/ 0 h 2340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40814">
                <a:moveTo>
                  <a:pt x="0" y="2340814"/>
                </a:moveTo>
                <a:lnTo>
                  <a:pt x="0" y="0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48" name="Straight Connector 247">
            <a:extLst>
              <a:ext uri="{FF2B5EF4-FFF2-40B4-BE49-F238E27FC236}">
                <a16:creationId xmlns:a16="http://schemas.microsoft.com/office/drawing/2014/main" id="{7B57476E-77F2-5380-8C99-E5F6BA878926}"/>
              </a:ext>
            </a:extLst>
          </p:cNvPr>
          <p:cNvCxnSpPr>
            <a:cxnSpLocks/>
          </p:cNvCxnSpPr>
          <p:nvPr/>
        </p:nvCxnSpPr>
        <p:spPr>
          <a:xfrm flipH="1">
            <a:off x="7108507" y="4644012"/>
            <a:ext cx="632550" cy="0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1" name="Freeform: Shape 250">
            <a:extLst>
              <a:ext uri="{FF2B5EF4-FFF2-40B4-BE49-F238E27FC236}">
                <a16:creationId xmlns:a16="http://schemas.microsoft.com/office/drawing/2014/main" id="{AA309873-736B-9281-9BD4-F0D6514D0593}"/>
              </a:ext>
            </a:extLst>
          </p:cNvPr>
          <p:cNvSpPr/>
          <p:nvPr/>
        </p:nvSpPr>
        <p:spPr>
          <a:xfrm>
            <a:off x="7104104" y="3180939"/>
            <a:ext cx="54863" cy="737214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0 w 0"/>
              <a:gd name="connsiteY0" fmla="*/ 2340814 h 2340814"/>
              <a:gd name="connsiteX1" fmla="*/ 0 w 0"/>
              <a:gd name="connsiteY1" fmla="*/ 0 h 2340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40814">
                <a:moveTo>
                  <a:pt x="0" y="2340814"/>
                </a:moveTo>
                <a:lnTo>
                  <a:pt x="0" y="0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52" name="Straight Connector 251">
            <a:extLst>
              <a:ext uri="{FF2B5EF4-FFF2-40B4-BE49-F238E27FC236}">
                <a16:creationId xmlns:a16="http://schemas.microsoft.com/office/drawing/2014/main" id="{F940B7EF-6EA3-9D9B-A9B9-15F0CD487E38}"/>
              </a:ext>
            </a:extLst>
          </p:cNvPr>
          <p:cNvCxnSpPr>
            <a:cxnSpLocks/>
          </p:cNvCxnSpPr>
          <p:nvPr/>
        </p:nvCxnSpPr>
        <p:spPr>
          <a:xfrm flipH="1">
            <a:off x="7108506" y="3180518"/>
            <a:ext cx="364666" cy="0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5" name="Rectangle 154">
            <a:extLst>
              <a:ext uri="{FF2B5EF4-FFF2-40B4-BE49-F238E27FC236}">
                <a16:creationId xmlns:a16="http://schemas.microsoft.com/office/drawing/2014/main" id="{D0B79415-633F-04DD-8865-D9735F365A50}"/>
              </a:ext>
            </a:extLst>
          </p:cNvPr>
          <p:cNvSpPr/>
          <p:nvPr/>
        </p:nvSpPr>
        <p:spPr>
          <a:xfrm>
            <a:off x="849814" y="4819271"/>
            <a:ext cx="471608" cy="714726"/>
          </a:xfrm>
          <a:prstGeom prst="rect">
            <a:avLst/>
          </a:prstGeom>
          <a:noFill/>
          <a:ln w="15875">
            <a:solidFill>
              <a:srgbClr val="73D438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71" name="Straight Connector 170">
            <a:extLst>
              <a:ext uri="{FF2B5EF4-FFF2-40B4-BE49-F238E27FC236}">
                <a16:creationId xmlns:a16="http://schemas.microsoft.com/office/drawing/2014/main" id="{215BC8A3-77FE-2889-F513-EB2ABAC1E625}"/>
              </a:ext>
            </a:extLst>
          </p:cNvPr>
          <p:cNvCxnSpPr>
            <a:cxnSpLocks/>
          </p:cNvCxnSpPr>
          <p:nvPr/>
        </p:nvCxnSpPr>
        <p:spPr>
          <a:xfrm flipH="1">
            <a:off x="7465022" y="3180518"/>
            <a:ext cx="276034" cy="0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7" name="Picture 146">
            <a:extLst>
              <a:ext uri="{FF2B5EF4-FFF2-40B4-BE49-F238E27FC236}">
                <a16:creationId xmlns:a16="http://schemas.microsoft.com/office/drawing/2014/main" id="{D4B1A841-B016-3617-63AE-D1225AEE5112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4460" t="19497" r="75412" b="17649"/>
          <a:stretch/>
        </p:blipFill>
        <p:spPr>
          <a:xfrm>
            <a:off x="5227267" y="5596500"/>
            <a:ext cx="150706" cy="151486"/>
          </a:xfrm>
          <a:prstGeom prst="rect">
            <a:avLst/>
          </a:prstGeom>
        </p:spPr>
      </p:pic>
      <p:pic>
        <p:nvPicPr>
          <p:cNvPr id="148" name="Picture 147">
            <a:extLst>
              <a:ext uri="{FF2B5EF4-FFF2-40B4-BE49-F238E27FC236}">
                <a16:creationId xmlns:a16="http://schemas.microsoft.com/office/drawing/2014/main" id="{41054753-4D17-9240-CD89-3CC3C9498A93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25243" b="74757" l="31250" r="93438">
                        <a14:foregroundMark x1="35625" y1="33981" x2="31250" y2="34951"/>
                        <a14:foregroundMark x1="58219" y1="68981" x2="58438" y2="68932"/>
                        <a14:foregroundMark x1="54063" y1="69903" x2="55074" y2="69679"/>
                        <a14:foregroundMark x1="63125" y1="47573" x2="63667" y2="60194"/>
                        <a14:foregroundMark x1="74688" y1="33010" x2="74688" y2="33010"/>
                        <a14:foregroundMark x1="72813" y1="44660" x2="72813" y2="44660"/>
                        <a14:foregroundMark x1="93438" y1="55340" x2="93438" y2="55340"/>
                        <a14:foregroundMark x1="45625" y1="62136" x2="45625" y2="62136"/>
                        <a14:foregroundMark x1="45625" y1="61165" x2="45625" y2="61165"/>
                        <a14:foregroundMark x1="45938" y1="60194" x2="45938" y2="60194"/>
                        <a14:foregroundMark x1="79688" y1="44660" x2="79688" y2="44660"/>
                        <a14:foregroundMark x1="78125" y1="45631" x2="78125" y2="45631"/>
                        <a14:foregroundMark x1="78438" y1="42718" x2="78438" y2="42718"/>
                        <a14:foregroundMark x1="78438" y1="42718" x2="78438" y2="42718"/>
                        <a14:foregroundMark x1="78750" y1="41748" x2="78750" y2="41748"/>
                        <a14:backgroundMark x1="59375" y1="38835" x2="59688" y2="37864"/>
                        <a14:backgroundMark x1="55937" y1="66990" x2="57500" y2="65049"/>
                        <a14:backgroundMark x1="57500" y1="66019" x2="56250" y2="66990"/>
                        <a14:backgroundMark x1="55937" y1="66019" x2="55937" y2="65049"/>
                        <a14:backgroundMark x1="56875" y1="66019" x2="55937" y2="66019"/>
                        <a14:backgroundMark x1="55625" y1="66990" x2="56563" y2="66990"/>
                        <a14:backgroundMark x1="64688" y1="60194" x2="64688" y2="63107"/>
                        <a14:backgroundMark x1="59375" y1="36893" x2="59375" y2="37864"/>
                        <a14:backgroundMark x1="45313" y1="61165" x2="45313" y2="61165"/>
                        <a14:backgroundMark x1="88125" y1="49515" x2="88125" y2="49515"/>
                        <a14:backgroundMark x1="88750" y1="48544" x2="88125" y2="49515"/>
                        <a14:backgroundMark x1="78125" y1="40777" x2="78438" y2="41748"/>
                      </a14:backgroundRemoval>
                    </a14:imgEffect>
                  </a14:imgLayer>
                </a14:imgProps>
              </a:ext>
            </a:extLst>
          </a:blip>
          <a:srcRect l="27428" t="19497" r="4273" b="17649"/>
          <a:stretch/>
        </p:blipFill>
        <p:spPr>
          <a:xfrm>
            <a:off x="5400170" y="5623248"/>
            <a:ext cx="330798" cy="97993"/>
          </a:xfrm>
          <a:prstGeom prst="rect">
            <a:avLst/>
          </a:prstGeom>
        </p:spPr>
      </p:pic>
      <p:pic>
        <p:nvPicPr>
          <p:cNvPr id="5" name="Picture 4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618AE6C8-19A5-FB29-62C6-D2EFCE49A548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881084" y="5351714"/>
            <a:ext cx="422797" cy="422797"/>
          </a:xfrm>
          <a:prstGeom prst="rect">
            <a:avLst/>
          </a:prstGeom>
        </p:spPr>
      </p:pic>
      <p:grpSp>
        <p:nvGrpSpPr>
          <p:cNvPr id="159" name="Group 158">
            <a:extLst>
              <a:ext uri="{FF2B5EF4-FFF2-40B4-BE49-F238E27FC236}">
                <a16:creationId xmlns:a16="http://schemas.microsoft.com/office/drawing/2014/main" id="{00FFD6D1-E84A-6425-2918-CF28D8EE96EE}"/>
              </a:ext>
            </a:extLst>
          </p:cNvPr>
          <p:cNvGrpSpPr/>
          <p:nvPr/>
        </p:nvGrpSpPr>
        <p:grpSpPr>
          <a:xfrm>
            <a:off x="5364912" y="4359726"/>
            <a:ext cx="200656" cy="218587"/>
            <a:chOff x="4486028" y="1708150"/>
            <a:chExt cx="3159372" cy="3441700"/>
          </a:xfrm>
          <a:solidFill>
            <a:srgbClr val="A19D9D"/>
          </a:solidFill>
        </p:grpSpPr>
        <p:sp>
          <p:nvSpPr>
            <p:cNvPr id="160" name="Rectangle 3">
              <a:extLst>
                <a:ext uri="{FF2B5EF4-FFF2-40B4-BE49-F238E27FC236}">
                  <a16:creationId xmlns:a16="http://schemas.microsoft.com/office/drawing/2014/main" id="{0081A6CD-D276-C1B1-E721-BB9C332B7E60}"/>
                </a:ext>
              </a:extLst>
            </p:cNvPr>
            <p:cNvSpPr/>
            <p:nvPr/>
          </p:nvSpPr>
          <p:spPr>
            <a:xfrm>
              <a:off x="5956300" y="1708150"/>
              <a:ext cx="1689100" cy="1606550"/>
            </a:xfrm>
            <a:custGeom>
              <a:avLst/>
              <a:gdLst>
                <a:gd name="connsiteX0" fmla="*/ 0 w 1244600"/>
                <a:gd name="connsiteY0" fmla="*/ 0 h 1136650"/>
                <a:gd name="connsiteX1" fmla="*/ 1244600 w 1244600"/>
                <a:gd name="connsiteY1" fmla="*/ 0 h 1136650"/>
                <a:gd name="connsiteX2" fmla="*/ 1244600 w 1244600"/>
                <a:gd name="connsiteY2" fmla="*/ 1136650 h 1136650"/>
                <a:gd name="connsiteX3" fmla="*/ 0 w 1244600"/>
                <a:gd name="connsiteY3" fmla="*/ 1136650 h 1136650"/>
                <a:gd name="connsiteX4" fmla="*/ 0 w 1244600"/>
                <a:gd name="connsiteY4" fmla="*/ 0 h 1136650"/>
                <a:gd name="connsiteX0" fmla="*/ 0 w 1257300"/>
                <a:gd name="connsiteY0" fmla="*/ 171450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171450 h 1308100"/>
                <a:gd name="connsiteX0" fmla="*/ 0 w 1257300"/>
                <a:gd name="connsiteY0" fmla="*/ 207642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207642 h 1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7300" h="1308100">
                  <a:moveTo>
                    <a:pt x="0" y="207642"/>
                  </a:moveTo>
                  <a:lnTo>
                    <a:pt x="1257300" y="0"/>
                  </a:lnTo>
                  <a:lnTo>
                    <a:pt x="1244600" y="1308100"/>
                  </a:lnTo>
                  <a:lnTo>
                    <a:pt x="0" y="1308100"/>
                  </a:lnTo>
                  <a:lnTo>
                    <a:pt x="0" y="207642"/>
                  </a:lnTo>
                  <a:close/>
                </a:path>
              </a:pathLst>
            </a:custGeom>
            <a:solidFill>
              <a:srgbClr val="7FBA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960"/>
            </a:p>
          </p:txBody>
        </p:sp>
        <p:sp>
          <p:nvSpPr>
            <p:cNvPr id="161" name="Rectangle 3">
              <a:extLst>
                <a:ext uri="{FF2B5EF4-FFF2-40B4-BE49-F238E27FC236}">
                  <a16:creationId xmlns:a16="http://schemas.microsoft.com/office/drawing/2014/main" id="{A9185528-FF3B-7B95-1898-2BF5407AD741}"/>
                </a:ext>
              </a:extLst>
            </p:cNvPr>
            <p:cNvSpPr/>
            <p:nvPr/>
          </p:nvSpPr>
          <p:spPr>
            <a:xfrm>
              <a:off x="4486028" y="2006600"/>
              <a:ext cx="1257300" cy="1308100"/>
            </a:xfrm>
            <a:custGeom>
              <a:avLst/>
              <a:gdLst>
                <a:gd name="connsiteX0" fmla="*/ 0 w 1244600"/>
                <a:gd name="connsiteY0" fmla="*/ 0 h 1136650"/>
                <a:gd name="connsiteX1" fmla="*/ 1244600 w 1244600"/>
                <a:gd name="connsiteY1" fmla="*/ 0 h 1136650"/>
                <a:gd name="connsiteX2" fmla="*/ 1244600 w 1244600"/>
                <a:gd name="connsiteY2" fmla="*/ 1136650 h 1136650"/>
                <a:gd name="connsiteX3" fmla="*/ 0 w 1244600"/>
                <a:gd name="connsiteY3" fmla="*/ 1136650 h 1136650"/>
                <a:gd name="connsiteX4" fmla="*/ 0 w 1244600"/>
                <a:gd name="connsiteY4" fmla="*/ 0 h 1136650"/>
                <a:gd name="connsiteX0" fmla="*/ 0 w 1257300"/>
                <a:gd name="connsiteY0" fmla="*/ 171450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171450 h 1308100"/>
                <a:gd name="connsiteX0" fmla="*/ 0 w 1257300"/>
                <a:gd name="connsiteY0" fmla="*/ 207642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207642 h 1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7300" h="1308100">
                  <a:moveTo>
                    <a:pt x="0" y="207642"/>
                  </a:moveTo>
                  <a:lnTo>
                    <a:pt x="1257300" y="0"/>
                  </a:lnTo>
                  <a:lnTo>
                    <a:pt x="1244600" y="1308100"/>
                  </a:lnTo>
                  <a:lnTo>
                    <a:pt x="0" y="1308100"/>
                  </a:lnTo>
                  <a:lnTo>
                    <a:pt x="0" y="207642"/>
                  </a:lnTo>
                  <a:close/>
                </a:path>
              </a:pathLst>
            </a:custGeom>
            <a:solidFill>
              <a:srgbClr val="F2502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960"/>
            </a:p>
          </p:txBody>
        </p:sp>
        <p:sp>
          <p:nvSpPr>
            <p:cNvPr id="162" name="Rectangle 3">
              <a:extLst>
                <a:ext uri="{FF2B5EF4-FFF2-40B4-BE49-F238E27FC236}">
                  <a16:creationId xmlns:a16="http://schemas.microsoft.com/office/drawing/2014/main" id="{376C5B82-B98C-2174-9B6D-C841ED7D4AD2}"/>
                </a:ext>
              </a:extLst>
            </p:cNvPr>
            <p:cNvSpPr/>
            <p:nvPr/>
          </p:nvSpPr>
          <p:spPr>
            <a:xfrm flipV="1">
              <a:off x="5956300" y="3543300"/>
              <a:ext cx="1689100" cy="1606550"/>
            </a:xfrm>
            <a:custGeom>
              <a:avLst/>
              <a:gdLst>
                <a:gd name="connsiteX0" fmla="*/ 0 w 1244600"/>
                <a:gd name="connsiteY0" fmla="*/ 0 h 1136650"/>
                <a:gd name="connsiteX1" fmla="*/ 1244600 w 1244600"/>
                <a:gd name="connsiteY1" fmla="*/ 0 h 1136650"/>
                <a:gd name="connsiteX2" fmla="*/ 1244600 w 1244600"/>
                <a:gd name="connsiteY2" fmla="*/ 1136650 h 1136650"/>
                <a:gd name="connsiteX3" fmla="*/ 0 w 1244600"/>
                <a:gd name="connsiteY3" fmla="*/ 1136650 h 1136650"/>
                <a:gd name="connsiteX4" fmla="*/ 0 w 1244600"/>
                <a:gd name="connsiteY4" fmla="*/ 0 h 1136650"/>
                <a:gd name="connsiteX0" fmla="*/ 0 w 1257300"/>
                <a:gd name="connsiteY0" fmla="*/ 171450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171450 h 1308100"/>
                <a:gd name="connsiteX0" fmla="*/ 0 w 1257300"/>
                <a:gd name="connsiteY0" fmla="*/ 207642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207642 h 1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7300" h="1308100">
                  <a:moveTo>
                    <a:pt x="0" y="207642"/>
                  </a:moveTo>
                  <a:lnTo>
                    <a:pt x="1257300" y="0"/>
                  </a:lnTo>
                  <a:lnTo>
                    <a:pt x="1244600" y="1308100"/>
                  </a:lnTo>
                  <a:lnTo>
                    <a:pt x="0" y="1308100"/>
                  </a:lnTo>
                  <a:lnTo>
                    <a:pt x="0" y="207642"/>
                  </a:lnTo>
                  <a:close/>
                </a:path>
              </a:pathLst>
            </a:custGeom>
            <a:solidFill>
              <a:srgbClr val="FFB9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960"/>
            </a:p>
          </p:txBody>
        </p:sp>
        <p:sp>
          <p:nvSpPr>
            <p:cNvPr id="169" name="Rectangle 3">
              <a:extLst>
                <a:ext uri="{FF2B5EF4-FFF2-40B4-BE49-F238E27FC236}">
                  <a16:creationId xmlns:a16="http://schemas.microsoft.com/office/drawing/2014/main" id="{FDC12D68-1214-25F9-5CA4-677C37AA980B}"/>
                </a:ext>
              </a:extLst>
            </p:cNvPr>
            <p:cNvSpPr/>
            <p:nvPr/>
          </p:nvSpPr>
          <p:spPr>
            <a:xfrm flipV="1">
              <a:off x="4486028" y="3557711"/>
              <a:ext cx="1257300" cy="1308100"/>
            </a:xfrm>
            <a:custGeom>
              <a:avLst/>
              <a:gdLst>
                <a:gd name="connsiteX0" fmla="*/ 0 w 1244600"/>
                <a:gd name="connsiteY0" fmla="*/ 0 h 1136650"/>
                <a:gd name="connsiteX1" fmla="*/ 1244600 w 1244600"/>
                <a:gd name="connsiteY1" fmla="*/ 0 h 1136650"/>
                <a:gd name="connsiteX2" fmla="*/ 1244600 w 1244600"/>
                <a:gd name="connsiteY2" fmla="*/ 1136650 h 1136650"/>
                <a:gd name="connsiteX3" fmla="*/ 0 w 1244600"/>
                <a:gd name="connsiteY3" fmla="*/ 1136650 h 1136650"/>
                <a:gd name="connsiteX4" fmla="*/ 0 w 1244600"/>
                <a:gd name="connsiteY4" fmla="*/ 0 h 1136650"/>
                <a:gd name="connsiteX0" fmla="*/ 0 w 1257300"/>
                <a:gd name="connsiteY0" fmla="*/ 171450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171450 h 1308100"/>
                <a:gd name="connsiteX0" fmla="*/ 0 w 1257300"/>
                <a:gd name="connsiteY0" fmla="*/ 207642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207642 h 1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7300" h="1308100">
                  <a:moveTo>
                    <a:pt x="0" y="207642"/>
                  </a:moveTo>
                  <a:lnTo>
                    <a:pt x="1257300" y="0"/>
                  </a:lnTo>
                  <a:lnTo>
                    <a:pt x="1244600" y="1308100"/>
                  </a:lnTo>
                  <a:lnTo>
                    <a:pt x="0" y="1308100"/>
                  </a:lnTo>
                  <a:lnTo>
                    <a:pt x="0" y="207642"/>
                  </a:lnTo>
                  <a:close/>
                </a:path>
              </a:pathLst>
            </a:custGeom>
            <a:solidFill>
              <a:srgbClr val="00A4E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960"/>
            </a:p>
          </p:txBody>
        </p:sp>
      </p:grpSp>
      <p:sp>
        <p:nvSpPr>
          <p:cNvPr id="170" name="TextBox 169">
            <a:extLst>
              <a:ext uri="{FF2B5EF4-FFF2-40B4-BE49-F238E27FC236}">
                <a16:creationId xmlns:a16="http://schemas.microsoft.com/office/drawing/2014/main" id="{0D464DEA-166E-5B3C-2ABD-A3AD8B407C54}"/>
              </a:ext>
            </a:extLst>
          </p:cNvPr>
          <p:cNvSpPr txBox="1"/>
          <p:nvPr/>
        </p:nvSpPr>
        <p:spPr>
          <a:xfrm>
            <a:off x="5442968" y="4384480"/>
            <a:ext cx="619064" cy="2608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GB" sz="600">
                <a:solidFill>
                  <a:schemeClr val="bg2">
                    <a:lumMod val="10000"/>
                  </a:schemeClr>
                </a:solidFill>
                <a:latin typeface="Daytona" panose="020B0604020202020204" pitchFamily="34" charset="0"/>
                <a:cs typeface="Biome Light" panose="020B0502040204020203" pitchFamily="34" charset="0"/>
              </a:rPr>
              <a:t>Microsoft</a:t>
            </a:r>
          </a:p>
          <a:p>
            <a:pPr algn="ctr">
              <a:lnSpc>
                <a:spcPct val="90000"/>
              </a:lnSpc>
            </a:pPr>
            <a:r>
              <a:rPr lang="en-GB" sz="600">
                <a:solidFill>
                  <a:schemeClr val="bg2">
                    <a:lumMod val="10000"/>
                  </a:schemeClr>
                </a:solidFill>
                <a:latin typeface="Daytona" panose="020B0604020202020204" pitchFamily="34" charset="0"/>
                <a:cs typeface="Biome Light" panose="020B0502040204020203" pitchFamily="34" charset="0"/>
              </a:rPr>
              <a:t>Azure</a:t>
            </a:r>
          </a:p>
        </p:txBody>
      </p:sp>
      <p:pic>
        <p:nvPicPr>
          <p:cNvPr id="172" name="Picture 171">
            <a:extLst>
              <a:ext uri="{FF2B5EF4-FFF2-40B4-BE49-F238E27FC236}">
                <a16:creationId xmlns:a16="http://schemas.microsoft.com/office/drawing/2014/main" id="{DE964E14-36F1-46CF-1F44-59C5A24C0CA2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4460" t="19497" r="75412" b="17649"/>
          <a:stretch/>
        </p:blipFill>
        <p:spPr>
          <a:xfrm>
            <a:off x="5227267" y="3295769"/>
            <a:ext cx="150706" cy="151486"/>
          </a:xfrm>
          <a:prstGeom prst="rect">
            <a:avLst/>
          </a:prstGeom>
        </p:spPr>
      </p:pic>
      <p:pic>
        <p:nvPicPr>
          <p:cNvPr id="186" name="Picture 185">
            <a:extLst>
              <a:ext uri="{FF2B5EF4-FFF2-40B4-BE49-F238E27FC236}">
                <a16:creationId xmlns:a16="http://schemas.microsoft.com/office/drawing/2014/main" id="{1836F97B-B20C-C3C9-A19F-EFBD056A7CFF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25243" b="74757" l="31250" r="93438">
                        <a14:foregroundMark x1="35625" y1="33981" x2="31250" y2="34951"/>
                        <a14:foregroundMark x1="58219" y1="68981" x2="58438" y2="68932"/>
                        <a14:foregroundMark x1="54063" y1="69903" x2="55074" y2="69679"/>
                        <a14:foregroundMark x1="63125" y1="47573" x2="63667" y2="60194"/>
                        <a14:foregroundMark x1="74688" y1="33010" x2="74688" y2="33010"/>
                        <a14:foregroundMark x1="72813" y1="44660" x2="72813" y2="44660"/>
                        <a14:foregroundMark x1="93438" y1="55340" x2="93438" y2="55340"/>
                        <a14:foregroundMark x1="45625" y1="62136" x2="45625" y2="62136"/>
                        <a14:foregroundMark x1="45625" y1="61165" x2="45625" y2="61165"/>
                        <a14:foregroundMark x1="45938" y1="60194" x2="45938" y2="60194"/>
                        <a14:foregroundMark x1="79688" y1="44660" x2="79688" y2="44660"/>
                        <a14:foregroundMark x1="78125" y1="45631" x2="78125" y2="45631"/>
                        <a14:foregroundMark x1="78438" y1="42718" x2="78438" y2="42718"/>
                        <a14:foregroundMark x1="78438" y1="42718" x2="78438" y2="42718"/>
                        <a14:foregroundMark x1="78750" y1="41748" x2="78750" y2="41748"/>
                        <a14:backgroundMark x1="59375" y1="38835" x2="59688" y2="37864"/>
                        <a14:backgroundMark x1="55937" y1="66990" x2="57500" y2="65049"/>
                        <a14:backgroundMark x1="57500" y1="66019" x2="56250" y2="66990"/>
                        <a14:backgroundMark x1="55937" y1="66019" x2="55937" y2="65049"/>
                        <a14:backgroundMark x1="56875" y1="66019" x2="55937" y2="66019"/>
                        <a14:backgroundMark x1="55625" y1="66990" x2="56563" y2="66990"/>
                        <a14:backgroundMark x1="64688" y1="60194" x2="64688" y2="63107"/>
                        <a14:backgroundMark x1="59375" y1="36893" x2="59375" y2="37864"/>
                        <a14:backgroundMark x1="45313" y1="61165" x2="45313" y2="61165"/>
                        <a14:backgroundMark x1="88125" y1="49515" x2="88125" y2="49515"/>
                        <a14:backgroundMark x1="88750" y1="48544" x2="88125" y2="49515"/>
                        <a14:backgroundMark x1="78125" y1="40777" x2="78438" y2="41748"/>
                      </a14:backgroundRemoval>
                    </a14:imgEffect>
                  </a14:imgLayer>
                </a14:imgProps>
              </a:ext>
            </a:extLst>
          </a:blip>
          <a:srcRect l="27428" t="19497" r="4273" b="17649"/>
          <a:stretch/>
        </p:blipFill>
        <p:spPr>
          <a:xfrm>
            <a:off x="5400170" y="3322516"/>
            <a:ext cx="330798" cy="97993"/>
          </a:xfrm>
          <a:prstGeom prst="rect">
            <a:avLst/>
          </a:prstGeom>
        </p:spPr>
      </p:pic>
      <p:pic>
        <p:nvPicPr>
          <p:cNvPr id="188" name="Picture 187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021799D2-9DAD-A87F-A93D-46B5479FF11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861792" y="3067286"/>
            <a:ext cx="422797" cy="422797"/>
          </a:xfrm>
          <a:prstGeom prst="rect">
            <a:avLst/>
          </a:prstGeom>
        </p:spPr>
      </p:pic>
      <p:grpSp>
        <p:nvGrpSpPr>
          <p:cNvPr id="191" name="Group 190">
            <a:extLst>
              <a:ext uri="{FF2B5EF4-FFF2-40B4-BE49-F238E27FC236}">
                <a16:creationId xmlns:a16="http://schemas.microsoft.com/office/drawing/2014/main" id="{B1B338B8-7F4F-A408-B6BD-38FAB06B02D8}"/>
              </a:ext>
            </a:extLst>
          </p:cNvPr>
          <p:cNvGrpSpPr/>
          <p:nvPr/>
        </p:nvGrpSpPr>
        <p:grpSpPr>
          <a:xfrm>
            <a:off x="1000762" y="5569265"/>
            <a:ext cx="160949" cy="63070"/>
            <a:chOff x="5051565" y="2780708"/>
            <a:chExt cx="293981" cy="115200"/>
          </a:xfrm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69BCA5D3-BD16-9BFC-EA0B-19744B21537D}"/>
                </a:ext>
              </a:extLst>
            </p:cNvPr>
            <p:cNvSpPr/>
            <p:nvPr/>
          </p:nvSpPr>
          <p:spPr>
            <a:xfrm>
              <a:off x="5051565" y="2804689"/>
              <a:ext cx="291600" cy="72000"/>
            </a:xfrm>
            <a:custGeom>
              <a:avLst/>
              <a:gdLst>
                <a:gd name="connsiteX0" fmla="*/ 142875 w 685800"/>
                <a:gd name="connsiteY0" fmla="*/ 285750 h 285750"/>
                <a:gd name="connsiteX1" fmla="*/ 542925 w 685800"/>
                <a:gd name="connsiteY1" fmla="*/ 285750 h 285750"/>
                <a:gd name="connsiteX2" fmla="*/ 685800 w 685800"/>
                <a:gd name="connsiteY2" fmla="*/ 142875 h 285750"/>
                <a:gd name="connsiteX3" fmla="*/ 542925 w 685800"/>
                <a:gd name="connsiteY3" fmla="*/ 0 h 285750"/>
                <a:gd name="connsiteX4" fmla="*/ 142875 w 685800"/>
                <a:gd name="connsiteY4" fmla="*/ 0 h 285750"/>
                <a:gd name="connsiteX5" fmla="*/ 0 w 685800"/>
                <a:gd name="connsiteY5" fmla="*/ 142875 h 285750"/>
                <a:gd name="connsiteX6" fmla="*/ 142875 w 685800"/>
                <a:gd name="connsiteY6" fmla="*/ 285750 h 285750"/>
                <a:gd name="connsiteX7" fmla="*/ 142875 w 685800"/>
                <a:gd name="connsiteY7" fmla="*/ 19050 h 285750"/>
                <a:gd name="connsiteX8" fmla="*/ 542925 w 685800"/>
                <a:gd name="connsiteY8" fmla="*/ 19050 h 285750"/>
                <a:gd name="connsiteX9" fmla="*/ 666750 w 685800"/>
                <a:gd name="connsiteY9" fmla="*/ 142875 h 285750"/>
                <a:gd name="connsiteX10" fmla="*/ 542925 w 685800"/>
                <a:gd name="connsiteY10" fmla="*/ 266700 h 285750"/>
                <a:gd name="connsiteX11" fmla="*/ 142875 w 685800"/>
                <a:gd name="connsiteY11" fmla="*/ 266700 h 285750"/>
                <a:gd name="connsiteX12" fmla="*/ 19050 w 685800"/>
                <a:gd name="connsiteY12" fmla="*/ 142875 h 285750"/>
                <a:gd name="connsiteX13" fmla="*/ 142875 w 685800"/>
                <a:gd name="connsiteY13" fmla="*/ 1905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85800" h="285750">
                  <a:moveTo>
                    <a:pt x="142875" y="285750"/>
                  </a:moveTo>
                  <a:lnTo>
                    <a:pt x="542925" y="285750"/>
                  </a:lnTo>
                  <a:cubicBezTo>
                    <a:pt x="621833" y="285750"/>
                    <a:pt x="685800" y="221783"/>
                    <a:pt x="685800" y="142875"/>
                  </a:cubicBezTo>
                  <a:cubicBezTo>
                    <a:pt x="685800" y="63967"/>
                    <a:pt x="621833" y="0"/>
                    <a:pt x="542925" y="0"/>
                  </a:cubicBezTo>
                  <a:lnTo>
                    <a:pt x="142875" y="0"/>
                  </a:lnTo>
                  <a:cubicBezTo>
                    <a:pt x="63967" y="0"/>
                    <a:pt x="0" y="63967"/>
                    <a:pt x="0" y="142875"/>
                  </a:cubicBezTo>
                  <a:cubicBezTo>
                    <a:pt x="0" y="221783"/>
                    <a:pt x="63967" y="285750"/>
                    <a:pt x="142875" y="285750"/>
                  </a:cubicBezTo>
                  <a:close/>
                  <a:moveTo>
                    <a:pt x="142875" y="19050"/>
                  </a:moveTo>
                  <a:lnTo>
                    <a:pt x="542925" y="19050"/>
                  </a:lnTo>
                  <a:cubicBezTo>
                    <a:pt x="611312" y="19050"/>
                    <a:pt x="666750" y="74488"/>
                    <a:pt x="666750" y="142875"/>
                  </a:cubicBezTo>
                  <a:cubicBezTo>
                    <a:pt x="666750" y="211262"/>
                    <a:pt x="611312" y="266700"/>
                    <a:pt x="542925" y="266700"/>
                  </a:cubicBezTo>
                  <a:lnTo>
                    <a:pt x="142875" y="266700"/>
                  </a:lnTo>
                  <a:cubicBezTo>
                    <a:pt x="74488" y="266700"/>
                    <a:pt x="19050" y="211262"/>
                    <a:pt x="19050" y="142875"/>
                  </a:cubicBezTo>
                  <a:cubicBezTo>
                    <a:pt x="19050" y="74488"/>
                    <a:pt x="74488" y="19050"/>
                    <a:pt x="142875" y="19050"/>
                  </a:cubicBezTo>
                  <a:close/>
                </a:path>
              </a:pathLst>
            </a:custGeom>
            <a:solidFill>
              <a:srgbClr val="73D438"/>
            </a:solidFill>
            <a:ln w="6350" cap="flat">
              <a:solidFill>
                <a:srgbClr val="73D438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1680"/>
            </a:p>
          </p:txBody>
        </p:sp>
        <p:sp>
          <p:nvSpPr>
            <p:cNvPr id="194" name="Oval 193">
              <a:extLst>
                <a:ext uri="{FF2B5EF4-FFF2-40B4-BE49-F238E27FC236}">
                  <a16:creationId xmlns:a16="http://schemas.microsoft.com/office/drawing/2014/main" id="{74D6CDDC-8EB9-704D-3359-A9F20270D1F4}"/>
                </a:ext>
              </a:extLst>
            </p:cNvPr>
            <p:cNvSpPr/>
            <p:nvPr/>
          </p:nvSpPr>
          <p:spPr>
            <a:xfrm>
              <a:off x="5230346" y="2780708"/>
              <a:ext cx="115200" cy="115200"/>
            </a:xfrm>
            <a:prstGeom prst="ellipse">
              <a:avLst/>
            </a:prstGeom>
            <a:solidFill>
              <a:schemeClr val="bg1"/>
            </a:solidFill>
            <a:ln w="6350">
              <a:solidFill>
                <a:srgbClr val="73D43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68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EF3B97EF-F69D-D12D-64AE-65E166917BA0}"/>
                </a:ext>
              </a:extLst>
            </p:cNvPr>
            <p:cNvSpPr/>
            <p:nvPr/>
          </p:nvSpPr>
          <p:spPr>
            <a:xfrm>
              <a:off x="5260955" y="2811889"/>
              <a:ext cx="57600" cy="57600"/>
            </a:xfrm>
            <a:custGeom>
              <a:avLst/>
              <a:gdLst>
                <a:gd name="connsiteX0" fmla="*/ 85725 w 171450"/>
                <a:gd name="connsiteY0" fmla="*/ 171450 h 171450"/>
                <a:gd name="connsiteX1" fmla="*/ 171450 w 171450"/>
                <a:gd name="connsiteY1" fmla="*/ 85725 h 171450"/>
                <a:gd name="connsiteX2" fmla="*/ 85725 w 171450"/>
                <a:gd name="connsiteY2" fmla="*/ 0 h 171450"/>
                <a:gd name="connsiteX3" fmla="*/ 0 w 171450"/>
                <a:gd name="connsiteY3" fmla="*/ 85725 h 171450"/>
                <a:gd name="connsiteX4" fmla="*/ 85725 w 171450"/>
                <a:gd name="connsiteY4" fmla="*/ 171450 h 171450"/>
                <a:gd name="connsiteX5" fmla="*/ 85725 w 171450"/>
                <a:gd name="connsiteY5" fmla="*/ 19050 h 171450"/>
                <a:gd name="connsiteX6" fmla="*/ 152400 w 171450"/>
                <a:gd name="connsiteY6" fmla="*/ 85725 h 171450"/>
                <a:gd name="connsiteX7" fmla="*/ 85725 w 171450"/>
                <a:gd name="connsiteY7" fmla="*/ 152400 h 171450"/>
                <a:gd name="connsiteX8" fmla="*/ 19050 w 171450"/>
                <a:gd name="connsiteY8" fmla="*/ 85725 h 171450"/>
                <a:gd name="connsiteX9" fmla="*/ 85725 w 171450"/>
                <a:gd name="connsiteY9" fmla="*/ 1905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1450" h="171450">
                  <a:moveTo>
                    <a:pt x="85725" y="171450"/>
                  </a:moveTo>
                  <a:cubicBezTo>
                    <a:pt x="133070" y="171450"/>
                    <a:pt x="171450" y="133070"/>
                    <a:pt x="171450" y="85725"/>
                  </a:cubicBezTo>
                  <a:cubicBezTo>
                    <a:pt x="171450" y="38380"/>
                    <a:pt x="133070" y="0"/>
                    <a:pt x="85725" y="0"/>
                  </a:cubicBezTo>
                  <a:cubicBezTo>
                    <a:pt x="38380" y="0"/>
                    <a:pt x="0" y="38380"/>
                    <a:pt x="0" y="85725"/>
                  </a:cubicBezTo>
                  <a:cubicBezTo>
                    <a:pt x="0" y="133070"/>
                    <a:pt x="38380" y="171450"/>
                    <a:pt x="85725" y="171450"/>
                  </a:cubicBezTo>
                  <a:close/>
                  <a:moveTo>
                    <a:pt x="85725" y="19050"/>
                  </a:moveTo>
                  <a:cubicBezTo>
                    <a:pt x="122549" y="19050"/>
                    <a:pt x="152400" y="48901"/>
                    <a:pt x="152400" y="85725"/>
                  </a:cubicBezTo>
                  <a:cubicBezTo>
                    <a:pt x="152400" y="122549"/>
                    <a:pt x="122549" y="152400"/>
                    <a:pt x="85725" y="152400"/>
                  </a:cubicBezTo>
                  <a:cubicBezTo>
                    <a:pt x="48901" y="152400"/>
                    <a:pt x="19050" y="122549"/>
                    <a:pt x="19050" y="85725"/>
                  </a:cubicBezTo>
                  <a:cubicBezTo>
                    <a:pt x="19092" y="48918"/>
                    <a:pt x="48919" y="19092"/>
                    <a:pt x="85725" y="19050"/>
                  </a:cubicBezTo>
                  <a:close/>
                </a:path>
              </a:pathLst>
            </a:custGeom>
            <a:solidFill>
              <a:srgbClr val="73D438"/>
            </a:solidFill>
            <a:ln w="6350" cap="flat">
              <a:solidFill>
                <a:srgbClr val="73D438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1680"/>
            </a:p>
          </p:txBody>
        </p:sp>
      </p:grpSp>
      <p:cxnSp>
        <p:nvCxnSpPr>
          <p:cNvPr id="265" name="Straight Connector 264">
            <a:extLst>
              <a:ext uri="{FF2B5EF4-FFF2-40B4-BE49-F238E27FC236}">
                <a16:creationId xmlns:a16="http://schemas.microsoft.com/office/drawing/2014/main" id="{A0EAE7D1-8E3C-2609-1D90-4ED3B18A4A25}"/>
              </a:ext>
            </a:extLst>
          </p:cNvPr>
          <p:cNvCxnSpPr>
            <a:cxnSpLocks/>
          </p:cNvCxnSpPr>
          <p:nvPr/>
        </p:nvCxnSpPr>
        <p:spPr>
          <a:xfrm flipV="1">
            <a:off x="3878407" y="3913354"/>
            <a:ext cx="0" cy="1261440"/>
          </a:xfrm>
          <a:prstGeom prst="line">
            <a:avLst/>
          </a:prstGeom>
          <a:ln w="12700">
            <a:solidFill>
              <a:srgbClr val="4BA0D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7" name="Freeform: Shape 266">
            <a:extLst>
              <a:ext uri="{FF2B5EF4-FFF2-40B4-BE49-F238E27FC236}">
                <a16:creationId xmlns:a16="http://schemas.microsoft.com/office/drawing/2014/main" id="{59F6CE91-BDFE-2F23-5D17-CA5016D30EA0}"/>
              </a:ext>
            </a:extLst>
          </p:cNvPr>
          <p:cNvSpPr/>
          <p:nvPr/>
        </p:nvSpPr>
        <p:spPr>
          <a:xfrm flipH="1">
            <a:off x="7465022" y="3175688"/>
            <a:ext cx="0" cy="574560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0 w 0"/>
              <a:gd name="connsiteY0" fmla="*/ 2340815 h 2340815"/>
              <a:gd name="connsiteX1" fmla="*/ 0 w 0"/>
              <a:gd name="connsiteY1" fmla="*/ 1 h 23408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40815">
                <a:moveTo>
                  <a:pt x="0" y="2340815"/>
                </a:moveTo>
                <a:lnTo>
                  <a:pt x="0" y="1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9" name="Freeform: Shape 268">
            <a:extLst>
              <a:ext uri="{FF2B5EF4-FFF2-40B4-BE49-F238E27FC236}">
                <a16:creationId xmlns:a16="http://schemas.microsoft.com/office/drawing/2014/main" id="{F1FDC284-A59B-5F7D-D31D-07BA54F2B0CA}"/>
              </a:ext>
            </a:extLst>
          </p:cNvPr>
          <p:cNvSpPr/>
          <p:nvPr/>
        </p:nvSpPr>
        <p:spPr>
          <a:xfrm flipH="1" flipV="1">
            <a:off x="7465022" y="2610693"/>
            <a:ext cx="276034" cy="97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230028 w 230028"/>
              <a:gd name="connsiteY0" fmla="*/ 403 h 402"/>
              <a:gd name="connsiteX1" fmla="*/ 0 w 230028"/>
              <a:gd name="connsiteY1" fmla="*/ 0 h 4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30028" h="402">
                <a:moveTo>
                  <a:pt x="230028" y="403"/>
                </a:moveTo>
                <a:lnTo>
                  <a:pt x="0" y="0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70" name="Straight Connector 269">
            <a:extLst>
              <a:ext uri="{FF2B5EF4-FFF2-40B4-BE49-F238E27FC236}">
                <a16:creationId xmlns:a16="http://schemas.microsoft.com/office/drawing/2014/main" id="{68D449B8-7AC1-DF41-B78F-8066E42FB5B0}"/>
              </a:ext>
            </a:extLst>
          </p:cNvPr>
          <p:cNvCxnSpPr>
            <a:cxnSpLocks/>
          </p:cNvCxnSpPr>
          <p:nvPr/>
        </p:nvCxnSpPr>
        <p:spPr>
          <a:xfrm flipH="1">
            <a:off x="6468636" y="4068238"/>
            <a:ext cx="514333" cy="0"/>
          </a:xfrm>
          <a:prstGeom prst="line">
            <a:avLst/>
          </a:prstGeom>
          <a:noFill/>
          <a:ln w="9525">
            <a:solidFill>
              <a:srgbClr val="9E9E9E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4" name="Straight Connector 273">
            <a:extLst>
              <a:ext uri="{FF2B5EF4-FFF2-40B4-BE49-F238E27FC236}">
                <a16:creationId xmlns:a16="http://schemas.microsoft.com/office/drawing/2014/main" id="{B7AE0957-11D9-7B6B-F318-2F8692237F97}"/>
              </a:ext>
            </a:extLst>
          </p:cNvPr>
          <p:cNvCxnSpPr>
            <a:cxnSpLocks/>
          </p:cNvCxnSpPr>
          <p:nvPr/>
        </p:nvCxnSpPr>
        <p:spPr>
          <a:xfrm flipV="1">
            <a:off x="6979828" y="4066748"/>
            <a:ext cx="0" cy="1326280"/>
          </a:xfrm>
          <a:prstGeom prst="line">
            <a:avLst/>
          </a:prstGeom>
          <a:noFill/>
          <a:ln w="9525">
            <a:solidFill>
              <a:srgbClr val="9E9E9E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283" name="Graphic 282" descr="Close outline">
            <a:extLst>
              <a:ext uri="{FF2B5EF4-FFF2-40B4-BE49-F238E27FC236}">
                <a16:creationId xmlns:a16="http://schemas.microsoft.com/office/drawing/2014/main" id="{017E3F58-CB6E-EBE6-03C5-3566F417C4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0054116" y="2109038"/>
            <a:ext cx="129600" cy="129600"/>
          </a:xfrm>
          <a:prstGeom prst="rect">
            <a:avLst/>
          </a:prstGeom>
        </p:spPr>
      </p:pic>
      <p:grpSp>
        <p:nvGrpSpPr>
          <p:cNvPr id="157" name="Group 156">
            <a:extLst>
              <a:ext uri="{FF2B5EF4-FFF2-40B4-BE49-F238E27FC236}">
                <a16:creationId xmlns:a16="http://schemas.microsoft.com/office/drawing/2014/main" id="{C14B5695-E95E-11BC-F765-C9B7D4102574}"/>
              </a:ext>
            </a:extLst>
          </p:cNvPr>
          <p:cNvGrpSpPr/>
          <p:nvPr/>
        </p:nvGrpSpPr>
        <p:grpSpPr>
          <a:xfrm>
            <a:off x="4056388" y="3519255"/>
            <a:ext cx="508003" cy="559292"/>
            <a:chOff x="4426709" y="508000"/>
            <a:chExt cx="658129" cy="759659"/>
          </a:xfrm>
        </p:grpSpPr>
        <p:sp>
          <p:nvSpPr>
            <p:cNvPr id="158" name="Rectangle 157">
              <a:extLst>
                <a:ext uri="{FF2B5EF4-FFF2-40B4-BE49-F238E27FC236}">
                  <a16:creationId xmlns:a16="http://schemas.microsoft.com/office/drawing/2014/main" id="{26722ED8-AF5A-DD09-6303-96772B47D592}"/>
                </a:ext>
              </a:extLst>
            </p:cNvPr>
            <p:cNvSpPr/>
            <p:nvPr/>
          </p:nvSpPr>
          <p:spPr>
            <a:xfrm>
              <a:off x="4497820" y="508000"/>
              <a:ext cx="491768" cy="759659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80">
                <a:latin typeface="AvenirNext LT Pro Medium" panose="020B0504020202020204"/>
              </a:endParaRPr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5D03F7F0-0CB9-3BF6-FB7F-A779B30CB996}"/>
                </a:ext>
              </a:extLst>
            </p:cNvPr>
            <p:cNvSpPr/>
            <p:nvPr/>
          </p:nvSpPr>
          <p:spPr>
            <a:xfrm>
              <a:off x="4477004" y="567401"/>
              <a:ext cx="533400" cy="700258"/>
            </a:xfrm>
            <a:custGeom>
              <a:avLst/>
              <a:gdLst>
                <a:gd name="connsiteX0" fmla="*/ 466992 w 533400"/>
                <a:gd name="connsiteY0" fmla="*/ 314420 h 700258"/>
                <a:gd name="connsiteX1" fmla="*/ 466992 w 533400"/>
                <a:gd name="connsiteY1" fmla="*/ 200273 h 700258"/>
                <a:gd name="connsiteX2" fmla="*/ 266719 w 533400"/>
                <a:gd name="connsiteY2" fmla="*/ 0 h 700258"/>
                <a:gd name="connsiteX3" fmla="*/ 66446 w 533400"/>
                <a:gd name="connsiteY3" fmla="*/ 200273 h 700258"/>
                <a:gd name="connsiteX4" fmla="*/ 66446 w 533400"/>
                <a:gd name="connsiteY4" fmla="*/ 314411 h 700258"/>
                <a:gd name="connsiteX5" fmla="*/ 0 w 533400"/>
                <a:gd name="connsiteY5" fmla="*/ 319173 h 700258"/>
                <a:gd name="connsiteX6" fmla="*/ 0 w 533400"/>
                <a:gd name="connsiteY6" fmla="*/ 681209 h 700258"/>
                <a:gd name="connsiteX7" fmla="*/ 266700 w 533400"/>
                <a:gd name="connsiteY7" fmla="*/ 700259 h 700258"/>
                <a:gd name="connsiteX8" fmla="*/ 533400 w 533400"/>
                <a:gd name="connsiteY8" fmla="*/ 681209 h 700258"/>
                <a:gd name="connsiteX9" fmla="*/ 533400 w 533400"/>
                <a:gd name="connsiteY9" fmla="*/ 319154 h 700258"/>
                <a:gd name="connsiteX10" fmla="*/ 85496 w 533400"/>
                <a:gd name="connsiteY10" fmla="*/ 200273 h 700258"/>
                <a:gd name="connsiteX11" fmla="*/ 266719 w 533400"/>
                <a:gd name="connsiteY11" fmla="*/ 19050 h 700258"/>
                <a:gd name="connsiteX12" fmla="*/ 447942 w 533400"/>
                <a:gd name="connsiteY12" fmla="*/ 200273 h 700258"/>
                <a:gd name="connsiteX13" fmla="*/ 447942 w 533400"/>
                <a:gd name="connsiteY13" fmla="*/ 313144 h 700258"/>
                <a:gd name="connsiteX14" fmla="*/ 419129 w 533400"/>
                <a:gd name="connsiteY14" fmla="*/ 311220 h 700258"/>
                <a:gd name="connsiteX15" fmla="*/ 419129 w 533400"/>
                <a:gd name="connsiteY15" fmla="*/ 200035 h 700258"/>
                <a:gd name="connsiteX16" fmla="*/ 266729 w 533400"/>
                <a:gd name="connsiteY16" fmla="*/ 47635 h 700258"/>
                <a:gd name="connsiteX17" fmla="*/ 114329 w 533400"/>
                <a:gd name="connsiteY17" fmla="*/ 200035 h 700258"/>
                <a:gd name="connsiteX18" fmla="*/ 114329 w 533400"/>
                <a:gd name="connsiteY18" fmla="*/ 311220 h 700258"/>
                <a:gd name="connsiteX19" fmla="*/ 85515 w 533400"/>
                <a:gd name="connsiteY19" fmla="*/ 313125 h 700258"/>
                <a:gd name="connsiteX20" fmla="*/ 400079 w 533400"/>
                <a:gd name="connsiteY20" fmla="*/ 309886 h 700258"/>
                <a:gd name="connsiteX21" fmla="*/ 266729 w 533400"/>
                <a:gd name="connsiteY21" fmla="*/ 300104 h 700258"/>
                <a:gd name="connsiteX22" fmla="*/ 133379 w 533400"/>
                <a:gd name="connsiteY22" fmla="*/ 309886 h 700258"/>
                <a:gd name="connsiteX23" fmla="*/ 133379 w 533400"/>
                <a:gd name="connsiteY23" fmla="*/ 200035 h 700258"/>
                <a:gd name="connsiteX24" fmla="*/ 266729 w 533400"/>
                <a:gd name="connsiteY24" fmla="*/ 66685 h 700258"/>
                <a:gd name="connsiteX25" fmla="*/ 400079 w 533400"/>
                <a:gd name="connsiteY25" fmla="*/ 200035 h 700258"/>
                <a:gd name="connsiteX26" fmla="*/ 514379 w 533400"/>
                <a:gd name="connsiteY26" fmla="*/ 663473 h 700258"/>
                <a:gd name="connsiteX27" fmla="*/ 266729 w 533400"/>
                <a:gd name="connsiteY27" fmla="*/ 681171 h 700258"/>
                <a:gd name="connsiteX28" fmla="*/ 19079 w 533400"/>
                <a:gd name="connsiteY28" fmla="*/ 663473 h 700258"/>
                <a:gd name="connsiteX29" fmla="*/ 19079 w 533400"/>
                <a:gd name="connsiteY29" fmla="*/ 336899 h 700258"/>
                <a:gd name="connsiteX30" fmla="*/ 67980 w 533400"/>
                <a:gd name="connsiteY30" fmla="*/ 333404 h 700258"/>
                <a:gd name="connsiteX31" fmla="*/ 125254 w 533400"/>
                <a:gd name="connsiteY31" fmla="*/ 329594 h 700258"/>
                <a:gd name="connsiteX32" fmla="*/ 266729 w 533400"/>
                <a:gd name="connsiteY32" fmla="*/ 319202 h 700258"/>
                <a:gd name="connsiteX33" fmla="*/ 408337 w 533400"/>
                <a:gd name="connsiteY33" fmla="*/ 329594 h 700258"/>
                <a:gd name="connsiteX34" fmla="*/ 465401 w 533400"/>
                <a:gd name="connsiteY34" fmla="*/ 333404 h 700258"/>
                <a:gd name="connsiteX35" fmla="*/ 514379 w 533400"/>
                <a:gd name="connsiteY35" fmla="*/ 336899 h 700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533400" h="700258">
                  <a:moveTo>
                    <a:pt x="466992" y="314420"/>
                  </a:moveTo>
                  <a:lnTo>
                    <a:pt x="466992" y="200273"/>
                  </a:lnTo>
                  <a:cubicBezTo>
                    <a:pt x="466992" y="89665"/>
                    <a:pt x="377326" y="0"/>
                    <a:pt x="266719" y="0"/>
                  </a:cubicBezTo>
                  <a:cubicBezTo>
                    <a:pt x="156112" y="0"/>
                    <a:pt x="66446" y="89665"/>
                    <a:pt x="66446" y="200273"/>
                  </a:cubicBezTo>
                  <a:lnTo>
                    <a:pt x="66446" y="314411"/>
                  </a:lnTo>
                  <a:lnTo>
                    <a:pt x="0" y="319173"/>
                  </a:lnTo>
                  <a:lnTo>
                    <a:pt x="0" y="681209"/>
                  </a:lnTo>
                  <a:lnTo>
                    <a:pt x="266700" y="700259"/>
                  </a:lnTo>
                  <a:lnTo>
                    <a:pt x="533400" y="681209"/>
                  </a:lnTo>
                  <a:lnTo>
                    <a:pt x="533400" y="319154"/>
                  </a:lnTo>
                  <a:close/>
                  <a:moveTo>
                    <a:pt x="85496" y="200273"/>
                  </a:moveTo>
                  <a:cubicBezTo>
                    <a:pt x="85496" y="100186"/>
                    <a:pt x="166632" y="19050"/>
                    <a:pt x="266719" y="19050"/>
                  </a:cubicBezTo>
                  <a:cubicBezTo>
                    <a:pt x="366806" y="19050"/>
                    <a:pt x="447942" y="100186"/>
                    <a:pt x="447942" y="200273"/>
                  </a:cubicBezTo>
                  <a:lnTo>
                    <a:pt x="447942" y="313144"/>
                  </a:lnTo>
                  <a:lnTo>
                    <a:pt x="419129" y="311220"/>
                  </a:lnTo>
                  <a:lnTo>
                    <a:pt x="419129" y="200035"/>
                  </a:lnTo>
                  <a:cubicBezTo>
                    <a:pt x="419129" y="115866"/>
                    <a:pt x="350897" y="47635"/>
                    <a:pt x="266729" y="47635"/>
                  </a:cubicBezTo>
                  <a:cubicBezTo>
                    <a:pt x="182560" y="47635"/>
                    <a:pt x="114329" y="115866"/>
                    <a:pt x="114329" y="200035"/>
                  </a:cubicBezTo>
                  <a:lnTo>
                    <a:pt x="114329" y="311220"/>
                  </a:lnTo>
                  <a:lnTo>
                    <a:pt x="85515" y="313125"/>
                  </a:lnTo>
                  <a:close/>
                  <a:moveTo>
                    <a:pt x="400079" y="309886"/>
                  </a:moveTo>
                  <a:lnTo>
                    <a:pt x="266729" y="300104"/>
                  </a:lnTo>
                  <a:lnTo>
                    <a:pt x="133379" y="309886"/>
                  </a:lnTo>
                  <a:lnTo>
                    <a:pt x="133379" y="200035"/>
                  </a:lnTo>
                  <a:cubicBezTo>
                    <a:pt x="133379" y="126387"/>
                    <a:pt x="193081" y="66685"/>
                    <a:pt x="266729" y="66685"/>
                  </a:cubicBezTo>
                  <a:cubicBezTo>
                    <a:pt x="340376" y="66685"/>
                    <a:pt x="400079" y="126387"/>
                    <a:pt x="400079" y="200035"/>
                  </a:cubicBezTo>
                  <a:close/>
                  <a:moveTo>
                    <a:pt x="514379" y="663473"/>
                  </a:moveTo>
                  <a:lnTo>
                    <a:pt x="266729" y="681171"/>
                  </a:lnTo>
                  <a:lnTo>
                    <a:pt x="19079" y="663473"/>
                  </a:lnTo>
                  <a:lnTo>
                    <a:pt x="19079" y="336899"/>
                  </a:lnTo>
                  <a:lnTo>
                    <a:pt x="67980" y="333404"/>
                  </a:lnTo>
                  <a:lnTo>
                    <a:pt x="125254" y="329594"/>
                  </a:lnTo>
                  <a:lnTo>
                    <a:pt x="266729" y="319202"/>
                  </a:lnTo>
                  <a:lnTo>
                    <a:pt x="408337" y="329594"/>
                  </a:lnTo>
                  <a:lnTo>
                    <a:pt x="465401" y="333404"/>
                  </a:lnTo>
                  <a:lnTo>
                    <a:pt x="514379" y="336899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1080">
                <a:latin typeface="AvenirNext LT Pro Medium" panose="020B0504020202020204"/>
              </a:endParaRPr>
            </a:p>
          </p:txBody>
        </p:sp>
        <p:sp>
          <p:nvSpPr>
            <p:cNvPr id="198" name="TextBox 197">
              <a:extLst>
                <a:ext uri="{FF2B5EF4-FFF2-40B4-BE49-F238E27FC236}">
                  <a16:creationId xmlns:a16="http://schemas.microsoft.com/office/drawing/2014/main" id="{B5E2B34E-FF5A-8A57-314A-77A1786BB13A}"/>
                </a:ext>
              </a:extLst>
            </p:cNvPr>
            <p:cNvSpPr txBox="1"/>
            <p:nvPr/>
          </p:nvSpPr>
          <p:spPr>
            <a:xfrm>
              <a:off x="4426709" y="917530"/>
              <a:ext cx="658129" cy="3009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40" b="1">
                  <a:latin typeface="AvenirNext LT Pro Medium" panose="020B0504020202020204"/>
                </a:rPr>
                <a:t>HTTPS</a:t>
              </a:r>
            </a:p>
          </p:txBody>
        </p:sp>
      </p:grpSp>
      <p:grpSp>
        <p:nvGrpSpPr>
          <p:cNvPr id="199" name="Group 198">
            <a:extLst>
              <a:ext uri="{FF2B5EF4-FFF2-40B4-BE49-F238E27FC236}">
                <a16:creationId xmlns:a16="http://schemas.microsoft.com/office/drawing/2014/main" id="{B2032475-C6C7-C7AE-EDDC-7C4DF6D2779A}"/>
              </a:ext>
            </a:extLst>
          </p:cNvPr>
          <p:cNvGrpSpPr/>
          <p:nvPr/>
        </p:nvGrpSpPr>
        <p:grpSpPr>
          <a:xfrm>
            <a:off x="6523863" y="3472615"/>
            <a:ext cx="508003" cy="559292"/>
            <a:chOff x="4426709" y="508000"/>
            <a:chExt cx="658129" cy="759659"/>
          </a:xfrm>
        </p:grpSpPr>
        <p:sp>
          <p:nvSpPr>
            <p:cNvPr id="209" name="Rectangle 208">
              <a:extLst>
                <a:ext uri="{FF2B5EF4-FFF2-40B4-BE49-F238E27FC236}">
                  <a16:creationId xmlns:a16="http://schemas.microsoft.com/office/drawing/2014/main" id="{710578E7-6AD2-AAE5-F30D-7FF2FCF549A7}"/>
                </a:ext>
              </a:extLst>
            </p:cNvPr>
            <p:cNvSpPr/>
            <p:nvPr/>
          </p:nvSpPr>
          <p:spPr>
            <a:xfrm>
              <a:off x="4497820" y="508000"/>
              <a:ext cx="491768" cy="759659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80">
                <a:latin typeface="AvenirNext LT Pro Medium" panose="020B0504020202020204"/>
              </a:endParaRPr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98340F89-8B66-E9CB-EE46-2EB5AC6A7714}"/>
                </a:ext>
              </a:extLst>
            </p:cNvPr>
            <p:cNvSpPr/>
            <p:nvPr/>
          </p:nvSpPr>
          <p:spPr>
            <a:xfrm>
              <a:off x="4477004" y="567401"/>
              <a:ext cx="533400" cy="700258"/>
            </a:xfrm>
            <a:custGeom>
              <a:avLst/>
              <a:gdLst>
                <a:gd name="connsiteX0" fmla="*/ 466992 w 533400"/>
                <a:gd name="connsiteY0" fmla="*/ 314420 h 700258"/>
                <a:gd name="connsiteX1" fmla="*/ 466992 w 533400"/>
                <a:gd name="connsiteY1" fmla="*/ 200273 h 700258"/>
                <a:gd name="connsiteX2" fmla="*/ 266719 w 533400"/>
                <a:gd name="connsiteY2" fmla="*/ 0 h 700258"/>
                <a:gd name="connsiteX3" fmla="*/ 66446 w 533400"/>
                <a:gd name="connsiteY3" fmla="*/ 200273 h 700258"/>
                <a:gd name="connsiteX4" fmla="*/ 66446 w 533400"/>
                <a:gd name="connsiteY4" fmla="*/ 314411 h 700258"/>
                <a:gd name="connsiteX5" fmla="*/ 0 w 533400"/>
                <a:gd name="connsiteY5" fmla="*/ 319173 h 700258"/>
                <a:gd name="connsiteX6" fmla="*/ 0 w 533400"/>
                <a:gd name="connsiteY6" fmla="*/ 681209 h 700258"/>
                <a:gd name="connsiteX7" fmla="*/ 266700 w 533400"/>
                <a:gd name="connsiteY7" fmla="*/ 700259 h 700258"/>
                <a:gd name="connsiteX8" fmla="*/ 533400 w 533400"/>
                <a:gd name="connsiteY8" fmla="*/ 681209 h 700258"/>
                <a:gd name="connsiteX9" fmla="*/ 533400 w 533400"/>
                <a:gd name="connsiteY9" fmla="*/ 319154 h 700258"/>
                <a:gd name="connsiteX10" fmla="*/ 85496 w 533400"/>
                <a:gd name="connsiteY10" fmla="*/ 200273 h 700258"/>
                <a:gd name="connsiteX11" fmla="*/ 266719 w 533400"/>
                <a:gd name="connsiteY11" fmla="*/ 19050 h 700258"/>
                <a:gd name="connsiteX12" fmla="*/ 447942 w 533400"/>
                <a:gd name="connsiteY12" fmla="*/ 200273 h 700258"/>
                <a:gd name="connsiteX13" fmla="*/ 447942 w 533400"/>
                <a:gd name="connsiteY13" fmla="*/ 313144 h 700258"/>
                <a:gd name="connsiteX14" fmla="*/ 419129 w 533400"/>
                <a:gd name="connsiteY14" fmla="*/ 311220 h 700258"/>
                <a:gd name="connsiteX15" fmla="*/ 419129 w 533400"/>
                <a:gd name="connsiteY15" fmla="*/ 200035 h 700258"/>
                <a:gd name="connsiteX16" fmla="*/ 266729 w 533400"/>
                <a:gd name="connsiteY16" fmla="*/ 47635 h 700258"/>
                <a:gd name="connsiteX17" fmla="*/ 114329 w 533400"/>
                <a:gd name="connsiteY17" fmla="*/ 200035 h 700258"/>
                <a:gd name="connsiteX18" fmla="*/ 114329 w 533400"/>
                <a:gd name="connsiteY18" fmla="*/ 311220 h 700258"/>
                <a:gd name="connsiteX19" fmla="*/ 85515 w 533400"/>
                <a:gd name="connsiteY19" fmla="*/ 313125 h 700258"/>
                <a:gd name="connsiteX20" fmla="*/ 400079 w 533400"/>
                <a:gd name="connsiteY20" fmla="*/ 309886 h 700258"/>
                <a:gd name="connsiteX21" fmla="*/ 266729 w 533400"/>
                <a:gd name="connsiteY21" fmla="*/ 300104 h 700258"/>
                <a:gd name="connsiteX22" fmla="*/ 133379 w 533400"/>
                <a:gd name="connsiteY22" fmla="*/ 309886 h 700258"/>
                <a:gd name="connsiteX23" fmla="*/ 133379 w 533400"/>
                <a:gd name="connsiteY23" fmla="*/ 200035 h 700258"/>
                <a:gd name="connsiteX24" fmla="*/ 266729 w 533400"/>
                <a:gd name="connsiteY24" fmla="*/ 66685 h 700258"/>
                <a:gd name="connsiteX25" fmla="*/ 400079 w 533400"/>
                <a:gd name="connsiteY25" fmla="*/ 200035 h 700258"/>
                <a:gd name="connsiteX26" fmla="*/ 514379 w 533400"/>
                <a:gd name="connsiteY26" fmla="*/ 663473 h 700258"/>
                <a:gd name="connsiteX27" fmla="*/ 266729 w 533400"/>
                <a:gd name="connsiteY27" fmla="*/ 681171 h 700258"/>
                <a:gd name="connsiteX28" fmla="*/ 19079 w 533400"/>
                <a:gd name="connsiteY28" fmla="*/ 663473 h 700258"/>
                <a:gd name="connsiteX29" fmla="*/ 19079 w 533400"/>
                <a:gd name="connsiteY29" fmla="*/ 336899 h 700258"/>
                <a:gd name="connsiteX30" fmla="*/ 67980 w 533400"/>
                <a:gd name="connsiteY30" fmla="*/ 333404 h 700258"/>
                <a:gd name="connsiteX31" fmla="*/ 125254 w 533400"/>
                <a:gd name="connsiteY31" fmla="*/ 329594 h 700258"/>
                <a:gd name="connsiteX32" fmla="*/ 266729 w 533400"/>
                <a:gd name="connsiteY32" fmla="*/ 319202 h 700258"/>
                <a:gd name="connsiteX33" fmla="*/ 408337 w 533400"/>
                <a:gd name="connsiteY33" fmla="*/ 329594 h 700258"/>
                <a:gd name="connsiteX34" fmla="*/ 465401 w 533400"/>
                <a:gd name="connsiteY34" fmla="*/ 333404 h 700258"/>
                <a:gd name="connsiteX35" fmla="*/ 514379 w 533400"/>
                <a:gd name="connsiteY35" fmla="*/ 336899 h 700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533400" h="700258">
                  <a:moveTo>
                    <a:pt x="466992" y="314420"/>
                  </a:moveTo>
                  <a:lnTo>
                    <a:pt x="466992" y="200273"/>
                  </a:lnTo>
                  <a:cubicBezTo>
                    <a:pt x="466992" y="89665"/>
                    <a:pt x="377326" y="0"/>
                    <a:pt x="266719" y="0"/>
                  </a:cubicBezTo>
                  <a:cubicBezTo>
                    <a:pt x="156112" y="0"/>
                    <a:pt x="66446" y="89665"/>
                    <a:pt x="66446" y="200273"/>
                  </a:cubicBezTo>
                  <a:lnTo>
                    <a:pt x="66446" y="314411"/>
                  </a:lnTo>
                  <a:lnTo>
                    <a:pt x="0" y="319173"/>
                  </a:lnTo>
                  <a:lnTo>
                    <a:pt x="0" y="681209"/>
                  </a:lnTo>
                  <a:lnTo>
                    <a:pt x="266700" y="700259"/>
                  </a:lnTo>
                  <a:lnTo>
                    <a:pt x="533400" y="681209"/>
                  </a:lnTo>
                  <a:lnTo>
                    <a:pt x="533400" y="319154"/>
                  </a:lnTo>
                  <a:close/>
                  <a:moveTo>
                    <a:pt x="85496" y="200273"/>
                  </a:moveTo>
                  <a:cubicBezTo>
                    <a:pt x="85496" y="100186"/>
                    <a:pt x="166632" y="19050"/>
                    <a:pt x="266719" y="19050"/>
                  </a:cubicBezTo>
                  <a:cubicBezTo>
                    <a:pt x="366806" y="19050"/>
                    <a:pt x="447942" y="100186"/>
                    <a:pt x="447942" y="200273"/>
                  </a:cubicBezTo>
                  <a:lnTo>
                    <a:pt x="447942" y="313144"/>
                  </a:lnTo>
                  <a:lnTo>
                    <a:pt x="419129" y="311220"/>
                  </a:lnTo>
                  <a:lnTo>
                    <a:pt x="419129" y="200035"/>
                  </a:lnTo>
                  <a:cubicBezTo>
                    <a:pt x="419129" y="115866"/>
                    <a:pt x="350897" y="47635"/>
                    <a:pt x="266729" y="47635"/>
                  </a:cubicBezTo>
                  <a:cubicBezTo>
                    <a:pt x="182560" y="47635"/>
                    <a:pt x="114329" y="115866"/>
                    <a:pt x="114329" y="200035"/>
                  </a:cubicBezTo>
                  <a:lnTo>
                    <a:pt x="114329" y="311220"/>
                  </a:lnTo>
                  <a:lnTo>
                    <a:pt x="85515" y="313125"/>
                  </a:lnTo>
                  <a:close/>
                  <a:moveTo>
                    <a:pt x="400079" y="309886"/>
                  </a:moveTo>
                  <a:lnTo>
                    <a:pt x="266729" y="300104"/>
                  </a:lnTo>
                  <a:lnTo>
                    <a:pt x="133379" y="309886"/>
                  </a:lnTo>
                  <a:lnTo>
                    <a:pt x="133379" y="200035"/>
                  </a:lnTo>
                  <a:cubicBezTo>
                    <a:pt x="133379" y="126387"/>
                    <a:pt x="193081" y="66685"/>
                    <a:pt x="266729" y="66685"/>
                  </a:cubicBezTo>
                  <a:cubicBezTo>
                    <a:pt x="340376" y="66685"/>
                    <a:pt x="400079" y="126387"/>
                    <a:pt x="400079" y="200035"/>
                  </a:cubicBezTo>
                  <a:close/>
                  <a:moveTo>
                    <a:pt x="514379" y="663473"/>
                  </a:moveTo>
                  <a:lnTo>
                    <a:pt x="266729" y="681171"/>
                  </a:lnTo>
                  <a:lnTo>
                    <a:pt x="19079" y="663473"/>
                  </a:lnTo>
                  <a:lnTo>
                    <a:pt x="19079" y="336899"/>
                  </a:lnTo>
                  <a:lnTo>
                    <a:pt x="67980" y="333404"/>
                  </a:lnTo>
                  <a:lnTo>
                    <a:pt x="125254" y="329594"/>
                  </a:lnTo>
                  <a:lnTo>
                    <a:pt x="266729" y="319202"/>
                  </a:lnTo>
                  <a:lnTo>
                    <a:pt x="408337" y="329594"/>
                  </a:lnTo>
                  <a:lnTo>
                    <a:pt x="465401" y="333404"/>
                  </a:lnTo>
                  <a:lnTo>
                    <a:pt x="514379" y="336899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1080">
                <a:latin typeface="AvenirNext LT Pro Medium" panose="020B0504020202020204"/>
              </a:endParaRPr>
            </a:p>
          </p:txBody>
        </p:sp>
        <p:sp>
          <p:nvSpPr>
            <p:cNvPr id="228" name="TextBox 227">
              <a:extLst>
                <a:ext uri="{FF2B5EF4-FFF2-40B4-BE49-F238E27FC236}">
                  <a16:creationId xmlns:a16="http://schemas.microsoft.com/office/drawing/2014/main" id="{6E74B40A-141E-02EA-2F69-F881EF87B33C}"/>
                </a:ext>
              </a:extLst>
            </p:cNvPr>
            <p:cNvSpPr txBox="1"/>
            <p:nvPr/>
          </p:nvSpPr>
          <p:spPr>
            <a:xfrm>
              <a:off x="4426709" y="917530"/>
              <a:ext cx="658129" cy="3009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40" b="1">
                  <a:latin typeface="AvenirNext LT Pro Medium" panose="020B0504020202020204"/>
                </a:rPr>
                <a:t>HTTPS</a:t>
              </a:r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4E5256D0-AFD8-1117-5DA8-90285D396171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/>
          <a:stretch/>
        </p:blipFill>
        <p:spPr>
          <a:xfrm>
            <a:off x="905098" y="4926938"/>
            <a:ext cx="366107" cy="4937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1C789D-C860-54EB-2310-11FD3345A916}"/>
              </a:ext>
            </a:extLst>
          </p:cNvPr>
          <p:cNvSpPr txBox="1"/>
          <p:nvPr/>
        </p:nvSpPr>
        <p:spPr>
          <a:xfrm>
            <a:off x="8375050" y="4772903"/>
            <a:ext cx="5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SMS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BC1B59-D472-1B68-0A7B-BC9663094539}"/>
              </a:ext>
            </a:extLst>
          </p:cNvPr>
          <p:cNvSpPr txBox="1"/>
          <p:nvPr/>
        </p:nvSpPr>
        <p:spPr>
          <a:xfrm>
            <a:off x="9036350" y="4756371"/>
            <a:ext cx="5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Voice</a:t>
            </a:r>
          </a:p>
        </p:txBody>
      </p:sp>
      <p:pic>
        <p:nvPicPr>
          <p:cNvPr id="10" name="Graphic 9" descr="Phone Vibration with solid fill">
            <a:extLst>
              <a:ext uri="{FF2B5EF4-FFF2-40B4-BE49-F238E27FC236}">
                <a16:creationId xmlns:a16="http://schemas.microsoft.com/office/drawing/2014/main" id="{3B6EB226-3B7C-3D32-BEBC-B1F329B761A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9098526" y="4332638"/>
            <a:ext cx="426300" cy="426300"/>
          </a:xfrm>
          <a:prstGeom prst="rect">
            <a:avLst/>
          </a:prstGeom>
        </p:spPr>
      </p:pic>
      <p:pic>
        <p:nvPicPr>
          <p:cNvPr id="12" name="Graphic 11" descr="Chat bubble with solid fill">
            <a:extLst>
              <a:ext uri="{FF2B5EF4-FFF2-40B4-BE49-F238E27FC236}">
                <a16:creationId xmlns:a16="http://schemas.microsoft.com/office/drawing/2014/main" id="{BAE32D56-7E7F-BCA1-E968-501B9C1F6FA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8399966" y="4373675"/>
            <a:ext cx="448163" cy="448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531523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F2C61-E13E-FC9D-16DB-E1991E9D9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173" y="367767"/>
            <a:ext cx="9192065" cy="493775"/>
          </a:xfrm>
        </p:spPr>
        <p:txBody>
          <a:bodyPr/>
          <a:lstStyle/>
          <a:p>
            <a:r>
              <a:rPr lang="en-US"/>
              <a:t>Environmental Monitoring In Operations</a:t>
            </a:r>
            <a:endParaRPr lang="en-DK"/>
          </a:p>
        </p:txBody>
      </p:sp>
      <p:sp>
        <p:nvSpPr>
          <p:cNvPr id="4" name="Tekstfelt 3">
            <a:extLst>
              <a:ext uri="{FF2B5EF4-FFF2-40B4-BE49-F238E27FC236}">
                <a16:creationId xmlns:a16="http://schemas.microsoft.com/office/drawing/2014/main" id="{ADA5B998-7ED1-C1F4-3A61-6D3649E3B998}"/>
              </a:ext>
            </a:extLst>
          </p:cNvPr>
          <p:cNvSpPr txBox="1"/>
          <p:nvPr/>
        </p:nvSpPr>
        <p:spPr>
          <a:xfrm>
            <a:off x="1342003" y="1097280"/>
            <a:ext cx="8272859" cy="6832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da-DK" sz="1920">
              <a:ea typeface="Malgun Gothic" panose="020B0503020000020004" pitchFamily="34" charset="-127"/>
              <a:cs typeface="Calibri" panose="020F0502020204030204" pitchFamily="34" charset="0"/>
            </a:endParaRPr>
          </a:p>
          <a:p>
            <a:r>
              <a:rPr lang="en-DK" sz="1920">
                <a:ea typeface="Malgun Gothic" panose="020B0503020000020004" pitchFamily="34" charset="-127"/>
                <a:cs typeface="Calibri" panose="020F0502020204030204" pitchFamily="34" charset="0"/>
              </a:rPr>
              <a:t> </a:t>
            </a:r>
            <a:endParaRPr lang="da-DK" sz="1920">
              <a:ea typeface="Malgun Gothic" panose="020B0503020000020004" pitchFamily="34" charset="-127"/>
              <a:cs typeface="Calibri" panose="020F0502020204030204" pitchFamily="34" charset="0"/>
            </a:endParaRPr>
          </a:p>
        </p:txBody>
      </p:sp>
      <p:pic>
        <p:nvPicPr>
          <p:cNvPr id="5" name="Billede 4">
            <a:extLst>
              <a:ext uri="{FF2B5EF4-FFF2-40B4-BE49-F238E27FC236}">
                <a16:creationId xmlns:a16="http://schemas.microsoft.com/office/drawing/2014/main" id="{9BDCF39E-FE1C-8FFA-7F66-B9EDA8D5B3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2001" y="1455451"/>
            <a:ext cx="6393600" cy="4787894"/>
          </a:xfrm>
          <a:prstGeom prst="rect">
            <a:avLst/>
          </a:prstGeom>
        </p:spPr>
      </p:pic>
      <p:sp>
        <p:nvSpPr>
          <p:cNvPr id="6" name="Tekstfelt 5">
            <a:extLst>
              <a:ext uri="{FF2B5EF4-FFF2-40B4-BE49-F238E27FC236}">
                <a16:creationId xmlns:a16="http://schemas.microsoft.com/office/drawing/2014/main" id="{FF469392-F521-362C-468C-401B3B5ABFAC}"/>
              </a:ext>
            </a:extLst>
          </p:cNvPr>
          <p:cNvSpPr txBox="1"/>
          <p:nvPr/>
        </p:nvSpPr>
        <p:spPr>
          <a:xfrm>
            <a:off x="8023842" y="1733066"/>
            <a:ext cx="3643272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Calibri" panose="020F0502020204030204" pitchFamily="34" charset="0"/>
              </a:rPr>
              <a:t>Cost </a:t>
            </a:r>
          </a:p>
          <a:p>
            <a:pPr marL="891540" lvl="1" indent="-34290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Calibri" panose="020F0502020204030204" pitchFamily="34" charset="0"/>
              </a:rPr>
              <a:t>Ownership</a:t>
            </a:r>
          </a:p>
          <a:p>
            <a:pPr marL="891540" lvl="1" indent="-34290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Calibri" panose="020F0502020204030204" pitchFamily="34" charset="0"/>
              </a:rPr>
              <a:t>Maintenance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+mj-lt"/>
              <a:ea typeface="Malgun Gothic" panose="020B0503020000020004" pitchFamily="34" charset="-127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Calibri" panose="020F0502020204030204" pitchFamily="34" charset="0"/>
              </a:rPr>
              <a:t>Security </a:t>
            </a:r>
          </a:p>
          <a:p>
            <a:pPr marL="891540" lvl="1" indent="-34290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Calibri" panose="020F0502020204030204" pitchFamily="34" charset="0"/>
              </a:rPr>
              <a:t>Network performance</a:t>
            </a:r>
          </a:p>
          <a:p>
            <a:pPr marL="891540" lvl="1" indent="-34290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Calibri" panose="020F0502020204030204" pitchFamily="34" charset="0"/>
              </a:rPr>
              <a:t>Backup</a:t>
            </a:r>
          </a:p>
          <a:p>
            <a:pPr marL="891540" lvl="1" indent="-34290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Calibri" panose="020F0502020204030204" pitchFamily="34" charset="0"/>
              </a:rPr>
              <a:t>Data recovery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+mj-lt"/>
              <a:ea typeface="Malgun Gothic" panose="020B0503020000020004" pitchFamily="34" charset="-127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Calibri" panose="020F0502020204030204" pitchFamily="34" charset="0"/>
              </a:rPr>
              <a:t>Scalability </a:t>
            </a:r>
          </a:p>
          <a:p>
            <a:pPr marL="891540" lvl="1" indent="-34290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Calibri" panose="020F0502020204030204" pitchFamily="34" charset="0"/>
              </a:rPr>
              <a:t>Usage plan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+mj-lt"/>
              <a:ea typeface="Malgun Gothic" panose="020B0503020000020004" pitchFamily="34" charset="-127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Calibri" panose="020F0502020204030204" pitchFamily="34" charset="0"/>
              </a:rPr>
              <a:t>Implementation</a:t>
            </a:r>
          </a:p>
          <a:p>
            <a:pPr marL="891540" lvl="1" indent="-34290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Calibri" panose="020F0502020204030204" pitchFamily="34" charset="0"/>
              </a:rPr>
              <a:t>Who does what?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41AC58-6454-E662-184A-FC3F9390072A}"/>
              </a:ext>
            </a:extLst>
          </p:cNvPr>
          <p:cNvSpPr txBox="1"/>
          <p:nvPr/>
        </p:nvSpPr>
        <p:spPr>
          <a:xfrm>
            <a:off x="3266660" y="1646950"/>
            <a:ext cx="1325218" cy="369332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DK" sz="1600" b="1">
                <a:solidFill>
                  <a:schemeClr val="accent1">
                    <a:lumMod val="75000"/>
                  </a:schemeClr>
                </a:solidFill>
                <a:latin typeface="+mj-lt"/>
              </a:rPr>
              <a:t>Purchase</a:t>
            </a:r>
            <a:r>
              <a:rPr lang="en-DK"/>
              <a:t> </a:t>
            </a:r>
            <a:endParaRPr lang="da-DK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56316A-4B07-B40C-15CB-D3671FB1295C}"/>
              </a:ext>
            </a:extLst>
          </p:cNvPr>
          <p:cNvSpPr txBox="1"/>
          <p:nvPr/>
        </p:nvSpPr>
        <p:spPr>
          <a:xfrm>
            <a:off x="2769704" y="2254111"/>
            <a:ext cx="861392" cy="369332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r>
              <a:rPr lang="en-DK" sz="1000">
                <a:solidFill>
                  <a:schemeClr val="accent1">
                    <a:lumMod val="75000"/>
                  </a:schemeClr>
                </a:solidFill>
                <a:latin typeface="+mj-lt"/>
              </a:rPr>
              <a:t>Purchase</a:t>
            </a:r>
            <a:r>
              <a:rPr lang="en-DK"/>
              <a:t> </a:t>
            </a:r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2497062773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72154-1A08-BA53-5AD9-94D4B84FF4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Installation Options </a:t>
            </a:r>
            <a:endParaRPr lang="da-DK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0F2FDB9-D3D5-07EC-9B6C-A8030CA7A10A}"/>
              </a:ext>
            </a:extLst>
          </p:cNvPr>
          <p:cNvSpPr/>
          <p:nvPr/>
        </p:nvSpPr>
        <p:spPr>
          <a:xfrm>
            <a:off x="1971675" y="1743073"/>
            <a:ext cx="2609850" cy="1095375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/>
              <a:t>Cloud  </a:t>
            </a:r>
            <a:endParaRPr lang="da-DK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BFA1EC2-831C-5994-14C8-2DAA82BA5887}"/>
              </a:ext>
            </a:extLst>
          </p:cNvPr>
          <p:cNvSpPr/>
          <p:nvPr/>
        </p:nvSpPr>
        <p:spPr>
          <a:xfrm>
            <a:off x="7395997" y="1743071"/>
            <a:ext cx="2609850" cy="1095375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/>
              <a:t>Purchase  </a:t>
            </a:r>
            <a:endParaRPr lang="da-DK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AC5F876-8E61-E1E3-8921-E46DECB21660}"/>
              </a:ext>
            </a:extLst>
          </p:cNvPr>
          <p:cNvCxnSpPr>
            <a:cxnSpLocks/>
            <a:stCxn id="6" idx="2"/>
            <a:endCxn id="60" idx="0"/>
          </p:cNvCxnSpPr>
          <p:nvPr/>
        </p:nvCxnSpPr>
        <p:spPr>
          <a:xfrm>
            <a:off x="8700922" y="2838446"/>
            <a:ext cx="0" cy="35242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76069A5E-41EE-265E-E6F6-7F4F36CB36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07517" y="1473700"/>
            <a:ext cx="1438661" cy="493775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95FAD0D-E762-65DC-9A96-9174E176BD4C}"/>
              </a:ext>
            </a:extLst>
          </p:cNvPr>
          <p:cNvCxnSpPr>
            <a:cxnSpLocks/>
          </p:cNvCxnSpPr>
          <p:nvPr/>
        </p:nvCxnSpPr>
        <p:spPr>
          <a:xfrm>
            <a:off x="4457701" y="3547071"/>
            <a:ext cx="0" cy="130879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CF3239A8-5894-0534-B221-7CD644170340}"/>
              </a:ext>
            </a:extLst>
          </p:cNvPr>
          <p:cNvSpPr/>
          <p:nvPr/>
        </p:nvSpPr>
        <p:spPr>
          <a:xfrm>
            <a:off x="3738369" y="4855865"/>
            <a:ext cx="1438661" cy="704848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/>
              <a:t>Customer Tenant  </a:t>
            </a:r>
            <a:endParaRPr lang="da-DK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339636AF-2195-FEA2-6B7B-F8329E8202A6}"/>
              </a:ext>
            </a:extLst>
          </p:cNvPr>
          <p:cNvCxnSpPr>
            <a:cxnSpLocks/>
            <a:endCxn id="33" idx="0"/>
          </p:cNvCxnSpPr>
          <p:nvPr/>
        </p:nvCxnSpPr>
        <p:spPr>
          <a:xfrm>
            <a:off x="2200275" y="3547071"/>
            <a:ext cx="0" cy="126117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C16B6731-D67C-D1AA-BDF1-97D9F77C074F}"/>
              </a:ext>
            </a:extLst>
          </p:cNvPr>
          <p:cNvSpPr/>
          <p:nvPr/>
        </p:nvSpPr>
        <p:spPr>
          <a:xfrm>
            <a:off x="1480944" y="4808247"/>
            <a:ext cx="1438661" cy="752466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/>
              <a:t>Ellab Tenant </a:t>
            </a:r>
            <a:endParaRPr lang="da-DK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9BC1A0D7-B1A8-7500-CDD7-61D60933CE2F}"/>
              </a:ext>
            </a:extLst>
          </p:cNvPr>
          <p:cNvSpPr/>
          <p:nvPr/>
        </p:nvSpPr>
        <p:spPr>
          <a:xfrm>
            <a:off x="2557270" y="3194647"/>
            <a:ext cx="1438660" cy="704848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100"/>
              <a:t>Microsoft Azure</a:t>
            </a:r>
            <a:endParaRPr lang="da-DK" sz="1100"/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51470B01-E342-7785-58B1-8BE41DA44A8D}"/>
              </a:ext>
            </a:extLst>
          </p:cNvPr>
          <p:cNvCxnSpPr>
            <a:cxnSpLocks/>
            <a:stCxn id="34" idx="6"/>
          </p:cNvCxnSpPr>
          <p:nvPr/>
        </p:nvCxnSpPr>
        <p:spPr>
          <a:xfrm>
            <a:off x="3995930" y="3547071"/>
            <a:ext cx="461771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06097DEE-EA6E-6222-B779-42057CA704F6}"/>
              </a:ext>
            </a:extLst>
          </p:cNvPr>
          <p:cNvCxnSpPr>
            <a:stCxn id="5" idx="2"/>
          </p:cNvCxnSpPr>
          <p:nvPr/>
        </p:nvCxnSpPr>
        <p:spPr>
          <a:xfrm>
            <a:off x="3276600" y="2838448"/>
            <a:ext cx="0" cy="35242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855D808D-451E-6F30-CBC6-60D1C4132378}"/>
              </a:ext>
            </a:extLst>
          </p:cNvPr>
          <p:cNvCxnSpPr>
            <a:cxnSpLocks/>
            <a:endCxn id="34" idx="2"/>
          </p:cNvCxnSpPr>
          <p:nvPr/>
        </p:nvCxnSpPr>
        <p:spPr>
          <a:xfrm>
            <a:off x="2200275" y="3547071"/>
            <a:ext cx="35699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8" name="Rectangle: Rounded Corners 57">
            <a:extLst>
              <a:ext uri="{FF2B5EF4-FFF2-40B4-BE49-F238E27FC236}">
                <a16:creationId xmlns:a16="http://schemas.microsoft.com/office/drawing/2014/main" id="{2C0AA139-6C0C-6265-5E01-33A5695185CB}"/>
              </a:ext>
            </a:extLst>
          </p:cNvPr>
          <p:cNvSpPr/>
          <p:nvPr/>
        </p:nvSpPr>
        <p:spPr>
          <a:xfrm>
            <a:off x="6715126" y="4796830"/>
            <a:ext cx="1438661" cy="704848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/>
              <a:t>Customer  Server </a:t>
            </a:r>
            <a:endParaRPr lang="da-DK"/>
          </a:p>
        </p:txBody>
      </p:sp>
      <p:sp>
        <p:nvSpPr>
          <p:cNvPr id="59" name="Rectangle: Rounded Corners 58">
            <a:extLst>
              <a:ext uri="{FF2B5EF4-FFF2-40B4-BE49-F238E27FC236}">
                <a16:creationId xmlns:a16="http://schemas.microsoft.com/office/drawing/2014/main" id="{A7DDCDB9-9730-CD75-0495-0118CEF4D001}"/>
              </a:ext>
            </a:extLst>
          </p:cNvPr>
          <p:cNvSpPr/>
          <p:nvPr/>
        </p:nvSpPr>
        <p:spPr>
          <a:xfrm>
            <a:off x="9272395" y="4724400"/>
            <a:ext cx="1438661" cy="788695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/>
              <a:t>Laptop</a:t>
            </a:r>
          </a:p>
          <a:p>
            <a:pPr algn="ctr"/>
            <a:r>
              <a:rPr lang="en-DK" sz="800"/>
              <a:t>(Only for test environments &amp; Demo) </a:t>
            </a:r>
            <a:endParaRPr lang="da-DK" sz="800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FA130B7F-672C-BF8B-BAA1-84BE3B6AFDA3}"/>
              </a:ext>
            </a:extLst>
          </p:cNvPr>
          <p:cNvSpPr/>
          <p:nvPr/>
        </p:nvSpPr>
        <p:spPr>
          <a:xfrm>
            <a:off x="7981592" y="3190875"/>
            <a:ext cx="1438660" cy="70484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100"/>
              <a:t>Windows</a:t>
            </a:r>
            <a:r>
              <a:rPr lang="en-DK" sz="1400"/>
              <a:t> </a:t>
            </a:r>
            <a:endParaRPr lang="da-DK" sz="1400"/>
          </a:p>
        </p:txBody>
      </p: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B1DFE8B4-E5F2-7541-5F92-67A8546EE800}"/>
              </a:ext>
            </a:extLst>
          </p:cNvPr>
          <p:cNvCxnSpPr>
            <a:cxnSpLocks/>
            <a:stCxn id="60" idx="2"/>
          </p:cNvCxnSpPr>
          <p:nvPr/>
        </p:nvCxnSpPr>
        <p:spPr>
          <a:xfrm flipH="1">
            <a:off x="7434456" y="3543298"/>
            <a:ext cx="54713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505DD4BE-AB5E-8E7E-CB38-83F11B58AB85}"/>
              </a:ext>
            </a:extLst>
          </p:cNvPr>
          <p:cNvCxnSpPr>
            <a:stCxn id="60" idx="6"/>
          </p:cNvCxnSpPr>
          <p:nvPr/>
        </p:nvCxnSpPr>
        <p:spPr>
          <a:xfrm>
            <a:off x="9420252" y="3543298"/>
            <a:ext cx="571473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ACB0A54B-85C8-7AE0-E1B4-2A630E6698C1}"/>
              </a:ext>
            </a:extLst>
          </p:cNvPr>
          <p:cNvCxnSpPr>
            <a:endCxn id="59" idx="0"/>
          </p:cNvCxnSpPr>
          <p:nvPr/>
        </p:nvCxnSpPr>
        <p:spPr>
          <a:xfrm>
            <a:off x="9991725" y="3543298"/>
            <a:ext cx="1" cy="118110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AEADD753-D0CD-0564-74EA-C8438D6D6494}"/>
              </a:ext>
            </a:extLst>
          </p:cNvPr>
          <p:cNvCxnSpPr>
            <a:cxnSpLocks/>
            <a:endCxn id="58" idx="0"/>
          </p:cNvCxnSpPr>
          <p:nvPr/>
        </p:nvCxnSpPr>
        <p:spPr>
          <a:xfrm>
            <a:off x="7434456" y="3543298"/>
            <a:ext cx="1" cy="12535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6" name="Left Brace 75">
            <a:extLst>
              <a:ext uri="{FF2B5EF4-FFF2-40B4-BE49-F238E27FC236}">
                <a16:creationId xmlns:a16="http://schemas.microsoft.com/office/drawing/2014/main" id="{DFA9E26E-4851-33AF-4592-842864FED369}"/>
              </a:ext>
            </a:extLst>
          </p:cNvPr>
          <p:cNvSpPr/>
          <p:nvPr/>
        </p:nvSpPr>
        <p:spPr>
          <a:xfrm rot="16200000">
            <a:off x="8348498" y="3699972"/>
            <a:ext cx="704848" cy="4257673"/>
          </a:xfrm>
          <a:prstGeom prst="leftBrace">
            <a:avLst>
              <a:gd name="adj1" fmla="val 47522"/>
              <a:gd name="adj2" fmla="val 50000"/>
            </a:avLst>
          </a:prstGeom>
          <a:ln>
            <a:solidFill>
              <a:schemeClr val="accent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77" name="Left Brace 76">
            <a:extLst>
              <a:ext uri="{FF2B5EF4-FFF2-40B4-BE49-F238E27FC236}">
                <a16:creationId xmlns:a16="http://schemas.microsoft.com/office/drawing/2014/main" id="{660CBFAC-2F97-78A8-4B2B-C0172323E03B}"/>
              </a:ext>
            </a:extLst>
          </p:cNvPr>
          <p:cNvSpPr/>
          <p:nvPr/>
        </p:nvSpPr>
        <p:spPr>
          <a:xfrm rot="16200000">
            <a:off x="1798773" y="4755821"/>
            <a:ext cx="663053" cy="2169212"/>
          </a:xfrm>
          <a:prstGeom prst="leftBrace">
            <a:avLst>
              <a:gd name="adj1" fmla="val 43468"/>
              <a:gd name="adj2" fmla="val 50000"/>
            </a:avLst>
          </a:prstGeom>
          <a:ln>
            <a:solidFill>
              <a:schemeClr val="accent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FAB2B684-C55B-720E-F144-8D63387D151F}"/>
              </a:ext>
            </a:extLst>
          </p:cNvPr>
          <p:cNvSpPr txBox="1"/>
          <p:nvPr/>
        </p:nvSpPr>
        <p:spPr>
          <a:xfrm>
            <a:off x="6493778" y="6253662"/>
            <a:ext cx="530124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050" b="1">
                <a:latin typeface="+mj-lt"/>
              </a:rPr>
              <a:t>Customer responsible for; </a:t>
            </a:r>
            <a:r>
              <a:rPr lang="en-DK" sz="1050">
                <a:latin typeface="+mj-lt"/>
              </a:rPr>
              <a:t>configurations and access, database storage &amp; backup 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0594E292-FC2C-DD3E-6E2B-9131CC8F77F7}"/>
              </a:ext>
            </a:extLst>
          </p:cNvPr>
          <p:cNvSpPr txBox="1"/>
          <p:nvPr/>
        </p:nvSpPr>
        <p:spPr>
          <a:xfrm>
            <a:off x="565736" y="6247684"/>
            <a:ext cx="2924174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050" b="1">
                <a:latin typeface="+mj-lt"/>
              </a:rPr>
              <a:t>Ellab responsible for; </a:t>
            </a:r>
            <a:r>
              <a:rPr lang="en-DK" sz="1050">
                <a:latin typeface="+mj-lt"/>
              </a:rPr>
              <a:t>Installation &amp;  configuration, database storage &amp; backup </a:t>
            </a:r>
            <a:endParaRPr lang="da-DK" sz="1050">
              <a:latin typeface="+mj-lt"/>
            </a:endParaRPr>
          </a:p>
        </p:txBody>
      </p: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A4F1C1EF-18D2-26A1-AE1C-DFAB4747F8C3}"/>
              </a:ext>
            </a:extLst>
          </p:cNvPr>
          <p:cNvCxnSpPr>
            <a:cxnSpLocks/>
          </p:cNvCxnSpPr>
          <p:nvPr/>
        </p:nvCxnSpPr>
        <p:spPr>
          <a:xfrm>
            <a:off x="5991225" y="2140823"/>
            <a:ext cx="0" cy="390755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9" name="Graphic 88" descr="Upload outline">
            <a:extLst>
              <a:ext uri="{FF2B5EF4-FFF2-40B4-BE49-F238E27FC236}">
                <a16:creationId xmlns:a16="http://schemas.microsoft.com/office/drawing/2014/main" id="{1FCAE3ED-C04F-8542-E445-4FD83648364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38501" y="1048519"/>
            <a:ext cx="914400" cy="914400"/>
          </a:xfrm>
          <a:prstGeom prst="rect">
            <a:avLst/>
          </a:prstGeom>
        </p:spPr>
      </p:pic>
      <p:pic>
        <p:nvPicPr>
          <p:cNvPr id="91" name="Graphic 90" descr="Internet outline">
            <a:extLst>
              <a:ext uri="{FF2B5EF4-FFF2-40B4-BE49-F238E27FC236}">
                <a16:creationId xmlns:a16="http://schemas.microsoft.com/office/drawing/2014/main" id="{7950C089-E748-4965-8AE8-409359C6AA6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466357" y="1038219"/>
            <a:ext cx="914400" cy="914400"/>
          </a:xfrm>
          <a:prstGeom prst="rect">
            <a:avLst/>
          </a:prstGeom>
        </p:spPr>
      </p:pic>
      <p:sp>
        <p:nvSpPr>
          <p:cNvPr id="93" name="Left Brace 92">
            <a:extLst>
              <a:ext uri="{FF2B5EF4-FFF2-40B4-BE49-F238E27FC236}">
                <a16:creationId xmlns:a16="http://schemas.microsoft.com/office/drawing/2014/main" id="{7198FC12-DB68-78B6-79A0-B9CB7F3BD307}"/>
              </a:ext>
            </a:extLst>
          </p:cNvPr>
          <p:cNvSpPr/>
          <p:nvPr/>
        </p:nvSpPr>
        <p:spPr>
          <a:xfrm rot="16200000">
            <a:off x="4193491" y="4734924"/>
            <a:ext cx="704848" cy="2169211"/>
          </a:xfrm>
          <a:prstGeom prst="leftBrace">
            <a:avLst>
              <a:gd name="adj1" fmla="val 39414"/>
              <a:gd name="adj2" fmla="val 50000"/>
            </a:avLst>
          </a:prstGeom>
          <a:ln>
            <a:solidFill>
              <a:schemeClr val="accent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5740F461-2BF3-345E-71BA-9C1958B8F9DD}"/>
              </a:ext>
            </a:extLst>
          </p:cNvPr>
          <p:cNvSpPr txBox="1"/>
          <p:nvPr/>
        </p:nvSpPr>
        <p:spPr>
          <a:xfrm>
            <a:off x="3489910" y="6223372"/>
            <a:ext cx="2606090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050" b="1">
                <a:latin typeface="+mj-lt"/>
              </a:rPr>
              <a:t>Ellab </a:t>
            </a:r>
            <a:r>
              <a:rPr lang="en-DK" sz="1050" b="1" err="1">
                <a:latin typeface="+mj-lt"/>
              </a:rPr>
              <a:t>respon</a:t>
            </a:r>
            <a:r>
              <a:rPr lang="da-DK" sz="1050" b="1">
                <a:latin typeface="+mj-lt"/>
              </a:rPr>
              <a:t>si</a:t>
            </a:r>
            <a:r>
              <a:rPr lang="en-DK" sz="1050" b="1" err="1">
                <a:latin typeface="+mj-lt"/>
              </a:rPr>
              <a:t>ble</a:t>
            </a:r>
            <a:r>
              <a:rPr lang="en-DK" sz="1050" b="1">
                <a:latin typeface="+mj-lt"/>
              </a:rPr>
              <a:t> for: </a:t>
            </a:r>
            <a:r>
              <a:rPr lang="en-DK" sz="1050">
                <a:latin typeface="+mj-lt"/>
              </a:rPr>
              <a:t>Installation </a:t>
            </a:r>
          </a:p>
          <a:p>
            <a:r>
              <a:rPr lang="en-DK" sz="1050" b="1">
                <a:latin typeface="+mj-lt"/>
              </a:rPr>
              <a:t>Customer responsible for: </a:t>
            </a:r>
            <a:r>
              <a:rPr lang="en-DK" sz="1050">
                <a:latin typeface="+mj-lt"/>
              </a:rPr>
              <a:t>database storage &amp; backup </a:t>
            </a:r>
            <a:endParaRPr lang="da-DK" sz="105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63684551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F2C61-E13E-FC9D-16DB-E1991E9D9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332" y="599907"/>
            <a:ext cx="9192065" cy="493775"/>
          </a:xfrm>
        </p:spPr>
        <p:txBody>
          <a:bodyPr/>
          <a:lstStyle/>
          <a:p>
            <a:r>
              <a:rPr lang="en-DK"/>
              <a:t>Implementation of Monitoring</a:t>
            </a:r>
            <a:br>
              <a:rPr lang="en-DK"/>
            </a:br>
            <a:r>
              <a:rPr lang="en-DK" sz="2000" err="1">
                <a:solidFill>
                  <a:schemeClr val="accent1"/>
                </a:solidFill>
              </a:rPr>
              <a:t>TrackView</a:t>
            </a:r>
            <a:r>
              <a:rPr lang="en-DK" sz="2000">
                <a:solidFill>
                  <a:schemeClr val="accent1"/>
                </a:solidFill>
              </a:rPr>
              <a:t> Pro &amp; </a:t>
            </a:r>
            <a:r>
              <a:rPr lang="en-DK" sz="2000" err="1">
                <a:solidFill>
                  <a:schemeClr val="accent1"/>
                </a:solidFill>
              </a:rPr>
              <a:t>EMSuite</a:t>
            </a:r>
            <a:r>
              <a:rPr lang="en-DK" sz="2000">
                <a:solidFill>
                  <a:schemeClr val="accent1"/>
                </a:solidFill>
              </a:rPr>
              <a:t> </a:t>
            </a:r>
            <a:endParaRPr lang="en-DK">
              <a:solidFill>
                <a:schemeClr val="accent1"/>
              </a:solidFill>
            </a:endParaRPr>
          </a:p>
        </p:txBody>
      </p:sp>
      <p:sp>
        <p:nvSpPr>
          <p:cNvPr id="4" name="Tekstfelt 3">
            <a:extLst>
              <a:ext uri="{FF2B5EF4-FFF2-40B4-BE49-F238E27FC236}">
                <a16:creationId xmlns:a16="http://schemas.microsoft.com/office/drawing/2014/main" id="{ADA5B998-7ED1-C1F4-3A61-6D3649E3B998}"/>
              </a:ext>
            </a:extLst>
          </p:cNvPr>
          <p:cNvSpPr txBox="1"/>
          <p:nvPr/>
        </p:nvSpPr>
        <p:spPr>
          <a:xfrm>
            <a:off x="436305" y="1093682"/>
            <a:ext cx="8272859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>
              <a:solidFill>
                <a:schemeClr val="tx2"/>
              </a:solidFill>
              <a:latin typeface="+mj-lt"/>
              <a:ea typeface="Malgun Gothic" panose="020B0503020000020004" pitchFamily="34" charset="-127"/>
              <a:cs typeface="Times New Roman" panose="02020603050405020304" pitchFamily="18" charset="0"/>
            </a:endParaRPr>
          </a:p>
          <a:p>
            <a:r>
              <a:rPr lang="en-US" b="1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Times New Roman" panose="02020603050405020304" pitchFamily="18" charset="0"/>
              </a:rPr>
              <a:t>What to consider:</a:t>
            </a:r>
            <a:endParaRPr lang="en-DK" b="1">
              <a:solidFill>
                <a:schemeClr val="tx2"/>
              </a:solidFill>
              <a:latin typeface="+mj-lt"/>
              <a:ea typeface="Malgun Gothic" panose="020B0503020000020004" pitchFamily="34" charset="-127"/>
              <a:cs typeface="Times New Roman" panose="02020603050405020304" pitchFamily="18" charset="0"/>
            </a:endParaRPr>
          </a:p>
          <a:p>
            <a:pPr marL="342900" indent="-342900">
              <a:buFontTx/>
              <a:buChar char="-"/>
            </a:pPr>
            <a:r>
              <a:rPr lang="en-US" sz="1600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Times New Roman" panose="02020603050405020304" pitchFamily="18" charset="0"/>
              </a:rPr>
              <a:t>On-premise or cloud installation</a:t>
            </a:r>
            <a:r>
              <a:rPr lang="en-DK" sz="1600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Times New Roman" panose="02020603050405020304" pitchFamily="18" charset="0"/>
              </a:rPr>
              <a:t> (IT-Prerequisites) </a:t>
            </a:r>
            <a:endParaRPr lang="en-US" sz="1600">
              <a:solidFill>
                <a:schemeClr val="tx2"/>
              </a:solidFill>
              <a:latin typeface="+mj-lt"/>
              <a:ea typeface="Malgun Gothic" panose="020B0503020000020004" pitchFamily="34" charset="-127"/>
              <a:cs typeface="Times New Roman" panose="02020603050405020304" pitchFamily="18" charset="0"/>
            </a:endParaRPr>
          </a:p>
          <a:p>
            <a:pPr marL="342900" indent="-342900">
              <a:buFontTx/>
              <a:buChar char="-"/>
            </a:pPr>
            <a:r>
              <a:rPr lang="en-US" sz="1600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Times New Roman" panose="02020603050405020304" pitchFamily="18" charset="0"/>
              </a:rPr>
              <a:t>Amount of sensors </a:t>
            </a:r>
          </a:p>
          <a:p>
            <a:pPr marL="342900" indent="-342900">
              <a:buFontTx/>
              <a:buChar char="-"/>
            </a:pPr>
            <a:r>
              <a:rPr lang="en-US" sz="1600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Times New Roman" panose="02020603050405020304" pitchFamily="18" charset="0"/>
              </a:rPr>
              <a:t>List the equipment/facilities/rooms that need to be monitored </a:t>
            </a:r>
            <a:r>
              <a:rPr lang="en-DK" sz="1600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Times New Roman" panose="02020603050405020304" pitchFamily="18" charset="0"/>
              </a:rPr>
              <a:t>(project details) </a:t>
            </a:r>
            <a:endParaRPr lang="en-US" sz="1600">
              <a:solidFill>
                <a:schemeClr val="tx2"/>
              </a:solidFill>
              <a:latin typeface="+mj-lt"/>
              <a:ea typeface="Malgun Gothic" panose="020B0503020000020004" pitchFamily="34" charset="-127"/>
              <a:cs typeface="Times New Roman" panose="02020603050405020304" pitchFamily="18" charset="0"/>
            </a:endParaRPr>
          </a:p>
          <a:p>
            <a:pPr marL="342900" indent="-342900">
              <a:buFontTx/>
              <a:buChar char="-"/>
            </a:pPr>
            <a:r>
              <a:rPr lang="en-US" sz="1600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Times New Roman" panose="02020603050405020304" pitchFamily="18" charset="0"/>
              </a:rPr>
              <a:t>Name each sensor position (e.g. -80 °C Freezer 01) </a:t>
            </a:r>
          </a:p>
          <a:p>
            <a:pPr marL="342900" indent="-342900">
              <a:buFontTx/>
              <a:buChar char="-"/>
            </a:pPr>
            <a:r>
              <a:rPr lang="en-US" sz="1600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Times New Roman" panose="02020603050405020304" pitchFamily="18" charset="0"/>
              </a:rPr>
              <a:t>Measuring range and MPE </a:t>
            </a:r>
          </a:p>
          <a:p>
            <a:pPr marL="342900" indent="-342900">
              <a:buFontTx/>
              <a:buChar char="-"/>
            </a:pPr>
            <a:r>
              <a:rPr lang="en-US" sz="1600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Times New Roman" panose="02020603050405020304" pitchFamily="18" charset="0"/>
              </a:rPr>
              <a:t>Sample and transmit rate </a:t>
            </a:r>
          </a:p>
          <a:p>
            <a:pPr marL="342900" indent="-342900">
              <a:buFontTx/>
              <a:buChar char="-"/>
            </a:pPr>
            <a:r>
              <a:rPr lang="en-US" sz="1600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Times New Roman" panose="02020603050405020304" pitchFamily="18" charset="0"/>
              </a:rPr>
              <a:t>Alarm notifications </a:t>
            </a:r>
          </a:p>
          <a:p>
            <a:endParaRPr lang="en-US" b="1">
              <a:solidFill>
                <a:schemeClr val="tx2"/>
              </a:solidFill>
              <a:latin typeface="+mj-lt"/>
              <a:ea typeface="Malgun Gothic" panose="020B0503020000020004" pitchFamily="34" charset="-127"/>
              <a:cs typeface="Times New Roman" panose="02020603050405020304" pitchFamily="18" charset="0"/>
            </a:endParaRPr>
          </a:p>
          <a:p>
            <a:endParaRPr lang="en-US">
              <a:solidFill>
                <a:schemeClr val="tx2"/>
              </a:solidFill>
              <a:latin typeface="+mj-lt"/>
              <a:ea typeface="Malgun Gothic" panose="020B0503020000020004" pitchFamily="34" charset="-127"/>
              <a:cs typeface="Times New Roman" panose="02020603050405020304" pitchFamily="18" charset="0"/>
            </a:endParaRPr>
          </a:p>
          <a:p>
            <a:r>
              <a:rPr lang="en-US" sz="1600" b="1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Times New Roman" panose="02020603050405020304" pitchFamily="18" charset="0"/>
              </a:rPr>
              <a:t>Alarm Management </a:t>
            </a:r>
          </a:p>
          <a:p>
            <a:pPr marL="891540" lvl="1" indent="-342900">
              <a:buFontTx/>
              <a:buChar char="-"/>
            </a:pPr>
            <a:r>
              <a:rPr lang="en-US" sz="1600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Times New Roman" panose="02020603050405020304" pitchFamily="18" charset="0"/>
              </a:rPr>
              <a:t>Who receives the alarms </a:t>
            </a:r>
          </a:p>
          <a:p>
            <a:pPr marL="891540" lvl="1" indent="-342900">
              <a:buFontTx/>
              <a:buChar char="-"/>
            </a:pPr>
            <a:r>
              <a:rPr lang="en-US" sz="1600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Times New Roman" panose="02020603050405020304" pitchFamily="18" charset="0"/>
              </a:rPr>
              <a:t>Action when warning </a:t>
            </a:r>
          </a:p>
          <a:p>
            <a:pPr marL="891540" lvl="1" indent="-342900">
              <a:buFontTx/>
              <a:buChar char="-"/>
            </a:pPr>
            <a:r>
              <a:rPr lang="en-US" sz="1600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Times New Roman" panose="02020603050405020304" pitchFamily="18" charset="0"/>
              </a:rPr>
              <a:t>Action when alarm (e.g. move product to backup freezer XX) </a:t>
            </a:r>
          </a:p>
          <a:p>
            <a:endParaRPr lang="en-US" sz="1600">
              <a:solidFill>
                <a:schemeClr val="tx2"/>
              </a:solidFill>
              <a:latin typeface="+mj-lt"/>
              <a:ea typeface="Malgun Gothic" panose="020B0503020000020004" pitchFamily="34" charset="-127"/>
              <a:cs typeface="Times New Roman" panose="02020603050405020304" pitchFamily="18" charset="0"/>
            </a:endParaRPr>
          </a:p>
          <a:p>
            <a:r>
              <a:rPr lang="en-US" sz="1600" b="1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Times New Roman" panose="02020603050405020304" pitchFamily="18" charset="0"/>
              </a:rPr>
              <a:t>User Instructions </a:t>
            </a:r>
          </a:p>
          <a:p>
            <a:pPr marL="891540" lvl="1" indent="-342900">
              <a:buFontTx/>
              <a:buChar char="-"/>
            </a:pPr>
            <a:r>
              <a:rPr lang="en-US" sz="1600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Times New Roman" panose="02020603050405020304" pitchFamily="18" charset="0"/>
              </a:rPr>
              <a:t>Operational procedures</a:t>
            </a:r>
          </a:p>
          <a:p>
            <a:pPr marL="891540" lvl="1" indent="-342900">
              <a:buFontTx/>
              <a:buChar char="-"/>
            </a:pPr>
            <a:r>
              <a:rPr lang="en-US" sz="1600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Times New Roman" panose="02020603050405020304" pitchFamily="18" charset="0"/>
              </a:rPr>
              <a:t>Product training</a:t>
            </a:r>
          </a:p>
        </p:txBody>
      </p:sp>
      <p:pic>
        <p:nvPicPr>
          <p:cNvPr id="3" name="Picture 60">
            <a:extLst>
              <a:ext uri="{FF2B5EF4-FFF2-40B4-BE49-F238E27FC236}">
                <a16:creationId xmlns:a16="http://schemas.microsoft.com/office/drawing/2014/main" id="{2196860E-5739-55F2-8521-857ED54BA2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09164" y="3520005"/>
            <a:ext cx="2140835" cy="2467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0249702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C4E1D-BC0E-521E-1631-0C93B5874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582" y="755907"/>
            <a:ext cx="9192065" cy="493775"/>
          </a:xfrm>
        </p:spPr>
        <p:txBody>
          <a:bodyPr/>
          <a:lstStyle/>
          <a:p>
            <a:r>
              <a:rPr lang="en-DK" sz="3200"/>
              <a:t>Pharma Industries Requires </a:t>
            </a:r>
            <a:br>
              <a:rPr lang="en-DK" sz="3200"/>
            </a:br>
            <a:endParaRPr lang="da-DK" sz="3200" b="0">
              <a:solidFill>
                <a:schemeClr val="accent1"/>
              </a:solidFill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E52BE5D-F087-57BB-A3D7-E410D45D399A}"/>
              </a:ext>
            </a:extLst>
          </p:cNvPr>
          <p:cNvSpPr/>
          <p:nvPr/>
        </p:nvSpPr>
        <p:spPr>
          <a:xfrm>
            <a:off x="1558158" y="1593574"/>
            <a:ext cx="1138659" cy="1159565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330200" dir="5400000" algn="ctr" rotWithShape="0">
              <a:schemeClr val="accent6">
                <a:alpha val="3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llab Sans"/>
              <a:ea typeface="+mn-ea"/>
              <a:cs typeface="+mn-cs"/>
            </a:endParaRPr>
          </a:p>
        </p:txBody>
      </p:sp>
      <p:pic>
        <p:nvPicPr>
          <p:cNvPr id="7" name="Graphic 6" descr="Clipboard Checked outline">
            <a:extLst>
              <a:ext uri="{FF2B5EF4-FFF2-40B4-BE49-F238E27FC236}">
                <a16:creationId xmlns:a16="http://schemas.microsoft.com/office/drawing/2014/main" id="{45D004B0-7D70-B0D3-94CD-DA56F65D686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670287" y="1692732"/>
            <a:ext cx="914400" cy="9144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FD201C1-8C3C-1B40-DA84-C0EC2B7D3F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6817" y="1838969"/>
            <a:ext cx="9912955" cy="768163"/>
          </a:xfrm>
          <a:prstGeom prst="rect">
            <a:avLst/>
          </a:prstGeom>
        </p:spPr>
      </p:pic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E9054F6C-F5D6-C736-72B2-D419B53A4502}"/>
              </a:ext>
            </a:extLst>
          </p:cNvPr>
          <p:cNvSpPr/>
          <p:nvPr/>
        </p:nvSpPr>
        <p:spPr>
          <a:xfrm>
            <a:off x="3382617" y="3542339"/>
            <a:ext cx="5426765" cy="708529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400"/>
              <a:t>Ensures secure validated and reliable Monitoring</a:t>
            </a:r>
          </a:p>
          <a:p>
            <a:pPr algn="ctr"/>
            <a:r>
              <a:rPr lang="en-DK" sz="1400" u="sng"/>
              <a:t>Data Integrity  </a:t>
            </a:r>
            <a:endParaRPr lang="da-DK" sz="1400" u="sng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702E82B-1CFA-0825-7779-B3BFF5919425}"/>
              </a:ext>
            </a:extLst>
          </p:cNvPr>
          <p:cNvCxnSpPr>
            <a:cxnSpLocks/>
          </p:cNvCxnSpPr>
          <p:nvPr/>
        </p:nvCxnSpPr>
        <p:spPr>
          <a:xfrm>
            <a:off x="6095999" y="2680252"/>
            <a:ext cx="0" cy="659296"/>
          </a:xfrm>
          <a:prstGeom prst="straightConnector1">
            <a:avLst/>
          </a:prstGeom>
          <a:ln>
            <a:solidFill>
              <a:schemeClr val="accent6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6BF58A88-B262-9319-2A76-A4DBDC2760C4}"/>
              </a:ext>
            </a:extLst>
          </p:cNvPr>
          <p:cNvSpPr txBox="1"/>
          <p:nvPr/>
        </p:nvSpPr>
        <p:spPr>
          <a:xfrm>
            <a:off x="3054625" y="5054807"/>
            <a:ext cx="77392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DK" sz="1400" b="1">
                <a:solidFill>
                  <a:schemeClr val="accent1"/>
                </a:solidFill>
                <a:latin typeface="+mj-lt"/>
              </a:rPr>
              <a:t>CFR Part 11 </a:t>
            </a:r>
            <a:r>
              <a:rPr lang="en-DK" sz="1400">
                <a:solidFill>
                  <a:schemeClr val="accent1"/>
                </a:solidFill>
                <a:latin typeface="+mj-lt"/>
              </a:rPr>
              <a:t>ensures regulated electronic data and signatures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DK" sz="1400" b="1">
                <a:solidFill>
                  <a:schemeClr val="accent1"/>
                </a:solidFill>
                <a:latin typeface="+mj-lt"/>
              </a:rPr>
              <a:t>Annex 11 </a:t>
            </a:r>
            <a:r>
              <a:rPr lang="en-DK" sz="1400">
                <a:solidFill>
                  <a:schemeClr val="accent1"/>
                </a:solidFill>
                <a:latin typeface="+mj-lt"/>
              </a:rPr>
              <a:t>ensures regulations on IT systems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DK" sz="1400" b="1">
                <a:solidFill>
                  <a:schemeClr val="accent1"/>
                </a:solidFill>
                <a:latin typeface="+mj-lt"/>
              </a:rPr>
              <a:t>GAMP 5 </a:t>
            </a:r>
            <a:r>
              <a:rPr lang="en-DK" sz="1400">
                <a:solidFill>
                  <a:schemeClr val="accent1"/>
                </a:solidFill>
                <a:latin typeface="+mj-lt"/>
              </a:rPr>
              <a:t>ensures regulations on development and validation of IT systems </a:t>
            </a:r>
            <a:endParaRPr lang="da-DK" sz="140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68BBC62-7E42-3882-C055-3EABD971CE03}"/>
              </a:ext>
            </a:extLst>
          </p:cNvPr>
          <p:cNvSpPr txBox="1"/>
          <p:nvPr/>
        </p:nvSpPr>
        <p:spPr>
          <a:xfrm>
            <a:off x="4658139" y="1053548"/>
            <a:ext cx="44991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>
                <a:solidFill>
                  <a:schemeClr val="tx2"/>
                </a:solidFill>
                <a:latin typeface="+mj-lt"/>
              </a:rPr>
              <a:t>....A regulated IT system </a:t>
            </a:r>
            <a:endParaRPr lang="da-DK">
              <a:solidFill>
                <a:schemeClr val="tx2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70279563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8851" y="1530858"/>
            <a:ext cx="10388662" cy="34618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70"/>
              </a:spcBef>
            </a:pPr>
            <a:endParaRPr sz="1600">
              <a:latin typeface="Ellab Sans"/>
              <a:cs typeface="Ellab Sans"/>
            </a:endParaRPr>
          </a:p>
          <a:p>
            <a:pPr marL="236220" indent="-144145">
              <a:lnSpc>
                <a:spcPct val="100000"/>
              </a:lnSpc>
              <a:buFont typeface="Arial"/>
              <a:buChar char="•"/>
              <a:tabLst>
                <a:tab pos="236220" algn="l"/>
              </a:tabLst>
            </a:pP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Only</a:t>
            </a:r>
            <a:r>
              <a:rPr sz="1800" spc="-2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data</a:t>
            </a:r>
            <a:r>
              <a:rPr sz="1800" spc="-1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from</a:t>
            </a:r>
            <a:r>
              <a:rPr sz="1800" spc="-1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authorized</a:t>
            </a:r>
            <a:r>
              <a:rPr sz="1800" spc="-1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hardware</a:t>
            </a:r>
            <a:r>
              <a:rPr sz="1800" spc="-2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is</a:t>
            </a:r>
            <a:r>
              <a:rPr sz="1800" spc="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accepted</a:t>
            </a:r>
            <a:r>
              <a:rPr sz="1800" spc="-3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into</a:t>
            </a:r>
            <a:r>
              <a:rPr sz="1800" spc="-1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the</a:t>
            </a:r>
            <a:r>
              <a:rPr sz="1800" spc="-10">
                <a:solidFill>
                  <a:srgbClr val="00004A"/>
                </a:solidFill>
                <a:latin typeface="Ellab Sans"/>
                <a:cs typeface="Ellab Sans"/>
              </a:rPr>
              <a:t> system</a:t>
            </a:r>
            <a:endParaRPr sz="1800">
              <a:latin typeface="Ellab Sans"/>
              <a:cs typeface="Ellab Sans"/>
            </a:endParaRPr>
          </a:p>
          <a:p>
            <a:pPr marL="236220" indent="-144145">
              <a:lnSpc>
                <a:spcPct val="100000"/>
              </a:lnSpc>
              <a:spcBef>
                <a:spcPts val="1080"/>
              </a:spcBef>
              <a:buFont typeface="Arial"/>
              <a:buChar char="•"/>
              <a:tabLst>
                <a:tab pos="236220" algn="l"/>
              </a:tabLst>
            </a:pP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Local</a:t>
            </a:r>
            <a:r>
              <a:rPr sz="1800" spc="-4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data</a:t>
            </a:r>
            <a:r>
              <a:rPr sz="1800" spc="-2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storage</a:t>
            </a:r>
            <a:r>
              <a:rPr sz="1800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on</a:t>
            </a:r>
            <a:r>
              <a:rPr sz="1800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transmitter</a:t>
            </a:r>
            <a:r>
              <a:rPr sz="1800" spc="-1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with</a:t>
            </a:r>
            <a:r>
              <a:rPr sz="1800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up</a:t>
            </a:r>
            <a:r>
              <a:rPr sz="1800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to</a:t>
            </a:r>
            <a:r>
              <a:rPr sz="1800" spc="-2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78,000</a:t>
            </a:r>
            <a:r>
              <a:rPr sz="1800" spc="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data</a:t>
            </a:r>
            <a:r>
              <a:rPr sz="1800" spc="-2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 spc="-10">
                <a:solidFill>
                  <a:srgbClr val="00004A"/>
                </a:solidFill>
                <a:latin typeface="Ellab Sans"/>
                <a:cs typeface="Ellab Sans"/>
              </a:rPr>
              <a:t>points</a:t>
            </a:r>
            <a:endParaRPr sz="1800">
              <a:latin typeface="Ellab Sans"/>
              <a:cs typeface="Ellab Sans"/>
            </a:endParaRPr>
          </a:p>
          <a:p>
            <a:pPr marL="236220" indent="-144145">
              <a:lnSpc>
                <a:spcPct val="100000"/>
              </a:lnSpc>
              <a:spcBef>
                <a:spcPts val="1085"/>
              </a:spcBef>
              <a:buFont typeface="Arial"/>
              <a:buChar char="•"/>
              <a:tabLst>
                <a:tab pos="236220" algn="l"/>
              </a:tabLst>
            </a:pP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Two-way</a:t>
            </a:r>
            <a:r>
              <a:rPr sz="1800" spc="-4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communication</a:t>
            </a:r>
            <a:r>
              <a:rPr sz="1800" spc="-3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with</a:t>
            </a:r>
            <a:r>
              <a:rPr sz="1800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handshake</a:t>
            </a:r>
            <a:r>
              <a:rPr sz="1800" spc="-3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&amp;</a:t>
            </a:r>
            <a:r>
              <a:rPr sz="1800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 spc="-10">
                <a:solidFill>
                  <a:srgbClr val="00004A"/>
                </a:solidFill>
                <a:latin typeface="Ellab Sans"/>
                <a:cs typeface="Ellab Sans"/>
              </a:rPr>
              <a:t>checksum</a:t>
            </a:r>
            <a:endParaRPr sz="1800">
              <a:latin typeface="Ellab Sans"/>
              <a:cs typeface="Ellab Sans"/>
            </a:endParaRPr>
          </a:p>
          <a:p>
            <a:pPr marL="236220" indent="-144145">
              <a:lnSpc>
                <a:spcPct val="100000"/>
              </a:lnSpc>
              <a:spcBef>
                <a:spcPts val="1080"/>
              </a:spcBef>
              <a:buFont typeface="Arial"/>
              <a:buChar char="•"/>
              <a:tabLst>
                <a:tab pos="236220" algn="l"/>
              </a:tabLst>
            </a:pP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Automatic</a:t>
            </a:r>
            <a:r>
              <a:rPr sz="1800" spc="-6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 spc="-10">
                <a:solidFill>
                  <a:srgbClr val="00004A"/>
                </a:solidFill>
                <a:latin typeface="Ellab Sans"/>
                <a:cs typeface="Ellab Sans"/>
              </a:rPr>
              <a:t>Backfilling</a:t>
            </a:r>
            <a:endParaRPr sz="1800">
              <a:latin typeface="Ellab Sans"/>
              <a:cs typeface="Ellab Sans"/>
            </a:endParaRPr>
          </a:p>
          <a:p>
            <a:pPr marL="236220" indent="-144145">
              <a:lnSpc>
                <a:spcPct val="100000"/>
              </a:lnSpc>
              <a:spcBef>
                <a:spcPts val="1080"/>
              </a:spcBef>
              <a:buFont typeface="Arial"/>
              <a:buChar char="•"/>
              <a:tabLst>
                <a:tab pos="236220" algn="l"/>
              </a:tabLst>
            </a:pP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Data</a:t>
            </a:r>
            <a:r>
              <a:rPr sz="1800" spc="-2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is</a:t>
            </a:r>
            <a:r>
              <a:rPr sz="1800" spc="-1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synchronized</a:t>
            </a:r>
            <a:r>
              <a:rPr sz="1800" spc="-1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to</a:t>
            </a:r>
            <a:r>
              <a:rPr sz="1800" spc="-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be</a:t>
            </a:r>
            <a:r>
              <a:rPr sz="1800" spc="-1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logged</a:t>
            </a:r>
            <a:r>
              <a:rPr sz="1800" spc="-1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at</a:t>
            </a:r>
            <a:r>
              <a:rPr sz="1800" spc="-1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the</a:t>
            </a:r>
            <a:r>
              <a:rPr sz="1800" spc="-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same</a:t>
            </a:r>
            <a:r>
              <a:rPr sz="1800" spc="-1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second,</a:t>
            </a:r>
            <a:r>
              <a:rPr sz="1800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so</a:t>
            </a:r>
            <a:r>
              <a:rPr sz="1800" spc="-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true</a:t>
            </a:r>
            <a:r>
              <a:rPr sz="1800" spc="-1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statistics</a:t>
            </a:r>
            <a:r>
              <a:rPr sz="1800" spc="-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can</a:t>
            </a:r>
            <a:r>
              <a:rPr sz="1800" spc="-2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be</a:t>
            </a:r>
            <a:r>
              <a:rPr sz="1800" spc="-10">
                <a:solidFill>
                  <a:srgbClr val="00004A"/>
                </a:solidFill>
                <a:latin typeface="Ellab Sans"/>
                <a:cs typeface="Ellab Sans"/>
              </a:rPr>
              <a:t> performed</a:t>
            </a:r>
            <a:endParaRPr sz="1800">
              <a:latin typeface="Ellab Sans"/>
              <a:cs typeface="Ellab Sans"/>
            </a:endParaRPr>
          </a:p>
          <a:p>
            <a:pPr marL="236220" indent="-144145">
              <a:lnSpc>
                <a:spcPct val="100000"/>
              </a:lnSpc>
              <a:spcBef>
                <a:spcPts val="1080"/>
              </a:spcBef>
              <a:buFont typeface="Arial"/>
              <a:buChar char="•"/>
              <a:tabLst>
                <a:tab pos="236220" algn="l"/>
              </a:tabLst>
            </a:pP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Data</a:t>
            </a:r>
            <a:r>
              <a:rPr sz="1800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is</a:t>
            </a:r>
            <a:r>
              <a:rPr sz="1800" spc="-1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transferred in</a:t>
            </a:r>
            <a:r>
              <a:rPr sz="1800" spc="-1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HTML</a:t>
            </a:r>
            <a:r>
              <a:rPr sz="1800" spc="-2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format</a:t>
            </a:r>
            <a:r>
              <a:rPr sz="1800" spc="-1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with</a:t>
            </a:r>
            <a:r>
              <a:rPr sz="1800" spc="-2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 spc="-10">
                <a:solidFill>
                  <a:srgbClr val="00004A"/>
                </a:solidFill>
                <a:latin typeface="Ellab Sans"/>
                <a:cs typeface="Ellab Sans"/>
              </a:rPr>
              <a:t>256-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byte </a:t>
            </a:r>
            <a:r>
              <a:rPr sz="1800" spc="-10">
                <a:solidFill>
                  <a:srgbClr val="00004A"/>
                </a:solidFill>
                <a:latin typeface="Ellab Sans"/>
                <a:cs typeface="Ellab Sans"/>
              </a:rPr>
              <a:t>encryption</a:t>
            </a:r>
            <a:endParaRPr sz="1800">
              <a:latin typeface="Ellab Sans"/>
              <a:cs typeface="Ellab Sans"/>
            </a:endParaRPr>
          </a:p>
          <a:p>
            <a:pPr marL="236220" indent="-144145">
              <a:lnSpc>
                <a:spcPct val="100000"/>
              </a:lnSpc>
              <a:spcBef>
                <a:spcPts val="1080"/>
              </a:spcBef>
              <a:buFont typeface="Arial"/>
              <a:buChar char="•"/>
              <a:tabLst>
                <a:tab pos="236220" algn="l"/>
              </a:tabLst>
            </a:pP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On-Premise</a:t>
            </a:r>
            <a:r>
              <a:rPr sz="1800" spc="-1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–</a:t>
            </a:r>
            <a:r>
              <a:rPr sz="1800" spc="-1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Customer</a:t>
            </a:r>
            <a:r>
              <a:rPr sz="1800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is</a:t>
            </a:r>
            <a:r>
              <a:rPr sz="1800" spc="-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responsible</a:t>
            </a:r>
            <a:r>
              <a:rPr sz="1800" spc="-1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for</a:t>
            </a:r>
            <a:r>
              <a:rPr sz="1800" spc="-1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their</a:t>
            </a:r>
            <a:r>
              <a:rPr sz="1800" spc="-2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SQL</a:t>
            </a:r>
            <a:r>
              <a:rPr sz="1800" spc="-1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back-</a:t>
            </a:r>
            <a:r>
              <a:rPr sz="1800" spc="-25">
                <a:solidFill>
                  <a:srgbClr val="00004A"/>
                </a:solidFill>
                <a:latin typeface="Ellab Sans"/>
                <a:cs typeface="Ellab Sans"/>
              </a:rPr>
              <a:t>up</a:t>
            </a:r>
            <a:endParaRPr sz="1800">
              <a:latin typeface="Ellab Sans"/>
              <a:cs typeface="Ellab Sans"/>
            </a:endParaRPr>
          </a:p>
          <a:p>
            <a:pPr marL="236220" indent="-144145">
              <a:lnSpc>
                <a:spcPct val="100000"/>
              </a:lnSpc>
              <a:spcBef>
                <a:spcPts val="1080"/>
              </a:spcBef>
              <a:buFont typeface="Arial"/>
              <a:buChar char="•"/>
              <a:tabLst>
                <a:tab pos="236220" algn="l"/>
              </a:tabLst>
            </a:pP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Ellab</a:t>
            </a:r>
            <a:r>
              <a:rPr sz="1800" spc="-1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MS</a:t>
            </a:r>
            <a:r>
              <a:rPr sz="1800" spc="-1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Azure</a:t>
            </a:r>
            <a:r>
              <a:rPr sz="1800" spc="-1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Cloud</a:t>
            </a:r>
            <a:r>
              <a:rPr sz="1800" spc="-1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–</a:t>
            </a:r>
            <a:r>
              <a:rPr sz="1800" spc="-1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SQL</a:t>
            </a:r>
            <a:r>
              <a:rPr sz="1800" spc="-3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is</a:t>
            </a:r>
            <a:r>
              <a:rPr sz="1800" spc="-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backed</a:t>
            </a:r>
            <a:r>
              <a:rPr sz="1800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up</a:t>
            </a:r>
            <a:r>
              <a:rPr sz="1800" spc="-2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on</a:t>
            </a:r>
            <a:r>
              <a:rPr sz="1800" spc="-2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a</a:t>
            </a:r>
            <a:r>
              <a:rPr sz="1800" spc="-1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1800">
                <a:solidFill>
                  <a:srgbClr val="00004A"/>
                </a:solidFill>
                <a:latin typeface="Ellab Sans"/>
                <a:cs typeface="Ellab Sans"/>
              </a:rPr>
              <a:t>regular</a:t>
            </a:r>
            <a:r>
              <a:rPr sz="1800" spc="-10">
                <a:solidFill>
                  <a:srgbClr val="00004A"/>
                </a:solidFill>
                <a:latin typeface="Ellab Sans"/>
                <a:cs typeface="Ellab Sans"/>
              </a:rPr>
              <a:t> basis.</a:t>
            </a:r>
            <a:endParaRPr sz="1800">
              <a:latin typeface="Ellab Sans"/>
              <a:cs typeface="Ellab San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57213" y="6374193"/>
            <a:ext cx="777875" cy="342265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12700">
              <a:lnSpc>
                <a:spcPts val="830"/>
              </a:lnSpc>
              <a:spcBef>
                <a:spcPts val="70"/>
              </a:spcBef>
            </a:pPr>
            <a:r>
              <a:rPr sz="700" b="1" spc="50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endParaRPr sz="700">
              <a:latin typeface="Ellab Sans"/>
              <a:cs typeface="Ellab Sans"/>
            </a:endParaRPr>
          </a:p>
          <a:p>
            <a:pPr marL="12700">
              <a:lnSpc>
                <a:spcPts val="825"/>
              </a:lnSpc>
            </a:pPr>
            <a:r>
              <a:rPr sz="700" b="1" spc="50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endParaRPr sz="700">
              <a:latin typeface="Ellab Sans"/>
              <a:cs typeface="Ellab Sans"/>
            </a:endParaRPr>
          </a:p>
          <a:p>
            <a:pPr marL="12700">
              <a:lnSpc>
                <a:spcPts val="835"/>
              </a:lnSpc>
            </a:pPr>
            <a:r>
              <a:rPr sz="700" b="1" spc="500">
                <a:solidFill>
                  <a:srgbClr val="28ABE2"/>
                </a:solidFill>
                <a:latin typeface="Ellab Sans"/>
                <a:cs typeface="Ellab Sans"/>
              </a:rPr>
              <a:t> </a:t>
            </a:r>
            <a:endParaRPr sz="700">
              <a:latin typeface="Ellab Sans"/>
              <a:cs typeface="Ellab Sans"/>
            </a:endParaRPr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273861" y="141542"/>
            <a:ext cx="7306383" cy="1046106"/>
          </a:xfrm>
          <a:prstGeom prst="rect">
            <a:avLst/>
          </a:prstGeom>
        </p:spPr>
        <p:txBody>
          <a:bodyPr vert="horz" wrap="square" lIns="0" tIns="48734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>
                <a:solidFill>
                  <a:schemeClr val="accent1"/>
                </a:solidFill>
                <a:latin typeface="Ellab Sans"/>
                <a:cs typeface="Ellab Sans"/>
              </a:rPr>
              <a:t>What is </a:t>
            </a:r>
            <a:r>
              <a:rPr sz="3600">
                <a:solidFill>
                  <a:srgbClr val="00004A"/>
                </a:solidFill>
                <a:latin typeface="Ellab Sans"/>
                <a:cs typeface="Ellab Sans"/>
              </a:rPr>
              <a:t>Data</a:t>
            </a:r>
            <a:r>
              <a:rPr sz="3600" spc="-10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3600" spc="-10">
                <a:solidFill>
                  <a:srgbClr val="00004A"/>
                </a:solidFill>
                <a:latin typeface="Ellab Sans"/>
                <a:cs typeface="Ellab Sans"/>
              </a:rPr>
              <a:t>Integrity?</a:t>
            </a:r>
            <a:endParaRPr sz="3600">
              <a:latin typeface="Ellab Sans"/>
              <a:cs typeface="Ellab Sans"/>
            </a:endParaRPr>
          </a:p>
        </p:txBody>
      </p:sp>
    </p:spTree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sz="half" idx="2"/>
          </p:nvPr>
        </p:nvSpPr>
        <p:spPr>
          <a:xfrm>
            <a:off x="358851" y="1530858"/>
            <a:ext cx="5403850" cy="3877343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>
                <a:solidFill>
                  <a:schemeClr val="tx2"/>
                </a:solidFill>
              </a:rPr>
              <a:t>Dark</a:t>
            </a:r>
            <a:r>
              <a:rPr spc="-50">
                <a:solidFill>
                  <a:schemeClr val="tx2"/>
                </a:solidFill>
              </a:rPr>
              <a:t> </a:t>
            </a:r>
            <a:r>
              <a:t>Blue</a:t>
            </a:r>
            <a:r>
              <a:rPr spc="-50"/>
              <a:t> </a:t>
            </a:r>
            <a:r>
              <a:rPr spc="-10"/>
              <a:t>segment </a:t>
            </a:r>
            <a:r>
              <a:rPr lang="da-DK" spc="-10"/>
              <a:t>–</a:t>
            </a:r>
            <a:r>
              <a:rPr spc="-10"/>
              <a:t> </a:t>
            </a:r>
            <a:r>
              <a:rPr b="0" spc="-10"/>
              <a:t>mid &amp; large size opportunities </a:t>
            </a:r>
          </a:p>
          <a:p>
            <a:pPr>
              <a:lnSpc>
                <a:spcPct val="100000"/>
              </a:lnSpc>
            </a:pPr>
            <a:endParaRPr spc="-10"/>
          </a:p>
          <a:p>
            <a:pPr>
              <a:lnSpc>
                <a:spcPct val="100000"/>
              </a:lnSpc>
              <a:spcBef>
                <a:spcPts val="345"/>
              </a:spcBef>
            </a:pPr>
            <a:endParaRPr spc="-10"/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sz="2000" spc="90">
                <a:solidFill>
                  <a:schemeClr val="tx2"/>
                </a:solidFill>
                <a:latin typeface="Calibri"/>
                <a:cs typeface="Calibri"/>
              </a:rPr>
              <a:t>Pharma</a:t>
            </a:r>
            <a:endParaRPr sz="2000">
              <a:solidFill>
                <a:schemeClr val="tx2"/>
              </a:solidFill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50"/>
              </a:spcBef>
            </a:pPr>
            <a:r>
              <a:rPr sz="1400" b="0" spc="85">
                <a:solidFill>
                  <a:schemeClr val="tx2"/>
                </a:solidFill>
                <a:latin typeface="Calibri"/>
                <a:cs typeface="Calibri"/>
              </a:rPr>
              <a:t>Focus</a:t>
            </a:r>
            <a:r>
              <a:rPr sz="1400" b="0" spc="75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90">
                <a:solidFill>
                  <a:schemeClr val="tx2"/>
                </a:solidFill>
                <a:latin typeface="Calibri"/>
                <a:cs typeface="Calibri"/>
              </a:rPr>
              <a:t>on </a:t>
            </a:r>
            <a:r>
              <a:rPr sz="1400" b="0" spc="80">
                <a:solidFill>
                  <a:schemeClr val="tx2"/>
                </a:solidFill>
                <a:latin typeface="Calibri"/>
                <a:cs typeface="Calibri"/>
              </a:rPr>
              <a:t>chemical</a:t>
            </a:r>
            <a:r>
              <a:rPr sz="1400" b="0" spc="60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105">
                <a:solidFill>
                  <a:schemeClr val="tx2"/>
                </a:solidFill>
                <a:latin typeface="Calibri"/>
                <a:cs typeface="Calibri"/>
              </a:rPr>
              <a:t>compounds</a:t>
            </a:r>
            <a:r>
              <a:rPr sz="1400" b="0" spc="60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90">
                <a:solidFill>
                  <a:schemeClr val="tx2"/>
                </a:solidFill>
                <a:latin typeface="Calibri"/>
                <a:cs typeface="Calibri"/>
              </a:rPr>
              <a:t>and</a:t>
            </a:r>
            <a:r>
              <a:rPr sz="1400" b="0" spc="80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20">
                <a:solidFill>
                  <a:schemeClr val="tx2"/>
                </a:solidFill>
                <a:latin typeface="Calibri"/>
                <a:cs typeface="Calibri"/>
              </a:rPr>
              <a:t>synthetically</a:t>
            </a:r>
            <a:r>
              <a:rPr sz="1400" b="0" spc="70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100">
                <a:solidFill>
                  <a:schemeClr val="tx2"/>
                </a:solidFill>
                <a:latin typeface="Calibri"/>
                <a:cs typeface="Calibri"/>
              </a:rPr>
              <a:t>produced</a:t>
            </a:r>
            <a:r>
              <a:rPr sz="1400" b="0" spc="35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95">
                <a:solidFill>
                  <a:schemeClr val="tx2"/>
                </a:solidFill>
                <a:latin typeface="Calibri"/>
                <a:cs typeface="Calibri"/>
              </a:rPr>
              <a:t>drugs</a:t>
            </a:r>
            <a:endParaRPr sz="1400">
              <a:solidFill>
                <a:schemeClr val="tx2"/>
              </a:solidFill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70"/>
              </a:spcBef>
              <a:buFont typeface="Arial"/>
              <a:buChar char="•"/>
              <a:tabLst>
                <a:tab pos="354965" algn="l"/>
              </a:tabLst>
            </a:pPr>
            <a:r>
              <a:rPr sz="2000" spc="90">
                <a:solidFill>
                  <a:schemeClr val="tx2"/>
                </a:solidFill>
                <a:latin typeface="Calibri"/>
                <a:cs typeface="Calibri"/>
              </a:rPr>
              <a:t>Bio-</a:t>
            </a:r>
            <a:r>
              <a:rPr sz="2000" spc="70">
                <a:solidFill>
                  <a:schemeClr val="tx2"/>
                </a:solidFill>
                <a:latin typeface="Calibri"/>
                <a:cs typeface="Calibri"/>
              </a:rPr>
              <a:t>tech</a:t>
            </a:r>
            <a:endParaRPr sz="2000">
              <a:solidFill>
                <a:schemeClr val="tx2"/>
              </a:solidFill>
              <a:latin typeface="Calibri"/>
              <a:cs typeface="Calibri"/>
            </a:endParaRPr>
          </a:p>
          <a:p>
            <a:pPr marL="12700">
              <a:lnSpc>
                <a:spcPts val="1645"/>
              </a:lnSpc>
              <a:spcBef>
                <a:spcPts val="650"/>
              </a:spcBef>
            </a:pPr>
            <a:r>
              <a:rPr sz="1400" b="0" spc="85">
                <a:solidFill>
                  <a:schemeClr val="tx2"/>
                </a:solidFill>
                <a:latin typeface="Calibri"/>
                <a:cs typeface="Calibri"/>
              </a:rPr>
              <a:t>Focus</a:t>
            </a:r>
            <a:r>
              <a:rPr sz="1400" b="0" spc="25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90">
                <a:solidFill>
                  <a:schemeClr val="tx2"/>
                </a:solidFill>
                <a:latin typeface="Calibri"/>
                <a:cs typeface="Calibri"/>
              </a:rPr>
              <a:t>on</a:t>
            </a:r>
            <a:r>
              <a:rPr sz="1400" b="0" spc="40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85">
                <a:solidFill>
                  <a:schemeClr val="tx2"/>
                </a:solidFill>
                <a:latin typeface="Calibri"/>
                <a:cs typeface="Calibri"/>
              </a:rPr>
              <a:t>biological</a:t>
            </a:r>
            <a:r>
              <a:rPr sz="1400" b="0" spc="25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45">
                <a:solidFill>
                  <a:schemeClr val="tx2"/>
                </a:solidFill>
                <a:latin typeface="Calibri"/>
                <a:cs typeface="Calibri"/>
              </a:rPr>
              <a:t>materials</a:t>
            </a:r>
            <a:r>
              <a:rPr sz="1400" b="0" spc="50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80">
                <a:solidFill>
                  <a:schemeClr val="tx2"/>
                </a:solidFill>
                <a:latin typeface="Calibri"/>
                <a:cs typeface="Calibri"/>
              </a:rPr>
              <a:t>such</a:t>
            </a:r>
            <a:r>
              <a:rPr sz="1400" b="0" spc="30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65">
                <a:solidFill>
                  <a:schemeClr val="tx2"/>
                </a:solidFill>
                <a:latin typeface="Calibri"/>
                <a:cs typeface="Calibri"/>
              </a:rPr>
              <a:t>as</a:t>
            </a:r>
            <a:r>
              <a:rPr sz="1400" b="0" spc="45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50">
                <a:solidFill>
                  <a:schemeClr val="tx2"/>
                </a:solidFill>
                <a:latin typeface="Calibri"/>
                <a:cs typeface="Calibri"/>
              </a:rPr>
              <a:t>proteins,</a:t>
            </a:r>
            <a:r>
              <a:rPr sz="1400" b="0" spc="-10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65">
                <a:solidFill>
                  <a:schemeClr val="tx2"/>
                </a:solidFill>
                <a:latin typeface="Calibri"/>
                <a:cs typeface="Calibri"/>
              </a:rPr>
              <a:t>cells</a:t>
            </a:r>
            <a:r>
              <a:rPr sz="1400" b="0" spc="25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35">
                <a:solidFill>
                  <a:schemeClr val="tx2"/>
                </a:solidFill>
                <a:latin typeface="Calibri"/>
                <a:cs typeface="Calibri"/>
              </a:rPr>
              <a:t>or</a:t>
            </a:r>
            <a:endParaRPr sz="1400">
              <a:solidFill>
                <a:schemeClr val="tx2"/>
              </a:solidFill>
              <a:latin typeface="Calibri"/>
              <a:cs typeface="Calibri"/>
            </a:endParaRPr>
          </a:p>
          <a:p>
            <a:pPr marL="12700">
              <a:lnSpc>
                <a:spcPts val="1645"/>
              </a:lnSpc>
            </a:pPr>
            <a:r>
              <a:rPr sz="1400" b="0" spc="65">
                <a:solidFill>
                  <a:schemeClr val="tx2"/>
                </a:solidFill>
                <a:latin typeface="Calibri"/>
                <a:cs typeface="Calibri"/>
              </a:rPr>
              <a:t>microorganisms</a:t>
            </a:r>
            <a:endParaRPr sz="1400">
              <a:solidFill>
                <a:schemeClr val="tx2"/>
              </a:solidFill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60"/>
              </a:spcBef>
              <a:buFont typeface="Arial"/>
              <a:buChar char="•"/>
              <a:tabLst>
                <a:tab pos="354965" algn="l"/>
              </a:tabLst>
            </a:pPr>
            <a:r>
              <a:rPr sz="2000" spc="95">
                <a:solidFill>
                  <a:schemeClr val="tx2"/>
                </a:solidFill>
                <a:latin typeface="Calibri"/>
                <a:cs typeface="Calibri"/>
              </a:rPr>
              <a:t>Clinical</a:t>
            </a:r>
            <a:r>
              <a:rPr sz="2000" spc="-60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2000">
                <a:solidFill>
                  <a:schemeClr val="tx2"/>
                </a:solidFill>
                <a:latin typeface="Calibri"/>
                <a:cs typeface="Calibri"/>
              </a:rPr>
              <a:t>Trial</a:t>
            </a:r>
            <a:r>
              <a:rPr sz="2000" spc="55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2000" spc="70">
                <a:solidFill>
                  <a:schemeClr val="tx2"/>
                </a:solidFill>
                <a:latin typeface="Calibri"/>
                <a:cs typeface="Calibri"/>
              </a:rPr>
              <a:t>&amp;</a:t>
            </a:r>
            <a:r>
              <a:rPr sz="2000" spc="60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2000" spc="80">
                <a:solidFill>
                  <a:schemeClr val="tx2"/>
                </a:solidFill>
                <a:latin typeface="Calibri"/>
                <a:cs typeface="Calibri"/>
              </a:rPr>
              <a:t>Research</a:t>
            </a:r>
            <a:r>
              <a:rPr sz="2000" spc="45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2000" spc="95">
                <a:solidFill>
                  <a:schemeClr val="tx2"/>
                </a:solidFill>
                <a:latin typeface="Calibri"/>
                <a:cs typeface="Calibri"/>
              </a:rPr>
              <a:t>Center</a:t>
            </a:r>
            <a:endParaRPr sz="2000">
              <a:solidFill>
                <a:schemeClr val="tx2"/>
              </a:solidFill>
              <a:latin typeface="Calibri"/>
              <a:cs typeface="Calibri"/>
            </a:endParaRPr>
          </a:p>
          <a:p>
            <a:pPr marL="12700" marR="5080">
              <a:lnSpc>
                <a:spcPts val="1600"/>
              </a:lnSpc>
              <a:spcBef>
                <a:spcPts val="780"/>
              </a:spcBef>
            </a:pPr>
            <a:r>
              <a:rPr sz="1400" b="0" spc="85">
                <a:solidFill>
                  <a:schemeClr val="tx2"/>
                </a:solidFill>
                <a:latin typeface="Calibri"/>
                <a:cs typeface="Calibri"/>
              </a:rPr>
              <a:t>Focus</a:t>
            </a:r>
            <a:r>
              <a:rPr sz="1400" b="0" spc="45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90">
                <a:solidFill>
                  <a:schemeClr val="tx2"/>
                </a:solidFill>
                <a:latin typeface="Calibri"/>
                <a:cs typeface="Calibri"/>
              </a:rPr>
              <a:t>on</a:t>
            </a:r>
            <a:r>
              <a:rPr sz="1400" b="0" spc="60">
                <a:solidFill>
                  <a:schemeClr val="tx2"/>
                </a:solidFill>
                <a:latin typeface="Calibri"/>
                <a:cs typeface="Calibri"/>
              </a:rPr>
              <a:t> controlled</a:t>
            </a:r>
            <a:r>
              <a:rPr sz="1400" b="0" spc="30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60">
                <a:solidFill>
                  <a:schemeClr val="tx2"/>
                </a:solidFill>
                <a:latin typeface="Calibri"/>
                <a:cs typeface="Calibri"/>
              </a:rPr>
              <a:t>studies</a:t>
            </a:r>
            <a:r>
              <a:rPr sz="1400" b="0" spc="30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>
                <a:solidFill>
                  <a:schemeClr val="tx2"/>
                </a:solidFill>
                <a:latin typeface="Calibri"/>
                <a:cs typeface="Calibri"/>
              </a:rPr>
              <a:t>of</a:t>
            </a:r>
            <a:r>
              <a:rPr sz="1400" b="0" spc="90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65">
                <a:solidFill>
                  <a:schemeClr val="tx2"/>
                </a:solidFill>
                <a:latin typeface="Calibri"/>
                <a:cs typeface="Calibri"/>
              </a:rPr>
              <a:t>new</a:t>
            </a:r>
            <a:r>
              <a:rPr sz="1400" b="0" spc="50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90">
                <a:solidFill>
                  <a:schemeClr val="tx2"/>
                </a:solidFill>
                <a:latin typeface="Calibri"/>
                <a:cs typeface="Calibri"/>
              </a:rPr>
              <a:t>drugs,</a:t>
            </a:r>
            <a:r>
              <a:rPr sz="1400" b="0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95">
                <a:solidFill>
                  <a:schemeClr val="tx2"/>
                </a:solidFill>
                <a:latin typeface="Calibri"/>
                <a:cs typeface="Calibri"/>
              </a:rPr>
              <a:t>biologic</a:t>
            </a:r>
            <a:r>
              <a:rPr sz="1400" b="0" spc="40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50">
                <a:solidFill>
                  <a:schemeClr val="tx2"/>
                </a:solidFill>
                <a:latin typeface="Calibri"/>
                <a:cs typeface="Calibri"/>
              </a:rPr>
              <a:t>therapies,</a:t>
            </a:r>
            <a:r>
              <a:rPr sz="1400" b="0" spc="-10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105">
                <a:solidFill>
                  <a:schemeClr val="tx2"/>
                </a:solidFill>
                <a:latin typeface="Calibri"/>
                <a:cs typeface="Calibri"/>
              </a:rPr>
              <a:t>gene </a:t>
            </a:r>
            <a:r>
              <a:rPr sz="1400" b="0" spc="60">
                <a:solidFill>
                  <a:schemeClr val="tx2"/>
                </a:solidFill>
                <a:latin typeface="Calibri"/>
                <a:cs typeface="Calibri"/>
              </a:rPr>
              <a:t>therapies</a:t>
            </a:r>
            <a:r>
              <a:rPr sz="1400" b="0" spc="25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60">
                <a:solidFill>
                  <a:schemeClr val="tx2"/>
                </a:solidFill>
                <a:latin typeface="Calibri"/>
                <a:cs typeface="Calibri"/>
              </a:rPr>
              <a:t>or</a:t>
            </a:r>
            <a:r>
              <a:rPr sz="1400" b="0" spc="15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65">
                <a:solidFill>
                  <a:schemeClr val="tx2"/>
                </a:solidFill>
                <a:latin typeface="Calibri"/>
                <a:cs typeface="Calibri"/>
              </a:rPr>
              <a:t>vaccines</a:t>
            </a:r>
            <a:endParaRPr sz="1400">
              <a:solidFill>
                <a:schemeClr val="tx2"/>
              </a:solidFill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25"/>
              </a:spcBef>
              <a:buFont typeface="Arial"/>
              <a:buChar char="•"/>
              <a:tabLst>
                <a:tab pos="354965" algn="l"/>
              </a:tabLst>
            </a:pPr>
            <a:r>
              <a:rPr sz="2000" spc="70">
                <a:solidFill>
                  <a:schemeClr val="tx2"/>
                </a:solidFill>
                <a:latin typeface="Calibri"/>
                <a:cs typeface="Calibri"/>
              </a:rPr>
              <a:t>Healthcare</a:t>
            </a:r>
            <a:endParaRPr sz="2000">
              <a:solidFill>
                <a:schemeClr val="tx2"/>
              </a:solidFill>
              <a:latin typeface="Calibri"/>
              <a:cs typeface="Calibri"/>
            </a:endParaRPr>
          </a:p>
          <a:p>
            <a:pPr marL="12700" marR="196850">
              <a:lnSpc>
                <a:spcPts val="1600"/>
              </a:lnSpc>
              <a:spcBef>
                <a:spcPts val="775"/>
              </a:spcBef>
            </a:pPr>
            <a:r>
              <a:rPr sz="1400" b="0" spc="85">
                <a:solidFill>
                  <a:schemeClr val="tx2"/>
                </a:solidFill>
                <a:latin typeface="Calibri"/>
                <a:cs typeface="Calibri"/>
              </a:rPr>
              <a:t>Focus</a:t>
            </a:r>
            <a:r>
              <a:rPr sz="1400" b="0" spc="40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90">
                <a:solidFill>
                  <a:schemeClr val="tx2"/>
                </a:solidFill>
                <a:latin typeface="Calibri"/>
                <a:cs typeface="Calibri"/>
              </a:rPr>
              <a:t>on</a:t>
            </a:r>
            <a:r>
              <a:rPr sz="1400" b="0" spc="55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70">
                <a:solidFill>
                  <a:schemeClr val="tx2"/>
                </a:solidFill>
                <a:latin typeface="Calibri"/>
                <a:cs typeface="Calibri"/>
              </a:rPr>
              <a:t>medication</a:t>
            </a:r>
            <a:r>
              <a:rPr sz="1400" b="0" spc="25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90">
                <a:solidFill>
                  <a:schemeClr val="tx2"/>
                </a:solidFill>
                <a:latin typeface="Calibri"/>
                <a:cs typeface="Calibri"/>
              </a:rPr>
              <a:t>and</a:t>
            </a:r>
            <a:r>
              <a:rPr sz="1400" b="0" spc="45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60">
                <a:solidFill>
                  <a:schemeClr val="tx2"/>
                </a:solidFill>
                <a:latin typeface="Calibri"/>
                <a:cs typeface="Calibri"/>
              </a:rPr>
              <a:t>operation</a:t>
            </a:r>
            <a:r>
              <a:rPr sz="1400" b="0" spc="40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>
                <a:solidFill>
                  <a:schemeClr val="tx2"/>
                </a:solidFill>
                <a:latin typeface="Calibri"/>
                <a:cs typeface="Calibri"/>
              </a:rPr>
              <a:t>to</a:t>
            </a:r>
            <a:r>
              <a:rPr sz="1400" b="0" spc="35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85">
                <a:solidFill>
                  <a:schemeClr val="tx2"/>
                </a:solidFill>
                <a:latin typeface="Calibri"/>
                <a:cs typeface="Calibri"/>
              </a:rPr>
              <a:t>reduce</a:t>
            </a:r>
            <a:r>
              <a:rPr sz="1400" b="0" spc="15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80">
                <a:solidFill>
                  <a:schemeClr val="tx2"/>
                </a:solidFill>
                <a:latin typeface="Calibri"/>
                <a:cs typeface="Calibri"/>
              </a:rPr>
              <a:t>symptoms</a:t>
            </a:r>
            <a:r>
              <a:rPr sz="1400" b="0" spc="50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60">
                <a:solidFill>
                  <a:schemeClr val="tx2"/>
                </a:solidFill>
                <a:latin typeface="Calibri"/>
                <a:cs typeface="Calibri"/>
              </a:rPr>
              <a:t>or</a:t>
            </a:r>
            <a:r>
              <a:rPr sz="1400" b="0" spc="55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0" spc="45">
                <a:solidFill>
                  <a:schemeClr val="tx2"/>
                </a:solidFill>
                <a:latin typeface="Calibri"/>
                <a:cs typeface="Calibri"/>
              </a:rPr>
              <a:t>cure </a:t>
            </a:r>
            <a:r>
              <a:rPr sz="1400" b="0" spc="55">
                <a:solidFill>
                  <a:schemeClr val="tx2"/>
                </a:solidFill>
                <a:latin typeface="Calibri"/>
                <a:cs typeface="Calibri"/>
              </a:rPr>
              <a:t>conditions</a:t>
            </a:r>
            <a:endParaRPr sz="1400">
              <a:solidFill>
                <a:schemeClr val="tx2"/>
              </a:solidFill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57213" y="6374193"/>
            <a:ext cx="777875" cy="342265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12700">
              <a:lnSpc>
                <a:spcPts val="830"/>
              </a:lnSpc>
              <a:spcBef>
                <a:spcPts val="70"/>
              </a:spcBef>
            </a:pPr>
            <a:r>
              <a:rPr sz="700" b="1" spc="50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endParaRPr sz="700">
              <a:latin typeface="Ellab Sans"/>
              <a:cs typeface="Ellab Sans"/>
            </a:endParaRPr>
          </a:p>
          <a:p>
            <a:pPr marL="12700">
              <a:lnSpc>
                <a:spcPts val="825"/>
              </a:lnSpc>
            </a:pPr>
            <a:r>
              <a:rPr sz="700" b="1" spc="50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endParaRPr sz="700">
              <a:latin typeface="Ellab Sans"/>
              <a:cs typeface="Ellab Sans"/>
            </a:endParaRPr>
          </a:p>
          <a:p>
            <a:pPr marL="12700">
              <a:lnSpc>
                <a:spcPts val="835"/>
              </a:lnSpc>
            </a:pPr>
            <a:r>
              <a:rPr sz="700" b="1" spc="500">
                <a:solidFill>
                  <a:srgbClr val="28ABE2"/>
                </a:solidFill>
                <a:latin typeface="Ellab Sans"/>
                <a:cs typeface="Ellab Sans"/>
              </a:rPr>
              <a:t> </a:t>
            </a:r>
            <a:endParaRPr sz="700">
              <a:latin typeface="Ellab Sans"/>
              <a:cs typeface="Ellab Sans"/>
            </a:endParaRPr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57213" y="225287"/>
            <a:ext cx="7710574" cy="1046106"/>
          </a:xfrm>
          <a:prstGeom prst="rect">
            <a:avLst/>
          </a:prstGeom>
        </p:spPr>
        <p:txBody>
          <a:bodyPr vert="horz" wrap="square" lIns="0" tIns="48734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>
                <a:solidFill>
                  <a:srgbClr val="00004A"/>
                </a:solidFill>
                <a:latin typeface="Ellab Sans"/>
                <a:cs typeface="Ellab Sans"/>
              </a:rPr>
              <a:t>Target</a:t>
            </a:r>
            <a:r>
              <a:rPr sz="3600" spc="-3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3600" spc="-10">
                <a:solidFill>
                  <a:srgbClr val="00004A"/>
                </a:solidFill>
                <a:latin typeface="Ellab Sans"/>
                <a:cs typeface="Ellab Sans"/>
              </a:rPr>
              <a:t>Customers</a:t>
            </a:r>
            <a:endParaRPr sz="3600">
              <a:latin typeface="Ellab Sans"/>
              <a:cs typeface="Ellab San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457060" y="2520060"/>
            <a:ext cx="5400040" cy="2603277"/>
          </a:xfrm>
          <a:prstGeom prst="rect">
            <a:avLst/>
          </a:prstGeom>
          <a:ln w="9525">
            <a:solidFill>
              <a:srgbClr val="17AAE1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ts val="1614"/>
              </a:lnSpc>
            </a:pPr>
            <a:r>
              <a:rPr sz="1400" spc="90">
                <a:solidFill>
                  <a:schemeClr val="tx2"/>
                </a:solidFill>
                <a:latin typeface="Calibri"/>
                <a:cs typeface="Calibri"/>
              </a:rPr>
              <a:t>Examples</a:t>
            </a:r>
            <a:r>
              <a:rPr sz="1400" spc="95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>
                <a:solidFill>
                  <a:schemeClr val="tx2"/>
                </a:solidFill>
                <a:latin typeface="Calibri"/>
                <a:cs typeface="Calibri"/>
              </a:rPr>
              <a:t>of</a:t>
            </a:r>
            <a:r>
              <a:rPr sz="1400" spc="130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spc="90">
                <a:solidFill>
                  <a:schemeClr val="tx2"/>
                </a:solidFill>
                <a:latin typeface="Calibri"/>
                <a:cs typeface="Calibri"/>
              </a:rPr>
              <a:t>companies</a:t>
            </a:r>
            <a:r>
              <a:rPr sz="1400" spc="80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>
                <a:solidFill>
                  <a:schemeClr val="tx2"/>
                </a:solidFill>
                <a:latin typeface="Calibri"/>
                <a:cs typeface="Calibri"/>
              </a:rPr>
              <a:t>within</a:t>
            </a:r>
            <a:r>
              <a:rPr sz="1400" spc="100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>
                <a:solidFill>
                  <a:schemeClr val="tx2"/>
                </a:solidFill>
                <a:latin typeface="Calibri"/>
                <a:cs typeface="Calibri"/>
              </a:rPr>
              <a:t>the</a:t>
            </a:r>
            <a:r>
              <a:rPr sz="1400" spc="90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1" spc="120">
                <a:solidFill>
                  <a:schemeClr val="tx2"/>
                </a:solidFill>
                <a:latin typeface="Calibri"/>
                <a:cs typeface="Calibri"/>
              </a:rPr>
              <a:t>Dark</a:t>
            </a:r>
            <a:r>
              <a:rPr sz="1400" b="1" spc="85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1" spc="110">
                <a:solidFill>
                  <a:schemeClr val="tx2"/>
                </a:solidFill>
                <a:latin typeface="Calibri"/>
                <a:cs typeface="Calibri"/>
              </a:rPr>
              <a:t>Blue</a:t>
            </a:r>
            <a:r>
              <a:rPr sz="1400" b="1" spc="90">
                <a:solidFill>
                  <a:schemeClr val="tx2"/>
                </a:solidFill>
                <a:latin typeface="Calibri"/>
                <a:cs typeface="Calibri"/>
              </a:rPr>
              <a:t> </a:t>
            </a:r>
            <a:r>
              <a:rPr sz="1400" b="1" spc="120">
                <a:solidFill>
                  <a:schemeClr val="tx2"/>
                </a:solidFill>
                <a:latin typeface="Calibri"/>
                <a:cs typeface="Calibri"/>
              </a:rPr>
              <a:t>Segment:</a:t>
            </a:r>
            <a:endParaRPr sz="1400">
              <a:solidFill>
                <a:schemeClr val="tx2"/>
              </a:solidFill>
              <a:latin typeface="Calibri"/>
              <a:cs typeface="Calibri"/>
            </a:endParaRPr>
          </a:p>
          <a:p>
            <a:pPr marL="635">
              <a:lnSpc>
                <a:spcPct val="100000"/>
              </a:lnSpc>
              <a:spcBef>
                <a:spcPts val="1460"/>
              </a:spcBef>
            </a:pPr>
            <a:r>
              <a:rPr sz="1200" b="1" spc="-10">
                <a:solidFill>
                  <a:schemeClr val="tx2"/>
                </a:solidFill>
                <a:latin typeface="Ellab Sans"/>
                <a:cs typeface="Ellab Sans"/>
              </a:rPr>
              <a:t>Pfizer</a:t>
            </a:r>
            <a:endParaRPr sz="1200">
              <a:solidFill>
                <a:schemeClr val="tx2"/>
              </a:solidFill>
              <a:latin typeface="Ellab Sans"/>
              <a:cs typeface="Ellab Sans"/>
            </a:endParaRPr>
          </a:p>
          <a:p>
            <a:pPr marL="635" marR="478790">
              <a:lnSpc>
                <a:spcPct val="100000"/>
              </a:lnSpc>
            </a:pP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Development</a:t>
            </a:r>
            <a:r>
              <a:rPr sz="1200" spc="-25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and</a:t>
            </a:r>
            <a:r>
              <a:rPr sz="1200" spc="-2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 spc="-10">
                <a:solidFill>
                  <a:schemeClr val="tx2"/>
                </a:solidFill>
                <a:latin typeface="Ellab Sans"/>
                <a:cs typeface="Ellab Sans"/>
              </a:rPr>
              <a:t>manufacturing</a:t>
            </a:r>
            <a:r>
              <a:rPr sz="1200" spc="-2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of</a:t>
            </a:r>
            <a:r>
              <a:rPr sz="1200" spc="-35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vaccines such</a:t>
            </a:r>
            <a:r>
              <a:rPr sz="1200" spc="-3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as</a:t>
            </a:r>
            <a:r>
              <a:rPr sz="1200" spc="-25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the</a:t>
            </a:r>
            <a:r>
              <a:rPr sz="1200" spc="-4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COVID-</a:t>
            </a:r>
            <a:r>
              <a:rPr sz="1200" spc="-25">
                <a:solidFill>
                  <a:schemeClr val="tx2"/>
                </a:solidFill>
                <a:latin typeface="Ellab Sans"/>
                <a:cs typeface="Ellab Sans"/>
              </a:rPr>
              <a:t>19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vaccine,</a:t>
            </a:r>
            <a:r>
              <a:rPr sz="1200" spc="-2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researching</a:t>
            </a:r>
            <a:r>
              <a:rPr sz="1200" spc="-25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and</a:t>
            </a:r>
            <a:r>
              <a:rPr sz="1200" spc="-2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 spc="-10">
                <a:solidFill>
                  <a:schemeClr val="tx2"/>
                </a:solidFill>
                <a:latin typeface="Ellab Sans"/>
                <a:cs typeface="Ellab Sans"/>
              </a:rPr>
              <a:t>development</a:t>
            </a:r>
            <a:r>
              <a:rPr sz="1200" spc="-3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in</a:t>
            </a:r>
            <a:r>
              <a:rPr sz="1200" spc="-3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treatment</a:t>
            </a:r>
            <a:r>
              <a:rPr sz="1200" spc="-6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of</a:t>
            </a:r>
            <a:r>
              <a:rPr sz="1200" spc="-3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 spc="-10">
                <a:solidFill>
                  <a:schemeClr val="tx2"/>
                </a:solidFill>
                <a:latin typeface="Ellab Sans"/>
                <a:cs typeface="Ellab Sans"/>
              </a:rPr>
              <a:t>cancer,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autoimmune</a:t>
            </a:r>
            <a:r>
              <a:rPr sz="1200" spc="-25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&amp;</a:t>
            </a:r>
            <a:r>
              <a:rPr sz="1200" spc="-25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rare</a:t>
            </a:r>
            <a:r>
              <a:rPr sz="1200" spc="-25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 spc="-10">
                <a:solidFill>
                  <a:schemeClr val="tx2"/>
                </a:solidFill>
                <a:latin typeface="Ellab Sans"/>
                <a:cs typeface="Ellab Sans"/>
              </a:rPr>
              <a:t>diseases.</a:t>
            </a:r>
            <a:endParaRPr sz="1200">
              <a:solidFill>
                <a:schemeClr val="tx2"/>
              </a:solidFill>
              <a:latin typeface="Ellab Sans"/>
              <a:cs typeface="Ellab Sans"/>
            </a:endParaRPr>
          </a:p>
          <a:p>
            <a:pPr marL="635">
              <a:lnSpc>
                <a:spcPct val="100000"/>
              </a:lnSpc>
              <a:spcBef>
                <a:spcPts val="1440"/>
              </a:spcBef>
            </a:pPr>
            <a:r>
              <a:rPr sz="1200" b="1" spc="-10">
                <a:solidFill>
                  <a:schemeClr val="tx2"/>
                </a:solidFill>
                <a:latin typeface="Ellab Sans"/>
                <a:cs typeface="Ellab Sans"/>
              </a:rPr>
              <a:t>Roche</a:t>
            </a:r>
            <a:endParaRPr sz="1200">
              <a:solidFill>
                <a:schemeClr val="tx2"/>
              </a:solidFill>
              <a:latin typeface="Ellab Sans"/>
              <a:cs typeface="Ellab Sans"/>
            </a:endParaRPr>
          </a:p>
          <a:p>
            <a:pPr marL="635" marR="21590">
              <a:lnSpc>
                <a:spcPct val="100000"/>
              </a:lnSpc>
            </a:pP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Develops</a:t>
            </a:r>
            <a:r>
              <a:rPr sz="1200" spc="-3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a</a:t>
            </a:r>
            <a:r>
              <a:rPr sz="1200" spc="-55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wide</a:t>
            </a:r>
            <a:r>
              <a:rPr sz="1200" spc="-4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range</a:t>
            </a:r>
            <a:r>
              <a:rPr sz="1200" spc="-5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of</a:t>
            </a:r>
            <a:r>
              <a:rPr sz="1200" spc="-4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prescription</a:t>
            </a:r>
            <a:r>
              <a:rPr sz="1200" spc="-5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medications.</a:t>
            </a:r>
            <a:r>
              <a:rPr sz="1200" spc="-4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E.g.</a:t>
            </a:r>
            <a:r>
              <a:rPr sz="1200" spc="-45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producing</a:t>
            </a:r>
            <a:r>
              <a:rPr sz="1200" spc="-3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 spc="-10">
                <a:solidFill>
                  <a:schemeClr val="tx2"/>
                </a:solidFill>
                <a:latin typeface="Ellab Sans"/>
                <a:cs typeface="Ellab Sans"/>
              </a:rPr>
              <a:t>cancer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therapeutics</a:t>
            </a:r>
            <a:r>
              <a:rPr sz="1200" spc="-4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and</a:t>
            </a:r>
            <a:r>
              <a:rPr sz="1200" spc="-4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medications</a:t>
            </a:r>
            <a:r>
              <a:rPr sz="1200" spc="-25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for</a:t>
            </a:r>
            <a:r>
              <a:rPr sz="1200" spc="-4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multiple</a:t>
            </a:r>
            <a:r>
              <a:rPr sz="1200" spc="-55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 spc="-10">
                <a:solidFill>
                  <a:schemeClr val="tx2"/>
                </a:solidFill>
                <a:latin typeface="Ellab Sans"/>
                <a:cs typeface="Ellab Sans"/>
              </a:rPr>
              <a:t>sclerosis.</a:t>
            </a:r>
            <a:endParaRPr sz="1200">
              <a:solidFill>
                <a:schemeClr val="tx2"/>
              </a:solidFill>
              <a:latin typeface="Ellab Sans"/>
              <a:cs typeface="Ellab Sans"/>
            </a:endParaRPr>
          </a:p>
          <a:p>
            <a:pPr marL="635">
              <a:lnSpc>
                <a:spcPct val="100000"/>
              </a:lnSpc>
              <a:spcBef>
                <a:spcPts val="1440"/>
              </a:spcBef>
            </a:pPr>
            <a:r>
              <a:rPr sz="1200" b="1">
                <a:solidFill>
                  <a:schemeClr val="tx2"/>
                </a:solidFill>
                <a:latin typeface="Ellab Sans"/>
                <a:cs typeface="Ellab Sans"/>
              </a:rPr>
              <a:t>Johnson</a:t>
            </a:r>
            <a:r>
              <a:rPr sz="1200" b="1" spc="-1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 b="1">
                <a:solidFill>
                  <a:schemeClr val="tx2"/>
                </a:solidFill>
                <a:latin typeface="Ellab Sans"/>
                <a:cs typeface="Ellab Sans"/>
              </a:rPr>
              <a:t>&amp;</a:t>
            </a:r>
            <a:r>
              <a:rPr sz="1200" b="1" spc="-3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 b="1" spc="-10">
                <a:solidFill>
                  <a:schemeClr val="tx2"/>
                </a:solidFill>
                <a:latin typeface="Ellab Sans"/>
                <a:cs typeface="Ellab Sans"/>
              </a:rPr>
              <a:t>Johnson</a:t>
            </a:r>
            <a:endParaRPr sz="1200">
              <a:solidFill>
                <a:schemeClr val="tx2"/>
              </a:solidFill>
              <a:latin typeface="Ellab Sans"/>
              <a:cs typeface="Ellab Sans"/>
            </a:endParaRPr>
          </a:p>
          <a:p>
            <a:pPr marL="635">
              <a:lnSpc>
                <a:spcPct val="100000"/>
              </a:lnSpc>
            </a:pP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Develops</a:t>
            </a:r>
            <a:r>
              <a:rPr sz="1200" spc="-3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drugs</a:t>
            </a:r>
            <a:r>
              <a:rPr sz="1200" spc="-4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for</a:t>
            </a:r>
            <a:r>
              <a:rPr sz="1200" spc="-5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autoimmune</a:t>
            </a:r>
            <a:r>
              <a:rPr sz="1200" spc="-45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diseases</a:t>
            </a:r>
            <a:r>
              <a:rPr sz="1200" spc="-3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such</a:t>
            </a:r>
            <a:r>
              <a:rPr sz="1200" spc="-4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as</a:t>
            </a:r>
            <a:r>
              <a:rPr sz="1200" spc="-35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psoriasis</a:t>
            </a:r>
            <a:r>
              <a:rPr sz="1200" spc="-4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and</a:t>
            </a:r>
            <a:r>
              <a:rPr sz="1200" spc="-35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 spc="-25">
                <a:solidFill>
                  <a:schemeClr val="tx2"/>
                </a:solidFill>
                <a:latin typeface="Ellab Sans"/>
                <a:cs typeface="Ellab Sans"/>
              </a:rPr>
              <a:t>for</a:t>
            </a:r>
            <a:endParaRPr sz="1200">
              <a:solidFill>
                <a:schemeClr val="tx2"/>
              </a:solidFill>
              <a:latin typeface="Ellab Sans"/>
              <a:cs typeface="Ellab Sans"/>
            </a:endParaRPr>
          </a:p>
          <a:p>
            <a:pPr marL="635">
              <a:lnSpc>
                <a:spcPct val="100000"/>
              </a:lnSpc>
              <a:spcBef>
                <a:spcPts val="5"/>
              </a:spcBef>
            </a:pPr>
            <a:r>
              <a:rPr sz="1200" spc="-10">
                <a:solidFill>
                  <a:schemeClr val="tx2"/>
                </a:solidFill>
                <a:latin typeface="Ellab Sans"/>
                <a:cs typeface="Ellab Sans"/>
              </a:rPr>
              <a:t>neurodegenerative</a:t>
            </a:r>
            <a:r>
              <a:rPr sz="1200" spc="1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diseases</a:t>
            </a:r>
            <a:r>
              <a:rPr sz="1200" spc="10">
                <a:solidFill>
                  <a:schemeClr val="tx2"/>
                </a:solidFill>
                <a:latin typeface="Ellab Sans"/>
                <a:cs typeface="Ellab Sans"/>
              </a:rPr>
              <a:t> </a:t>
            </a:r>
            <a:r>
              <a:rPr sz="1200">
                <a:solidFill>
                  <a:schemeClr val="tx2"/>
                </a:solidFill>
                <a:latin typeface="Ellab Sans"/>
                <a:cs typeface="Ellab Sans"/>
              </a:rPr>
              <a:t>like </a:t>
            </a:r>
            <a:r>
              <a:rPr sz="1200" spc="-10">
                <a:solidFill>
                  <a:schemeClr val="tx2"/>
                </a:solidFill>
                <a:latin typeface="Ellab Sans"/>
                <a:cs typeface="Ellab Sans"/>
              </a:rPr>
              <a:t>Alzheimers.</a:t>
            </a:r>
            <a:endParaRPr sz="1200">
              <a:solidFill>
                <a:schemeClr val="tx2"/>
              </a:solidFill>
              <a:latin typeface="Ellab Sans"/>
              <a:cs typeface="Ellab Sans"/>
            </a:endParaRPr>
          </a:p>
        </p:txBody>
      </p:sp>
    </p:spTree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8851" y="1530858"/>
            <a:ext cx="264604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>
                <a:solidFill>
                  <a:srgbClr val="17AAE1"/>
                </a:solidFill>
                <a:latin typeface="Ellab Sans"/>
                <a:cs typeface="Ellab Sans"/>
              </a:rPr>
              <a:t>Approved</a:t>
            </a:r>
            <a:r>
              <a:rPr sz="1600" b="1" spc="-60">
                <a:solidFill>
                  <a:srgbClr val="17AAE1"/>
                </a:solidFill>
                <a:latin typeface="Ellab Sans"/>
                <a:cs typeface="Ellab Sans"/>
              </a:rPr>
              <a:t> </a:t>
            </a:r>
            <a:r>
              <a:rPr sz="1600" b="1">
                <a:solidFill>
                  <a:srgbClr val="17AAE1"/>
                </a:solidFill>
                <a:latin typeface="Ellab Sans"/>
                <a:cs typeface="Ellab Sans"/>
              </a:rPr>
              <a:t>radio</a:t>
            </a:r>
            <a:r>
              <a:rPr sz="1600" b="1" spc="-65">
                <a:solidFill>
                  <a:srgbClr val="17AAE1"/>
                </a:solidFill>
                <a:latin typeface="Ellab Sans"/>
                <a:cs typeface="Ellab Sans"/>
              </a:rPr>
              <a:t> </a:t>
            </a:r>
            <a:r>
              <a:rPr sz="1600" b="1" spc="-10">
                <a:solidFill>
                  <a:srgbClr val="17AAE1"/>
                </a:solidFill>
                <a:latin typeface="Ellab Sans"/>
                <a:cs typeface="Ellab Sans"/>
              </a:rPr>
              <a:t>frequency</a:t>
            </a:r>
            <a:endParaRPr sz="1600">
              <a:latin typeface="Ellab Sans"/>
              <a:cs typeface="Ellab San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57213" y="6374193"/>
            <a:ext cx="777875" cy="342265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12700">
              <a:lnSpc>
                <a:spcPts val="830"/>
              </a:lnSpc>
              <a:spcBef>
                <a:spcPts val="70"/>
              </a:spcBef>
            </a:pPr>
            <a:r>
              <a:rPr sz="700" b="1" spc="50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endParaRPr sz="700">
              <a:latin typeface="Ellab Sans"/>
              <a:cs typeface="Ellab Sans"/>
            </a:endParaRPr>
          </a:p>
          <a:p>
            <a:pPr marL="12700">
              <a:lnSpc>
                <a:spcPts val="825"/>
              </a:lnSpc>
            </a:pPr>
            <a:r>
              <a:rPr sz="700" b="1" spc="50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endParaRPr sz="700">
              <a:latin typeface="Ellab Sans"/>
              <a:cs typeface="Ellab Sans"/>
            </a:endParaRPr>
          </a:p>
          <a:p>
            <a:pPr marL="12700">
              <a:lnSpc>
                <a:spcPts val="835"/>
              </a:lnSpc>
            </a:pPr>
            <a:r>
              <a:rPr sz="700" b="1" spc="500">
                <a:solidFill>
                  <a:srgbClr val="28ABE2"/>
                </a:solidFill>
                <a:latin typeface="Ellab Sans"/>
                <a:cs typeface="Ellab Sans"/>
              </a:rPr>
              <a:t> </a:t>
            </a:r>
            <a:endParaRPr sz="700">
              <a:latin typeface="Ellab Sans"/>
              <a:cs typeface="Ellab Sans"/>
            </a:endParaRPr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406383" y="267210"/>
            <a:ext cx="11497038" cy="1235075"/>
          </a:xfrm>
          <a:prstGeom prst="rect">
            <a:avLst/>
          </a:prstGeom>
        </p:spPr>
        <p:txBody>
          <a:bodyPr vert="horz" wrap="square" lIns="0" tIns="48734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>
                <a:solidFill>
                  <a:srgbClr val="00004A"/>
                </a:solidFill>
                <a:latin typeface="Ellab Sans"/>
                <a:cs typeface="Ellab Sans"/>
              </a:rPr>
              <a:t>Countries</a:t>
            </a:r>
            <a:r>
              <a:rPr sz="3600" spc="-7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3600">
                <a:solidFill>
                  <a:srgbClr val="00004A"/>
                </a:solidFill>
                <a:latin typeface="Ellab Sans"/>
                <a:cs typeface="Ellab Sans"/>
              </a:rPr>
              <a:t>ready</a:t>
            </a:r>
            <a:r>
              <a:rPr sz="3600" spc="-4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3600">
                <a:solidFill>
                  <a:srgbClr val="00004A"/>
                </a:solidFill>
                <a:latin typeface="Ellab Sans"/>
                <a:cs typeface="Ellab Sans"/>
              </a:rPr>
              <a:t>to</a:t>
            </a:r>
            <a:r>
              <a:rPr sz="3600" spc="-60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3600">
                <a:solidFill>
                  <a:srgbClr val="00004A"/>
                </a:solidFill>
                <a:latin typeface="Ellab Sans"/>
                <a:cs typeface="Ellab Sans"/>
              </a:rPr>
              <a:t>sell</a:t>
            </a:r>
            <a:r>
              <a:rPr sz="3600" spc="-5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3600">
                <a:solidFill>
                  <a:srgbClr val="00004A"/>
                </a:solidFill>
                <a:latin typeface="Ellab Sans"/>
                <a:cs typeface="Ellab Sans"/>
              </a:rPr>
              <a:t>TrackView</a:t>
            </a:r>
            <a:r>
              <a:rPr sz="3600" spc="-55">
                <a:solidFill>
                  <a:srgbClr val="00004A"/>
                </a:solidFill>
                <a:latin typeface="Ellab Sans"/>
                <a:cs typeface="Ellab Sans"/>
              </a:rPr>
              <a:t> </a:t>
            </a:r>
            <a:r>
              <a:rPr sz="3600" spc="-25">
                <a:solidFill>
                  <a:srgbClr val="00004A"/>
                </a:solidFill>
                <a:latin typeface="Ellab Sans"/>
                <a:cs typeface="Ellab Sans"/>
              </a:rPr>
              <a:t>Pro</a:t>
            </a:r>
            <a:endParaRPr sz="3600">
              <a:latin typeface="Ellab Sans"/>
              <a:cs typeface="Ellab Sans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8574266"/>
              </p:ext>
            </p:extLst>
          </p:nvPr>
        </p:nvGraphicFramePr>
        <p:xfrm>
          <a:off x="1564005" y="2549651"/>
          <a:ext cx="8239758" cy="290194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1987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98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35609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b="1" spc="-10">
                          <a:solidFill>
                            <a:srgbClr val="FFFFFF"/>
                          </a:solidFill>
                          <a:latin typeface="Ellab Sans"/>
                          <a:cs typeface="Ellab Sans"/>
                        </a:rPr>
                        <a:t>Country</a:t>
                      </a:r>
                      <a:endParaRPr sz="1800">
                        <a:latin typeface="Ellab Sans"/>
                        <a:cs typeface="Ellab Sans"/>
                      </a:endParaRPr>
                    </a:p>
                  </a:txBody>
                  <a:tcPr marL="0" marR="0" marT="368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17AAE1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b="1" spc="-10">
                          <a:solidFill>
                            <a:srgbClr val="FFFFFF"/>
                          </a:solidFill>
                          <a:latin typeface="Ellab Sans"/>
                          <a:cs typeface="Ellab Sans"/>
                        </a:rPr>
                        <a:t>Frequency</a:t>
                      </a:r>
                      <a:endParaRPr sz="1800">
                        <a:latin typeface="Ellab Sans"/>
                        <a:cs typeface="Ellab Sans"/>
                      </a:endParaRPr>
                    </a:p>
                  </a:txBody>
                  <a:tcPr marL="0" marR="0" marT="368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17AAE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20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09"/>
                        </a:spcBef>
                      </a:pPr>
                      <a:r>
                        <a:rPr sz="1400" spc="-25">
                          <a:latin typeface="Ellab Sans"/>
                          <a:cs typeface="Ellab Sans"/>
                        </a:rPr>
                        <a:t>US</a:t>
                      </a:r>
                      <a:endParaRPr sz="1400">
                        <a:latin typeface="Ellab Sans"/>
                        <a:cs typeface="Ellab Sans"/>
                      </a:endParaRPr>
                    </a:p>
                  </a:txBody>
                  <a:tcPr marL="0" marR="0" marT="3936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E1F4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309"/>
                        </a:spcBef>
                      </a:pPr>
                      <a:r>
                        <a:rPr sz="1400" spc="-10">
                          <a:latin typeface="Ellab Sans"/>
                          <a:cs typeface="Ellab Sans"/>
                        </a:rPr>
                        <a:t>915MHz</a:t>
                      </a:r>
                      <a:endParaRPr sz="1400">
                        <a:latin typeface="Ellab Sans"/>
                        <a:cs typeface="Ellab Sans"/>
                      </a:endParaRPr>
                    </a:p>
                  </a:txBody>
                  <a:tcPr marL="0" marR="0" marT="3936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E1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400" spc="-25">
                          <a:latin typeface="Ellab Sans"/>
                          <a:cs typeface="Ellab Sans"/>
                        </a:rPr>
                        <a:t>UK &amp; Ireland </a:t>
                      </a:r>
                      <a:endParaRPr sz="1400">
                        <a:latin typeface="Ellab Sans"/>
                        <a:cs typeface="Ellab Sans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400" spc="-10">
                          <a:latin typeface="Ellab Sans"/>
                          <a:cs typeface="Ellab Sans"/>
                        </a:rPr>
                        <a:t>868MHZ</a:t>
                      </a:r>
                      <a:endParaRPr sz="1400">
                        <a:latin typeface="Ellab Sans"/>
                        <a:cs typeface="Ellab Sans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0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400" spc="-10">
                          <a:latin typeface="Ellab Sans"/>
                          <a:cs typeface="Ellab Sans"/>
                        </a:rPr>
                        <a:t>Nordics</a:t>
                      </a:r>
                      <a:endParaRPr sz="1400">
                        <a:latin typeface="Ellab Sans"/>
                        <a:cs typeface="Ellab Sans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E1F4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400" spc="-10">
                          <a:latin typeface="Ellab Sans"/>
                          <a:cs typeface="Ellab Sans"/>
                        </a:rPr>
                        <a:t>868MHZ</a:t>
                      </a:r>
                      <a:endParaRPr sz="1400">
                        <a:latin typeface="Ellab Sans"/>
                        <a:cs typeface="Ellab Sans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E1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20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400">
                          <a:latin typeface="Ellab Sans"/>
                          <a:cs typeface="Ellab Sans"/>
                        </a:rPr>
                        <a:t>Europe:</a:t>
                      </a:r>
                      <a:r>
                        <a:rPr sz="1400" spc="-50">
                          <a:latin typeface="Ellab Sans"/>
                          <a:cs typeface="Ellab Sans"/>
                        </a:rPr>
                        <a:t> Germany, </a:t>
                      </a:r>
                      <a:r>
                        <a:rPr sz="1400">
                          <a:latin typeface="Ellab Sans"/>
                          <a:cs typeface="Ellab Sans"/>
                        </a:rPr>
                        <a:t>Italy,</a:t>
                      </a:r>
                      <a:r>
                        <a:rPr sz="1400" spc="-30">
                          <a:latin typeface="Ellab Sans"/>
                          <a:cs typeface="Ellab Sans"/>
                        </a:rPr>
                        <a:t> </a:t>
                      </a:r>
                      <a:r>
                        <a:rPr sz="1400">
                          <a:latin typeface="Ellab Sans"/>
                          <a:cs typeface="Ellab Sans"/>
                        </a:rPr>
                        <a:t>France,</a:t>
                      </a:r>
                      <a:r>
                        <a:rPr sz="1400" spc="-40">
                          <a:latin typeface="Ellab Sans"/>
                          <a:cs typeface="Ellab Sans"/>
                        </a:rPr>
                        <a:t> </a:t>
                      </a:r>
                      <a:r>
                        <a:rPr sz="1400">
                          <a:latin typeface="Ellab Sans"/>
                          <a:cs typeface="Ellab Sans"/>
                        </a:rPr>
                        <a:t>Benelux,</a:t>
                      </a:r>
                      <a:r>
                        <a:rPr sz="1400" spc="-60">
                          <a:latin typeface="Ellab Sans"/>
                          <a:cs typeface="Ellab Sans"/>
                        </a:rPr>
                        <a:t> </a:t>
                      </a:r>
                      <a:r>
                        <a:rPr sz="1400" spc="-10">
                          <a:latin typeface="Ellab Sans"/>
                          <a:cs typeface="Ellab Sans"/>
                        </a:rPr>
                        <a:t>Hungary </a:t>
                      </a:r>
                      <a:endParaRPr sz="1400">
                        <a:latin typeface="Ellab Sans"/>
                        <a:cs typeface="Ellab Sans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400" spc="-10">
                          <a:latin typeface="Ellab Sans"/>
                          <a:cs typeface="Ellab Sans"/>
                        </a:rPr>
                        <a:t>868MHZ</a:t>
                      </a:r>
                      <a:endParaRPr sz="1400">
                        <a:latin typeface="Ellab Sans"/>
                        <a:cs typeface="Ellab Sans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0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400" spc="-10">
                          <a:latin typeface="Ellab Sans"/>
                          <a:cs typeface="Ellab Sans"/>
                        </a:rPr>
                        <a:t>Australia &amp; New Zealand </a:t>
                      </a:r>
                      <a:endParaRPr sz="1400">
                        <a:latin typeface="Ellab Sans"/>
                        <a:cs typeface="Ellab Sans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E1F4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400">
                          <a:latin typeface="Ellab Sans"/>
                          <a:cs typeface="Ellab Sans"/>
                        </a:rPr>
                        <a:t>915</a:t>
                      </a:r>
                      <a:r>
                        <a:rPr sz="1400" spc="-15">
                          <a:latin typeface="Ellab Sans"/>
                          <a:cs typeface="Ellab Sans"/>
                        </a:rPr>
                        <a:t> </a:t>
                      </a:r>
                      <a:r>
                        <a:rPr sz="1400">
                          <a:latin typeface="Ellab Sans"/>
                          <a:cs typeface="Ellab Sans"/>
                        </a:rPr>
                        <a:t>-</a:t>
                      </a:r>
                      <a:r>
                        <a:rPr sz="1400" spc="10">
                          <a:latin typeface="Ellab Sans"/>
                          <a:cs typeface="Ellab Sans"/>
                        </a:rPr>
                        <a:t> </a:t>
                      </a:r>
                      <a:r>
                        <a:rPr sz="1400" spc="-10">
                          <a:latin typeface="Ellab Sans"/>
                          <a:cs typeface="Ellab Sans"/>
                        </a:rPr>
                        <a:t>928MHz</a:t>
                      </a:r>
                      <a:endParaRPr sz="1400">
                        <a:latin typeface="Ellab Sans"/>
                        <a:cs typeface="Ellab Sans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E1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1752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400">
                          <a:latin typeface="Ellab Sans"/>
                          <a:cs typeface="Ellab Sans"/>
                        </a:rPr>
                        <a:t>Brazil </a:t>
                      </a: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400" spc="-10">
                          <a:latin typeface="Ellab Sans"/>
                          <a:cs typeface="Ellab Sans"/>
                        </a:rPr>
                        <a:t>915MHz</a:t>
                      </a:r>
                      <a:endParaRPr sz="1400">
                        <a:latin typeface="Ellab Sans"/>
                        <a:cs typeface="Ellab Sans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0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9E95887-3D93-8FAB-1C38-A866655D44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5340" y="1015327"/>
            <a:ext cx="8561319" cy="4827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057381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03820" y="1162050"/>
            <a:ext cx="902335" cy="0"/>
          </a:xfrm>
          <a:custGeom>
            <a:avLst/>
            <a:gdLst/>
            <a:ahLst/>
            <a:cxnLst/>
            <a:rect l="l" t="t" r="r" b="b"/>
            <a:pathLst>
              <a:path w="902335">
                <a:moveTo>
                  <a:pt x="0" y="0"/>
                </a:moveTo>
                <a:lnTo>
                  <a:pt x="901738" y="0"/>
                </a:lnTo>
              </a:path>
            </a:pathLst>
          </a:custGeom>
          <a:ln w="76196">
            <a:solidFill>
              <a:srgbClr val="9DC7D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4" name="object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9687005"/>
              </p:ext>
            </p:extLst>
          </p:nvPr>
        </p:nvGraphicFramePr>
        <p:xfrm>
          <a:off x="4127264" y="1864444"/>
          <a:ext cx="3657600" cy="2667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57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44500">
                <a:tc>
                  <a:txBody>
                    <a:bodyPr/>
                    <a:lstStyle/>
                    <a:p>
                      <a:pPr marL="109855" algn="ctr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2200" b="1" spc="-10">
                          <a:solidFill>
                            <a:srgbClr val="FFFFFF"/>
                          </a:solidFill>
                          <a:latin typeface="Ellab Sans"/>
                          <a:cs typeface="Ellab Sans"/>
                        </a:rPr>
                        <a:t>Similar Competitors</a:t>
                      </a:r>
                      <a:endParaRPr sz="2200">
                        <a:latin typeface="Ellab Sans"/>
                        <a:cs typeface="Ellab Sans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17AAE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4500">
                <a:tc>
                  <a:txBody>
                    <a:bodyPr/>
                    <a:lstStyle/>
                    <a:p>
                      <a:pPr marL="109855" algn="l">
                        <a:lnSpc>
                          <a:spcPct val="100000"/>
                        </a:lnSpc>
                        <a:spcBef>
                          <a:spcPts val="350"/>
                        </a:spcBef>
                      </a:pPr>
                      <a:r>
                        <a:rPr sz="2200" spc="-10">
                          <a:solidFill>
                            <a:schemeClr val="tx2"/>
                          </a:solidFill>
                          <a:latin typeface="Ellab Sans"/>
                          <a:cs typeface="Ellab Sans"/>
                        </a:rPr>
                        <a:t>Vaisala</a:t>
                      </a:r>
                      <a:endParaRPr sz="2200">
                        <a:solidFill>
                          <a:schemeClr val="tx2"/>
                        </a:solidFill>
                        <a:latin typeface="Ellab Sans"/>
                        <a:cs typeface="Ellab Sans"/>
                      </a:endParaRPr>
                    </a:p>
                  </a:txBody>
                  <a:tcPr marL="0" marR="0" marT="444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E1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4500">
                <a:tc>
                  <a:txBody>
                    <a:bodyPr/>
                    <a:lstStyle/>
                    <a:p>
                      <a:pPr marL="109855" algn="l">
                        <a:lnSpc>
                          <a:spcPct val="100000"/>
                        </a:lnSpc>
                        <a:spcBef>
                          <a:spcPts val="350"/>
                        </a:spcBef>
                      </a:pPr>
                      <a:r>
                        <a:rPr sz="2200">
                          <a:solidFill>
                            <a:schemeClr val="tx2"/>
                          </a:solidFill>
                          <a:latin typeface="Ellab Sans"/>
                          <a:cs typeface="Ellab Sans"/>
                        </a:rPr>
                        <a:t>Dickson</a:t>
                      </a:r>
                      <a:r>
                        <a:rPr sz="2200" spc="-45">
                          <a:solidFill>
                            <a:schemeClr val="tx2"/>
                          </a:solidFill>
                          <a:latin typeface="Ellab Sans"/>
                          <a:cs typeface="Ellab Sans"/>
                        </a:rPr>
                        <a:t> </a:t>
                      </a:r>
                      <a:r>
                        <a:rPr sz="2200" spc="-10">
                          <a:solidFill>
                            <a:schemeClr val="tx2"/>
                          </a:solidFill>
                          <a:latin typeface="Ellab Sans"/>
                          <a:cs typeface="Ellab Sans"/>
                        </a:rPr>
                        <a:t>Oceasoft</a:t>
                      </a:r>
                      <a:endParaRPr sz="2200">
                        <a:solidFill>
                          <a:schemeClr val="tx2"/>
                        </a:solidFill>
                        <a:latin typeface="Ellab Sans"/>
                        <a:cs typeface="Ellab Sans"/>
                      </a:endParaRPr>
                    </a:p>
                  </a:txBody>
                  <a:tcPr marL="0" marR="0" marT="444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0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4500">
                <a:tc>
                  <a:txBody>
                    <a:bodyPr/>
                    <a:lstStyle/>
                    <a:p>
                      <a:pPr marL="109855" algn="l">
                        <a:lnSpc>
                          <a:spcPct val="100000"/>
                        </a:lnSpc>
                        <a:spcBef>
                          <a:spcPts val="350"/>
                        </a:spcBef>
                      </a:pPr>
                      <a:r>
                        <a:rPr sz="2200" spc="-10">
                          <a:solidFill>
                            <a:schemeClr val="tx2"/>
                          </a:solidFill>
                          <a:latin typeface="Ellab Sans"/>
                          <a:cs typeface="Ellab Sans"/>
                        </a:rPr>
                        <a:t>Rotronic</a:t>
                      </a:r>
                      <a:endParaRPr sz="2200">
                        <a:solidFill>
                          <a:schemeClr val="tx2"/>
                        </a:solidFill>
                        <a:latin typeface="Ellab Sans"/>
                        <a:cs typeface="Ellab Sans"/>
                      </a:endParaRPr>
                    </a:p>
                  </a:txBody>
                  <a:tcPr marL="0" marR="0" marT="444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E1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4500">
                <a:tc>
                  <a:txBody>
                    <a:bodyPr/>
                    <a:lstStyle/>
                    <a:p>
                      <a:pPr marL="109855" algn="l">
                        <a:lnSpc>
                          <a:spcPct val="100000"/>
                        </a:lnSpc>
                        <a:spcBef>
                          <a:spcPts val="350"/>
                        </a:spcBef>
                      </a:pPr>
                      <a:r>
                        <a:rPr sz="2200" spc="-10">
                          <a:solidFill>
                            <a:schemeClr val="tx2"/>
                          </a:solidFill>
                          <a:latin typeface="Ellab Sans"/>
                          <a:cs typeface="Ellab Sans"/>
                        </a:rPr>
                        <a:t>Testo</a:t>
                      </a:r>
                      <a:endParaRPr sz="2200">
                        <a:solidFill>
                          <a:schemeClr val="tx2"/>
                        </a:solidFill>
                        <a:latin typeface="Ellab Sans"/>
                        <a:cs typeface="Ellab Sans"/>
                      </a:endParaRPr>
                    </a:p>
                  </a:txBody>
                  <a:tcPr marL="0" marR="0" marT="444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0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4500">
                <a:tc>
                  <a:txBody>
                    <a:bodyPr/>
                    <a:lstStyle/>
                    <a:p>
                      <a:pPr marL="109855" algn="l">
                        <a:lnSpc>
                          <a:spcPct val="100000"/>
                        </a:lnSpc>
                        <a:spcBef>
                          <a:spcPts val="350"/>
                        </a:spcBef>
                      </a:pPr>
                      <a:r>
                        <a:rPr sz="2200" spc="-20">
                          <a:solidFill>
                            <a:schemeClr val="tx2"/>
                          </a:solidFill>
                          <a:latin typeface="Ellab Sans"/>
                          <a:cs typeface="Ellab Sans"/>
                        </a:rPr>
                        <a:t>Kaye</a:t>
                      </a:r>
                      <a:endParaRPr sz="2200">
                        <a:solidFill>
                          <a:schemeClr val="tx2"/>
                        </a:solidFill>
                        <a:latin typeface="Ellab Sans"/>
                        <a:cs typeface="Ellab Sans"/>
                      </a:endParaRPr>
                    </a:p>
                  </a:txBody>
                  <a:tcPr marL="0" marR="0" marT="444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E1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CDC31D7-E0FC-B710-EF21-C3B4B6299269}"/>
              </a:ext>
            </a:extLst>
          </p:cNvPr>
          <p:cNvSpPr txBox="1"/>
          <p:nvPr/>
        </p:nvSpPr>
        <p:spPr>
          <a:xfrm>
            <a:off x="722243" y="1033670"/>
            <a:ext cx="1371600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endParaRPr lang="da-DK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AA0FACB-9818-DC57-01D7-B9F52CC2BA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7786" y="474669"/>
            <a:ext cx="1425731" cy="333763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D45438B-5F9D-B1C5-0C01-12809FE65D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3475" y="3429000"/>
            <a:ext cx="1865948" cy="278450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75E8A10-9965-9BBF-6E81-4CAEF21ED5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98098" y="3956547"/>
            <a:ext cx="1953606" cy="247979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49DBFC3-B65E-718F-3895-95385C88C2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2160" y="647757"/>
            <a:ext cx="1642629" cy="243337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5773BC1-63BA-CD5D-2605-B24A79515BE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52093" y="474669"/>
            <a:ext cx="1483452" cy="2667000"/>
          </a:xfrm>
          <a:prstGeom prst="rect">
            <a:avLst/>
          </a:prstGeom>
        </p:spPr>
      </p:pic>
    </p:spTree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0305FC-36FD-10F1-AD17-7F53C70A5B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 hidden="1">
            <a:extLst>
              <a:ext uri="{FF2B5EF4-FFF2-40B4-BE49-F238E27FC236}">
                <a16:creationId xmlns:a16="http://schemas.microsoft.com/office/drawing/2014/main" id="{E3592473-06A5-149F-6501-DDDC57D1D411}"/>
              </a:ext>
            </a:extLst>
          </p:cNvPr>
          <p:cNvGraphicFramePr/>
          <p:nvPr/>
        </p:nvGraphicFramePr>
        <p:xfrm>
          <a:off x="611510" y="1910"/>
          <a:ext cx="1909" cy="19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5787" imgH="5787" progId="">
                  <p:embed/>
                </p:oleObj>
              </mc:Choice>
              <mc:Fallback>
                <p:oleObj r:id="rId2" imgW="5787" imgH="5787" progId="">
                  <p:embed/>
                  <p:pic>
                    <p:nvPicPr>
                      <p:cNvPr id="2" name="Object 2" hidden="1">
                        <a:extLst>
                          <a:ext uri="{FF2B5EF4-FFF2-40B4-BE49-F238E27FC236}">
                            <a16:creationId xmlns:a16="http://schemas.microsoft.com/office/drawing/2014/main" id="{E3592473-06A5-149F-6501-DDDC57D1D411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11510" y="1910"/>
                        <a:ext cx="1909" cy="1909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itle 6">
            <a:extLst>
              <a:ext uri="{FF2B5EF4-FFF2-40B4-BE49-F238E27FC236}">
                <a16:creationId xmlns:a16="http://schemas.microsoft.com/office/drawing/2014/main" id="{BA54F25F-E946-DF70-FCC8-C16788E2200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51814" y="403996"/>
            <a:ext cx="8998025" cy="1037884"/>
          </a:xfrm>
        </p:spPr>
        <p:txBody>
          <a:bodyPr/>
          <a:lstStyle/>
          <a:p>
            <a:pPr lvl="0"/>
            <a:br>
              <a:rPr lang="da-DK">
                <a:solidFill>
                  <a:srgbClr val="306E8E"/>
                </a:solidFill>
              </a:rPr>
            </a:br>
            <a:endParaRPr lang="da-DK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820377-B550-E143-2AA9-29543286746D}"/>
              </a:ext>
            </a:extLst>
          </p:cNvPr>
          <p:cNvSpPr txBox="1"/>
          <p:nvPr/>
        </p:nvSpPr>
        <p:spPr>
          <a:xfrm>
            <a:off x="1149100" y="403996"/>
            <a:ext cx="7077456" cy="7755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2160">
                <a:solidFill>
                  <a:srgbClr val="000000"/>
                </a:solidFill>
                <a:latin typeface="Aptos"/>
              </a:rPr>
              <a:t>Product Comparison Monitoring Solutions  </a:t>
            </a:r>
          </a:p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2160" b="1" err="1">
                <a:solidFill>
                  <a:schemeClr val="accent1">
                    <a:lumMod val="75000"/>
                  </a:schemeClr>
                </a:solidFill>
                <a:latin typeface="Aptos"/>
              </a:rPr>
              <a:t>Vasiala</a:t>
            </a:r>
            <a:r>
              <a:rPr lang="en-DK" sz="2160">
                <a:solidFill>
                  <a:srgbClr val="000000"/>
                </a:solidFill>
                <a:latin typeface="Aptos"/>
              </a:rPr>
              <a:t> &amp; Ellab </a:t>
            </a:r>
            <a:endParaRPr lang="da-DK" sz="2160">
              <a:solidFill>
                <a:srgbClr val="000000"/>
              </a:solidFill>
              <a:latin typeface="Aptos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9537827-EC59-BABD-7966-4B2980E813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317773"/>
              </p:ext>
            </p:extLst>
          </p:nvPr>
        </p:nvGraphicFramePr>
        <p:xfrm>
          <a:off x="1656522" y="1246500"/>
          <a:ext cx="8694844" cy="56135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3711">
                  <a:extLst>
                    <a:ext uri="{9D8B030D-6E8A-4147-A177-3AD203B41FA5}">
                      <a16:colId xmlns:a16="http://schemas.microsoft.com/office/drawing/2014/main" val="2909267815"/>
                    </a:ext>
                  </a:extLst>
                </a:gridCol>
                <a:gridCol w="2173711">
                  <a:extLst>
                    <a:ext uri="{9D8B030D-6E8A-4147-A177-3AD203B41FA5}">
                      <a16:colId xmlns:a16="http://schemas.microsoft.com/office/drawing/2014/main" val="4220957486"/>
                    </a:ext>
                  </a:extLst>
                </a:gridCol>
                <a:gridCol w="2173711">
                  <a:extLst>
                    <a:ext uri="{9D8B030D-6E8A-4147-A177-3AD203B41FA5}">
                      <a16:colId xmlns:a16="http://schemas.microsoft.com/office/drawing/2014/main" val="202343833"/>
                    </a:ext>
                  </a:extLst>
                </a:gridCol>
                <a:gridCol w="2173711">
                  <a:extLst>
                    <a:ext uri="{9D8B030D-6E8A-4147-A177-3AD203B41FA5}">
                      <a16:colId xmlns:a16="http://schemas.microsoft.com/office/drawing/2014/main" val="4134913431"/>
                    </a:ext>
                  </a:extLst>
                </a:gridCol>
              </a:tblGrid>
              <a:tr h="462452">
                <a:tc>
                  <a:txBody>
                    <a:bodyPr/>
                    <a:lstStyle/>
                    <a:p>
                      <a:r>
                        <a:rPr lang="en-DK" sz="1900"/>
                        <a:t>Description </a:t>
                      </a:r>
                      <a:endParaRPr lang="da-DK" sz="19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900"/>
                        <a:t>Vaisala </a:t>
                      </a:r>
                      <a:endParaRPr lang="da-DK" sz="19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900"/>
                        <a:t>Ellab </a:t>
                      </a:r>
                      <a:endParaRPr lang="da-DK" sz="19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900"/>
                        <a:t>What?   </a:t>
                      </a:r>
                      <a:endParaRPr lang="da-DK" sz="19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2698457481"/>
                  </a:ext>
                </a:extLst>
              </a:tr>
              <a:tr h="640319">
                <a:tc>
                  <a:txBody>
                    <a:bodyPr/>
                    <a:lstStyle/>
                    <a:p>
                      <a:r>
                        <a:rPr lang="en-DK" sz="1200"/>
                        <a:t>Manufacture of Validation Equipment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Yes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Yes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DK" sz="1200"/>
                        <a:t>Having the understanding of the full pharma lifecycle is valuable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1343626951"/>
                  </a:ext>
                </a:extLst>
              </a:tr>
              <a:tr h="640319">
                <a:tc>
                  <a:txBody>
                    <a:bodyPr/>
                    <a:lstStyle/>
                    <a:p>
                      <a:r>
                        <a:rPr lang="en-DK" sz="1200"/>
                        <a:t>Provides calibration, validation &amp; monitoring Services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a-DK" sz="1200"/>
                        <a:t>Y</a:t>
                      </a:r>
                      <a:r>
                        <a:rPr lang="en-DK" sz="1200"/>
                        <a:t>es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a-DK" sz="1200"/>
                        <a:t>Y</a:t>
                      </a:r>
                      <a:r>
                        <a:rPr lang="en-DK" sz="1200"/>
                        <a:t>es </a:t>
                      </a:r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en-DK" sz="2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773766939"/>
                  </a:ext>
                </a:extLst>
              </a:tr>
              <a:tr h="432808">
                <a:tc>
                  <a:txBody>
                    <a:bodyPr/>
                    <a:lstStyle/>
                    <a:p>
                      <a:r>
                        <a:rPr lang="en-DK" sz="1200"/>
                        <a:t>Hardware lease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No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Yes </a:t>
                      </a:r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en-DK" sz="2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999052422"/>
                  </a:ext>
                </a:extLst>
              </a:tr>
              <a:tr h="462452">
                <a:tc>
                  <a:txBody>
                    <a:bodyPr/>
                    <a:lstStyle/>
                    <a:p>
                      <a:r>
                        <a:rPr lang="en-DK" sz="1200"/>
                        <a:t>Global acceptance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High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Low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200" b="0" i="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Vaisala have been in </a:t>
                      </a:r>
                      <a:r>
                        <a:rPr lang="en-GB" sz="1200" b="0" i="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market for years</a:t>
                      </a:r>
                      <a:r>
                        <a:rPr lang="en-DK" sz="1200" b="0" i="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1357025982"/>
                  </a:ext>
                </a:extLst>
              </a:tr>
              <a:tr h="432808">
                <a:tc>
                  <a:txBody>
                    <a:bodyPr/>
                    <a:lstStyle/>
                    <a:p>
                      <a:r>
                        <a:rPr lang="en-DK" sz="1200"/>
                        <a:t>On-premise software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a-DK" sz="1200"/>
                        <a:t>Y</a:t>
                      </a:r>
                      <a:r>
                        <a:rPr lang="en-DK" sz="1200"/>
                        <a:t>es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a-DK" sz="1200"/>
                        <a:t>Y</a:t>
                      </a:r>
                      <a:r>
                        <a:rPr lang="en-DK" sz="1200"/>
                        <a:t>es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da-DK" sz="2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2178724316"/>
                  </a:ext>
                </a:extLst>
              </a:tr>
              <a:tr h="432808">
                <a:tc>
                  <a:txBody>
                    <a:bodyPr/>
                    <a:lstStyle/>
                    <a:p>
                      <a:r>
                        <a:rPr lang="en-DK" sz="1200"/>
                        <a:t>Cloud software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a-DK" sz="1200"/>
                        <a:t>Y</a:t>
                      </a:r>
                      <a:r>
                        <a:rPr lang="en-DK" sz="1200"/>
                        <a:t>es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a-DK" sz="1200"/>
                        <a:t>Y</a:t>
                      </a:r>
                      <a:r>
                        <a:rPr lang="en-DK" sz="1200"/>
                        <a:t>es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da-DK" sz="2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674918816"/>
                  </a:ext>
                </a:extLst>
              </a:tr>
              <a:tr h="432808">
                <a:tc>
                  <a:txBody>
                    <a:bodyPr/>
                    <a:lstStyle/>
                    <a:p>
                      <a:r>
                        <a:rPr lang="en-DK" sz="1200"/>
                        <a:t>Interface options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a-DK" sz="1200"/>
                        <a:t>Y</a:t>
                      </a:r>
                      <a:r>
                        <a:rPr lang="en-DK" sz="1200"/>
                        <a:t>es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a-DK" sz="1200"/>
                        <a:t>Y</a:t>
                      </a:r>
                      <a:r>
                        <a:rPr lang="en-DK" sz="1200"/>
                        <a:t>es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da-DK" sz="2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791075779"/>
                  </a:ext>
                </a:extLst>
              </a:tr>
              <a:tr h="432808">
                <a:tc>
                  <a:txBody>
                    <a:bodyPr/>
                    <a:lstStyle/>
                    <a:p>
                      <a:r>
                        <a:rPr lang="en-DK" sz="1200"/>
                        <a:t>Sample &amp; transmit rate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Fixed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Configurable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da-DK" sz="2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349489183"/>
                  </a:ext>
                </a:extLst>
              </a:tr>
              <a:tr h="462452">
                <a:tc>
                  <a:txBody>
                    <a:bodyPr/>
                    <a:lstStyle/>
                    <a:p>
                      <a:r>
                        <a:rPr lang="en-DK" sz="1200"/>
                        <a:t>Hardware memory  buffer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30 days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55 days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200"/>
                        <a:t>Data storage is important to prevent </a:t>
                      </a:r>
                      <a:r>
                        <a:rPr lang="en-DK" sz="1200" err="1"/>
                        <a:t>dataloss</a:t>
                      </a:r>
                      <a:r>
                        <a:rPr lang="en-DK" sz="1200"/>
                        <a:t>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3254043369"/>
                  </a:ext>
                </a:extLst>
              </a:tr>
              <a:tr h="640319">
                <a:tc>
                  <a:txBody>
                    <a:bodyPr/>
                    <a:lstStyle/>
                    <a:p>
                      <a:r>
                        <a:rPr lang="en-DK" sz="1200"/>
                        <a:t>Temperature range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a-DK" sz="1200"/>
                        <a:t>T</a:t>
                      </a:r>
                      <a:r>
                        <a:rPr lang="en-DK" sz="1200" err="1"/>
                        <a:t>hree</a:t>
                      </a:r>
                      <a:r>
                        <a:rPr lang="en-DK" sz="1200"/>
                        <a:t> types of sensors covers - 200 to +90 degrees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One sensor covers -200 to +250 degrees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200"/>
                        <a:t>Ellab has a wider range for only use of one sensor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3616486903"/>
                  </a:ext>
                </a:extLst>
              </a:tr>
            </a:tbl>
          </a:graphicData>
        </a:graphic>
      </p:graphicFrame>
      <p:sp>
        <p:nvSpPr>
          <p:cNvPr id="6" name="Oval 5">
            <a:extLst>
              <a:ext uri="{FF2B5EF4-FFF2-40B4-BE49-F238E27FC236}">
                <a16:creationId xmlns:a16="http://schemas.microsoft.com/office/drawing/2014/main" id="{CA15FDBA-A3C7-C9B0-0A42-A6CC429DFE8D}"/>
              </a:ext>
            </a:extLst>
          </p:cNvPr>
          <p:cNvSpPr/>
          <p:nvPr/>
        </p:nvSpPr>
        <p:spPr>
          <a:xfrm>
            <a:off x="1543879" y="5128592"/>
            <a:ext cx="6804992" cy="589722"/>
          </a:xfrm>
          <a:prstGeom prst="ellipse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BF05309-EFE8-549D-D17A-1E7CFB6C4575}"/>
              </a:ext>
            </a:extLst>
          </p:cNvPr>
          <p:cNvSpPr/>
          <p:nvPr/>
        </p:nvSpPr>
        <p:spPr>
          <a:xfrm>
            <a:off x="1464366" y="5611501"/>
            <a:ext cx="6804992" cy="636900"/>
          </a:xfrm>
          <a:prstGeom prst="ellipse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24FD35C-3EE0-0310-1204-A7B23AD6B289}"/>
              </a:ext>
            </a:extLst>
          </p:cNvPr>
          <p:cNvSpPr/>
          <p:nvPr/>
        </p:nvSpPr>
        <p:spPr>
          <a:xfrm>
            <a:off x="1464366" y="3337478"/>
            <a:ext cx="6884505" cy="662609"/>
          </a:xfrm>
          <a:prstGeom prst="ellipse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770782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6F2221-3974-5E0A-2C13-289FB71683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 hidden="1">
            <a:extLst>
              <a:ext uri="{FF2B5EF4-FFF2-40B4-BE49-F238E27FC236}">
                <a16:creationId xmlns:a16="http://schemas.microsoft.com/office/drawing/2014/main" id="{275E3A58-5592-B158-88AA-2BCB97658672}"/>
              </a:ext>
            </a:extLst>
          </p:cNvPr>
          <p:cNvGraphicFramePr/>
          <p:nvPr/>
        </p:nvGraphicFramePr>
        <p:xfrm>
          <a:off x="611510" y="1910"/>
          <a:ext cx="1909" cy="19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5787" imgH="5787" progId="">
                  <p:embed/>
                </p:oleObj>
              </mc:Choice>
              <mc:Fallback>
                <p:oleObj r:id="rId2" imgW="5787" imgH="5787" progId="">
                  <p:embed/>
                  <p:pic>
                    <p:nvPicPr>
                      <p:cNvPr id="2" name="Object 2" hidden="1">
                        <a:extLst>
                          <a:ext uri="{FF2B5EF4-FFF2-40B4-BE49-F238E27FC236}">
                            <a16:creationId xmlns:a16="http://schemas.microsoft.com/office/drawing/2014/main" id="{275E3A58-5592-B158-88AA-2BCB9765867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11510" y="1910"/>
                        <a:ext cx="1909" cy="1909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itle 6">
            <a:extLst>
              <a:ext uri="{FF2B5EF4-FFF2-40B4-BE49-F238E27FC236}">
                <a16:creationId xmlns:a16="http://schemas.microsoft.com/office/drawing/2014/main" id="{5009B2E1-A485-F247-73D9-DA620268F3D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51814" y="403996"/>
            <a:ext cx="8998025" cy="1037884"/>
          </a:xfrm>
        </p:spPr>
        <p:txBody>
          <a:bodyPr/>
          <a:lstStyle/>
          <a:p>
            <a:pPr lvl="0"/>
            <a:br>
              <a:rPr lang="da-DK">
                <a:solidFill>
                  <a:srgbClr val="306E8E"/>
                </a:solidFill>
              </a:rPr>
            </a:br>
            <a:endParaRPr lang="da-DK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B4A0E2-84DD-1AD7-C212-85DAC68FDFD7}"/>
              </a:ext>
            </a:extLst>
          </p:cNvPr>
          <p:cNvSpPr txBox="1"/>
          <p:nvPr/>
        </p:nvSpPr>
        <p:spPr>
          <a:xfrm>
            <a:off x="1205165" y="315893"/>
            <a:ext cx="7077456" cy="7755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2160">
                <a:solidFill>
                  <a:srgbClr val="000000"/>
                </a:solidFill>
                <a:latin typeface="Aptos"/>
              </a:rPr>
              <a:t>Product Comparison Monitoring Solutions </a:t>
            </a:r>
          </a:p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2160" b="1">
                <a:solidFill>
                  <a:schemeClr val="accent1">
                    <a:lumMod val="75000"/>
                  </a:schemeClr>
                </a:solidFill>
                <a:latin typeface="Aptos"/>
              </a:rPr>
              <a:t>Dickson </a:t>
            </a:r>
            <a:r>
              <a:rPr lang="en-DK" sz="2160" b="1" err="1">
                <a:solidFill>
                  <a:schemeClr val="accent1">
                    <a:lumMod val="75000"/>
                  </a:schemeClr>
                </a:solidFill>
                <a:latin typeface="Aptos"/>
              </a:rPr>
              <a:t>Oceasoft</a:t>
            </a:r>
            <a:r>
              <a:rPr lang="en-DK" sz="2160">
                <a:solidFill>
                  <a:srgbClr val="000000"/>
                </a:solidFill>
                <a:latin typeface="Aptos"/>
              </a:rPr>
              <a:t> &amp; Ellab </a:t>
            </a:r>
            <a:endParaRPr lang="da-DK" sz="2160">
              <a:solidFill>
                <a:srgbClr val="000000"/>
              </a:solidFill>
              <a:latin typeface="Aptos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545BB6E2-D776-3F97-F57E-91E049319455}"/>
              </a:ext>
            </a:extLst>
          </p:cNvPr>
          <p:cNvGraphicFramePr>
            <a:graphicFrameLocks noGrp="1"/>
          </p:cNvGraphicFramePr>
          <p:nvPr/>
        </p:nvGraphicFramePr>
        <p:xfrm>
          <a:off x="1309286" y="1091490"/>
          <a:ext cx="9221552" cy="57657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5388">
                  <a:extLst>
                    <a:ext uri="{9D8B030D-6E8A-4147-A177-3AD203B41FA5}">
                      <a16:colId xmlns:a16="http://schemas.microsoft.com/office/drawing/2014/main" val="2909267815"/>
                    </a:ext>
                  </a:extLst>
                </a:gridCol>
                <a:gridCol w="2305388">
                  <a:extLst>
                    <a:ext uri="{9D8B030D-6E8A-4147-A177-3AD203B41FA5}">
                      <a16:colId xmlns:a16="http://schemas.microsoft.com/office/drawing/2014/main" val="4220957486"/>
                    </a:ext>
                  </a:extLst>
                </a:gridCol>
                <a:gridCol w="2305388">
                  <a:extLst>
                    <a:ext uri="{9D8B030D-6E8A-4147-A177-3AD203B41FA5}">
                      <a16:colId xmlns:a16="http://schemas.microsoft.com/office/drawing/2014/main" val="202343833"/>
                    </a:ext>
                  </a:extLst>
                </a:gridCol>
                <a:gridCol w="2305388">
                  <a:extLst>
                    <a:ext uri="{9D8B030D-6E8A-4147-A177-3AD203B41FA5}">
                      <a16:colId xmlns:a16="http://schemas.microsoft.com/office/drawing/2014/main" val="4134913431"/>
                    </a:ext>
                  </a:extLst>
                </a:gridCol>
              </a:tblGrid>
              <a:tr h="383504">
                <a:tc>
                  <a:txBody>
                    <a:bodyPr/>
                    <a:lstStyle/>
                    <a:p>
                      <a:r>
                        <a:rPr lang="en-DK" sz="1400"/>
                        <a:t>Description </a:t>
                      </a:r>
                      <a:endParaRPr lang="da-DK" sz="14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400"/>
                        <a:t>Dickson </a:t>
                      </a:r>
                      <a:endParaRPr lang="da-DK" sz="14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400"/>
                        <a:t>Ellab </a:t>
                      </a:r>
                      <a:endParaRPr lang="da-DK" sz="14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400"/>
                        <a:t>What? </a:t>
                      </a:r>
                      <a:endParaRPr lang="da-DK" sz="14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2698457481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r>
                        <a:rPr lang="en-DK" sz="1200"/>
                        <a:t>Mobile App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a-DK" sz="1200"/>
                        <a:t>L</a:t>
                      </a:r>
                      <a:r>
                        <a:rPr lang="en-DK" sz="1200" err="1"/>
                        <a:t>imited</a:t>
                      </a:r>
                      <a:r>
                        <a:rPr lang="en-DK" sz="1200"/>
                        <a:t> to certain products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a-DK" sz="1200"/>
                        <a:t>Y</a:t>
                      </a:r>
                      <a:r>
                        <a:rPr lang="en-DK" sz="1200"/>
                        <a:t>es </a:t>
                      </a:r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en-DK" sz="2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773766939"/>
                  </a:ext>
                </a:extLst>
              </a:tr>
              <a:tr h="841248">
                <a:tc>
                  <a:txBody>
                    <a:bodyPr/>
                    <a:lstStyle/>
                    <a:p>
                      <a:r>
                        <a:rPr lang="en-DK" sz="1200"/>
                        <a:t>Action Card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No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Yes </a:t>
                      </a:r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200"/>
                        <a:t>Create SOP’s steps in the software by using Action Card when acknowledging alarms </a:t>
                      </a:r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3618048367"/>
                  </a:ext>
                </a:extLst>
              </a:tr>
              <a:tr h="292608">
                <a:tc>
                  <a:txBody>
                    <a:bodyPr/>
                    <a:lstStyle/>
                    <a:p>
                      <a:r>
                        <a:rPr lang="en-DK" sz="1200"/>
                        <a:t>Wired system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No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Yes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da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1357025982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r>
                        <a:rPr lang="en-DK" sz="1200"/>
                        <a:t>PoE (Power Over Ethernet) Transmitters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No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Yes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da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2089876335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r>
                        <a:rPr lang="en-DK" sz="1200"/>
                        <a:t>Battery type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2x 3.6V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2x 1.5V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200"/>
                        <a:t>Being able to source batteries is important</a:t>
                      </a:r>
                      <a:endParaRPr lang="da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2100396099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r>
                        <a:rPr lang="en-DK" sz="1200"/>
                        <a:t>Wireless system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a-DK" sz="1200"/>
                        <a:t>Y</a:t>
                      </a:r>
                      <a:r>
                        <a:rPr lang="en-DK" sz="1200"/>
                        <a:t>es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a-DK" sz="1200"/>
                        <a:t>Y</a:t>
                      </a:r>
                      <a:r>
                        <a:rPr lang="en-DK" sz="1200"/>
                        <a:t>es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da-DK" sz="2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2178724316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r>
                        <a:rPr lang="en-DK" sz="1200"/>
                        <a:t>Soft PLC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No 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a-DK" sz="1200"/>
                        <a:t>Y</a:t>
                      </a:r>
                      <a:r>
                        <a:rPr lang="en-DK" sz="1200"/>
                        <a:t>es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200"/>
                        <a:t>Customizable for programming outputs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674918816"/>
                  </a:ext>
                </a:extLst>
              </a:tr>
              <a:tr h="383504">
                <a:tc>
                  <a:txBody>
                    <a:bodyPr/>
                    <a:lstStyle/>
                    <a:p>
                      <a:r>
                        <a:rPr lang="en-DK" sz="1200"/>
                        <a:t>Interface options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Limited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a-DK" sz="1200"/>
                        <a:t>Y</a:t>
                      </a:r>
                      <a:r>
                        <a:rPr lang="en-DK" sz="1200"/>
                        <a:t>es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200"/>
                        <a:t>E.g. OPC-UA &amp; Modbus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791075779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r>
                        <a:rPr lang="en-DK" sz="1200"/>
                        <a:t>Hardware memory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16,000 data points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95,000 data points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da-DK" sz="2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349489183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r>
                        <a:rPr lang="en-DK" sz="1200"/>
                        <a:t>Measuring points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4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4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da-DK" sz="2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2959285497"/>
                  </a:ext>
                </a:extLst>
              </a:tr>
              <a:tr h="658368">
                <a:tc>
                  <a:txBody>
                    <a:bodyPr/>
                    <a:lstStyle/>
                    <a:p>
                      <a:r>
                        <a:rPr lang="en-DK" sz="1200"/>
                        <a:t>Temperature range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- 200 to +200 degrees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-200 to +250 degrees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200"/>
                        <a:t>Ellab has a wider range and the sensors is more </a:t>
                      </a:r>
                      <a:r>
                        <a:rPr lang="en-DK" sz="1200" err="1"/>
                        <a:t>universalable</a:t>
                      </a:r>
                      <a:r>
                        <a:rPr lang="en-DK" sz="1200"/>
                        <a:t>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3616486903"/>
                  </a:ext>
                </a:extLst>
              </a:tr>
            </a:tbl>
          </a:graphicData>
        </a:graphic>
      </p:graphicFrame>
      <p:sp>
        <p:nvSpPr>
          <p:cNvPr id="5" name="Oval 4">
            <a:extLst>
              <a:ext uri="{FF2B5EF4-FFF2-40B4-BE49-F238E27FC236}">
                <a16:creationId xmlns:a16="http://schemas.microsoft.com/office/drawing/2014/main" id="{68F1B4EF-72D2-F3F7-546B-952B79A39144}"/>
              </a:ext>
            </a:extLst>
          </p:cNvPr>
          <p:cNvSpPr/>
          <p:nvPr/>
        </p:nvSpPr>
        <p:spPr>
          <a:xfrm>
            <a:off x="1205165" y="3429000"/>
            <a:ext cx="6884505" cy="662609"/>
          </a:xfrm>
          <a:prstGeom prst="ellipse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9FFA86C-E9DE-9474-0484-156FDBE8FA9E}"/>
              </a:ext>
            </a:extLst>
          </p:cNvPr>
          <p:cNvSpPr/>
          <p:nvPr/>
        </p:nvSpPr>
        <p:spPr>
          <a:xfrm>
            <a:off x="1146314" y="2601983"/>
            <a:ext cx="6884505" cy="565288"/>
          </a:xfrm>
          <a:prstGeom prst="ellipse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446387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D0C664-4405-53BF-0941-E33A8F21F2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 hidden="1">
            <a:extLst>
              <a:ext uri="{FF2B5EF4-FFF2-40B4-BE49-F238E27FC236}">
                <a16:creationId xmlns:a16="http://schemas.microsoft.com/office/drawing/2014/main" id="{2B60C299-DC7A-91DF-3418-AECA7FB1F0B4}"/>
              </a:ext>
            </a:extLst>
          </p:cNvPr>
          <p:cNvGraphicFramePr/>
          <p:nvPr/>
        </p:nvGraphicFramePr>
        <p:xfrm>
          <a:off x="611510" y="1910"/>
          <a:ext cx="1909" cy="19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5787" imgH="5787" progId="">
                  <p:embed/>
                </p:oleObj>
              </mc:Choice>
              <mc:Fallback>
                <p:oleObj r:id="rId2" imgW="5787" imgH="5787" progId="">
                  <p:embed/>
                  <p:pic>
                    <p:nvPicPr>
                      <p:cNvPr id="2" name="Object 2" hidden="1">
                        <a:extLst>
                          <a:ext uri="{FF2B5EF4-FFF2-40B4-BE49-F238E27FC236}">
                            <a16:creationId xmlns:a16="http://schemas.microsoft.com/office/drawing/2014/main" id="{2B60C299-DC7A-91DF-3418-AECA7FB1F0B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11510" y="1910"/>
                        <a:ext cx="1909" cy="1909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itle 6">
            <a:extLst>
              <a:ext uri="{FF2B5EF4-FFF2-40B4-BE49-F238E27FC236}">
                <a16:creationId xmlns:a16="http://schemas.microsoft.com/office/drawing/2014/main" id="{F5A44F9E-2886-C058-C2F1-2D84C3C448B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51814" y="403996"/>
            <a:ext cx="8998025" cy="1037884"/>
          </a:xfrm>
        </p:spPr>
        <p:txBody>
          <a:bodyPr/>
          <a:lstStyle/>
          <a:p>
            <a:pPr lvl="0"/>
            <a:br>
              <a:rPr lang="da-DK">
                <a:solidFill>
                  <a:srgbClr val="306E8E"/>
                </a:solidFill>
              </a:rPr>
            </a:br>
            <a:endParaRPr lang="da-DK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964D01-1E03-A1CE-F9CF-50CA75B07F2E}"/>
              </a:ext>
            </a:extLst>
          </p:cNvPr>
          <p:cNvSpPr txBox="1"/>
          <p:nvPr/>
        </p:nvSpPr>
        <p:spPr>
          <a:xfrm>
            <a:off x="1309286" y="315893"/>
            <a:ext cx="7077456" cy="7755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2160">
                <a:solidFill>
                  <a:srgbClr val="000000"/>
                </a:solidFill>
                <a:latin typeface="Aptos"/>
              </a:rPr>
              <a:t>Product Comparison Monitoring Solutions </a:t>
            </a:r>
          </a:p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2160" b="1" err="1">
                <a:solidFill>
                  <a:schemeClr val="accent1">
                    <a:lumMod val="75000"/>
                  </a:schemeClr>
                </a:solidFill>
                <a:latin typeface="Aptos"/>
              </a:rPr>
              <a:t>Rotronic</a:t>
            </a:r>
            <a:r>
              <a:rPr lang="en-DK" sz="2160">
                <a:solidFill>
                  <a:srgbClr val="000000"/>
                </a:solidFill>
                <a:latin typeface="Aptos"/>
              </a:rPr>
              <a:t> &amp; Ellab </a:t>
            </a:r>
            <a:endParaRPr lang="da-DK" sz="2160">
              <a:solidFill>
                <a:srgbClr val="000000"/>
              </a:solidFill>
              <a:latin typeface="Aptos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37DF581-E855-083F-2289-5E0B0FC18C33}"/>
              </a:ext>
            </a:extLst>
          </p:cNvPr>
          <p:cNvGraphicFramePr>
            <a:graphicFrameLocks noGrp="1"/>
          </p:cNvGraphicFramePr>
          <p:nvPr/>
        </p:nvGraphicFramePr>
        <p:xfrm>
          <a:off x="1309286" y="1441879"/>
          <a:ext cx="9221552" cy="46664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5388">
                  <a:extLst>
                    <a:ext uri="{9D8B030D-6E8A-4147-A177-3AD203B41FA5}">
                      <a16:colId xmlns:a16="http://schemas.microsoft.com/office/drawing/2014/main" val="2909267815"/>
                    </a:ext>
                  </a:extLst>
                </a:gridCol>
                <a:gridCol w="2305388">
                  <a:extLst>
                    <a:ext uri="{9D8B030D-6E8A-4147-A177-3AD203B41FA5}">
                      <a16:colId xmlns:a16="http://schemas.microsoft.com/office/drawing/2014/main" val="4220957486"/>
                    </a:ext>
                  </a:extLst>
                </a:gridCol>
                <a:gridCol w="2305388">
                  <a:extLst>
                    <a:ext uri="{9D8B030D-6E8A-4147-A177-3AD203B41FA5}">
                      <a16:colId xmlns:a16="http://schemas.microsoft.com/office/drawing/2014/main" val="202343833"/>
                    </a:ext>
                  </a:extLst>
                </a:gridCol>
                <a:gridCol w="2305388">
                  <a:extLst>
                    <a:ext uri="{9D8B030D-6E8A-4147-A177-3AD203B41FA5}">
                      <a16:colId xmlns:a16="http://schemas.microsoft.com/office/drawing/2014/main" val="4134913431"/>
                    </a:ext>
                  </a:extLst>
                </a:gridCol>
              </a:tblGrid>
              <a:tr h="383504">
                <a:tc>
                  <a:txBody>
                    <a:bodyPr/>
                    <a:lstStyle/>
                    <a:p>
                      <a:r>
                        <a:rPr lang="en-DK" sz="1400"/>
                        <a:t>Description </a:t>
                      </a:r>
                      <a:endParaRPr lang="da-DK" sz="14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400" err="1"/>
                        <a:t>Rotronic</a:t>
                      </a:r>
                      <a:r>
                        <a:rPr lang="en-DK" sz="1400"/>
                        <a:t> </a:t>
                      </a:r>
                      <a:endParaRPr lang="da-DK" sz="14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400"/>
                        <a:t>Ellab </a:t>
                      </a:r>
                      <a:endParaRPr lang="da-DK" sz="14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400"/>
                        <a:t>What? </a:t>
                      </a:r>
                      <a:endParaRPr lang="da-DK" sz="14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2698457481"/>
                  </a:ext>
                </a:extLst>
              </a:tr>
              <a:tr h="658368">
                <a:tc>
                  <a:txBody>
                    <a:bodyPr/>
                    <a:lstStyle/>
                    <a:p>
                      <a:r>
                        <a:rPr lang="en-DK" sz="1200"/>
                        <a:t>Software </a:t>
                      </a:r>
                      <a:r>
                        <a:rPr lang="en-DK" sz="1200" err="1"/>
                        <a:t>GxP</a:t>
                      </a:r>
                      <a:r>
                        <a:rPr lang="en-DK" sz="1200"/>
                        <a:t> </a:t>
                      </a:r>
                      <a:r>
                        <a:rPr lang="en-DK" sz="1200" err="1"/>
                        <a:t>compl</a:t>
                      </a:r>
                      <a:r>
                        <a:rPr lang="da-DK" sz="1200"/>
                        <a:t>ia</a:t>
                      </a:r>
                      <a:r>
                        <a:rPr lang="en-DK" sz="1200" err="1"/>
                        <a:t>nce</a:t>
                      </a:r>
                      <a:r>
                        <a:rPr lang="en-DK" sz="1200"/>
                        <a:t>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a-DK" sz="1200"/>
                        <a:t>Y</a:t>
                      </a:r>
                      <a:r>
                        <a:rPr lang="en-DK" sz="1200"/>
                        <a:t>es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a-DK" sz="1200"/>
                        <a:t>Y</a:t>
                      </a:r>
                      <a:r>
                        <a:rPr lang="en-DK" sz="1200"/>
                        <a:t>es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200"/>
                        <a:t>Pharma companies requires software which is compliant with regulations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1343626951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r>
                        <a:rPr lang="en-DK" sz="1200"/>
                        <a:t>Interfaces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a-DK" sz="1200"/>
                        <a:t>Y</a:t>
                      </a:r>
                      <a:r>
                        <a:rPr lang="en-DK" sz="1200"/>
                        <a:t>es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a-DK" sz="1200"/>
                        <a:t>Y</a:t>
                      </a:r>
                      <a:r>
                        <a:rPr lang="en-DK" sz="1200"/>
                        <a:t>es </a:t>
                      </a:r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200"/>
                        <a:t>API a part of Ellab software. Extra purchase for </a:t>
                      </a:r>
                      <a:r>
                        <a:rPr lang="en-DK" sz="1200" err="1"/>
                        <a:t>Rotronic</a:t>
                      </a:r>
                      <a:r>
                        <a:rPr lang="en-DK" sz="1200"/>
                        <a:t> </a:t>
                      </a:r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773766939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r>
                        <a:rPr lang="en-DK" sz="1200"/>
                        <a:t>Alarm </a:t>
                      </a:r>
                      <a:r>
                        <a:rPr lang="en-DK" sz="1200" err="1"/>
                        <a:t>notif</a:t>
                      </a:r>
                      <a:r>
                        <a:rPr lang="da-DK" sz="1200"/>
                        <a:t>i</a:t>
                      </a:r>
                      <a:r>
                        <a:rPr lang="en-DK" sz="1200"/>
                        <a:t>cations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Email, SMS, Telephone call, switch relay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Email, SMS, Telephone call, mobile app, switch relay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da-DK" sz="2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2178724316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r>
                        <a:rPr lang="en-DK" sz="1200"/>
                        <a:t>IP rating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IP 65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IP 54/ IP 53 for PoE 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200"/>
                        <a:t>Hardware resistance of dust and water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674918816"/>
                  </a:ext>
                </a:extLst>
              </a:tr>
              <a:tr h="383504">
                <a:tc>
                  <a:txBody>
                    <a:bodyPr/>
                    <a:lstStyle/>
                    <a:p>
                      <a:r>
                        <a:rPr lang="en-DK" sz="1200"/>
                        <a:t>Cloud option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Yes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a-DK" sz="1200"/>
                        <a:t>Y</a:t>
                      </a:r>
                      <a:r>
                        <a:rPr lang="en-DK" sz="1200"/>
                        <a:t>es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da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791075779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r>
                        <a:rPr lang="en-DK" sz="1200"/>
                        <a:t>Hardware memory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44,000 data points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95,000 data points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200"/>
                        <a:t>Data storage prevents data loss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349489183"/>
                  </a:ext>
                </a:extLst>
              </a:tr>
              <a:tr h="313262">
                <a:tc>
                  <a:txBody>
                    <a:bodyPr/>
                    <a:lstStyle/>
                    <a:p>
                      <a:r>
                        <a:rPr lang="en-DK" sz="1200"/>
                        <a:t>Memory storage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30 days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66 days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200"/>
                        <a:t>Max storage </a:t>
                      </a:r>
                      <a:r>
                        <a:rPr lang="en-DK" sz="1200" err="1"/>
                        <a:t>avai</a:t>
                      </a:r>
                      <a:r>
                        <a:rPr lang="da-DK" sz="1200"/>
                        <a:t>l</a:t>
                      </a:r>
                      <a:r>
                        <a:rPr lang="en-DK" sz="1200"/>
                        <a:t>ability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2124500489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r>
                        <a:rPr lang="da-DK" sz="1200"/>
                        <a:t>M</a:t>
                      </a:r>
                      <a:r>
                        <a:rPr lang="en-DK" sz="1200" err="1"/>
                        <a:t>inimum</a:t>
                      </a:r>
                      <a:r>
                        <a:rPr lang="en-DK" sz="1200"/>
                        <a:t> and max sample rate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10 seconds to 15 min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1 second to 2 hours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200"/>
                        <a:t>Depending on type of transmitter (RF or PoE)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3254043369"/>
                  </a:ext>
                </a:extLst>
              </a:tr>
              <a:tr h="550361">
                <a:tc>
                  <a:txBody>
                    <a:bodyPr/>
                    <a:lstStyle/>
                    <a:p>
                      <a:r>
                        <a:rPr lang="en-DK" sz="1200"/>
                        <a:t>Number of measuring points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2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4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da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3616486903"/>
                  </a:ext>
                </a:extLst>
              </a:tr>
            </a:tbl>
          </a:graphicData>
        </a:graphic>
      </p:graphicFrame>
      <p:sp>
        <p:nvSpPr>
          <p:cNvPr id="5" name="Oval 4">
            <a:extLst>
              <a:ext uri="{FF2B5EF4-FFF2-40B4-BE49-F238E27FC236}">
                <a16:creationId xmlns:a16="http://schemas.microsoft.com/office/drawing/2014/main" id="{750FB0CD-BDC8-7FC8-AD12-2ABFD286B597}"/>
              </a:ext>
            </a:extLst>
          </p:cNvPr>
          <p:cNvSpPr/>
          <p:nvPr/>
        </p:nvSpPr>
        <p:spPr>
          <a:xfrm>
            <a:off x="1051814" y="4207565"/>
            <a:ext cx="6884505" cy="600905"/>
          </a:xfrm>
          <a:prstGeom prst="ellipse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9B4DB17-AC24-D5F6-D35F-28DF637D5327}"/>
              </a:ext>
            </a:extLst>
          </p:cNvPr>
          <p:cNvSpPr/>
          <p:nvPr/>
        </p:nvSpPr>
        <p:spPr>
          <a:xfrm>
            <a:off x="1205948" y="4644887"/>
            <a:ext cx="6884505" cy="512696"/>
          </a:xfrm>
          <a:prstGeom prst="ellipse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346512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130A46-9A4D-04E7-572D-273905D3F3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 hidden="1">
            <a:extLst>
              <a:ext uri="{FF2B5EF4-FFF2-40B4-BE49-F238E27FC236}">
                <a16:creationId xmlns:a16="http://schemas.microsoft.com/office/drawing/2014/main" id="{C00B9E15-BEC9-D7E1-45C1-0BCB989EFB6F}"/>
              </a:ext>
            </a:extLst>
          </p:cNvPr>
          <p:cNvGraphicFramePr/>
          <p:nvPr/>
        </p:nvGraphicFramePr>
        <p:xfrm>
          <a:off x="611510" y="1910"/>
          <a:ext cx="1909" cy="19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5787" imgH="5787" progId="">
                  <p:embed/>
                </p:oleObj>
              </mc:Choice>
              <mc:Fallback>
                <p:oleObj r:id="rId3" imgW="5787" imgH="5787" progId="">
                  <p:embed/>
                  <p:pic>
                    <p:nvPicPr>
                      <p:cNvPr id="2" name="Object 2" hidden="1">
                        <a:extLst>
                          <a:ext uri="{FF2B5EF4-FFF2-40B4-BE49-F238E27FC236}">
                            <a16:creationId xmlns:a16="http://schemas.microsoft.com/office/drawing/2014/main" id="{C00B9E15-BEC9-D7E1-45C1-0BCB989EFB6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11510" y="1910"/>
                        <a:ext cx="1909" cy="1909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itle 6">
            <a:extLst>
              <a:ext uri="{FF2B5EF4-FFF2-40B4-BE49-F238E27FC236}">
                <a16:creationId xmlns:a16="http://schemas.microsoft.com/office/drawing/2014/main" id="{49140CDB-ADEA-99DC-1C6C-154A2837FF1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51814" y="403996"/>
            <a:ext cx="8998025" cy="1037884"/>
          </a:xfrm>
        </p:spPr>
        <p:txBody>
          <a:bodyPr/>
          <a:lstStyle/>
          <a:p>
            <a:pPr lvl="0"/>
            <a:br>
              <a:rPr lang="da-DK">
                <a:solidFill>
                  <a:srgbClr val="306E8E"/>
                </a:solidFill>
              </a:rPr>
            </a:br>
            <a:endParaRPr lang="da-DK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C51814-F1DA-A8DB-849B-D4450C673D95}"/>
              </a:ext>
            </a:extLst>
          </p:cNvPr>
          <p:cNvSpPr txBox="1"/>
          <p:nvPr/>
        </p:nvSpPr>
        <p:spPr>
          <a:xfrm>
            <a:off x="1309286" y="315893"/>
            <a:ext cx="7077456" cy="7755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2160">
                <a:solidFill>
                  <a:srgbClr val="000000"/>
                </a:solidFill>
                <a:latin typeface="Aptos"/>
              </a:rPr>
              <a:t>Product Comparison Monitoring Solutions </a:t>
            </a:r>
          </a:p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2160" b="1">
                <a:solidFill>
                  <a:schemeClr val="accent1">
                    <a:lumMod val="75000"/>
                  </a:schemeClr>
                </a:solidFill>
                <a:latin typeface="Aptos"/>
              </a:rPr>
              <a:t>Testo </a:t>
            </a:r>
            <a:r>
              <a:rPr lang="en-DK" sz="2160" b="1" err="1">
                <a:solidFill>
                  <a:schemeClr val="accent1">
                    <a:lumMod val="75000"/>
                  </a:schemeClr>
                </a:solidFill>
                <a:latin typeface="Aptos"/>
              </a:rPr>
              <a:t>Saveris</a:t>
            </a:r>
            <a:r>
              <a:rPr lang="en-DK" sz="2160">
                <a:solidFill>
                  <a:srgbClr val="000000"/>
                </a:solidFill>
                <a:latin typeface="Aptos"/>
              </a:rPr>
              <a:t> &amp; Ellab </a:t>
            </a:r>
            <a:endParaRPr lang="da-DK" sz="2160">
              <a:solidFill>
                <a:srgbClr val="000000"/>
              </a:solidFill>
              <a:latin typeface="Aptos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7F402ED-2F00-12D0-AB5B-7303F99B99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5380704"/>
              </p:ext>
            </p:extLst>
          </p:nvPr>
        </p:nvGraphicFramePr>
        <p:xfrm>
          <a:off x="2022073" y="1091490"/>
          <a:ext cx="6622141" cy="73414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9952">
                  <a:extLst>
                    <a:ext uri="{9D8B030D-6E8A-4147-A177-3AD203B41FA5}">
                      <a16:colId xmlns:a16="http://schemas.microsoft.com/office/drawing/2014/main" val="2909267815"/>
                    </a:ext>
                  </a:extLst>
                </a:gridCol>
                <a:gridCol w="1654063">
                  <a:extLst>
                    <a:ext uri="{9D8B030D-6E8A-4147-A177-3AD203B41FA5}">
                      <a16:colId xmlns:a16="http://schemas.microsoft.com/office/drawing/2014/main" val="4220957486"/>
                    </a:ext>
                  </a:extLst>
                </a:gridCol>
                <a:gridCol w="1654063">
                  <a:extLst>
                    <a:ext uri="{9D8B030D-6E8A-4147-A177-3AD203B41FA5}">
                      <a16:colId xmlns:a16="http://schemas.microsoft.com/office/drawing/2014/main" val="202343833"/>
                    </a:ext>
                  </a:extLst>
                </a:gridCol>
                <a:gridCol w="1654063">
                  <a:extLst>
                    <a:ext uri="{9D8B030D-6E8A-4147-A177-3AD203B41FA5}">
                      <a16:colId xmlns:a16="http://schemas.microsoft.com/office/drawing/2014/main" val="4134913431"/>
                    </a:ext>
                  </a:extLst>
                </a:gridCol>
              </a:tblGrid>
              <a:tr h="278575">
                <a:tc>
                  <a:txBody>
                    <a:bodyPr/>
                    <a:lstStyle/>
                    <a:p>
                      <a:r>
                        <a:rPr lang="en-DK" sz="1400"/>
                        <a:t>Description </a:t>
                      </a:r>
                      <a:endParaRPr lang="da-DK" sz="14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400"/>
                        <a:t>Testo  </a:t>
                      </a:r>
                      <a:r>
                        <a:rPr lang="en-DK" sz="1400" err="1"/>
                        <a:t>Saveris</a:t>
                      </a:r>
                      <a:r>
                        <a:rPr lang="en-DK" sz="1400"/>
                        <a:t> </a:t>
                      </a:r>
                      <a:endParaRPr lang="da-DK" sz="14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400"/>
                        <a:t>Ellab </a:t>
                      </a:r>
                      <a:endParaRPr lang="da-DK" sz="14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400"/>
                        <a:t>What? </a:t>
                      </a:r>
                      <a:endParaRPr lang="da-DK" sz="14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2698457481"/>
                  </a:ext>
                </a:extLst>
              </a:tr>
              <a:tr h="567663">
                <a:tc>
                  <a:txBody>
                    <a:bodyPr/>
                    <a:lstStyle/>
                    <a:p>
                      <a:r>
                        <a:rPr lang="en-DK" sz="1200"/>
                        <a:t>Transmit interval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1 min to 24h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1 second (PoE) </a:t>
                      </a:r>
                    </a:p>
                    <a:p>
                      <a:pPr algn="ctr"/>
                      <a:r>
                        <a:rPr lang="en-DK" sz="1200"/>
                        <a:t>1 min (RF or RF-DC)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da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2295516638"/>
                  </a:ext>
                </a:extLst>
              </a:tr>
              <a:tr h="267591">
                <a:tc>
                  <a:txBody>
                    <a:bodyPr/>
                    <a:lstStyle/>
                    <a:p>
                      <a:r>
                        <a:rPr lang="en-DK" sz="1200"/>
                        <a:t>Users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a-DK" sz="1200"/>
                        <a:t>L</a:t>
                      </a:r>
                      <a:r>
                        <a:rPr lang="en-DK" sz="1200" err="1"/>
                        <a:t>imited</a:t>
                      </a:r>
                      <a:r>
                        <a:rPr lang="en-DK" sz="1200"/>
                        <a:t>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a-DK" sz="1200"/>
                        <a:t>U</a:t>
                      </a:r>
                      <a:r>
                        <a:rPr lang="en-DK" sz="1200" err="1"/>
                        <a:t>nlimited</a:t>
                      </a:r>
                      <a:r>
                        <a:rPr lang="en-DK" sz="1200"/>
                        <a:t>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da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2683132681"/>
                  </a:ext>
                </a:extLst>
              </a:tr>
              <a:tr h="1198399">
                <a:tc>
                  <a:txBody>
                    <a:bodyPr/>
                    <a:lstStyle/>
                    <a:p>
                      <a:r>
                        <a:rPr lang="en-DK" sz="1200"/>
                        <a:t>Transmission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Wi-fi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a-DK" sz="1200"/>
                        <a:t>R</a:t>
                      </a:r>
                      <a:r>
                        <a:rPr lang="en-DK" sz="1200" err="1"/>
                        <a:t>adio</a:t>
                      </a:r>
                      <a:r>
                        <a:rPr lang="en-DK" sz="1200"/>
                        <a:t> frequency and PoE (Power Over Ethernet)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200"/>
                        <a:t>Wi-fi use network standards for transmission. Radio frequency use electromagnetic waves in the radio spectrum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3857562685"/>
                  </a:ext>
                </a:extLst>
              </a:tr>
              <a:tr h="501730">
                <a:tc>
                  <a:txBody>
                    <a:bodyPr/>
                    <a:lstStyle/>
                    <a:p>
                      <a:r>
                        <a:rPr lang="da-DK" sz="1200"/>
                        <a:t>S</a:t>
                      </a:r>
                      <a:r>
                        <a:rPr lang="en-DK" sz="1200" err="1"/>
                        <a:t>ensor</a:t>
                      </a:r>
                      <a:r>
                        <a:rPr lang="en-DK" sz="1200"/>
                        <a:t> precision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DK" sz="13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0.5 (-50 to +150)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DK" sz="13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0.1 (-40 to +80) and 0.4 (+80 to +125) </a:t>
                      </a:r>
                    </a:p>
                    <a:p>
                      <a:pPr algn="ctr"/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da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851503893"/>
                  </a:ext>
                </a:extLst>
              </a:tr>
              <a:tr h="296032">
                <a:tc>
                  <a:txBody>
                    <a:bodyPr/>
                    <a:lstStyle/>
                    <a:p>
                      <a:r>
                        <a:rPr lang="en-DK" sz="1200"/>
                        <a:t>Battery life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a-DK" sz="1200"/>
                        <a:t>1</a:t>
                      </a:r>
                      <a:r>
                        <a:rPr lang="en-DK" sz="1200"/>
                        <a:t>2 months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a-DK" sz="1200"/>
                        <a:t>1</a:t>
                      </a:r>
                      <a:r>
                        <a:rPr lang="en-DK" sz="1200"/>
                        <a:t>2 months </a:t>
                      </a:r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en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773766939"/>
                  </a:ext>
                </a:extLst>
              </a:tr>
              <a:tr h="252501">
                <a:tc>
                  <a:txBody>
                    <a:bodyPr/>
                    <a:lstStyle/>
                    <a:p>
                      <a:r>
                        <a:rPr lang="en-DK" sz="1200"/>
                        <a:t>Measuring points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2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4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da-DK" sz="2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2178724316"/>
                  </a:ext>
                </a:extLst>
              </a:tr>
              <a:tr h="567663">
                <a:tc>
                  <a:txBody>
                    <a:bodyPr/>
                    <a:lstStyle/>
                    <a:p>
                      <a:r>
                        <a:rPr lang="en-DK" sz="1200"/>
                        <a:t>IP rating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IP 30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IP 54/ IP 53 for PoE 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200"/>
                        <a:t>Hardware resistance of dust and water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674918816"/>
                  </a:ext>
                </a:extLst>
              </a:tr>
              <a:tr h="409979">
                <a:tc>
                  <a:txBody>
                    <a:bodyPr/>
                    <a:lstStyle/>
                    <a:p>
                      <a:r>
                        <a:rPr lang="en-DK" sz="1200"/>
                        <a:t>Calibration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Manually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 err="1"/>
                        <a:t>EMSuite</a:t>
                      </a:r>
                      <a:r>
                        <a:rPr lang="en-DK" sz="1200"/>
                        <a:t>, Hot-swap or Cal. Box 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da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2895495149"/>
                  </a:ext>
                </a:extLst>
              </a:tr>
              <a:tr h="725347">
                <a:tc>
                  <a:txBody>
                    <a:bodyPr/>
                    <a:lstStyle/>
                    <a:p>
                      <a:r>
                        <a:rPr lang="en-DK" sz="1200"/>
                        <a:t>Software options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Cloud-based through browser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On-premise &amp; Cloud (customer or Ellab hosted)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200"/>
                        <a:t>Data storage and back-up maintenance is crucial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791075779"/>
                  </a:ext>
                </a:extLst>
              </a:tr>
              <a:tr h="409979">
                <a:tc>
                  <a:txBody>
                    <a:bodyPr/>
                    <a:lstStyle/>
                    <a:p>
                      <a:r>
                        <a:rPr lang="en-DK" sz="1200"/>
                        <a:t>Hardware memory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10,000 data points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95,000 data points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DK" sz="1200"/>
                        <a:t>Data storage prevents data loss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349489183"/>
                  </a:ext>
                </a:extLst>
              </a:tr>
              <a:tr h="567663">
                <a:tc>
                  <a:txBody>
                    <a:bodyPr/>
                    <a:lstStyle/>
                    <a:p>
                      <a:r>
                        <a:rPr lang="en-DK" sz="1200"/>
                        <a:t>Alarm Notification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Email and SMS </a:t>
                      </a:r>
                    </a:p>
                    <a:p>
                      <a:pPr algn="ctr"/>
                      <a:r>
                        <a:rPr lang="en-DK" sz="1200"/>
                        <a:t>(25 SMS per year)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sz="1200"/>
                        <a:t>Email, SMS, telephone call and mobile app </a:t>
                      </a:r>
                      <a:endParaRPr lang="da-DK" sz="1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da-DK" sz="1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2124500489"/>
                  </a:ext>
                </a:extLst>
              </a:tr>
            </a:tbl>
          </a:graphicData>
        </a:graphic>
      </p:graphicFrame>
      <p:sp>
        <p:nvSpPr>
          <p:cNvPr id="5" name="Oval 4">
            <a:extLst>
              <a:ext uri="{FF2B5EF4-FFF2-40B4-BE49-F238E27FC236}">
                <a16:creationId xmlns:a16="http://schemas.microsoft.com/office/drawing/2014/main" id="{5122C09B-8EB6-59FB-8772-A29A445192F7}"/>
              </a:ext>
            </a:extLst>
          </p:cNvPr>
          <p:cNvSpPr/>
          <p:nvPr/>
        </p:nvSpPr>
        <p:spPr>
          <a:xfrm>
            <a:off x="1502237" y="4762232"/>
            <a:ext cx="6884505" cy="485629"/>
          </a:xfrm>
          <a:prstGeom prst="ellipse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0885FEA-B281-07A0-F036-A5A48C986B6B}"/>
              </a:ext>
            </a:extLst>
          </p:cNvPr>
          <p:cNvSpPr/>
          <p:nvPr/>
        </p:nvSpPr>
        <p:spPr>
          <a:xfrm>
            <a:off x="1630018" y="5846505"/>
            <a:ext cx="6884505" cy="607500"/>
          </a:xfrm>
          <a:prstGeom prst="ellipse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3129864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>
            <a:extLst>
              <a:ext uri="{FF2B5EF4-FFF2-40B4-BE49-F238E27FC236}">
                <a16:creationId xmlns:a16="http://schemas.microsoft.com/office/drawing/2014/main" id="{6E5E8ACA-5261-0F76-9FD5-DCC83965A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Factory Calibration </a:t>
            </a:r>
            <a:endParaRPr lang="da-DK"/>
          </a:p>
        </p:txBody>
      </p:sp>
      <p:sp>
        <p:nvSpPr>
          <p:cNvPr id="4" name="Pladsholder til tekst 3">
            <a:extLst>
              <a:ext uri="{FF2B5EF4-FFF2-40B4-BE49-F238E27FC236}">
                <a16:creationId xmlns:a16="http://schemas.microsoft.com/office/drawing/2014/main" id="{776E56E5-77E7-5876-9F8C-A5ECE3115DC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Option 1 </a:t>
            </a:r>
          </a:p>
          <a:p>
            <a:r>
              <a:rPr lang="en-DK" sz="1000" b="0">
                <a:solidFill>
                  <a:schemeClr val="accent6"/>
                </a:solidFill>
              </a:rPr>
              <a:t>Original sensors detached </a:t>
            </a:r>
            <a:endParaRPr lang="da-DK" sz="1000" b="0">
              <a:solidFill>
                <a:schemeClr val="accent6"/>
              </a:solidFill>
            </a:endParaRP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196B999D-2390-E778-CD3A-77145E9848EB}"/>
              </a:ext>
            </a:extLst>
          </p:cNvPr>
          <p:cNvGraphicFramePr>
            <a:graphicFrameLocks/>
          </p:cNvGraphicFramePr>
          <p:nvPr/>
        </p:nvGraphicFramePr>
        <p:xfrm>
          <a:off x="2032000" y="1126435"/>
          <a:ext cx="7145130" cy="5011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Oval 11">
            <a:extLst>
              <a:ext uri="{FF2B5EF4-FFF2-40B4-BE49-F238E27FC236}">
                <a16:creationId xmlns:a16="http://schemas.microsoft.com/office/drawing/2014/main" id="{24FE27D1-FE93-8AE2-EF5E-CC4BCFBAAC23}"/>
              </a:ext>
            </a:extLst>
          </p:cNvPr>
          <p:cNvSpPr/>
          <p:nvPr/>
        </p:nvSpPr>
        <p:spPr>
          <a:xfrm>
            <a:off x="2269433" y="4775164"/>
            <a:ext cx="1490873" cy="1146835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000"/>
              <a:t>Price of extra set of sensors per piece: </a:t>
            </a:r>
          </a:p>
          <a:p>
            <a:pPr algn="ctr"/>
            <a:r>
              <a:rPr lang="en-DK" sz="1000"/>
              <a:t>150 € to 1000 € per sensors </a:t>
            </a:r>
            <a:endParaRPr lang="da-DK" sz="1000"/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3A64B3C9-58CE-DCC1-037B-B7C5A9303BBA}"/>
              </a:ext>
            </a:extLst>
          </p:cNvPr>
          <p:cNvSpPr/>
          <p:nvPr/>
        </p:nvSpPr>
        <p:spPr>
          <a:xfrm>
            <a:off x="2842589" y="4277998"/>
            <a:ext cx="344557" cy="404191"/>
          </a:xfrm>
          <a:prstGeom prst="down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A30934C-68B9-23FE-B904-39F02DCD881D}"/>
              </a:ext>
            </a:extLst>
          </p:cNvPr>
          <p:cNvSpPr/>
          <p:nvPr/>
        </p:nvSpPr>
        <p:spPr>
          <a:xfrm>
            <a:off x="4915449" y="4775164"/>
            <a:ext cx="1378227" cy="954157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000"/>
              <a:t>Price for on-site work: </a:t>
            </a:r>
          </a:p>
          <a:p>
            <a:pPr algn="ctr"/>
            <a:r>
              <a:rPr lang="en-DK" sz="1000"/>
              <a:t>Hourly rate (TBD) </a:t>
            </a:r>
            <a:endParaRPr lang="da-DK" sz="1000"/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4F71B1E2-1C1E-5526-9641-A1FD39E43D4C}"/>
              </a:ext>
            </a:extLst>
          </p:cNvPr>
          <p:cNvSpPr/>
          <p:nvPr/>
        </p:nvSpPr>
        <p:spPr>
          <a:xfrm>
            <a:off x="5432285" y="4278000"/>
            <a:ext cx="344557" cy="404191"/>
          </a:xfrm>
          <a:prstGeom prst="down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7B7C3878-0AD9-580F-4EC3-6DC368D9190C}"/>
              </a:ext>
            </a:extLst>
          </p:cNvPr>
          <p:cNvSpPr/>
          <p:nvPr/>
        </p:nvSpPr>
        <p:spPr>
          <a:xfrm>
            <a:off x="7579136" y="4775164"/>
            <a:ext cx="1378227" cy="954157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000"/>
              <a:t>Price of re-calibration: </a:t>
            </a:r>
          </a:p>
          <a:p>
            <a:pPr algn="ctr"/>
            <a:r>
              <a:rPr lang="en-DK" sz="1000"/>
              <a:t>26 €  to 267  €  per sensor </a:t>
            </a:r>
            <a:endParaRPr lang="da-DK" sz="1000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6035DE4D-CA1A-68DD-243B-12D35E6A3FCE}"/>
              </a:ext>
            </a:extLst>
          </p:cNvPr>
          <p:cNvSpPr/>
          <p:nvPr/>
        </p:nvSpPr>
        <p:spPr>
          <a:xfrm>
            <a:off x="8095972" y="4277999"/>
            <a:ext cx="344557" cy="404191"/>
          </a:xfrm>
          <a:prstGeom prst="down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DF3582C-3AB4-CEF7-7123-930541BD9BC9}"/>
              </a:ext>
            </a:extLst>
          </p:cNvPr>
          <p:cNvSpPr txBox="1"/>
          <p:nvPr/>
        </p:nvSpPr>
        <p:spPr>
          <a:xfrm>
            <a:off x="7292280" y="2547673"/>
            <a:ext cx="1868557" cy="43088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DK" sz="1100">
                <a:solidFill>
                  <a:schemeClr val="tx2"/>
                </a:solidFill>
                <a:latin typeface="+mj-lt"/>
              </a:rPr>
              <a:t>Traceable or Accredited Calibration</a:t>
            </a:r>
            <a:endParaRPr lang="da-DK" sz="1100">
              <a:solidFill>
                <a:schemeClr val="tx2"/>
              </a:solidFill>
              <a:latin typeface="+mj-lt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4922EE42-E6B1-9AF6-83D1-F6FE4DECE781}"/>
              </a:ext>
            </a:extLst>
          </p:cNvPr>
          <p:cNvSpPr/>
          <p:nvPr/>
        </p:nvSpPr>
        <p:spPr>
          <a:xfrm>
            <a:off x="9834221" y="3061251"/>
            <a:ext cx="1749287" cy="1139687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200"/>
              <a:t>Delivery of newly  calibrated sensors from Ellab Factory to customer or distributors</a:t>
            </a:r>
            <a:endParaRPr lang="da-DK" sz="1200"/>
          </a:p>
        </p:txBody>
      </p:sp>
      <p:sp>
        <p:nvSpPr>
          <p:cNvPr id="24" name="Arrow: Right 23">
            <a:extLst>
              <a:ext uri="{FF2B5EF4-FFF2-40B4-BE49-F238E27FC236}">
                <a16:creationId xmlns:a16="http://schemas.microsoft.com/office/drawing/2014/main" id="{012B357A-57A0-6C80-C103-7EC9956A5EE9}"/>
              </a:ext>
            </a:extLst>
          </p:cNvPr>
          <p:cNvSpPr/>
          <p:nvPr/>
        </p:nvSpPr>
        <p:spPr>
          <a:xfrm>
            <a:off x="9312965" y="3387217"/>
            <a:ext cx="385421" cy="549966"/>
          </a:xfrm>
          <a:prstGeom prst="right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6F9D48BC-9DCE-2B62-FD58-FF72F8C253FC}"/>
              </a:ext>
            </a:extLst>
          </p:cNvPr>
          <p:cNvSpPr/>
          <p:nvPr/>
        </p:nvSpPr>
        <p:spPr>
          <a:xfrm>
            <a:off x="9882255" y="4682189"/>
            <a:ext cx="1749287" cy="1139687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200"/>
              <a:t>Install newly calibrated sensors from Ellab Factory </a:t>
            </a:r>
            <a:endParaRPr lang="da-DK" sz="1200"/>
          </a:p>
        </p:txBody>
      </p:sp>
      <p:sp>
        <p:nvSpPr>
          <p:cNvPr id="27" name="Arrow: Down 26">
            <a:extLst>
              <a:ext uri="{FF2B5EF4-FFF2-40B4-BE49-F238E27FC236}">
                <a16:creationId xmlns:a16="http://schemas.microsoft.com/office/drawing/2014/main" id="{7C50412E-5D1F-5639-1A78-807C6D116326}"/>
              </a:ext>
            </a:extLst>
          </p:cNvPr>
          <p:cNvSpPr/>
          <p:nvPr/>
        </p:nvSpPr>
        <p:spPr>
          <a:xfrm>
            <a:off x="10528026" y="4272230"/>
            <a:ext cx="361676" cy="313880"/>
          </a:xfrm>
          <a:prstGeom prst="down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cxnSp>
        <p:nvCxnSpPr>
          <p:cNvPr id="35" name="Connector: Elbow 34">
            <a:extLst>
              <a:ext uri="{FF2B5EF4-FFF2-40B4-BE49-F238E27FC236}">
                <a16:creationId xmlns:a16="http://schemas.microsoft.com/office/drawing/2014/main" id="{0E71B9E3-A7C6-BBC7-A12C-F3285DABBF88}"/>
              </a:ext>
            </a:extLst>
          </p:cNvPr>
          <p:cNvCxnSpPr>
            <a:stCxn id="26" idx="2"/>
            <a:endCxn id="14" idx="4"/>
          </p:cNvCxnSpPr>
          <p:nvPr/>
        </p:nvCxnSpPr>
        <p:spPr>
          <a:xfrm rot="5400000" flipH="1">
            <a:off x="8134453" y="3199431"/>
            <a:ext cx="92555" cy="5152336"/>
          </a:xfrm>
          <a:prstGeom prst="bentConnector3">
            <a:avLst>
              <a:gd name="adj1" fmla="val -246988"/>
            </a:avLst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9629A993-B6EC-4632-3FBB-E8DF9945FCC9}"/>
              </a:ext>
            </a:extLst>
          </p:cNvPr>
          <p:cNvSpPr txBox="1"/>
          <p:nvPr/>
        </p:nvSpPr>
        <p:spPr>
          <a:xfrm>
            <a:off x="2006603" y="2583417"/>
            <a:ext cx="1914940" cy="430887"/>
          </a:xfrm>
          <a:prstGeom prst="rect">
            <a:avLst/>
          </a:prstGeom>
          <a:noFill/>
          <a:ln w="12700"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r>
              <a:rPr lang="en-DK" sz="1100">
                <a:solidFill>
                  <a:schemeClr val="tx2"/>
                </a:solidFill>
                <a:latin typeface="+mj-lt"/>
              </a:rPr>
              <a:t>Price depends on sensor type </a:t>
            </a:r>
            <a:endParaRPr lang="da-DK" sz="1100">
              <a:solidFill>
                <a:schemeClr val="tx2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86588617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ladsholder til tekst 2">
            <a:extLst>
              <a:ext uri="{FF2B5EF4-FFF2-40B4-BE49-F238E27FC236}">
                <a16:creationId xmlns:a16="http://schemas.microsoft.com/office/drawing/2014/main" id="{26949840-6907-D61A-83D4-205C0A65F8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12842" y="944705"/>
            <a:ext cx="6464040" cy="720000"/>
          </a:xfrm>
        </p:spPr>
        <p:txBody>
          <a:bodyPr/>
          <a:lstStyle/>
          <a:p>
            <a:r>
              <a:rPr lang="en-DK"/>
              <a:t>Option 2</a:t>
            </a:r>
          </a:p>
          <a:p>
            <a:r>
              <a:rPr lang="en-DK" sz="1000" b="0">
                <a:solidFill>
                  <a:schemeClr val="accent6"/>
                </a:solidFill>
              </a:rPr>
              <a:t>Original Sensors detached from system if using </a:t>
            </a:r>
            <a:r>
              <a:rPr lang="en-DK" sz="1000" b="0" err="1">
                <a:solidFill>
                  <a:schemeClr val="accent6"/>
                </a:solidFill>
              </a:rPr>
              <a:t>Calsuite</a:t>
            </a:r>
            <a:r>
              <a:rPr lang="en-DK" sz="1000" b="0">
                <a:solidFill>
                  <a:schemeClr val="accent6"/>
                </a:solidFill>
              </a:rPr>
              <a:t>  </a:t>
            </a:r>
          </a:p>
          <a:p>
            <a:r>
              <a:rPr lang="en-DK" sz="1000" b="0">
                <a:solidFill>
                  <a:schemeClr val="accent6"/>
                </a:solidFill>
              </a:rPr>
              <a:t>Original Sensors </a:t>
            </a:r>
            <a:r>
              <a:rPr lang="en-DK" sz="1000">
                <a:solidFill>
                  <a:schemeClr val="accent6"/>
                </a:solidFill>
              </a:rPr>
              <a:t>not</a:t>
            </a:r>
            <a:r>
              <a:rPr lang="en-DK" sz="1000" b="0">
                <a:solidFill>
                  <a:schemeClr val="accent6"/>
                </a:solidFill>
              </a:rPr>
              <a:t> detached from system if using </a:t>
            </a:r>
            <a:r>
              <a:rPr lang="en-DK" sz="1000" b="0" err="1">
                <a:solidFill>
                  <a:schemeClr val="accent6"/>
                </a:solidFill>
              </a:rPr>
              <a:t>Valsuite</a:t>
            </a:r>
            <a:r>
              <a:rPr lang="en-DK" sz="1000" b="0">
                <a:solidFill>
                  <a:schemeClr val="accent6"/>
                </a:solidFill>
              </a:rPr>
              <a:t> </a:t>
            </a:r>
            <a:endParaRPr lang="da-DK" sz="1000" b="0">
              <a:solidFill>
                <a:schemeClr val="accent6"/>
              </a:solidFill>
            </a:endParaRP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FFB12D5D-EE1C-498F-1AE4-52A176489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670" y="533513"/>
            <a:ext cx="10025269" cy="365125"/>
          </a:xfrm>
        </p:spPr>
        <p:txBody>
          <a:bodyPr/>
          <a:lstStyle/>
          <a:p>
            <a:r>
              <a:rPr lang="en-DK"/>
              <a:t>On-site Calibration</a:t>
            </a:r>
            <a:r>
              <a:rPr lang="en-DK" b="0"/>
              <a:t> </a:t>
            </a:r>
            <a:r>
              <a:rPr lang="en-DK" sz="2400" b="0"/>
              <a:t>With </a:t>
            </a:r>
            <a:r>
              <a:rPr lang="en-DK" sz="2400" b="0" err="1"/>
              <a:t>Calsuite</a:t>
            </a:r>
            <a:r>
              <a:rPr lang="en-DK" sz="2400" b="0"/>
              <a:t>, </a:t>
            </a:r>
            <a:r>
              <a:rPr lang="en-DK" sz="2400" b="0" err="1"/>
              <a:t>Valsuite</a:t>
            </a:r>
            <a:r>
              <a:rPr lang="en-DK" sz="2400" b="0"/>
              <a:t> or </a:t>
            </a:r>
            <a:r>
              <a:rPr lang="en-DK" sz="2400" b="0" err="1"/>
              <a:t>EMSuite</a:t>
            </a:r>
            <a:r>
              <a:rPr lang="en-DK" sz="2400" b="0"/>
              <a:t>  </a:t>
            </a:r>
            <a:endParaRPr lang="da-DK" b="0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81C7FEAA-2B74-6F80-23D2-6094ED9568E1}"/>
              </a:ext>
            </a:extLst>
          </p:cNvPr>
          <p:cNvGraphicFramePr/>
          <p:nvPr/>
        </p:nvGraphicFramePr>
        <p:xfrm>
          <a:off x="3276594" y="839123"/>
          <a:ext cx="7145130" cy="4009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Arrow: Down 7">
            <a:extLst>
              <a:ext uri="{FF2B5EF4-FFF2-40B4-BE49-F238E27FC236}">
                <a16:creationId xmlns:a16="http://schemas.microsoft.com/office/drawing/2014/main" id="{412982C6-C828-507C-DB24-0B4BF65ECF7F}"/>
              </a:ext>
            </a:extLst>
          </p:cNvPr>
          <p:cNvSpPr/>
          <p:nvPr/>
        </p:nvSpPr>
        <p:spPr>
          <a:xfrm>
            <a:off x="4033072" y="3466308"/>
            <a:ext cx="344557" cy="404191"/>
          </a:xfrm>
          <a:prstGeom prst="down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AA56AC52-8644-8B3E-3BA4-62FE54031302}"/>
              </a:ext>
            </a:extLst>
          </p:cNvPr>
          <p:cNvSpPr/>
          <p:nvPr/>
        </p:nvSpPr>
        <p:spPr>
          <a:xfrm>
            <a:off x="6676882" y="3438939"/>
            <a:ext cx="344557" cy="404191"/>
          </a:xfrm>
          <a:prstGeom prst="down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B153EB7C-786A-FB3F-DB25-008400C73321}"/>
              </a:ext>
            </a:extLst>
          </p:cNvPr>
          <p:cNvSpPr/>
          <p:nvPr/>
        </p:nvSpPr>
        <p:spPr>
          <a:xfrm>
            <a:off x="9320692" y="3457649"/>
            <a:ext cx="344557" cy="404191"/>
          </a:xfrm>
          <a:prstGeom prst="down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68A8AB91-6867-3D7E-8774-DA88E0FC9A8C}"/>
              </a:ext>
            </a:extLst>
          </p:cNvPr>
          <p:cNvSpPr/>
          <p:nvPr/>
        </p:nvSpPr>
        <p:spPr>
          <a:xfrm>
            <a:off x="2751866" y="3870655"/>
            <a:ext cx="2880308" cy="235226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900"/>
              <a:t>Price: </a:t>
            </a:r>
          </a:p>
          <a:p>
            <a:pPr algn="ctr"/>
            <a:r>
              <a:rPr lang="en-DK" sz="900" b="1"/>
              <a:t>Cal. Box </a:t>
            </a:r>
            <a:r>
              <a:rPr lang="en-DK" sz="900"/>
              <a:t>– </a:t>
            </a:r>
          </a:p>
          <a:p>
            <a:pPr algn="ctr"/>
            <a:r>
              <a:rPr lang="en-DK" sz="900"/>
              <a:t>2.373 €</a:t>
            </a:r>
          </a:p>
          <a:p>
            <a:pPr algn="ctr"/>
            <a:r>
              <a:rPr lang="en-DK" sz="900" b="1" err="1"/>
              <a:t>Dryblock</a:t>
            </a:r>
            <a:r>
              <a:rPr lang="en-DK" sz="900" b="1"/>
              <a:t> (%insert)</a:t>
            </a:r>
            <a:r>
              <a:rPr lang="en-DK" sz="900"/>
              <a:t> – </a:t>
            </a:r>
          </a:p>
          <a:p>
            <a:pPr algn="ctr"/>
            <a:r>
              <a:rPr lang="en-DK" sz="900"/>
              <a:t>18.000 €</a:t>
            </a:r>
          </a:p>
          <a:p>
            <a:pPr algn="ctr"/>
            <a:r>
              <a:rPr lang="da-DK" sz="900"/>
              <a:t>T</a:t>
            </a:r>
            <a:r>
              <a:rPr lang="en-DK" sz="900"/>
              <a:t>o 30.000 €</a:t>
            </a:r>
          </a:p>
          <a:p>
            <a:pPr algn="ctr"/>
            <a:r>
              <a:rPr lang="en-DK" sz="900" b="1"/>
              <a:t>Reference</a:t>
            </a:r>
            <a:r>
              <a:rPr lang="en-DK" sz="900"/>
              <a:t> – </a:t>
            </a:r>
          </a:p>
          <a:p>
            <a:pPr algn="ctr"/>
            <a:r>
              <a:rPr lang="en-DK" sz="900"/>
              <a:t>5.000 €</a:t>
            </a:r>
          </a:p>
          <a:p>
            <a:pPr algn="ctr"/>
            <a:r>
              <a:rPr lang="da-DK" sz="900"/>
              <a:t>T</a:t>
            </a:r>
            <a:r>
              <a:rPr lang="en-DK" sz="900"/>
              <a:t>o 7.500 €</a:t>
            </a:r>
          </a:p>
          <a:p>
            <a:pPr algn="ctr"/>
            <a:r>
              <a:rPr lang="en-DK" sz="900" b="1" err="1"/>
              <a:t>Calsuite</a:t>
            </a:r>
            <a:r>
              <a:rPr lang="en-DK" sz="900"/>
              <a:t> –</a:t>
            </a:r>
          </a:p>
          <a:p>
            <a:pPr algn="ctr"/>
            <a:r>
              <a:rPr lang="en-DK" sz="900"/>
              <a:t>Annual fee 5527.60 € w. 100 clicks (</a:t>
            </a:r>
            <a:r>
              <a:rPr lang="en-DK" sz="900" err="1"/>
              <a:t>certif</a:t>
            </a:r>
            <a:r>
              <a:rPr lang="da-DK" sz="900"/>
              <a:t>i</a:t>
            </a:r>
            <a:r>
              <a:rPr lang="en-DK" sz="900"/>
              <a:t>cates) </a:t>
            </a:r>
          </a:p>
          <a:p>
            <a:pPr algn="ctr"/>
            <a:r>
              <a:rPr lang="en-DK" sz="900" b="1" err="1"/>
              <a:t>Valsuite</a:t>
            </a:r>
            <a:r>
              <a:rPr lang="en-DK" sz="900" b="1"/>
              <a:t> – </a:t>
            </a:r>
          </a:p>
          <a:p>
            <a:pPr algn="ctr"/>
            <a:r>
              <a:rPr lang="en-DK" sz="900"/>
              <a:t>Only for distributors/customer that owns Ellab Val. </a:t>
            </a:r>
            <a:r>
              <a:rPr lang="da-DK" sz="900"/>
              <a:t>E</a:t>
            </a:r>
            <a:r>
              <a:rPr lang="en-DK" sz="900" err="1"/>
              <a:t>quipment</a:t>
            </a:r>
            <a:r>
              <a:rPr lang="en-DK" sz="900"/>
              <a:t> </a:t>
            </a:r>
          </a:p>
          <a:p>
            <a:pPr algn="ctr"/>
            <a:endParaRPr lang="en-DK" sz="900" b="1"/>
          </a:p>
          <a:p>
            <a:pPr algn="ctr"/>
            <a:endParaRPr lang="en-DK" sz="100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68E6E569-E88D-45D3-084F-459EB31495C9}"/>
              </a:ext>
            </a:extLst>
          </p:cNvPr>
          <p:cNvSpPr/>
          <p:nvPr/>
        </p:nvSpPr>
        <p:spPr>
          <a:xfrm>
            <a:off x="6160046" y="3937396"/>
            <a:ext cx="1378227" cy="954157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000"/>
              <a:t>Price: </a:t>
            </a:r>
          </a:p>
          <a:p>
            <a:pPr algn="ctr"/>
            <a:r>
              <a:rPr lang="en-DK" sz="1000"/>
              <a:t>Hourly rate (TBD) </a:t>
            </a:r>
            <a:endParaRPr lang="da-DK" sz="100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F081F39F-D72E-9187-FAEB-7BDBE821FFCA}"/>
              </a:ext>
            </a:extLst>
          </p:cNvPr>
          <p:cNvSpPr/>
          <p:nvPr/>
        </p:nvSpPr>
        <p:spPr>
          <a:xfrm>
            <a:off x="8803856" y="3908300"/>
            <a:ext cx="1378227" cy="954157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000"/>
              <a:t>TBD </a:t>
            </a:r>
            <a:endParaRPr lang="da-DK" sz="10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49E3E3C-401C-07F1-8F96-CD0F826C4D90}"/>
              </a:ext>
            </a:extLst>
          </p:cNvPr>
          <p:cNvSpPr txBox="1"/>
          <p:nvPr/>
        </p:nvSpPr>
        <p:spPr>
          <a:xfrm>
            <a:off x="3276594" y="1690303"/>
            <a:ext cx="2003656" cy="510457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r>
              <a:rPr lang="en-DK" sz="900">
                <a:latin typeface="+mn-lt"/>
              </a:rPr>
              <a:t>Price can vary depending on equipment needed and customer requirements </a:t>
            </a:r>
            <a:endParaRPr lang="da-DK" sz="900">
              <a:latin typeface="+mn-lt"/>
            </a:endParaRPr>
          </a:p>
        </p:txBody>
      </p:sp>
      <p:sp>
        <p:nvSpPr>
          <p:cNvPr id="15" name="Right Brace 14">
            <a:extLst>
              <a:ext uri="{FF2B5EF4-FFF2-40B4-BE49-F238E27FC236}">
                <a16:creationId xmlns:a16="http://schemas.microsoft.com/office/drawing/2014/main" id="{75310448-E3DB-8445-AFE6-9B0AE6B017CD}"/>
              </a:ext>
            </a:extLst>
          </p:cNvPr>
          <p:cNvSpPr/>
          <p:nvPr/>
        </p:nvSpPr>
        <p:spPr>
          <a:xfrm rot="5400000">
            <a:off x="3916673" y="4363743"/>
            <a:ext cx="550126" cy="3857851"/>
          </a:xfrm>
          <a:prstGeom prst="rightBrace">
            <a:avLst>
              <a:gd name="adj1" fmla="val 8333"/>
              <a:gd name="adj2" fmla="val 50171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7F297B0-2EC1-7A8A-D12B-91D38E980474}"/>
              </a:ext>
            </a:extLst>
          </p:cNvPr>
          <p:cNvSpPr txBox="1"/>
          <p:nvPr/>
        </p:nvSpPr>
        <p:spPr>
          <a:xfrm>
            <a:off x="2751583" y="6568044"/>
            <a:ext cx="288030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900">
                <a:solidFill>
                  <a:schemeClr val="accent6"/>
                </a:solidFill>
                <a:latin typeface="+mn-lt"/>
              </a:rPr>
              <a:t>Equipment without SW approximate: </a:t>
            </a:r>
            <a:r>
              <a:rPr lang="en-DK" sz="900" b="1">
                <a:solidFill>
                  <a:schemeClr val="accent6"/>
                </a:solidFill>
                <a:latin typeface="+mn-lt"/>
              </a:rPr>
              <a:t>40.000 Euro </a:t>
            </a:r>
            <a:endParaRPr lang="da-DK" sz="900" b="1">
              <a:solidFill>
                <a:schemeClr val="accent6"/>
              </a:solidFill>
              <a:latin typeface="+mn-lt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0577EA8-ED06-AFEB-C211-D10D46F7FB24}"/>
              </a:ext>
            </a:extLst>
          </p:cNvPr>
          <p:cNvSpPr txBox="1"/>
          <p:nvPr/>
        </p:nvSpPr>
        <p:spPr>
          <a:xfrm>
            <a:off x="9042396" y="5853563"/>
            <a:ext cx="2997204" cy="5078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DK" sz="900">
                <a:solidFill>
                  <a:schemeClr val="accent6"/>
                </a:solidFill>
                <a:latin typeface="+mj-lt"/>
              </a:rPr>
              <a:t>On-site calibration can be performed using the </a:t>
            </a:r>
            <a:r>
              <a:rPr lang="en-DK" sz="900" err="1">
                <a:solidFill>
                  <a:schemeClr val="accent6"/>
                </a:solidFill>
                <a:latin typeface="+mj-lt"/>
              </a:rPr>
              <a:t>EMSuite</a:t>
            </a:r>
            <a:r>
              <a:rPr lang="en-DK" sz="900">
                <a:solidFill>
                  <a:schemeClr val="accent6"/>
                </a:solidFill>
                <a:latin typeface="+mj-lt"/>
              </a:rPr>
              <a:t> software, eliminating the need for the </a:t>
            </a:r>
            <a:r>
              <a:rPr lang="en-DK" sz="900" err="1">
                <a:solidFill>
                  <a:schemeClr val="accent6"/>
                </a:solidFill>
                <a:latin typeface="+mj-lt"/>
              </a:rPr>
              <a:t>Calbox</a:t>
            </a:r>
            <a:r>
              <a:rPr lang="en-DK" sz="900">
                <a:solidFill>
                  <a:schemeClr val="accent6"/>
                </a:solidFill>
                <a:latin typeface="+mj-lt"/>
              </a:rPr>
              <a:t> and </a:t>
            </a:r>
            <a:r>
              <a:rPr lang="en-DK" sz="900" err="1">
                <a:solidFill>
                  <a:schemeClr val="accent6"/>
                </a:solidFill>
                <a:latin typeface="+mj-lt"/>
              </a:rPr>
              <a:t>Calsuite</a:t>
            </a:r>
            <a:r>
              <a:rPr lang="en-DK" sz="900">
                <a:solidFill>
                  <a:schemeClr val="accent6"/>
                </a:solidFill>
                <a:latin typeface="+mj-lt"/>
              </a:rPr>
              <a:t>. </a:t>
            </a:r>
            <a:endParaRPr lang="da-DK" sz="900">
              <a:solidFill>
                <a:schemeClr val="accent6"/>
              </a:solidFill>
              <a:latin typeface="+mj-l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83E204-FD6D-1469-CBBC-414CD1149B48}"/>
              </a:ext>
            </a:extLst>
          </p:cNvPr>
          <p:cNvSpPr txBox="1"/>
          <p:nvPr/>
        </p:nvSpPr>
        <p:spPr>
          <a:xfrm>
            <a:off x="9042396" y="5591953"/>
            <a:ext cx="156596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050" b="1">
                <a:solidFill>
                  <a:schemeClr val="tx2"/>
                </a:solidFill>
                <a:latin typeface="+mj-lt"/>
              </a:rPr>
              <a:t>Note: </a:t>
            </a:r>
            <a:endParaRPr lang="da-DK" sz="1050" b="1">
              <a:solidFill>
                <a:schemeClr val="tx2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38417574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1C6656C-0798-E2C7-50D5-6B916B83FA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067" y="3136518"/>
            <a:ext cx="2169269" cy="268173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B4C6270-3569-3EFC-3D47-D5433878AF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0277" y="2936590"/>
            <a:ext cx="2160524" cy="30815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8F99666-29F8-7FCF-4311-EEF477E70C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6654" y="3136518"/>
            <a:ext cx="2897082" cy="2108250"/>
          </a:xfrm>
          <a:prstGeom prst="rect">
            <a:avLst/>
          </a:prstGeom>
        </p:spPr>
      </p:pic>
      <p:sp>
        <p:nvSpPr>
          <p:cNvPr id="12" name="Right Brace 11">
            <a:extLst>
              <a:ext uri="{FF2B5EF4-FFF2-40B4-BE49-F238E27FC236}">
                <a16:creationId xmlns:a16="http://schemas.microsoft.com/office/drawing/2014/main" id="{50418433-0372-6AE9-CCA6-5ED7329FE430}"/>
              </a:ext>
            </a:extLst>
          </p:cNvPr>
          <p:cNvSpPr/>
          <p:nvPr/>
        </p:nvSpPr>
        <p:spPr>
          <a:xfrm rot="16200000">
            <a:off x="5464942" y="-2689396"/>
            <a:ext cx="1261334" cy="10390492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B38DA74-36BB-ED94-E396-4895E2B5A9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45807" y="397564"/>
            <a:ext cx="3207793" cy="17292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B2FBFB4-BBCC-6668-DA22-E04E6F5FAB5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35854" y="397564"/>
            <a:ext cx="3207793" cy="17004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D5F59F9-793E-415D-485F-390371415508}"/>
              </a:ext>
            </a:extLst>
          </p:cNvPr>
          <p:cNvSpPr txBox="1"/>
          <p:nvPr/>
        </p:nvSpPr>
        <p:spPr>
          <a:xfrm>
            <a:off x="5764696" y="914400"/>
            <a:ext cx="523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600" b="1">
                <a:solidFill>
                  <a:schemeClr val="tx2"/>
                </a:solidFill>
                <a:latin typeface="+mj-lt"/>
              </a:rPr>
              <a:t>Or</a:t>
            </a:r>
            <a:r>
              <a:rPr lang="en-DK"/>
              <a:t> </a:t>
            </a:r>
            <a:endParaRPr lang="da-DK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5DB8865-A46E-EBC3-23DC-C671D868BB05}"/>
              </a:ext>
            </a:extLst>
          </p:cNvPr>
          <p:cNvSpPr txBox="1"/>
          <p:nvPr/>
        </p:nvSpPr>
        <p:spPr>
          <a:xfrm>
            <a:off x="2902226" y="79513"/>
            <a:ext cx="13782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200" b="1" err="1">
                <a:solidFill>
                  <a:schemeClr val="tx2"/>
                </a:solidFill>
                <a:latin typeface="+mj-lt"/>
              </a:rPr>
              <a:t>EMSuite</a:t>
            </a:r>
            <a:r>
              <a:rPr lang="en-DK">
                <a:solidFill>
                  <a:schemeClr val="tx2"/>
                </a:solidFill>
              </a:rPr>
              <a:t> </a:t>
            </a:r>
            <a:endParaRPr lang="da-DK">
              <a:solidFill>
                <a:schemeClr val="tx2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5736EA7-97CF-18C4-A224-5A96B044EEC6}"/>
              </a:ext>
            </a:extLst>
          </p:cNvPr>
          <p:cNvSpPr txBox="1"/>
          <p:nvPr/>
        </p:nvSpPr>
        <p:spPr>
          <a:xfrm>
            <a:off x="7619999" y="79513"/>
            <a:ext cx="14246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200" b="1" err="1">
                <a:solidFill>
                  <a:schemeClr val="tx2"/>
                </a:solidFill>
                <a:latin typeface="+mj-lt"/>
              </a:rPr>
              <a:t>Calsuite</a:t>
            </a:r>
            <a:r>
              <a:rPr lang="en-DK"/>
              <a:t> </a:t>
            </a:r>
            <a:endParaRPr lang="da-DK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1A072CE-4071-2F1F-857D-EF9F7183E442}"/>
              </a:ext>
            </a:extLst>
          </p:cNvPr>
          <p:cNvSpPr txBox="1"/>
          <p:nvPr/>
        </p:nvSpPr>
        <p:spPr>
          <a:xfrm>
            <a:off x="695739" y="5833514"/>
            <a:ext cx="1398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200" b="1">
                <a:solidFill>
                  <a:schemeClr val="tx2"/>
                </a:solidFill>
                <a:latin typeface="+mj-lt"/>
              </a:rPr>
              <a:t>Reference</a:t>
            </a:r>
          </a:p>
          <a:p>
            <a:r>
              <a:rPr lang="en-DK" sz="1000">
                <a:solidFill>
                  <a:schemeClr val="tx2"/>
                </a:solidFill>
                <a:latin typeface="+mj-lt"/>
              </a:rPr>
              <a:t>5-7.500 Euro </a:t>
            </a:r>
            <a:r>
              <a:rPr lang="en-DK" sz="1200"/>
              <a:t> </a:t>
            </a:r>
            <a:endParaRPr lang="da-DK" sz="120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35641E4-EFD4-F4FC-6778-4B80399A18E9}"/>
              </a:ext>
            </a:extLst>
          </p:cNvPr>
          <p:cNvSpPr txBox="1"/>
          <p:nvPr/>
        </p:nvSpPr>
        <p:spPr>
          <a:xfrm>
            <a:off x="5340625" y="6018180"/>
            <a:ext cx="2047461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200" b="1" err="1">
                <a:solidFill>
                  <a:schemeClr val="tx2"/>
                </a:solidFill>
                <a:latin typeface="+mj-lt"/>
              </a:rPr>
              <a:t>Dryblock</a:t>
            </a:r>
            <a:r>
              <a:rPr lang="en-DK" sz="1200" b="1">
                <a:solidFill>
                  <a:schemeClr val="tx2"/>
                </a:solidFill>
                <a:latin typeface="+mj-lt"/>
              </a:rPr>
              <a:t> (RTC-XXX)</a:t>
            </a:r>
          </a:p>
          <a:p>
            <a:r>
              <a:rPr lang="en-DK" sz="1000">
                <a:solidFill>
                  <a:schemeClr val="tx2"/>
                </a:solidFill>
                <a:latin typeface="+mj-lt"/>
              </a:rPr>
              <a:t>18-30.000 Euro </a:t>
            </a:r>
          </a:p>
          <a:p>
            <a:r>
              <a:rPr lang="en-DK" sz="1200" b="1">
                <a:solidFill>
                  <a:schemeClr val="tx2"/>
                </a:solidFill>
                <a:latin typeface="+mj-lt"/>
              </a:rPr>
              <a:t> </a:t>
            </a:r>
            <a:endParaRPr lang="da-DK" sz="1200" b="1">
              <a:solidFill>
                <a:schemeClr val="tx2"/>
              </a:solidFill>
              <a:latin typeface="+mj-lt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B2B1AC2-63D7-AC45-9FA8-3B460D8F996B}"/>
              </a:ext>
            </a:extLst>
          </p:cNvPr>
          <p:cNvSpPr txBox="1"/>
          <p:nvPr/>
        </p:nvSpPr>
        <p:spPr>
          <a:xfrm>
            <a:off x="9441239" y="6018179"/>
            <a:ext cx="2055022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200" b="1">
                <a:solidFill>
                  <a:schemeClr val="tx2"/>
                </a:solidFill>
                <a:latin typeface="+mj-lt"/>
              </a:rPr>
              <a:t>TVP Calibration Box </a:t>
            </a:r>
          </a:p>
          <a:p>
            <a:r>
              <a:rPr lang="en-DK" sz="1000">
                <a:solidFill>
                  <a:schemeClr val="tx2"/>
                </a:solidFill>
                <a:latin typeface="+mj-lt"/>
              </a:rPr>
              <a:t>2.373 Euro </a:t>
            </a:r>
            <a:endParaRPr lang="da-DK" sz="1000">
              <a:solidFill>
                <a:schemeClr val="tx2"/>
              </a:solidFill>
              <a:latin typeface="+mj-lt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46B057D-59B6-8569-5A9B-742817DD772F}"/>
              </a:ext>
            </a:extLst>
          </p:cNvPr>
          <p:cNvSpPr txBox="1"/>
          <p:nvPr/>
        </p:nvSpPr>
        <p:spPr>
          <a:xfrm rot="10800000">
            <a:off x="137472" y="1099066"/>
            <a:ext cx="400110" cy="350939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DK" sz="1400" b="1">
                <a:solidFill>
                  <a:schemeClr val="tx2"/>
                </a:solidFill>
                <a:latin typeface="+mj-lt"/>
              </a:rPr>
              <a:t>On-site Temperature Calibration </a:t>
            </a:r>
            <a:endParaRPr lang="da-DK" sz="1400" b="1">
              <a:solidFill>
                <a:schemeClr val="tx2"/>
              </a:solidFill>
              <a:latin typeface="+mj-lt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A68F234-DE94-0A90-F12A-825B1FDC18CB}"/>
              </a:ext>
            </a:extLst>
          </p:cNvPr>
          <p:cNvSpPr txBox="1"/>
          <p:nvPr/>
        </p:nvSpPr>
        <p:spPr>
          <a:xfrm>
            <a:off x="20614" y="572509"/>
            <a:ext cx="17575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200" b="1">
                <a:solidFill>
                  <a:schemeClr val="tx2"/>
                </a:solidFill>
                <a:latin typeface="+mj-lt"/>
              </a:rPr>
              <a:t>On-site Calibration </a:t>
            </a:r>
          </a:p>
          <a:p>
            <a:r>
              <a:rPr lang="en-DK" sz="1200">
                <a:solidFill>
                  <a:schemeClr val="accent1"/>
                </a:solidFill>
                <a:latin typeface="+mj-lt"/>
              </a:rPr>
              <a:t>Option 2 </a:t>
            </a:r>
            <a:endParaRPr lang="da-DK" sz="120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44585AF-3185-1364-6A46-F22D01B8FACB}"/>
              </a:ext>
            </a:extLst>
          </p:cNvPr>
          <p:cNvSpPr txBox="1"/>
          <p:nvPr/>
        </p:nvSpPr>
        <p:spPr>
          <a:xfrm>
            <a:off x="10641496" y="139148"/>
            <a:ext cx="115956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800" u="sng">
                <a:solidFill>
                  <a:schemeClr val="tx2"/>
                </a:solidFill>
                <a:latin typeface="+mj-lt"/>
              </a:rPr>
              <a:t>Note: </a:t>
            </a:r>
          </a:p>
          <a:p>
            <a:r>
              <a:rPr lang="en-DK" sz="800" err="1">
                <a:solidFill>
                  <a:schemeClr val="tx2"/>
                </a:solidFill>
                <a:latin typeface="+mj-lt"/>
              </a:rPr>
              <a:t>Dryblock</a:t>
            </a:r>
            <a:r>
              <a:rPr lang="en-DK" sz="800">
                <a:solidFill>
                  <a:schemeClr val="tx2"/>
                </a:solidFill>
                <a:latin typeface="+mj-lt"/>
              </a:rPr>
              <a:t> type depends on the measurement range needed. The </a:t>
            </a:r>
            <a:r>
              <a:rPr lang="en-DK" sz="800" err="1">
                <a:solidFill>
                  <a:schemeClr val="tx2"/>
                </a:solidFill>
                <a:latin typeface="+mj-lt"/>
              </a:rPr>
              <a:t>Dryblock</a:t>
            </a:r>
            <a:r>
              <a:rPr lang="en-DK" sz="800">
                <a:solidFill>
                  <a:schemeClr val="tx2"/>
                </a:solidFill>
                <a:latin typeface="+mj-lt"/>
              </a:rPr>
              <a:t> is ranged from -100C ˚ to +425C ˚</a:t>
            </a:r>
            <a:endParaRPr lang="da-DK" sz="800">
              <a:solidFill>
                <a:schemeClr val="tx2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25083986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6E903CD4-C720-3067-B2A3-9BF1609707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ladsholder til tekst 2">
            <a:extLst>
              <a:ext uri="{FF2B5EF4-FFF2-40B4-BE49-F238E27FC236}">
                <a16:creationId xmlns:a16="http://schemas.microsoft.com/office/drawing/2014/main" id="{91F04A8B-E45F-E0A1-A81F-81A6471170FE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Option 3</a:t>
            </a:r>
          </a:p>
          <a:p>
            <a:r>
              <a:rPr lang="en-DK" sz="1000" b="0">
                <a:solidFill>
                  <a:schemeClr val="accent6"/>
                </a:solidFill>
              </a:rPr>
              <a:t>Original Sensors detached from system </a:t>
            </a:r>
          </a:p>
          <a:p>
            <a:endParaRPr lang="da-DK"/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34FF2917-EE53-F4FE-45DF-4DD98745A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Hot-Swap </a:t>
            </a:r>
            <a:endParaRPr lang="da-DK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E34DCB33-CEE2-8AA1-D5A2-B972EA0E9589}"/>
              </a:ext>
            </a:extLst>
          </p:cNvPr>
          <p:cNvGraphicFramePr/>
          <p:nvPr/>
        </p:nvGraphicFramePr>
        <p:xfrm>
          <a:off x="2716700" y="693253"/>
          <a:ext cx="7145130" cy="5011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Arrow: Down 7">
            <a:extLst>
              <a:ext uri="{FF2B5EF4-FFF2-40B4-BE49-F238E27FC236}">
                <a16:creationId xmlns:a16="http://schemas.microsoft.com/office/drawing/2014/main" id="{35D0B936-B6C3-A6D3-6115-34C6440B80EC}"/>
              </a:ext>
            </a:extLst>
          </p:cNvPr>
          <p:cNvSpPr/>
          <p:nvPr/>
        </p:nvSpPr>
        <p:spPr>
          <a:xfrm>
            <a:off x="3431217" y="3793480"/>
            <a:ext cx="344557" cy="404191"/>
          </a:xfrm>
          <a:prstGeom prst="down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B5556CCE-1E52-5A55-0A17-3EACAE3551F4}"/>
              </a:ext>
            </a:extLst>
          </p:cNvPr>
          <p:cNvSpPr/>
          <p:nvPr/>
        </p:nvSpPr>
        <p:spPr>
          <a:xfrm>
            <a:off x="6146826" y="3784564"/>
            <a:ext cx="344557" cy="404191"/>
          </a:xfrm>
          <a:prstGeom prst="down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B0223875-B77D-36EE-F461-1CF1EAD9F08B}"/>
              </a:ext>
            </a:extLst>
          </p:cNvPr>
          <p:cNvSpPr/>
          <p:nvPr/>
        </p:nvSpPr>
        <p:spPr>
          <a:xfrm>
            <a:off x="8836607" y="3784562"/>
            <a:ext cx="344557" cy="404191"/>
          </a:xfrm>
          <a:prstGeom prst="down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FB2B81E2-8CD3-EA63-F515-78DDBF4A8ECB}"/>
              </a:ext>
            </a:extLst>
          </p:cNvPr>
          <p:cNvSpPr/>
          <p:nvPr/>
        </p:nvSpPr>
        <p:spPr>
          <a:xfrm>
            <a:off x="2800226" y="4346979"/>
            <a:ext cx="1567486" cy="101353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000"/>
              <a:t>Price of extra set of sensors per piece: </a:t>
            </a:r>
          </a:p>
          <a:p>
            <a:pPr algn="ctr"/>
            <a:r>
              <a:rPr lang="en-DK" sz="1000"/>
              <a:t>150 € to 1000 € </a:t>
            </a:r>
            <a:endParaRPr lang="da-DK" sz="100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C6B96C2-6BA5-D42E-D27D-0E38C6B24132}"/>
              </a:ext>
            </a:extLst>
          </p:cNvPr>
          <p:cNvSpPr/>
          <p:nvPr/>
        </p:nvSpPr>
        <p:spPr>
          <a:xfrm>
            <a:off x="5629990" y="4376665"/>
            <a:ext cx="1378227" cy="954157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000"/>
              <a:t>Price: </a:t>
            </a:r>
          </a:p>
          <a:p>
            <a:pPr algn="ctr"/>
            <a:r>
              <a:rPr lang="en-DK" sz="1000"/>
              <a:t>Hourly rate (TBD) </a:t>
            </a:r>
            <a:endParaRPr lang="da-DK" sz="100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AD07BBE-D21B-4BB4-5884-28278290D114}"/>
              </a:ext>
            </a:extLst>
          </p:cNvPr>
          <p:cNvSpPr/>
          <p:nvPr/>
        </p:nvSpPr>
        <p:spPr>
          <a:xfrm>
            <a:off x="8319771" y="4346979"/>
            <a:ext cx="1378227" cy="954157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000"/>
              <a:t>TBD </a:t>
            </a:r>
            <a:endParaRPr lang="da-DK" sz="10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C39D65A-9FC5-34C2-F505-F46DA13B120C}"/>
              </a:ext>
            </a:extLst>
          </p:cNvPr>
          <p:cNvSpPr txBox="1"/>
          <p:nvPr/>
        </p:nvSpPr>
        <p:spPr>
          <a:xfrm>
            <a:off x="2671225" y="2251864"/>
            <a:ext cx="1864539" cy="230832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r>
              <a:rPr lang="en-DK" sz="900">
                <a:solidFill>
                  <a:schemeClr val="tx2"/>
                </a:solidFill>
                <a:latin typeface="+mj-lt"/>
              </a:rPr>
              <a:t>Price depends on sensor type </a:t>
            </a:r>
            <a:endParaRPr lang="da-DK" sz="900">
              <a:solidFill>
                <a:schemeClr val="tx2"/>
              </a:solidFill>
              <a:latin typeface="+mj-lt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F7941EB-FF15-F67E-BF14-B1C90334D0D4}"/>
              </a:ext>
            </a:extLst>
          </p:cNvPr>
          <p:cNvSpPr/>
          <p:nvPr/>
        </p:nvSpPr>
        <p:spPr>
          <a:xfrm>
            <a:off x="10190922" y="2650435"/>
            <a:ext cx="1769165" cy="1143045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200"/>
              <a:t>Re-calibration of old sensors. </a:t>
            </a:r>
          </a:p>
          <a:p>
            <a:pPr algn="ctr"/>
            <a:r>
              <a:rPr lang="en-DK" sz="1200"/>
              <a:t>Repeat Exchange of sensors before calibration is due </a:t>
            </a:r>
          </a:p>
          <a:p>
            <a:pPr algn="ctr"/>
            <a:r>
              <a:rPr lang="en-DK" sz="1200"/>
              <a:t>(12 months) </a:t>
            </a:r>
            <a:endParaRPr lang="da-DK" sz="1200"/>
          </a:p>
        </p:txBody>
      </p:sp>
      <p:cxnSp>
        <p:nvCxnSpPr>
          <p:cNvPr id="24" name="Connector: Elbow 23">
            <a:extLst>
              <a:ext uri="{FF2B5EF4-FFF2-40B4-BE49-F238E27FC236}">
                <a16:creationId xmlns:a16="http://schemas.microsoft.com/office/drawing/2014/main" id="{DD5D90EE-F434-5A0F-61EE-3A48D064104F}"/>
              </a:ext>
            </a:extLst>
          </p:cNvPr>
          <p:cNvCxnSpPr>
            <a:cxnSpLocks/>
            <a:stCxn id="5" idx="2"/>
            <a:endCxn id="7" idx="2"/>
          </p:cNvCxnSpPr>
          <p:nvPr/>
        </p:nvCxnSpPr>
        <p:spPr>
          <a:xfrm rot="5400000">
            <a:off x="7726550" y="2356195"/>
            <a:ext cx="1911671" cy="4786240"/>
          </a:xfrm>
          <a:prstGeom prst="bentConnector3">
            <a:avLst>
              <a:gd name="adj1" fmla="val 111958"/>
            </a:avLst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3697390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dsholder til tekst 1">
            <a:extLst>
              <a:ext uri="{FF2B5EF4-FFF2-40B4-BE49-F238E27FC236}">
                <a16:creationId xmlns:a16="http://schemas.microsoft.com/office/drawing/2014/main" id="{E808EEFE-8390-229E-D282-A236E04D5D7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Option 3</a:t>
            </a:r>
            <a:endParaRPr lang="da-DK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3EEC41B6-3287-84F2-B1AA-83BA434C40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Hot-Swap </a:t>
            </a:r>
            <a:endParaRPr lang="da-DK"/>
          </a:p>
        </p:txBody>
      </p:sp>
      <p:pic>
        <p:nvPicPr>
          <p:cNvPr id="7" name="Picture 6" descr="A white device with a screen&#10;&#10;AI-generated content may be incorrect.">
            <a:extLst>
              <a:ext uri="{FF2B5EF4-FFF2-40B4-BE49-F238E27FC236}">
                <a16:creationId xmlns:a16="http://schemas.microsoft.com/office/drawing/2014/main" id="{913443D1-5BCD-E5D2-D6DA-8329EC4058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4070" y="1729971"/>
            <a:ext cx="2348812" cy="3803374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B10619E9-8D55-5C1E-6333-760B5DEA41E3}"/>
              </a:ext>
            </a:extLst>
          </p:cNvPr>
          <p:cNvSpPr/>
          <p:nvPr/>
        </p:nvSpPr>
        <p:spPr>
          <a:xfrm>
            <a:off x="2269268" y="3805704"/>
            <a:ext cx="1060174" cy="1875182"/>
          </a:xfrm>
          <a:prstGeom prst="ellipse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70A24F9-37D3-4C66-F8D2-E22688C497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3599" y="3570499"/>
            <a:ext cx="873167" cy="20574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29CCD86-A397-8501-BCA9-321019B1D3B5}"/>
              </a:ext>
            </a:extLst>
          </p:cNvPr>
          <p:cNvSpPr/>
          <p:nvPr/>
        </p:nvSpPr>
        <p:spPr>
          <a:xfrm>
            <a:off x="9390487" y="3484115"/>
            <a:ext cx="708991" cy="23655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B3F46FF-3458-0E26-E07D-5FE8996D9304}"/>
              </a:ext>
            </a:extLst>
          </p:cNvPr>
          <p:cNvSpPr/>
          <p:nvPr/>
        </p:nvSpPr>
        <p:spPr>
          <a:xfrm>
            <a:off x="8537606" y="3088318"/>
            <a:ext cx="1325933" cy="2736574"/>
          </a:xfrm>
          <a:prstGeom prst="ellipse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F2FFAA-3BAD-1839-043C-F0083922A136}"/>
              </a:ext>
            </a:extLst>
          </p:cNvPr>
          <p:cNvSpPr txBox="1"/>
          <p:nvPr/>
        </p:nvSpPr>
        <p:spPr>
          <a:xfrm>
            <a:off x="8583379" y="5849628"/>
            <a:ext cx="23467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200">
                <a:solidFill>
                  <a:schemeClr val="tx2"/>
                </a:solidFill>
                <a:latin typeface="+mj-lt"/>
              </a:rPr>
              <a:t>Purchase of Sensor 2</a:t>
            </a:r>
            <a:endParaRPr lang="da-DK" sz="1200">
              <a:solidFill>
                <a:schemeClr val="tx2"/>
              </a:solidFill>
              <a:latin typeface="+mj-l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209D2B3-FA84-E022-90F8-205ADCCE974B}"/>
              </a:ext>
            </a:extLst>
          </p:cNvPr>
          <p:cNvSpPr txBox="1"/>
          <p:nvPr/>
        </p:nvSpPr>
        <p:spPr>
          <a:xfrm>
            <a:off x="2092522" y="5849628"/>
            <a:ext cx="24738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200">
                <a:solidFill>
                  <a:schemeClr val="tx2"/>
                </a:solidFill>
                <a:latin typeface="+mj-lt"/>
              </a:rPr>
              <a:t>Purchase of Sensor 1 </a:t>
            </a:r>
            <a:endParaRPr lang="da-DK" sz="1200">
              <a:solidFill>
                <a:schemeClr val="tx2"/>
              </a:solidFill>
              <a:latin typeface="+mj-lt"/>
            </a:endParaRPr>
          </a:p>
        </p:txBody>
      </p:sp>
      <p:sp>
        <p:nvSpPr>
          <p:cNvPr id="15" name="Arrow: Left-Right 14">
            <a:extLst>
              <a:ext uri="{FF2B5EF4-FFF2-40B4-BE49-F238E27FC236}">
                <a16:creationId xmlns:a16="http://schemas.microsoft.com/office/drawing/2014/main" id="{103F6B14-2AEC-1567-EDA3-3B72357AB296}"/>
              </a:ext>
            </a:extLst>
          </p:cNvPr>
          <p:cNvSpPr/>
          <p:nvPr/>
        </p:nvSpPr>
        <p:spPr>
          <a:xfrm>
            <a:off x="4339350" y="4572001"/>
            <a:ext cx="3680647" cy="430695"/>
          </a:xfrm>
          <a:prstGeom prst="leftRightArrow">
            <a:avLst/>
          </a:prstGeom>
          <a:solidFill>
            <a:schemeClr val="accent5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800">
                <a:solidFill>
                  <a:schemeClr val="tx2"/>
                </a:solidFill>
              </a:rPr>
              <a:t>Same sensor type; </a:t>
            </a:r>
            <a:r>
              <a:rPr lang="en-DK" sz="800" err="1">
                <a:solidFill>
                  <a:schemeClr val="tx2"/>
                </a:solidFill>
              </a:rPr>
              <a:t>EMSuite</a:t>
            </a:r>
            <a:r>
              <a:rPr lang="en-DK" sz="800">
                <a:solidFill>
                  <a:schemeClr val="tx2"/>
                </a:solidFill>
              </a:rPr>
              <a:t> automatically detects the new sensor </a:t>
            </a:r>
            <a:endParaRPr lang="da-DK" sz="800">
              <a:solidFill>
                <a:schemeClr val="tx2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1D9B99F-08E8-35DA-0730-0F8E450709EC}"/>
              </a:ext>
            </a:extLst>
          </p:cNvPr>
          <p:cNvSpPr txBox="1"/>
          <p:nvPr/>
        </p:nvSpPr>
        <p:spPr>
          <a:xfrm>
            <a:off x="4727128" y="4306061"/>
            <a:ext cx="346758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200">
                <a:solidFill>
                  <a:schemeClr val="tx2"/>
                </a:solidFill>
                <a:latin typeface="+mj-lt"/>
              </a:rPr>
              <a:t>Hot-Swap with newly calibrated sensor </a:t>
            </a:r>
            <a:endParaRPr lang="da-DK" sz="1200">
              <a:solidFill>
                <a:schemeClr val="tx2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10920493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BD0427D0-10BB-617C-D749-87C3011C48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ladsholder til tekst 2">
            <a:extLst>
              <a:ext uri="{FF2B5EF4-FFF2-40B4-BE49-F238E27FC236}">
                <a16:creationId xmlns:a16="http://schemas.microsoft.com/office/drawing/2014/main" id="{B3FD32D1-9542-72C1-B99E-AAC709325F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71670" y="1434369"/>
            <a:ext cx="6464040" cy="720000"/>
          </a:xfrm>
        </p:spPr>
        <p:txBody>
          <a:bodyPr/>
          <a:lstStyle/>
          <a:p>
            <a:r>
              <a:rPr lang="en-DK"/>
              <a:t>Option 4</a:t>
            </a:r>
          </a:p>
          <a:p>
            <a:r>
              <a:rPr lang="en-DK" sz="1000" b="0">
                <a:solidFill>
                  <a:schemeClr val="accent6"/>
                </a:solidFill>
              </a:rPr>
              <a:t>Original sensors </a:t>
            </a:r>
            <a:r>
              <a:rPr lang="en-DK" sz="1000" u="sng">
                <a:solidFill>
                  <a:schemeClr val="accent6"/>
                </a:solidFill>
              </a:rPr>
              <a:t>not</a:t>
            </a:r>
            <a:r>
              <a:rPr lang="en-DK" sz="1000" b="0">
                <a:solidFill>
                  <a:schemeClr val="accent6"/>
                </a:solidFill>
              </a:rPr>
              <a:t> detached  from system </a:t>
            </a:r>
          </a:p>
          <a:p>
            <a:endParaRPr lang="da-DK"/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E476E382-1D12-7C60-5403-4CD1B9BBD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670" y="758777"/>
            <a:ext cx="8182410" cy="365125"/>
          </a:xfrm>
        </p:spPr>
        <p:txBody>
          <a:bodyPr/>
          <a:lstStyle/>
          <a:p>
            <a:r>
              <a:rPr lang="en-DK"/>
              <a:t>On-site Calibration </a:t>
            </a:r>
            <a:r>
              <a:rPr lang="en-DK" b="0"/>
              <a:t>With </a:t>
            </a:r>
            <a:r>
              <a:rPr lang="en-DK" b="0" err="1"/>
              <a:t>EMSuite</a:t>
            </a:r>
            <a:r>
              <a:rPr lang="en-DK" b="0"/>
              <a:t> </a:t>
            </a:r>
            <a:endParaRPr lang="da-DK" b="0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8474A194-E1D8-3DB6-0F08-E54372388B65}"/>
              </a:ext>
            </a:extLst>
          </p:cNvPr>
          <p:cNvGraphicFramePr/>
          <p:nvPr/>
        </p:nvGraphicFramePr>
        <p:xfrm>
          <a:off x="3262951" y="351183"/>
          <a:ext cx="7145130" cy="49572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Arrow: Down 7">
            <a:extLst>
              <a:ext uri="{FF2B5EF4-FFF2-40B4-BE49-F238E27FC236}">
                <a16:creationId xmlns:a16="http://schemas.microsoft.com/office/drawing/2014/main" id="{34402351-F059-E763-05B7-CD930C8FEE1D}"/>
              </a:ext>
            </a:extLst>
          </p:cNvPr>
          <p:cNvSpPr/>
          <p:nvPr/>
        </p:nvSpPr>
        <p:spPr>
          <a:xfrm>
            <a:off x="4019459" y="3429000"/>
            <a:ext cx="344557" cy="404191"/>
          </a:xfrm>
          <a:prstGeom prst="down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87D5C064-4EC8-D63C-03E2-544A3BB3D2B6}"/>
              </a:ext>
            </a:extLst>
          </p:cNvPr>
          <p:cNvSpPr/>
          <p:nvPr/>
        </p:nvSpPr>
        <p:spPr>
          <a:xfrm>
            <a:off x="6676882" y="3438939"/>
            <a:ext cx="344557" cy="404191"/>
          </a:xfrm>
          <a:prstGeom prst="down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82F40A5E-AD60-ED5F-F46A-91632AE92D21}"/>
              </a:ext>
            </a:extLst>
          </p:cNvPr>
          <p:cNvSpPr/>
          <p:nvPr/>
        </p:nvSpPr>
        <p:spPr>
          <a:xfrm>
            <a:off x="9320692" y="3457649"/>
            <a:ext cx="344557" cy="404191"/>
          </a:xfrm>
          <a:prstGeom prst="down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0478730-F196-7B96-70C3-B290DD542F16}"/>
              </a:ext>
            </a:extLst>
          </p:cNvPr>
          <p:cNvSpPr/>
          <p:nvPr/>
        </p:nvSpPr>
        <p:spPr>
          <a:xfrm>
            <a:off x="2986809" y="3890108"/>
            <a:ext cx="2409856" cy="2147263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900"/>
              <a:t>Price: </a:t>
            </a:r>
          </a:p>
          <a:p>
            <a:pPr algn="ctr"/>
            <a:r>
              <a:rPr lang="en-DK" sz="900" b="1" err="1"/>
              <a:t>Dryblock</a:t>
            </a:r>
            <a:r>
              <a:rPr lang="en-DK" sz="900" b="1"/>
              <a:t> (%insert)</a:t>
            </a:r>
            <a:r>
              <a:rPr lang="en-DK" sz="900"/>
              <a:t> – </a:t>
            </a:r>
          </a:p>
          <a:p>
            <a:pPr algn="ctr"/>
            <a:r>
              <a:rPr lang="en-DK" sz="900"/>
              <a:t>18.000 €</a:t>
            </a:r>
          </a:p>
          <a:p>
            <a:pPr algn="ctr"/>
            <a:r>
              <a:rPr lang="da-DK" sz="900"/>
              <a:t>T</a:t>
            </a:r>
            <a:r>
              <a:rPr lang="en-DK" sz="900"/>
              <a:t>o 30.000 €</a:t>
            </a:r>
          </a:p>
          <a:p>
            <a:pPr algn="ctr"/>
            <a:r>
              <a:rPr lang="en-DK" sz="900" b="1"/>
              <a:t>Reference</a:t>
            </a:r>
            <a:r>
              <a:rPr lang="en-DK" sz="900"/>
              <a:t> – </a:t>
            </a:r>
          </a:p>
          <a:p>
            <a:pPr algn="ctr"/>
            <a:r>
              <a:rPr lang="en-DK" sz="900"/>
              <a:t>5.000 €</a:t>
            </a:r>
          </a:p>
          <a:p>
            <a:pPr algn="ctr"/>
            <a:r>
              <a:rPr lang="da-DK" sz="900"/>
              <a:t>T</a:t>
            </a:r>
            <a:r>
              <a:rPr lang="en-DK" sz="900"/>
              <a:t>o 7.500 €</a:t>
            </a:r>
          </a:p>
          <a:p>
            <a:pPr algn="ctr"/>
            <a:r>
              <a:rPr lang="en-DK" sz="900" b="1" err="1"/>
              <a:t>EMSuite</a:t>
            </a:r>
            <a:r>
              <a:rPr lang="en-DK" sz="900" b="1"/>
              <a:t> (software) – </a:t>
            </a:r>
          </a:p>
          <a:p>
            <a:pPr algn="ctr"/>
            <a:r>
              <a:rPr lang="en-DK" sz="900"/>
              <a:t>Customer owned/already purchased </a:t>
            </a:r>
          </a:p>
          <a:p>
            <a:pPr algn="ctr"/>
            <a:endParaRPr lang="en-DK" sz="900" b="1"/>
          </a:p>
          <a:p>
            <a:pPr algn="ctr"/>
            <a:endParaRPr lang="en-DK" sz="100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6AF9A201-1D4A-4723-4AF3-2572FE2B66CC}"/>
              </a:ext>
            </a:extLst>
          </p:cNvPr>
          <p:cNvSpPr/>
          <p:nvPr/>
        </p:nvSpPr>
        <p:spPr>
          <a:xfrm>
            <a:off x="6160046" y="3937396"/>
            <a:ext cx="1378227" cy="954157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000"/>
              <a:t>Price: </a:t>
            </a:r>
          </a:p>
          <a:p>
            <a:pPr algn="ctr"/>
            <a:r>
              <a:rPr lang="en-DK" sz="1000"/>
              <a:t>Hourly rate (TBD) </a:t>
            </a:r>
            <a:endParaRPr lang="da-DK" sz="100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6C4C813-1F72-9C29-1B3F-BBEA08225D52}"/>
              </a:ext>
            </a:extLst>
          </p:cNvPr>
          <p:cNvSpPr/>
          <p:nvPr/>
        </p:nvSpPr>
        <p:spPr>
          <a:xfrm>
            <a:off x="8803856" y="3908300"/>
            <a:ext cx="1378227" cy="954157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000"/>
              <a:t>TBD </a:t>
            </a:r>
            <a:endParaRPr lang="da-DK" sz="10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6121040-12A6-F463-7602-ECC9561F90E1}"/>
              </a:ext>
            </a:extLst>
          </p:cNvPr>
          <p:cNvSpPr txBox="1"/>
          <p:nvPr/>
        </p:nvSpPr>
        <p:spPr>
          <a:xfrm>
            <a:off x="3173160" y="1638595"/>
            <a:ext cx="2173357" cy="507831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r>
              <a:rPr lang="en-DK" sz="900">
                <a:latin typeface="+mn-lt"/>
              </a:rPr>
              <a:t>Price can vary depending on equipment needed and customer requirements </a:t>
            </a:r>
            <a:endParaRPr lang="da-DK" sz="900">
              <a:latin typeface="+mn-lt"/>
            </a:endParaRPr>
          </a:p>
        </p:txBody>
      </p:sp>
      <p:sp>
        <p:nvSpPr>
          <p:cNvPr id="15" name="Right Brace 14">
            <a:extLst>
              <a:ext uri="{FF2B5EF4-FFF2-40B4-BE49-F238E27FC236}">
                <a16:creationId xmlns:a16="http://schemas.microsoft.com/office/drawing/2014/main" id="{15D88B7E-C96F-64AE-AEA1-20C3FAF4157B}"/>
              </a:ext>
            </a:extLst>
          </p:cNvPr>
          <p:cNvSpPr/>
          <p:nvPr/>
        </p:nvSpPr>
        <p:spPr>
          <a:xfrm rot="5400000">
            <a:off x="3916673" y="4242279"/>
            <a:ext cx="550126" cy="3857851"/>
          </a:xfrm>
          <a:prstGeom prst="rightBrace">
            <a:avLst>
              <a:gd name="adj1" fmla="val 8333"/>
              <a:gd name="adj2" fmla="val 50171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2A533E1-45BC-7AFD-16A3-6C00BB7B31BE}"/>
              </a:ext>
            </a:extLst>
          </p:cNvPr>
          <p:cNvSpPr txBox="1"/>
          <p:nvPr/>
        </p:nvSpPr>
        <p:spPr>
          <a:xfrm>
            <a:off x="2579305" y="6509647"/>
            <a:ext cx="288030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900">
                <a:solidFill>
                  <a:schemeClr val="accent6"/>
                </a:solidFill>
                <a:latin typeface="+mn-lt"/>
              </a:rPr>
              <a:t>Equipment without SW approximate: </a:t>
            </a:r>
            <a:r>
              <a:rPr lang="en-DK" sz="900" b="1">
                <a:solidFill>
                  <a:schemeClr val="accent6"/>
                </a:solidFill>
                <a:latin typeface="+mn-lt"/>
              </a:rPr>
              <a:t>37.500 Euro </a:t>
            </a:r>
            <a:endParaRPr lang="da-DK" sz="900" b="1">
              <a:solidFill>
                <a:schemeClr val="accent6"/>
              </a:solidFill>
              <a:latin typeface="+mn-lt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FC7F8D6-7421-6772-2B01-F6E8E3DDD274}"/>
              </a:ext>
            </a:extLst>
          </p:cNvPr>
          <p:cNvSpPr txBox="1"/>
          <p:nvPr/>
        </p:nvSpPr>
        <p:spPr>
          <a:xfrm>
            <a:off x="9042396" y="5853563"/>
            <a:ext cx="2997204" cy="5078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DK" sz="900">
                <a:solidFill>
                  <a:schemeClr val="accent6"/>
                </a:solidFill>
                <a:latin typeface="+mj-lt"/>
              </a:rPr>
              <a:t>On-site calibration can be performed using the </a:t>
            </a:r>
            <a:r>
              <a:rPr lang="en-DK" sz="900" err="1">
                <a:solidFill>
                  <a:schemeClr val="accent6"/>
                </a:solidFill>
                <a:latin typeface="+mj-lt"/>
              </a:rPr>
              <a:t>EMSuite</a:t>
            </a:r>
            <a:r>
              <a:rPr lang="en-DK" sz="900">
                <a:solidFill>
                  <a:schemeClr val="accent6"/>
                </a:solidFill>
                <a:latin typeface="+mj-lt"/>
              </a:rPr>
              <a:t> software, eliminating the need for the </a:t>
            </a:r>
            <a:r>
              <a:rPr lang="en-DK" sz="900" err="1">
                <a:solidFill>
                  <a:schemeClr val="accent6"/>
                </a:solidFill>
                <a:latin typeface="+mj-lt"/>
              </a:rPr>
              <a:t>Calbox</a:t>
            </a:r>
            <a:r>
              <a:rPr lang="en-DK" sz="900">
                <a:solidFill>
                  <a:schemeClr val="accent6"/>
                </a:solidFill>
                <a:latin typeface="+mj-lt"/>
              </a:rPr>
              <a:t> and </a:t>
            </a:r>
            <a:r>
              <a:rPr lang="en-DK" sz="900" err="1">
                <a:solidFill>
                  <a:schemeClr val="accent6"/>
                </a:solidFill>
                <a:latin typeface="+mj-lt"/>
              </a:rPr>
              <a:t>Calsuite</a:t>
            </a:r>
            <a:r>
              <a:rPr lang="en-DK" sz="900">
                <a:solidFill>
                  <a:schemeClr val="accent6"/>
                </a:solidFill>
                <a:latin typeface="+mj-lt"/>
              </a:rPr>
              <a:t>. </a:t>
            </a:r>
            <a:endParaRPr lang="da-DK" sz="900">
              <a:solidFill>
                <a:schemeClr val="accent6"/>
              </a:solidFill>
              <a:latin typeface="+mj-l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1314940-BE3C-7E87-B006-E2EF960703CB}"/>
              </a:ext>
            </a:extLst>
          </p:cNvPr>
          <p:cNvSpPr txBox="1"/>
          <p:nvPr/>
        </p:nvSpPr>
        <p:spPr>
          <a:xfrm>
            <a:off x="9042396" y="5591953"/>
            <a:ext cx="156596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050" b="1">
                <a:solidFill>
                  <a:schemeClr val="tx2"/>
                </a:solidFill>
                <a:latin typeface="+mj-lt"/>
              </a:rPr>
              <a:t>Note: </a:t>
            </a:r>
            <a:endParaRPr lang="da-DK" sz="1050" b="1">
              <a:solidFill>
                <a:schemeClr val="tx2"/>
              </a:solidFill>
              <a:latin typeface="+mj-lt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0101F9A-9B31-AA41-2C17-92ADB9E6C5DD}"/>
              </a:ext>
            </a:extLst>
          </p:cNvPr>
          <p:cNvSpPr/>
          <p:nvPr/>
        </p:nvSpPr>
        <p:spPr>
          <a:xfrm>
            <a:off x="10714383" y="2266122"/>
            <a:ext cx="1192695" cy="1162877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200"/>
              <a:t>Repeat annually </a:t>
            </a:r>
            <a:endParaRPr lang="da-DK" sz="1200"/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97DD8484-3F59-86C2-5DF1-514E48ACAD93}"/>
              </a:ext>
            </a:extLst>
          </p:cNvPr>
          <p:cNvCxnSpPr>
            <a:stCxn id="2" idx="2"/>
            <a:endCxn id="7" idx="2"/>
          </p:cNvCxnSpPr>
          <p:nvPr/>
        </p:nvCxnSpPr>
        <p:spPr>
          <a:xfrm rot="5400000">
            <a:off x="8133399" y="2131117"/>
            <a:ext cx="1879450" cy="4475215"/>
          </a:xfrm>
          <a:prstGeom prst="bentConnector3">
            <a:avLst>
              <a:gd name="adj1" fmla="val 112163"/>
            </a:avLst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6856445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F2C61-E13E-FC9D-16DB-E1991E9D9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107" y="661083"/>
            <a:ext cx="9192065" cy="493775"/>
          </a:xfrm>
        </p:spPr>
        <p:txBody>
          <a:bodyPr/>
          <a:lstStyle/>
          <a:p>
            <a:r>
              <a:rPr lang="en-DK"/>
              <a:t>Ellab Denmark </a:t>
            </a:r>
            <a:br>
              <a:rPr lang="en-DK"/>
            </a:br>
            <a:r>
              <a:rPr lang="en-DK" sz="2800" b="0">
                <a:solidFill>
                  <a:schemeClr val="accent1"/>
                </a:solidFill>
              </a:rPr>
              <a:t>Manufacturing site </a:t>
            </a:r>
            <a:endParaRPr lang="en-DK" b="0">
              <a:solidFill>
                <a:schemeClr val="accent1"/>
              </a:solidFill>
            </a:endParaRPr>
          </a:p>
        </p:txBody>
      </p:sp>
      <p:pic>
        <p:nvPicPr>
          <p:cNvPr id="3" name="Picture 12">
            <a:extLst>
              <a:ext uri="{FF2B5EF4-FFF2-40B4-BE49-F238E27FC236}">
                <a16:creationId xmlns:a16="http://schemas.microsoft.com/office/drawing/2014/main" id="{281850F7-7E9C-EFBE-F782-D4391A0E80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3847" y="2274545"/>
            <a:ext cx="2457767" cy="3456000"/>
          </a:xfrm>
          <a:prstGeom prst="rect">
            <a:avLst/>
          </a:prstGeom>
        </p:spPr>
      </p:pic>
      <p:pic>
        <p:nvPicPr>
          <p:cNvPr id="6" name="Picture 6" descr="A two grey machines with green lights&#10;&#10;Description automatically generated">
            <a:extLst>
              <a:ext uri="{FF2B5EF4-FFF2-40B4-BE49-F238E27FC236}">
                <a16:creationId xmlns:a16="http://schemas.microsoft.com/office/drawing/2014/main" id="{76E553B5-C1C3-8801-B788-5756E5A235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6817998" y="2079545"/>
            <a:ext cx="4608000" cy="3456000"/>
          </a:xfrm>
          <a:prstGeom prst="rect">
            <a:avLst/>
          </a:prstGeom>
        </p:spPr>
      </p:pic>
      <p:pic>
        <p:nvPicPr>
          <p:cNvPr id="1026" name="Picture 2" descr="A room with several computers&#10;&#10;Description automatically generated">
            <a:extLst>
              <a:ext uri="{FF2B5EF4-FFF2-40B4-BE49-F238E27FC236}">
                <a16:creationId xmlns:a16="http://schemas.microsoft.com/office/drawing/2014/main" id="{C9EA59AC-3861-407C-AFB9-4A2447037B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153" y="2868933"/>
            <a:ext cx="3667757" cy="2750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534E98B-0C78-4974-010E-22B84309191D}"/>
              </a:ext>
            </a:extLst>
          </p:cNvPr>
          <p:cNvSpPr txBox="1"/>
          <p:nvPr/>
        </p:nvSpPr>
        <p:spPr>
          <a:xfrm>
            <a:off x="567345" y="1316968"/>
            <a:ext cx="5633430" cy="613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200">
                <a:latin typeface="+mj-lt"/>
              </a:rPr>
              <a:t>Ellab d</a:t>
            </a:r>
            <a:r>
              <a:rPr lang="en-US" sz="1200" err="1">
                <a:latin typeface="+mj-lt"/>
              </a:rPr>
              <a:t>esign</a:t>
            </a:r>
            <a:r>
              <a:rPr lang="en-US" sz="1200">
                <a:latin typeface="+mj-lt"/>
              </a:rPr>
              <a:t> and build </a:t>
            </a:r>
            <a:r>
              <a:rPr lang="en-DK" sz="1200">
                <a:latin typeface="+mj-lt"/>
              </a:rPr>
              <a:t>the</a:t>
            </a:r>
            <a:r>
              <a:rPr lang="en-US" sz="1200">
                <a:latin typeface="+mj-lt"/>
              </a:rPr>
              <a:t> entire system​</a:t>
            </a:r>
            <a:r>
              <a:rPr lang="en-DK" sz="1200">
                <a:latin typeface="+mj-lt"/>
              </a:rPr>
              <a:t> - QC and manufacturing </a:t>
            </a:r>
            <a:endParaRPr lang="en-US" sz="1200">
              <a:latin typeface="+mj-lt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>
                <a:latin typeface="+mj-lt"/>
              </a:rPr>
              <a:t>Large R&amp;D team ​</a:t>
            </a:r>
            <a:r>
              <a:rPr lang="en-DK" sz="1200">
                <a:latin typeface="+mj-lt"/>
              </a:rPr>
              <a:t>for development of HW &amp; SW</a:t>
            </a:r>
            <a:endParaRPr lang="en-US" sz="120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11484224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F2C61-E13E-FC9D-16DB-E1991E9D9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007" y="400376"/>
            <a:ext cx="9192065" cy="493775"/>
          </a:xfrm>
        </p:spPr>
        <p:txBody>
          <a:bodyPr/>
          <a:lstStyle/>
          <a:p>
            <a:r>
              <a:rPr lang="en-US"/>
              <a:t>Environmental Monitoring In Operations</a:t>
            </a:r>
            <a:endParaRPr lang="en-DK"/>
          </a:p>
        </p:txBody>
      </p:sp>
      <p:sp>
        <p:nvSpPr>
          <p:cNvPr id="4" name="Tekstfelt 3">
            <a:extLst>
              <a:ext uri="{FF2B5EF4-FFF2-40B4-BE49-F238E27FC236}">
                <a16:creationId xmlns:a16="http://schemas.microsoft.com/office/drawing/2014/main" id="{ADA5B998-7ED1-C1F4-3A61-6D3649E3B998}"/>
              </a:ext>
            </a:extLst>
          </p:cNvPr>
          <p:cNvSpPr txBox="1"/>
          <p:nvPr/>
        </p:nvSpPr>
        <p:spPr>
          <a:xfrm>
            <a:off x="503803" y="1097282"/>
            <a:ext cx="8272859" cy="9787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1920">
              <a:latin typeface="+mj-lt"/>
              <a:ea typeface="Malgun Gothic" panose="020B0503020000020004" pitchFamily="34" charset="-127"/>
              <a:cs typeface="Times New Roman" panose="02020603050405020304" pitchFamily="18" charset="0"/>
            </a:endParaRPr>
          </a:p>
          <a:p>
            <a:r>
              <a:rPr lang="en-US" sz="1920">
                <a:latin typeface="+mj-lt"/>
                <a:ea typeface="Malgun Gothic" panose="020B0503020000020004" pitchFamily="34" charset="-127"/>
                <a:cs typeface="Times New Roman" panose="02020603050405020304" pitchFamily="18" charset="0"/>
              </a:rPr>
              <a:t>Temperature</a:t>
            </a:r>
          </a:p>
          <a:p>
            <a:r>
              <a:rPr lang="en-US" sz="1920">
                <a:latin typeface="+mj-lt"/>
                <a:ea typeface="Malgun Gothic" panose="020B0503020000020004" pitchFamily="34" charset="-127"/>
                <a:cs typeface="Times New Roman" panose="02020603050405020304" pitchFamily="18" charset="0"/>
              </a:rPr>
              <a:t>Humidity</a:t>
            </a:r>
            <a:endParaRPr lang="en-US" sz="1920" cap="all">
              <a:latin typeface="+mj-lt"/>
              <a:ea typeface="Malgun Gothic" panose="020B0503020000020004" pitchFamily="34" charset="-127"/>
              <a:cs typeface="Times New Roman" panose="02020603050405020304" pitchFamily="18" charset="0"/>
            </a:endParaRPr>
          </a:p>
        </p:txBody>
      </p:sp>
      <p:pic>
        <p:nvPicPr>
          <p:cNvPr id="6" name="Billede 5" descr="Et billede, der indeholder indendørs, elektronik, siddende, apparat/anordning&#10;&#10;Automatisk genereret beskrivelse">
            <a:extLst>
              <a:ext uri="{FF2B5EF4-FFF2-40B4-BE49-F238E27FC236}">
                <a16:creationId xmlns:a16="http://schemas.microsoft.com/office/drawing/2014/main" id="{A9D9EE5E-CE29-BFF1-89DB-CBF1A186BC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3463481" y="2079544"/>
            <a:ext cx="4608000" cy="3456000"/>
          </a:xfrm>
          <a:prstGeom prst="rect">
            <a:avLst/>
          </a:prstGeom>
        </p:spPr>
      </p:pic>
      <p:pic>
        <p:nvPicPr>
          <p:cNvPr id="9" name="Billede 8" descr="Et billede, der indeholder tekst, indendørs, elektronik, maskine&#10;&#10;Automatisk genereret beskrivelse">
            <a:extLst>
              <a:ext uri="{FF2B5EF4-FFF2-40B4-BE49-F238E27FC236}">
                <a16:creationId xmlns:a16="http://schemas.microsoft.com/office/drawing/2014/main" id="{CA0D1A89-EF54-059D-A872-DE6832E39B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7310861" y="2079544"/>
            <a:ext cx="4608000" cy="345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999868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F2C61-E13E-FC9D-16DB-E1991E9D9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2191" y="399012"/>
            <a:ext cx="9192065" cy="493775"/>
          </a:xfrm>
        </p:spPr>
        <p:txBody>
          <a:bodyPr/>
          <a:lstStyle/>
          <a:p>
            <a:r>
              <a:rPr lang="en-US"/>
              <a:t>Environmental Monitoring In Operations</a:t>
            </a:r>
            <a:endParaRPr lang="en-DK"/>
          </a:p>
        </p:txBody>
      </p:sp>
      <p:sp>
        <p:nvSpPr>
          <p:cNvPr id="4" name="Tekstfelt 3">
            <a:extLst>
              <a:ext uri="{FF2B5EF4-FFF2-40B4-BE49-F238E27FC236}">
                <a16:creationId xmlns:a16="http://schemas.microsoft.com/office/drawing/2014/main" id="{ADA5B998-7ED1-C1F4-3A61-6D3649E3B998}"/>
              </a:ext>
            </a:extLst>
          </p:cNvPr>
          <p:cNvSpPr txBox="1"/>
          <p:nvPr/>
        </p:nvSpPr>
        <p:spPr>
          <a:xfrm>
            <a:off x="570854" y="1097282"/>
            <a:ext cx="8272859" cy="6832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1920" cap="all">
              <a:latin typeface="+mj-lt"/>
              <a:ea typeface="Malgun Gothic" panose="020B0503020000020004" pitchFamily="34" charset="-127"/>
              <a:cs typeface="Times New Roman" panose="02020603050405020304" pitchFamily="18" charset="0"/>
            </a:endParaRPr>
          </a:p>
          <a:p>
            <a:r>
              <a:rPr lang="en-US" sz="1920">
                <a:latin typeface="+mj-lt"/>
                <a:ea typeface="Malgun Gothic" panose="020B0503020000020004" pitchFamily="34" charset="-127"/>
                <a:cs typeface="Times New Roman" panose="02020603050405020304" pitchFamily="18" charset="0"/>
              </a:rPr>
              <a:t>Temperature</a:t>
            </a:r>
          </a:p>
        </p:txBody>
      </p:sp>
      <p:pic>
        <p:nvPicPr>
          <p:cNvPr id="5" name="Picture 6" descr="A machine with several devices&#10;&#10;Description automatically generated with medium confidence">
            <a:extLst>
              <a:ext uri="{FF2B5EF4-FFF2-40B4-BE49-F238E27FC236}">
                <a16:creationId xmlns:a16="http://schemas.microsoft.com/office/drawing/2014/main" id="{93776442-8206-06C2-2FCD-C8026492F8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4262831" y="3218735"/>
            <a:ext cx="3555630" cy="2666723"/>
          </a:xfrm>
          <a:prstGeom prst="rect">
            <a:avLst/>
          </a:prstGeom>
        </p:spPr>
      </p:pic>
      <p:pic>
        <p:nvPicPr>
          <p:cNvPr id="6" name="Picture 8" descr="A row of white and orange ovens&#10;&#10;Description automatically generated">
            <a:extLst>
              <a:ext uri="{FF2B5EF4-FFF2-40B4-BE49-F238E27FC236}">
                <a16:creationId xmlns:a16="http://schemas.microsoft.com/office/drawing/2014/main" id="{F00D5234-74D3-2D39-656D-B5B600882A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7012164" y="2038753"/>
            <a:ext cx="4904184" cy="3678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8293651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7E4A07-A7AF-B7A1-68D8-5EA71A52F1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FA1C60C1-B8F3-276C-F3A0-C638A7DF7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Installation pictures </a:t>
            </a:r>
            <a:endParaRPr lang="da-DK"/>
          </a:p>
        </p:txBody>
      </p:sp>
      <p:pic>
        <p:nvPicPr>
          <p:cNvPr id="9" name="Picture 5">
            <a:extLst>
              <a:ext uri="{FF2B5EF4-FFF2-40B4-BE49-F238E27FC236}">
                <a16:creationId xmlns:a16="http://schemas.microsoft.com/office/drawing/2014/main" id="{2EA0689C-F7AF-747C-E54A-4B04B6FEDF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65" y="1815122"/>
            <a:ext cx="4955462" cy="371659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7">
            <a:extLst>
              <a:ext uri="{FF2B5EF4-FFF2-40B4-BE49-F238E27FC236}">
                <a16:creationId xmlns:a16="http://schemas.microsoft.com/office/drawing/2014/main" id="{E32517AF-2631-AACE-7690-75855047A1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2403" y="1026860"/>
            <a:ext cx="3799551" cy="506606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6">
            <a:extLst>
              <a:ext uri="{FF2B5EF4-FFF2-40B4-BE49-F238E27FC236}">
                <a16:creationId xmlns:a16="http://schemas.microsoft.com/office/drawing/2014/main" id="{E2975EC8-40E5-6CF0-0557-814F4039C6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80633" y="1062494"/>
            <a:ext cx="3772823" cy="503043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Picture 4">
            <a:extLst>
              <a:ext uri="{FF2B5EF4-FFF2-40B4-BE49-F238E27FC236}">
                <a16:creationId xmlns:a16="http://schemas.microsoft.com/office/drawing/2014/main" id="{A8E42EFE-76DB-022C-AEC9-9F376B4F07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135" y="1026860"/>
            <a:ext cx="3772823" cy="503043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1C40704-91DF-7759-14FB-959691E00BA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0366" y="513430"/>
            <a:ext cx="4373355" cy="583114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4D054EC-35F6-3A00-579E-91857D89CBF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5854" t="11823" r="7078" b="22223"/>
          <a:stretch/>
        </p:blipFill>
        <p:spPr>
          <a:xfrm>
            <a:off x="4247322" y="381771"/>
            <a:ext cx="6221896" cy="619130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2901DC1-0503-27CD-19C2-5ED8527DE6F3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6940" t="9951" b="9722"/>
          <a:stretch/>
        </p:blipFill>
        <p:spPr>
          <a:xfrm>
            <a:off x="4740269" y="38177"/>
            <a:ext cx="4828959" cy="707906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9DDC30A-6793-CE4D-F44A-6C5EF9DCF3A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349D394-F135-639D-1EA1-17A8237D2EE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5531" y="129623"/>
            <a:ext cx="5579652" cy="7439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079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D4F6C82-A1F9-4E0F-B2D0-32A8BE7421D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How to quote?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B6966D-5B1D-68DA-2DBD-5CD4115B31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Pricelist </a:t>
            </a:r>
            <a:endParaRPr lang="da-DK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16A46A-7652-E163-80D3-7E2E6E909A34}"/>
              </a:ext>
            </a:extLst>
          </p:cNvPr>
          <p:cNvSpPr txBox="1"/>
          <p:nvPr/>
        </p:nvSpPr>
        <p:spPr>
          <a:xfrm>
            <a:off x="523461" y="2556000"/>
            <a:ext cx="39756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/>
              <a:t>Locate pricelist on Bording </a:t>
            </a:r>
          </a:p>
          <a:p>
            <a:r>
              <a:rPr lang="da-DK">
                <a:hlinkClick r:id="rId2"/>
              </a:rPr>
              <a:t>Central - Login</a:t>
            </a:r>
            <a:endParaRPr lang="en-DK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DC21551-9386-3660-B7DA-382F9E30ED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2959" y="1443630"/>
            <a:ext cx="8017565" cy="3611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9467594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9FDC503-0039-72BF-DD89-C010338E7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481" y="576470"/>
            <a:ext cx="11497038" cy="360000"/>
          </a:xfrm>
        </p:spPr>
        <p:txBody>
          <a:bodyPr/>
          <a:lstStyle/>
          <a:p>
            <a:r>
              <a:rPr lang="en-DK" sz="2800"/>
              <a:t>Ensure integrity &amp; reliability with use of; </a:t>
            </a:r>
            <a:br>
              <a:rPr lang="en-DK" sz="2800"/>
            </a:br>
            <a:r>
              <a:rPr lang="en-DK" sz="2000" b="0">
                <a:solidFill>
                  <a:schemeClr val="accent1"/>
                </a:solidFill>
              </a:rPr>
              <a:t>And be in compliance with </a:t>
            </a:r>
            <a:r>
              <a:rPr lang="en-DK" sz="2400">
                <a:solidFill>
                  <a:schemeClr val="accent1"/>
                </a:solidFill>
              </a:rPr>
              <a:t>FDA 21 CFR Part 11 &amp; Annex 11 </a:t>
            </a:r>
            <a:endParaRPr lang="da-DK" sz="2400">
              <a:solidFill>
                <a:schemeClr val="accent1"/>
              </a:solidFill>
            </a:endParaRPr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F4F020F7-8FC8-905B-3318-450165971C7D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tretch>
            <a:fillRect/>
          </a:stretch>
        </p:blipFill>
        <p:spPr>
          <a:xfrm>
            <a:off x="405309" y="1769165"/>
            <a:ext cx="10693387" cy="435333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658705200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9E54C235-2CBA-F282-54F7-DCA6D54346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 hidden="1">
            <a:extLst>
              <a:ext uri="{FF2B5EF4-FFF2-40B4-BE49-F238E27FC236}">
                <a16:creationId xmlns:a16="http://schemas.microsoft.com/office/drawing/2014/main" id="{96BAA7F2-CF3D-2F99-9A96-C9E944F9E831}"/>
              </a:ext>
            </a:extLst>
          </p:cNvPr>
          <p:cNvGraphicFramePr/>
          <p:nvPr/>
        </p:nvGraphicFramePr>
        <p:xfrm>
          <a:off x="611510" y="1910"/>
          <a:ext cx="1909" cy="19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5787" imgH="5787" progId="">
                  <p:embed/>
                </p:oleObj>
              </mc:Choice>
              <mc:Fallback>
                <p:oleObj r:id="rId2" imgW="5787" imgH="5787" progId="">
                  <p:embed/>
                  <p:pic>
                    <p:nvPicPr>
                      <p:cNvPr id="2" name="Object 2" hidden="1">
                        <a:extLst>
                          <a:ext uri="{FF2B5EF4-FFF2-40B4-BE49-F238E27FC236}">
                            <a16:creationId xmlns:a16="http://schemas.microsoft.com/office/drawing/2014/main" id="{96BAA7F2-CF3D-2F99-9A96-C9E944F9E831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11510" y="1910"/>
                        <a:ext cx="1909" cy="1909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itle 6">
            <a:extLst>
              <a:ext uri="{FF2B5EF4-FFF2-40B4-BE49-F238E27FC236}">
                <a16:creationId xmlns:a16="http://schemas.microsoft.com/office/drawing/2014/main" id="{DE15CC5C-320B-8585-816E-51813FA0AFC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51814" y="403996"/>
            <a:ext cx="8998025" cy="1037884"/>
          </a:xfrm>
        </p:spPr>
        <p:txBody>
          <a:bodyPr/>
          <a:lstStyle/>
          <a:p>
            <a:pPr lvl="0"/>
            <a:br>
              <a:rPr lang="da-DK">
                <a:solidFill>
                  <a:srgbClr val="306E8E"/>
                </a:solidFill>
              </a:rPr>
            </a:br>
            <a:endParaRPr lang="da-DK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A89AE4-2E00-083F-BB66-35FC94A0CE7F}"/>
              </a:ext>
            </a:extLst>
          </p:cNvPr>
          <p:cNvSpPr txBox="1"/>
          <p:nvPr/>
        </p:nvSpPr>
        <p:spPr>
          <a:xfrm>
            <a:off x="1258819" y="116401"/>
            <a:ext cx="8791020" cy="9602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680">
                <a:solidFill>
                  <a:srgbClr val="000000"/>
                </a:solidFill>
                <a:latin typeface="Aptos"/>
              </a:rPr>
              <a:t>Conclusion – Why choose Ellab? </a:t>
            </a:r>
          </a:p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a-DK" sz="1920" b="1">
                <a:solidFill>
                  <a:schemeClr val="accent1">
                    <a:lumMod val="75000"/>
                  </a:schemeClr>
                </a:solidFill>
                <a:latin typeface="Aptos"/>
              </a:rPr>
              <a:t>A</a:t>
            </a:r>
            <a:r>
              <a:rPr lang="en-DK" sz="1920" b="1">
                <a:solidFill>
                  <a:schemeClr val="accent1">
                    <a:lumMod val="75000"/>
                  </a:schemeClr>
                </a:solidFill>
                <a:latin typeface="Aptos"/>
              </a:rPr>
              <a:t> partner of a complete solution eliminates the complexity of multiple vendors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37A152-70C5-DBB4-1531-3EB28C524992}"/>
              </a:ext>
            </a:extLst>
          </p:cNvPr>
          <p:cNvSpPr txBox="1"/>
          <p:nvPr/>
        </p:nvSpPr>
        <p:spPr>
          <a:xfrm>
            <a:off x="1258819" y="1271350"/>
            <a:ext cx="225857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200">
                <a:solidFill>
                  <a:schemeClr val="accent1">
                    <a:lumMod val="75000"/>
                  </a:schemeClr>
                </a:solidFill>
              </a:rPr>
              <a:t>Partnering with an end-to-end supplier ensures seamless operations, regulatory compliance and product integrity throughout the entire lifecycle. </a:t>
            </a:r>
          </a:p>
          <a:p>
            <a:endParaRPr lang="da-DK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F4AF08C9-75ED-8257-4D9D-60993B02C649}"/>
              </a:ext>
            </a:extLst>
          </p:cNvPr>
          <p:cNvGraphicFramePr/>
          <p:nvPr/>
        </p:nvGraphicFramePr>
        <p:xfrm>
          <a:off x="2438400" y="1382725"/>
          <a:ext cx="6821424" cy="4743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0" name="Arrow: Curved Down 9">
            <a:extLst>
              <a:ext uri="{FF2B5EF4-FFF2-40B4-BE49-F238E27FC236}">
                <a16:creationId xmlns:a16="http://schemas.microsoft.com/office/drawing/2014/main" id="{D7449ACF-AEED-65F4-46BE-85FEB722D5FB}"/>
              </a:ext>
            </a:extLst>
          </p:cNvPr>
          <p:cNvSpPr/>
          <p:nvPr/>
        </p:nvSpPr>
        <p:spPr>
          <a:xfrm>
            <a:off x="5300472" y="1831250"/>
            <a:ext cx="795528" cy="431394"/>
          </a:xfrm>
          <a:prstGeom prst="curvedDownArrow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>
              <a:solidFill>
                <a:schemeClr val="tx1"/>
              </a:solidFill>
            </a:endParaRPr>
          </a:p>
        </p:txBody>
      </p:sp>
      <p:sp>
        <p:nvSpPr>
          <p:cNvPr id="11" name="Arrow: Curved Down 10">
            <a:extLst>
              <a:ext uri="{FF2B5EF4-FFF2-40B4-BE49-F238E27FC236}">
                <a16:creationId xmlns:a16="http://schemas.microsoft.com/office/drawing/2014/main" id="{F9ECE393-DA3F-804C-E981-E59B3F71AEE3}"/>
              </a:ext>
            </a:extLst>
          </p:cNvPr>
          <p:cNvSpPr/>
          <p:nvPr/>
        </p:nvSpPr>
        <p:spPr>
          <a:xfrm rot="5215666">
            <a:off x="6362502" y="3071873"/>
            <a:ext cx="905868" cy="493591"/>
          </a:xfrm>
          <a:prstGeom prst="curvedDownArrow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>
              <a:solidFill>
                <a:schemeClr val="tx1"/>
              </a:solidFill>
            </a:endParaRPr>
          </a:p>
        </p:txBody>
      </p:sp>
      <p:sp>
        <p:nvSpPr>
          <p:cNvPr id="12" name="Arrow: Curved Down 11">
            <a:extLst>
              <a:ext uri="{FF2B5EF4-FFF2-40B4-BE49-F238E27FC236}">
                <a16:creationId xmlns:a16="http://schemas.microsoft.com/office/drawing/2014/main" id="{DBEAB8E6-B428-98BA-1FCD-E7C69616076A}"/>
              </a:ext>
            </a:extLst>
          </p:cNvPr>
          <p:cNvSpPr/>
          <p:nvPr/>
        </p:nvSpPr>
        <p:spPr>
          <a:xfrm rot="13732700">
            <a:off x="4583219" y="3528975"/>
            <a:ext cx="949142" cy="422452"/>
          </a:xfrm>
          <a:prstGeom prst="curvedDownArrow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5326649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F3DAF5C-E1CA-D6F5-1098-54FD21AE8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>
                <a:solidFill>
                  <a:schemeClr val="accent1"/>
                </a:solidFill>
              </a:rPr>
              <a:t>Sales steps for Monitoring customers</a:t>
            </a:r>
            <a:endParaRPr lang="en-DK" sz="3200">
              <a:solidFill>
                <a:schemeClr val="accent1"/>
              </a:solidFill>
            </a:endParaRPr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6AB6DBAB-59E3-4A15-0F3D-A9E3144902D7}"/>
              </a:ext>
            </a:extLst>
          </p:cNvPr>
          <p:cNvSpPr/>
          <p:nvPr/>
        </p:nvSpPr>
        <p:spPr>
          <a:xfrm>
            <a:off x="1482663" y="1713013"/>
            <a:ext cx="1630471" cy="652188"/>
          </a:xfrm>
          <a:custGeom>
            <a:avLst/>
            <a:gdLst>
              <a:gd name="connsiteX0" fmla="*/ 0 w 1358726"/>
              <a:gd name="connsiteY0" fmla="*/ 0 h 543490"/>
              <a:gd name="connsiteX1" fmla="*/ 1086981 w 1358726"/>
              <a:gd name="connsiteY1" fmla="*/ 0 h 543490"/>
              <a:gd name="connsiteX2" fmla="*/ 1358726 w 1358726"/>
              <a:gd name="connsiteY2" fmla="*/ 271745 h 543490"/>
              <a:gd name="connsiteX3" fmla="*/ 1086981 w 1358726"/>
              <a:gd name="connsiteY3" fmla="*/ 543490 h 543490"/>
              <a:gd name="connsiteX4" fmla="*/ 0 w 1358726"/>
              <a:gd name="connsiteY4" fmla="*/ 543490 h 543490"/>
              <a:gd name="connsiteX5" fmla="*/ 271745 w 1358726"/>
              <a:gd name="connsiteY5" fmla="*/ 271745 h 543490"/>
              <a:gd name="connsiteX6" fmla="*/ 0 w 1358726"/>
              <a:gd name="connsiteY6" fmla="*/ 0 h 5434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58726" h="543490">
                <a:moveTo>
                  <a:pt x="0" y="0"/>
                </a:moveTo>
                <a:lnTo>
                  <a:pt x="1086981" y="0"/>
                </a:lnTo>
                <a:lnTo>
                  <a:pt x="1358726" y="271745"/>
                </a:lnTo>
                <a:lnTo>
                  <a:pt x="1086981" y="543490"/>
                </a:lnTo>
                <a:lnTo>
                  <a:pt x="0" y="543490"/>
                </a:lnTo>
                <a:lnTo>
                  <a:pt x="271745" y="271745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shade val="80000"/>
              <a:hueOff val="0"/>
              <a:satOff val="0"/>
              <a:lumOff val="0"/>
              <a:alphaOff val="0"/>
            </a:schemeClr>
          </a:fillRef>
          <a:effectRef idx="1">
            <a:schemeClr val="accent5">
              <a:shade val="8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74100" tIns="16002" rIns="342096" bIns="16002" numCol="1" spcCol="1270" anchor="ctr" anchorCtr="0">
            <a:noAutofit/>
          </a:bodyPr>
          <a:lstStyle/>
          <a:p>
            <a:pPr algn="ctr" defTabSz="5334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1200">
                <a:solidFill>
                  <a:srgbClr val="FFFFFF"/>
                </a:solidFill>
                <a:latin typeface="Avenir Next LT Pro"/>
              </a:rPr>
              <a:t>Qualification</a:t>
            </a:r>
            <a:endParaRPr lang="en-DK" sz="1200">
              <a:solidFill>
                <a:srgbClr val="FFFFFF"/>
              </a:solidFill>
              <a:latin typeface="Avenir Next LT Pro"/>
            </a:endParaRP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982445A1-9C56-714B-F5EA-8ADE04CE252B}"/>
              </a:ext>
            </a:extLst>
          </p:cNvPr>
          <p:cNvSpPr/>
          <p:nvPr/>
        </p:nvSpPr>
        <p:spPr>
          <a:xfrm>
            <a:off x="3300607" y="1713013"/>
            <a:ext cx="1630471" cy="652188"/>
          </a:xfrm>
          <a:custGeom>
            <a:avLst/>
            <a:gdLst>
              <a:gd name="connsiteX0" fmla="*/ 0 w 1358726"/>
              <a:gd name="connsiteY0" fmla="*/ 0 h 543490"/>
              <a:gd name="connsiteX1" fmla="*/ 1086981 w 1358726"/>
              <a:gd name="connsiteY1" fmla="*/ 0 h 543490"/>
              <a:gd name="connsiteX2" fmla="*/ 1358726 w 1358726"/>
              <a:gd name="connsiteY2" fmla="*/ 271745 h 543490"/>
              <a:gd name="connsiteX3" fmla="*/ 1086981 w 1358726"/>
              <a:gd name="connsiteY3" fmla="*/ 543490 h 543490"/>
              <a:gd name="connsiteX4" fmla="*/ 0 w 1358726"/>
              <a:gd name="connsiteY4" fmla="*/ 543490 h 543490"/>
              <a:gd name="connsiteX5" fmla="*/ 271745 w 1358726"/>
              <a:gd name="connsiteY5" fmla="*/ 271745 h 543490"/>
              <a:gd name="connsiteX6" fmla="*/ 0 w 1358726"/>
              <a:gd name="connsiteY6" fmla="*/ 0 h 5434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58726" h="543490">
                <a:moveTo>
                  <a:pt x="0" y="0"/>
                </a:moveTo>
                <a:lnTo>
                  <a:pt x="1086981" y="0"/>
                </a:lnTo>
                <a:lnTo>
                  <a:pt x="1358726" y="271745"/>
                </a:lnTo>
                <a:lnTo>
                  <a:pt x="1086981" y="543490"/>
                </a:lnTo>
                <a:lnTo>
                  <a:pt x="0" y="543490"/>
                </a:lnTo>
                <a:lnTo>
                  <a:pt x="271745" y="271745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shade val="80000"/>
              <a:hueOff val="110705"/>
              <a:satOff val="-5928"/>
              <a:lumOff val="6721"/>
              <a:alphaOff val="0"/>
            </a:schemeClr>
          </a:fillRef>
          <a:effectRef idx="1">
            <a:schemeClr val="accent5">
              <a:shade val="80000"/>
              <a:hueOff val="110705"/>
              <a:satOff val="-5928"/>
              <a:lumOff val="6721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74100" tIns="16002" rIns="342096" bIns="16002" numCol="1" spcCol="1270" anchor="ctr" anchorCtr="0">
            <a:noAutofit/>
          </a:bodyPr>
          <a:lstStyle/>
          <a:p>
            <a:pPr algn="ctr" defTabSz="5334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1200">
                <a:solidFill>
                  <a:srgbClr val="FFFFFF"/>
                </a:solidFill>
                <a:latin typeface="Avenir Next LT Pro"/>
              </a:rPr>
              <a:t>Define Need</a:t>
            </a:r>
            <a:endParaRPr lang="en-DK" sz="1200">
              <a:solidFill>
                <a:srgbClr val="FFFFFF"/>
              </a:solidFill>
              <a:latin typeface="Avenir Next LT Pro"/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B9A8F72A-1A92-431B-906A-F31A8FBBF60C}"/>
              </a:ext>
            </a:extLst>
          </p:cNvPr>
          <p:cNvSpPr/>
          <p:nvPr/>
        </p:nvSpPr>
        <p:spPr>
          <a:xfrm>
            <a:off x="4768031" y="1713013"/>
            <a:ext cx="1630471" cy="652188"/>
          </a:xfrm>
          <a:custGeom>
            <a:avLst/>
            <a:gdLst>
              <a:gd name="connsiteX0" fmla="*/ 0 w 1358726"/>
              <a:gd name="connsiteY0" fmla="*/ 0 h 543490"/>
              <a:gd name="connsiteX1" fmla="*/ 1086981 w 1358726"/>
              <a:gd name="connsiteY1" fmla="*/ 0 h 543490"/>
              <a:gd name="connsiteX2" fmla="*/ 1358726 w 1358726"/>
              <a:gd name="connsiteY2" fmla="*/ 271745 h 543490"/>
              <a:gd name="connsiteX3" fmla="*/ 1086981 w 1358726"/>
              <a:gd name="connsiteY3" fmla="*/ 543490 h 543490"/>
              <a:gd name="connsiteX4" fmla="*/ 0 w 1358726"/>
              <a:gd name="connsiteY4" fmla="*/ 543490 h 543490"/>
              <a:gd name="connsiteX5" fmla="*/ 271745 w 1358726"/>
              <a:gd name="connsiteY5" fmla="*/ 271745 h 543490"/>
              <a:gd name="connsiteX6" fmla="*/ 0 w 1358726"/>
              <a:gd name="connsiteY6" fmla="*/ 0 h 5434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58726" h="543490">
                <a:moveTo>
                  <a:pt x="0" y="0"/>
                </a:moveTo>
                <a:lnTo>
                  <a:pt x="1086981" y="0"/>
                </a:lnTo>
                <a:lnTo>
                  <a:pt x="1358726" y="271745"/>
                </a:lnTo>
                <a:lnTo>
                  <a:pt x="1086981" y="543490"/>
                </a:lnTo>
                <a:lnTo>
                  <a:pt x="0" y="543490"/>
                </a:lnTo>
                <a:lnTo>
                  <a:pt x="271745" y="27174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shade val="80000"/>
              <a:hueOff val="221410"/>
              <a:satOff val="-11856"/>
              <a:lumOff val="13442"/>
              <a:alphaOff val="0"/>
            </a:schemeClr>
          </a:fillRef>
          <a:effectRef idx="1">
            <a:schemeClr val="accent5">
              <a:shade val="80000"/>
              <a:hueOff val="221410"/>
              <a:satOff val="-11856"/>
              <a:lumOff val="1344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74100" tIns="16002" rIns="342096" bIns="16002" numCol="1" spcCol="1270" anchor="ctr" anchorCtr="0">
            <a:noAutofit/>
          </a:bodyPr>
          <a:lstStyle/>
          <a:p>
            <a:pPr algn="ctr" defTabSz="5334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1200">
                <a:solidFill>
                  <a:srgbClr val="FFFFFF"/>
                </a:solidFill>
                <a:latin typeface="Avenir Next LT Pro"/>
              </a:rPr>
              <a:t>Explore options</a:t>
            </a:r>
            <a:endParaRPr lang="en-DK" sz="1200">
              <a:solidFill>
                <a:srgbClr val="FFFFFF"/>
              </a:solidFill>
              <a:latin typeface="Avenir Next LT Pro"/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4B410DD1-20D8-C929-F5D0-93CF7E7A987A}"/>
              </a:ext>
            </a:extLst>
          </p:cNvPr>
          <p:cNvSpPr/>
          <p:nvPr/>
        </p:nvSpPr>
        <p:spPr>
          <a:xfrm>
            <a:off x="6235456" y="1713013"/>
            <a:ext cx="1630471" cy="652188"/>
          </a:xfrm>
          <a:custGeom>
            <a:avLst/>
            <a:gdLst>
              <a:gd name="connsiteX0" fmla="*/ 0 w 1358726"/>
              <a:gd name="connsiteY0" fmla="*/ 0 h 543490"/>
              <a:gd name="connsiteX1" fmla="*/ 1086981 w 1358726"/>
              <a:gd name="connsiteY1" fmla="*/ 0 h 543490"/>
              <a:gd name="connsiteX2" fmla="*/ 1358726 w 1358726"/>
              <a:gd name="connsiteY2" fmla="*/ 271745 h 543490"/>
              <a:gd name="connsiteX3" fmla="*/ 1086981 w 1358726"/>
              <a:gd name="connsiteY3" fmla="*/ 543490 h 543490"/>
              <a:gd name="connsiteX4" fmla="*/ 0 w 1358726"/>
              <a:gd name="connsiteY4" fmla="*/ 543490 h 543490"/>
              <a:gd name="connsiteX5" fmla="*/ 271745 w 1358726"/>
              <a:gd name="connsiteY5" fmla="*/ 271745 h 543490"/>
              <a:gd name="connsiteX6" fmla="*/ 0 w 1358726"/>
              <a:gd name="connsiteY6" fmla="*/ 0 h 5434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58726" h="543490">
                <a:moveTo>
                  <a:pt x="0" y="0"/>
                </a:moveTo>
                <a:lnTo>
                  <a:pt x="1086981" y="0"/>
                </a:lnTo>
                <a:lnTo>
                  <a:pt x="1358726" y="271745"/>
                </a:lnTo>
                <a:lnTo>
                  <a:pt x="1086981" y="543490"/>
                </a:lnTo>
                <a:lnTo>
                  <a:pt x="0" y="543490"/>
                </a:lnTo>
                <a:lnTo>
                  <a:pt x="271745" y="27174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shade val="80000"/>
              <a:hueOff val="332115"/>
              <a:satOff val="-17784"/>
              <a:lumOff val="20163"/>
              <a:alphaOff val="0"/>
            </a:schemeClr>
          </a:fillRef>
          <a:effectRef idx="1">
            <a:schemeClr val="accent5">
              <a:shade val="80000"/>
              <a:hueOff val="332115"/>
              <a:satOff val="-17784"/>
              <a:lumOff val="20163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74100" tIns="16002" rIns="342096" bIns="16002" numCol="1" spcCol="1270" anchor="ctr" anchorCtr="0">
            <a:noAutofit/>
          </a:bodyPr>
          <a:lstStyle/>
          <a:p>
            <a:pPr algn="ctr" defTabSz="5334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1200">
                <a:solidFill>
                  <a:srgbClr val="FFFFFF"/>
                </a:solidFill>
                <a:latin typeface="Avenir Next LT Pro"/>
              </a:rPr>
              <a:t>Try out</a:t>
            </a:r>
            <a:endParaRPr lang="en-DK" sz="1200">
              <a:solidFill>
                <a:srgbClr val="FFFFFF"/>
              </a:solidFill>
              <a:latin typeface="Avenir Next LT Pro"/>
            </a:endParaRP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5C2D5796-C0C9-6131-DC36-48AAEFF5DB6B}"/>
              </a:ext>
            </a:extLst>
          </p:cNvPr>
          <p:cNvSpPr/>
          <p:nvPr/>
        </p:nvSpPr>
        <p:spPr>
          <a:xfrm>
            <a:off x="7702881" y="1713013"/>
            <a:ext cx="1630471" cy="652188"/>
          </a:xfrm>
          <a:custGeom>
            <a:avLst/>
            <a:gdLst>
              <a:gd name="connsiteX0" fmla="*/ 0 w 1358726"/>
              <a:gd name="connsiteY0" fmla="*/ 0 h 543490"/>
              <a:gd name="connsiteX1" fmla="*/ 1086981 w 1358726"/>
              <a:gd name="connsiteY1" fmla="*/ 0 h 543490"/>
              <a:gd name="connsiteX2" fmla="*/ 1358726 w 1358726"/>
              <a:gd name="connsiteY2" fmla="*/ 271745 h 543490"/>
              <a:gd name="connsiteX3" fmla="*/ 1086981 w 1358726"/>
              <a:gd name="connsiteY3" fmla="*/ 543490 h 543490"/>
              <a:gd name="connsiteX4" fmla="*/ 0 w 1358726"/>
              <a:gd name="connsiteY4" fmla="*/ 543490 h 543490"/>
              <a:gd name="connsiteX5" fmla="*/ 271745 w 1358726"/>
              <a:gd name="connsiteY5" fmla="*/ 271745 h 543490"/>
              <a:gd name="connsiteX6" fmla="*/ 0 w 1358726"/>
              <a:gd name="connsiteY6" fmla="*/ 0 h 5434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58726" h="543490">
                <a:moveTo>
                  <a:pt x="0" y="0"/>
                </a:moveTo>
                <a:lnTo>
                  <a:pt x="1086981" y="0"/>
                </a:lnTo>
                <a:lnTo>
                  <a:pt x="1358726" y="271745"/>
                </a:lnTo>
                <a:lnTo>
                  <a:pt x="1086981" y="543490"/>
                </a:lnTo>
                <a:lnTo>
                  <a:pt x="0" y="543490"/>
                </a:lnTo>
                <a:lnTo>
                  <a:pt x="271745" y="27174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shade val="80000"/>
              <a:hueOff val="442819"/>
              <a:satOff val="-23712"/>
              <a:lumOff val="26884"/>
              <a:alphaOff val="0"/>
            </a:schemeClr>
          </a:fillRef>
          <a:effectRef idx="1">
            <a:schemeClr val="accent5">
              <a:shade val="80000"/>
              <a:hueOff val="442819"/>
              <a:satOff val="-23712"/>
              <a:lumOff val="26884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74100" tIns="16002" rIns="342096" bIns="16002" numCol="1" spcCol="1270" anchor="ctr" anchorCtr="0">
            <a:noAutofit/>
          </a:bodyPr>
          <a:lstStyle/>
          <a:p>
            <a:pPr algn="ctr" defTabSz="5334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1200">
                <a:solidFill>
                  <a:srgbClr val="F5F5F5">
                    <a:lumMod val="50000"/>
                  </a:srgbClr>
                </a:solidFill>
                <a:latin typeface="Avenir Next LT Pro"/>
              </a:rPr>
              <a:t>Verify price</a:t>
            </a:r>
            <a:endParaRPr lang="en-DK" sz="1200">
              <a:solidFill>
                <a:srgbClr val="F5F5F5">
                  <a:lumMod val="50000"/>
                </a:srgbClr>
              </a:solidFill>
              <a:latin typeface="Avenir Next LT Pro"/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31F867F2-E9DE-5E78-1307-50610EB052B1}"/>
              </a:ext>
            </a:extLst>
          </p:cNvPr>
          <p:cNvSpPr/>
          <p:nvPr/>
        </p:nvSpPr>
        <p:spPr>
          <a:xfrm>
            <a:off x="9170305" y="1713013"/>
            <a:ext cx="1630471" cy="652188"/>
          </a:xfrm>
          <a:custGeom>
            <a:avLst/>
            <a:gdLst>
              <a:gd name="connsiteX0" fmla="*/ 0 w 1358726"/>
              <a:gd name="connsiteY0" fmla="*/ 0 h 543490"/>
              <a:gd name="connsiteX1" fmla="*/ 1086981 w 1358726"/>
              <a:gd name="connsiteY1" fmla="*/ 0 h 543490"/>
              <a:gd name="connsiteX2" fmla="*/ 1358726 w 1358726"/>
              <a:gd name="connsiteY2" fmla="*/ 271745 h 543490"/>
              <a:gd name="connsiteX3" fmla="*/ 1086981 w 1358726"/>
              <a:gd name="connsiteY3" fmla="*/ 543490 h 543490"/>
              <a:gd name="connsiteX4" fmla="*/ 0 w 1358726"/>
              <a:gd name="connsiteY4" fmla="*/ 543490 h 543490"/>
              <a:gd name="connsiteX5" fmla="*/ 271745 w 1358726"/>
              <a:gd name="connsiteY5" fmla="*/ 271745 h 543490"/>
              <a:gd name="connsiteX6" fmla="*/ 0 w 1358726"/>
              <a:gd name="connsiteY6" fmla="*/ 0 h 5434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58726" h="543490">
                <a:moveTo>
                  <a:pt x="0" y="0"/>
                </a:moveTo>
                <a:lnTo>
                  <a:pt x="1086981" y="0"/>
                </a:lnTo>
                <a:lnTo>
                  <a:pt x="1358726" y="271745"/>
                </a:lnTo>
                <a:lnTo>
                  <a:pt x="1086981" y="543490"/>
                </a:lnTo>
                <a:lnTo>
                  <a:pt x="0" y="543490"/>
                </a:lnTo>
                <a:lnTo>
                  <a:pt x="271745" y="27174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/>
          </a:solidFill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shade val="80000"/>
              <a:hueOff val="553524"/>
              <a:satOff val="-29640"/>
              <a:lumOff val="33605"/>
              <a:alphaOff val="0"/>
            </a:schemeClr>
          </a:fillRef>
          <a:effectRef idx="1">
            <a:schemeClr val="accent5">
              <a:shade val="80000"/>
              <a:hueOff val="553524"/>
              <a:satOff val="-29640"/>
              <a:lumOff val="3360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74100" tIns="16002" rIns="342096" bIns="16002" numCol="1" spcCol="1270" anchor="ctr" anchorCtr="0">
            <a:noAutofit/>
          </a:bodyPr>
          <a:lstStyle/>
          <a:p>
            <a:pPr algn="ctr" defTabSz="5334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1200">
                <a:solidFill>
                  <a:srgbClr val="F5F5F5">
                    <a:lumMod val="50000"/>
                  </a:srgbClr>
                </a:solidFill>
                <a:latin typeface="Avenir Next LT Pro"/>
              </a:rPr>
              <a:t>Closing agreement</a:t>
            </a:r>
            <a:endParaRPr lang="en-DK" sz="1200">
              <a:solidFill>
                <a:srgbClr val="F5F5F5">
                  <a:lumMod val="50000"/>
                </a:srgbClr>
              </a:solidFill>
              <a:latin typeface="Avenir Next LT Pro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B6E465C-F72B-F2E7-75A6-756EECB9ED2B}"/>
              </a:ext>
            </a:extLst>
          </p:cNvPr>
          <p:cNvSpPr/>
          <p:nvPr/>
        </p:nvSpPr>
        <p:spPr>
          <a:xfrm rot="16200000">
            <a:off x="741809" y="3241164"/>
            <a:ext cx="2852170" cy="1348745"/>
          </a:xfrm>
          <a:custGeom>
            <a:avLst/>
            <a:gdLst>
              <a:gd name="connsiteX0" fmla="*/ 0 w 3194050"/>
              <a:gd name="connsiteY0" fmla="*/ 580571 h 580571"/>
              <a:gd name="connsiteX1" fmla="*/ 228147 w 3194050"/>
              <a:gd name="connsiteY1" fmla="*/ 0 h 580571"/>
              <a:gd name="connsiteX2" fmla="*/ 2965903 w 3194050"/>
              <a:gd name="connsiteY2" fmla="*/ 0 h 580571"/>
              <a:gd name="connsiteX3" fmla="*/ 3194050 w 3194050"/>
              <a:gd name="connsiteY3" fmla="*/ 580571 h 580571"/>
              <a:gd name="connsiteX4" fmla="*/ 0 w 3194050"/>
              <a:gd name="connsiteY4" fmla="*/ 580571 h 5805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94050" h="580571">
                <a:moveTo>
                  <a:pt x="3194050" y="1"/>
                </a:moveTo>
                <a:lnTo>
                  <a:pt x="2965903" y="580570"/>
                </a:lnTo>
                <a:lnTo>
                  <a:pt x="228147" y="580570"/>
                </a:lnTo>
                <a:lnTo>
                  <a:pt x="0" y="1"/>
                </a:lnTo>
                <a:lnTo>
                  <a:pt x="3194050" y="1"/>
                </a:lnTo>
                <a:close/>
              </a:path>
            </a:pathLst>
          </a:custGeom>
          <a:solidFill>
            <a:schemeClr val="tx2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shade val="80000"/>
              <a:hueOff val="0"/>
              <a:satOff val="0"/>
              <a:lumOff val="0"/>
              <a:alphaOff val="0"/>
            </a:schemeClr>
          </a:fillRef>
          <a:effectRef idx="0">
            <a:schemeClr val="accent5">
              <a:shade val="8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" wrap="square" lIns="687514" tIns="16765" rIns="687516" bIns="16765" numCol="1" spcCol="1270" anchor="ctr" anchorCtr="0">
            <a:noAutofit/>
          </a:bodyPr>
          <a:lstStyle/>
          <a:p>
            <a:pPr algn="ctr" defTabSz="58674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1320">
                <a:solidFill>
                  <a:srgbClr val="FFFFFF"/>
                </a:solidFill>
                <a:latin typeface="Avenir Next LT Pro"/>
              </a:rPr>
              <a:t>Trigger need</a:t>
            </a:r>
            <a:endParaRPr lang="en-DK" sz="1320">
              <a:solidFill>
                <a:srgbClr val="FFFFFF"/>
              </a:solidFill>
              <a:latin typeface="Avenir Next LT Pro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2720CAD-F7D9-37E7-07D2-1E64A24D0EF8}"/>
              </a:ext>
            </a:extLst>
          </p:cNvPr>
          <p:cNvSpPr/>
          <p:nvPr/>
        </p:nvSpPr>
        <p:spPr>
          <a:xfrm rot="16200000">
            <a:off x="2759094" y="3241167"/>
            <a:ext cx="2444717" cy="1348742"/>
          </a:xfrm>
          <a:custGeom>
            <a:avLst/>
            <a:gdLst>
              <a:gd name="connsiteX0" fmla="*/ 0 w 2737757"/>
              <a:gd name="connsiteY0" fmla="*/ 580571 h 580571"/>
              <a:gd name="connsiteX1" fmla="*/ 228147 w 2737757"/>
              <a:gd name="connsiteY1" fmla="*/ 0 h 580571"/>
              <a:gd name="connsiteX2" fmla="*/ 2509610 w 2737757"/>
              <a:gd name="connsiteY2" fmla="*/ 0 h 580571"/>
              <a:gd name="connsiteX3" fmla="*/ 2737757 w 2737757"/>
              <a:gd name="connsiteY3" fmla="*/ 580571 h 580571"/>
              <a:gd name="connsiteX4" fmla="*/ 0 w 2737757"/>
              <a:gd name="connsiteY4" fmla="*/ 580571 h 5805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37757" h="580571">
                <a:moveTo>
                  <a:pt x="2737757" y="1"/>
                </a:moveTo>
                <a:lnTo>
                  <a:pt x="2509610" y="580570"/>
                </a:lnTo>
                <a:lnTo>
                  <a:pt x="228147" y="580570"/>
                </a:lnTo>
                <a:lnTo>
                  <a:pt x="0" y="1"/>
                </a:lnTo>
                <a:lnTo>
                  <a:pt x="2737757" y="1"/>
                </a:lnTo>
                <a:close/>
              </a:path>
            </a:pathLst>
          </a:custGeom>
          <a:solidFill>
            <a:schemeClr val="tx2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shade val="80000"/>
              <a:hueOff val="92254"/>
              <a:satOff val="-4940"/>
              <a:lumOff val="5601"/>
              <a:alphaOff val="0"/>
            </a:schemeClr>
          </a:fillRef>
          <a:effectRef idx="0">
            <a:schemeClr val="accent5">
              <a:shade val="80000"/>
              <a:hueOff val="92254"/>
              <a:satOff val="-4940"/>
              <a:lumOff val="5601"/>
              <a:alphaOff val="0"/>
            </a:schemeClr>
          </a:effectRef>
          <a:fontRef idx="minor">
            <a:schemeClr val="lt1"/>
          </a:fontRef>
        </p:style>
        <p:txBody>
          <a:bodyPr spcFirstLastPara="0" vert="vert" wrap="square" lIns="591692" tIns="16765" rIns="591694" bIns="16764" numCol="1" spcCol="1270" anchor="ctr" anchorCtr="0">
            <a:noAutofit/>
          </a:bodyPr>
          <a:lstStyle/>
          <a:p>
            <a:pPr algn="ctr" defTabSz="58674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1320">
                <a:solidFill>
                  <a:srgbClr val="FFFFFF"/>
                </a:solidFill>
                <a:latin typeface="Avenir Next LT Pro"/>
              </a:rPr>
              <a:t>Find customer needs</a:t>
            </a:r>
            <a:endParaRPr lang="en-DK" sz="1320">
              <a:solidFill>
                <a:srgbClr val="FFFFFF"/>
              </a:solidFill>
              <a:latin typeface="Avenir Next LT Pro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253DC441-B999-5C3A-8D78-E57DEB71E8E3}"/>
              </a:ext>
            </a:extLst>
          </p:cNvPr>
          <p:cNvSpPr/>
          <p:nvPr/>
        </p:nvSpPr>
        <p:spPr>
          <a:xfrm rot="16200000">
            <a:off x="4425862" y="3241165"/>
            <a:ext cx="2037264" cy="1348745"/>
          </a:xfrm>
          <a:custGeom>
            <a:avLst/>
            <a:gdLst>
              <a:gd name="connsiteX0" fmla="*/ 0 w 2281464"/>
              <a:gd name="connsiteY0" fmla="*/ 580571 h 580571"/>
              <a:gd name="connsiteX1" fmla="*/ 228147 w 2281464"/>
              <a:gd name="connsiteY1" fmla="*/ 0 h 580571"/>
              <a:gd name="connsiteX2" fmla="*/ 2053317 w 2281464"/>
              <a:gd name="connsiteY2" fmla="*/ 0 h 580571"/>
              <a:gd name="connsiteX3" fmla="*/ 2281464 w 2281464"/>
              <a:gd name="connsiteY3" fmla="*/ 580571 h 580571"/>
              <a:gd name="connsiteX4" fmla="*/ 0 w 2281464"/>
              <a:gd name="connsiteY4" fmla="*/ 580571 h 5805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81464" h="580571">
                <a:moveTo>
                  <a:pt x="2281464" y="1"/>
                </a:moveTo>
                <a:lnTo>
                  <a:pt x="2053317" y="580570"/>
                </a:lnTo>
                <a:lnTo>
                  <a:pt x="228147" y="580570"/>
                </a:lnTo>
                <a:lnTo>
                  <a:pt x="0" y="1"/>
                </a:lnTo>
                <a:lnTo>
                  <a:pt x="2281464" y="1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shade val="80000"/>
              <a:hueOff val="184508"/>
              <a:satOff val="-9880"/>
              <a:lumOff val="11202"/>
              <a:alphaOff val="0"/>
            </a:schemeClr>
          </a:fillRef>
          <a:effectRef idx="0">
            <a:schemeClr val="accent5">
              <a:shade val="80000"/>
              <a:hueOff val="184508"/>
              <a:satOff val="-9880"/>
              <a:lumOff val="11202"/>
              <a:alphaOff val="0"/>
            </a:schemeClr>
          </a:effectRef>
          <a:fontRef idx="minor">
            <a:schemeClr val="lt1"/>
          </a:fontRef>
        </p:style>
        <p:txBody>
          <a:bodyPr spcFirstLastPara="0" vert="vert" wrap="square" lIns="495872" tIns="16764" rIns="495871" bIns="16765" numCol="1" spcCol="1270" anchor="ctr" anchorCtr="0">
            <a:noAutofit/>
          </a:bodyPr>
          <a:lstStyle/>
          <a:p>
            <a:pPr algn="ctr" defTabSz="58674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1320">
                <a:solidFill>
                  <a:srgbClr val="FFFFFF"/>
                </a:solidFill>
                <a:latin typeface="Avenir Next LT Pro"/>
              </a:rPr>
              <a:t>Present value proposition</a:t>
            </a:r>
            <a:endParaRPr lang="en-DK" sz="1320">
              <a:solidFill>
                <a:srgbClr val="FFFFFF"/>
              </a:solidFill>
              <a:latin typeface="Avenir Next LT Pro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7A327998-0CE3-6414-ECA8-FCA55D80C885}"/>
              </a:ext>
            </a:extLst>
          </p:cNvPr>
          <p:cNvSpPr/>
          <p:nvPr/>
        </p:nvSpPr>
        <p:spPr>
          <a:xfrm rot="16200000">
            <a:off x="6092629" y="3241168"/>
            <a:ext cx="1629812" cy="1348742"/>
          </a:xfrm>
          <a:custGeom>
            <a:avLst/>
            <a:gdLst>
              <a:gd name="connsiteX0" fmla="*/ 0 w 1825171"/>
              <a:gd name="connsiteY0" fmla="*/ 580571 h 580571"/>
              <a:gd name="connsiteX1" fmla="*/ 228147 w 1825171"/>
              <a:gd name="connsiteY1" fmla="*/ 0 h 580571"/>
              <a:gd name="connsiteX2" fmla="*/ 1597024 w 1825171"/>
              <a:gd name="connsiteY2" fmla="*/ 0 h 580571"/>
              <a:gd name="connsiteX3" fmla="*/ 1825171 w 1825171"/>
              <a:gd name="connsiteY3" fmla="*/ 580571 h 580571"/>
              <a:gd name="connsiteX4" fmla="*/ 0 w 1825171"/>
              <a:gd name="connsiteY4" fmla="*/ 580571 h 5805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5171" h="580571">
                <a:moveTo>
                  <a:pt x="1825171" y="1"/>
                </a:moveTo>
                <a:lnTo>
                  <a:pt x="1597024" y="580570"/>
                </a:lnTo>
                <a:lnTo>
                  <a:pt x="228147" y="580570"/>
                </a:lnTo>
                <a:lnTo>
                  <a:pt x="0" y="1"/>
                </a:lnTo>
                <a:lnTo>
                  <a:pt x="1825171" y="1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shade val="80000"/>
              <a:hueOff val="276762"/>
              <a:satOff val="-14820"/>
              <a:lumOff val="16803"/>
              <a:alphaOff val="0"/>
            </a:schemeClr>
          </a:fillRef>
          <a:effectRef idx="0">
            <a:schemeClr val="accent5">
              <a:shade val="80000"/>
              <a:hueOff val="276762"/>
              <a:satOff val="-14820"/>
              <a:lumOff val="16803"/>
              <a:alphaOff val="0"/>
            </a:schemeClr>
          </a:effectRef>
          <a:fontRef idx="minor">
            <a:schemeClr val="lt1"/>
          </a:fontRef>
        </p:style>
        <p:txBody>
          <a:bodyPr spcFirstLastPara="0" vert="vert" wrap="square" lIns="400051" tIns="16764" rIns="400050" bIns="16764" numCol="1" spcCol="1270" anchor="ctr" anchorCtr="0">
            <a:noAutofit/>
          </a:bodyPr>
          <a:lstStyle/>
          <a:p>
            <a:pPr algn="ctr" defTabSz="58674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1320">
                <a:solidFill>
                  <a:srgbClr val="FFFFFF"/>
                </a:solidFill>
                <a:latin typeface="Avenir Next LT Pro"/>
              </a:rPr>
              <a:t>Demo solution</a:t>
            </a:r>
            <a:endParaRPr lang="en-DK" sz="1320">
              <a:solidFill>
                <a:srgbClr val="FFFFFF"/>
              </a:solidFill>
              <a:latin typeface="Avenir Next LT Pro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C5CA174-6156-A47A-AC13-9382EBF95973}"/>
              </a:ext>
            </a:extLst>
          </p:cNvPr>
          <p:cNvSpPr/>
          <p:nvPr/>
        </p:nvSpPr>
        <p:spPr>
          <a:xfrm rot="16200000">
            <a:off x="7759393" y="3241166"/>
            <a:ext cx="1222358" cy="1348745"/>
          </a:xfrm>
          <a:custGeom>
            <a:avLst/>
            <a:gdLst>
              <a:gd name="connsiteX0" fmla="*/ 0 w 1368878"/>
              <a:gd name="connsiteY0" fmla="*/ 580571 h 580571"/>
              <a:gd name="connsiteX1" fmla="*/ 228147 w 1368878"/>
              <a:gd name="connsiteY1" fmla="*/ 0 h 580571"/>
              <a:gd name="connsiteX2" fmla="*/ 1140731 w 1368878"/>
              <a:gd name="connsiteY2" fmla="*/ 0 h 580571"/>
              <a:gd name="connsiteX3" fmla="*/ 1368878 w 1368878"/>
              <a:gd name="connsiteY3" fmla="*/ 580571 h 580571"/>
              <a:gd name="connsiteX4" fmla="*/ 0 w 1368878"/>
              <a:gd name="connsiteY4" fmla="*/ 580571 h 5805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68878" h="580571">
                <a:moveTo>
                  <a:pt x="1368878" y="0"/>
                </a:moveTo>
                <a:lnTo>
                  <a:pt x="1140731" y="580571"/>
                </a:lnTo>
                <a:lnTo>
                  <a:pt x="228147" y="580571"/>
                </a:lnTo>
                <a:lnTo>
                  <a:pt x="0" y="0"/>
                </a:lnTo>
                <a:lnTo>
                  <a:pt x="1368878" y="0"/>
                </a:lnTo>
                <a:close/>
              </a:path>
            </a:pathLst>
          </a:custGeom>
          <a:solidFill>
            <a:schemeClr val="accent3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shade val="80000"/>
              <a:hueOff val="369016"/>
              <a:satOff val="-19760"/>
              <a:lumOff val="22403"/>
              <a:alphaOff val="0"/>
            </a:schemeClr>
          </a:fillRef>
          <a:effectRef idx="0">
            <a:schemeClr val="accent5">
              <a:shade val="80000"/>
              <a:hueOff val="369016"/>
              <a:satOff val="-19760"/>
              <a:lumOff val="22403"/>
              <a:alphaOff val="0"/>
            </a:schemeClr>
          </a:effectRef>
          <a:fontRef idx="minor">
            <a:schemeClr val="lt1"/>
          </a:fontRef>
        </p:style>
        <p:txBody>
          <a:bodyPr spcFirstLastPara="0" vert="vert" wrap="square" lIns="304230" tIns="16764" rIns="304228" bIns="16765" numCol="1" spcCol="1270" anchor="ctr" anchorCtr="0">
            <a:noAutofit/>
          </a:bodyPr>
          <a:lstStyle/>
          <a:p>
            <a:pPr algn="ctr" defTabSz="58674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1320">
                <a:solidFill>
                  <a:srgbClr val="F5F5F5">
                    <a:lumMod val="50000"/>
                  </a:srgbClr>
                </a:solidFill>
                <a:latin typeface="Avenir Next LT Pro"/>
              </a:rPr>
              <a:t>Configure and quote</a:t>
            </a:r>
            <a:endParaRPr lang="en-DK" sz="1320">
              <a:solidFill>
                <a:srgbClr val="F5F5F5">
                  <a:lumMod val="50000"/>
                </a:srgbClr>
              </a:solidFill>
              <a:latin typeface="Avenir Next LT Pro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F2FD8A4F-55AF-CA85-1732-22546B48D504}"/>
              </a:ext>
            </a:extLst>
          </p:cNvPr>
          <p:cNvSpPr/>
          <p:nvPr/>
        </p:nvSpPr>
        <p:spPr>
          <a:xfrm rot="16200000">
            <a:off x="9426160" y="3241166"/>
            <a:ext cx="814904" cy="1348744"/>
          </a:xfrm>
          <a:custGeom>
            <a:avLst/>
            <a:gdLst>
              <a:gd name="connsiteX0" fmla="*/ 0 w 912585"/>
              <a:gd name="connsiteY0" fmla="*/ 580571 h 580571"/>
              <a:gd name="connsiteX1" fmla="*/ 228147 w 912585"/>
              <a:gd name="connsiteY1" fmla="*/ 0 h 580571"/>
              <a:gd name="connsiteX2" fmla="*/ 684438 w 912585"/>
              <a:gd name="connsiteY2" fmla="*/ 0 h 580571"/>
              <a:gd name="connsiteX3" fmla="*/ 912585 w 912585"/>
              <a:gd name="connsiteY3" fmla="*/ 580571 h 580571"/>
              <a:gd name="connsiteX4" fmla="*/ 0 w 912585"/>
              <a:gd name="connsiteY4" fmla="*/ 580571 h 5805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585" h="580571">
                <a:moveTo>
                  <a:pt x="912585" y="0"/>
                </a:moveTo>
                <a:lnTo>
                  <a:pt x="684438" y="580571"/>
                </a:lnTo>
                <a:lnTo>
                  <a:pt x="228147" y="580571"/>
                </a:lnTo>
                <a:lnTo>
                  <a:pt x="0" y="0"/>
                </a:lnTo>
                <a:lnTo>
                  <a:pt x="912585" y="0"/>
                </a:lnTo>
                <a:close/>
              </a:path>
            </a:pathLst>
          </a:custGeom>
          <a:solidFill>
            <a:schemeClr val="accent5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shade val="80000"/>
              <a:hueOff val="461270"/>
              <a:satOff val="-24700"/>
              <a:lumOff val="28004"/>
              <a:alphaOff val="0"/>
            </a:schemeClr>
          </a:fillRef>
          <a:effectRef idx="0">
            <a:schemeClr val="accent5">
              <a:shade val="80000"/>
              <a:hueOff val="461270"/>
              <a:satOff val="-24700"/>
              <a:lumOff val="28004"/>
              <a:alphaOff val="0"/>
            </a:schemeClr>
          </a:effectRef>
          <a:fontRef idx="minor">
            <a:schemeClr val="lt1"/>
          </a:fontRef>
        </p:style>
        <p:txBody>
          <a:bodyPr spcFirstLastPara="0" vert="vert" wrap="square" lIns="208406" tIns="16764" rIns="208408" bIns="16765" numCol="1" spcCol="1270" anchor="ctr" anchorCtr="0">
            <a:noAutofit/>
          </a:bodyPr>
          <a:lstStyle/>
          <a:p>
            <a:pPr algn="ctr" defTabSz="58674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1320">
                <a:solidFill>
                  <a:srgbClr val="F5F5F5">
                    <a:lumMod val="50000"/>
                  </a:srgbClr>
                </a:solidFill>
                <a:latin typeface="Avenir Next LT Pro"/>
              </a:rPr>
              <a:t>Negotiate and close</a:t>
            </a:r>
            <a:endParaRPr lang="en-DK" sz="1320">
              <a:solidFill>
                <a:srgbClr val="F5F5F5">
                  <a:lumMod val="50000"/>
                </a:srgbClr>
              </a:solidFill>
              <a:latin typeface="Avenir Next LT Pro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8EB68B5-19A3-BBFF-ECAF-A388E189B2F0}"/>
              </a:ext>
            </a:extLst>
          </p:cNvPr>
          <p:cNvSpPr/>
          <p:nvPr/>
        </p:nvSpPr>
        <p:spPr>
          <a:xfrm>
            <a:off x="3509382" y="4492529"/>
            <a:ext cx="1200530" cy="973344"/>
          </a:xfrm>
          <a:prstGeom prst="rect">
            <a:avLst/>
          </a:prstGeom>
          <a:solidFill>
            <a:schemeClr val="tx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3200" rIns="0" rtlCol="0" anchor="t"/>
          <a:lstStyle/>
          <a:p>
            <a:pPr defTabSz="548640">
              <a:defRPr/>
            </a:pPr>
            <a:r>
              <a:rPr lang="en-US" sz="960" b="1">
                <a:solidFill>
                  <a:srgbClr val="FFFFFF"/>
                </a:solidFill>
                <a:latin typeface="Avenir Next LT Pro"/>
              </a:rPr>
              <a:t>Ask questions</a:t>
            </a:r>
          </a:p>
          <a:p>
            <a:pPr marL="102870" indent="-102870" defTabSz="548640">
              <a:buFont typeface="Arial" panose="020B0604020202020204" pitchFamily="34" charset="0"/>
              <a:buChar char="•"/>
              <a:defRPr/>
            </a:pPr>
            <a:r>
              <a:rPr lang="en-US" sz="960">
                <a:solidFill>
                  <a:srgbClr val="FFFFFF"/>
                </a:solidFill>
                <a:latin typeface="Avenir Next LT Pro"/>
              </a:rPr>
              <a:t>Find job, pains and gains</a:t>
            </a:r>
          </a:p>
          <a:p>
            <a:pPr marL="102870" indent="-102870" defTabSz="548640">
              <a:buFont typeface="Arial" panose="020B0604020202020204" pitchFamily="34" charset="0"/>
              <a:buChar char="•"/>
              <a:defRPr/>
            </a:pPr>
            <a:r>
              <a:rPr lang="en-US" sz="960">
                <a:solidFill>
                  <a:srgbClr val="FFFFFF"/>
                </a:solidFill>
                <a:latin typeface="Avenir Next LT Pro"/>
              </a:rPr>
              <a:t>Identify buying center</a:t>
            </a:r>
          </a:p>
          <a:p>
            <a:pPr marL="102870" indent="-102870" defTabSz="548640">
              <a:buFont typeface="Arial" panose="020B0604020202020204" pitchFamily="34" charset="0"/>
              <a:buChar char="•"/>
              <a:defRPr/>
            </a:pPr>
            <a:r>
              <a:rPr lang="en-US" sz="960">
                <a:solidFill>
                  <a:srgbClr val="FFFFFF"/>
                </a:solidFill>
                <a:latin typeface="Avenir Next LT Pro"/>
              </a:rPr>
              <a:t>Build trust</a:t>
            </a:r>
            <a:endParaRPr lang="en-DK" sz="960">
              <a:solidFill>
                <a:srgbClr val="FFFFFF"/>
              </a:solidFill>
              <a:latin typeface="Avenir Next LT Pro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019CD371-71A4-3F05-3FA4-0E7FB6DEA5EE}"/>
              </a:ext>
            </a:extLst>
          </p:cNvPr>
          <p:cNvSpPr/>
          <p:nvPr/>
        </p:nvSpPr>
        <p:spPr>
          <a:xfrm>
            <a:off x="4955482" y="4413206"/>
            <a:ext cx="1200530" cy="973344"/>
          </a:xfrm>
          <a:prstGeom prst="rect">
            <a:avLst/>
          </a:prstGeom>
          <a:solidFill>
            <a:schemeClr val="tx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3200" rIns="0" rtlCol="0" anchor="t"/>
          <a:lstStyle/>
          <a:p>
            <a:pPr defTabSz="548640">
              <a:defRPr/>
            </a:pPr>
            <a:r>
              <a:rPr lang="en-US" sz="960" b="1">
                <a:solidFill>
                  <a:srgbClr val="FFFFFF"/>
                </a:solidFill>
                <a:latin typeface="Avenir Next LT Pro"/>
              </a:rPr>
              <a:t>Present value proposition</a:t>
            </a:r>
          </a:p>
          <a:p>
            <a:pPr marL="102870" indent="-102870" defTabSz="548640">
              <a:buFont typeface="Arial" panose="020B0604020202020204" pitchFamily="34" charset="0"/>
              <a:buChar char="•"/>
              <a:defRPr/>
            </a:pPr>
            <a:r>
              <a:rPr lang="en-US" sz="960">
                <a:solidFill>
                  <a:srgbClr val="FFFFFF"/>
                </a:solidFill>
                <a:latin typeface="Avenir Next LT Pro"/>
              </a:rPr>
              <a:t>Tie customer needs to value proposition</a:t>
            </a:r>
          </a:p>
          <a:p>
            <a:pPr marL="102870" indent="-102870" defTabSz="548640">
              <a:buFont typeface="Arial" panose="020B0604020202020204" pitchFamily="34" charset="0"/>
              <a:buChar char="•"/>
              <a:defRPr/>
            </a:pPr>
            <a:r>
              <a:rPr lang="en-US" sz="960">
                <a:solidFill>
                  <a:srgbClr val="FFFFFF"/>
                </a:solidFill>
                <a:latin typeface="Avenir Next LT Pro"/>
              </a:rPr>
              <a:t>Initial site survey</a:t>
            </a:r>
            <a:endParaRPr lang="en-DK" sz="960">
              <a:solidFill>
                <a:srgbClr val="FFFFFF"/>
              </a:solidFill>
              <a:latin typeface="Avenir Next LT Pro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EA89EA59-471A-C5EF-07BD-F1520E64076E}"/>
              </a:ext>
            </a:extLst>
          </p:cNvPr>
          <p:cNvSpPr/>
          <p:nvPr/>
        </p:nvSpPr>
        <p:spPr>
          <a:xfrm>
            <a:off x="6438523" y="4334582"/>
            <a:ext cx="1200530" cy="973344"/>
          </a:xfrm>
          <a:prstGeom prst="rect">
            <a:avLst/>
          </a:prstGeom>
          <a:solidFill>
            <a:schemeClr val="tx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3200" rIns="0" rtlCol="0" anchor="t"/>
          <a:lstStyle/>
          <a:p>
            <a:pPr defTabSz="548640">
              <a:defRPr/>
            </a:pPr>
            <a:r>
              <a:rPr lang="en-US" sz="960" b="1">
                <a:solidFill>
                  <a:srgbClr val="FFFFFF"/>
                </a:solidFill>
                <a:latin typeface="Avenir Next LT Pro"/>
              </a:rPr>
              <a:t>Demo solution</a:t>
            </a:r>
          </a:p>
          <a:p>
            <a:pPr marL="102870" indent="-102870" defTabSz="548640">
              <a:buFont typeface="Arial" panose="020B0604020202020204" pitchFamily="34" charset="0"/>
              <a:buChar char="•"/>
              <a:defRPr/>
            </a:pPr>
            <a:r>
              <a:rPr lang="en-US" sz="960">
                <a:solidFill>
                  <a:srgbClr val="FFFFFF"/>
                </a:solidFill>
                <a:latin typeface="Avenir Next LT Pro"/>
              </a:rPr>
              <a:t>Substantiate the value statements with tangible features</a:t>
            </a:r>
          </a:p>
          <a:p>
            <a:pPr marL="102870" indent="-102870" defTabSz="548640">
              <a:buFont typeface="Arial" panose="020B0604020202020204" pitchFamily="34" charset="0"/>
              <a:buChar char="•"/>
              <a:defRPr/>
            </a:pPr>
            <a:endParaRPr lang="en-DK" sz="960">
              <a:solidFill>
                <a:srgbClr val="FFFFFF"/>
              </a:solidFill>
              <a:latin typeface="Avenir Next LT Pro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9AA0B9DD-27F8-5B7A-AECB-3397654697D9}"/>
              </a:ext>
            </a:extLst>
          </p:cNvPr>
          <p:cNvSpPr/>
          <p:nvPr/>
        </p:nvSpPr>
        <p:spPr>
          <a:xfrm>
            <a:off x="7883560" y="4252346"/>
            <a:ext cx="1200530" cy="973344"/>
          </a:xfrm>
          <a:prstGeom prst="rect">
            <a:avLst/>
          </a:prstGeom>
          <a:solidFill>
            <a:schemeClr val="tx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3200" rIns="0" rtlCol="0" anchor="t"/>
          <a:lstStyle/>
          <a:p>
            <a:pPr defTabSz="548640">
              <a:defRPr/>
            </a:pPr>
            <a:r>
              <a:rPr lang="en-US" sz="960" b="1">
                <a:solidFill>
                  <a:srgbClr val="FFFFFF"/>
                </a:solidFill>
                <a:latin typeface="Avenir Next LT Pro"/>
              </a:rPr>
              <a:t>Configure solution</a:t>
            </a:r>
          </a:p>
          <a:p>
            <a:pPr marL="102870" indent="-102870" defTabSz="548640">
              <a:buFont typeface="Arial" panose="020B0604020202020204" pitchFamily="34" charset="0"/>
              <a:buChar char="•"/>
              <a:defRPr/>
            </a:pPr>
            <a:r>
              <a:rPr lang="en-US" sz="960">
                <a:solidFill>
                  <a:srgbClr val="FFFFFF"/>
                </a:solidFill>
                <a:latin typeface="Avenir Next LT Pro"/>
              </a:rPr>
              <a:t>Site survey and range test</a:t>
            </a:r>
          </a:p>
          <a:p>
            <a:pPr marL="102870" indent="-102870" defTabSz="548640">
              <a:buFont typeface="Arial" panose="020B0604020202020204" pitchFamily="34" charset="0"/>
              <a:buChar char="•"/>
              <a:defRPr/>
            </a:pPr>
            <a:r>
              <a:rPr lang="en-US" sz="960">
                <a:solidFill>
                  <a:srgbClr val="FFFFFF"/>
                </a:solidFill>
                <a:latin typeface="Avenir Next LT Pro"/>
              </a:rPr>
              <a:t>Provide quote </a:t>
            </a:r>
          </a:p>
          <a:p>
            <a:pPr marL="102870" indent="-102870" defTabSz="548640">
              <a:buFont typeface="Arial" panose="020B0604020202020204" pitchFamily="34" charset="0"/>
              <a:buChar char="•"/>
              <a:defRPr/>
            </a:pPr>
            <a:r>
              <a:rPr lang="en-US" sz="960">
                <a:solidFill>
                  <a:srgbClr val="FFFFFF"/>
                </a:solidFill>
                <a:latin typeface="Avenir Next LT Pro"/>
              </a:rPr>
              <a:t>Upsell services</a:t>
            </a:r>
            <a:endParaRPr lang="en-DK" sz="960">
              <a:solidFill>
                <a:srgbClr val="FFFFFF"/>
              </a:solidFill>
              <a:latin typeface="Avenir Next LT Pro"/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B8A37D38-4604-EF43-90FD-FC580C84EE86}"/>
              </a:ext>
            </a:extLst>
          </p:cNvPr>
          <p:cNvSpPr/>
          <p:nvPr/>
        </p:nvSpPr>
        <p:spPr>
          <a:xfrm>
            <a:off x="9334026" y="4164552"/>
            <a:ext cx="1200530" cy="973344"/>
          </a:xfrm>
          <a:prstGeom prst="rect">
            <a:avLst/>
          </a:prstGeom>
          <a:solidFill>
            <a:schemeClr val="tx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3200" rIns="0" rtlCol="0" anchor="t"/>
          <a:lstStyle/>
          <a:p>
            <a:pPr defTabSz="548640">
              <a:defRPr/>
            </a:pPr>
            <a:r>
              <a:rPr lang="en-US" sz="960" b="1">
                <a:solidFill>
                  <a:srgbClr val="FFFFFF"/>
                </a:solidFill>
                <a:latin typeface="Avenir Next LT Pro"/>
              </a:rPr>
              <a:t>Close the deal</a:t>
            </a:r>
          </a:p>
          <a:p>
            <a:pPr marL="102870" indent="-102870" defTabSz="548640">
              <a:buFont typeface="Arial" panose="020B0604020202020204" pitchFamily="34" charset="0"/>
              <a:buChar char="•"/>
              <a:defRPr/>
            </a:pPr>
            <a:r>
              <a:rPr lang="en-US" sz="960">
                <a:solidFill>
                  <a:srgbClr val="FFFFFF"/>
                </a:solidFill>
                <a:latin typeface="Avenir Next LT Pro"/>
              </a:rPr>
              <a:t>Sign contract</a:t>
            </a:r>
          </a:p>
          <a:p>
            <a:pPr marL="102870" indent="-102870" defTabSz="548640">
              <a:buFont typeface="Arial" panose="020B0604020202020204" pitchFamily="34" charset="0"/>
              <a:buChar char="•"/>
              <a:defRPr/>
            </a:pPr>
            <a:r>
              <a:rPr lang="en-US" sz="960">
                <a:solidFill>
                  <a:srgbClr val="FFFFFF"/>
                </a:solidFill>
                <a:latin typeface="Avenir Next LT Pro"/>
              </a:rPr>
              <a:t>Plan installation</a:t>
            </a:r>
          </a:p>
          <a:p>
            <a:pPr marL="102870" indent="-102870" defTabSz="548640">
              <a:buFont typeface="Arial" panose="020B0604020202020204" pitchFamily="34" charset="0"/>
              <a:buChar char="•"/>
              <a:defRPr/>
            </a:pPr>
            <a:endParaRPr lang="en-US" sz="960">
              <a:solidFill>
                <a:srgbClr val="FFFFFF"/>
              </a:solidFill>
              <a:latin typeface="Avenir Next LT Pro"/>
            </a:endParaRPr>
          </a:p>
        </p:txBody>
      </p:sp>
    </p:spTree>
    <p:extLst>
      <p:ext uri="{BB962C8B-B14F-4D97-AF65-F5344CB8AC3E}">
        <p14:creationId xmlns:p14="http://schemas.microsoft.com/office/powerpoint/2010/main" val="4020030094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35F35-BDE1-8622-836A-27F40EF6F6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347" y="650732"/>
            <a:ext cx="9192065" cy="493775"/>
          </a:xfrm>
        </p:spPr>
        <p:txBody>
          <a:bodyPr/>
          <a:lstStyle/>
          <a:p>
            <a:r>
              <a:rPr lang="en-DK"/>
              <a:t>Role Play</a:t>
            </a:r>
            <a:br>
              <a:rPr lang="en-DK"/>
            </a:br>
            <a:endParaRPr lang="da-DK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68FF55-68D2-95B1-C740-3C3C1D7609FD}"/>
              </a:ext>
            </a:extLst>
          </p:cNvPr>
          <p:cNvSpPr txBox="1"/>
          <p:nvPr/>
        </p:nvSpPr>
        <p:spPr>
          <a:xfrm>
            <a:off x="449347" y="803759"/>
            <a:ext cx="4493713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600" b="1">
                <a:latin typeface="+mj-lt"/>
              </a:rPr>
              <a:t>Pretend you are talking with....</a:t>
            </a:r>
          </a:p>
          <a:p>
            <a:r>
              <a:rPr lang="en-DK" sz="1400">
                <a:latin typeface="+mj-lt"/>
              </a:rPr>
              <a:t>What type of questions could you ask?</a:t>
            </a:r>
          </a:p>
          <a:p>
            <a:r>
              <a:rPr lang="en-DK" sz="1050">
                <a:latin typeface="+mj-lt"/>
              </a:rPr>
              <a:t>Examples </a:t>
            </a:r>
            <a:r>
              <a:rPr lang="en-DK" sz="1100">
                <a:latin typeface="+mj-lt"/>
              </a:rPr>
              <a:t> </a:t>
            </a:r>
            <a:endParaRPr lang="da-DK" sz="1100">
              <a:latin typeface="+mj-l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B5CF4D5-5194-EF94-A674-5651408B392F}"/>
              </a:ext>
            </a:extLst>
          </p:cNvPr>
          <p:cNvSpPr txBox="1"/>
          <p:nvPr/>
        </p:nvSpPr>
        <p:spPr>
          <a:xfrm>
            <a:off x="647269" y="1775791"/>
            <a:ext cx="1961321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DK"/>
              <a:t>IT Manager </a:t>
            </a:r>
            <a:endParaRPr lang="da-DK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C3B770E-653B-7701-FFB0-2E141328F6D8}"/>
              </a:ext>
            </a:extLst>
          </p:cNvPr>
          <p:cNvSpPr txBox="1"/>
          <p:nvPr/>
        </p:nvSpPr>
        <p:spPr>
          <a:xfrm>
            <a:off x="4448192" y="1780688"/>
            <a:ext cx="1961321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DK"/>
              <a:t>Quality Manager </a:t>
            </a:r>
            <a:endParaRPr lang="da-DK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F7E860-7B4D-CBD6-F738-63C3CB57542E}"/>
              </a:ext>
            </a:extLst>
          </p:cNvPr>
          <p:cNvSpPr txBox="1"/>
          <p:nvPr/>
        </p:nvSpPr>
        <p:spPr>
          <a:xfrm>
            <a:off x="7781112" y="1774062"/>
            <a:ext cx="3763619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DK"/>
              <a:t>Technical/Engineering Manager </a:t>
            </a:r>
            <a:endParaRPr lang="da-DK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6A39D0-D04D-069C-ECF3-2F189BC0A3FD}"/>
              </a:ext>
            </a:extLst>
          </p:cNvPr>
          <p:cNvSpPr txBox="1"/>
          <p:nvPr/>
        </p:nvSpPr>
        <p:spPr>
          <a:xfrm>
            <a:off x="4121425" y="2319130"/>
            <a:ext cx="3081131" cy="19934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400">
                <a:latin typeface="+mj-lt"/>
              </a:rPr>
              <a:t>Is your current system validated?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400">
                <a:latin typeface="+mj-lt"/>
              </a:rPr>
              <a:t>Do you experience challenges during audits?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400">
                <a:latin typeface="+mj-lt"/>
              </a:rPr>
              <a:t>Are alarms handled manually or automatically?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BBC2F7B-CF62-03E3-1A5B-1C768126DDAE}"/>
              </a:ext>
            </a:extLst>
          </p:cNvPr>
          <p:cNvSpPr txBox="1"/>
          <p:nvPr/>
        </p:nvSpPr>
        <p:spPr>
          <a:xfrm>
            <a:off x="596348" y="2392017"/>
            <a:ext cx="2763078" cy="2316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400">
                <a:latin typeface="+mj-lt"/>
              </a:rPr>
              <a:t>How do you handle data integrity today?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400">
                <a:latin typeface="+mj-lt"/>
              </a:rPr>
              <a:t>What systems would this need to integrate with?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400">
                <a:latin typeface="+mj-lt"/>
              </a:rPr>
              <a:t>How do you currently store and manage monitoring data?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D5924A7-0F21-1BF8-4428-FD5841280C95}"/>
              </a:ext>
            </a:extLst>
          </p:cNvPr>
          <p:cNvSpPr txBox="1"/>
          <p:nvPr/>
        </p:nvSpPr>
        <p:spPr>
          <a:xfrm>
            <a:off x="7984435" y="2445026"/>
            <a:ext cx="3332922" cy="2639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400">
                <a:latin typeface="+mj-lt"/>
              </a:rPr>
              <a:t>What type of applications are you monitoring today?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400">
                <a:latin typeface="+mj-lt"/>
              </a:rPr>
              <a:t>How are alarms handled today? (Do you have Alarm escalation procedures?)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400">
                <a:latin typeface="+mj-lt"/>
              </a:rPr>
              <a:t>How do you ensure </a:t>
            </a:r>
            <a:r>
              <a:rPr lang="en-DK" sz="1400" err="1">
                <a:latin typeface="+mj-lt"/>
              </a:rPr>
              <a:t>contin</a:t>
            </a:r>
            <a:r>
              <a:rPr lang="da-DK" sz="1400">
                <a:latin typeface="+mj-lt"/>
              </a:rPr>
              <a:t>u</a:t>
            </a:r>
            <a:r>
              <a:rPr lang="en-DK" sz="1400" err="1">
                <a:latin typeface="+mj-lt"/>
              </a:rPr>
              <a:t>ous</a:t>
            </a:r>
            <a:r>
              <a:rPr lang="en-DK" sz="1400">
                <a:latin typeface="+mj-lt"/>
              </a:rPr>
              <a:t> monitoring during network outage? </a:t>
            </a:r>
            <a:endParaRPr lang="da-DK" sz="1400">
              <a:latin typeface="+mj-lt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56555194-3126-BF36-BD20-C6457A6F7140}"/>
              </a:ext>
            </a:extLst>
          </p:cNvPr>
          <p:cNvSpPr/>
          <p:nvPr/>
        </p:nvSpPr>
        <p:spPr>
          <a:xfrm>
            <a:off x="5428852" y="412045"/>
            <a:ext cx="1850765" cy="112643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/>
              <a:t>Inside Sales </a:t>
            </a:r>
            <a:endParaRPr lang="da-DK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A8C5B4A-F0FF-C486-3323-5A4DBE3E7570}"/>
              </a:ext>
            </a:extLst>
          </p:cNvPr>
          <p:cNvSpPr/>
          <p:nvPr/>
        </p:nvSpPr>
        <p:spPr>
          <a:xfrm>
            <a:off x="7984435" y="412045"/>
            <a:ext cx="1850765" cy="112643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/>
              <a:t>Global  Sales </a:t>
            </a:r>
            <a:endParaRPr lang="da-DK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44A0E9D-C618-51FF-2866-98A3D6BAAC96}"/>
              </a:ext>
            </a:extLst>
          </p:cNvPr>
          <p:cNvSpPr txBox="1"/>
          <p:nvPr/>
        </p:nvSpPr>
        <p:spPr>
          <a:xfrm>
            <a:off x="6980583" y="261261"/>
            <a:ext cx="23125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400" b="1">
                <a:latin typeface="+mj-lt"/>
              </a:rPr>
              <a:t>Two teams </a:t>
            </a:r>
            <a:endParaRPr lang="da-DK" sz="1400" b="1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49663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</p:bld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F8034D-428D-A3A1-3A1B-027E50ED90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A1AF4-C185-CAE6-8CE6-B7152248F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347" y="650732"/>
            <a:ext cx="9192065" cy="493775"/>
          </a:xfrm>
        </p:spPr>
        <p:txBody>
          <a:bodyPr/>
          <a:lstStyle/>
          <a:p>
            <a:r>
              <a:rPr lang="en-DK"/>
              <a:t>Role Play</a:t>
            </a:r>
            <a:br>
              <a:rPr lang="en-DK"/>
            </a:br>
            <a:endParaRPr lang="da-DK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9A688C-5E28-B3E1-6574-D70048400DB6}"/>
              </a:ext>
            </a:extLst>
          </p:cNvPr>
          <p:cNvSpPr txBox="1"/>
          <p:nvPr/>
        </p:nvSpPr>
        <p:spPr>
          <a:xfrm>
            <a:off x="449347" y="610463"/>
            <a:ext cx="4493713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600" b="1">
                <a:latin typeface="+mj-lt"/>
              </a:rPr>
              <a:t>Pretend you are talking with....</a:t>
            </a:r>
          </a:p>
          <a:p>
            <a:r>
              <a:rPr lang="en-DK" sz="1400">
                <a:latin typeface="+mj-lt"/>
              </a:rPr>
              <a:t>How does </a:t>
            </a:r>
            <a:r>
              <a:rPr lang="en-DK" sz="1400" err="1">
                <a:latin typeface="+mj-lt"/>
              </a:rPr>
              <a:t>EMSuite</a:t>
            </a:r>
            <a:r>
              <a:rPr lang="en-DK" sz="1400">
                <a:latin typeface="+mj-lt"/>
              </a:rPr>
              <a:t> help? </a:t>
            </a:r>
          </a:p>
          <a:p>
            <a:r>
              <a:rPr lang="en-DK" sz="1050">
                <a:latin typeface="+mj-lt"/>
              </a:rPr>
              <a:t>Examples</a:t>
            </a:r>
            <a:r>
              <a:rPr lang="en-DK" sz="1100">
                <a:latin typeface="+mj-lt"/>
              </a:rPr>
              <a:t>  </a:t>
            </a:r>
            <a:endParaRPr lang="da-DK" sz="1100">
              <a:latin typeface="+mj-l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B0FB6B3-2701-97AC-DFE8-6D7B6653A033}"/>
              </a:ext>
            </a:extLst>
          </p:cNvPr>
          <p:cNvSpPr txBox="1"/>
          <p:nvPr/>
        </p:nvSpPr>
        <p:spPr>
          <a:xfrm>
            <a:off x="906550" y="1333738"/>
            <a:ext cx="1961321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DK"/>
              <a:t>IT Manager </a:t>
            </a:r>
            <a:endParaRPr lang="da-DK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B76CC0-9484-9D6B-7334-DCB7301ECDA5}"/>
              </a:ext>
            </a:extLst>
          </p:cNvPr>
          <p:cNvSpPr txBox="1"/>
          <p:nvPr/>
        </p:nvSpPr>
        <p:spPr>
          <a:xfrm>
            <a:off x="4451686" y="1367034"/>
            <a:ext cx="1961321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DK"/>
              <a:t>Quality Manager </a:t>
            </a:r>
            <a:endParaRPr lang="da-DK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A45EC49-E4A8-B9BB-5B34-B3B59E75262A}"/>
              </a:ext>
            </a:extLst>
          </p:cNvPr>
          <p:cNvSpPr txBox="1"/>
          <p:nvPr/>
        </p:nvSpPr>
        <p:spPr>
          <a:xfrm>
            <a:off x="7769086" y="1333738"/>
            <a:ext cx="3763619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DK"/>
              <a:t>Technical/Engineering Manager </a:t>
            </a:r>
            <a:endParaRPr lang="da-DK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E87A64D-28DD-F2B3-7EE5-4BDB5F918A4E}"/>
              </a:ext>
            </a:extLst>
          </p:cNvPr>
          <p:cNvSpPr txBox="1"/>
          <p:nvPr/>
        </p:nvSpPr>
        <p:spPr>
          <a:xfrm>
            <a:off x="4018720" y="1892301"/>
            <a:ext cx="3568150" cy="39147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100">
                <a:latin typeface="+mj-lt"/>
              </a:rPr>
              <a:t>Is your current system validated? </a:t>
            </a:r>
          </a:p>
          <a:p>
            <a:pPr>
              <a:lnSpc>
                <a:spcPct val="150000"/>
              </a:lnSpc>
            </a:pPr>
            <a:r>
              <a:rPr lang="en-DK" sz="1200" err="1">
                <a:solidFill>
                  <a:schemeClr val="accent5"/>
                </a:solidFill>
                <a:latin typeface="+mj-lt"/>
              </a:rPr>
              <a:t>EMSuite</a:t>
            </a:r>
            <a:r>
              <a:rPr lang="en-DK" sz="1200">
                <a:solidFill>
                  <a:schemeClr val="accent5"/>
                </a:solidFill>
                <a:latin typeface="+mj-lt"/>
              </a:rPr>
              <a:t> is validated in accordance with GAMP 5, with the full validation package available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100">
                <a:latin typeface="+mj-lt"/>
              </a:rPr>
              <a:t>Do you experience challenges during audits? </a:t>
            </a:r>
          </a:p>
          <a:p>
            <a:pPr>
              <a:lnSpc>
                <a:spcPct val="150000"/>
              </a:lnSpc>
            </a:pPr>
            <a:r>
              <a:rPr lang="en-DK" sz="1200" err="1">
                <a:solidFill>
                  <a:schemeClr val="accent5"/>
                </a:solidFill>
                <a:latin typeface="+mj-lt"/>
              </a:rPr>
              <a:t>EMSuite</a:t>
            </a:r>
            <a:r>
              <a:rPr lang="en-DK" sz="1200">
                <a:solidFill>
                  <a:schemeClr val="accent5"/>
                </a:solidFill>
                <a:latin typeface="+mj-lt"/>
              </a:rPr>
              <a:t> can gen</a:t>
            </a:r>
            <a:r>
              <a:rPr lang="da-DK" sz="1200">
                <a:solidFill>
                  <a:schemeClr val="accent5"/>
                </a:solidFill>
                <a:latin typeface="+mj-lt"/>
              </a:rPr>
              <a:t>e</a:t>
            </a:r>
            <a:r>
              <a:rPr lang="en-DK" sz="1200">
                <a:solidFill>
                  <a:schemeClr val="accent5"/>
                </a:solidFill>
                <a:latin typeface="+mj-lt"/>
              </a:rPr>
              <a:t>rate scheduled reports and track every entry &amp; action through the Audit trail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100">
                <a:latin typeface="+mj-lt"/>
              </a:rPr>
              <a:t>Are alarms handled manually or automatically? </a:t>
            </a:r>
          </a:p>
          <a:p>
            <a:pPr>
              <a:lnSpc>
                <a:spcPct val="150000"/>
              </a:lnSpc>
            </a:pPr>
            <a:r>
              <a:rPr lang="en-DK" sz="1200" err="1">
                <a:solidFill>
                  <a:schemeClr val="accent5"/>
                </a:solidFill>
                <a:latin typeface="+mj-lt"/>
              </a:rPr>
              <a:t>EMSuite</a:t>
            </a:r>
            <a:r>
              <a:rPr lang="en-DK" sz="1200">
                <a:solidFill>
                  <a:schemeClr val="accent5"/>
                </a:solidFill>
                <a:latin typeface="+mj-lt"/>
              </a:rPr>
              <a:t> detects and triggers alarms through either Email, SMS, </a:t>
            </a:r>
            <a:r>
              <a:rPr lang="en-DK" sz="1200" err="1">
                <a:solidFill>
                  <a:schemeClr val="accent5"/>
                </a:solidFill>
                <a:latin typeface="+mj-lt"/>
              </a:rPr>
              <a:t>Voicecall</a:t>
            </a:r>
            <a:r>
              <a:rPr lang="en-DK" sz="1200">
                <a:solidFill>
                  <a:schemeClr val="accent5"/>
                </a:solidFill>
                <a:latin typeface="+mj-lt"/>
              </a:rPr>
              <a:t> or the Mobile App. Alarm reports can be scheduled for dedicated QA personnel.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7CB1B7A-828D-7EC8-8355-B3E7C843A2D4}"/>
              </a:ext>
            </a:extLst>
          </p:cNvPr>
          <p:cNvSpPr txBox="1"/>
          <p:nvPr/>
        </p:nvSpPr>
        <p:spPr>
          <a:xfrm>
            <a:off x="576467" y="1751590"/>
            <a:ext cx="3160645" cy="49073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100">
                <a:latin typeface="+mj-lt"/>
              </a:rPr>
              <a:t>How do you handle data integrity today? </a:t>
            </a:r>
          </a:p>
          <a:p>
            <a:pPr>
              <a:lnSpc>
                <a:spcPct val="150000"/>
              </a:lnSpc>
            </a:pPr>
            <a:r>
              <a:rPr lang="en-DK" sz="1200" err="1">
                <a:solidFill>
                  <a:schemeClr val="accent5"/>
                </a:solidFill>
                <a:latin typeface="+mj-lt"/>
              </a:rPr>
              <a:t>EMSuite</a:t>
            </a:r>
            <a:r>
              <a:rPr lang="en-DK" sz="1200">
                <a:solidFill>
                  <a:schemeClr val="accent5"/>
                </a:solidFill>
                <a:latin typeface="+mj-lt"/>
              </a:rPr>
              <a:t> is CFR Part 11 &amp; Annex 11 compliant and ensures encrypted data transfer, local data storage and data back-up. Allows only authorized hardware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100">
                <a:latin typeface="+mj-lt"/>
              </a:rPr>
              <a:t>What systems would this need to integrate with? </a:t>
            </a:r>
          </a:p>
          <a:p>
            <a:pPr>
              <a:lnSpc>
                <a:spcPct val="150000"/>
              </a:lnSpc>
            </a:pPr>
            <a:r>
              <a:rPr lang="en-DK" sz="1200" err="1">
                <a:solidFill>
                  <a:schemeClr val="accent5"/>
                </a:solidFill>
                <a:latin typeface="+mj-lt"/>
              </a:rPr>
              <a:t>EMSuite</a:t>
            </a:r>
            <a:r>
              <a:rPr lang="en-DK" sz="1200">
                <a:solidFill>
                  <a:schemeClr val="accent5"/>
                </a:solidFill>
                <a:latin typeface="+mj-lt"/>
              </a:rPr>
              <a:t> support OPC-UA and Modbus, with the pos</a:t>
            </a:r>
            <a:r>
              <a:rPr lang="da-DK" sz="1200">
                <a:solidFill>
                  <a:schemeClr val="accent5"/>
                </a:solidFill>
                <a:latin typeface="+mj-lt"/>
              </a:rPr>
              <a:t>s</a:t>
            </a:r>
            <a:r>
              <a:rPr lang="en-DK" sz="1200" err="1">
                <a:solidFill>
                  <a:schemeClr val="accent5"/>
                </a:solidFill>
                <a:latin typeface="+mj-lt"/>
              </a:rPr>
              <a:t>ibility</a:t>
            </a:r>
            <a:r>
              <a:rPr lang="en-DK" sz="1200">
                <a:solidFill>
                  <a:schemeClr val="accent5"/>
                </a:solidFill>
                <a:latin typeface="+mj-lt"/>
              </a:rPr>
              <a:t> of integration with SCADA systems and 3rd party particle counters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100">
                <a:latin typeface="+mj-lt"/>
              </a:rPr>
              <a:t>How do you currently store and manage monitoring data? </a:t>
            </a:r>
          </a:p>
          <a:p>
            <a:pPr>
              <a:lnSpc>
                <a:spcPct val="150000"/>
              </a:lnSpc>
            </a:pPr>
            <a:r>
              <a:rPr lang="en-DK" sz="1200" err="1">
                <a:solidFill>
                  <a:schemeClr val="accent5"/>
                </a:solidFill>
                <a:latin typeface="+mj-lt"/>
              </a:rPr>
              <a:t>EMSuite</a:t>
            </a:r>
            <a:r>
              <a:rPr lang="en-DK" sz="1200">
                <a:solidFill>
                  <a:schemeClr val="accent5"/>
                </a:solidFill>
                <a:latin typeface="+mj-lt"/>
              </a:rPr>
              <a:t> can be installed either in Microsoft Azure Cloud or on a local server (on-premise/Purchase)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9E6ECB-2053-A61C-6D5B-631117250B79}"/>
              </a:ext>
            </a:extLst>
          </p:cNvPr>
          <p:cNvSpPr txBox="1"/>
          <p:nvPr/>
        </p:nvSpPr>
        <p:spPr>
          <a:xfrm>
            <a:off x="7974951" y="1842053"/>
            <a:ext cx="3763618" cy="49073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100">
                <a:latin typeface="+mj-lt"/>
              </a:rPr>
              <a:t>What type of applications are you monitoring today? </a:t>
            </a:r>
          </a:p>
          <a:p>
            <a:pPr>
              <a:lnSpc>
                <a:spcPct val="150000"/>
              </a:lnSpc>
            </a:pPr>
            <a:r>
              <a:rPr lang="en-DK" sz="1200" err="1">
                <a:solidFill>
                  <a:schemeClr val="accent5"/>
                </a:solidFill>
                <a:latin typeface="+mj-lt"/>
              </a:rPr>
              <a:t>EMSuite</a:t>
            </a:r>
            <a:r>
              <a:rPr lang="en-DK" sz="1200">
                <a:solidFill>
                  <a:schemeClr val="accent5"/>
                </a:solidFill>
                <a:latin typeface="+mj-lt"/>
              </a:rPr>
              <a:t> &amp; </a:t>
            </a:r>
            <a:r>
              <a:rPr lang="en-DK" sz="1200" err="1">
                <a:solidFill>
                  <a:schemeClr val="accent5"/>
                </a:solidFill>
                <a:latin typeface="+mj-lt"/>
              </a:rPr>
              <a:t>TrackView</a:t>
            </a:r>
            <a:r>
              <a:rPr lang="en-DK" sz="1200">
                <a:solidFill>
                  <a:schemeClr val="accent5"/>
                </a:solidFill>
                <a:latin typeface="+mj-lt"/>
              </a:rPr>
              <a:t> Pro can handle a variety of 3rd party measurement types and offers sensors within temperature, Differential Pressure, Airflow, RH/Temp for warehouse, freezers, walk-ins, water baths .. and the list is long </a:t>
            </a:r>
            <a:endParaRPr lang="en-DK" sz="1400">
              <a:latin typeface="+mj-lt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100">
                <a:latin typeface="+mj-lt"/>
              </a:rPr>
              <a:t>How are alarms handled today? (Do you have Alarm escalation procedures?) </a:t>
            </a:r>
          </a:p>
          <a:p>
            <a:pPr>
              <a:lnSpc>
                <a:spcPct val="150000"/>
              </a:lnSpc>
            </a:pPr>
            <a:r>
              <a:rPr lang="en-DK" sz="1200" err="1">
                <a:solidFill>
                  <a:schemeClr val="accent5"/>
                </a:solidFill>
                <a:latin typeface="+mj-lt"/>
              </a:rPr>
              <a:t>EMSuite</a:t>
            </a:r>
            <a:r>
              <a:rPr lang="en-DK" sz="1200">
                <a:solidFill>
                  <a:schemeClr val="accent5"/>
                </a:solidFill>
                <a:latin typeface="+mj-lt"/>
              </a:rPr>
              <a:t> can be configured to meet customer needs. Alarm escalations through Email, SMS and </a:t>
            </a:r>
            <a:r>
              <a:rPr lang="en-DK" sz="1200" err="1">
                <a:solidFill>
                  <a:schemeClr val="accent5"/>
                </a:solidFill>
                <a:latin typeface="+mj-lt"/>
              </a:rPr>
              <a:t>Voicecall</a:t>
            </a:r>
            <a:r>
              <a:rPr lang="en-DK" sz="1200">
                <a:solidFill>
                  <a:schemeClr val="accent5"/>
                </a:solidFill>
                <a:latin typeface="+mj-lt"/>
              </a:rPr>
              <a:t>. Alarms can be categorized as “warning” or “alarm”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100">
                <a:latin typeface="+mj-lt"/>
              </a:rPr>
              <a:t>How do you ensure </a:t>
            </a:r>
            <a:r>
              <a:rPr lang="en-DK" sz="1100" err="1">
                <a:latin typeface="+mj-lt"/>
              </a:rPr>
              <a:t>contin</a:t>
            </a:r>
            <a:r>
              <a:rPr lang="da-DK" sz="1100">
                <a:latin typeface="+mj-lt"/>
              </a:rPr>
              <a:t>u</a:t>
            </a:r>
            <a:r>
              <a:rPr lang="en-DK" sz="1100" err="1">
                <a:latin typeface="+mj-lt"/>
              </a:rPr>
              <a:t>ous</a:t>
            </a:r>
            <a:r>
              <a:rPr lang="en-DK" sz="1100">
                <a:latin typeface="+mj-lt"/>
              </a:rPr>
              <a:t> monitoring during </a:t>
            </a:r>
            <a:r>
              <a:rPr lang="en-DK" sz="1100">
                <a:solidFill>
                  <a:schemeClr val="accent5"/>
                </a:solidFill>
                <a:latin typeface="+mj-lt"/>
              </a:rPr>
              <a:t> </a:t>
            </a:r>
            <a:r>
              <a:rPr lang="en-DK" sz="1100">
                <a:latin typeface="+mj-lt"/>
              </a:rPr>
              <a:t>network outage? </a:t>
            </a:r>
          </a:p>
          <a:p>
            <a:pPr>
              <a:lnSpc>
                <a:spcPct val="150000"/>
              </a:lnSpc>
            </a:pPr>
            <a:r>
              <a:rPr lang="en-DK" sz="1200" err="1">
                <a:solidFill>
                  <a:schemeClr val="accent5"/>
                </a:solidFill>
                <a:latin typeface="+mj-lt"/>
              </a:rPr>
              <a:t>TrackViewPro</a:t>
            </a:r>
            <a:r>
              <a:rPr lang="en-DK" sz="1200">
                <a:solidFill>
                  <a:schemeClr val="accent5"/>
                </a:solidFill>
                <a:latin typeface="+mj-lt"/>
              </a:rPr>
              <a:t> hardware has local storage, up to 54 days of data (approximate, 78,000 datapoints) </a:t>
            </a:r>
            <a:endParaRPr lang="da-DK" sz="1600">
              <a:solidFill>
                <a:schemeClr val="accent5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80964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</p:bld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B3DCB5-5BA3-7965-851E-2DDDFEDC14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0BA57-0057-23F8-71BD-CD97EE9391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348" y="346009"/>
            <a:ext cx="9192065" cy="493775"/>
          </a:xfrm>
        </p:spPr>
        <p:txBody>
          <a:bodyPr/>
          <a:lstStyle/>
          <a:p>
            <a:r>
              <a:rPr lang="en-DK"/>
              <a:t>Pain Points</a:t>
            </a:r>
            <a:endParaRPr lang="da-DK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40618D-ED5A-2576-5A4F-78F7DD3FD3D8}"/>
              </a:ext>
            </a:extLst>
          </p:cNvPr>
          <p:cNvSpPr txBox="1"/>
          <p:nvPr/>
        </p:nvSpPr>
        <p:spPr>
          <a:xfrm>
            <a:off x="449348" y="1043176"/>
            <a:ext cx="6693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b="1">
                <a:latin typeface="+mj-lt"/>
              </a:rPr>
              <a:t>Customer stakeholders</a:t>
            </a:r>
            <a:endParaRPr lang="da-DK">
              <a:latin typeface="+mj-l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DB7E0C7-5363-05F1-CF85-71DC81818471}"/>
              </a:ext>
            </a:extLst>
          </p:cNvPr>
          <p:cNvSpPr txBox="1"/>
          <p:nvPr/>
        </p:nvSpPr>
        <p:spPr>
          <a:xfrm>
            <a:off x="647269" y="1775791"/>
            <a:ext cx="1961321" cy="307777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DK" sz="1400">
                <a:latin typeface="+mj-lt"/>
              </a:rPr>
              <a:t>IT Manager </a:t>
            </a:r>
            <a:endParaRPr lang="da-DK" sz="1400">
              <a:latin typeface="+mj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7A8B1BB-B1A4-4DE9-4D5F-74BE6C821A06}"/>
              </a:ext>
            </a:extLst>
          </p:cNvPr>
          <p:cNvSpPr txBox="1"/>
          <p:nvPr/>
        </p:nvSpPr>
        <p:spPr>
          <a:xfrm>
            <a:off x="4448192" y="1780688"/>
            <a:ext cx="1961321" cy="307777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DK" sz="1400">
                <a:latin typeface="+mj-lt"/>
              </a:rPr>
              <a:t>Quality Manager </a:t>
            </a:r>
            <a:endParaRPr lang="da-DK" sz="1400">
              <a:latin typeface="+mj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84ADA90-7D39-58BC-B15B-D2CFD6A1DABA}"/>
              </a:ext>
            </a:extLst>
          </p:cNvPr>
          <p:cNvSpPr txBox="1"/>
          <p:nvPr/>
        </p:nvSpPr>
        <p:spPr>
          <a:xfrm>
            <a:off x="7781112" y="1774062"/>
            <a:ext cx="3763619" cy="307777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DK" sz="1400">
                <a:latin typeface="+mj-lt"/>
              </a:rPr>
              <a:t>Technical/Engineering Manager </a:t>
            </a:r>
            <a:endParaRPr lang="da-DK" sz="1400">
              <a:latin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CB86FE-4FFA-54B8-D796-2D034D05E09C}"/>
              </a:ext>
            </a:extLst>
          </p:cNvPr>
          <p:cNvSpPr txBox="1"/>
          <p:nvPr/>
        </p:nvSpPr>
        <p:spPr>
          <a:xfrm>
            <a:off x="508982" y="2511287"/>
            <a:ext cx="2863696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400">
                <a:latin typeface="+mj-lt"/>
              </a:rPr>
              <a:t>Manage risk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400">
                <a:latin typeface="+mj-lt"/>
              </a:rPr>
              <a:t>Data integrity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400">
                <a:latin typeface="+mj-lt"/>
              </a:rPr>
              <a:t>Scalability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400">
                <a:latin typeface="+mj-lt"/>
              </a:rPr>
              <a:t>User management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da-DK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90B0B8-F50C-590C-A0B7-BEC2D37BA3E6}"/>
              </a:ext>
            </a:extLst>
          </p:cNvPr>
          <p:cNvSpPr txBox="1"/>
          <p:nvPr/>
        </p:nvSpPr>
        <p:spPr>
          <a:xfrm>
            <a:off x="8097078" y="2511287"/>
            <a:ext cx="3173896" cy="1347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400">
                <a:latin typeface="+mj-lt"/>
              </a:rPr>
              <a:t>Easy maintenance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400">
                <a:latin typeface="+mj-lt"/>
              </a:rPr>
              <a:t>Eliminate manual labour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400">
                <a:latin typeface="+mj-lt"/>
              </a:rPr>
              <a:t>Alarm management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400">
                <a:latin typeface="+mj-lt"/>
              </a:rPr>
              <a:t>Preserve assets  </a:t>
            </a:r>
            <a:endParaRPr lang="da-DK" sz="1400">
              <a:latin typeface="+mj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EBC040-857A-AC84-3187-4323ABDC4606}"/>
              </a:ext>
            </a:extLst>
          </p:cNvPr>
          <p:cNvSpPr txBox="1"/>
          <p:nvPr/>
        </p:nvSpPr>
        <p:spPr>
          <a:xfrm>
            <a:off x="4399722" y="2451652"/>
            <a:ext cx="281284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400">
                <a:latin typeface="+mj-lt"/>
              </a:rPr>
              <a:t>Stay in compliance to regulations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400">
                <a:latin typeface="+mj-lt"/>
              </a:rPr>
              <a:t>System validation &amp; calibration documentation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DK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da-DK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EB3C78-94F9-A2FB-1D39-769F5CC582D1}"/>
              </a:ext>
            </a:extLst>
          </p:cNvPr>
          <p:cNvSpPr txBox="1"/>
          <p:nvPr/>
        </p:nvSpPr>
        <p:spPr>
          <a:xfrm>
            <a:off x="508982" y="1410924"/>
            <a:ext cx="19613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200"/>
              <a:t>Examples </a:t>
            </a:r>
            <a:endParaRPr lang="da-DK" sz="12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5BACC3-6C42-75DC-BFD7-96262B750FAD}"/>
              </a:ext>
            </a:extLst>
          </p:cNvPr>
          <p:cNvSpPr txBox="1"/>
          <p:nvPr/>
        </p:nvSpPr>
        <p:spPr>
          <a:xfrm>
            <a:off x="3030970" y="3864179"/>
            <a:ext cx="50424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DK" sz="2000" b="1">
                <a:solidFill>
                  <a:schemeClr val="accent5"/>
                </a:solidFill>
                <a:latin typeface="+mj-lt"/>
              </a:rPr>
              <a:t>Gains</a:t>
            </a:r>
            <a:r>
              <a:rPr lang="en-DK"/>
              <a:t> </a:t>
            </a:r>
            <a:endParaRPr lang="da-DK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1533DC2-D2E4-1526-D607-973832A5AE7A}"/>
              </a:ext>
            </a:extLst>
          </p:cNvPr>
          <p:cNvSpPr/>
          <p:nvPr/>
        </p:nvSpPr>
        <p:spPr>
          <a:xfrm>
            <a:off x="8430485" y="4320209"/>
            <a:ext cx="2958242" cy="2302419"/>
          </a:xfrm>
          <a:prstGeom prst="ellipse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63937B4-5F27-64F9-97DD-24615520F619}"/>
              </a:ext>
            </a:extLst>
          </p:cNvPr>
          <p:cNvSpPr txBox="1"/>
          <p:nvPr/>
        </p:nvSpPr>
        <p:spPr>
          <a:xfrm>
            <a:off x="8081878" y="4739715"/>
            <a:ext cx="153725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>
                <a:latin typeface="+mj-lt"/>
              </a:rPr>
              <a:t>Automatic data back up </a:t>
            </a:r>
            <a:endParaRPr lang="da-DK" sz="1100">
              <a:latin typeface="+mj-l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251DCBE-FC88-D82D-CE88-517F3653B62A}"/>
              </a:ext>
            </a:extLst>
          </p:cNvPr>
          <p:cNvSpPr txBox="1"/>
          <p:nvPr/>
        </p:nvSpPr>
        <p:spPr>
          <a:xfrm>
            <a:off x="9109338" y="4482977"/>
            <a:ext cx="243539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>
                <a:latin typeface="+mj-lt"/>
              </a:rPr>
              <a:t>Battery&amp; calibration  notification </a:t>
            </a:r>
            <a:endParaRPr lang="da-DK" sz="1100">
              <a:latin typeface="+mj-lt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E446670-5975-C0FA-33AC-C70F56294E62}"/>
              </a:ext>
            </a:extLst>
          </p:cNvPr>
          <p:cNvSpPr txBox="1"/>
          <p:nvPr/>
        </p:nvSpPr>
        <p:spPr>
          <a:xfrm>
            <a:off x="9793065" y="5650596"/>
            <a:ext cx="197457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>
                <a:latin typeface="+mj-lt"/>
              </a:rPr>
              <a:t>Easy installation with DHCP and Auto discovery  </a:t>
            </a:r>
            <a:endParaRPr lang="da-DK" sz="1100">
              <a:latin typeface="+mj-lt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E89B14E-0B3A-9CD5-21F5-82C4681B1E15}"/>
              </a:ext>
            </a:extLst>
          </p:cNvPr>
          <p:cNvSpPr txBox="1"/>
          <p:nvPr/>
        </p:nvSpPr>
        <p:spPr>
          <a:xfrm>
            <a:off x="8500685" y="5966017"/>
            <a:ext cx="174474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>
                <a:latin typeface="+mj-lt"/>
              </a:rPr>
              <a:t>Hot-swap for easy replacement</a:t>
            </a:r>
            <a:endParaRPr lang="da-DK" sz="1100">
              <a:latin typeface="+mj-l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2D8EC5E-706E-C23C-9099-701015CCAA0A}"/>
              </a:ext>
            </a:extLst>
          </p:cNvPr>
          <p:cNvSpPr txBox="1"/>
          <p:nvPr/>
        </p:nvSpPr>
        <p:spPr>
          <a:xfrm>
            <a:off x="8360842" y="5341799"/>
            <a:ext cx="216372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>
                <a:latin typeface="+mj-lt"/>
              </a:rPr>
              <a:t>Hybrid solution (wired &amp; wireless)  </a:t>
            </a:r>
            <a:endParaRPr lang="da-DK" sz="1100">
              <a:latin typeface="+mj-lt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CABF9B6-DB1B-03E5-2BA7-0CBD0139C2FF}"/>
              </a:ext>
            </a:extLst>
          </p:cNvPr>
          <p:cNvSpPr txBox="1"/>
          <p:nvPr/>
        </p:nvSpPr>
        <p:spPr>
          <a:xfrm>
            <a:off x="9793065" y="4888125"/>
            <a:ext cx="227274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>
                <a:latin typeface="+mj-lt"/>
              </a:rPr>
              <a:t>Ellab Support team for technical assistance  </a:t>
            </a:r>
            <a:endParaRPr lang="da-DK" sz="1100">
              <a:latin typeface="+mj-lt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D8AC56BE-E6AC-698A-ED15-80CD1CBFAEB0}"/>
              </a:ext>
            </a:extLst>
          </p:cNvPr>
          <p:cNvSpPr/>
          <p:nvPr/>
        </p:nvSpPr>
        <p:spPr>
          <a:xfrm>
            <a:off x="4184680" y="4320209"/>
            <a:ext cx="2958242" cy="2302419"/>
          </a:xfrm>
          <a:prstGeom prst="ellipse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A0A9112-BED2-AEA1-37BA-9B6CACA1CAFB}"/>
              </a:ext>
            </a:extLst>
          </p:cNvPr>
          <p:cNvSpPr txBox="1"/>
          <p:nvPr/>
        </p:nvSpPr>
        <p:spPr>
          <a:xfrm>
            <a:off x="5789865" y="4473724"/>
            <a:ext cx="12722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>
                <a:latin typeface="+mj-lt"/>
              </a:rPr>
              <a:t>Audit Trail  </a:t>
            </a:r>
            <a:endParaRPr lang="da-DK" sz="1100">
              <a:latin typeface="+mj-lt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785AE44-604F-0A75-0FB5-3A22C09B4FFF}"/>
              </a:ext>
            </a:extLst>
          </p:cNvPr>
          <p:cNvSpPr txBox="1"/>
          <p:nvPr/>
        </p:nvSpPr>
        <p:spPr>
          <a:xfrm>
            <a:off x="4320208" y="4758651"/>
            <a:ext cx="168511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>
                <a:latin typeface="+mj-lt"/>
              </a:rPr>
              <a:t>GAMP 5 documentation package (full life cycle) </a:t>
            </a:r>
            <a:endParaRPr lang="da-DK" sz="1100">
              <a:latin typeface="+mj-lt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E7274E3-926F-7EC0-1B5C-82C7344C1619}"/>
              </a:ext>
            </a:extLst>
          </p:cNvPr>
          <p:cNvSpPr txBox="1"/>
          <p:nvPr/>
        </p:nvSpPr>
        <p:spPr>
          <a:xfrm>
            <a:off x="5581639" y="4869635"/>
            <a:ext cx="168511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>
                <a:latin typeface="+mj-lt"/>
              </a:rPr>
              <a:t>Ellab field engineers  support </a:t>
            </a:r>
            <a:endParaRPr lang="da-DK" sz="1100">
              <a:latin typeface="+mj-lt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DFC35DF-C473-9049-336C-C9AFD66B7742}"/>
              </a:ext>
            </a:extLst>
          </p:cNvPr>
          <p:cNvSpPr txBox="1"/>
          <p:nvPr/>
        </p:nvSpPr>
        <p:spPr>
          <a:xfrm>
            <a:off x="5979583" y="5337024"/>
            <a:ext cx="161053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>
                <a:latin typeface="+mj-lt"/>
              </a:rPr>
              <a:t>Easy &amp; custom reporting – scheduled reports in PDF &amp; CSV </a:t>
            </a:r>
            <a:endParaRPr lang="da-DK" sz="1100">
              <a:latin typeface="+mj-lt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76BDD7F-233B-8B09-3E4B-FE8031A2D7F7}"/>
              </a:ext>
            </a:extLst>
          </p:cNvPr>
          <p:cNvSpPr txBox="1"/>
          <p:nvPr/>
        </p:nvSpPr>
        <p:spPr>
          <a:xfrm>
            <a:off x="4171762" y="5557242"/>
            <a:ext cx="138043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>
                <a:latin typeface="+mj-lt"/>
              </a:rPr>
              <a:t>FDA 21 CFR Part 11 &amp; EU GMP Annex 11 </a:t>
            </a:r>
            <a:endParaRPr lang="da-DK" sz="1100">
              <a:latin typeface="+mj-lt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1E3690C-3782-6EB0-48EF-350A5BD4C4D3}"/>
              </a:ext>
            </a:extLst>
          </p:cNvPr>
          <p:cNvSpPr txBox="1"/>
          <p:nvPr/>
        </p:nvSpPr>
        <p:spPr>
          <a:xfrm>
            <a:off x="5255870" y="5985074"/>
            <a:ext cx="169582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>
                <a:latin typeface="+mj-lt"/>
              </a:rPr>
              <a:t>Alarm acknowledgement tracking </a:t>
            </a:r>
            <a:endParaRPr lang="da-DK" sz="1100">
              <a:latin typeface="+mj-lt"/>
            </a:endParaRP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B7B9333F-9214-E34E-2FCB-84E042513980}"/>
              </a:ext>
            </a:extLst>
          </p:cNvPr>
          <p:cNvSpPr/>
          <p:nvPr/>
        </p:nvSpPr>
        <p:spPr>
          <a:xfrm>
            <a:off x="384925" y="4323951"/>
            <a:ext cx="2958242" cy="2302419"/>
          </a:xfrm>
          <a:prstGeom prst="ellipse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EAE6C03-FFF5-C175-1F01-3DEBBE76460C}"/>
              </a:ext>
            </a:extLst>
          </p:cNvPr>
          <p:cNvSpPr txBox="1"/>
          <p:nvPr/>
        </p:nvSpPr>
        <p:spPr>
          <a:xfrm>
            <a:off x="876527" y="4276367"/>
            <a:ext cx="18946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>
                <a:latin typeface="+mj-lt"/>
              </a:rPr>
              <a:t>Encrypted data exchange: HTTPS </a:t>
            </a:r>
            <a:endParaRPr lang="da-DK" sz="1100">
              <a:latin typeface="+mj-lt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A2BE2F33-C35A-F1D5-C190-6E962943DD8B}"/>
              </a:ext>
            </a:extLst>
          </p:cNvPr>
          <p:cNvSpPr txBox="1"/>
          <p:nvPr/>
        </p:nvSpPr>
        <p:spPr>
          <a:xfrm>
            <a:off x="9924320" y="6192478"/>
            <a:ext cx="171206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>
                <a:latin typeface="+mj-lt"/>
              </a:rPr>
              <a:t>Operation Mode for </a:t>
            </a:r>
            <a:r>
              <a:rPr lang="en-DK" sz="1100" err="1">
                <a:latin typeface="+mj-lt"/>
              </a:rPr>
              <a:t>maintena</a:t>
            </a:r>
            <a:r>
              <a:rPr lang="da-DK" sz="1100">
                <a:latin typeface="+mj-lt"/>
              </a:rPr>
              <a:t>n</a:t>
            </a:r>
            <a:r>
              <a:rPr lang="en-DK" sz="1100" err="1">
                <a:latin typeface="+mj-lt"/>
              </a:rPr>
              <a:t>ce</a:t>
            </a:r>
            <a:r>
              <a:rPr lang="en-DK" sz="1100">
                <a:latin typeface="+mj-lt"/>
              </a:rPr>
              <a:t> </a:t>
            </a:r>
            <a:endParaRPr lang="da-DK" sz="1100">
              <a:latin typeface="+mj-lt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25D9D095-C036-0663-466E-633F40B1B777}"/>
              </a:ext>
            </a:extLst>
          </p:cNvPr>
          <p:cNvSpPr txBox="1"/>
          <p:nvPr/>
        </p:nvSpPr>
        <p:spPr>
          <a:xfrm>
            <a:off x="466436" y="5471418"/>
            <a:ext cx="133084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>
                <a:latin typeface="+mj-lt"/>
              </a:rPr>
              <a:t>Easy </a:t>
            </a:r>
            <a:r>
              <a:rPr lang="en-DK" sz="1100" err="1">
                <a:latin typeface="+mj-lt"/>
              </a:rPr>
              <a:t>scalabilit</a:t>
            </a:r>
            <a:r>
              <a:rPr lang="da-DK" sz="1100">
                <a:latin typeface="+mj-lt"/>
              </a:rPr>
              <a:t>y</a:t>
            </a:r>
            <a:r>
              <a:rPr lang="en-DK" sz="1100">
                <a:latin typeface="+mj-lt"/>
              </a:rPr>
              <a:t> with Cloud </a:t>
            </a:r>
            <a:endParaRPr lang="da-DK" sz="1100">
              <a:latin typeface="+mj-lt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820C968-51DC-CBCA-38B1-53A5CADDD3CE}"/>
              </a:ext>
            </a:extLst>
          </p:cNvPr>
          <p:cNvSpPr txBox="1"/>
          <p:nvPr/>
        </p:nvSpPr>
        <p:spPr>
          <a:xfrm>
            <a:off x="1816207" y="5298338"/>
            <a:ext cx="152519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>
                <a:latin typeface="+mj-lt"/>
              </a:rPr>
              <a:t>2-way communication </a:t>
            </a:r>
            <a:endParaRPr lang="da-DK" sz="1100">
              <a:latin typeface="+mj-lt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070C455-F617-AA62-2AED-A600B578209E}"/>
              </a:ext>
            </a:extLst>
          </p:cNvPr>
          <p:cNvSpPr txBox="1"/>
          <p:nvPr/>
        </p:nvSpPr>
        <p:spPr>
          <a:xfrm>
            <a:off x="2195761" y="5839216"/>
            <a:ext cx="156758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>
                <a:latin typeface="+mj-lt"/>
              </a:rPr>
              <a:t>Data backfill – local storage on HW </a:t>
            </a:r>
            <a:endParaRPr lang="da-DK" sz="1100">
              <a:latin typeface="+mj-lt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87808CF-9B6D-88FA-962A-AF6EEFD0E529}"/>
              </a:ext>
            </a:extLst>
          </p:cNvPr>
          <p:cNvSpPr txBox="1"/>
          <p:nvPr/>
        </p:nvSpPr>
        <p:spPr>
          <a:xfrm>
            <a:off x="4571945" y="4432786"/>
            <a:ext cx="134388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>
                <a:latin typeface="+mj-lt"/>
              </a:rPr>
              <a:t>Action cards </a:t>
            </a:r>
            <a:endParaRPr lang="da-DK" sz="1100">
              <a:latin typeface="+mj-lt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3ED8E8D8-74B1-3B3F-60C8-16080B3AD5DD}"/>
              </a:ext>
            </a:extLst>
          </p:cNvPr>
          <p:cNvSpPr txBox="1"/>
          <p:nvPr/>
        </p:nvSpPr>
        <p:spPr>
          <a:xfrm>
            <a:off x="299941" y="4859640"/>
            <a:ext cx="182303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>
                <a:latin typeface="+mj-lt"/>
              </a:rPr>
              <a:t>Single Sign on &amp; Windows Authentication </a:t>
            </a:r>
            <a:endParaRPr lang="da-DK" sz="1100">
              <a:latin typeface="+mj-lt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81248BC-9D07-FDB5-30C5-9CEE193557F3}"/>
              </a:ext>
            </a:extLst>
          </p:cNvPr>
          <p:cNvSpPr txBox="1"/>
          <p:nvPr/>
        </p:nvSpPr>
        <p:spPr>
          <a:xfrm>
            <a:off x="2568682" y="4899049"/>
            <a:ext cx="127832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>
                <a:latin typeface="+mj-lt"/>
              </a:rPr>
              <a:t>MS Azure: 70+ locations </a:t>
            </a:r>
            <a:endParaRPr lang="da-DK" sz="1100">
              <a:latin typeface="+mj-lt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0D09744B-9931-55B8-D2E9-D60A200A000E}"/>
              </a:ext>
            </a:extLst>
          </p:cNvPr>
          <p:cNvSpPr txBox="1"/>
          <p:nvPr/>
        </p:nvSpPr>
        <p:spPr>
          <a:xfrm>
            <a:off x="14618" y="5958448"/>
            <a:ext cx="224224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>
                <a:latin typeface="+mj-lt"/>
              </a:rPr>
              <a:t>All data packets are checked and stored in secure SQL </a:t>
            </a:r>
            <a:endParaRPr lang="da-DK" sz="1100">
              <a:latin typeface="+mj-lt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11C68951-FB3B-4CD4-6ECB-5E50B91A14A4}"/>
              </a:ext>
            </a:extLst>
          </p:cNvPr>
          <p:cNvSpPr txBox="1"/>
          <p:nvPr/>
        </p:nvSpPr>
        <p:spPr>
          <a:xfrm>
            <a:off x="2372333" y="4013486"/>
            <a:ext cx="14746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>
                <a:latin typeface="+mj-lt"/>
              </a:rPr>
              <a:t>Segregated data storage (owned by you, not shared with others) </a:t>
            </a:r>
            <a:endParaRPr lang="da-DK" sz="110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76534882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D729B-1BC2-BFA3-FF99-32B8901B3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304" y="613307"/>
            <a:ext cx="9192065" cy="493775"/>
          </a:xfrm>
        </p:spPr>
        <p:txBody>
          <a:bodyPr/>
          <a:lstStyle/>
          <a:p>
            <a:r>
              <a:rPr lang="en-DK"/>
              <a:t>If the customer are interested in ...</a:t>
            </a:r>
            <a:br>
              <a:rPr lang="en-DK"/>
            </a:br>
            <a:r>
              <a:rPr lang="en-DK" sz="1800">
                <a:solidFill>
                  <a:schemeClr val="accent1"/>
                </a:solidFill>
              </a:rPr>
              <a:t>Maintenance</a:t>
            </a:r>
            <a:r>
              <a:rPr lang="en-DK"/>
              <a:t>  </a:t>
            </a:r>
            <a:endParaRPr lang="da-DK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0D2E20-2C42-B227-F22B-CB46A6B946FC}"/>
              </a:ext>
            </a:extLst>
          </p:cNvPr>
          <p:cNvSpPr txBox="1"/>
          <p:nvPr/>
        </p:nvSpPr>
        <p:spPr>
          <a:xfrm>
            <a:off x="287848" y="1366897"/>
            <a:ext cx="1128129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600" b="1">
                <a:solidFill>
                  <a:schemeClr val="tx2"/>
                </a:solidFill>
                <a:latin typeface="+mj-lt"/>
              </a:rPr>
              <a:t>Example: </a:t>
            </a:r>
          </a:p>
          <a:p>
            <a:r>
              <a:rPr lang="en-DK" sz="1600">
                <a:solidFill>
                  <a:schemeClr val="tx2"/>
                </a:solidFill>
                <a:latin typeface="+mj-lt"/>
              </a:rPr>
              <a:t>I would like to </a:t>
            </a:r>
            <a:r>
              <a:rPr lang="en-DK" sz="1600" b="1">
                <a:solidFill>
                  <a:schemeClr val="tx2"/>
                </a:solidFill>
                <a:latin typeface="+mj-lt"/>
              </a:rPr>
              <a:t>calibrate</a:t>
            </a:r>
            <a:r>
              <a:rPr lang="en-DK" sz="1600">
                <a:solidFill>
                  <a:schemeClr val="tx2"/>
                </a:solidFill>
                <a:latin typeface="+mj-lt"/>
              </a:rPr>
              <a:t> my sensors, how do I prevent triggering alarms in my system? (prevent deviations during audit) </a:t>
            </a:r>
          </a:p>
          <a:p>
            <a:r>
              <a:rPr lang="da-DK" sz="1600" b="1">
                <a:solidFill>
                  <a:schemeClr val="tx2"/>
                </a:solidFill>
                <a:latin typeface="+mj-lt"/>
              </a:rPr>
              <a:t>O</a:t>
            </a:r>
            <a:r>
              <a:rPr lang="en-DK" sz="1600" b="1">
                <a:solidFill>
                  <a:schemeClr val="tx2"/>
                </a:solidFill>
                <a:latin typeface="+mj-lt"/>
              </a:rPr>
              <a:t>r, </a:t>
            </a:r>
            <a:endParaRPr lang="en-DK" sz="1600">
              <a:solidFill>
                <a:schemeClr val="tx2"/>
              </a:solidFill>
              <a:latin typeface="+mj-lt"/>
            </a:endParaRPr>
          </a:p>
          <a:p>
            <a:r>
              <a:rPr lang="en-DK" sz="1600">
                <a:solidFill>
                  <a:schemeClr val="tx2"/>
                </a:solidFill>
                <a:latin typeface="+mj-lt"/>
              </a:rPr>
              <a:t>I would like to </a:t>
            </a:r>
            <a:r>
              <a:rPr lang="en-DK" sz="1600" b="1">
                <a:solidFill>
                  <a:schemeClr val="tx2"/>
                </a:solidFill>
                <a:latin typeface="+mj-lt"/>
              </a:rPr>
              <a:t>clean</a:t>
            </a:r>
            <a:r>
              <a:rPr lang="en-DK" sz="1600">
                <a:solidFill>
                  <a:schemeClr val="tx2"/>
                </a:solidFill>
                <a:latin typeface="+mj-lt"/>
              </a:rPr>
              <a:t> my laboratory, how do I prevent triggering alarms in my system?  </a:t>
            </a:r>
            <a:endParaRPr lang="da-DK" sz="1600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3039CE-2E69-1A93-1723-45C9745A2A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8294" y="3120689"/>
            <a:ext cx="7249168" cy="3505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599412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506F2E-B588-DD73-E8D6-FFE6A5E4B0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6C671-FEB1-50C0-3C17-DDFABD624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991" y="957864"/>
            <a:ext cx="9192065" cy="493775"/>
          </a:xfrm>
        </p:spPr>
        <p:txBody>
          <a:bodyPr/>
          <a:lstStyle/>
          <a:p>
            <a:r>
              <a:rPr lang="en-DK"/>
              <a:t>If the customer are interested in ...</a:t>
            </a:r>
            <a:br>
              <a:rPr lang="en-DK"/>
            </a:br>
            <a:r>
              <a:rPr lang="en-DK" sz="1800">
                <a:solidFill>
                  <a:schemeClr val="accent1"/>
                </a:solidFill>
              </a:rPr>
              <a:t>Alarm escalations </a:t>
            </a:r>
            <a:r>
              <a:rPr lang="en-DK"/>
              <a:t> </a:t>
            </a:r>
            <a:endParaRPr lang="da-DK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28605D-4B32-3502-C2BB-E5804173627B}"/>
              </a:ext>
            </a:extLst>
          </p:cNvPr>
          <p:cNvSpPr txBox="1"/>
          <p:nvPr/>
        </p:nvSpPr>
        <p:spPr>
          <a:xfrm>
            <a:off x="510209" y="1669774"/>
            <a:ext cx="9448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600" b="1">
                <a:solidFill>
                  <a:schemeClr val="tx2"/>
                </a:solidFill>
                <a:latin typeface="+mj-lt"/>
              </a:rPr>
              <a:t>Example: </a:t>
            </a:r>
          </a:p>
          <a:p>
            <a:r>
              <a:rPr lang="en-DK" sz="1600">
                <a:solidFill>
                  <a:schemeClr val="tx2"/>
                </a:solidFill>
                <a:latin typeface="+mj-lt"/>
              </a:rPr>
              <a:t>I would like to escalate alarms to specific groups in the company?</a:t>
            </a:r>
          </a:p>
          <a:p>
            <a:r>
              <a:rPr lang="da-DK" sz="1600" b="1">
                <a:solidFill>
                  <a:schemeClr val="tx2"/>
                </a:solidFill>
                <a:latin typeface="+mj-lt"/>
              </a:rPr>
              <a:t>A</a:t>
            </a:r>
            <a:r>
              <a:rPr lang="en-DK" sz="1600" b="1" err="1">
                <a:solidFill>
                  <a:schemeClr val="tx2"/>
                </a:solidFill>
                <a:latin typeface="+mj-lt"/>
              </a:rPr>
              <a:t>nd</a:t>
            </a:r>
            <a:r>
              <a:rPr lang="en-DK" sz="1600" b="1">
                <a:solidFill>
                  <a:schemeClr val="tx2"/>
                </a:solidFill>
                <a:latin typeface="+mj-lt"/>
              </a:rPr>
              <a:t>.. </a:t>
            </a:r>
          </a:p>
          <a:p>
            <a:r>
              <a:rPr lang="en-DK" sz="1600">
                <a:solidFill>
                  <a:schemeClr val="tx2"/>
                </a:solidFill>
                <a:latin typeface="+mj-lt"/>
              </a:rPr>
              <a:t>How do I receive these alarm notifications? </a:t>
            </a:r>
          </a:p>
          <a:p>
            <a:endParaRPr lang="en-DK" sz="1600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AAD0CC-A986-702A-D56E-EC9514557B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6449" y="3419762"/>
            <a:ext cx="10075388" cy="2480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039471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6BA215-4253-F5F3-AC2E-2644DC8DC0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9E010-B1A1-536C-7E55-034E32505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209" y="749450"/>
            <a:ext cx="9192065" cy="493775"/>
          </a:xfrm>
        </p:spPr>
        <p:txBody>
          <a:bodyPr/>
          <a:lstStyle/>
          <a:p>
            <a:r>
              <a:rPr lang="en-DK"/>
              <a:t>If the customer are interested in ...</a:t>
            </a:r>
            <a:br>
              <a:rPr lang="en-DK"/>
            </a:br>
            <a:r>
              <a:rPr lang="en-DK" sz="1800">
                <a:solidFill>
                  <a:schemeClr val="accent1"/>
                </a:solidFill>
              </a:rPr>
              <a:t>Data integrity </a:t>
            </a:r>
            <a:endParaRPr lang="da-DK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E540A1-2676-53B9-7DF2-287CDC10D7DA}"/>
              </a:ext>
            </a:extLst>
          </p:cNvPr>
          <p:cNvSpPr txBox="1"/>
          <p:nvPr/>
        </p:nvSpPr>
        <p:spPr>
          <a:xfrm>
            <a:off x="510209" y="1669774"/>
            <a:ext cx="9448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600" b="1">
                <a:solidFill>
                  <a:schemeClr val="tx2"/>
                </a:solidFill>
                <a:latin typeface="+mj-lt"/>
              </a:rPr>
              <a:t>Example: </a:t>
            </a:r>
          </a:p>
          <a:p>
            <a:r>
              <a:rPr lang="en-DK" sz="1600">
                <a:solidFill>
                  <a:schemeClr val="tx2"/>
                </a:solidFill>
                <a:latin typeface="+mj-lt"/>
              </a:rPr>
              <a:t>I would like to know more about data integrity?</a:t>
            </a:r>
          </a:p>
          <a:p>
            <a:r>
              <a:rPr lang="da-DK" sz="1600" b="1">
                <a:solidFill>
                  <a:schemeClr val="tx2"/>
                </a:solidFill>
                <a:latin typeface="+mj-lt"/>
              </a:rPr>
              <a:t>A</a:t>
            </a:r>
            <a:r>
              <a:rPr lang="en-DK" sz="1600" b="1" err="1">
                <a:solidFill>
                  <a:schemeClr val="tx2"/>
                </a:solidFill>
                <a:latin typeface="+mj-lt"/>
              </a:rPr>
              <a:t>nd</a:t>
            </a:r>
            <a:r>
              <a:rPr lang="en-DK" sz="1600" b="1">
                <a:solidFill>
                  <a:schemeClr val="tx2"/>
                </a:solidFill>
                <a:latin typeface="+mj-lt"/>
              </a:rPr>
              <a:t>.. </a:t>
            </a:r>
          </a:p>
          <a:p>
            <a:r>
              <a:rPr lang="en-DK" sz="1600">
                <a:solidFill>
                  <a:schemeClr val="tx2"/>
                </a:solidFill>
                <a:latin typeface="+mj-lt"/>
              </a:rPr>
              <a:t>How do is data protected in the system? </a:t>
            </a:r>
          </a:p>
          <a:p>
            <a:endParaRPr lang="en-DK" sz="1600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DEC5FC7-0234-A275-2267-292481429C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5138" y="3982516"/>
            <a:ext cx="1341236" cy="6157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7119773-231A-8BA1-C47D-99938A540E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9720" y="3655460"/>
            <a:ext cx="1020338" cy="116549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3BCAC5D-D8C7-ABE7-7CFE-35CFF8F03B69}"/>
              </a:ext>
            </a:extLst>
          </p:cNvPr>
          <p:cNvSpPr txBox="1"/>
          <p:nvPr/>
        </p:nvSpPr>
        <p:spPr>
          <a:xfrm>
            <a:off x="4871584" y="4815149"/>
            <a:ext cx="178557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000" b="0">
                <a:solidFill>
                  <a:schemeClr val="bg2">
                    <a:lumMod val="10000"/>
                  </a:schemeClr>
                </a:solidFill>
                <a:latin typeface="+mn-lt"/>
              </a:rPr>
              <a:t>Backfill of data: Storage happens on both Transmitter and Access point to ensure data is always available somewhere should the communication fail.</a:t>
            </a:r>
            <a:endParaRPr lang="en-DK" sz="1000" b="0">
              <a:solidFill>
                <a:schemeClr val="bg2">
                  <a:lumMod val="10000"/>
                </a:schemeClr>
              </a:solidFill>
              <a:latin typeface="+mn-l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4051AE-133F-B58C-11E2-2FA7DAB76CB2}"/>
              </a:ext>
            </a:extLst>
          </p:cNvPr>
          <p:cNvSpPr txBox="1"/>
          <p:nvPr/>
        </p:nvSpPr>
        <p:spPr>
          <a:xfrm>
            <a:off x="1553866" y="4815149"/>
            <a:ext cx="15437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000" b="0">
                <a:solidFill>
                  <a:schemeClr val="bg2">
                    <a:lumMod val="10000"/>
                  </a:schemeClr>
                </a:solidFill>
                <a:latin typeface="+mn-lt"/>
              </a:rPr>
              <a:t>2-way communication ensure handshake between Transmitter and access point.  </a:t>
            </a:r>
            <a:endParaRPr lang="en-DK" sz="1000" b="0">
              <a:solidFill>
                <a:schemeClr val="bg2">
                  <a:lumMod val="10000"/>
                </a:schemeClr>
              </a:solidFill>
              <a:latin typeface="+mn-lt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0E268A2-51D8-6BFA-7D80-0CB544970D28}"/>
              </a:ext>
            </a:extLst>
          </p:cNvPr>
          <p:cNvGrpSpPr/>
          <p:nvPr/>
        </p:nvGrpSpPr>
        <p:grpSpPr>
          <a:xfrm>
            <a:off x="8770507" y="3848794"/>
            <a:ext cx="864949" cy="726653"/>
            <a:chOff x="5177948" y="2896731"/>
            <a:chExt cx="1118652" cy="1003489"/>
          </a:xfrm>
        </p:grpSpPr>
        <p:sp>
          <p:nvSpPr>
            <p:cNvPr id="13" name="Freeform 105">
              <a:extLst>
                <a:ext uri="{FF2B5EF4-FFF2-40B4-BE49-F238E27FC236}">
                  <a16:creationId xmlns:a16="http://schemas.microsoft.com/office/drawing/2014/main" id="{B721121C-BB27-9B8F-076A-8424E9BF9C6E}"/>
                </a:ext>
              </a:extLst>
            </p:cNvPr>
            <p:cNvSpPr/>
            <p:nvPr/>
          </p:nvSpPr>
          <p:spPr>
            <a:xfrm>
              <a:off x="5440363" y="3199893"/>
              <a:ext cx="413999" cy="50269"/>
            </a:xfrm>
            <a:custGeom>
              <a:avLst/>
              <a:gdLst>
                <a:gd name="connsiteX0" fmla="*/ 8731 w 148762"/>
                <a:gd name="connsiteY0" fmla="*/ 17116 h 17116"/>
                <a:gd name="connsiteX1" fmla="*/ 140032 w 148762"/>
                <a:gd name="connsiteY1" fmla="*/ 17116 h 17116"/>
                <a:gd name="connsiteX2" fmla="*/ 148763 w 148762"/>
                <a:gd name="connsiteY2" fmla="*/ 8558 h 17116"/>
                <a:gd name="connsiteX3" fmla="*/ 140032 w 148762"/>
                <a:gd name="connsiteY3" fmla="*/ 0 h 17116"/>
                <a:gd name="connsiteX4" fmla="*/ 8731 w 148762"/>
                <a:gd name="connsiteY4" fmla="*/ 0 h 17116"/>
                <a:gd name="connsiteX5" fmla="*/ 0 w 148762"/>
                <a:gd name="connsiteY5" fmla="*/ 8558 h 17116"/>
                <a:gd name="connsiteX6" fmla="*/ 8731 w 148762"/>
                <a:gd name="connsiteY6" fmla="*/ 17116 h 17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8762" h="17116">
                  <a:moveTo>
                    <a:pt x="8731" y="17116"/>
                  </a:moveTo>
                  <a:lnTo>
                    <a:pt x="140032" y="17116"/>
                  </a:lnTo>
                  <a:cubicBezTo>
                    <a:pt x="144854" y="17116"/>
                    <a:pt x="148763" y="13284"/>
                    <a:pt x="148763" y="8558"/>
                  </a:cubicBezTo>
                  <a:cubicBezTo>
                    <a:pt x="148763" y="3832"/>
                    <a:pt x="144854" y="0"/>
                    <a:pt x="140032" y="0"/>
                  </a:cubicBezTo>
                  <a:lnTo>
                    <a:pt x="8731" y="0"/>
                  </a:lnTo>
                  <a:cubicBezTo>
                    <a:pt x="3909" y="0"/>
                    <a:pt x="0" y="3832"/>
                    <a:pt x="0" y="8558"/>
                  </a:cubicBezTo>
                  <a:cubicBezTo>
                    <a:pt x="0" y="13284"/>
                    <a:pt x="3909" y="17116"/>
                    <a:pt x="8731" y="17116"/>
                  </a:cubicBez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 w="1704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4" name="Freeform 106">
              <a:extLst>
                <a:ext uri="{FF2B5EF4-FFF2-40B4-BE49-F238E27FC236}">
                  <a16:creationId xmlns:a16="http://schemas.microsoft.com/office/drawing/2014/main" id="{8EEF9E79-3596-C13D-839A-87CC6420590C}"/>
                </a:ext>
              </a:extLst>
            </p:cNvPr>
            <p:cNvSpPr/>
            <p:nvPr/>
          </p:nvSpPr>
          <p:spPr>
            <a:xfrm>
              <a:off x="5440363" y="3319558"/>
              <a:ext cx="336488" cy="50269"/>
            </a:xfrm>
            <a:custGeom>
              <a:avLst/>
              <a:gdLst>
                <a:gd name="connsiteX0" fmla="*/ 8731 w 120910"/>
                <a:gd name="connsiteY0" fmla="*/ 17116 h 17116"/>
                <a:gd name="connsiteX1" fmla="*/ 112179 w 120910"/>
                <a:gd name="connsiteY1" fmla="*/ 17116 h 17116"/>
                <a:gd name="connsiteX2" fmla="*/ 120910 w 120910"/>
                <a:gd name="connsiteY2" fmla="*/ 8558 h 17116"/>
                <a:gd name="connsiteX3" fmla="*/ 112179 w 120910"/>
                <a:gd name="connsiteY3" fmla="*/ 0 h 17116"/>
                <a:gd name="connsiteX4" fmla="*/ 8731 w 120910"/>
                <a:gd name="connsiteY4" fmla="*/ 0 h 17116"/>
                <a:gd name="connsiteX5" fmla="*/ 0 w 120910"/>
                <a:gd name="connsiteY5" fmla="*/ 8558 h 17116"/>
                <a:gd name="connsiteX6" fmla="*/ 8731 w 120910"/>
                <a:gd name="connsiteY6" fmla="*/ 17116 h 17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0910" h="17116">
                  <a:moveTo>
                    <a:pt x="8731" y="17116"/>
                  </a:moveTo>
                  <a:lnTo>
                    <a:pt x="112179" y="17116"/>
                  </a:lnTo>
                  <a:cubicBezTo>
                    <a:pt x="117001" y="17116"/>
                    <a:pt x="120910" y="13284"/>
                    <a:pt x="120910" y="8558"/>
                  </a:cubicBezTo>
                  <a:cubicBezTo>
                    <a:pt x="120910" y="3832"/>
                    <a:pt x="117001" y="0"/>
                    <a:pt x="112179" y="0"/>
                  </a:cubicBezTo>
                  <a:lnTo>
                    <a:pt x="8731" y="0"/>
                  </a:lnTo>
                  <a:cubicBezTo>
                    <a:pt x="3909" y="0"/>
                    <a:pt x="0" y="3832"/>
                    <a:pt x="0" y="8558"/>
                  </a:cubicBezTo>
                  <a:cubicBezTo>
                    <a:pt x="0" y="13284"/>
                    <a:pt x="3909" y="17116"/>
                    <a:pt x="8731" y="17116"/>
                  </a:cubicBezTo>
                  <a:close/>
                </a:path>
              </a:pathLst>
            </a:custGeom>
            <a:solidFill>
              <a:srgbClr val="BD5C7A"/>
            </a:solidFill>
            <a:ln w="1704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5" name="Freeform 107">
              <a:extLst>
                <a:ext uri="{FF2B5EF4-FFF2-40B4-BE49-F238E27FC236}">
                  <a16:creationId xmlns:a16="http://schemas.microsoft.com/office/drawing/2014/main" id="{5B1C65F8-CE3E-B54E-9F7B-9EF0F3E121A8}"/>
                </a:ext>
              </a:extLst>
            </p:cNvPr>
            <p:cNvSpPr/>
            <p:nvPr/>
          </p:nvSpPr>
          <p:spPr>
            <a:xfrm>
              <a:off x="5440363" y="3558888"/>
              <a:ext cx="336488" cy="50269"/>
            </a:xfrm>
            <a:custGeom>
              <a:avLst/>
              <a:gdLst>
                <a:gd name="connsiteX0" fmla="*/ 8731 w 120910"/>
                <a:gd name="connsiteY0" fmla="*/ 17116 h 17116"/>
                <a:gd name="connsiteX1" fmla="*/ 112179 w 120910"/>
                <a:gd name="connsiteY1" fmla="*/ 17116 h 17116"/>
                <a:gd name="connsiteX2" fmla="*/ 120910 w 120910"/>
                <a:gd name="connsiteY2" fmla="*/ 8558 h 17116"/>
                <a:gd name="connsiteX3" fmla="*/ 112179 w 120910"/>
                <a:gd name="connsiteY3" fmla="*/ 0 h 17116"/>
                <a:gd name="connsiteX4" fmla="*/ 8731 w 120910"/>
                <a:gd name="connsiteY4" fmla="*/ 0 h 17116"/>
                <a:gd name="connsiteX5" fmla="*/ 0 w 120910"/>
                <a:gd name="connsiteY5" fmla="*/ 8558 h 17116"/>
                <a:gd name="connsiteX6" fmla="*/ 8731 w 120910"/>
                <a:gd name="connsiteY6" fmla="*/ 17116 h 17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0910" h="17116">
                  <a:moveTo>
                    <a:pt x="8731" y="17116"/>
                  </a:moveTo>
                  <a:lnTo>
                    <a:pt x="112179" y="17116"/>
                  </a:lnTo>
                  <a:cubicBezTo>
                    <a:pt x="117001" y="17116"/>
                    <a:pt x="120910" y="13284"/>
                    <a:pt x="120910" y="8558"/>
                  </a:cubicBezTo>
                  <a:cubicBezTo>
                    <a:pt x="120910" y="3832"/>
                    <a:pt x="117001" y="0"/>
                    <a:pt x="112179" y="0"/>
                  </a:cubicBezTo>
                  <a:lnTo>
                    <a:pt x="8731" y="0"/>
                  </a:lnTo>
                  <a:cubicBezTo>
                    <a:pt x="3909" y="0"/>
                    <a:pt x="0" y="3832"/>
                    <a:pt x="0" y="8558"/>
                  </a:cubicBezTo>
                  <a:cubicBezTo>
                    <a:pt x="0" y="13284"/>
                    <a:pt x="3909" y="17116"/>
                    <a:pt x="8731" y="17116"/>
                  </a:cubicBez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 w="1704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6" name="Freeform 108">
              <a:extLst>
                <a:ext uri="{FF2B5EF4-FFF2-40B4-BE49-F238E27FC236}">
                  <a16:creationId xmlns:a16="http://schemas.microsoft.com/office/drawing/2014/main" id="{CF5AE295-8DA4-9D9C-D14F-8559BF65BEDE}"/>
                </a:ext>
              </a:extLst>
            </p:cNvPr>
            <p:cNvSpPr/>
            <p:nvPr/>
          </p:nvSpPr>
          <p:spPr>
            <a:xfrm>
              <a:off x="5440363" y="3439223"/>
              <a:ext cx="256787" cy="50269"/>
            </a:xfrm>
            <a:custGeom>
              <a:avLst/>
              <a:gdLst>
                <a:gd name="connsiteX0" fmla="*/ 83540 w 92271"/>
                <a:gd name="connsiteY0" fmla="*/ 0 h 17116"/>
                <a:gd name="connsiteX1" fmla="*/ 8731 w 92271"/>
                <a:gd name="connsiteY1" fmla="*/ 0 h 17116"/>
                <a:gd name="connsiteX2" fmla="*/ 0 w 92271"/>
                <a:gd name="connsiteY2" fmla="*/ 8558 h 17116"/>
                <a:gd name="connsiteX3" fmla="*/ 8731 w 92271"/>
                <a:gd name="connsiteY3" fmla="*/ 17116 h 17116"/>
                <a:gd name="connsiteX4" fmla="*/ 83540 w 92271"/>
                <a:gd name="connsiteY4" fmla="*/ 17116 h 17116"/>
                <a:gd name="connsiteX5" fmla="*/ 92272 w 92271"/>
                <a:gd name="connsiteY5" fmla="*/ 8558 h 17116"/>
                <a:gd name="connsiteX6" fmla="*/ 83540 w 92271"/>
                <a:gd name="connsiteY6" fmla="*/ 0 h 17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271" h="17116">
                  <a:moveTo>
                    <a:pt x="83540" y="0"/>
                  </a:moveTo>
                  <a:lnTo>
                    <a:pt x="8731" y="0"/>
                  </a:lnTo>
                  <a:cubicBezTo>
                    <a:pt x="3909" y="0"/>
                    <a:pt x="0" y="3832"/>
                    <a:pt x="0" y="8558"/>
                  </a:cubicBezTo>
                  <a:cubicBezTo>
                    <a:pt x="0" y="13284"/>
                    <a:pt x="3909" y="17116"/>
                    <a:pt x="8731" y="17116"/>
                  </a:cubicBezTo>
                  <a:lnTo>
                    <a:pt x="83540" y="17116"/>
                  </a:lnTo>
                  <a:cubicBezTo>
                    <a:pt x="88363" y="17116"/>
                    <a:pt x="92272" y="13284"/>
                    <a:pt x="92272" y="8558"/>
                  </a:cubicBezTo>
                  <a:cubicBezTo>
                    <a:pt x="92272" y="3832"/>
                    <a:pt x="88363" y="0"/>
                    <a:pt x="83540" y="0"/>
                  </a:cubicBez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 w="1704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302C619-9DE9-8180-2465-E13DBEDEFF29}"/>
                </a:ext>
              </a:extLst>
            </p:cNvPr>
            <p:cNvGrpSpPr/>
            <p:nvPr/>
          </p:nvGrpSpPr>
          <p:grpSpPr>
            <a:xfrm>
              <a:off x="5177948" y="2896731"/>
              <a:ext cx="1118652" cy="1003489"/>
              <a:chOff x="5177948" y="2896731"/>
              <a:chExt cx="1118652" cy="1003489"/>
            </a:xfrm>
          </p:grpSpPr>
          <p:pic>
            <p:nvPicPr>
              <p:cNvPr id="18" name="Graphic 17" descr="Clipboard with solid fill">
                <a:extLst>
                  <a:ext uri="{FF2B5EF4-FFF2-40B4-BE49-F238E27FC236}">
                    <a16:creationId xmlns:a16="http://schemas.microsoft.com/office/drawing/2014/main" id="{C03BB2D5-74EE-427F-58F3-2791F6D13A3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>
                <a:off x="5177948" y="2896731"/>
                <a:ext cx="914400" cy="914400"/>
              </a:xfrm>
              <a:prstGeom prst="rect">
                <a:avLst/>
              </a:prstGeom>
            </p:spPr>
          </p:pic>
          <p:pic>
            <p:nvPicPr>
              <p:cNvPr id="19" name="Graphic 18" descr="Lock with solid fill">
                <a:extLst>
                  <a:ext uri="{FF2B5EF4-FFF2-40B4-BE49-F238E27FC236}">
                    <a16:creationId xmlns:a16="http://schemas.microsoft.com/office/drawing/2014/main" id="{89339A3D-E05B-61F9-2D88-BECB2117C2F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5646542" y="3250162"/>
                <a:ext cx="650058" cy="650058"/>
              </a:xfrm>
              <a:prstGeom prst="rect">
                <a:avLst/>
              </a:prstGeom>
            </p:spPr>
          </p:pic>
        </p:grp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5B33D841-FA07-3EEE-CB5A-DD6D94C54A89}"/>
              </a:ext>
            </a:extLst>
          </p:cNvPr>
          <p:cNvSpPr txBox="1"/>
          <p:nvPr/>
        </p:nvSpPr>
        <p:spPr>
          <a:xfrm>
            <a:off x="8431093" y="4815149"/>
            <a:ext cx="15437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000" b="0">
                <a:solidFill>
                  <a:schemeClr val="bg2">
                    <a:lumMod val="10000"/>
                  </a:schemeClr>
                </a:solidFill>
                <a:latin typeface="+mn-lt"/>
              </a:rPr>
              <a:t>The audit trail shows trends, alarms, and actions taken to handle alarms. </a:t>
            </a:r>
            <a:endParaRPr lang="en-DK" sz="1000" b="0">
              <a:solidFill>
                <a:schemeClr val="bg2">
                  <a:lumMod val="1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557045649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DC4477-D536-AC7D-65BC-F70E10E56F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87167-D486-3317-CB94-E529A61F4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209" y="749450"/>
            <a:ext cx="9192065" cy="493775"/>
          </a:xfrm>
        </p:spPr>
        <p:txBody>
          <a:bodyPr/>
          <a:lstStyle/>
          <a:p>
            <a:r>
              <a:rPr lang="en-DK"/>
              <a:t>If the customer are interested in ...</a:t>
            </a:r>
            <a:br>
              <a:rPr lang="en-DK"/>
            </a:br>
            <a:r>
              <a:rPr lang="en-DK" sz="1800">
                <a:solidFill>
                  <a:schemeClr val="accent1"/>
                </a:solidFill>
              </a:rPr>
              <a:t>Installation options </a:t>
            </a:r>
            <a:endParaRPr lang="da-DK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798964-9A67-47B3-8192-0B7DA1343934}"/>
              </a:ext>
            </a:extLst>
          </p:cNvPr>
          <p:cNvSpPr txBox="1"/>
          <p:nvPr/>
        </p:nvSpPr>
        <p:spPr>
          <a:xfrm>
            <a:off x="510209" y="1557233"/>
            <a:ext cx="9448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600" b="1">
                <a:solidFill>
                  <a:schemeClr val="tx2"/>
                </a:solidFill>
                <a:latin typeface="+mj-lt"/>
              </a:rPr>
              <a:t>Example: </a:t>
            </a:r>
          </a:p>
          <a:p>
            <a:r>
              <a:rPr lang="en-DK" sz="1600">
                <a:solidFill>
                  <a:schemeClr val="tx2"/>
                </a:solidFill>
                <a:latin typeface="+mj-lt"/>
              </a:rPr>
              <a:t>I would like to know more about what my installation options are?</a:t>
            </a:r>
          </a:p>
          <a:p>
            <a:r>
              <a:rPr lang="da-DK" sz="1600" b="1">
                <a:solidFill>
                  <a:schemeClr val="tx2"/>
                </a:solidFill>
                <a:latin typeface="+mj-lt"/>
              </a:rPr>
              <a:t>A</a:t>
            </a:r>
            <a:r>
              <a:rPr lang="en-DK" sz="1600" b="1" err="1">
                <a:solidFill>
                  <a:schemeClr val="tx2"/>
                </a:solidFill>
                <a:latin typeface="+mj-lt"/>
              </a:rPr>
              <a:t>nd</a:t>
            </a:r>
            <a:r>
              <a:rPr lang="en-DK" sz="1600" b="1">
                <a:solidFill>
                  <a:schemeClr val="tx2"/>
                </a:solidFill>
                <a:latin typeface="+mj-lt"/>
              </a:rPr>
              <a:t>.. </a:t>
            </a:r>
          </a:p>
          <a:p>
            <a:r>
              <a:rPr lang="en-DK" sz="1600">
                <a:solidFill>
                  <a:schemeClr val="tx2"/>
                </a:solidFill>
                <a:latin typeface="+mj-lt"/>
              </a:rPr>
              <a:t>How is data stored and backfilled? </a:t>
            </a:r>
          </a:p>
          <a:p>
            <a:endParaRPr lang="en-DK" sz="1600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D69C08C-998A-FB12-01BC-157DAF5097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3803" y="2800677"/>
            <a:ext cx="7304394" cy="3952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958220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ct 2" hidden="1">
            <a:extLst>
              <a:ext uri="{FF2B5EF4-FFF2-40B4-BE49-F238E27FC236}">
                <a16:creationId xmlns:a16="http://schemas.microsoft.com/office/drawing/2014/main" id="{80770F1E-2DC0-4D7E-B956-67CE840A7773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611505" y="1905"/>
          <a:ext cx="1906" cy="19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60" imgH="360" progId="TCLayout.ActiveDocument.1">
                  <p:embed/>
                </p:oleObj>
              </mc:Choice>
              <mc:Fallback>
                <p:oleObj name="think-cell Slide" r:id="rId4" imgW="360" imgH="360" progId="TCLayout.ActiveDocument.1">
                  <p:embed/>
                  <p:pic>
                    <p:nvPicPr>
                      <p:cNvPr id="3" name="Object 2" hidden="1">
                        <a:extLst>
                          <a:ext uri="{FF2B5EF4-FFF2-40B4-BE49-F238E27FC236}">
                            <a16:creationId xmlns:a16="http://schemas.microsoft.com/office/drawing/2014/main" id="{80770F1E-2DC0-4D7E-B956-67CE840A777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11505" y="1905"/>
                        <a:ext cx="1906" cy="190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D8CDA3A8-0A4C-CA41-B699-6FBB904E6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2004" y="603507"/>
            <a:ext cx="8102706" cy="493775"/>
          </a:xfrm>
        </p:spPr>
        <p:txBody>
          <a:bodyPr/>
          <a:lstStyle/>
          <a:p>
            <a:r>
              <a:rPr lang="en-US">
                <a:solidFill>
                  <a:schemeClr val="accent1"/>
                </a:solidFill>
              </a:rPr>
              <a:t>What do our customers need?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2F4F9B26-04BE-BABD-9B8D-4DC668F7EAE2}"/>
              </a:ext>
            </a:extLst>
          </p:cNvPr>
          <p:cNvGraphicFramePr/>
          <p:nvPr/>
        </p:nvGraphicFramePr>
        <p:xfrm>
          <a:off x="916128" y="1835106"/>
          <a:ext cx="4349998" cy="4508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grpSp>
        <p:nvGrpSpPr>
          <p:cNvPr id="9" name="Group 8">
            <a:extLst>
              <a:ext uri="{FF2B5EF4-FFF2-40B4-BE49-F238E27FC236}">
                <a16:creationId xmlns:a16="http://schemas.microsoft.com/office/drawing/2014/main" id="{0C1EC91C-E9F5-B195-586D-F50833E871D6}"/>
              </a:ext>
            </a:extLst>
          </p:cNvPr>
          <p:cNvGrpSpPr/>
          <p:nvPr/>
        </p:nvGrpSpPr>
        <p:grpSpPr>
          <a:xfrm>
            <a:off x="916128" y="1501341"/>
            <a:ext cx="4349998" cy="277000"/>
            <a:chOff x="255440" y="1251115"/>
            <a:chExt cx="3624998" cy="230833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D02631B-8531-946C-4BD5-C4D175041F1F}"/>
                </a:ext>
              </a:extLst>
            </p:cNvPr>
            <p:cNvCxnSpPr/>
            <p:nvPr/>
          </p:nvCxnSpPr>
          <p:spPr>
            <a:xfrm>
              <a:off x="255440" y="1379483"/>
              <a:ext cx="362499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B30DEC17-5A56-ADBD-687F-473BB727DB85}"/>
                </a:ext>
              </a:extLst>
            </p:cNvPr>
            <p:cNvSpPr txBox="1"/>
            <p:nvPr/>
          </p:nvSpPr>
          <p:spPr>
            <a:xfrm>
              <a:off x="1269124" y="1251115"/>
              <a:ext cx="1324303" cy="230833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en-US" sz="1200">
                  <a:solidFill>
                    <a:schemeClr val="bg2">
                      <a:lumMod val="10000"/>
                    </a:schemeClr>
                  </a:solidFill>
                  <a:latin typeface="+mn-lt"/>
                </a:rPr>
                <a:t>Customer needs</a:t>
              </a:r>
              <a:endParaRPr lang="en-DK" sz="1200">
                <a:solidFill>
                  <a:schemeClr val="bg2">
                    <a:lumMod val="10000"/>
                  </a:schemeClr>
                </a:solidFill>
                <a:latin typeface="+mn-lt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223C715-7B81-F5C4-621A-0D4F0ACC1804}"/>
              </a:ext>
            </a:extLst>
          </p:cNvPr>
          <p:cNvGrpSpPr/>
          <p:nvPr/>
        </p:nvGrpSpPr>
        <p:grpSpPr>
          <a:xfrm>
            <a:off x="6821891" y="1501341"/>
            <a:ext cx="4349998" cy="276999"/>
            <a:chOff x="255440" y="1251115"/>
            <a:chExt cx="3624998" cy="230832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D7C4CEF-F772-E0E7-9D56-13293CC750BD}"/>
                </a:ext>
              </a:extLst>
            </p:cNvPr>
            <p:cNvCxnSpPr/>
            <p:nvPr/>
          </p:nvCxnSpPr>
          <p:spPr>
            <a:xfrm>
              <a:off x="255440" y="1379483"/>
              <a:ext cx="362499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026E6A92-7D56-EE7B-9D3B-ED7D16D2FADA}"/>
                </a:ext>
              </a:extLst>
            </p:cNvPr>
            <p:cNvSpPr txBox="1"/>
            <p:nvPr/>
          </p:nvSpPr>
          <p:spPr>
            <a:xfrm>
              <a:off x="1269124" y="1251115"/>
              <a:ext cx="1479331" cy="2308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en-US" sz="1200">
                  <a:solidFill>
                    <a:schemeClr val="bg2">
                      <a:lumMod val="10000"/>
                    </a:schemeClr>
                  </a:solidFill>
                  <a:latin typeface="+mn-lt"/>
                </a:rPr>
                <a:t>Solution </a:t>
              </a:r>
              <a:endParaRPr lang="en-DK" sz="1200">
                <a:solidFill>
                  <a:schemeClr val="bg2">
                    <a:lumMod val="10000"/>
                  </a:schemeClr>
                </a:solidFill>
                <a:latin typeface="+mn-lt"/>
              </a:endParaRPr>
            </a:p>
          </p:txBody>
        </p:sp>
      </p:grp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2DA0223-796B-A6BB-E2AE-6A0B7D980B1D}"/>
              </a:ext>
            </a:extLst>
          </p:cNvPr>
          <p:cNvSpPr/>
          <p:nvPr/>
        </p:nvSpPr>
        <p:spPr>
          <a:xfrm>
            <a:off x="6851888" y="1963145"/>
            <a:ext cx="4320000" cy="388800"/>
          </a:xfrm>
          <a:custGeom>
            <a:avLst/>
            <a:gdLst>
              <a:gd name="connsiteX0" fmla="*/ 0 w 4220744"/>
              <a:gd name="connsiteY0" fmla="*/ 0 h 519750"/>
              <a:gd name="connsiteX1" fmla="*/ 4220744 w 4220744"/>
              <a:gd name="connsiteY1" fmla="*/ 0 h 519750"/>
              <a:gd name="connsiteX2" fmla="*/ 4220744 w 4220744"/>
              <a:gd name="connsiteY2" fmla="*/ 519750 h 519750"/>
              <a:gd name="connsiteX3" fmla="*/ 0 w 4220744"/>
              <a:gd name="connsiteY3" fmla="*/ 519750 h 519750"/>
              <a:gd name="connsiteX4" fmla="*/ 0 w 4220744"/>
              <a:gd name="connsiteY4" fmla="*/ 0 h 51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20744" h="519750">
                <a:moveTo>
                  <a:pt x="0" y="0"/>
                </a:moveTo>
                <a:lnTo>
                  <a:pt x="4220744" y="0"/>
                </a:lnTo>
                <a:lnTo>
                  <a:pt x="4220744" y="519750"/>
                </a:lnTo>
                <a:lnTo>
                  <a:pt x="0" y="51975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9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dk2">
              <a:hueOff val="0"/>
              <a:satOff val="0"/>
              <a:lumOff val="0"/>
              <a:alphaOff val="0"/>
            </a:schemeClr>
          </a:lnRef>
          <a:fillRef idx="1">
            <a:schemeClr val="lt2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2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16000" tIns="124968" rIns="216000" bIns="68275" numCol="1" spcCol="1270" anchor="ctr" anchorCtr="0">
            <a:noAutofit/>
          </a:bodyPr>
          <a:lstStyle/>
          <a:p>
            <a:pPr marL="68580" lvl="1" indent="-68580" defTabSz="426720">
              <a:lnSpc>
                <a:spcPct val="90000"/>
              </a:lnSpc>
              <a:spcAft>
                <a:spcPct val="15000"/>
              </a:spcAft>
              <a:buChar char="•"/>
            </a:pPr>
            <a:r>
              <a:rPr lang="en-US" sz="960">
                <a:solidFill>
                  <a:schemeClr val="tx1"/>
                </a:solidFill>
              </a:rPr>
              <a:t>Optimized wireless signal strength and the ability to send data via Power over Ethernet(PoE)</a:t>
            </a:r>
            <a:endParaRPr lang="en-DK" sz="960">
              <a:solidFill>
                <a:schemeClr val="tx1"/>
              </a:solidFill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D9D97B2-F44D-78FC-5037-4350EB0E3FE4}"/>
              </a:ext>
            </a:extLst>
          </p:cNvPr>
          <p:cNvSpPr/>
          <p:nvPr/>
        </p:nvSpPr>
        <p:spPr>
          <a:xfrm>
            <a:off x="7033063" y="1748663"/>
            <a:ext cx="2937600" cy="216000"/>
          </a:xfrm>
          <a:custGeom>
            <a:avLst/>
            <a:gdLst>
              <a:gd name="connsiteX0" fmla="*/ 0 w 2954520"/>
              <a:gd name="connsiteY0" fmla="*/ 24600 h 147600"/>
              <a:gd name="connsiteX1" fmla="*/ 24600 w 2954520"/>
              <a:gd name="connsiteY1" fmla="*/ 0 h 147600"/>
              <a:gd name="connsiteX2" fmla="*/ 2929920 w 2954520"/>
              <a:gd name="connsiteY2" fmla="*/ 0 h 147600"/>
              <a:gd name="connsiteX3" fmla="*/ 2954520 w 2954520"/>
              <a:gd name="connsiteY3" fmla="*/ 24600 h 147600"/>
              <a:gd name="connsiteX4" fmla="*/ 2954520 w 2954520"/>
              <a:gd name="connsiteY4" fmla="*/ 123000 h 147600"/>
              <a:gd name="connsiteX5" fmla="*/ 2929920 w 2954520"/>
              <a:gd name="connsiteY5" fmla="*/ 147600 h 147600"/>
              <a:gd name="connsiteX6" fmla="*/ 24600 w 2954520"/>
              <a:gd name="connsiteY6" fmla="*/ 147600 h 147600"/>
              <a:gd name="connsiteX7" fmla="*/ 0 w 2954520"/>
              <a:gd name="connsiteY7" fmla="*/ 123000 h 147600"/>
              <a:gd name="connsiteX8" fmla="*/ 0 w 2954520"/>
              <a:gd name="connsiteY8" fmla="*/ 24600 h 147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54520" h="147600">
                <a:moveTo>
                  <a:pt x="0" y="24600"/>
                </a:moveTo>
                <a:cubicBezTo>
                  <a:pt x="0" y="11014"/>
                  <a:pt x="11014" y="0"/>
                  <a:pt x="24600" y="0"/>
                </a:cubicBezTo>
                <a:lnTo>
                  <a:pt x="2929920" y="0"/>
                </a:lnTo>
                <a:cubicBezTo>
                  <a:pt x="2943506" y="0"/>
                  <a:pt x="2954520" y="11014"/>
                  <a:pt x="2954520" y="24600"/>
                </a:cubicBezTo>
                <a:lnTo>
                  <a:pt x="2954520" y="123000"/>
                </a:lnTo>
                <a:cubicBezTo>
                  <a:pt x="2954520" y="136586"/>
                  <a:pt x="2943506" y="147600"/>
                  <a:pt x="2929920" y="147600"/>
                </a:cubicBezTo>
                <a:lnTo>
                  <a:pt x="24600" y="147600"/>
                </a:lnTo>
                <a:cubicBezTo>
                  <a:pt x="11014" y="147600"/>
                  <a:pt x="0" y="136586"/>
                  <a:pt x="0" y="123000"/>
                </a:cubicBezTo>
                <a:lnTo>
                  <a:pt x="0" y="24600"/>
                </a:lnTo>
                <a:close/>
              </a:path>
            </a:pathLst>
          </a:custGeom>
          <a:solidFill>
            <a:schemeClr val="tx2"/>
          </a:solidFill>
        </p:spPr>
        <p:style>
          <a:lnRef idx="2">
            <a:schemeClr val="lt2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dk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6000" tIns="8646" rIns="216000" bIns="8646" numCol="1" spcCol="1270" anchor="ctr" anchorCtr="0">
            <a:noAutofit/>
          </a:bodyPr>
          <a:lstStyle/>
          <a:p>
            <a:pPr defTabSz="640080">
              <a:lnSpc>
                <a:spcPct val="90000"/>
              </a:lnSpc>
              <a:spcAft>
                <a:spcPct val="35000"/>
              </a:spcAft>
            </a:pPr>
            <a:r>
              <a:rPr lang="en-US" sz="1080"/>
              <a:t>Signal and data</a:t>
            </a:r>
            <a:endParaRPr lang="en-DK" sz="108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8A38F8A-9BEF-1CFB-ECE5-65EC9F5720D1}"/>
              </a:ext>
            </a:extLst>
          </p:cNvPr>
          <p:cNvGrpSpPr/>
          <p:nvPr/>
        </p:nvGrpSpPr>
        <p:grpSpPr>
          <a:xfrm>
            <a:off x="6811493" y="2347712"/>
            <a:ext cx="4431009" cy="683100"/>
            <a:chOff x="5108434" y="2160420"/>
            <a:chExt cx="3689322" cy="565528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96DC712-644D-82BA-A919-38E9A05E4D7F}"/>
                </a:ext>
              </a:extLst>
            </p:cNvPr>
            <p:cNvSpPr/>
            <p:nvPr/>
          </p:nvSpPr>
          <p:spPr>
            <a:xfrm>
              <a:off x="5108434" y="2284847"/>
              <a:ext cx="3689322" cy="441101"/>
            </a:xfrm>
            <a:custGeom>
              <a:avLst/>
              <a:gdLst>
                <a:gd name="connsiteX0" fmla="*/ 0 w 4220744"/>
                <a:gd name="connsiteY0" fmla="*/ 0 h 401625"/>
                <a:gd name="connsiteX1" fmla="*/ 4220744 w 4220744"/>
                <a:gd name="connsiteY1" fmla="*/ 0 h 401625"/>
                <a:gd name="connsiteX2" fmla="*/ 4220744 w 4220744"/>
                <a:gd name="connsiteY2" fmla="*/ 401625 h 401625"/>
                <a:gd name="connsiteX3" fmla="*/ 0 w 4220744"/>
                <a:gd name="connsiteY3" fmla="*/ 401625 h 401625"/>
                <a:gd name="connsiteX4" fmla="*/ 0 w 4220744"/>
                <a:gd name="connsiteY4" fmla="*/ 0 h 401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20744" h="401625">
                  <a:moveTo>
                    <a:pt x="0" y="0"/>
                  </a:moveTo>
                  <a:lnTo>
                    <a:pt x="4220744" y="0"/>
                  </a:lnTo>
                  <a:lnTo>
                    <a:pt x="4220744" y="401625"/>
                  </a:lnTo>
                  <a:lnTo>
                    <a:pt x="0" y="4016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9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16000" tIns="124968" rIns="216000" bIns="68275" numCol="1" spcCol="1270" anchor="ctr" anchorCtr="0">
              <a:noAutofit/>
            </a:bodyPr>
            <a:lstStyle/>
            <a:p>
              <a:pPr marL="68580" lvl="1" indent="-68580" defTabSz="426720">
                <a:lnSpc>
                  <a:spcPct val="90000"/>
                </a:lnSpc>
                <a:spcAft>
                  <a:spcPct val="15000"/>
                </a:spcAft>
                <a:buChar char="•"/>
              </a:pPr>
              <a:r>
                <a:rPr lang="en-US" sz="960">
                  <a:solidFill>
                    <a:schemeClr val="tx1"/>
                  </a:solidFill>
                </a:rPr>
                <a:t>Our software platform is built with scalability in mind, supporting both small and global companies to support the need for continuous monitoring</a:t>
              </a:r>
              <a:endParaRPr lang="en-DK" sz="960">
                <a:solidFill>
                  <a:schemeClr val="tx1"/>
                </a:solidFill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9A93E18-4DCF-1CD9-05C3-27D4ED30ECFC}"/>
                </a:ext>
              </a:extLst>
            </p:cNvPr>
            <p:cNvSpPr/>
            <p:nvPr/>
          </p:nvSpPr>
          <p:spPr>
            <a:xfrm>
              <a:off x="5300964" y="2160420"/>
              <a:ext cx="2448000" cy="180000"/>
            </a:xfrm>
            <a:custGeom>
              <a:avLst/>
              <a:gdLst>
                <a:gd name="connsiteX0" fmla="*/ 0 w 2954520"/>
                <a:gd name="connsiteY0" fmla="*/ 24600 h 147600"/>
                <a:gd name="connsiteX1" fmla="*/ 24600 w 2954520"/>
                <a:gd name="connsiteY1" fmla="*/ 0 h 147600"/>
                <a:gd name="connsiteX2" fmla="*/ 2929920 w 2954520"/>
                <a:gd name="connsiteY2" fmla="*/ 0 h 147600"/>
                <a:gd name="connsiteX3" fmla="*/ 2954520 w 2954520"/>
                <a:gd name="connsiteY3" fmla="*/ 24600 h 147600"/>
                <a:gd name="connsiteX4" fmla="*/ 2954520 w 2954520"/>
                <a:gd name="connsiteY4" fmla="*/ 123000 h 147600"/>
                <a:gd name="connsiteX5" fmla="*/ 2929920 w 2954520"/>
                <a:gd name="connsiteY5" fmla="*/ 147600 h 147600"/>
                <a:gd name="connsiteX6" fmla="*/ 24600 w 2954520"/>
                <a:gd name="connsiteY6" fmla="*/ 147600 h 147600"/>
                <a:gd name="connsiteX7" fmla="*/ 0 w 2954520"/>
                <a:gd name="connsiteY7" fmla="*/ 123000 h 147600"/>
                <a:gd name="connsiteX8" fmla="*/ 0 w 2954520"/>
                <a:gd name="connsiteY8" fmla="*/ 24600 h 147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54520" h="147600">
                  <a:moveTo>
                    <a:pt x="0" y="24600"/>
                  </a:moveTo>
                  <a:cubicBezTo>
                    <a:pt x="0" y="11014"/>
                    <a:pt x="11014" y="0"/>
                    <a:pt x="24600" y="0"/>
                  </a:cubicBezTo>
                  <a:lnTo>
                    <a:pt x="2929920" y="0"/>
                  </a:lnTo>
                  <a:cubicBezTo>
                    <a:pt x="2943506" y="0"/>
                    <a:pt x="2954520" y="11014"/>
                    <a:pt x="2954520" y="24600"/>
                  </a:cubicBezTo>
                  <a:lnTo>
                    <a:pt x="2954520" y="123000"/>
                  </a:lnTo>
                  <a:cubicBezTo>
                    <a:pt x="2954520" y="136586"/>
                    <a:pt x="2943506" y="147600"/>
                    <a:pt x="2929920" y="147600"/>
                  </a:cubicBezTo>
                  <a:lnTo>
                    <a:pt x="24600" y="147600"/>
                  </a:lnTo>
                  <a:cubicBezTo>
                    <a:pt x="11014" y="147600"/>
                    <a:pt x="0" y="136586"/>
                    <a:pt x="0" y="123000"/>
                  </a:cubicBezTo>
                  <a:lnTo>
                    <a:pt x="0" y="24600"/>
                  </a:lnTo>
                  <a:close/>
                </a:path>
              </a:pathLst>
            </a:custGeom>
            <a:solidFill>
              <a:schemeClr val="tx2"/>
            </a:solidFill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16000" tIns="8646" rIns="216000" bIns="8646" numCol="1" spcCol="1270" anchor="ctr" anchorCtr="0">
              <a:noAutofit/>
            </a:bodyPr>
            <a:lstStyle/>
            <a:p>
              <a:pPr defTabSz="640080">
                <a:lnSpc>
                  <a:spcPct val="90000"/>
                </a:lnSpc>
                <a:spcAft>
                  <a:spcPct val="35000"/>
                </a:spcAft>
              </a:pPr>
              <a:r>
                <a:rPr lang="en-US" sz="1080"/>
                <a:t>Accessibility </a:t>
              </a:r>
              <a:endParaRPr lang="en-DK" sz="1080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5495E74-25BD-6D1A-21C5-F16B42F42366}"/>
              </a:ext>
            </a:extLst>
          </p:cNvPr>
          <p:cNvGrpSpPr/>
          <p:nvPr/>
        </p:nvGrpSpPr>
        <p:grpSpPr>
          <a:xfrm>
            <a:off x="6851888" y="3066929"/>
            <a:ext cx="4320000" cy="634134"/>
            <a:chOff x="5197756" y="2726856"/>
            <a:chExt cx="3600000" cy="528445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D78251C-E557-9408-FEAF-E0B1EEA1EACA}"/>
                </a:ext>
              </a:extLst>
            </p:cNvPr>
            <p:cNvSpPr/>
            <p:nvPr/>
          </p:nvSpPr>
          <p:spPr>
            <a:xfrm>
              <a:off x="5197756" y="2874363"/>
              <a:ext cx="3600000" cy="380938"/>
            </a:xfrm>
            <a:custGeom>
              <a:avLst/>
              <a:gdLst>
                <a:gd name="connsiteX0" fmla="*/ 0 w 4220744"/>
                <a:gd name="connsiteY0" fmla="*/ 0 h 275625"/>
                <a:gd name="connsiteX1" fmla="*/ 4220744 w 4220744"/>
                <a:gd name="connsiteY1" fmla="*/ 0 h 275625"/>
                <a:gd name="connsiteX2" fmla="*/ 4220744 w 4220744"/>
                <a:gd name="connsiteY2" fmla="*/ 275625 h 275625"/>
                <a:gd name="connsiteX3" fmla="*/ 0 w 4220744"/>
                <a:gd name="connsiteY3" fmla="*/ 275625 h 275625"/>
                <a:gd name="connsiteX4" fmla="*/ 0 w 4220744"/>
                <a:gd name="connsiteY4" fmla="*/ 0 h 275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20744" h="275625">
                  <a:moveTo>
                    <a:pt x="0" y="0"/>
                  </a:moveTo>
                  <a:lnTo>
                    <a:pt x="4220744" y="0"/>
                  </a:lnTo>
                  <a:lnTo>
                    <a:pt x="4220744" y="275625"/>
                  </a:lnTo>
                  <a:lnTo>
                    <a:pt x="0" y="2756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9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16000" tIns="124968" rIns="216000" bIns="68275" numCol="1" spcCol="1270" anchor="ctr" anchorCtr="0">
              <a:noAutofit/>
            </a:bodyPr>
            <a:lstStyle/>
            <a:p>
              <a:pPr marL="68580" lvl="1" indent="-68580" defTabSz="426720">
                <a:lnSpc>
                  <a:spcPct val="90000"/>
                </a:lnSpc>
                <a:spcAft>
                  <a:spcPct val="15000"/>
                </a:spcAft>
                <a:buChar char="•"/>
              </a:pPr>
              <a:r>
                <a:rPr lang="en-US" sz="960">
                  <a:solidFill>
                    <a:schemeClr val="tx1"/>
                  </a:solidFill>
                </a:rPr>
                <a:t>Focus on minimizing alarm fatigue and ensuring that alarms are given at the right time and to the right people, all organized with user-friendly alarm escalations</a:t>
              </a:r>
              <a:endParaRPr lang="en-DK" sz="960">
                <a:solidFill>
                  <a:schemeClr val="tx1"/>
                </a:solidFill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2486A20-B150-79C0-F2EC-E3FE8CB1228F}"/>
                </a:ext>
              </a:extLst>
            </p:cNvPr>
            <p:cNvSpPr/>
            <p:nvPr/>
          </p:nvSpPr>
          <p:spPr>
            <a:xfrm>
              <a:off x="5356790" y="2726856"/>
              <a:ext cx="2448000" cy="180000"/>
            </a:xfrm>
            <a:custGeom>
              <a:avLst/>
              <a:gdLst>
                <a:gd name="connsiteX0" fmla="*/ 0 w 2954520"/>
                <a:gd name="connsiteY0" fmla="*/ 24600 h 147600"/>
                <a:gd name="connsiteX1" fmla="*/ 24600 w 2954520"/>
                <a:gd name="connsiteY1" fmla="*/ 0 h 147600"/>
                <a:gd name="connsiteX2" fmla="*/ 2929920 w 2954520"/>
                <a:gd name="connsiteY2" fmla="*/ 0 h 147600"/>
                <a:gd name="connsiteX3" fmla="*/ 2954520 w 2954520"/>
                <a:gd name="connsiteY3" fmla="*/ 24600 h 147600"/>
                <a:gd name="connsiteX4" fmla="*/ 2954520 w 2954520"/>
                <a:gd name="connsiteY4" fmla="*/ 123000 h 147600"/>
                <a:gd name="connsiteX5" fmla="*/ 2929920 w 2954520"/>
                <a:gd name="connsiteY5" fmla="*/ 147600 h 147600"/>
                <a:gd name="connsiteX6" fmla="*/ 24600 w 2954520"/>
                <a:gd name="connsiteY6" fmla="*/ 147600 h 147600"/>
                <a:gd name="connsiteX7" fmla="*/ 0 w 2954520"/>
                <a:gd name="connsiteY7" fmla="*/ 123000 h 147600"/>
                <a:gd name="connsiteX8" fmla="*/ 0 w 2954520"/>
                <a:gd name="connsiteY8" fmla="*/ 24600 h 147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54520" h="147600">
                  <a:moveTo>
                    <a:pt x="0" y="24600"/>
                  </a:moveTo>
                  <a:cubicBezTo>
                    <a:pt x="0" y="11014"/>
                    <a:pt x="11014" y="0"/>
                    <a:pt x="24600" y="0"/>
                  </a:cubicBezTo>
                  <a:lnTo>
                    <a:pt x="2929920" y="0"/>
                  </a:lnTo>
                  <a:cubicBezTo>
                    <a:pt x="2943506" y="0"/>
                    <a:pt x="2954520" y="11014"/>
                    <a:pt x="2954520" y="24600"/>
                  </a:cubicBezTo>
                  <a:lnTo>
                    <a:pt x="2954520" y="123000"/>
                  </a:lnTo>
                  <a:cubicBezTo>
                    <a:pt x="2954520" y="136586"/>
                    <a:pt x="2943506" y="147600"/>
                    <a:pt x="2929920" y="147600"/>
                  </a:cubicBezTo>
                  <a:lnTo>
                    <a:pt x="24600" y="147600"/>
                  </a:lnTo>
                  <a:cubicBezTo>
                    <a:pt x="11014" y="147600"/>
                    <a:pt x="0" y="136586"/>
                    <a:pt x="0" y="123000"/>
                  </a:cubicBezTo>
                  <a:lnTo>
                    <a:pt x="0" y="24600"/>
                  </a:lnTo>
                  <a:close/>
                </a:path>
              </a:pathLst>
            </a:custGeom>
            <a:solidFill>
              <a:schemeClr val="tx2"/>
            </a:solidFill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16000" tIns="8646" rIns="216000" bIns="8646" numCol="1" spcCol="1270" anchor="ctr" anchorCtr="0">
              <a:noAutofit/>
            </a:bodyPr>
            <a:lstStyle/>
            <a:p>
              <a:pPr defTabSz="640080">
                <a:lnSpc>
                  <a:spcPct val="90000"/>
                </a:lnSpc>
                <a:spcAft>
                  <a:spcPct val="35000"/>
                </a:spcAft>
              </a:pPr>
              <a:r>
                <a:rPr lang="en-US" sz="1080"/>
                <a:t>Alarms when you NEED it</a:t>
              </a:r>
              <a:endParaRPr lang="en-DK" sz="1080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E33B87F-60F7-E8B6-EBBC-1BC117A16FA8}"/>
              </a:ext>
            </a:extLst>
          </p:cNvPr>
          <p:cNvGrpSpPr/>
          <p:nvPr/>
        </p:nvGrpSpPr>
        <p:grpSpPr>
          <a:xfrm>
            <a:off x="6851888" y="3787076"/>
            <a:ext cx="4320000" cy="642381"/>
            <a:chOff x="5197756" y="3414376"/>
            <a:chExt cx="3600000" cy="535317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D465449-034C-AA2A-1DF5-CAD8D350F9F3}"/>
                </a:ext>
              </a:extLst>
            </p:cNvPr>
            <p:cNvSpPr/>
            <p:nvPr/>
          </p:nvSpPr>
          <p:spPr>
            <a:xfrm>
              <a:off x="5197756" y="3553110"/>
              <a:ext cx="3600000" cy="396583"/>
            </a:xfrm>
            <a:custGeom>
              <a:avLst/>
              <a:gdLst>
                <a:gd name="connsiteX0" fmla="*/ 0 w 4220744"/>
                <a:gd name="connsiteY0" fmla="*/ 0 h 275625"/>
                <a:gd name="connsiteX1" fmla="*/ 4220744 w 4220744"/>
                <a:gd name="connsiteY1" fmla="*/ 0 h 275625"/>
                <a:gd name="connsiteX2" fmla="*/ 4220744 w 4220744"/>
                <a:gd name="connsiteY2" fmla="*/ 275625 h 275625"/>
                <a:gd name="connsiteX3" fmla="*/ 0 w 4220744"/>
                <a:gd name="connsiteY3" fmla="*/ 275625 h 275625"/>
                <a:gd name="connsiteX4" fmla="*/ 0 w 4220744"/>
                <a:gd name="connsiteY4" fmla="*/ 0 h 275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20744" h="275625">
                  <a:moveTo>
                    <a:pt x="0" y="0"/>
                  </a:moveTo>
                  <a:lnTo>
                    <a:pt x="4220744" y="0"/>
                  </a:lnTo>
                  <a:lnTo>
                    <a:pt x="4220744" y="275625"/>
                  </a:lnTo>
                  <a:lnTo>
                    <a:pt x="0" y="2756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9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16000" tIns="124968" rIns="216000" bIns="68275" numCol="1" spcCol="1270" anchor="ctr" anchorCtr="0">
              <a:noAutofit/>
            </a:bodyPr>
            <a:lstStyle/>
            <a:p>
              <a:pPr marL="68580" lvl="1" indent="-68580" defTabSz="426720">
                <a:lnSpc>
                  <a:spcPct val="90000"/>
                </a:lnSpc>
                <a:spcAft>
                  <a:spcPct val="15000"/>
                </a:spcAft>
                <a:buChar char="•"/>
              </a:pPr>
              <a:r>
                <a:rPr lang="en-US" sz="960">
                  <a:solidFill>
                    <a:schemeClr val="tx1"/>
                  </a:solidFill>
                </a:rPr>
                <a:t>In an industry with tight and increased regulations, documentation and being compliant is key, our software and hardware complies these regulations</a:t>
              </a:r>
              <a:endParaRPr lang="en-DK" sz="960">
                <a:solidFill>
                  <a:schemeClr val="tx1"/>
                </a:solidFill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C2C1477-1EBB-075D-B80F-EC42F2130644}"/>
                </a:ext>
              </a:extLst>
            </p:cNvPr>
            <p:cNvSpPr/>
            <p:nvPr/>
          </p:nvSpPr>
          <p:spPr>
            <a:xfrm>
              <a:off x="5348735" y="3414376"/>
              <a:ext cx="2448000" cy="180000"/>
            </a:xfrm>
            <a:custGeom>
              <a:avLst/>
              <a:gdLst>
                <a:gd name="connsiteX0" fmla="*/ 0 w 2954520"/>
                <a:gd name="connsiteY0" fmla="*/ 24600 h 147600"/>
                <a:gd name="connsiteX1" fmla="*/ 24600 w 2954520"/>
                <a:gd name="connsiteY1" fmla="*/ 0 h 147600"/>
                <a:gd name="connsiteX2" fmla="*/ 2929920 w 2954520"/>
                <a:gd name="connsiteY2" fmla="*/ 0 h 147600"/>
                <a:gd name="connsiteX3" fmla="*/ 2954520 w 2954520"/>
                <a:gd name="connsiteY3" fmla="*/ 24600 h 147600"/>
                <a:gd name="connsiteX4" fmla="*/ 2954520 w 2954520"/>
                <a:gd name="connsiteY4" fmla="*/ 123000 h 147600"/>
                <a:gd name="connsiteX5" fmla="*/ 2929920 w 2954520"/>
                <a:gd name="connsiteY5" fmla="*/ 147600 h 147600"/>
                <a:gd name="connsiteX6" fmla="*/ 24600 w 2954520"/>
                <a:gd name="connsiteY6" fmla="*/ 147600 h 147600"/>
                <a:gd name="connsiteX7" fmla="*/ 0 w 2954520"/>
                <a:gd name="connsiteY7" fmla="*/ 123000 h 147600"/>
                <a:gd name="connsiteX8" fmla="*/ 0 w 2954520"/>
                <a:gd name="connsiteY8" fmla="*/ 24600 h 147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54520" h="147600">
                  <a:moveTo>
                    <a:pt x="0" y="24600"/>
                  </a:moveTo>
                  <a:cubicBezTo>
                    <a:pt x="0" y="11014"/>
                    <a:pt x="11014" y="0"/>
                    <a:pt x="24600" y="0"/>
                  </a:cubicBezTo>
                  <a:lnTo>
                    <a:pt x="2929920" y="0"/>
                  </a:lnTo>
                  <a:cubicBezTo>
                    <a:pt x="2943506" y="0"/>
                    <a:pt x="2954520" y="11014"/>
                    <a:pt x="2954520" y="24600"/>
                  </a:cubicBezTo>
                  <a:lnTo>
                    <a:pt x="2954520" y="123000"/>
                  </a:lnTo>
                  <a:cubicBezTo>
                    <a:pt x="2954520" y="136586"/>
                    <a:pt x="2943506" y="147600"/>
                    <a:pt x="2929920" y="147600"/>
                  </a:cubicBezTo>
                  <a:lnTo>
                    <a:pt x="24600" y="147600"/>
                  </a:lnTo>
                  <a:cubicBezTo>
                    <a:pt x="11014" y="147600"/>
                    <a:pt x="0" y="136586"/>
                    <a:pt x="0" y="123000"/>
                  </a:cubicBezTo>
                  <a:lnTo>
                    <a:pt x="0" y="24600"/>
                  </a:lnTo>
                  <a:close/>
                </a:path>
              </a:pathLst>
            </a:custGeom>
            <a:solidFill>
              <a:schemeClr val="tx2"/>
            </a:solidFill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16000" tIns="8646" rIns="216000" bIns="8646" numCol="1" spcCol="1270" anchor="ctr" anchorCtr="0">
              <a:noAutofit/>
            </a:bodyPr>
            <a:lstStyle/>
            <a:p>
              <a:pPr defTabSz="640080">
                <a:lnSpc>
                  <a:spcPct val="90000"/>
                </a:lnSpc>
                <a:spcAft>
                  <a:spcPct val="35000"/>
                </a:spcAft>
              </a:pPr>
              <a:r>
                <a:rPr lang="en-US" sz="1080"/>
                <a:t>Documentation and Compliance</a:t>
              </a:r>
              <a:endParaRPr lang="en-DK" sz="1080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220E8C4-A671-6485-6A45-52C7D4CFFE1C}"/>
              </a:ext>
            </a:extLst>
          </p:cNvPr>
          <p:cNvGrpSpPr/>
          <p:nvPr/>
        </p:nvGrpSpPr>
        <p:grpSpPr>
          <a:xfrm>
            <a:off x="6851887" y="4483566"/>
            <a:ext cx="4485347" cy="648041"/>
            <a:chOff x="5189408" y="4040654"/>
            <a:chExt cx="3600000" cy="494509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7170DBA-D0B7-EB09-AFB7-864A147BD139}"/>
                </a:ext>
              </a:extLst>
            </p:cNvPr>
            <p:cNvSpPr/>
            <p:nvPr/>
          </p:nvSpPr>
          <p:spPr>
            <a:xfrm>
              <a:off x="5189408" y="4211163"/>
              <a:ext cx="3600000" cy="324000"/>
            </a:xfrm>
            <a:custGeom>
              <a:avLst/>
              <a:gdLst>
                <a:gd name="connsiteX0" fmla="*/ 0 w 4220744"/>
                <a:gd name="connsiteY0" fmla="*/ 0 h 385875"/>
                <a:gd name="connsiteX1" fmla="*/ 4220744 w 4220744"/>
                <a:gd name="connsiteY1" fmla="*/ 0 h 385875"/>
                <a:gd name="connsiteX2" fmla="*/ 4220744 w 4220744"/>
                <a:gd name="connsiteY2" fmla="*/ 385875 h 385875"/>
                <a:gd name="connsiteX3" fmla="*/ 0 w 4220744"/>
                <a:gd name="connsiteY3" fmla="*/ 385875 h 385875"/>
                <a:gd name="connsiteX4" fmla="*/ 0 w 4220744"/>
                <a:gd name="connsiteY4" fmla="*/ 0 h 385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20744" h="385875">
                  <a:moveTo>
                    <a:pt x="0" y="0"/>
                  </a:moveTo>
                  <a:lnTo>
                    <a:pt x="4220744" y="0"/>
                  </a:lnTo>
                  <a:lnTo>
                    <a:pt x="4220744" y="385875"/>
                  </a:lnTo>
                  <a:lnTo>
                    <a:pt x="0" y="38587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9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16000" tIns="124968" rIns="216000" bIns="68275" numCol="1" spcCol="1270" anchor="ctr" anchorCtr="0">
              <a:noAutofit/>
            </a:bodyPr>
            <a:lstStyle/>
            <a:p>
              <a:pPr marL="68580" lvl="1" indent="-68580" defTabSz="426720">
                <a:lnSpc>
                  <a:spcPct val="90000"/>
                </a:lnSpc>
                <a:spcAft>
                  <a:spcPct val="15000"/>
                </a:spcAft>
                <a:buChar char="•"/>
              </a:pPr>
              <a:r>
                <a:rPr lang="en-US" sz="960">
                  <a:solidFill>
                    <a:schemeClr val="tx1"/>
                  </a:solidFill>
                </a:rPr>
                <a:t>Hardware manufactured with sensors for hot swaps(easy replaceable), two-way handshake, display and a high level of moving flexibility</a:t>
              </a:r>
              <a:endParaRPr lang="en-DK" sz="960">
                <a:solidFill>
                  <a:schemeClr val="tx1"/>
                </a:solidFill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6F8BB9C7-D0FA-094F-E423-F9A58C2C7D6F}"/>
                </a:ext>
              </a:extLst>
            </p:cNvPr>
            <p:cNvSpPr/>
            <p:nvPr/>
          </p:nvSpPr>
          <p:spPr>
            <a:xfrm>
              <a:off x="5292766" y="4040654"/>
              <a:ext cx="2448000" cy="180000"/>
            </a:xfrm>
            <a:custGeom>
              <a:avLst/>
              <a:gdLst>
                <a:gd name="connsiteX0" fmla="*/ 0 w 2954520"/>
                <a:gd name="connsiteY0" fmla="*/ 24600 h 147600"/>
                <a:gd name="connsiteX1" fmla="*/ 24600 w 2954520"/>
                <a:gd name="connsiteY1" fmla="*/ 0 h 147600"/>
                <a:gd name="connsiteX2" fmla="*/ 2929920 w 2954520"/>
                <a:gd name="connsiteY2" fmla="*/ 0 h 147600"/>
                <a:gd name="connsiteX3" fmla="*/ 2954520 w 2954520"/>
                <a:gd name="connsiteY3" fmla="*/ 24600 h 147600"/>
                <a:gd name="connsiteX4" fmla="*/ 2954520 w 2954520"/>
                <a:gd name="connsiteY4" fmla="*/ 123000 h 147600"/>
                <a:gd name="connsiteX5" fmla="*/ 2929920 w 2954520"/>
                <a:gd name="connsiteY5" fmla="*/ 147600 h 147600"/>
                <a:gd name="connsiteX6" fmla="*/ 24600 w 2954520"/>
                <a:gd name="connsiteY6" fmla="*/ 147600 h 147600"/>
                <a:gd name="connsiteX7" fmla="*/ 0 w 2954520"/>
                <a:gd name="connsiteY7" fmla="*/ 123000 h 147600"/>
                <a:gd name="connsiteX8" fmla="*/ 0 w 2954520"/>
                <a:gd name="connsiteY8" fmla="*/ 24600 h 147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54520" h="147600">
                  <a:moveTo>
                    <a:pt x="0" y="24600"/>
                  </a:moveTo>
                  <a:cubicBezTo>
                    <a:pt x="0" y="11014"/>
                    <a:pt x="11014" y="0"/>
                    <a:pt x="24600" y="0"/>
                  </a:cubicBezTo>
                  <a:lnTo>
                    <a:pt x="2929920" y="0"/>
                  </a:lnTo>
                  <a:cubicBezTo>
                    <a:pt x="2943506" y="0"/>
                    <a:pt x="2954520" y="11014"/>
                    <a:pt x="2954520" y="24600"/>
                  </a:cubicBezTo>
                  <a:lnTo>
                    <a:pt x="2954520" y="123000"/>
                  </a:lnTo>
                  <a:cubicBezTo>
                    <a:pt x="2954520" y="136586"/>
                    <a:pt x="2943506" y="147600"/>
                    <a:pt x="2929920" y="147600"/>
                  </a:cubicBezTo>
                  <a:lnTo>
                    <a:pt x="24600" y="147600"/>
                  </a:lnTo>
                  <a:cubicBezTo>
                    <a:pt x="11014" y="147600"/>
                    <a:pt x="0" y="136586"/>
                    <a:pt x="0" y="123000"/>
                  </a:cubicBezTo>
                  <a:lnTo>
                    <a:pt x="0" y="24600"/>
                  </a:lnTo>
                  <a:close/>
                </a:path>
              </a:pathLst>
            </a:custGeom>
            <a:solidFill>
              <a:schemeClr val="tx2"/>
            </a:solidFill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16000" tIns="8646" rIns="216000" bIns="8646" numCol="1" spcCol="1270" anchor="ctr" anchorCtr="0">
              <a:noAutofit/>
            </a:bodyPr>
            <a:lstStyle/>
            <a:p>
              <a:pPr defTabSz="426720">
                <a:lnSpc>
                  <a:spcPct val="90000"/>
                </a:lnSpc>
                <a:spcAft>
                  <a:spcPct val="35000"/>
                </a:spcAft>
              </a:pPr>
              <a:r>
                <a:rPr lang="en-US" sz="1080"/>
                <a:t>Monitoring hardware</a:t>
              </a:r>
              <a:endParaRPr lang="en-DK" sz="1080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8CA0DE8F-2151-1999-3B39-3F4598D601D9}"/>
              </a:ext>
            </a:extLst>
          </p:cNvPr>
          <p:cNvGrpSpPr/>
          <p:nvPr/>
        </p:nvGrpSpPr>
        <p:grpSpPr>
          <a:xfrm>
            <a:off x="6851888" y="5153426"/>
            <a:ext cx="4320000" cy="526818"/>
            <a:chOff x="5197756" y="4526138"/>
            <a:chExt cx="3600000" cy="439015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BE1F947-3BDE-49BE-374B-DB8C8DF6AF14}"/>
                </a:ext>
              </a:extLst>
            </p:cNvPr>
            <p:cNvSpPr/>
            <p:nvPr/>
          </p:nvSpPr>
          <p:spPr>
            <a:xfrm>
              <a:off x="5197756" y="4641153"/>
              <a:ext cx="3600000" cy="324000"/>
            </a:xfrm>
            <a:custGeom>
              <a:avLst/>
              <a:gdLst>
                <a:gd name="connsiteX0" fmla="*/ 0 w 4220744"/>
                <a:gd name="connsiteY0" fmla="*/ 0 h 401625"/>
                <a:gd name="connsiteX1" fmla="*/ 4220744 w 4220744"/>
                <a:gd name="connsiteY1" fmla="*/ 0 h 401625"/>
                <a:gd name="connsiteX2" fmla="*/ 4220744 w 4220744"/>
                <a:gd name="connsiteY2" fmla="*/ 401625 h 401625"/>
                <a:gd name="connsiteX3" fmla="*/ 0 w 4220744"/>
                <a:gd name="connsiteY3" fmla="*/ 401625 h 401625"/>
                <a:gd name="connsiteX4" fmla="*/ 0 w 4220744"/>
                <a:gd name="connsiteY4" fmla="*/ 0 h 401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20744" h="401625">
                  <a:moveTo>
                    <a:pt x="0" y="0"/>
                  </a:moveTo>
                  <a:lnTo>
                    <a:pt x="4220744" y="0"/>
                  </a:lnTo>
                  <a:lnTo>
                    <a:pt x="4220744" y="401625"/>
                  </a:lnTo>
                  <a:lnTo>
                    <a:pt x="0" y="4016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9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16000" tIns="124968" rIns="216000" bIns="68275" numCol="1" spcCol="1270" anchor="ctr" anchorCtr="0">
              <a:noAutofit/>
            </a:bodyPr>
            <a:lstStyle/>
            <a:p>
              <a:pPr marL="68580" lvl="1" indent="-68580" defTabSz="426720">
                <a:lnSpc>
                  <a:spcPct val="90000"/>
                </a:lnSpc>
                <a:spcAft>
                  <a:spcPct val="15000"/>
                </a:spcAft>
                <a:buChar char="•"/>
              </a:pPr>
              <a:r>
                <a:rPr lang="en-US" sz="960">
                  <a:solidFill>
                    <a:schemeClr val="tx1"/>
                  </a:solidFill>
                </a:rPr>
                <a:t>Mobile App has been developed to support customers on the go, to react instantly on alarms </a:t>
              </a:r>
              <a:endParaRPr lang="en-DK" sz="960">
                <a:solidFill>
                  <a:schemeClr val="tx1"/>
                </a:solidFill>
              </a:endParaRPr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A4E038F-47B4-4395-B057-A582AB2510F8}"/>
                </a:ext>
              </a:extLst>
            </p:cNvPr>
            <p:cNvSpPr/>
            <p:nvPr/>
          </p:nvSpPr>
          <p:spPr>
            <a:xfrm>
              <a:off x="5356790" y="4526138"/>
              <a:ext cx="2448000" cy="180000"/>
            </a:xfrm>
            <a:custGeom>
              <a:avLst/>
              <a:gdLst>
                <a:gd name="connsiteX0" fmla="*/ 0 w 2954520"/>
                <a:gd name="connsiteY0" fmla="*/ 24600 h 147600"/>
                <a:gd name="connsiteX1" fmla="*/ 24600 w 2954520"/>
                <a:gd name="connsiteY1" fmla="*/ 0 h 147600"/>
                <a:gd name="connsiteX2" fmla="*/ 2929920 w 2954520"/>
                <a:gd name="connsiteY2" fmla="*/ 0 h 147600"/>
                <a:gd name="connsiteX3" fmla="*/ 2954520 w 2954520"/>
                <a:gd name="connsiteY3" fmla="*/ 24600 h 147600"/>
                <a:gd name="connsiteX4" fmla="*/ 2954520 w 2954520"/>
                <a:gd name="connsiteY4" fmla="*/ 123000 h 147600"/>
                <a:gd name="connsiteX5" fmla="*/ 2929920 w 2954520"/>
                <a:gd name="connsiteY5" fmla="*/ 147600 h 147600"/>
                <a:gd name="connsiteX6" fmla="*/ 24600 w 2954520"/>
                <a:gd name="connsiteY6" fmla="*/ 147600 h 147600"/>
                <a:gd name="connsiteX7" fmla="*/ 0 w 2954520"/>
                <a:gd name="connsiteY7" fmla="*/ 123000 h 147600"/>
                <a:gd name="connsiteX8" fmla="*/ 0 w 2954520"/>
                <a:gd name="connsiteY8" fmla="*/ 24600 h 147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54520" h="147600">
                  <a:moveTo>
                    <a:pt x="0" y="24600"/>
                  </a:moveTo>
                  <a:cubicBezTo>
                    <a:pt x="0" y="11014"/>
                    <a:pt x="11014" y="0"/>
                    <a:pt x="24600" y="0"/>
                  </a:cubicBezTo>
                  <a:lnTo>
                    <a:pt x="2929920" y="0"/>
                  </a:lnTo>
                  <a:cubicBezTo>
                    <a:pt x="2943506" y="0"/>
                    <a:pt x="2954520" y="11014"/>
                    <a:pt x="2954520" y="24600"/>
                  </a:cubicBezTo>
                  <a:lnTo>
                    <a:pt x="2954520" y="123000"/>
                  </a:lnTo>
                  <a:cubicBezTo>
                    <a:pt x="2954520" y="136586"/>
                    <a:pt x="2943506" y="147600"/>
                    <a:pt x="2929920" y="147600"/>
                  </a:cubicBezTo>
                  <a:lnTo>
                    <a:pt x="24600" y="147600"/>
                  </a:lnTo>
                  <a:cubicBezTo>
                    <a:pt x="11014" y="147600"/>
                    <a:pt x="0" y="136586"/>
                    <a:pt x="0" y="123000"/>
                  </a:cubicBezTo>
                  <a:lnTo>
                    <a:pt x="0" y="24600"/>
                  </a:lnTo>
                  <a:close/>
                </a:path>
              </a:pathLst>
            </a:custGeom>
            <a:solidFill>
              <a:schemeClr val="tx2"/>
            </a:solidFill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16000" tIns="8646" rIns="216000" bIns="8646" numCol="1" spcCol="1270" anchor="ctr" anchorCtr="0">
              <a:noAutofit/>
            </a:bodyPr>
            <a:lstStyle/>
            <a:p>
              <a:pPr defTabSz="640080">
                <a:lnSpc>
                  <a:spcPct val="90000"/>
                </a:lnSpc>
                <a:spcAft>
                  <a:spcPct val="35000"/>
                </a:spcAft>
              </a:pPr>
              <a:r>
                <a:rPr lang="en-US" sz="1080"/>
                <a:t>Mobile App</a:t>
              </a:r>
              <a:endParaRPr lang="en-DK" sz="1080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5B544D07-6E4E-42C3-659A-9B262D6EE964}"/>
              </a:ext>
            </a:extLst>
          </p:cNvPr>
          <p:cNvGrpSpPr/>
          <p:nvPr/>
        </p:nvGrpSpPr>
        <p:grpSpPr>
          <a:xfrm>
            <a:off x="6851888" y="5725398"/>
            <a:ext cx="4320000" cy="545216"/>
            <a:chOff x="5197756" y="5099735"/>
            <a:chExt cx="3600000" cy="454347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1881CEEF-B98E-0A2A-4F95-B0F9BBC36A98}"/>
                </a:ext>
              </a:extLst>
            </p:cNvPr>
            <p:cNvSpPr/>
            <p:nvPr/>
          </p:nvSpPr>
          <p:spPr>
            <a:xfrm>
              <a:off x="5197756" y="5230082"/>
              <a:ext cx="3600000" cy="324000"/>
            </a:xfrm>
            <a:custGeom>
              <a:avLst/>
              <a:gdLst>
                <a:gd name="connsiteX0" fmla="*/ 0 w 4220744"/>
                <a:gd name="connsiteY0" fmla="*/ 0 h 275625"/>
                <a:gd name="connsiteX1" fmla="*/ 4220744 w 4220744"/>
                <a:gd name="connsiteY1" fmla="*/ 0 h 275625"/>
                <a:gd name="connsiteX2" fmla="*/ 4220744 w 4220744"/>
                <a:gd name="connsiteY2" fmla="*/ 275625 h 275625"/>
                <a:gd name="connsiteX3" fmla="*/ 0 w 4220744"/>
                <a:gd name="connsiteY3" fmla="*/ 275625 h 275625"/>
                <a:gd name="connsiteX4" fmla="*/ 0 w 4220744"/>
                <a:gd name="connsiteY4" fmla="*/ 0 h 275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20744" h="275625">
                  <a:moveTo>
                    <a:pt x="0" y="0"/>
                  </a:moveTo>
                  <a:lnTo>
                    <a:pt x="4220744" y="0"/>
                  </a:lnTo>
                  <a:lnTo>
                    <a:pt x="4220744" y="275625"/>
                  </a:lnTo>
                  <a:lnTo>
                    <a:pt x="0" y="2756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9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16000" tIns="124968" rIns="216000" bIns="68275" numCol="1" spcCol="1270" anchor="ctr" anchorCtr="0">
              <a:noAutofit/>
            </a:bodyPr>
            <a:lstStyle/>
            <a:p>
              <a:pPr marL="68580" lvl="1" indent="-68580" defTabSz="426720">
                <a:lnSpc>
                  <a:spcPct val="90000"/>
                </a:lnSpc>
                <a:spcAft>
                  <a:spcPct val="15000"/>
                </a:spcAft>
                <a:buChar char="•"/>
              </a:pPr>
              <a:r>
                <a:rPr lang="en-US" sz="960">
                  <a:solidFill>
                    <a:schemeClr val="tx1"/>
                  </a:solidFill>
                </a:rPr>
                <a:t>Setting up a superior support organization is vital to strengthen our NPS, support our brand and improve customer satisfaction</a:t>
              </a:r>
              <a:endParaRPr lang="en-DK" sz="960">
                <a:solidFill>
                  <a:schemeClr val="tx1"/>
                </a:solidFill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A573C66-F4CA-FBE5-55D9-CBFE66DDBBC9}"/>
                </a:ext>
              </a:extLst>
            </p:cNvPr>
            <p:cNvSpPr/>
            <p:nvPr/>
          </p:nvSpPr>
          <p:spPr>
            <a:xfrm>
              <a:off x="5305069" y="5099735"/>
              <a:ext cx="2448000" cy="180000"/>
            </a:xfrm>
            <a:custGeom>
              <a:avLst/>
              <a:gdLst>
                <a:gd name="connsiteX0" fmla="*/ 0 w 2954520"/>
                <a:gd name="connsiteY0" fmla="*/ 24600 h 147600"/>
                <a:gd name="connsiteX1" fmla="*/ 24600 w 2954520"/>
                <a:gd name="connsiteY1" fmla="*/ 0 h 147600"/>
                <a:gd name="connsiteX2" fmla="*/ 2929920 w 2954520"/>
                <a:gd name="connsiteY2" fmla="*/ 0 h 147600"/>
                <a:gd name="connsiteX3" fmla="*/ 2954520 w 2954520"/>
                <a:gd name="connsiteY3" fmla="*/ 24600 h 147600"/>
                <a:gd name="connsiteX4" fmla="*/ 2954520 w 2954520"/>
                <a:gd name="connsiteY4" fmla="*/ 123000 h 147600"/>
                <a:gd name="connsiteX5" fmla="*/ 2929920 w 2954520"/>
                <a:gd name="connsiteY5" fmla="*/ 147600 h 147600"/>
                <a:gd name="connsiteX6" fmla="*/ 24600 w 2954520"/>
                <a:gd name="connsiteY6" fmla="*/ 147600 h 147600"/>
                <a:gd name="connsiteX7" fmla="*/ 0 w 2954520"/>
                <a:gd name="connsiteY7" fmla="*/ 123000 h 147600"/>
                <a:gd name="connsiteX8" fmla="*/ 0 w 2954520"/>
                <a:gd name="connsiteY8" fmla="*/ 24600 h 147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54520" h="147600">
                  <a:moveTo>
                    <a:pt x="0" y="24600"/>
                  </a:moveTo>
                  <a:cubicBezTo>
                    <a:pt x="0" y="11014"/>
                    <a:pt x="11014" y="0"/>
                    <a:pt x="24600" y="0"/>
                  </a:cubicBezTo>
                  <a:lnTo>
                    <a:pt x="2929920" y="0"/>
                  </a:lnTo>
                  <a:cubicBezTo>
                    <a:pt x="2943506" y="0"/>
                    <a:pt x="2954520" y="11014"/>
                    <a:pt x="2954520" y="24600"/>
                  </a:cubicBezTo>
                  <a:lnTo>
                    <a:pt x="2954520" y="123000"/>
                  </a:lnTo>
                  <a:cubicBezTo>
                    <a:pt x="2954520" y="136586"/>
                    <a:pt x="2943506" y="147600"/>
                    <a:pt x="2929920" y="147600"/>
                  </a:cubicBezTo>
                  <a:lnTo>
                    <a:pt x="24600" y="147600"/>
                  </a:lnTo>
                  <a:cubicBezTo>
                    <a:pt x="11014" y="147600"/>
                    <a:pt x="0" y="136586"/>
                    <a:pt x="0" y="123000"/>
                  </a:cubicBezTo>
                  <a:lnTo>
                    <a:pt x="0" y="24600"/>
                  </a:lnTo>
                  <a:close/>
                </a:path>
              </a:pathLst>
            </a:custGeom>
            <a:solidFill>
              <a:schemeClr val="tx2"/>
            </a:solidFill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16000" tIns="8646" rIns="216000" bIns="8646" numCol="1" spcCol="1270" anchor="ctr" anchorCtr="0">
              <a:noAutofit/>
            </a:bodyPr>
            <a:lstStyle/>
            <a:p>
              <a:pPr defTabSz="640080">
                <a:lnSpc>
                  <a:spcPct val="90000"/>
                </a:lnSpc>
                <a:spcAft>
                  <a:spcPct val="35000"/>
                </a:spcAft>
              </a:pPr>
              <a:r>
                <a:rPr lang="en-US" sz="1080"/>
                <a:t>Support</a:t>
              </a:r>
              <a:endParaRPr lang="en-DK" sz="1080"/>
            </a:p>
          </p:txBody>
        </p:sp>
      </p:grpSp>
      <p:sp>
        <p:nvSpPr>
          <p:cNvPr id="36" name="Arrow: Chevron 35">
            <a:extLst>
              <a:ext uri="{FF2B5EF4-FFF2-40B4-BE49-F238E27FC236}">
                <a16:creationId xmlns:a16="http://schemas.microsoft.com/office/drawing/2014/main" id="{C8F7B615-3B9B-0212-7788-ECA7C5083CFD}"/>
              </a:ext>
            </a:extLst>
          </p:cNvPr>
          <p:cNvSpPr/>
          <p:nvPr/>
        </p:nvSpPr>
        <p:spPr>
          <a:xfrm>
            <a:off x="4799867" y="2926700"/>
            <a:ext cx="2116234" cy="2038426"/>
          </a:xfrm>
          <a:prstGeom prst="chevron">
            <a:avLst>
              <a:gd name="adj" fmla="val 20798"/>
            </a:avLst>
          </a:prstGeom>
          <a:solidFill>
            <a:schemeClr val="accent5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lIns="43200" rIns="43200" rtlCol="0" anchor="ctr"/>
          <a:lstStyle/>
          <a:p>
            <a:pPr algn="ctr" defTabSz="548640">
              <a:defRPr/>
            </a:pPr>
            <a:r>
              <a:rPr lang="en-US" sz="1200" b="1">
                <a:solidFill>
                  <a:srgbClr val="FFFFFF"/>
                </a:solidFill>
                <a:latin typeface="Avenir Next LT Pro"/>
              </a:rPr>
              <a:t>Success criteria</a:t>
            </a:r>
          </a:p>
          <a:p>
            <a:pPr algn="ctr">
              <a:defRPr/>
            </a:pPr>
            <a:r>
              <a:rPr lang="en-US" sz="1200">
                <a:solidFill>
                  <a:srgbClr val="FFFFFF"/>
                </a:solidFill>
                <a:latin typeface="Avenir Next LT Pro"/>
              </a:rPr>
              <a:t>Data integrity</a:t>
            </a:r>
          </a:p>
          <a:p>
            <a:pPr algn="ctr">
              <a:defRPr/>
            </a:pPr>
            <a:r>
              <a:rPr lang="en-US" sz="1200">
                <a:solidFill>
                  <a:srgbClr val="FFFFFF"/>
                </a:solidFill>
                <a:latin typeface="Avenir Next LT Pro"/>
              </a:rPr>
              <a:t>Alarms </a:t>
            </a:r>
          </a:p>
          <a:p>
            <a:pPr algn="ctr" defTabSz="548640">
              <a:defRPr/>
            </a:pPr>
            <a:r>
              <a:rPr lang="en-US" sz="1200">
                <a:solidFill>
                  <a:srgbClr val="FFFFFF"/>
                </a:solidFill>
                <a:latin typeface="Avenir Next LT Pro"/>
              </a:rPr>
              <a:t>Insights</a:t>
            </a:r>
          </a:p>
          <a:p>
            <a:pPr algn="ctr" defTabSz="548640">
              <a:defRPr/>
            </a:pPr>
            <a:r>
              <a:rPr lang="en-US" sz="1200">
                <a:solidFill>
                  <a:srgbClr val="FFFFFF"/>
                </a:solidFill>
                <a:latin typeface="Avenir Next LT Pro"/>
              </a:rPr>
              <a:t>Minimize alarm fatigue</a:t>
            </a:r>
          </a:p>
          <a:p>
            <a:pPr algn="ctr" defTabSz="548640">
              <a:defRPr/>
            </a:pPr>
            <a:r>
              <a:rPr lang="en-US" sz="1200">
                <a:solidFill>
                  <a:srgbClr val="FFFFFF"/>
                </a:solidFill>
                <a:latin typeface="Avenir Next LT Pro"/>
              </a:rPr>
              <a:t>Reports</a:t>
            </a:r>
          </a:p>
          <a:p>
            <a:pPr algn="ctr" defTabSz="548640">
              <a:defRPr/>
            </a:pPr>
            <a:r>
              <a:rPr lang="en-US" sz="1200">
                <a:solidFill>
                  <a:srgbClr val="FFFFFF"/>
                </a:solidFill>
                <a:latin typeface="Avenir Next LT Pro"/>
              </a:rPr>
              <a:t>Actionability</a:t>
            </a:r>
          </a:p>
          <a:p>
            <a:pPr algn="ctr" defTabSz="548640">
              <a:defRPr/>
            </a:pPr>
            <a:r>
              <a:rPr lang="en-US" sz="1200">
                <a:solidFill>
                  <a:srgbClr val="FFFFFF"/>
                </a:solidFill>
                <a:latin typeface="Avenir Next LT Pro"/>
              </a:rPr>
              <a:t>Support</a:t>
            </a:r>
          </a:p>
          <a:p>
            <a:pPr algn="ctr" defTabSz="548640">
              <a:defRPr/>
            </a:pPr>
            <a:r>
              <a:rPr lang="en-US" sz="1200">
                <a:solidFill>
                  <a:srgbClr val="FFFFFF"/>
                </a:solidFill>
                <a:latin typeface="Avenir Next LT Pro"/>
              </a:rPr>
              <a:t>Ease-of-use</a:t>
            </a:r>
          </a:p>
          <a:p>
            <a:pPr marL="205740" indent="-205740" defTabSz="548640">
              <a:buFont typeface="Arial" panose="020B0604020202020204" pitchFamily="34" charset="0"/>
              <a:buChar char="•"/>
              <a:defRPr/>
            </a:pPr>
            <a:endParaRPr lang="en-US" sz="1200">
              <a:solidFill>
                <a:srgbClr val="FFFFFF"/>
              </a:solidFill>
              <a:latin typeface="Avenir Next LT Pro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E0E741-5F02-4F97-B879-8582A8AE84C7}"/>
              </a:ext>
            </a:extLst>
          </p:cNvPr>
          <p:cNvSpPr txBox="1"/>
          <p:nvPr/>
        </p:nvSpPr>
        <p:spPr>
          <a:xfrm>
            <a:off x="834887" y="1020417"/>
            <a:ext cx="1053548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719238418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ircle: Hollow 1">
            <a:extLst>
              <a:ext uri="{FF2B5EF4-FFF2-40B4-BE49-F238E27FC236}">
                <a16:creationId xmlns:a16="http://schemas.microsoft.com/office/drawing/2014/main" id="{59CE807B-9E09-EFE8-1B86-FBB10CE36C2C}"/>
              </a:ext>
            </a:extLst>
          </p:cNvPr>
          <p:cNvSpPr/>
          <p:nvPr/>
        </p:nvSpPr>
        <p:spPr>
          <a:xfrm>
            <a:off x="3647555" y="1058392"/>
            <a:ext cx="4896890" cy="4764020"/>
          </a:xfrm>
          <a:prstGeom prst="donu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K">
              <a:solidFill>
                <a:schemeClr val="tx1"/>
              </a:solidFill>
            </a:endParaRPr>
          </a:p>
        </p:txBody>
      </p:sp>
      <p:sp>
        <p:nvSpPr>
          <p:cNvPr id="3" name="Arrow: Chevron 2">
            <a:extLst>
              <a:ext uri="{FF2B5EF4-FFF2-40B4-BE49-F238E27FC236}">
                <a16:creationId xmlns:a16="http://schemas.microsoft.com/office/drawing/2014/main" id="{C66AAF8D-7695-4C2D-33BF-1836FF7819A5}"/>
              </a:ext>
            </a:extLst>
          </p:cNvPr>
          <p:cNvSpPr/>
          <p:nvPr/>
        </p:nvSpPr>
        <p:spPr>
          <a:xfrm rot="21132857">
            <a:off x="5689634" y="1080576"/>
            <a:ext cx="408394" cy="1188721"/>
          </a:xfrm>
          <a:prstGeom prst="chevron">
            <a:avLst>
              <a:gd name="adj" fmla="val 84853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K">
              <a:solidFill>
                <a:schemeClr val="tx1"/>
              </a:solidFill>
            </a:endParaRPr>
          </a:p>
        </p:txBody>
      </p:sp>
      <p:sp>
        <p:nvSpPr>
          <p:cNvPr id="8" name="Arrow: Chevron 7">
            <a:extLst>
              <a:ext uri="{FF2B5EF4-FFF2-40B4-BE49-F238E27FC236}">
                <a16:creationId xmlns:a16="http://schemas.microsoft.com/office/drawing/2014/main" id="{FCBC3D3A-3C78-45B9-F3D7-7C832BDE728D}"/>
              </a:ext>
            </a:extLst>
          </p:cNvPr>
          <p:cNvSpPr/>
          <p:nvPr/>
        </p:nvSpPr>
        <p:spPr>
          <a:xfrm rot="3385053">
            <a:off x="7611920" y="2135250"/>
            <a:ext cx="394259" cy="1192296"/>
          </a:xfrm>
          <a:prstGeom prst="chevron">
            <a:avLst>
              <a:gd name="adj" fmla="val 84034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K">
              <a:solidFill>
                <a:schemeClr val="tx1"/>
              </a:solidFill>
            </a:endParaRPr>
          </a:p>
        </p:txBody>
      </p:sp>
      <p:sp>
        <p:nvSpPr>
          <p:cNvPr id="9" name="Arrow: Chevron 8">
            <a:extLst>
              <a:ext uri="{FF2B5EF4-FFF2-40B4-BE49-F238E27FC236}">
                <a16:creationId xmlns:a16="http://schemas.microsoft.com/office/drawing/2014/main" id="{1C1DA5B4-E074-0ECD-D5E6-263EE7BB1986}"/>
              </a:ext>
            </a:extLst>
          </p:cNvPr>
          <p:cNvSpPr/>
          <p:nvPr/>
        </p:nvSpPr>
        <p:spPr>
          <a:xfrm rot="7620934">
            <a:off x="7161191" y="4151504"/>
            <a:ext cx="481750" cy="1178008"/>
          </a:xfrm>
          <a:prstGeom prst="chevron">
            <a:avLst>
              <a:gd name="adj" fmla="val 83244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K">
              <a:solidFill>
                <a:schemeClr val="tx1"/>
              </a:solidFill>
            </a:endParaRPr>
          </a:p>
        </p:txBody>
      </p:sp>
      <p:sp>
        <p:nvSpPr>
          <p:cNvPr id="10" name="Arrow: Chevron 9">
            <a:extLst>
              <a:ext uri="{FF2B5EF4-FFF2-40B4-BE49-F238E27FC236}">
                <a16:creationId xmlns:a16="http://schemas.microsoft.com/office/drawing/2014/main" id="{0D171C7D-182C-9A5B-5FB7-87678733A1A7}"/>
              </a:ext>
            </a:extLst>
          </p:cNvPr>
          <p:cNvSpPr/>
          <p:nvPr/>
        </p:nvSpPr>
        <p:spPr>
          <a:xfrm rot="12270805">
            <a:off x="4960447" y="4400626"/>
            <a:ext cx="332385" cy="1157819"/>
          </a:xfrm>
          <a:prstGeom prst="chevron">
            <a:avLst>
              <a:gd name="adj" fmla="val 79649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K">
              <a:solidFill>
                <a:schemeClr val="tx1"/>
              </a:solidFill>
            </a:endParaRPr>
          </a:p>
        </p:txBody>
      </p:sp>
      <p:sp>
        <p:nvSpPr>
          <p:cNvPr id="11" name="Arrow: Chevron 10">
            <a:extLst>
              <a:ext uri="{FF2B5EF4-FFF2-40B4-BE49-F238E27FC236}">
                <a16:creationId xmlns:a16="http://schemas.microsoft.com/office/drawing/2014/main" id="{2CF623A8-6A3F-94FB-B86D-006BF474A74A}"/>
              </a:ext>
            </a:extLst>
          </p:cNvPr>
          <p:cNvSpPr/>
          <p:nvPr/>
        </p:nvSpPr>
        <p:spPr>
          <a:xfrm rot="15607412">
            <a:off x="3959354" y="2781106"/>
            <a:ext cx="494775" cy="1186772"/>
          </a:xfrm>
          <a:prstGeom prst="chevron">
            <a:avLst>
              <a:gd name="adj" fmla="val 88253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K">
              <a:solidFill>
                <a:srgbClr val="FF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F6C327-02CD-4129-E11A-60CE0DA01902}"/>
              </a:ext>
            </a:extLst>
          </p:cNvPr>
          <p:cNvSpPr txBox="1"/>
          <p:nvPr/>
        </p:nvSpPr>
        <p:spPr>
          <a:xfrm rot="18772569">
            <a:off x="3767909" y="1653362"/>
            <a:ext cx="1032694" cy="2283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3" b="1">
                <a:latin typeface="+mj-lt"/>
              </a:rPr>
              <a:t>Pre-sales</a:t>
            </a:r>
            <a:r>
              <a:rPr lang="en-US" sz="884"/>
              <a:t> </a:t>
            </a:r>
            <a:endParaRPr lang="en-DK" sz="884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863328-1283-0B3B-221E-3397730B0C92}"/>
              </a:ext>
            </a:extLst>
          </p:cNvPr>
          <p:cNvSpPr txBox="1"/>
          <p:nvPr/>
        </p:nvSpPr>
        <p:spPr>
          <a:xfrm rot="1891082">
            <a:off x="7056040" y="1313688"/>
            <a:ext cx="912510" cy="2158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3" b="1">
                <a:latin typeface="+mj-lt"/>
              </a:rPr>
              <a:t>Order</a:t>
            </a:r>
            <a:endParaRPr lang="en-DK" sz="803" b="1">
              <a:latin typeface="+mj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346CF9-1346-97D1-19CE-C79CE6304620}"/>
              </a:ext>
            </a:extLst>
          </p:cNvPr>
          <p:cNvSpPr txBox="1"/>
          <p:nvPr/>
        </p:nvSpPr>
        <p:spPr>
          <a:xfrm rot="16887766" flipV="1">
            <a:off x="8088779" y="3684156"/>
            <a:ext cx="1033266" cy="2900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3" b="1">
                <a:latin typeface="+mj-lt"/>
              </a:rPr>
              <a:t>Validation</a:t>
            </a:r>
            <a:r>
              <a:rPr lang="en-US" sz="1285" b="1"/>
              <a:t> </a:t>
            </a:r>
            <a:endParaRPr lang="en-DK" sz="1285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F88883-C08E-703C-4DED-2EFC30E757FE}"/>
              </a:ext>
            </a:extLst>
          </p:cNvPr>
          <p:cNvSpPr txBox="1"/>
          <p:nvPr/>
        </p:nvSpPr>
        <p:spPr>
          <a:xfrm rot="20784869">
            <a:off x="6188168" y="5700064"/>
            <a:ext cx="1045656" cy="2283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3" b="1">
                <a:latin typeface="+mj-lt"/>
              </a:rPr>
              <a:t>Guides</a:t>
            </a:r>
            <a:r>
              <a:rPr lang="en-US" sz="884" b="1"/>
              <a:t> </a:t>
            </a:r>
            <a:endParaRPr lang="en-DK" sz="884" b="1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2BE01DA-C578-7764-3684-5BF5EE866AC8}"/>
              </a:ext>
            </a:extLst>
          </p:cNvPr>
          <p:cNvSpPr txBox="1"/>
          <p:nvPr/>
        </p:nvSpPr>
        <p:spPr>
          <a:xfrm rot="14376066" flipV="1">
            <a:off x="3456659" y="4587457"/>
            <a:ext cx="931423" cy="2158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3" b="1">
                <a:latin typeface="+mj-lt"/>
              </a:rPr>
              <a:t>Calibration</a:t>
            </a:r>
            <a:endParaRPr lang="en-DK" sz="562" b="1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BE3B5B0-F29E-75AE-BF26-B1713A1C0E14}"/>
              </a:ext>
            </a:extLst>
          </p:cNvPr>
          <p:cNvSpPr txBox="1"/>
          <p:nvPr/>
        </p:nvSpPr>
        <p:spPr>
          <a:xfrm>
            <a:off x="3827940" y="2639183"/>
            <a:ext cx="1160697" cy="42607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137713" indent="-137713">
              <a:buFont typeface="Arial" panose="020B0604020202020204" pitchFamily="34" charset="0"/>
              <a:buChar char="•"/>
            </a:pPr>
            <a:r>
              <a:rPr lang="en-US" sz="723">
                <a:solidFill>
                  <a:schemeClr val="bg1"/>
                </a:solidFill>
              </a:rPr>
              <a:t>“5 Reasons you should Consider SaaS…” – document </a:t>
            </a:r>
            <a:endParaRPr lang="en-DK" sz="723">
              <a:solidFill>
                <a:schemeClr val="bg1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9E619E7-2FB0-53F5-4DE0-BAB14830AA24}"/>
              </a:ext>
            </a:extLst>
          </p:cNvPr>
          <p:cNvSpPr txBox="1"/>
          <p:nvPr/>
        </p:nvSpPr>
        <p:spPr>
          <a:xfrm>
            <a:off x="5218191" y="3235066"/>
            <a:ext cx="1846998" cy="4384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85" b="1">
                <a:latin typeface="+mj-lt"/>
              </a:rPr>
              <a:t>Monitoring</a:t>
            </a:r>
          </a:p>
          <a:p>
            <a:pPr algn="ctr"/>
            <a:r>
              <a:rPr lang="en-US" sz="964" i="1">
                <a:latin typeface="+mj-lt"/>
              </a:rPr>
              <a:t>First year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AAFD3A6-D7AA-9A01-6690-B0B0CC968966}"/>
              </a:ext>
            </a:extLst>
          </p:cNvPr>
          <p:cNvSpPr txBox="1"/>
          <p:nvPr/>
        </p:nvSpPr>
        <p:spPr>
          <a:xfrm>
            <a:off x="4086734" y="2280532"/>
            <a:ext cx="1160697" cy="3148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137713" indent="-137713">
              <a:buFont typeface="Arial" panose="020B0604020202020204" pitchFamily="34" charset="0"/>
              <a:buChar char="•"/>
            </a:pPr>
            <a:r>
              <a:rPr lang="en-US" sz="723">
                <a:solidFill>
                  <a:schemeClr val="bg1"/>
                </a:solidFill>
              </a:rPr>
              <a:t>“EMSuite Cloud Service” – document </a:t>
            </a:r>
            <a:endParaRPr lang="en-DK" sz="723">
              <a:solidFill>
                <a:schemeClr val="bg1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C8C7ACE-A295-9771-A9E2-B7995FB3D42B}"/>
              </a:ext>
            </a:extLst>
          </p:cNvPr>
          <p:cNvSpPr txBox="1"/>
          <p:nvPr/>
        </p:nvSpPr>
        <p:spPr>
          <a:xfrm>
            <a:off x="4415164" y="1899740"/>
            <a:ext cx="1091316" cy="31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7713" indent="-137713">
              <a:buFont typeface="Arial" panose="020B0604020202020204" pitchFamily="34" charset="0"/>
              <a:buChar char="•"/>
            </a:pPr>
            <a:r>
              <a:rPr lang="en-US" sz="723">
                <a:solidFill>
                  <a:schemeClr val="bg1"/>
                </a:solidFill>
              </a:rPr>
              <a:t>Demo case – set up guide  </a:t>
            </a:r>
            <a:endParaRPr lang="en-DK" sz="723">
              <a:solidFill>
                <a:schemeClr val="bg1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65E18B3-1B52-271F-A171-55EF8DCC1E70}"/>
              </a:ext>
            </a:extLst>
          </p:cNvPr>
          <p:cNvSpPr txBox="1"/>
          <p:nvPr/>
        </p:nvSpPr>
        <p:spPr>
          <a:xfrm>
            <a:off x="4636579" y="1651949"/>
            <a:ext cx="1221805" cy="31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7713" indent="-137713">
              <a:buFont typeface="Arial" panose="020B0604020202020204" pitchFamily="34" charset="0"/>
              <a:buChar char="•"/>
            </a:pPr>
            <a:r>
              <a:rPr lang="en-US" sz="723">
                <a:solidFill>
                  <a:schemeClr val="bg1"/>
                </a:solidFill>
              </a:rPr>
              <a:t>Datasheets – hardware  </a:t>
            </a:r>
            <a:endParaRPr lang="en-DK" sz="723">
              <a:solidFill>
                <a:schemeClr val="bg1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C8B91C5-0125-B509-D512-E141FD80EEDC}"/>
              </a:ext>
            </a:extLst>
          </p:cNvPr>
          <p:cNvSpPr txBox="1"/>
          <p:nvPr/>
        </p:nvSpPr>
        <p:spPr>
          <a:xfrm>
            <a:off x="6095999" y="1200260"/>
            <a:ext cx="893405" cy="31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7713" indent="-137713">
              <a:buFont typeface="Arial" panose="020B0604020202020204" pitchFamily="34" charset="0"/>
              <a:buChar char="•"/>
            </a:pPr>
            <a:r>
              <a:rPr lang="en-US" sz="723">
                <a:solidFill>
                  <a:schemeClr val="bg1"/>
                </a:solidFill>
              </a:rPr>
              <a:t>Order confirmation </a:t>
            </a:r>
            <a:endParaRPr lang="en-DK" sz="723">
              <a:solidFill>
                <a:schemeClr val="bg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A0AD50D-FA5B-E7BE-009C-D597954AC3C6}"/>
              </a:ext>
            </a:extLst>
          </p:cNvPr>
          <p:cNvSpPr txBox="1"/>
          <p:nvPr/>
        </p:nvSpPr>
        <p:spPr>
          <a:xfrm>
            <a:off x="6740898" y="2131999"/>
            <a:ext cx="924931" cy="31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7713" indent="-137713">
              <a:buFont typeface="Arial" panose="020B0604020202020204" pitchFamily="34" charset="0"/>
              <a:buChar char="•"/>
            </a:pPr>
            <a:r>
              <a:rPr lang="en-US" sz="723">
                <a:solidFill>
                  <a:schemeClr val="bg1"/>
                </a:solidFill>
              </a:rPr>
              <a:t>IT Prerequisites </a:t>
            </a:r>
            <a:endParaRPr lang="en-DK" sz="723">
              <a:solidFill>
                <a:schemeClr val="bg1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C63E898-3F1C-CB5C-54F5-D8B64FDAAE97}"/>
              </a:ext>
            </a:extLst>
          </p:cNvPr>
          <p:cNvSpPr txBox="1"/>
          <p:nvPr/>
        </p:nvSpPr>
        <p:spPr>
          <a:xfrm>
            <a:off x="6944571" y="2346017"/>
            <a:ext cx="1181095" cy="2283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7713" indent="-137713">
              <a:buFont typeface="Arial" panose="020B0604020202020204" pitchFamily="34" charset="0"/>
              <a:buChar char="•"/>
            </a:pPr>
            <a:r>
              <a:rPr lang="en-US" sz="723">
                <a:solidFill>
                  <a:schemeClr val="bg1"/>
                </a:solidFill>
              </a:rPr>
              <a:t>Recommendation</a:t>
            </a:r>
            <a:r>
              <a:rPr lang="en-US" sz="884"/>
              <a:t> </a:t>
            </a:r>
            <a:endParaRPr lang="en-DK" sz="884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7EF7065-0E7E-75B0-72BD-83F7F7B5D013}"/>
              </a:ext>
            </a:extLst>
          </p:cNvPr>
          <p:cNvSpPr txBox="1"/>
          <p:nvPr/>
        </p:nvSpPr>
        <p:spPr>
          <a:xfrm>
            <a:off x="7129307" y="2555430"/>
            <a:ext cx="1182268" cy="203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7713" indent="-137713">
              <a:buFont typeface="Arial" panose="020B0604020202020204" pitchFamily="34" charset="0"/>
              <a:buChar char="•"/>
            </a:pPr>
            <a:r>
              <a:rPr lang="en-US" sz="723">
                <a:solidFill>
                  <a:schemeClr val="bg1"/>
                </a:solidFill>
              </a:rPr>
              <a:t>SaaS contract</a:t>
            </a:r>
            <a:endParaRPr lang="en-DK" sz="723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FA1E7DB-C2AB-1CA2-46D7-CA3E7204FB6E}"/>
              </a:ext>
            </a:extLst>
          </p:cNvPr>
          <p:cNvSpPr txBox="1"/>
          <p:nvPr/>
        </p:nvSpPr>
        <p:spPr>
          <a:xfrm>
            <a:off x="7374574" y="2993480"/>
            <a:ext cx="1230839" cy="31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7713" indent="-137713">
              <a:buFont typeface="Arial" panose="020B0604020202020204" pitchFamily="34" charset="0"/>
              <a:buChar char="•"/>
            </a:pPr>
            <a:r>
              <a:rPr lang="en-US" sz="723">
                <a:solidFill>
                  <a:schemeClr val="bg1"/>
                </a:solidFill>
              </a:rPr>
              <a:t>IQ OQ – software &amp; hardware </a:t>
            </a:r>
            <a:endParaRPr lang="en-DK" sz="723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CCC0AA0-CD30-8488-C783-774FA0199381}"/>
              </a:ext>
            </a:extLst>
          </p:cNvPr>
          <p:cNvSpPr txBox="1"/>
          <p:nvPr/>
        </p:nvSpPr>
        <p:spPr>
          <a:xfrm>
            <a:off x="7402743" y="3301588"/>
            <a:ext cx="1240457" cy="31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7713" indent="-137713">
              <a:buFont typeface="Arial" panose="020B0604020202020204" pitchFamily="34" charset="0"/>
              <a:buChar char="•"/>
            </a:pPr>
            <a:r>
              <a:rPr lang="en-US" sz="723">
                <a:solidFill>
                  <a:schemeClr val="bg1"/>
                </a:solidFill>
              </a:rPr>
              <a:t>User Requirement Specifications </a:t>
            </a:r>
            <a:endParaRPr lang="en-DK" sz="723">
              <a:solidFill>
                <a:schemeClr val="bg1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8C26E58-20E0-EC30-DE80-B2AAF61A8F2B}"/>
              </a:ext>
            </a:extLst>
          </p:cNvPr>
          <p:cNvSpPr txBox="1"/>
          <p:nvPr/>
        </p:nvSpPr>
        <p:spPr>
          <a:xfrm rot="16200000">
            <a:off x="7832815" y="3100287"/>
            <a:ext cx="295915" cy="11658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marL="137713" indent="-137713">
              <a:buFont typeface="Arial" panose="020B0604020202020204" pitchFamily="34" charset="0"/>
              <a:buChar char="•"/>
            </a:pPr>
            <a:r>
              <a:rPr lang="en-US" sz="723">
                <a:solidFill>
                  <a:schemeClr val="bg1"/>
                </a:solidFill>
              </a:rPr>
              <a:t>Traceability matrix </a:t>
            </a:r>
            <a:endParaRPr lang="en-DK" sz="723">
              <a:solidFill>
                <a:schemeClr val="bg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C9295FE-EA55-8C6F-A142-5BFC0A653780}"/>
              </a:ext>
            </a:extLst>
          </p:cNvPr>
          <p:cNvSpPr txBox="1"/>
          <p:nvPr/>
        </p:nvSpPr>
        <p:spPr>
          <a:xfrm rot="16200000">
            <a:off x="7672259" y="3426734"/>
            <a:ext cx="295915" cy="101442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marL="137713" indent="-137713">
              <a:buFont typeface="Arial" panose="020B0604020202020204" pitchFamily="34" charset="0"/>
              <a:buChar char="•"/>
            </a:pPr>
            <a:r>
              <a:rPr lang="en-US" sz="723">
                <a:solidFill>
                  <a:schemeClr val="bg1"/>
                </a:solidFill>
              </a:rPr>
              <a:t>Risk assessment </a:t>
            </a:r>
            <a:endParaRPr lang="en-DK" sz="723">
              <a:solidFill>
                <a:schemeClr val="bg1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F0BDD47-EB91-F760-EBAF-2A476DA6F2AD}"/>
              </a:ext>
            </a:extLst>
          </p:cNvPr>
          <p:cNvSpPr txBox="1"/>
          <p:nvPr/>
        </p:nvSpPr>
        <p:spPr>
          <a:xfrm>
            <a:off x="7197145" y="4099534"/>
            <a:ext cx="1539312" cy="203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7713" indent="-137713">
              <a:buFont typeface="Arial" panose="020B0604020202020204" pitchFamily="34" charset="0"/>
              <a:buChar char="•"/>
            </a:pPr>
            <a:r>
              <a:rPr lang="en-US" sz="723">
                <a:solidFill>
                  <a:schemeClr val="bg1"/>
                </a:solidFill>
              </a:rPr>
              <a:t>Functional Specification </a:t>
            </a:r>
            <a:endParaRPr lang="en-DK" sz="723">
              <a:solidFill>
                <a:schemeClr val="bg1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4349B81-C383-BD48-3EE8-C36658D66774}"/>
              </a:ext>
            </a:extLst>
          </p:cNvPr>
          <p:cNvSpPr txBox="1"/>
          <p:nvPr/>
        </p:nvSpPr>
        <p:spPr>
          <a:xfrm>
            <a:off x="6231012" y="4987890"/>
            <a:ext cx="1241937" cy="203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7713" indent="-137713">
              <a:buFont typeface="Arial" panose="020B0604020202020204" pitchFamily="34" charset="0"/>
              <a:buChar char="•"/>
            </a:pPr>
            <a:r>
              <a:rPr lang="en-US" sz="723">
                <a:solidFill>
                  <a:schemeClr val="bg1"/>
                </a:solidFill>
              </a:rPr>
              <a:t>EMSuite Help Manual </a:t>
            </a:r>
            <a:endParaRPr lang="en-DK" sz="723">
              <a:solidFill>
                <a:schemeClr val="bg1"/>
              </a:solidFill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845581-34F9-1F0B-9BA2-11A68DA31CE7}"/>
              </a:ext>
            </a:extLst>
          </p:cNvPr>
          <p:cNvSpPr txBox="1"/>
          <p:nvPr/>
        </p:nvSpPr>
        <p:spPr>
          <a:xfrm>
            <a:off x="5422238" y="4738604"/>
            <a:ext cx="1313380" cy="31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7713" indent="-137713">
              <a:buFont typeface="Arial" panose="020B0604020202020204" pitchFamily="34" charset="0"/>
              <a:buChar char="•"/>
            </a:pPr>
            <a:r>
              <a:rPr lang="en-US" sz="723">
                <a:solidFill>
                  <a:schemeClr val="bg1"/>
                </a:solidFill>
              </a:rPr>
              <a:t>TrackView Customer App</a:t>
            </a:r>
            <a:r>
              <a:rPr lang="en-DK" sz="723">
                <a:solidFill>
                  <a:schemeClr val="bg1"/>
                </a:solidFill>
              </a:rPr>
              <a:t> Guide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1AEED2C-0D02-379D-1C0A-13B1BF1062CB}"/>
              </a:ext>
            </a:extLst>
          </p:cNvPr>
          <p:cNvSpPr txBox="1"/>
          <p:nvPr/>
        </p:nvSpPr>
        <p:spPr>
          <a:xfrm>
            <a:off x="6314422" y="5256327"/>
            <a:ext cx="1055508" cy="203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7713" indent="-137713">
              <a:buFont typeface="Arial" panose="020B0604020202020204" pitchFamily="34" charset="0"/>
              <a:buChar char="•"/>
            </a:pPr>
            <a:r>
              <a:rPr lang="en-US" sz="723">
                <a:solidFill>
                  <a:schemeClr val="bg1"/>
                </a:solidFill>
              </a:rPr>
              <a:t>Quick Guides </a:t>
            </a:r>
            <a:endParaRPr lang="en-DK" sz="723">
              <a:solidFill>
                <a:schemeClr val="bg1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FD522C8-F3A2-F37B-7489-1CE881761913}"/>
              </a:ext>
            </a:extLst>
          </p:cNvPr>
          <p:cNvSpPr txBox="1"/>
          <p:nvPr/>
        </p:nvSpPr>
        <p:spPr>
          <a:xfrm>
            <a:off x="5126639" y="5049191"/>
            <a:ext cx="1215652" cy="203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7713" indent="-137713">
              <a:buFont typeface="Arial" panose="020B0604020202020204" pitchFamily="34" charset="0"/>
              <a:buChar char="•"/>
            </a:pPr>
            <a:r>
              <a:rPr lang="en-US" sz="723">
                <a:solidFill>
                  <a:schemeClr val="bg1"/>
                </a:solidFill>
              </a:rPr>
              <a:t>Quick video guides </a:t>
            </a:r>
            <a:endParaRPr lang="en-DK" sz="723">
              <a:solidFill>
                <a:schemeClr val="bg1"/>
              </a:solidFill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2C79F45-44B1-E892-422A-02556E244238}"/>
              </a:ext>
            </a:extLst>
          </p:cNvPr>
          <p:cNvSpPr txBox="1"/>
          <p:nvPr/>
        </p:nvSpPr>
        <p:spPr>
          <a:xfrm>
            <a:off x="6351587" y="1835021"/>
            <a:ext cx="1221166" cy="4260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7713" indent="-137713">
              <a:buFont typeface="Arial" panose="020B0604020202020204" pitchFamily="34" charset="0"/>
              <a:buChar char="•"/>
            </a:pPr>
            <a:r>
              <a:rPr lang="en-US" sz="723">
                <a:solidFill>
                  <a:schemeClr val="bg1"/>
                </a:solidFill>
              </a:rPr>
              <a:t>Calibration certificates – Factory calibration  </a:t>
            </a:r>
            <a:endParaRPr lang="en-DK" sz="723">
              <a:solidFill>
                <a:schemeClr val="bg1"/>
              </a:solidFill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47D8DE1-51C9-9AE6-A41B-D1C9DA819F3A}"/>
              </a:ext>
            </a:extLst>
          </p:cNvPr>
          <p:cNvSpPr txBox="1"/>
          <p:nvPr/>
        </p:nvSpPr>
        <p:spPr>
          <a:xfrm>
            <a:off x="3769141" y="3541448"/>
            <a:ext cx="1317695" cy="4260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7713" indent="-137713">
              <a:buFont typeface="Arial" panose="020B0604020202020204" pitchFamily="34" charset="0"/>
              <a:buChar char="•"/>
            </a:pPr>
            <a:r>
              <a:rPr lang="en-US" sz="723">
                <a:solidFill>
                  <a:schemeClr val="bg1"/>
                </a:solidFill>
              </a:rPr>
              <a:t>Annual Calibration Certificate   – Laboratory/On site </a:t>
            </a:r>
            <a:endParaRPr lang="en-DK" sz="723">
              <a:solidFill>
                <a:schemeClr val="bg1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6F65149-A883-A6C7-3ABF-8F451E4A83A2}"/>
              </a:ext>
            </a:extLst>
          </p:cNvPr>
          <p:cNvSpPr txBox="1"/>
          <p:nvPr/>
        </p:nvSpPr>
        <p:spPr>
          <a:xfrm>
            <a:off x="7192007" y="4353062"/>
            <a:ext cx="1314944" cy="31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9522" indent="-229522">
              <a:buFont typeface="Arial" panose="020B0604020202020204" pitchFamily="34" charset="0"/>
              <a:buChar char="•"/>
            </a:pPr>
            <a:r>
              <a:rPr lang="en-US" sz="723">
                <a:solidFill>
                  <a:schemeClr val="bg1"/>
                </a:solidFill>
              </a:rPr>
              <a:t>Configuration specification </a:t>
            </a:r>
            <a:endParaRPr lang="en-DK" sz="723">
              <a:solidFill>
                <a:schemeClr val="bg1"/>
              </a:solidFill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CCD137D-B02A-E792-4CDC-E90D3F5CCEDE}"/>
              </a:ext>
            </a:extLst>
          </p:cNvPr>
          <p:cNvSpPr txBox="1"/>
          <p:nvPr/>
        </p:nvSpPr>
        <p:spPr>
          <a:xfrm>
            <a:off x="6151973" y="1517641"/>
            <a:ext cx="1226135" cy="31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9522" indent="-229522">
              <a:buFont typeface="Arial" panose="020B0604020202020204" pitchFamily="34" charset="0"/>
              <a:buChar char="•"/>
            </a:pPr>
            <a:r>
              <a:rPr lang="en-US" sz="723">
                <a:solidFill>
                  <a:schemeClr val="bg1"/>
                </a:solidFill>
              </a:rPr>
              <a:t>Support diagram/contact list </a:t>
            </a:r>
            <a:endParaRPr lang="en-DK" sz="723">
              <a:solidFill>
                <a:schemeClr val="bg1"/>
              </a:solidFill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0D74271A-E83A-3930-5CC5-7C6BCDD5E774}"/>
              </a:ext>
            </a:extLst>
          </p:cNvPr>
          <p:cNvSpPr txBox="1"/>
          <p:nvPr/>
        </p:nvSpPr>
        <p:spPr>
          <a:xfrm>
            <a:off x="3869123" y="4077117"/>
            <a:ext cx="1127590" cy="31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7713" indent="-137713">
              <a:buFont typeface="Arial" panose="020B0604020202020204" pitchFamily="34" charset="0"/>
              <a:buChar char="•"/>
            </a:pPr>
            <a:r>
              <a:rPr lang="en-US" sz="723">
                <a:solidFill>
                  <a:schemeClr val="bg1"/>
                </a:solidFill>
              </a:rPr>
              <a:t>Annual calibration notification </a:t>
            </a:r>
            <a:endParaRPr lang="en-DK" sz="723">
              <a:solidFill>
                <a:schemeClr val="bg1"/>
              </a:solidFill>
            </a:endParaRPr>
          </a:p>
        </p:txBody>
      </p:sp>
      <p:sp>
        <p:nvSpPr>
          <p:cNvPr id="37" name="Circle: Hollow 36">
            <a:extLst>
              <a:ext uri="{FF2B5EF4-FFF2-40B4-BE49-F238E27FC236}">
                <a16:creationId xmlns:a16="http://schemas.microsoft.com/office/drawing/2014/main" id="{251159EC-DD0F-C2E0-0EDA-609E707CFFD0}"/>
              </a:ext>
            </a:extLst>
          </p:cNvPr>
          <p:cNvSpPr/>
          <p:nvPr/>
        </p:nvSpPr>
        <p:spPr>
          <a:xfrm>
            <a:off x="3237132" y="674548"/>
            <a:ext cx="5696135" cy="5508904"/>
          </a:xfrm>
          <a:prstGeom prst="donut">
            <a:avLst>
              <a:gd name="adj" fmla="val 3997"/>
            </a:avLst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K">
              <a:solidFill>
                <a:schemeClr val="tx1"/>
              </a:solidFill>
            </a:endParaRPr>
          </a:p>
        </p:txBody>
      </p:sp>
      <p:sp>
        <p:nvSpPr>
          <p:cNvPr id="39" name="Minus Sign 38">
            <a:extLst>
              <a:ext uri="{FF2B5EF4-FFF2-40B4-BE49-F238E27FC236}">
                <a16:creationId xmlns:a16="http://schemas.microsoft.com/office/drawing/2014/main" id="{BEDBA9BF-E56C-031A-BB84-457D1AB9404B}"/>
              </a:ext>
            </a:extLst>
          </p:cNvPr>
          <p:cNvSpPr/>
          <p:nvPr/>
        </p:nvSpPr>
        <p:spPr>
          <a:xfrm rot="18484912">
            <a:off x="7700875" y="1214491"/>
            <a:ext cx="297206" cy="374689"/>
          </a:xfrm>
          <a:prstGeom prst="mathMinus">
            <a:avLst>
              <a:gd name="adj1" fmla="val 1911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K"/>
          </a:p>
        </p:txBody>
      </p:sp>
      <p:sp>
        <p:nvSpPr>
          <p:cNvPr id="40" name="Minus Sign 39">
            <a:extLst>
              <a:ext uri="{FF2B5EF4-FFF2-40B4-BE49-F238E27FC236}">
                <a16:creationId xmlns:a16="http://schemas.microsoft.com/office/drawing/2014/main" id="{96A3F584-9C68-A5F1-C09A-B98D4F19F2EB}"/>
              </a:ext>
            </a:extLst>
          </p:cNvPr>
          <p:cNvSpPr/>
          <p:nvPr/>
        </p:nvSpPr>
        <p:spPr>
          <a:xfrm rot="1986000">
            <a:off x="8290760" y="4586371"/>
            <a:ext cx="306730" cy="394639"/>
          </a:xfrm>
          <a:prstGeom prst="mathMinus">
            <a:avLst>
              <a:gd name="adj1" fmla="val 1911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K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9CFB2AEF-9646-28A7-B2FF-BCF5DB517C16}"/>
              </a:ext>
            </a:extLst>
          </p:cNvPr>
          <p:cNvSpPr txBox="1"/>
          <p:nvPr/>
        </p:nvSpPr>
        <p:spPr>
          <a:xfrm rot="5158043">
            <a:off x="8446192" y="2989833"/>
            <a:ext cx="745436" cy="389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4">
                <a:solidFill>
                  <a:schemeClr val="bg1"/>
                </a:solidFill>
              </a:rPr>
              <a:t>Installation </a:t>
            </a:r>
            <a:endParaRPr lang="en-DK" sz="964">
              <a:solidFill>
                <a:schemeClr val="bg1"/>
              </a:solidFill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DBCC2C2C-5C87-5AEE-521C-8EB3399A8C14}"/>
              </a:ext>
            </a:extLst>
          </p:cNvPr>
          <p:cNvSpPr txBox="1"/>
          <p:nvPr/>
        </p:nvSpPr>
        <p:spPr>
          <a:xfrm rot="19373492">
            <a:off x="7403131" y="5292234"/>
            <a:ext cx="943758" cy="2407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4">
                <a:solidFill>
                  <a:schemeClr val="bg1"/>
                </a:solidFill>
              </a:rPr>
              <a:t>Application</a:t>
            </a:r>
            <a:endParaRPr lang="en-DK" sz="964">
              <a:solidFill>
                <a:schemeClr val="bg1"/>
              </a:solidFill>
            </a:endParaRPr>
          </a:p>
        </p:txBody>
      </p:sp>
      <p:sp>
        <p:nvSpPr>
          <p:cNvPr id="43" name="Minus Sign 42">
            <a:extLst>
              <a:ext uri="{FF2B5EF4-FFF2-40B4-BE49-F238E27FC236}">
                <a16:creationId xmlns:a16="http://schemas.microsoft.com/office/drawing/2014/main" id="{BAFBA4D2-D8F9-C032-BB70-D4240B4B8F1D}"/>
              </a:ext>
            </a:extLst>
          </p:cNvPr>
          <p:cNvSpPr/>
          <p:nvPr/>
        </p:nvSpPr>
        <p:spPr>
          <a:xfrm rot="4175295">
            <a:off x="6809177" y="5744757"/>
            <a:ext cx="305986" cy="393049"/>
          </a:xfrm>
          <a:prstGeom prst="mathMinus">
            <a:avLst>
              <a:gd name="adj1" fmla="val 1911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K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0D62A4AB-D6A0-FEB3-9338-0586EC2ACDB7}"/>
              </a:ext>
            </a:extLst>
          </p:cNvPr>
          <p:cNvSpPr txBox="1"/>
          <p:nvPr/>
        </p:nvSpPr>
        <p:spPr>
          <a:xfrm rot="4206834">
            <a:off x="3225640" y="4200499"/>
            <a:ext cx="623994" cy="2407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4">
                <a:solidFill>
                  <a:schemeClr val="bg1"/>
                </a:solidFill>
              </a:rPr>
              <a:t>Support</a:t>
            </a:r>
            <a:endParaRPr lang="en-DK"/>
          </a:p>
        </p:txBody>
      </p:sp>
      <p:sp>
        <p:nvSpPr>
          <p:cNvPr id="45" name="Minus Sign 44">
            <a:extLst>
              <a:ext uri="{FF2B5EF4-FFF2-40B4-BE49-F238E27FC236}">
                <a16:creationId xmlns:a16="http://schemas.microsoft.com/office/drawing/2014/main" id="{94CF8ABF-A192-29B7-6DE3-7DEA1F469D92}"/>
              </a:ext>
            </a:extLst>
          </p:cNvPr>
          <p:cNvSpPr/>
          <p:nvPr/>
        </p:nvSpPr>
        <p:spPr>
          <a:xfrm rot="10800000">
            <a:off x="3203505" y="3116691"/>
            <a:ext cx="306730" cy="394639"/>
          </a:xfrm>
          <a:prstGeom prst="mathMinus">
            <a:avLst>
              <a:gd name="adj1" fmla="val 1911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K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D4E0F6B3-DFD8-FA05-33B0-FA0B9EE7DD25}"/>
              </a:ext>
            </a:extLst>
          </p:cNvPr>
          <p:cNvSpPr txBox="1"/>
          <p:nvPr/>
        </p:nvSpPr>
        <p:spPr>
          <a:xfrm rot="20150102">
            <a:off x="4659850" y="907651"/>
            <a:ext cx="508347" cy="2407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4">
                <a:solidFill>
                  <a:schemeClr val="bg1"/>
                </a:solidFill>
              </a:rPr>
              <a:t>Sales</a:t>
            </a:r>
            <a:endParaRPr lang="en-DK" sz="964">
              <a:solidFill>
                <a:schemeClr val="bg1"/>
              </a:solidFill>
            </a:endParaRPr>
          </a:p>
        </p:txBody>
      </p:sp>
      <p:sp>
        <p:nvSpPr>
          <p:cNvPr id="47" name="Minus Sign 46">
            <a:extLst>
              <a:ext uri="{FF2B5EF4-FFF2-40B4-BE49-F238E27FC236}">
                <a16:creationId xmlns:a16="http://schemas.microsoft.com/office/drawing/2014/main" id="{CBA87AC6-4D02-8278-507A-15F8CF961384}"/>
              </a:ext>
            </a:extLst>
          </p:cNvPr>
          <p:cNvSpPr/>
          <p:nvPr/>
        </p:nvSpPr>
        <p:spPr>
          <a:xfrm rot="8411763">
            <a:off x="3817072" y="4912401"/>
            <a:ext cx="305986" cy="393049"/>
          </a:xfrm>
          <a:prstGeom prst="mathMinus">
            <a:avLst>
              <a:gd name="adj1" fmla="val 1911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K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C36CF9B-96DB-EB55-5CFA-F4247E76CF53}"/>
              </a:ext>
            </a:extLst>
          </p:cNvPr>
          <p:cNvSpPr txBox="1"/>
          <p:nvPr/>
        </p:nvSpPr>
        <p:spPr>
          <a:xfrm rot="633332">
            <a:off x="5085723" y="5905635"/>
            <a:ext cx="1134507" cy="2407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4">
                <a:solidFill>
                  <a:schemeClr val="bg1"/>
                </a:solidFill>
              </a:rPr>
              <a:t>Customer Care </a:t>
            </a:r>
            <a:endParaRPr lang="en-DK" sz="964">
              <a:solidFill>
                <a:schemeClr val="bg1"/>
              </a:solidFill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BD6079C8-E91A-C93A-CF6E-E906A73D6326}"/>
              </a:ext>
            </a:extLst>
          </p:cNvPr>
          <p:cNvSpPr txBox="1"/>
          <p:nvPr/>
        </p:nvSpPr>
        <p:spPr>
          <a:xfrm>
            <a:off x="3984081" y="4600208"/>
            <a:ext cx="1222867" cy="4260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9522" indent="-229522">
              <a:buFont typeface="Arial" panose="020B0604020202020204" pitchFamily="34" charset="0"/>
              <a:buChar char="•"/>
            </a:pPr>
            <a:r>
              <a:rPr lang="en-US" sz="723">
                <a:solidFill>
                  <a:schemeClr val="bg1"/>
                </a:solidFill>
              </a:rPr>
              <a:t>Follow up support</a:t>
            </a:r>
            <a:r>
              <a:rPr lang="en-DK" sz="723">
                <a:solidFill>
                  <a:schemeClr val="bg1"/>
                </a:solidFill>
              </a:rPr>
              <a:t>; done by email and training on site 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F992668-8562-2268-5C8C-C7581E3AB091}"/>
              </a:ext>
            </a:extLst>
          </p:cNvPr>
          <p:cNvSpPr txBox="1"/>
          <p:nvPr/>
        </p:nvSpPr>
        <p:spPr>
          <a:xfrm>
            <a:off x="5244229" y="5313120"/>
            <a:ext cx="1090127" cy="31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7713" indent="-137713">
              <a:buFont typeface="Arial" panose="020B0604020202020204" pitchFamily="34" charset="0"/>
              <a:buChar char="•"/>
            </a:pPr>
            <a:r>
              <a:rPr lang="en-US" sz="723">
                <a:solidFill>
                  <a:schemeClr val="bg1"/>
                </a:solidFill>
              </a:rPr>
              <a:t>Project details – overview of HW</a:t>
            </a:r>
            <a:endParaRPr lang="en-DK" sz="723">
              <a:solidFill>
                <a:schemeClr val="bg1"/>
              </a:solidFill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F45176CD-68CE-D836-39ED-F566B557D9A5}"/>
              </a:ext>
            </a:extLst>
          </p:cNvPr>
          <p:cNvSpPr txBox="1"/>
          <p:nvPr/>
        </p:nvSpPr>
        <p:spPr>
          <a:xfrm>
            <a:off x="4292277" y="4394290"/>
            <a:ext cx="1075310" cy="203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7713" indent="-137713">
              <a:buFont typeface="Arial" panose="020B0604020202020204" pitchFamily="34" charset="0"/>
              <a:buChar char="•"/>
            </a:pPr>
            <a:r>
              <a:rPr lang="en-DK" sz="723">
                <a:solidFill>
                  <a:schemeClr val="bg1"/>
                </a:solidFill>
              </a:rPr>
              <a:t>Release note 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CD10D66D-12AA-FDF1-FEFC-6BA09BABA644}"/>
              </a:ext>
            </a:extLst>
          </p:cNvPr>
          <p:cNvSpPr txBox="1"/>
          <p:nvPr/>
        </p:nvSpPr>
        <p:spPr>
          <a:xfrm>
            <a:off x="285318" y="203706"/>
            <a:ext cx="46798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b="1">
                <a:solidFill>
                  <a:schemeClr val="tx2"/>
                </a:solidFill>
                <a:latin typeface="+mj-lt"/>
              </a:rPr>
              <a:t>Monitoring documents </a:t>
            </a:r>
            <a:endParaRPr lang="da-DK" b="1">
              <a:solidFill>
                <a:schemeClr val="tx2"/>
              </a:solidFill>
              <a:latin typeface="+mj-lt"/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8FE94436-C6D5-247A-4070-F0E6C07ECFAE}"/>
              </a:ext>
            </a:extLst>
          </p:cNvPr>
          <p:cNvSpPr txBox="1"/>
          <p:nvPr/>
        </p:nvSpPr>
        <p:spPr>
          <a:xfrm>
            <a:off x="6161297" y="5435008"/>
            <a:ext cx="2701996" cy="203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9522" indent="-229522">
              <a:buFont typeface="Arial" panose="020B0604020202020204" pitchFamily="34" charset="0"/>
              <a:buChar char="•"/>
            </a:pPr>
            <a:r>
              <a:rPr lang="en-DK" sz="723">
                <a:solidFill>
                  <a:schemeClr val="bg1"/>
                </a:solidFill>
              </a:rPr>
              <a:t>In</a:t>
            </a:r>
            <a:r>
              <a:rPr lang="da-DK" sz="723">
                <a:solidFill>
                  <a:schemeClr val="bg1"/>
                </a:solidFill>
              </a:rPr>
              <a:t>i</a:t>
            </a:r>
            <a:r>
              <a:rPr lang="en-DK" sz="723" err="1">
                <a:solidFill>
                  <a:schemeClr val="bg1"/>
                </a:solidFill>
              </a:rPr>
              <a:t>tial</a:t>
            </a:r>
            <a:r>
              <a:rPr lang="en-DK" sz="723">
                <a:solidFill>
                  <a:schemeClr val="bg1"/>
                </a:solidFill>
              </a:rPr>
              <a:t> set up Guide </a:t>
            </a:r>
            <a:endParaRPr lang="da-DK" sz="723">
              <a:solidFill>
                <a:schemeClr val="bg1"/>
              </a:solidFill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A487AC2E-CAD7-5D4E-8958-E759198CFF21}"/>
              </a:ext>
            </a:extLst>
          </p:cNvPr>
          <p:cNvSpPr txBox="1"/>
          <p:nvPr/>
        </p:nvSpPr>
        <p:spPr>
          <a:xfrm>
            <a:off x="5011533" y="1364618"/>
            <a:ext cx="856663" cy="2407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964">
                <a:solidFill>
                  <a:schemeClr val="bg1"/>
                </a:solidFill>
              </a:rPr>
              <a:t>.</a:t>
            </a:r>
            <a:r>
              <a:rPr lang="en-DK" sz="723">
                <a:solidFill>
                  <a:schemeClr val="bg1"/>
                </a:solidFill>
              </a:rPr>
              <a:t> FAQ </a:t>
            </a:r>
            <a:endParaRPr lang="da-DK" sz="964">
              <a:solidFill>
                <a:schemeClr val="bg1"/>
              </a:solidFill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46751185-0A17-5605-2E4D-1115FCC4C8F1}"/>
              </a:ext>
            </a:extLst>
          </p:cNvPr>
          <p:cNvSpPr txBox="1"/>
          <p:nvPr/>
        </p:nvSpPr>
        <p:spPr>
          <a:xfrm>
            <a:off x="273336" y="1058392"/>
            <a:ext cx="2985397" cy="2776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600">
                <a:solidFill>
                  <a:schemeClr val="tx2"/>
                </a:solidFill>
                <a:latin typeface="+mj-lt"/>
              </a:rPr>
              <a:t>IT-prerequisites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600">
                <a:solidFill>
                  <a:schemeClr val="tx2"/>
                </a:solidFill>
                <a:latin typeface="+mj-lt"/>
              </a:rPr>
              <a:t>Datasheets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600">
                <a:solidFill>
                  <a:schemeClr val="tx2"/>
                </a:solidFill>
                <a:latin typeface="+mj-lt"/>
              </a:rPr>
              <a:t>Quick Guides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600">
                <a:solidFill>
                  <a:schemeClr val="tx2"/>
                </a:solidFill>
                <a:latin typeface="+mj-lt"/>
              </a:rPr>
              <a:t>Qualification documents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>
                <a:solidFill>
                  <a:schemeClr val="tx2"/>
                </a:solidFill>
              </a:rPr>
              <a:t>Calibration certificates </a:t>
            </a:r>
            <a:endParaRPr lang="en-DK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>
                <a:solidFill>
                  <a:schemeClr val="tx2"/>
                </a:solidFill>
              </a:rPr>
              <a:t>Manuals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>
                <a:solidFill>
                  <a:schemeClr val="tx2"/>
                </a:solidFill>
              </a:rPr>
              <a:t>Release notes </a:t>
            </a:r>
          </a:p>
        </p:txBody>
      </p:sp>
    </p:spTree>
    <p:extLst>
      <p:ext uri="{BB962C8B-B14F-4D97-AF65-F5344CB8AC3E}">
        <p14:creationId xmlns:p14="http://schemas.microsoft.com/office/powerpoint/2010/main" val="4024660544"/>
      </p:ext>
    </p:extLst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68695846"/>
      </p:ext>
    </p:extLst>
  </p:cSld>
  <p:clrMapOvr>
    <a:masterClrMapping/>
  </p:clrMapOvr>
  <p:transition spd="slow"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heme/theme1.xml><?xml version="1.0" encoding="utf-8"?>
<a:theme xmlns:a="http://schemas.openxmlformats.org/drawingml/2006/main" name="1_ellab">
  <a:themeElements>
    <a:clrScheme name="ELLAB">
      <a:dk1>
        <a:srgbClr val="000000"/>
      </a:dk1>
      <a:lt1>
        <a:srgbClr val="FFFFFF"/>
      </a:lt1>
      <a:dk2>
        <a:srgbClr val="00004B"/>
      </a:dk2>
      <a:lt2>
        <a:srgbClr val="FFFFFF"/>
      </a:lt2>
      <a:accent1>
        <a:srgbClr val="17AAE2"/>
      </a:accent1>
      <a:accent2>
        <a:srgbClr val="ADD6EE"/>
      </a:accent2>
      <a:accent3>
        <a:srgbClr val="E9F2FA"/>
      </a:accent3>
      <a:accent4>
        <a:srgbClr val="00004B"/>
      </a:accent4>
      <a:accent5>
        <a:srgbClr val="7BC70F"/>
      </a:accent5>
      <a:accent6>
        <a:srgbClr val="A01966"/>
      </a:accent6>
      <a:hlink>
        <a:srgbClr val="00AEEF"/>
      </a:hlink>
      <a:folHlink>
        <a:srgbClr val="FBB040"/>
      </a:folHlink>
    </a:clrScheme>
    <a:fontScheme name="Ellab Sans">
      <a:majorFont>
        <a:latin typeface="Ellab Sans"/>
        <a:ea typeface=""/>
        <a:cs typeface=""/>
      </a:majorFont>
      <a:minorFont>
        <a:latin typeface="Ellab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ELLAB PP template" id="{0490FC10-65F0-F845-BCC4-2C6D2FE8A428}" vid="{BB961873-C62E-BF48-90C4-8144B14BF109}"/>
    </a:ext>
  </a:extLst>
</a:theme>
</file>

<file path=ppt/theme/theme2.xml><?xml version="1.0" encoding="utf-8"?>
<a:theme xmlns:a="http://schemas.openxmlformats.org/drawingml/2006/main" name="ellab">
  <a:themeElements>
    <a:clrScheme name="ELLAB">
      <a:dk1>
        <a:srgbClr val="000000"/>
      </a:dk1>
      <a:lt1>
        <a:srgbClr val="FFFFFF"/>
      </a:lt1>
      <a:dk2>
        <a:srgbClr val="00004B"/>
      </a:dk2>
      <a:lt2>
        <a:srgbClr val="FFFFFF"/>
      </a:lt2>
      <a:accent1>
        <a:srgbClr val="17AAE2"/>
      </a:accent1>
      <a:accent2>
        <a:srgbClr val="ADD6EE"/>
      </a:accent2>
      <a:accent3>
        <a:srgbClr val="E9F2FA"/>
      </a:accent3>
      <a:accent4>
        <a:srgbClr val="00004B"/>
      </a:accent4>
      <a:accent5>
        <a:srgbClr val="7BC70F"/>
      </a:accent5>
      <a:accent6>
        <a:srgbClr val="A01966"/>
      </a:accent6>
      <a:hlink>
        <a:srgbClr val="00AEEF"/>
      </a:hlink>
      <a:folHlink>
        <a:srgbClr val="FBB040"/>
      </a:folHlink>
    </a:clrScheme>
    <a:fontScheme name="Ellab Sans">
      <a:majorFont>
        <a:latin typeface="Ellab Sans"/>
        <a:ea typeface=""/>
        <a:cs typeface=""/>
      </a:majorFont>
      <a:minorFont>
        <a:latin typeface="Ellab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ELLAB PP template" id="{0490FC10-65F0-F845-BCC4-2C6D2FE8A428}" vid="{83E68E74-3DAF-424F-83B2-99DAC5027593}"/>
    </a:ext>
  </a:extLst>
</a:theme>
</file>

<file path=ppt/theme/theme3.xml><?xml version="1.0" encoding="utf-8"?>
<a:theme xmlns:a="http://schemas.openxmlformats.org/drawingml/2006/main" name="2_ellab">
  <a:themeElements>
    <a:clrScheme name="ELLAB">
      <a:dk1>
        <a:srgbClr val="000000"/>
      </a:dk1>
      <a:lt1>
        <a:srgbClr val="FFFFFF"/>
      </a:lt1>
      <a:dk2>
        <a:srgbClr val="00004B"/>
      </a:dk2>
      <a:lt2>
        <a:srgbClr val="FFFFFF"/>
      </a:lt2>
      <a:accent1>
        <a:srgbClr val="17AAE2"/>
      </a:accent1>
      <a:accent2>
        <a:srgbClr val="ADD6EE"/>
      </a:accent2>
      <a:accent3>
        <a:srgbClr val="E9F2FA"/>
      </a:accent3>
      <a:accent4>
        <a:srgbClr val="00004B"/>
      </a:accent4>
      <a:accent5>
        <a:srgbClr val="7BC70F"/>
      </a:accent5>
      <a:accent6>
        <a:srgbClr val="A01966"/>
      </a:accent6>
      <a:hlink>
        <a:srgbClr val="00AEEF"/>
      </a:hlink>
      <a:folHlink>
        <a:srgbClr val="FBB040"/>
      </a:folHlink>
    </a:clrScheme>
    <a:fontScheme name="Ellab Sans">
      <a:majorFont>
        <a:latin typeface="Ellab Sans"/>
        <a:ea typeface=""/>
        <a:cs typeface=""/>
      </a:majorFont>
      <a:minorFont>
        <a:latin typeface="Ellab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ELLAB PP template" id="{0490FC10-65F0-F845-BCC4-2C6D2FE8A428}" vid="{9F82EF56-2814-7941-87A0-70A2F4626A17}"/>
    </a:ext>
  </a:extLst>
</a:theme>
</file>

<file path=ppt/theme/theme4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5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aa58c2a-f017-428b-bbaa-fa514989d33c">
      <Terms xmlns="http://schemas.microsoft.com/office/infopath/2007/PartnerControls"/>
    </lcf76f155ced4ddcb4097134ff3c332f>
    <TaxCatchAll xmlns="664ca7e1-e14f-440d-a513-c6c708b31b07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ADEA1D4D052C40A8862A7201693DCD" ma:contentTypeVersion="19" ma:contentTypeDescription="Create a new document." ma:contentTypeScope="" ma:versionID="303a2596e4cbe958fc84f1fb47a2d5a0">
  <xsd:schema xmlns:xsd="http://www.w3.org/2001/XMLSchema" xmlns:xs="http://www.w3.org/2001/XMLSchema" xmlns:p="http://schemas.microsoft.com/office/2006/metadata/properties" xmlns:ns2="5aa58c2a-f017-428b-bbaa-fa514989d33c" xmlns:ns3="664ca7e1-e14f-440d-a513-c6c708b31b07" targetNamespace="http://schemas.microsoft.com/office/2006/metadata/properties" ma:root="true" ma:fieldsID="04afb0fd03794fcc23b7f41016e0165a" ns2:_="" ns3:_="">
    <xsd:import namespace="5aa58c2a-f017-428b-bbaa-fa514989d33c"/>
    <xsd:import namespace="664ca7e1-e14f-440d-a513-c6c708b31b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a58c2a-f017-428b-bbaa-fa514989d33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2449fb74-ddce-4354-82c8-d456aa319ee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4ca7e1-e14f-440d-a513-c6c708b31b07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1a35717b-af10-4d7e-bd89-df9a2ed079bd}" ma:internalName="TaxCatchAll" ma:showField="CatchAllData" ma:web="664ca7e1-e14f-440d-a513-c6c708b31b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D6D2A87-B904-41BD-9E13-2561F85221D8}">
  <ds:schemaRefs>
    <ds:schemaRef ds:uri="http://schemas.openxmlformats.org/package/2006/metadata/core-properties"/>
    <ds:schemaRef ds:uri="http://purl.org/dc/elements/1.1/"/>
    <ds:schemaRef ds:uri="5aa58c2a-f017-428b-bbaa-fa514989d33c"/>
    <ds:schemaRef ds:uri="http://purl.org/dc/dcmitype/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schemas.microsoft.com/office/infopath/2007/PartnerControls"/>
    <ds:schemaRef ds:uri="664ca7e1-e14f-440d-a513-c6c708b31b07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4EE8C400-F0A5-439E-A82F-6C8A9BDC4BE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D9CF6D-E96A-4AA2-95A6-DC2FDC6E1986}">
  <ds:schemaRefs>
    <ds:schemaRef ds:uri="5aa58c2a-f017-428b-bbaa-fa514989d33c"/>
    <ds:schemaRef ds:uri="664ca7e1-e14f-440d-a513-c6c708b31b0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Ellab PowerPoint Template - 2025</Template>
  <TotalTime>6</TotalTime>
  <Words>8308</Words>
  <Application>Microsoft Office PowerPoint</Application>
  <PresentationFormat>Widescreen</PresentationFormat>
  <Paragraphs>1752</Paragraphs>
  <Slides>127</Slides>
  <Notes>21</Notes>
  <HiddenSlides>15</HiddenSlides>
  <MMClips>0</MMClips>
  <ScaleCrop>false</ScaleCrop>
  <HeadingPairs>
    <vt:vector size="8" baseType="variant">
      <vt:variant>
        <vt:lpstr>Fonts Used</vt:lpstr>
      </vt:variant>
      <vt:variant>
        <vt:i4>18</vt:i4>
      </vt:variant>
      <vt:variant>
        <vt:lpstr>Theme</vt:lpstr>
      </vt:variant>
      <vt:variant>
        <vt:i4>3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127</vt:i4>
      </vt:variant>
    </vt:vector>
  </HeadingPairs>
  <TitlesOfParts>
    <vt:vector size="149" baseType="lpstr">
      <vt:lpstr>Avenir Next</vt:lpstr>
      <vt:lpstr>Avenir Next Demi Bold</vt:lpstr>
      <vt:lpstr>AvenirNext LT Pro Medium</vt:lpstr>
      <vt:lpstr>AvenirNext LT Pro Regular</vt:lpstr>
      <vt:lpstr>Malgun Gothic</vt:lpstr>
      <vt:lpstr>Aptos</vt:lpstr>
      <vt:lpstr>Arial</vt:lpstr>
      <vt:lpstr>Avenir Next LT Pro</vt:lpstr>
      <vt:lpstr>Avenir Next LT Pro Demi</vt:lpstr>
      <vt:lpstr>Calibri</vt:lpstr>
      <vt:lpstr>Calibri Light</vt:lpstr>
      <vt:lpstr>Courier New</vt:lpstr>
      <vt:lpstr>Daytona</vt:lpstr>
      <vt:lpstr>Ellab Sans</vt:lpstr>
      <vt:lpstr>Lucida Handwriting</vt:lpstr>
      <vt:lpstr>Tahoma</vt:lpstr>
      <vt:lpstr>Times New Roman</vt:lpstr>
      <vt:lpstr>Wingdings</vt:lpstr>
      <vt:lpstr>1_ellab</vt:lpstr>
      <vt:lpstr>ellab</vt:lpstr>
      <vt:lpstr>2_ellab</vt:lpstr>
      <vt:lpstr>think-cell Slide</vt:lpstr>
      <vt:lpstr>TrackView Pro &amp; EMSuite   2026   </vt:lpstr>
      <vt:lpstr>Why Monitoring? </vt:lpstr>
      <vt:lpstr>Decades of research destroyed after freezer fails  The temperature in 16 cryogenic tanks rose due to the automatic refilling of nitrogen malfunctioned during Christmas holidays. </vt:lpstr>
      <vt:lpstr>A Brief History of Ellab Monitoring: 35 years of experience</vt:lpstr>
      <vt:lpstr>Monitoring System Structure Overview</vt:lpstr>
      <vt:lpstr>Customer needs </vt:lpstr>
      <vt:lpstr>Customer needs  Monitoring helps in several key areas  </vt:lpstr>
      <vt:lpstr>Full system overview</vt:lpstr>
      <vt:lpstr>Agenda </vt:lpstr>
      <vt:lpstr>Hardware Overview </vt:lpstr>
      <vt:lpstr>TrackView Pro Hardware </vt:lpstr>
      <vt:lpstr>Access Point </vt:lpstr>
      <vt:lpstr>Access Point </vt:lpstr>
      <vt:lpstr>Access Point </vt:lpstr>
      <vt:lpstr>TrackView Pro Hardware </vt:lpstr>
      <vt:lpstr>TrackView Pro PoE Transmitter</vt:lpstr>
      <vt:lpstr>TrackView Pro Transmitter </vt:lpstr>
      <vt:lpstr>TrackView Pro Transmitter</vt:lpstr>
      <vt:lpstr>Transmitter </vt:lpstr>
      <vt:lpstr>      Transmitter </vt:lpstr>
      <vt:lpstr>Sample vs. Log vs. Transmit Rates</vt:lpstr>
      <vt:lpstr>One year battery life </vt:lpstr>
      <vt:lpstr>Hardware communication  </vt:lpstr>
      <vt:lpstr>TrackView Pro Transmitter</vt:lpstr>
      <vt:lpstr>TrackView Pro Transmitter</vt:lpstr>
      <vt:lpstr>Channels and Datapoints </vt:lpstr>
      <vt:lpstr>TrackView data memory – RF transmitter </vt:lpstr>
      <vt:lpstr>Hardware Overview</vt:lpstr>
      <vt:lpstr>Terminology</vt:lpstr>
      <vt:lpstr>Temperature sensors </vt:lpstr>
      <vt:lpstr>Integrated smart sensors – Temperature </vt:lpstr>
      <vt:lpstr>Integrated smart sensors – RH/Temp </vt:lpstr>
      <vt:lpstr>RH/Temperature - Rotronic HygroClip2</vt:lpstr>
      <vt:lpstr>NEW! RH/Temperature – TVP RH/T Pro  Smart Works from 1.5.2 </vt:lpstr>
      <vt:lpstr>Door Sensors – Light, Medium &amp; Heavy </vt:lpstr>
      <vt:lpstr>Door sensor </vt:lpstr>
      <vt:lpstr>Differential pressure (DP)</vt:lpstr>
      <vt:lpstr>Smart sensors with analog input</vt:lpstr>
      <vt:lpstr>Smart sensors with digital in- &amp; output </vt:lpstr>
      <vt:lpstr>Airflow Sensor – E+E </vt:lpstr>
      <vt:lpstr>Light towers &amp; beacons </vt:lpstr>
      <vt:lpstr>Digital Output</vt:lpstr>
      <vt:lpstr>Clean Room Connection  </vt:lpstr>
      <vt:lpstr>Application overview </vt:lpstr>
      <vt:lpstr>TrackView Pro Hardware – Smart Sensor Options</vt:lpstr>
      <vt:lpstr>LN2 Freezers / Cryogenic Freezers</vt:lpstr>
      <vt:lpstr>Reach-ins &amp; Walk-ins</vt:lpstr>
      <vt:lpstr>Stability &amp; Environmental chambers </vt:lpstr>
      <vt:lpstr>Incubators</vt:lpstr>
      <vt:lpstr>Labs, Storage Areas, Warehouses</vt:lpstr>
      <vt:lpstr>Clean Rooms – Core Functionality</vt:lpstr>
      <vt:lpstr>Clean Rooms – Advanced Functionality</vt:lpstr>
      <vt:lpstr>Particle counter enabled within EMSuite </vt:lpstr>
      <vt:lpstr>Water Baths / Bead Baths</vt:lpstr>
      <vt:lpstr>Applications with TrackView Pro </vt:lpstr>
      <vt:lpstr>TrackView Pro Analog   4-20mA &amp; 0-10V wiring example</vt:lpstr>
      <vt:lpstr>Range Test Kit </vt:lpstr>
      <vt:lpstr>Demonstration Kit </vt:lpstr>
      <vt:lpstr>EU GMP Guide</vt:lpstr>
      <vt:lpstr>EU GMP Guide</vt:lpstr>
      <vt:lpstr> </vt:lpstr>
      <vt:lpstr>Calibration EQ</vt:lpstr>
      <vt:lpstr>Recalibration options Factory Calibration     </vt:lpstr>
      <vt:lpstr>Calibration on-site </vt:lpstr>
      <vt:lpstr>Factory calibration – sensors </vt:lpstr>
      <vt:lpstr>Calibration in EMSuite </vt:lpstr>
      <vt:lpstr>Calibration and verification </vt:lpstr>
      <vt:lpstr>TrackView Pro sensors </vt:lpstr>
      <vt:lpstr>TrackView Pro Sensor – Recalibration Options</vt:lpstr>
      <vt:lpstr>PowerPoint Presentation</vt:lpstr>
      <vt:lpstr>What is EMSuite? </vt:lpstr>
      <vt:lpstr>EMSuite – Navigation pane</vt:lpstr>
      <vt:lpstr>Control Center</vt:lpstr>
      <vt:lpstr>Control Center</vt:lpstr>
      <vt:lpstr>Control Center</vt:lpstr>
      <vt:lpstr>Control Center </vt:lpstr>
      <vt:lpstr>Users &amp; Roles </vt:lpstr>
      <vt:lpstr>Sites &amp; Zones</vt:lpstr>
      <vt:lpstr>Creating Alarms </vt:lpstr>
      <vt:lpstr>Create Action Card </vt:lpstr>
      <vt:lpstr>How to claim an Action Card </vt:lpstr>
      <vt:lpstr>Audit Trail</vt:lpstr>
      <vt:lpstr>Report </vt:lpstr>
      <vt:lpstr>Map within EMSuite </vt:lpstr>
      <vt:lpstr>Floor map </vt:lpstr>
      <vt:lpstr>Displaying Alarms on Map </vt:lpstr>
      <vt:lpstr>Enable Operation Mode within EMSuite </vt:lpstr>
      <vt:lpstr>Soft PLC </vt:lpstr>
      <vt:lpstr>EMSuite </vt:lpstr>
      <vt:lpstr>Monitoring System Structure Overview</vt:lpstr>
      <vt:lpstr>Environmental Monitoring In Operations</vt:lpstr>
      <vt:lpstr>Installation Options </vt:lpstr>
      <vt:lpstr>Implementation of Monitoring TrackView Pro &amp; EMSuite </vt:lpstr>
      <vt:lpstr>Pharma Industries Requires  </vt:lpstr>
      <vt:lpstr>What is Data Integrity?</vt:lpstr>
      <vt:lpstr>Target Customers</vt:lpstr>
      <vt:lpstr>Countries ready to sell TrackView Pro</vt:lpstr>
      <vt:lpstr>PowerPoint Presentation</vt:lpstr>
      <vt:lpstr>PowerPoint Presentation</vt:lpstr>
      <vt:lpstr> </vt:lpstr>
      <vt:lpstr> </vt:lpstr>
      <vt:lpstr> </vt:lpstr>
      <vt:lpstr> </vt:lpstr>
      <vt:lpstr>Factory Calibration </vt:lpstr>
      <vt:lpstr>On-site Calibration With Calsuite, Valsuite or EMSuite  </vt:lpstr>
      <vt:lpstr>PowerPoint Presentation</vt:lpstr>
      <vt:lpstr>Hot-Swap </vt:lpstr>
      <vt:lpstr>Hot-Swap </vt:lpstr>
      <vt:lpstr>On-site Calibration With EMSuite </vt:lpstr>
      <vt:lpstr>Ellab Denmark  Manufacturing site </vt:lpstr>
      <vt:lpstr>Environmental Monitoring In Operations</vt:lpstr>
      <vt:lpstr>Environmental Monitoring In Operations</vt:lpstr>
      <vt:lpstr>Installation pictures </vt:lpstr>
      <vt:lpstr>Pricelist </vt:lpstr>
      <vt:lpstr>Ensure integrity &amp; reliability with use of;  And be in compliance with FDA 21 CFR Part 11 &amp; Annex 11 </vt:lpstr>
      <vt:lpstr> </vt:lpstr>
      <vt:lpstr>Sales steps for Monitoring customers</vt:lpstr>
      <vt:lpstr>Role Play </vt:lpstr>
      <vt:lpstr>Role Play </vt:lpstr>
      <vt:lpstr>Pain Points</vt:lpstr>
      <vt:lpstr>If the customer are interested in ... Maintenance  </vt:lpstr>
      <vt:lpstr>If the customer are interested in ... Alarm escalations  </vt:lpstr>
      <vt:lpstr>If the customer are interested in ... Data integrity </vt:lpstr>
      <vt:lpstr>If the customer are interested in ... Installation options </vt:lpstr>
      <vt:lpstr>What do our customers need?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Christina Giordano Olsen</dc:creator>
  <cp:lastModifiedBy>Christina Giordano Olsen</cp:lastModifiedBy>
  <cp:revision>5</cp:revision>
  <dcterms:created xsi:type="dcterms:W3CDTF">2025-05-19T07:59:10Z</dcterms:created>
  <dcterms:modified xsi:type="dcterms:W3CDTF">2026-05-22T12:45:36Z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0x010100E9ADEA1D4D052C40A8862A7201693DCD</vt:lpwstr>
  </property>
  <property fmtid="{D5CDD505-2E9C-101B-9397-08002B2CF9AE}" pid="3" name="_dlc_DocIdItemGuid">
    <vt:lpwstr>6c11a9d2-5223-4203-85fa-e91fa6bd0203</vt:lpwstr>
  </property>
  <property fmtid="{D5CDD505-2E9C-101B-9397-08002B2CF9AE}" pid="4" name="MediaServiceImageTags">
    <vt:lpwstr/>
  </property>
</Properties>
</file>