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900" r:id="rId4"/>
    <p:sldMasterId id="2147483852" r:id="rId5"/>
    <p:sldMasterId id="2147483907" r:id="rId6"/>
  </p:sldMasterIdLst>
  <p:notesMasterIdLst>
    <p:notesMasterId r:id="rId43"/>
  </p:notesMasterIdLst>
  <p:handoutMasterIdLst>
    <p:handoutMasterId r:id="rId44"/>
  </p:handoutMasterIdLst>
  <p:sldIdLst>
    <p:sldId id="2147475611" r:id="rId7"/>
    <p:sldId id="2147475615" r:id="rId8"/>
    <p:sldId id="2147475612" r:id="rId9"/>
    <p:sldId id="2147475640" r:id="rId10"/>
    <p:sldId id="2147475671" r:id="rId11"/>
    <p:sldId id="2147475672" r:id="rId12"/>
    <p:sldId id="2147475673" r:id="rId13"/>
    <p:sldId id="2147475674" r:id="rId14"/>
    <p:sldId id="2147475675" r:id="rId15"/>
    <p:sldId id="2147475676" r:id="rId16"/>
    <p:sldId id="2147475677" r:id="rId17"/>
    <p:sldId id="2147475678" r:id="rId18"/>
    <p:sldId id="2147475679" r:id="rId19"/>
    <p:sldId id="2147475680" r:id="rId20"/>
    <p:sldId id="2147475681" r:id="rId21"/>
    <p:sldId id="2147475682" r:id="rId22"/>
    <p:sldId id="2147475683" r:id="rId23"/>
    <p:sldId id="2147475684" r:id="rId24"/>
    <p:sldId id="2147475685" r:id="rId25"/>
    <p:sldId id="2147475686" r:id="rId26"/>
    <p:sldId id="2147475687" r:id="rId27"/>
    <p:sldId id="2147475688" r:id="rId28"/>
    <p:sldId id="2147475689" r:id="rId29"/>
    <p:sldId id="2147475690" r:id="rId30"/>
    <p:sldId id="2147475691" r:id="rId31"/>
    <p:sldId id="2147474787" r:id="rId32"/>
    <p:sldId id="891" r:id="rId33"/>
    <p:sldId id="2147475694" r:id="rId34"/>
    <p:sldId id="2147475695" r:id="rId35"/>
    <p:sldId id="2147475696" r:id="rId36"/>
    <p:sldId id="2147475697" r:id="rId37"/>
    <p:sldId id="2147475698" r:id="rId38"/>
    <p:sldId id="2147475617" r:id="rId39"/>
    <p:sldId id="2147475699" r:id="rId40"/>
    <p:sldId id="2147475636" r:id="rId41"/>
    <p:sldId id="2147475608" r:id="rId42"/>
  </p:sldIdLst>
  <p:sldSz cx="12192000" cy="6858000"/>
  <p:notesSz cx="7104063" cy="10234613"/>
  <p:embeddedFontLst>
    <p:embeddedFont>
      <p:font typeface="Ellab Sans" panose="02000503000000020004" pitchFamily="2" charset="0"/>
      <p:regular r:id="rId45"/>
      <p:bold r:id="rId46"/>
      <p:italic r:id="rId47"/>
      <p:boldItalic r:id="rId48"/>
    </p:embeddedFont>
    <p:embeddedFont>
      <p:font typeface="Ellab Sans Medium" panose="02000503000000020004" pitchFamily="2" charset="0"/>
      <p:regular r:id="rId49"/>
      <p:italic r:id="rId50"/>
    </p:embeddedFont>
    <p:embeddedFont>
      <p:font typeface="Ellab Sans SemiBold" panose="02000503000000020004" pitchFamily="2" charset="0"/>
      <p:regular r:id="rId51"/>
      <p:bold r:id="rId52"/>
      <p:italic r:id="rId53"/>
      <p:boldItalic r:id="rId54"/>
    </p:embeddedFont>
  </p:embeddedFontLst>
  <p:defaultTextStyle>
    <a:defPPr>
      <a:defRPr lang="da-DK"/>
    </a:defPPr>
    <a:lvl1pPr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p:defaultTextStyle>
  <p:extLst>
    <p:ext uri="{521415D9-36F7-43E2-AB2F-B90AF26B5E84}">
      <p14:sectionLst xmlns:p14="http://schemas.microsoft.com/office/powerpoint/2010/main">
        <p14:section name="Layout 1" id="{BF5D8560-E768-43E8-A47F-A51538220ED5}">
          <p14:sldIdLst>
            <p14:sldId id="2147475611"/>
            <p14:sldId id="2147475615"/>
            <p14:sldId id="2147475612"/>
            <p14:sldId id="2147475640"/>
            <p14:sldId id="2147475671"/>
            <p14:sldId id="2147475672"/>
            <p14:sldId id="2147475673"/>
            <p14:sldId id="2147475674"/>
            <p14:sldId id="2147475675"/>
            <p14:sldId id="2147475676"/>
            <p14:sldId id="2147475677"/>
            <p14:sldId id="2147475678"/>
            <p14:sldId id="2147475679"/>
            <p14:sldId id="2147475680"/>
            <p14:sldId id="2147475681"/>
            <p14:sldId id="2147475682"/>
            <p14:sldId id="2147475683"/>
            <p14:sldId id="2147475684"/>
            <p14:sldId id="2147475685"/>
            <p14:sldId id="2147475686"/>
            <p14:sldId id="2147475687"/>
            <p14:sldId id="2147475688"/>
            <p14:sldId id="2147475689"/>
            <p14:sldId id="2147475690"/>
            <p14:sldId id="2147475691"/>
            <p14:sldId id="2147474787"/>
            <p14:sldId id="891"/>
            <p14:sldId id="2147475694"/>
            <p14:sldId id="2147475695"/>
            <p14:sldId id="2147475696"/>
            <p14:sldId id="2147475697"/>
            <p14:sldId id="2147475698"/>
            <p14:sldId id="2147475617"/>
            <p14:sldId id="2147475699"/>
            <p14:sldId id="2147475636"/>
            <p14:sldId id="2147475608"/>
          </p14:sldIdLst>
        </p14:section>
        <p14:section name="Content" id="{95B73D7E-C08D-46D3-81A8-F698A310E249}">
          <p14:sldIdLst/>
        </p14:section>
        <p14:section name="Untitled Section" id="{F6A5A44F-4E64-41C6-8BDB-36B5FFE0CD47}">
          <p14:sldIdLst/>
        </p14:section>
        <p14:section name="Principles - expanded" id="{E667B91A-A0EC-4A79-9DE2-5CAC5E843167}">
          <p14:sldIdLst/>
        </p14:section>
        <p14:section name="Thank you" id="{DCC38EF6-DB0D-4A5A-8BBD-91917215294F}">
          <p14:sldIdLst/>
        </p14:section>
        <p14:section name="Layout 2" id="{EFF1556F-0D05-8747-A1B2-8A18DD99C84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E25C0D-383D-4069-BB9F-436C5AB1BB87}" name="Thomas W. Flanagan" initials="TW" userId="S::twf@ellab.com::2859ba47-2415-45f6-8b6c-b1e23376e9ef" providerId="AD"/>
  <p188:author id="{9AA64FB2-F0E7-BBE9-AC24-5FF4096187A0}" name="Christian Grønbech" initials="CG" userId="S::cgr@ellab.com::5a0fdb57-2dfb-4f3d-ae3d-ebd357106fb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00ADEF"/>
    <a:srgbClr val="F0F0F0"/>
    <a:srgbClr val="286EAE"/>
    <a:srgbClr val="17AAE2"/>
    <a:srgbClr val="7BC70F"/>
    <a:srgbClr val="009FE3"/>
    <a:srgbClr val="00AA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3977BA-5CCB-C74B-A8C6-725A49E9D781}" v="87" dt="2025-07-18T12:09:30.085"/>
    <p1510:client id="{B6E4FFA9-D33B-43BD-B821-333703273C80}" v="12" dt="2025-07-18T10:09:15.116"/>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llemlayout 2 - Marker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84"/>
    <p:restoredTop sz="94589"/>
  </p:normalViewPr>
  <p:slideViewPr>
    <p:cSldViewPr snapToGrid="0">
      <p:cViewPr varScale="1">
        <p:scale>
          <a:sx n="107" d="100"/>
          <a:sy n="107" d="100"/>
        </p:scale>
        <p:origin x="168" y="44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tableStyles" Target="tableStyles.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2.fntdata"/><Relationship Id="rId59" Type="http://schemas.microsoft.com/office/2016/11/relationships/changesInfo" Target="changesInfos/changesInfo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5.fntdata"/><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handoutMaster" Target="handoutMasters/handoutMaster1.xml"/><Relationship Id="rId52" Type="http://schemas.openxmlformats.org/officeDocument/2006/relationships/font" Target="fonts/font8.fntdata"/><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rgio Puertas" userId="d722668e-1f88-4230-9926-e4b6a5ffc363" providerId="ADAL" clId="{873977BA-5CCB-C74B-A8C6-725A49E9D781}"/>
    <pc:docChg chg="undo custSel addSld delSld modSld sldOrd modSection">
      <pc:chgData name="Sergio Puertas" userId="d722668e-1f88-4230-9926-e4b6a5ffc363" providerId="ADAL" clId="{873977BA-5CCB-C74B-A8C6-725A49E9D781}" dt="2025-07-18T12:09:30.085" v="1618"/>
      <pc:docMkLst>
        <pc:docMk/>
      </pc:docMkLst>
      <pc:sldChg chg="addSp delSp modSp mod">
        <pc:chgData name="Sergio Puertas" userId="d722668e-1f88-4230-9926-e4b6a5ffc363" providerId="ADAL" clId="{873977BA-5CCB-C74B-A8C6-725A49E9D781}" dt="2025-07-18T11:38:22.460" v="174" actId="1076"/>
        <pc:sldMkLst>
          <pc:docMk/>
          <pc:sldMk cId="1317322810" sldId="2147475611"/>
        </pc:sldMkLst>
        <pc:spChg chg="mod">
          <ac:chgData name="Sergio Puertas" userId="d722668e-1f88-4230-9926-e4b6a5ffc363" providerId="ADAL" clId="{873977BA-5CCB-C74B-A8C6-725A49E9D781}" dt="2025-07-18T11:38:22.460" v="174" actId="1076"/>
          <ac:spMkLst>
            <pc:docMk/>
            <pc:sldMk cId="1317322810" sldId="2147475611"/>
            <ac:spMk id="7" creationId="{5964AFB1-6A21-5161-A6BF-9512831975A3}"/>
          </ac:spMkLst>
        </pc:spChg>
        <pc:spChg chg="mod">
          <ac:chgData name="Sergio Puertas" userId="d722668e-1f88-4230-9926-e4b6a5ffc363" providerId="ADAL" clId="{873977BA-5CCB-C74B-A8C6-725A49E9D781}" dt="2025-07-18T11:38:22.460" v="174" actId="1076"/>
          <ac:spMkLst>
            <pc:docMk/>
            <pc:sldMk cId="1317322810" sldId="2147475611"/>
            <ac:spMk id="8" creationId="{017EB653-F4F9-4EDA-05A3-9DC1705AF8B5}"/>
          </ac:spMkLst>
        </pc:spChg>
        <pc:grpChg chg="del">
          <ac:chgData name="Sergio Puertas" userId="d722668e-1f88-4230-9926-e4b6a5ffc363" providerId="ADAL" clId="{873977BA-5CCB-C74B-A8C6-725A49E9D781}" dt="2025-07-18T11:38:13.519" v="171" actId="478"/>
          <ac:grpSpMkLst>
            <pc:docMk/>
            <pc:sldMk cId="1317322810" sldId="2147475611"/>
            <ac:grpSpMk id="2" creationId="{3B090EDF-B8DB-D411-1539-12A0EE64AC34}"/>
          </ac:grpSpMkLst>
        </pc:grpChg>
        <pc:grpChg chg="mod">
          <ac:chgData name="Sergio Puertas" userId="d722668e-1f88-4230-9926-e4b6a5ffc363" providerId="ADAL" clId="{873977BA-5CCB-C74B-A8C6-725A49E9D781}" dt="2025-07-18T11:38:22.460" v="174" actId="1076"/>
          <ac:grpSpMkLst>
            <pc:docMk/>
            <pc:sldMk cId="1317322810" sldId="2147475611"/>
            <ac:grpSpMk id="13" creationId="{B0EFA7FD-7EC3-C866-784C-CFB54A1C50D4}"/>
          </ac:grpSpMkLst>
        </pc:grpChg>
        <pc:picChg chg="add mod">
          <ac:chgData name="Sergio Puertas" userId="d722668e-1f88-4230-9926-e4b6a5ffc363" providerId="ADAL" clId="{873977BA-5CCB-C74B-A8C6-725A49E9D781}" dt="2025-07-18T11:38:17.896" v="173" actId="1076"/>
          <ac:picMkLst>
            <pc:docMk/>
            <pc:sldMk cId="1317322810" sldId="2147475611"/>
            <ac:picMk id="9" creationId="{35B99B8E-0BA0-8CF5-540F-0D23F88E1596}"/>
          </ac:picMkLst>
        </pc:picChg>
      </pc:sldChg>
      <pc:sldChg chg="addSp delSp modSp mod">
        <pc:chgData name="Sergio Puertas" userId="d722668e-1f88-4230-9926-e4b6a5ffc363" providerId="ADAL" clId="{873977BA-5CCB-C74B-A8C6-725A49E9D781}" dt="2025-07-18T11:13:15.270" v="30" actId="14100"/>
        <pc:sldMkLst>
          <pc:docMk/>
          <pc:sldMk cId="3767436675" sldId="2147475617"/>
        </pc:sldMkLst>
        <pc:spChg chg="del">
          <ac:chgData name="Sergio Puertas" userId="d722668e-1f88-4230-9926-e4b6a5ffc363" providerId="ADAL" clId="{873977BA-5CCB-C74B-A8C6-725A49E9D781}" dt="2025-07-18T10:53:08" v="11" actId="478"/>
          <ac:spMkLst>
            <pc:docMk/>
            <pc:sldMk cId="3767436675" sldId="2147475617"/>
            <ac:spMk id="6" creationId="{408F0870-36CE-CD45-534E-6C9BAA571880}"/>
          </ac:spMkLst>
        </pc:spChg>
        <pc:spChg chg="del">
          <ac:chgData name="Sergio Puertas" userId="d722668e-1f88-4230-9926-e4b6a5ffc363" providerId="ADAL" clId="{873977BA-5CCB-C74B-A8C6-725A49E9D781}" dt="2025-07-18T10:53:09.847" v="15" actId="478"/>
          <ac:spMkLst>
            <pc:docMk/>
            <pc:sldMk cId="3767436675" sldId="2147475617"/>
            <ac:spMk id="8" creationId="{FD70CE21-6958-660D-B048-C031DA32784D}"/>
          </ac:spMkLst>
        </pc:spChg>
        <pc:spChg chg="del">
          <ac:chgData name="Sergio Puertas" userId="d722668e-1f88-4230-9926-e4b6a5ffc363" providerId="ADAL" clId="{873977BA-5CCB-C74B-A8C6-725A49E9D781}" dt="2025-07-18T10:53:07.476" v="10" actId="478"/>
          <ac:spMkLst>
            <pc:docMk/>
            <pc:sldMk cId="3767436675" sldId="2147475617"/>
            <ac:spMk id="9" creationId="{AB94FEC7-8C67-5F7E-33A6-582978D8993C}"/>
          </ac:spMkLst>
        </pc:spChg>
        <pc:spChg chg="del">
          <ac:chgData name="Sergio Puertas" userId="d722668e-1f88-4230-9926-e4b6a5ffc363" providerId="ADAL" clId="{873977BA-5CCB-C74B-A8C6-725A49E9D781}" dt="2025-07-18T10:53:10.251" v="16" actId="478"/>
          <ac:spMkLst>
            <pc:docMk/>
            <pc:sldMk cId="3767436675" sldId="2147475617"/>
            <ac:spMk id="10" creationId="{787F5ABB-5D72-C98B-D8BE-AC95592FD6C5}"/>
          </ac:spMkLst>
        </pc:spChg>
        <pc:spChg chg="del">
          <ac:chgData name="Sergio Puertas" userId="d722668e-1f88-4230-9926-e4b6a5ffc363" providerId="ADAL" clId="{873977BA-5CCB-C74B-A8C6-725A49E9D781}" dt="2025-07-18T10:53:05.256" v="7" actId="478"/>
          <ac:spMkLst>
            <pc:docMk/>
            <pc:sldMk cId="3767436675" sldId="2147475617"/>
            <ac:spMk id="11" creationId="{7DDF1DE0-398C-41EA-DA2E-1651C0044F3B}"/>
          </ac:spMkLst>
        </pc:spChg>
        <pc:spChg chg="del mod">
          <ac:chgData name="Sergio Puertas" userId="d722668e-1f88-4230-9926-e4b6a5ffc363" providerId="ADAL" clId="{873977BA-5CCB-C74B-A8C6-725A49E9D781}" dt="2025-07-18T10:53:09.304" v="14" actId="478"/>
          <ac:spMkLst>
            <pc:docMk/>
            <pc:sldMk cId="3767436675" sldId="2147475617"/>
            <ac:spMk id="12" creationId="{252C3348-616D-15D2-5F71-5B1F8A94E1BF}"/>
          </ac:spMkLst>
        </pc:spChg>
        <pc:spChg chg="del mod">
          <ac:chgData name="Sergio Puertas" userId="d722668e-1f88-4230-9926-e4b6a5ffc363" providerId="ADAL" clId="{873977BA-5CCB-C74B-A8C6-725A49E9D781}" dt="2025-07-18T10:53:02.603" v="5" actId="478"/>
          <ac:spMkLst>
            <pc:docMk/>
            <pc:sldMk cId="3767436675" sldId="2147475617"/>
            <ac:spMk id="13" creationId="{9894F4F2-8B1A-34B7-BCD8-4F0806FF9B3E}"/>
          </ac:spMkLst>
        </pc:spChg>
        <pc:spChg chg="del">
          <ac:chgData name="Sergio Puertas" userId="d722668e-1f88-4230-9926-e4b6a5ffc363" providerId="ADAL" clId="{873977BA-5CCB-C74B-A8C6-725A49E9D781}" dt="2025-07-18T10:53:06.037" v="8" actId="478"/>
          <ac:spMkLst>
            <pc:docMk/>
            <pc:sldMk cId="3767436675" sldId="2147475617"/>
            <ac:spMk id="14" creationId="{5FA73D4B-01D0-DC8C-0DEF-4F9101E1D528}"/>
          </ac:spMkLst>
        </pc:spChg>
        <pc:spChg chg="del">
          <ac:chgData name="Sergio Puertas" userId="d722668e-1f88-4230-9926-e4b6a5ffc363" providerId="ADAL" clId="{873977BA-5CCB-C74B-A8C6-725A49E9D781}" dt="2025-07-18T10:53:08.584" v="12" actId="478"/>
          <ac:spMkLst>
            <pc:docMk/>
            <pc:sldMk cId="3767436675" sldId="2147475617"/>
            <ac:spMk id="15" creationId="{193026F6-DF89-1D95-261C-99CF11CABC49}"/>
          </ac:spMkLst>
        </pc:spChg>
        <pc:spChg chg="del">
          <ac:chgData name="Sergio Puertas" userId="d722668e-1f88-4230-9926-e4b6a5ffc363" providerId="ADAL" clId="{873977BA-5CCB-C74B-A8C6-725A49E9D781}" dt="2025-07-18T10:53:06.771" v="9" actId="478"/>
          <ac:spMkLst>
            <pc:docMk/>
            <pc:sldMk cId="3767436675" sldId="2147475617"/>
            <ac:spMk id="16" creationId="{3BC9CC2B-B998-D8B4-95E2-BA3A5BA91784}"/>
          </ac:spMkLst>
        </pc:spChg>
        <pc:spChg chg="del">
          <ac:chgData name="Sergio Puertas" userId="d722668e-1f88-4230-9926-e4b6a5ffc363" providerId="ADAL" clId="{873977BA-5CCB-C74B-A8C6-725A49E9D781}" dt="2025-07-18T10:53:03.950" v="6" actId="478"/>
          <ac:spMkLst>
            <pc:docMk/>
            <pc:sldMk cId="3767436675" sldId="2147475617"/>
            <ac:spMk id="17" creationId="{EA1A0B19-D772-9028-0E97-EA268687FF9A}"/>
          </ac:spMkLst>
        </pc:spChg>
        <pc:spChg chg="mod">
          <ac:chgData name="Sergio Puertas" userId="d722668e-1f88-4230-9926-e4b6a5ffc363" providerId="ADAL" clId="{873977BA-5CCB-C74B-A8C6-725A49E9D781}" dt="2025-07-18T10:53:27.618" v="22" actId="1076"/>
          <ac:spMkLst>
            <pc:docMk/>
            <pc:sldMk cId="3767436675" sldId="2147475617"/>
            <ac:spMk id="18" creationId="{58BEA61A-B7D5-70A2-CFA6-C47CE0C45894}"/>
          </ac:spMkLst>
        </pc:spChg>
        <pc:spChg chg="mod">
          <ac:chgData name="Sergio Puertas" userId="d722668e-1f88-4230-9926-e4b6a5ffc363" providerId="ADAL" clId="{873977BA-5CCB-C74B-A8C6-725A49E9D781}" dt="2025-07-18T10:52:34.518" v="0"/>
          <ac:spMkLst>
            <pc:docMk/>
            <pc:sldMk cId="3767436675" sldId="2147475617"/>
            <ac:spMk id="20" creationId="{1BB6B145-9F5B-7AC9-3299-74A3DD54191E}"/>
          </ac:spMkLst>
        </pc:spChg>
        <pc:spChg chg="mod">
          <ac:chgData name="Sergio Puertas" userId="d722668e-1f88-4230-9926-e4b6a5ffc363" providerId="ADAL" clId="{873977BA-5CCB-C74B-A8C6-725A49E9D781}" dt="2025-07-18T10:52:42.306" v="3" actId="20577"/>
          <ac:spMkLst>
            <pc:docMk/>
            <pc:sldMk cId="3767436675" sldId="2147475617"/>
            <ac:spMk id="21" creationId="{76E5E2BA-DD3D-E739-BC2C-F79D91BAF022}"/>
          </ac:spMkLst>
        </pc:spChg>
        <pc:picChg chg="add del mod">
          <ac:chgData name="Sergio Puertas" userId="d722668e-1f88-4230-9926-e4b6a5ffc363" providerId="ADAL" clId="{873977BA-5CCB-C74B-A8C6-725A49E9D781}" dt="2025-07-18T11:13:08.734" v="27" actId="478"/>
          <ac:picMkLst>
            <pc:docMk/>
            <pc:sldMk cId="3767436675" sldId="2147475617"/>
            <ac:picMk id="2" creationId="{16231173-0182-C331-E0F3-6216836F53DB}"/>
          </ac:picMkLst>
        </pc:picChg>
        <pc:picChg chg="add mod">
          <ac:chgData name="Sergio Puertas" userId="d722668e-1f88-4230-9926-e4b6a5ffc363" providerId="ADAL" clId="{873977BA-5CCB-C74B-A8C6-725A49E9D781}" dt="2025-07-18T11:13:15.270" v="30" actId="14100"/>
          <ac:picMkLst>
            <pc:docMk/>
            <pc:sldMk cId="3767436675" sldId="2147475617"/>
            <ac:picMk id="3" creationId="{013A0093-D37B-9B6F-CEB8-237A738B24E9}"/>
          </ac:picMkLst>
        </pc:picChg>
        <pc:picChg chg="del">
          <ac:chgData name="Sergio Puertas" userId="d722668e-1f88-4230-9926-e4b6a5ffc363" providerId="ADAL" clId="{873977BA-5CCB-C74B-A8C6-725A49E9D781}" dt="2025-07-18T10:53:30.896" v="23" actId="478"/>
          <ac:picMkLst>
            <pc:docMk/>
            <pc:sldMk cId="3767436675" sldId="2147475617"/>
            <ac:picMk id="5" creationId="{0E3AD6C4-1ABC-81DF-569C-80921542D451}"/>
          </ac:picMkLst>
        </pc:picChg>
      </pc:sldChg>
      <pc:sldChg chg="del">
        <pc:chgData name="Sergio Puertas" userId="d722668e-1f88-4230-9926-e4b6a5ffc363" providerId="ADAL" clId="{873977BA-5CCB-C74B-A8C6-725A49E9D781}" dt="2025-07-18T11:14:35.685" v="60" actId="2696"/>
        <pc:sldMkLst>
          <pc:docMk/>
          <pc:sldMk cId="3659364691" sldId="2147475620"/>
        </pc:sldMkLst>
      </pc:sldChg>
      <pc:sldChg chg="addSp delSp modSp mod">
        <pc:chgData name="Sergio Puertas" userId="d722668e-1f88-4230-9926-e4b6a5ffc363" providerId="ADAL" clId="{873977BA-5CCB-C74B-A8C6-725A49E9D781}" dt="2025-07-18T11:21:33.927" v="170" actId="14100"/>
        <pc:sldMkLst>
          <pc:docMk/>
          <pc:sldMk cId="2155501033" sldId="2147475636"/>
        </pc:sldMkLst>
        <pc:spChg chg="del mod">
          <ac:chgData name="Sergio Puertas" userId="d722668e-1f88-4230-9926-e4b6a5ffc363" providerId="ADAL" clId="{873977BA-5CCB-C74B-A8C6-725A49E9D781}" dt="2025-07-18T11:15:21.326" v="82" actId="478"/>
          <ac:spMkLst>
            <pc:docMk/>
            <pc:sldMk cId="2155501033" sldId="2147475636"/>
            <ac:spMk id="2" creationId="{8F087E4D-50E5-50B3-2328-81CBCECC5590}"/>
          </ac:spMkLst>
        </pc:spChg>
        <pc:spChg chg="add mod">
          <ac:chgData name="Sergio Puertas" userId="d722668e-1f88-4230-9926-e4b6a5ffc363" providerId="ADAL" clId="{873977BA-5CCB-C74B-A8C6-725A49E9D781}" dt="2025-07-18T11:17:00.310" v="92" actId="14100"/>
          <ac:spMkLst>
            <pc:docMk/>
            <pc:sldMk cId="2155501033" sldId="2147475636"/>
            <ac:spMk id="3" creationId="{C810118D-6940-7A29-C460-D1BD8121924F}"/>
          </ac:spMkLst>
        </pc:spChg>
        <pc:spChg chg="mod">
          <ac:chgData name="Sergio Puertas" userId="d722668e-1f88-4230-9926-e4b6a5ffc363" providerId="ADAL" clId="{873977BA-5CCB-C74B-A8C6-725A49E9D781}" dt="2025-07-18T11:14:52.861" v="74" actId="20577"/>
          <ac:spMkLst>
            <pc:docMk/>
            <pc:sldMk cId="2155501033" sldId="2147475636"/>
            <ac:spMk id="4" creationId="{17FC874E-DC7D-0425-CCA7-9E6C27EBC830}"/>
          </ac:spMkLst>
        </pc:spChg>
        <pc:spChg chg="mod">
          <ac:chgData name="Sergio Puertas" userId="d722668e-1f88-4230-9926-e4b6a5ffc363" providerId="ADAL" clId="{873977BA-5CCB-C74B-A8C6-725A49E9D781}" dt="2025-07-18T11:17:59.256" v="116" actId="1076"/>
          <ac:spMkLst>
            <pc:docMk/>
            <pc:sldMk cId="2155501033" sldId="2147475636"/>
            <ac:spMk id="5" creationId="{8DC35C2A-7E8B-9F5F-5CB0-E2E7BC463733}"/>
          </ac:spMkLst>
        </pc:spChg>
        <pc:spChg chg="add mod">
          <ac:chgData name="Sergio Puertas" userId="d722668e-1f88-4230-9926-e4b6a5ffc363" providerId="ADAL" clId="{873977BA-5CCB-C74B-A8C6-725A49E9D781}" dt="2025-07-18T11:18:03.252" v="117" actId="14100"/>
          <ac:spMkLst>
            <pc:docMk/>
            <pc:sldMk cId="2155501033" sldId="2147475636"/>
            <ac:spMk id="6" creationId="{A1E59339-2433-3831-0D8C-AC2FC1977E7D}"/>
          </ac:spMkLst>
        </pc:spChg>
        <pc:spChg chg="add mod">
          <ac:chgData name="Sergio Puertas" userId="d722668e-1f88-4230-9926-e4b6a5ffc363" providerId="ADAL" clId="{873977BA-5CCB-C74B-A8C6-725A49E9D781}" dt="2025-07-18T11:21:30.626" v="169" actId="1035"/>
          <ac:spMkLst>
            <pc:docMk/>
            <pc:sldMk cId="2155501033" sldId="2147475636"/>
            <ac:spMk id="7" creationId="{BC43BE45-5E6D-0DA5-1CB9-2DDFDAA4FDBA}"/>
          </ac:spMkLst>
        </pc:spChg>
        <pc:spChg chg="add mod">
          <ac:chgData name="Sergio Puertas" userId="d722668e-1f88-4230-9926-e4b6a5ffc363" providerId="ADAL" clId="{873977BA-5CCB-C74B-A8C6-725A49E9D781}" dt="2025-07-18T11:20:47.275" v="154" actId="1076"/>
          <ac:spMkLst>
            <pc:docMk/>
            <pc:sldMk cId="2155501033" sldId="2147475636"/>
            <ac:spMk id="8" creationId="{9E51188A-4173-E895-52CB-16B8F8FEEAE9}"/>
          </ac:spMkLst>
        </pc:spChg>
        <pc:spChg chg="add mod">
          <ac:chgData name="Sergio Puertas" userId="d722668e-1f88-4230-9926-e4b6a5ffc363" providerId="ADAL" clId="{873977BA-5CCB-C74B-A8C6-725A49E9D781}" dt="2025-07-18T11:20:41.443" v="153" actId="14100"/>
          <ac:spMkLst>
            <pc:docMk/>
            <pc:sldMk cId="2155501033" sldId="2147475636"/>
            <ac:spMk id="9" creationId="{67C37BBE-136C-E1E8-5011-CEA9304B2CC5}"/>
          </ac:spMkLst>
        </pc:spChg>
        <pc:spChg chg="add mod">
          <ac:chgData name="Sergio Puertas" userId="d722668e-1f88-4230-9926-e4b6a5ffc363" providerId="ADAL" clId="{873977BA-5CCB-C74B-A8C6-725A49E9D781}" dt="2025-07-18T11:20:50.490" v="155" actId="1076"/>
          <ac:spMkLst>
            <pc:docMk/>
            <pc:sldMk cId="2155501033" sldId="2147475636"/>
            <ac:spMk id="10" creationId="{1339919C-2398-9A05-DEAE-BFCC541AC212}"/>
          </ac:spMkLst>
        </pc:spChg>
        <pc:spChg chg="add mod">
          <ac:chgData name="Sergio Puertas" userId="d722668e-1f88-4230-9926-e4b6a5ffc363" providerId="ADAL" clId="{873977BA-5CCB-C74B-A8C6-725A49E9D781}" dt="2025-07-18T11:21:33.927" v="170" actId="14100"/>
          <ac:spMkLst>
            <pc:docMk/>
            <pc:sldMk cId="2155501033" sldId="2147475636"/>
            <ac:spMk id="11" creationId="{B989969F-F825-5467-1BD7-C9E9CDA6FB0F}"/>
          </ac:spMkLst>
        </pc:spChg>
        <pc:spChg chg="add mod">
          <ac:chgData name="Sergio Puertas" userId="d722668e-1f88-4230-9926-e4b6a5ffc363" providerId="ADAL" clId="{873977BA-5CCB-C74B-A8C6-725A49E9D781}" dt="2025-07-18T11:21:12.810" v="160" actId="27636"/>
          <ac:spMkLst>
            <pc:docMk/>
            <pc:sldMk cId="2155501033" sldId="2147475636"/>
            <ac:spMk id="13" creationId="{BAC8DEE3-0085-D49D-6BE7-25C43CE3C3CA}"/>
          </ac:spMkLst>
        </pc:spChg>
        <pc:picChg chg="del">
          <ac:chgData name="Sergio Puertas" userId="d722668e-1f88-4230-9926-e4b6a5ffc363" providerId="ADAL" clId="{873977BA-5CCB-C74B-A8C6-725A49E9D781}" dt="2025-07-18T11:15:15.071" v="78" actId="478"/>
          <ac:picMkLst>
            <pc:docMk/>
            <pc:sldMk cId="2155501033" sldId="2147475636"/>
            <ac:picMk id="12" creationId="{A0CE9E23-F18F-64E6-8493-7D1D6CE33060}"/>
          </ac:picMkLst>
        </pc:picChg>
      </pc:sldChg>
      <pc:sldChg chg="del">
        <pc:chgData name="Sergio Puertas" userId="d722668e-1f88-4230-9926-e4b6a5ffc363" providerId="ADAL" clId="{873977BA-5CCB-C74B-A8C6-725A49E9D781}" dt="2025-07-18T11:14:12.505" v="39" actId="2696"/>
        <pc:sldMkLst>
          <pc:docMk/>
          <pc:sldMk cId="121202853" sldId="2147475637"/>
        </pc:sldMkLst>
      </pc:sldChg>
      <pc:sldChg chg="del">
        <pc:chgData name="Sergio Puertas" userId="d722668e-1f88-4230-9926-e4b6a5ffc363" providerId="ADAL" clId="{873977BA-5CCB-C74B-A8C6-725A49E9D781}" dt="2025-07-18T11:14:20.267" v="40" actId="2696"/>
        <pc:sldMkLst>
          <pc:docMk/>
          <pc:sldMk cId="857148855" sldId="2147475638"/>
        </pc:sldMkLst>
      </pc:sldChg>
      <pc:sldChg chg="del">
        <pc:chgData name="Sergio Puertas" userId="d722668e-1f88-4230-9926-e4b6a5ffc363" providerId="ADAL" clId="{873977BA-5CCB-C74B-A8C6-725A49E9D781}" dt="2025-07-18T11:14:20.337" v="41" actId="2696"/>
        <pc:sldMkLst>
          <pc:docMk/>
          <pc:sldMk cId="271131313" sldId="2147475639"/>
        </pc:sldMkLst>
      </pc:sldChg>
      <pc:sldChg chg="del">
        <pc:chgData name="Sergio Puertas" userId="d722668e-1f88-4230-9926-e4b6a5ffc363" providerId="ADAL" clId="{873977BA-5CCB-C74B-A8C6-725A49E9D781}" dt="2025-07-18T11:14:22.469" v="43" actId="2696"/>
        <pc:sldMkLst>
          <pc:docMk/>
          <pc:sldMk cId="1938983714" sldId="2147475641"/>
        </pc:sldMkLst>
      </pc:sldChg>
      <pc:sldChg chg="del">
        <pc:chgData name="Sergio Puertas" userId="d722668e-1f88-4230-9926-e4b6a5ffc363" providerId="ADAL" clId="{873977BA-5CCB-C74B-A8C6-725A49E9D781}" dt="2025-07-18T11:14:23.268" v="44" actId="2696"/>
        <pc:sldMkLst>
          <pc:docMk/>
          <pc:sldMk cId="196709572" sldId="2147475642"/>
        </pc:sldMkLst>
      </pc:sldChg>
      <pc:sldChg chg="del">
        <pc:chgData name="Sergio Puertas" userId="d722668e-1f88-4230-9926-e4b6a5ffc363" providerId="ADAL" clId="{873977BA-5CCB-C74B-A8C6-725A49E9D781}" dt="2025-07-18T11:14:23.814" v="45" actId="2696"/>
        <pc:sldMkLst>
          <pc:docMk/>
          <pc:sldMk cId="1828468383" sldId="2147475643"/>
        </pc:sldMkLst>
      </pc:sldChg>
      <pc:sldChg chg="del">
        <pc:chgData name="Sergio Puertas" userId="d722668e-1f88-4230-9926-e4b6a5ffc363" providerId="ADAL" clId="{873977BA-5CCB-C74B-A8C6-725A49E9D781}" dt="2025-07-18T11:14:24.317" v="46" actId="2696"/>
        <pc:sldMkLst>
          <pc:docMk/>
          <pc:sldMk cId="1348407647" sldId="2147475644"/>
        </pc:sldMkLst>
      </pc:sldChg>
      <pc:sldChg chg="del">
        <pc:chgData name="Sergio Puertas" userId="d722668e-1f88-4230-9926-e4b6a5ffc363" providerId="ADAL" clId="{873977BA-5CCB-C74B-A8C6-725A49E9D781}" dt="2025-07-18T11:14:24.613" v="47" actId="2696"/>
        <pc:sldMkLst>
          <pc:docMk/>
          <pc:sldMk cId="345227993" sldId="2147475645"/>
        </pc:sldMkLst>
      </pc:sldChg>
      <pc:sldChg chg="del">
        <pc:chgData name="Sergio Puertas" userId="d722668e-1f88-4230-9926-e4b6a5ffc363" providerId="ADAL" clId="{873977BA-5CCB-C74B-A8C6-725A49E9D781}" dt="2025-07-18T11:14:24.842" v="48" actId="2696"/>
        <pc:sldMkLst>
          <pc:docMk/>
          <pc:sldMk cId="50873460" sldId="2147475646"/>
        </pc:sldMkLst>
      </pc:sldChg>
      <pc:sldChg chg="del">
        <pc:chgData name="Sergio Puertas" userId="d722668e-1f88-4230-9926-e4b6a5ffc363" providerId="ADAL" clId="{873977BA-5CCB-C74B-A8C6-725A49E9D781}" dt="2025-07-18T11:14:25.316" v="49" actId="2696"/>
        <pc:sldMkLst>
          <pc:docMk/>
          <pc:sldMk cId="2854512898" sldId="2147475647"/>
        </pc:sldMkLst>
      </pc:sldChg>
      <pc:sldChg chg="del">
        <pc:chgData name="Sergio Puertas" userId="d722668e-1f88-4230-9926-e4b6a5ffc363" providerId="ADAL" clId="{873977BA-5CCB-C74B-A8C6-725A49E9D781}" dt="2025-07-18T11:14:25.726" v="50" actId="2696"/>
        <pc:sldMkLst>
          <pc:docMk/>
          <pc:sldMk cId="2512643625" sldId="2147475648"/>
        </pc:sldMkLst>
      </pc:sldChg>
      <pc:sldChg chg="del">
        <pc:chgData name="Sergio Puertas" userId="d722668e-1f88-4230-9926-e4b6a5ffc363" providerId="ADAL" clId="{873977BA-5CCB-C74B-A8C6-725A49E9D781}" dt="2025-07-18T11:14:26.131" v="51" actId="2696"/>
        <pc:sldMkLst>
          <pc:docMk/>
          <pc:sldMk cId="514863475" sldId="2147475649"/>
        </pc:sldMkLst>
      </pc:sldChg>
      <pc:sldChg chg="del">
        <pc:chgData name="Sergio Puertas" userId="d722668e-1f88-4230-9926-e4b6a5ffc363" providerId="ADAL" clId="{873977BA-5CCB-C74B-A8C6-725A49E9D781}" dt="2025-07-18T11:14:26.470" v="52" actId="2696"/>
        <pc:sldMkLst>
          <pc:docMk/>
          <pc:sldMk cId="1142305638" sldId="2147475650"/>
        </pc:sldMkLst>
      </pc:sldChg>
      <pc:sldChg chg="del">
        <pc:chgData name="Sergio Puertas" userId="d722668e-1f88-4230-9926-e4b6a5ffc363" providerId="ADAL" clId="{873977BA-5CCB-C74B-A8C6-725A49E9D781}" dt="2025-07-18T11:14:26.973" v="53" actId="2696"/>
        <pc:sldMkLst>
          <pc:docMk/>
          <pc:sldMk cId="4072799254" sldId="2147475651"/>
        </pc:sldMkLst>
      </pc:sldChg>
      <pc:sldChg chg="del">
        <pc:chgData name="Sergio Puertas" userId="d722668e-1f88-4230-9926-e4b6a5ffc363" providerId="ADAL" clId="{873977BA-5CCB-C74B-A8C6-725A49E9D781}" dt="2025-07-18T11:14:27.419" v="54" actId="2696"/>
        <pc:sldMkLst>
          <pc:docMk/>
          <pc:sldMk cId="1175104497" sldId="2147475652"/>
        </pc:sldMkLst>
      </pc:sldChg>
      <pc:sldChg chg="del">
        <pc:chgData name="Sergio Puertas" userId="d722668e-1f88-4230-9926-e4b6a5ffc363" providerId="ADAL" clId="{873977BA-5CCB-C74B-A8C6-725A49E9D781}" dt="2025-07-18T11:14:28.042" v="55" actId="2696"/>
        <pc:sldMkLst>
          <pc:docMk/>
          <pc:sldMk cId="60590426" sldId="2147475653"/>
        </pc:sldMkLst>
      </pc:sldChg>
      <pc:sldChg chg="del">
        <pc:chgData name="Sergio Puertas" userId="d722668e-1f88-4230-9926-e4b6a5ffc363" providerId="ADAL" clId="{873977BA-5CCB-C74B-A8C6-725A49E9D781}" dt="2025-07-18T11:14:33.277" v="56" actId="2696"/>
        <pc:sldMkLst>
          <pc:docMk/>
          <pc:sldMk cId="3705765206" sldId="2147475654"/>
        </pc:sldMkLst>
      </pc:sldChg>
      <pc:sldChg chg="del">
        <pc:chgData name="Sergio Puertas" userId="d722668e-1f88-4230-9926-e4b6a5ffc363" providerId="ADAL" clId="{873977BA-5CCB-C74B-A8C6-725A49E9D781}" dt="2025-07-18T11:14:33.786" v="57" actId="2696"/>
        <pc:sldMkLst>
          <pc:docMk/>
          <pc:sldMk cId="757033064" sldId="2147475655"/>
        </pc:sldMkLst>
      </pc:sldChg>
      <pc:sldChg chg="del">
        <pc:chgData name="Sergio Puertas" userId="d722668e-1f88-4230-9926-e4b6a5ffc363" providerId="ADAL" clId="{873977BA-5CCB-C74B-A8C6-725A49E9D781}" dt="2025-07-18T11:14:34.180" v="58" actId="2696"/>
        <pc:sldMkLst>
          <pc:docMk/>
          <pc:sldMk cId="2778657254" sldId="2147475656"/>
        </pc:sldMkLst>
      </pc:sldChg>
      <pc:sldChg chg="del">
        <pc:chgData name="Sergio Puertas" userId="d722668e-1f88-4230-9926-e4b6a5ffc363" providerId="ADAL" clId="{873977BA-5CCB-C74B-A8C6-725A49E9D781}" dt="2025-07-18T11:14:34.674" v="59" actId="2696"/>
        <pc:sldMkLst>
          <pc:docMk/>
          <pc:sldMk cId="409363976" sldId="2147475657"/>
        </pc:sldMkLst>
      </pc:sldChg>
      <pc:sldChg chg="del">
        <pc:chgData name="Sergio Puertas" userId="d722668e-1f88-4230-9926-e4b6a5ffc363" providerId="ADAL" clId="{873977BA-5CCB-C74B-A8C6-725A49E9D781}" dt="2025-07-18T11:14:36.741" v="61" actId="2696"/>
        <pc:sldMkLst>
          <pc:docMk/>
          <pc:sldMk cId="2240022027" sldId="2147475658"/>
        </pc:sldMkLst>
      </pc:sldChg>
      <pc:sldChg chg="del">
        <pc:chgData name="Sergio Puertas" userId="d722668e-1f88-4230-9926-e4b6a5ffc363" providerId="ADAL" clId="{873977BA-5CCB-C74B-A8C6-725A49E9D781}" dt="2025-07-18T11:14:37.042" v="62" actId="2696"/>
        <pc:sldMkLst>
          <pc:docMk/>
          <pc:sldMk cId="1270969140" sldId="2147475659"/>
        </pc:sldMkLst>
      </pc:sldChg>
      <pc:sldChg chg="del">
        <pc:chgData name="Sergio Puertas" userId="d722668e-1f88-4230-9926-e4b6a5ffc363" providerId="ADAL" clId="{873977BA-5CCB-C74B-A8C6-725A49E9D781}" dt="2025-07-18T11:14:37.189" v="63" actId="2696"/>
        <pc:sldMkLst>
          <pc:docMk/>
          <pc:sldMk cId="3838418607" sldId="2147475660"/>
        </pc:sldMkLst>
      </pc:sldChg>
      <pc:sldChg chg="del">
        <pc:chgData name="Sergio Puertas" userId="d722668e-1f88-4230-9926-e4b6a5ffc363" providerId="ADAL" clId="{873977BA-5CCB-C74B-A8C6-725A49E9D781}" dt="2025-07-18T11:14:37.391" v="64" actId="2696"/>
        <pc:sldMkLst>
          <pc:docMk/>
          <pc:sldMk cId="1835783147" sldId="2147475661"/>
        </pc:sldMkLst>
      </pc:sldChg>
      <pc:sldChg chg="del">
        <pc:chgData name="Sergio Puertas" userId="d722668e-1f88-4230-9926-e4b6a5ffc363" providerId="ADAL" clId="{873977BA-5CCB-C74B-A8C6-725A49E9D781}" dt="2025-07-18T11:14:37.572" v="65" actId="2696"/>
        <pc:sldMkLst>
          <pc:docMk/>
          <pc:sldMk cId="1898168098" sldId="2147475662"/>
        </pc:sldMkLst>
      </pc:sldChg>
      <pc:sldChg chg="del">
        <pc:chgData name="Sergio Puertas" userId="d722668e-1f88-4230-9926-e4b6a5ffc363" providerId="ADAL" clId="{873977BA-5CCB-C74B-A8C6-725A49E9D781}" dt="2025-07-18T11:14:37.807" v="66" actId="2696"/>
        <pc:sldMkLst>
          <pc:docMk/>
          <pc:sldMk cId="1162211646" sldId="2147475663"/>
        </pc:sldMkLst>
      </pc:sldChg>
      <pc:sldChg chg="del">
        <pc:chgData name="Sergio Puertas" userId="d722668e-1f88-4230-9926-e4b6a5ffc363" providerId="ADAL" clId="{873977BA-5CCB-C74B-A8C6-725A49E9D781}" dt="2025-07-18T11:14:38.216" v="67" actId="2696"/>
        <pc:sldMkLst>
          <pc:docMk/>
          <pc:sldMk cId="3655267524" sldId="2147475664"/>
        </pc:sldMkLst>
      </pc:sldChg>
      <pc:sldChg chg="del">
        <pc:chgData name="Sergio Puertas" userId="d722668e-1f88-4230-9926-e4b6a5ffc363" providerId="ADAL" clId="{873977BA-5CCB-C74B-A8C6-725A49E9D781}" dt="2025-07-18T11:14:38.548" v="68" actId="2696"/>
        <pc:sldMkLst>
          <pc:docMk/>
          <pc:sldMk cId="1191660668" sldId="2147475665"/>
        </pc:sldMkLst>
      </pc:sldChg>
      <pc:sldChg chg="del">
        <pc:chgData name="Sergio Puertas" userId="d722668e-1f88-4230-9926-e4b6a5ffc363" providerId="ADAL" clId="{873977BA-5CCB-C74B-A8C6-725A49E9D781}" dt="2025-07-18T11:14:39.027" v="69" actId="2696"/>
        <pc:sldMkLst>
          <pc:docMk/>
          <pc:sldMk cId="1146877310" sldId="2147475666"/>
        </pc:sldMkLst>
      </pc:sldChg>
      <pc:sldChg chg="del">
        <pc:chgData name="Sergio Puertas" userId="d722668e-1f88-4230-9926-e4b6a5ffc363" providerId="ADAL" clId="{873977BA-5CCB-C74B-A8C6-725A49E9D781}" dt="2025-07-18T11:14:39.494" v="70" actId="2696"/>
        <pc:sldMkLst>
          <pc:docMk/>
          <pc:sldMk cId="1418206191" sldId="2147475667"/>
        </pc:sldMkLst>
      </pc:sldChg>
      <pc:sldChg chg="del">
        <pc:chgData name="Sergio Puertas" userId="d722668e-1f88-4230-9926-e4b6a5ffc363" providerId="ADAL" clId="{873977BA-5CCB-C74B-A8C6-725A49E9D781}" dt="2025-07-18T11:14:40.225" v="71" actId="2696"/>
        <pc:sldMkLst>
          <pc:docMk/>
          <pc:sldMk cId="1356107318" sldId="2147475668"/>
        </pc:sldMkLst>
      </pc:sldChg>
      <pc:sldChg chg="del">
        <pc:chgData name="Sergio Puertas" userId="d722668e-1f88-4230-9926-e4b6a5ffc363" providerId="ADAL" clId="{873977BA-5CCB-C74B-A8C6-725A49E9D781}" dt="2025-07-18T11:14:40.692" v="72" actId="2696"/>
        <pc:sldMkLst>
          <pc:docMk/>
          <pc:sldMk cId="469894524" sldId="2147475669"/>
        </pc:sldMkLst>
      </pc:sldChg>
      <pc:sldChg chg="del">
        <pc:chgData name="Sergio Puertas" userId="d722668e-1f88-4230-9926-e4b6a5ffc363" providerId="ADAL" clId="{873977BA-5CCB-C74B-A8C6-725A49E9D781}" dt="2025-07-18T11:14:21.853" v="42" actId="2696"/>
        <pc:sldMkLst>
          <pc:docMk/>
          <pc:sldMk cId="581298598" sldId="2147475670"/>
        </pc:sldMkLst>
      </pc:sldChg>
      <pc:sldChg chg="addSp delSp modSp mod">
        <pc:chgData name="Sergio Puertas" userId="d722668e-1f88-4230-9926-e4b6a5ffc363" providerId="ADAL" clId="{873977BA-5CCB-C74B-A8C6-725A49E9D781}" dt="2025-07-18T11:43:46.346" v="186"/>
        <pc:sldMkLst>
          <pc:docMk/>
          <pc:sldMk cId="1656912918" sldId="2147475671"/>
        </pc:sldMkLst>
        <pc:spChg chg="add mod">
          <ac:chgData name="Sergio Puertas" userId="d722668e-1f88-4230-9926-e4b6a5ffc363" providerId="ADAL" clId="{873977BA-5CCB-C74B-A8C6-725A49E9D781}" dt="2025-07-18T11:43:43.787" v="184" actId="207"/>
          <ac:spMkLst>
            <pc:docMk/>
            <pc:sldMk cId="1656912918" sldId="2147475671"/>
            <ac:spMk id="8" creationId="{3DDA4AFD-B5AA-CFF7-F858-CF31D207DCA8}"/>
          </ac:spMkLst>
        </pc:spChg>
        <pc:picChg chg="add del">
          <ac:chgData name="Sergio Puertas" userId="d722668e-1f88-4230-9926-e4b6a5ffc363" providerId="ADAL" clId="{873977BA-5CCB-C74B-A8C6-725A49E9D781}" dt="2025-07-18T11:43:19.071" v="179" actId="478"/>
          <ac:picMkLst>
            <pc:docMk/>
            <pc:sldMk cId="1656912918" sldId="2147475671"/>
            <ac:picMk id="5" creationId="{F38BBB78-7729-464C-A8A0-10F2B696F480}"/>
          </ac:picMkLst>
        </pc:picChg>
        <pc:picChg chg="add del mod">
          <ac:chgData name="Sergio Puertas" userId="d722668e-1f88-4230-9926-e4b6a5ffc363" providerId="ADAL" clId="{873977BA-5CCB-C74B-A8C6-725A49E9D781}" dt="2025-07-18T11:43:46.137" v="185" actId="21"/>
          <ac:picMkLst>
            <pc:docMk/>
            <pc:sldMk cId="1656912918" sldId="2147475671"/>
            <ac:picMk id="7" creationId="{4815A269-2B36-CBCE-554A-D01A35FB1483}"/>
          </ac:picMkLst>
        </pc:picChg>
        <pc:picChg chg="add mod">
          <ac:chgData name="Sergio Puertas" userId="d722668e-1f88-4230-9926-e4b6a5ffc363" providerId="ADAL" clId="{873977BA-5CCB-C74B-A8C6-725A49E9D781}" dt="2025-07-18T11:43:46.346" v="186"/>
          <ac:picMkLst>
            <pc:docMk/>
            <pc:sldMk cId="1656912918" sldId="2147475671"/>
            <ac:picMk id="9" creationId="{2C505E7E-5652-43A6-1B34-25A21489D6DA}"/>
          </ac:picMkLst>
        </pc:picChg>
      </pc:sldChg>
      <pc:sldChg chg="addSp delSp modSp mod">
        <pc:chgData name="Sergio Puertas" userId="d722668e-1f88-4230-9926-e4b6a5ffc363" providerId="ADAL" clId="{873977BA-5CCB-C74B-A8C6-725A49E9D781}" dt="2025-07-18T12:09:14.026" v="1612" actId="1076"/>
        <pc:sldMkLst>
          <pc:docMk/>
          <pc:sldMk cId="1766541612" sldId="2147475673"/>
        </pc:sldMkLst>
        <pc:picChg chg="add mod">
          <ac:chgData name="Sergio Puertas" userId="d722668e-1f88-4230-9926-e4b6a5ffc363" providerId="ADAL" clId="{873977BA-5CCB-C74B-A8C6-725A49E9D781}" dt="2025-07-18T12:09:14.026" v="1612" actId="1076"/>
          <ac:picMkLst>
            <pc:docMk/>
            <pc:sldMk cId="1766541612" sldId="2147475673"/>
            <ac:picMk id="5" creationId="{462F9820-6652-3CCF-47BD-AE1FB86002C0}"/>
          </ac:picMkLst>
        </pc:picChg>
        <pc:picChg chg="del mod">
          <ac:chgData name="Sergio Puertas" userId="d722668e-1f88-4230-9926-e4b6a5ffc363" providerId="ADAL" clId="{873977BA-5CCB-C74B-A8C6-725A49E9D781}" dt="2025-07-18T11:45:22.450" v="190" actId="478"/>
          <ac:picMkLst>
            <pc:docMk/>
            <pc:sldMk cId="1766541612" sldId="2147475673"/>
            <ac:picMk id="6" creationId="{02017000-8181-A6E6-B21A-B67240133E2C}"/>
          </ac:picMkLst>
        </pc:picChg>
      </pc:sldChg>
      <pc:sldChg chg="addSp delSp modSp mod">
        <pc:chgData name="Sergio Puertas" userId="d722668e-1f88-4230-9926-e4b6a5ffc363" providerId="ADAL" clId="{873977BA-5CCB-C74B-A8C6-725A49E9D781}" dt="2025-07-18T11:45:45.789" v="199" actId="1076"/>
        <pc:sldMkLst>
          <pc:docMk/>
          <pc:sldMk cId="1747725845" sldId="2147475675"/>
        </pc:sldMkLst>
        <pc:spChg chg="topLvl">
          <ac:chgData name="Sergio Puertas" userId="d722668e-1f88-4230-9926-e4b6a5ffc363" providerId="ADAL" clId="{873977BA-5CCB-C74B-A8C6-725A49E9D781}" dt="2025-07-18T11:45:39.538" v="196" actId="478"/>
          <ac:spMkLst>
            <pc:docMk/>
            <pc:sldMk cId="1747725845" sldId="2147475675"/>
            <ac:spMk id="12" creationId="{417EDB10-1CC8-5B10-37C4-DAE37C7D00DB}"/>
          </ac:spMkLst>
        </pc:spChg>
        <pc:grpChg chg="del">
          <ac:chgData name="Sergio Puertas" userId="d722668e-1f88-4230-9926-e4b6a5ffc363" providerId="ADAL" clId="{873977BA-5CCB-C74B-A8C6-725A49E9D781}" dt="2025-07-18T11:45:39.538" v="196" actId="478"/>
          <ac:grpSpMkLst>
            <pc:docMk/>
            <pc:sldMk cId="1747725845" sldId="2147475675"/>
            <ac:grpSpMk id="11" creationId="{CB12E7A4-0C79-481B-587F-FF1BBD3FFD3B}"/>
          </ac:grpSpMkLst>
        </pc:grpChg>
        <pc:picChg chg="add mod">
          <ac:chgData name="Sergio Puertas" userId="d722668e-1f88-4230-9926-e4b6a5ffc363" providerId="ADAL" clId="{873977BA-5CCB-C74B-A8C6-725A49E9D781}" dt="2025-07-18T11:45:45.789" v="199" actId="1076"/>
          <ac:picMkLst>
            <pc:docMk/>
            <pc:sldMk cId="1747725845" sldId="2147475675"/>
            <ac:picMk id="6" creationId="{CB230226-B086-2795-7B75-37B129C5308C}"/>
          </ac:picMkLst>
        </pc:picChg>
        <pc:picChg chg="del topLvl">
          <ac:chgData name="Sergio Puertas" userId="d722668e-1f88-4230-9926-e4b6a5ffc363" providerId="ADAL" clId="{873977BA-5CCB-C74B-A8C6-725A49E9D781}" dt="2025-07-18T11:45:39.538" v="196" actId="478"/>
          <ac:picMkLst>
            <pc:docMk/>
            <pc:sldMk cId="1747725845" sldId="2147475675"/>
            <ac:picMk id="13" creationId="{297D4C05-2080-F60F-68BE-EE188758ABBD}"/>
          </ac:picMkLst>
        </pc:picChg>
      </pc:sldChg>
      <pc:sldChg chg="addSp delSp modSp mod">
        <pc:chgData name="Sergio Puertas" userId="d722668e-1f88-4230-9926-e4b6a5ffc363" providerId="ADAL" clId="{873977BA-5CCB-C74B-A8C6-725A49E9D781}" dt="2025-07-18T11:46:28.604" v="822" actId="14861"/>
        <pc:sldMkLst>
          <pc:docMk/>
          <pc:sldMk cId="1283337032" sldId="2147475676"/>
        </pc:sldMkLst>
        <pc:grpChg chg="del">
          <ac:chgData name="Sergio Puertas" userId="d722668e-1f88-4230-9926-e4b6a5ffc363" providerId="ADAL" clId="{873977BA-5CCB-C74B-A8C6-725A49E9D781}" dt="2025-07-18T11:46:06.735" v="205" actId="478"/>
          <ac:grpSpMkLst>
            <pc:docMk/>
            <pc:sldMk cId="1283337032" sldId="2147475676"/>
            <ac:grpSpMk id="6" creationId="{C9A0E31F-6C2D-1A9A-5120-D4EDFDF7F042}"/>
          </ac:grpSpMkLst>
        </pc:grpChg>
        <pc:picChg chg="add del mod">
          <ac:chgData name="Sergio Puertas" userId="d722668e-1f88-4230-9926-e4b6a5ffc363" providerId="ADAL" clId="{873977BA-5CCB-C74B-A8C6-725A49E9D781}" dt="2025-07-18T11:46:05.939" v="204" actId="21"/>
          <ac:picMkLst>
            <pc:docMk/>
            <pc:sldMk cId="1283337032" sldId="2147475676"/>
            <ac:picMk id="7" creationId="{AF78C246-C2E4-6342-B4A2-64424273E6FF}"/>
          </ac:picMkLst>
        </pc:picChg>
        <pc:picChg chg="add mod">
          <ac:chgData name="Sergio Puertas" userId="d722668e-1f88-4230-9926-e4b6a5ffc363" providerId="ADAL" clId="{873977BA-5CCB-C74B-A8C6-725A49E9D781}" dt="2025-07-18T11:46:28.604" v="822" actId="14861"/>
          <ac:picMkLst>
            <pc:docMk/>
            <pc:sldMk cId="1283337032" sldId="2147475676"/>
            <ac:picMk id="10" creationId="{86961447-1545-1B90-BAD2-702B28CE8677}"/>
          </ac:picMkLst>
        </pc:picChg>
      </pc:sldChg>
      <pc:sldChg chg="addSp delSp modSp mod">
        <pc:chgData name="Sergio Puertas" userId="d722668e-1f88-4230-9926-e4b6a5ffc363" providerId="ADAL" clId="{873977BA-5CCB-C74B-A8C6-725A49E9D781}" dt="2025-07-18T11:46:58.020" v="830" actId="1076"/>
        <pc:sldMkLst>
          <pc:docMk/>
          <pc:sldMk cId="4105726693" sldId="2147475677"/>
        </pc:sldMkLst>
        <pc:spChg chg="del mod">
          <ac:chgData name="Sergio Puertas" userId="d722668e-1f88-4230-9926-e4b6a5ffc363" providerId="ADAL" clId="{873977BA-5CCB-C74B-A8C6-725A49E9D781}" dt="2025-07-18T11:46:51.658" v="827" actId="478"/>
          <ac:spMkLst>
            <pc:docMk/>
            <pc:sldMk cId="4105726693" sldId="2147475677"/>
            <ac:spMk id="14" creationId="{C58CBC59-4827-5780-1F0A-CD58ED46BD7B}"/>
          </ac:spMkLst>
        </pc:spChg>
        <pc:picChg chg="add mod">
          <ac:chgData name="Sergio Puertas" userId="d722668e-1f88-4230-9926-e4b6a5ffc363" providerId="ADAL" clId="{873977BA-5CCB-C74B-A8C6-725A49E9D781}" dt="2025-07-18T11:46:58.020" v="830" actId="1076"/>
          <ac:picMkLst>
            <pc:docMk/>
            <pc:sldMk cId="4105726693" sldId="2147475677"/>
            <ac:picMk id="6" creationId="{9B68AF5E-6261-4970-5A47-AB16D1F7C53F}"/>
          </ac:picMkLst>
        </pc:picChg>
      </pc:sldChg>
      <pc:sldChg chg="addSp delSp modSp mod">
        <pc:chgData name="Sergio Puertas" userId="d722668e-1f88-4230-9926-e4b6a5ffc363" providerId="ADAL" clId="{873977BA-5CCB-C74B-A8C6-725A49E9D781}" dt="2025-07-18T11:50:05.850" v="1097" actId="14861"/>
        <pc:sldMkLst>
          <pc:docMk/>
          <pc:sldMk cId="3528910958" sldId="2147475679"/>
        </pc:sldMkLst>
        <pc:picChg chg="add del mod">
          <ac:chgData name="Sergio Puertas" userId="d722668e-1f88-4230-9926-e4b6a5ffc363" providerId="ADAL" clId="{873977BA-5CCB-C74B-A8C6-725A49E9D781}" dt="2025-07-18T11:49:49.881" v="835" actId="478"/>
          <ac:picMkLst>
            <pc:docMk/>
            <pc:sldMk cId="3528910958" sldId="2147475679"/>
            <ac:picMk id="5" creationId="{D2769723-632B-D9CC-F3B5-F9E20FEC9E93}"/>
          </ac:picMkLst>
        </pc:picChg>
        <pc:picChg chg="add del mod">
          <ac:chgData name="Sergio Puertas" userId="d722668e-1f88-4230-9926-e4b6a5ffc363" providerId="ADAL" clId="{873977BA-5CCB-C74B-A8C6-725A49E9D781}" dt="2025-07-18T11:49:10.535" v="834" actId="478"/>
          <ac:picMkLst>
            <pc:docMk/>
            <pc:sldMk cId="3528910958" sldId="2147475679"/>
            <ac:picMk id="6" creationId="{72087F29-173A-0FC5-FD40-46F9694FE04E}"/>
          </ac:picMkLst>
        </pc:picChg>
        <pc:picChg chg="add del mod">
          <ac:chgData name="Sergio Puertas" userId="d722668e-1f88-4230-9926-e4b6a5ffc363" providerId="ADAL" clId="{873977BA-5CCB-C74B-A8C6-725A49E9D781}" dt="2025-07-18T11:49:58.680" v="840" actId="21"/>
          <ac:picMkLst>
            <pc:docMk/>
            <pc:sldMk cId="3528910958" sldId="2147475679"/>
            <ac:picMk id="9" creationId="{0797C2AD-B6C9-AA74-0B3F-C060829D3B8D}"/>
          </ac:picMkLst>
        </pc:picChg>
        <pc:picChg chg="add mod">
          <ac:chgData name="Sergio Puertas" userId="d722668e-1f88-4230-9926-e4b6a5ffc363" providerId="ADAL" clId="{873977BA-5CCB-C74B-A8C6-725A49E9D781}" dt="2025-07-18T11:50:05.850" v="1097" actId="14861"/>
          <ac:picMkLst>
            <pc:docMk/>
            <pc:sldMk cId="3528910958" sldId="2147475679"/>
            <ac:picMk id="10" creationId="{E9D6BFED-4602-4AD9-50A7-7A6B4BA82530}"/>
          </ac:picMkLst>
        </pc:picChg>
        <pc:picChg chg="del">
          <ac:chgData name="Sergio Puertas" userId="d722668e-1f88-4230-9926-e4b6a5ffc363" providerId="ADAL" clId="{873977BA-5CCB-C74B-A8C6-725A49E9D781}" dt="2025-07-18T11:49:59.327" v="841" actId="478"/>
          <ac:picMkLst>
            <pc:docMk/>
            <pc:sldMk cId="3528910958" sldId="2147475679"/>
            <ac:picMk id="20" creationId="{853170AA-09E4-18CB-21E3-D0FCAC41F2A9}"/>
          </ac:picMkLst>
        </pc:picChg>
      </pc:sldChg>
      <pc:sldChg chg="addSp delSp modSp mod">
        <pc:chgData name="Sergio Puertas" userId="d722668e-1f88-4230-9926-e4b6a5ffc363" providerId="ADAL" clId="{873977BA-5CCB-C74B-A8C6-725A49E9D781}" dt="2025-07-18T11:54:22.939" v="1114" actId="1035"/>
        <pc:sldMkLst>
          <pc:docMk/>
          <pc:sldMk cId="3131975443" sldId="2147475681"/>
        </pc:sldMkLst>
        <pc:spChg chg="topLvl">
          <ac:chgData name="Sergio Puertas" userId="d722668e-1f88-4230-9926-e4b6a5ffc363" providerId="ADAL" clId="{873977BA-5CCB-C74B-A8C6-725A49E9D781}" dt="2025-07-18T11:53:59.676" v="1098" actId="478"/>
          <ac:spMkLst>
            <pc:docMk/>
            <pc:sldMk cId="3131975443" sldId="2147475681"/>
            <ac:spMk id="13" creationId="{CAAAA27A-6635-31C5-59FF-0612DA4FF61C}"/>
          </ac:spMkLst>
        </pc:spChg>
        <pc:grpChg chg="del">
          <ac:chgData name="Sergio Puertas" userId="d722668e-1f88-4230-9926-e4b6a5ffc363" providerId="ADAL" clId="{873977BA-5CCB-C74B-A8C6-725A49E9D781}" dt="2025-07-18T11:53:59.676" v="1098" actId="478"/>
          <ac:grpSpMkLst>
            <pc:docMk/>
            <pc:sldMk cId="3131975443" sldId="2147475681"/>
            <ac:grpSpMk id="9" creationId="{362B2660-ADA8-628A-800F-075A36D11FE2}"/>
          </ac:grpSpMkLst>
        </pc:grpChg>
        <pc:picChg chg="add mod">
          <ac:chgData name="Sergio Puertas" userId="d722668e-1f88-4230-9926-e4b6a5ffc363" providerId="ADAL" clId="{873977BA-5CCB-C74B-A8C6-725A49E9D781}" dt="2025-07-18T11:54:00.666" v="1099"/>
          <ac:picMkLst>
            <pc:docMk/>
            <pc:sldMk cId="3131975443" sldId="2147475681"/>
            <ac:picMk id="6" creationId="{ED639C77-F04E-E849-68B0-D5858622A35E}"/>
          </ac:picMkLst>
        </pc:picChg>
        <pc:picChg chg="add mod">
          <ac:chgData name="Sergio Puertas" userId="d722668e-1f88-4230-9926-e4b6a5ffc363" providerId="ADAL" clId="{873977BA-5CCB-C74B-A8C6-725A49E9D781}" dt="2025-07-18T11:54:22.939" v="1114" actId="1035"/>
          <ac:picMkLst>
            <pc:docMk/>
            <pc:sldMk cId="3131975443" sldId="2147475681"/>
            <ac:picMk id="8" creationId="{BEDE140A-30FC-AEAC-B951-BF52D70A8092}"/>
          </ac:picMkLst>
        </pc:picChg>
        <pc:picChg chg="del topLvl">
          <ac:chgData name="Sergio Puertas" userId="d722668e-1f88-4230-9926-e4b6a5ffc363" providerId="ADAL" clId="{873977BA-5CCB-C74B-A8C6-725A49E9D781}" dt="2025-07-18T11:53:59.676" v="1098" actId="478"/>
          <ac:picMkLst>
            <pc:docMk/>
            <pc:sldMk cId="3131975443" sldId="2147475681"/>
            <ac:picMk id="14" creationId="{E12860CE-6C62-BE18-1647-60C3B46178E7}"/>
          </ac:picMkLst>
        </pc:picChg>
      </pc:sldChg>
      <pc:sldChg chg="addSp delSp modSp mod">
        <pc:chgData name="Sergio Puertas" userId="d722668e-1f88-4230-9926-e4b6a5ffc363" providerId="ADAL" clId="{873977BA-5CCB-C74B-A8C6-725A49E9D781}" dt="2025-07-18T11:57:18.920" v="1126" actId="14100"/>
        <pc:sldMkLst>
          <pc:docMk/>
          <pc:sldMk cId="553776368" sldId="2147475682"/>
        </pc:sldMkLst>
        <pc:picChg chg="add del mod">
          <ac:chgData name="Sergio Puertas" userId="d722668e-1f88-4230-9926-e4b6a5ffc363" providerId="ADAL" clId="{873977BA-5CCB-C74B-A8C6-725A49E9D781}" dt="2025-07-18T11:56:27.505" v="1122" actId="21"/>
          <ac:picMkLst>
            <pc:docMk/>
            <pc:sldMk cId="553776368" sldId="2147475682"/>
            <ac:picMk id="2" creationId="{0073FA81-9619-E6C1-B01C-D7D93234A9BD}"/>
          </ac:picMkLst>
        </pc:picChg>
        <pc:picChg chg="add mod">
          <ac:chgData name="Sergio Puertas" userId="d722668e-1f88-4230-9926-e4b6a5ffc363" providerId="ADAL" clId="{873977BA-5CCB-C74B-A8C6-725A49E9D781}" dt="2025-07-18T11:57:18.920" v="1126" actId="14100"/>
          <ac:picMkLst>
            <pc:docMk/>
            <pc:sldMk cId="553776368" sldId="2147475682"/>
            <ac:picMk id="6" creationId="{5EF99250-DC4B-12B7-6754-D40DAA6DDCF0}"/>
          </ac:picMkLst>
        </pc:picChg>
        <pc:picChg chg="add del">
          <ac:chgData name="Sergio Puertas" userId="d722668e-1f88-4230-9926-e4b6a5ffc363" providerId="ADAL" clId="{873977BA-5CCB-C74B-A8C6-725A49E9D781}" dt="2025-07-18T11:56:28.194" v="1123" actId="478"/>
          <ac:picMkLst>
            <pc:docMk/>
            <pc:sldMk cId="553776368" sldId="2147475682"/>
            <ac:picMk id="7" creationId="{C2A622CC-7F1D-9334-2F65-163E8D6F2CFC}"/>
          </ac:picMkLst>
        </pc:picChg>
        <pc:picChg chg="del">
          <ac:chgData name="Sergio Puertas" userId="d722668e-1f88-4230-9926-e4b6a5ffc363" providerId="ADAL" clId="{873977BA-5CCB-C74B-A8C6-725A49E9D781}" dt="2025-07-18T11:54:29.104" v="1115" actId="478"/>
          <ac:picMkLst>
            <pc:docMk/>
            <pc:sldMk cId="553776368" sldId="2147475682"/>
            <ac:picMk id="8" creationId="{C79C30E8-17E2-5CF0-FFA7-768A118BCADA}"/>
          </ac:picMkLst>
        </pc:picChg>
      </pc:sldChg>
      <pc:sldChg chg="addSp delSp modSp mod">
        <pc:chgData name="Sergio Puertas" userId="d722668e-1f88-4230-9926-e4b6a5ffc363" providerId="ADAL" clId="{873977BA-5CCB-C74B-A8C6-725A49E9D781}" dt="2025-07-18T12:03:07.987" v="1351" actId="1076"/>
        <pc:sldMkLst>
          <pc:docMk/>
          <pc:sldMk cId="785951659" sldId="2147475683"/>
        </pc:sldMkLst>
        <pc:spChg chg="add del mod">
          <ac:chgData name="Sergio Puertas" userId="d722668e-1f88-4230-9926-e4b6a5ffc363" providerId="ADAL" clId="{873977BA-5CCB-C74B-A8C6-725A49E9D781}" dt="2025-07-18T12:00:50.406" v="1145" actId="21"/>
          <ac:spMkLst>
            <pc:docMk/>
            <pc:sldMk cId="785951659" sldId="2147475683"/>
            <ac:spMk id="13" creationId="{02797BB8-831D-C820-F5D5-914C75B166EB}"/>
          </ac:spMkLst>
        </pc:spChg>
        <pc:spChg chg="add mod">
          <ac:chgData name="Sergio Puertas" userId="d722668e-1f88-4230-9926-e4b6a5ffc363" providerId="ADAL" clId="{873977BA-5CCB-C74B-A8C6-725A49E9D781}" dt="2025-07-18T12:03:07.442" v="1350" actId="1076"/>
          <ac:spMkLst>
            <pc:docMk/>
            <pc:sldMk cId="785951659" sldId="2147475683"/>
            <ac:spMk id="14" creationId="{85AB47FA-99E7-B69A-4881-23CE84321C09}"/>
          </ac:spMkLst>
        </pc:spChg>
        <pc:picChg chg="add del mod">
          <ac:chgData name="Sergio Puertas" userId="d722668e-1f88-4230-9926-e4b6a5ffc363" providerId="ADAL" clId="{873977BA-5CCB-C74B-A8C6-725A49E9D781}" dt="2025-07-18T11:59:46.503" v="1135" actId="21"/>
          <ac:picMkLst>
            <pc:docMk/>
            <pc:sldMk cId="785951659" sldId="2147475683"/>
            <ac:picMk id="9" creationId="{CA2208C8-617D-5AA4-0206-8EC89EB18BA5}"/>
          </ac:picMkLst>
        </pc:picChg>
        <pc:picChg chg="add mod">
          <ac:chgData name="Sergio Puertas" userId="d722668e-1f88-4230-9926-e4b6a5ffc363" providerId="ADAL" clId="{873977BA-5CCB-C74B-A8C6-725A49E9D781}" dt="2025-07-18T11:59:48.757" v="1137"/>
          <ac:picMkLst>
            <pc:docMk/>
            <pc:sldMk cId="785951659" sldId="2147475683"/>
            <ac:picMk id="11" creationId="{F9A8BFE1-44AD-C3D3-B767-99362D8D14D6}"/>
          </ac:picMkLst>
        </pc:picChg>
        <pc:picChg chg="add del mod">
          <ac:chgData name="Sergio Puertas" userId="d722668e-1f88-4230-9926-e4b6a5ffc363" providerId="ADAL" clId="{873977BA-5CCB-C74B-A8C6-725A49E9D781}" dt="2025-07-18T12:01:01.137" v="1153" actId="21"/>
          <ac:picMkLst>
            <pc:docMk/>
            <pc:sldMk cId="785951659" sldId="2147475683"/>
            <ac:picMk id="12" creationId="{5E12B6AD-CB6D-05EE-6030-19F3A801984B}"/>
          </ac:picMkLst>
        </pc:picChg>
        <pc:picChg chg="add del mod">
          <ac:chgData name="Sergio Puertas" userId="d722668e-1f88-4230-9926-e4b6a5ffc363" providerId="ADAL" clId="{873977BA-5CCB-C74B-A8C6-725A49E9D781}" dt="2025-07-18T12:00:57.005" v="1151" actId="478"/>
          <ac:picMkLst>
            <pc:docMk/>
            <pc:sldMk cId="785951659" sldId="2147475683"/>
            <ac:picMk id="15" creationId="{C20ACE56-AA55-45A8-0570-25E834B35586}"/>
          </ac:picMkLst>
        </pc:picChg>
        <pc:picChg chg="add mod">
          <ac:chgData name="Sergio Puertas" userId="d722668e-1f88-4230-9926-e4b6a5ffc363" providerId="ADAL" clId="{873977BA-5CCB-C74B-A8C6-725A49E9D781}" dt="2025-07-18T12:03:07.987" v="1351" actId="1076"/>
          <ac:picMkLst>
            <pc:docMk/>
            <pc:sldMk cId="785951659" sldId="2147475683"/>
            <ac:picMk id="16" creationId="{BDD03276-5FDA-7108-833D-6A29B61E444B}"/>
          </ac:picMkLst>
        </pc:picChg>
      </pc:sldChg>
      <pc:sldChg chg="addSp delSp modSp mod">
        <pc:chgData name="Sergio Puertas" userId="d722668e-1f88-4230-9926-e4b6a5ffc363" providerId="ADAL" clId="{873977BA-5CCB-C74B-A8C6-725A49E9D781}" dt="2025-07-18T12:03:18.398" v="1355" actId="167"/>
        <pc:sldMkLst>
          <pc:docMk/>
          <pc:sldMk cId="1238818206" sldId="2147475684"/>
        </pc:sldMkLst>
        <pc:spChg chg="add mod">
          <ac:chgData name="Sergio Puertas" userId="d722668e-1f88-4230-9926-e4b6a5ffc363" providerId="ADAL" clId="{873977BA-5CCB-C74B-A8C6-725A49E9D781}" dt="2025-07-18T12:03:18.398" v="1355" actId="167"/>
          <ac:spMkLst>
            <pc:docMk/>
            <pc:sldMk cId="1238818206" sldId="2147475684"/>
            <ac:spMk id="8" creationId="{6DFB415D-B966-C47E-4D3E-AC6FBE7F6EC3}"/>
          </ac:spMkLst>
        </pc:spChg>
        <pc:picChg chg="add mod">
          <ac:chgData name="Sergio Puertas" userId="d722668e-1f88-4230-9926-e4b6a5ffc363" providerId="ADAL" clId="{873977BA-5CCB-C74B-A8C6-725A49E9D781}" dt="2025-07-18T12:03:01.240" v="1345" actId="1076"/>
          <ac:picMkLst>
            <pc:docMk/>
            <pc:sldMk cId="1238818206" sldId="2147475684"/>
            <ac:picMk id="6" creationId="{105714A4-66B8-44D7-DD4F-C75BF020F875}"/>
          </ac:picMkLst>
        </pc:picChg>
        <pc:picChg chg="del">
          <ac:chgData name="Sergio Puertas" userId="d722668e-1f88-4230-9926-e4b6a5ffc363" providerId="ADAL" clId="{873977BA-5CCB-C74B-A8C6-725A49E9D781}" dt="2025-07-18T12:03:11.141" v="1352" actId="478"/>
          <ac:picMkLst>
            <pc:docMk/>
            <pc:sldMk cId="1238818206" sldId="2147475684"/>
            <ac:picMk id="14" creationId="{E9D7D52E-8A4E-F82E-C0E0-AFFEAECDBC09}"/>
          </ac:picMkLst>
        </pc:picChg>
        <pc:picChg chg="del">
          <ac:chgData name="Sergio Puertas" userId="d722668e-1f88-4230-9926-e4b6a5ffc363" providerId="ADAL" clId="{873977BA-5CCB-C74B-A8C6-725A49E9D781}" dt="2025-07-18T12:03:12.792" v="1353" actId="478"/>
          <ac:picMkLst>
            <pc:docMk/>
            <pc:sldMk cId="1238818206" sldId="2147475684"/>
            <ac:picMk id="15" creationId="{5319F767-64BC-4F10-8FCA-5761B76DAFB9}"/>
          </ac:picMkLst>
        </pc:picChg>
      </pc:sldChg>
      <pc:sldChg chg="addSp delSp modSp mod">
        <pc:chgData name="Sergio Puertas" userId="d722668e-1f88-4230-9926-e4b6a5ffc363" providerId="ADAL" clId="{873977BA-5CCB-C74B-A8C6-725A49E9D781}" dt="2025-07-18T12:08:53.319" v="1610" actId="14861"/>
        <pc:sldMkLst>
          <pc:docMk/>
          <pc:sldMk cId="98605226" sldId="2147475685"/>
        </pc:sldMkLst>
        <pc:spChg chg="del">
          <ac:chgData name="Sergio Puertas" userId="d722668e-1f88-4230-9926-e4b6a5ffc363" providerId="ADAL" clId="{873977BA-5CCB-C74B-A8C6-725A49E9D781}" dt="2025-07-18T12:08:47.120" v="1387" actId="478"/>
          <ac:spMkLst>
            <pc:docMk/>
            <pc:sldMk cId="98605226" sldId="2147475685"/>
            <ac:spMk id="19" creationId="{697D0E57-F044-13F9-402F-6C2A385DE6CF}"/>
          </ac:spMkLst>
        </pc:spChg>
        <pc:picChg chg="add del mod">
          <ac:chgData name="Sergio Puertas" userId="d722668e-1f88-4230-9926-e4b6a5ffc363" providerId="ADAL" clId="{873977BA-5CCB-C74B-A8C6-725A49E9D781}" dt="2025-07-18T12:05:45.290" v="1362" actId="478"/>
          <ac:picMkLst>
            <pc:docMk/>
            <pc:sldMk cId="98605226" sldId="2147475685"/>
            <ac:picMk id="7" creationId="{A4D622EC-528B-A2C5-5BFD-80C5EFD7817E}"/>
          </ac:picMkLst>
        </pc:picChg>
        <pc:picChg chg="add del mod modCrop">
          <ac:chgData name="Sergio Puertas" userId="d722668e-1f88-4230-9926-e4b6a5ffc363" providerId="ADAL" clId="{873977BA-5CCB-C74B-A8C6-725A49E9D781}" dt="2025-07-18T12:06:29.049" v="1374" actId="21"/>
          <ac:picMkLst>
            <pc:docMk/>
            <pc:sldMk cId="98605226" sldId="2147475685"/>
            <ac:picMk id="9" creationId="{AEF39944-C68B-A83B-DD52-422F067A6AB7}"/>
          </ac:picMkLst>
        </pc:picChg>
        <pc:picChg chg="del">
          <ac:chgData name="Sergio Puertas" userId="d722668e-1f88-4230-9926-e4b6a5ffc363" providerId="ADAL" clId="{873977BA-5CCB-C74B-A8C6-725A49E9D781}" dt="2025-07-18T12:06:30.230" v="1375" actId="478"/>
          <ac:picMkLst>
            <pc:docMk/>
            <pc:sldMk cId="98605226" sldId="2147475685"/>
            <ac:picMk id="10" creationId="{7A6A7D16-3A2E-0536-6144-364432DC2AA0}"/>
          </ac:picMkLst>
        </pc:picChg>
        <pc:picChg chg="add mod">
          <ac:chgData name="Sergio Puertas" userId="d722668e-1f88-4230-9926-e4b6a5ffc363" providerId="ADAL" clId="{873977BA-5CCB-C74B-A8C6-725A49E9D781}" dt="2025-07-18T12:06:39.843" v="1380" actId="167"/>
          <ac:picMkLst>
            <pc:docMk/>
            <pc:sldMk cId="98605226" sldId="2147475685"/>
            <ac:picMk id="11" creationId="{56E99E14-ECA8-362F-7205-37D0058AF38D}"/>
          </ac:picMkLst>
        </pc:picChg>
        <pc:picChg chg="add mod">
          <ac:chgData name="Sergio Puertas" userId="d722668e-1f88-4230-9926-e4b6a5ffc363" providerId="ADAL" clId="{873977BA-5CCB-C74B-A8C6-725A49E9D781}" dt="2025-07-18T12:06:34.923" v="1379" actId="571"/>
          <ac:picMkLst>
            <pc:docMk/>
            <pc:sldMk cId="98605226" sldId="2147475685"/>
            <ac:picMk id="12" creationId="{FC2741A2-04CC-3833-CC69-BAE8A053FAE5}"/>
          </ac:picMkLst>
        </pc:picChg>
        <pc:picChg chg="add mod">
          <ac:chgData name="Sergio Puertas" userId="d722668e-1f88-4230-9926-e4b6a5ffc363" providerId="ADAL" clId="{873977BA-5CCB-C74B-A8C6-725A49E9D781}" dt="2025-07-18T12:08:33.368" v="1381"/>
          <ac:picMkLst>
            <pc:docMk/>
            <pc:sldMk cId="98605226" sldId="2147475685"/>
            <ac:picMk id="13" creationId="{A456516D-C5C8-4669-EE97-340251101A3E}"/>
          </ac:picMkLst>
        </pc:picChg>
        <pc:picChg chg="add del mod">
          <ac:chgData name="Sergio Puertas" userId="d722668e-1f88-4230-9926-e4b6a5ffc363" providerId="ADAL" clId="{873977BA-5CCB-C74B-A8C6-725A49E9D781}" dt="2025-07-18T12:08:46.266" v="1386" actId="21"/>
          <ac:picMkLst>
            <pc:docMk/>
            <pc:sldMk cId="98605226" sldId="2147475685"/>
            <ac:picMk id="14" creationId="{FCB30159-CE94-D486-CDA4-5228F0318C6B}"/>
          </ac:picMkLst>
        </pc:picChg>
        <pc:picChg chg="del">
          <ac:chgData name="Sergio Puertas" userId="d722668e-1f88-4230-9926-e4b6a5ffc363" providerId="ADAL" clId="{873977BA-5CCB-C74B-A8C6-725A49E9D781}" dt="2025-07-18T12:06:32.026" v="1376" actId="478"/>
          <ac:picMkLst>
            <pc:docMk/>
            <pc:sldMk cId="98605226" sldId="2147475685"/>
            <ac:picMk id="15" creationId="{8ABACD5D-8884-A2D5-6B41-BFAA0AD16C94}"/>
          </ac:picMkLst>
        </pc:picChg>
        <pc:picChg chg="add mod">
          <ac:chgData name="Sergio Puertas" userId="d722668e-1f88-4230-9926-e4b6a5ffc363" providerId="ADAL" clId="{873977BA-5CCB-C74B-A8C6-725A49E9D781}" dt="2025-07-18T12:08:53.319" v="1610" actId="14861"/>
          <ac:picMkLst>
            <pc:docMk/>
            <pc:sldMk cId="98605226" sldId="2147475685"/>
            <ac:picMk id="16" creationId="{C545EB71-1733-3511-808B-95D884B2160A}"/>
          </ac:picMkLst>
        </pc:picChg>
      </pc:sldChg>
      <pc:sldChg chg="addSp delSp modSp mod">
        <pc:chgData name="Sergio Puertas" userId="d722668e-1f88-4230-9926-e4b6a5ffc363" providerId="ADAL" clId="{873977BA-5CCB-C74B-A8C6-725A49E9D781}" dt="2025-07-18T12:09:30.085" v="1618"/>
        <pc:sldMkLst>
          <pc:docMk/>
          <pc:sldMk cId="3315705320" sldId="2147475686"/>
        </pc:sldMkLst>
        <pc:spChg chg="mod">
          <ac:chgData name="Sergio Puertas" userId="d722668e-1f88-4230-9926-e4b6a5ffc363" providerId="ADAL" clId="{873977BA-5CCB-C74B-A8C6-725A49E9D781}" dt="2025-07-18T12:09:30.085" v="1618"/>
          <ac:spMkLst>
            <pc:docMk/>
            <pc:sldMk cId="3315705320" sldId="2147475686"/>
            <ac:spMk id="8" creationId="{59E80F8C-4280-FE10-2345-81298A9118C0}"/>
          </ac:spMkLst>
        </pc:spChg>
        <pc:spChg chg="mod">
          <ac:chgData name="Sergio Puertas" userId="d722668e-1f88-4230-9926-e4b6a5ffc363" providerId="ADAL" clId="{873977BA-5CCB-C74B-A8C6-725A49E9D781}" dt="2025-07-18T12:09:30.085" v="1618"/>
          <ac:spMkLst>
            <pc:docMk/>
            <pc:sldMk cId="3315705320" sldId="2147475686"/>
            <ac:spMk id="10" creationId="{BDBF6AA1-1250-91F8-2D91-00D17F82581C}"/>
          </ac:spMkLst>
        </pc:spChg>
        <pc:spChg chg="topLvl">
          <ac:chgData name="Sergio Puertas" userId="d722668e-1f88-4230-9926-e4b6a5ffc363" providerId="ADAL" clId="{873977BA-5CCB-C74B-A8C6-725A49E9D781}" dt="2025-07-18T12:09:20.291" v="1613" actId="478"/>
          <ac:spMkLst>
            <pc:docMk/>
            <pc:sldMk cId="3315705320" sldId="2147475686"/>
            <ac:spMk id="17" creationId="{133C3F9A-D7F5-7FD2-2E47-8E684D5AC6CC}"/>
          </ac:spMkLst>
        </pc:spChg>
        <pc:grpChg chg="add mod">
          <ac:chgData name="Sergio Puertas" userId="d722668e-1f88-4230-9926-e4b6a5ffc363" providerId="ADAL" clId="{873977BA-5CCB-C74B-A8C6-725A49E9D781}" dt="2025-07-18T12:09:30.085" v="1618"/>
          <ac:grpSpMkLst>
            <pc:docMk/>
            <pc:sldMk cId="3315705320" sldId="2147475686"/>
            <ac:grpSpMk id="7" creationId="{C1B8034B-D65F-889A-ABEE-826992923E2D}"/>
          </ac:grpSpMkLst>
        </pc:grpChg>
        <pc:grpChg chg="del">
          <ac:chgData name="Sergio Puertas" userId="d722668e-1f88-4230-9926-e4b6a5ffc363" providerId="ADAL" clId="{873977BA-5CCB-C74B-A8C6-725A49E9D781}" dt="2025-07-18T12:09:20.291" v="1613" actId="478"/>
          <ac:grpSpMkLst>
            <pc:docMk/>
            <pc:sldMk cId="3315705320" sldId="2147475686"/>
            <ac:grpSpMk id="16" creationId="{2E30BCC6-5A62-5754-3219-B081C9F3443C}"/>
          </ac:grpSpMkLst>
        </pc:grpChg>
        <pc:grpChg chg="del">
          <ac:chgData name="Sergio Puertas" userId="d722668e-1f88-4230-9926-e4b6a5ffc363" providerId="ADAL" clId="{873977BA-5CCB-C74B-A8C6-725A49E9D781}" dt="2025-07-18T12:09:29.849" v="1617" actId="21"/>
          <ac:grpSpMkLst>
            <pc:docMk/>
            <pc:sldMk cId="3315705320" sldId="2147475686"/>
            <ac:grpSpMk id="20" creationId="{A0B87CF1-6099-22D5-8B78-657A276563F3}"/>
          </ac:grpSpMkLst>
        </pc:grpChg>
        <pc:picChg chg="add mod">
          <ac:chgData name="Sergio Puertas" userId="d722668e-1f88-4230-9926-e4b6a5ffc363" providerId="ADAL" clId="{873977BA-5CCB-C74B-A8C6-725A49E9D781}" dt="2025-07-18T12:09:27.372" v="1616" actId="14100"/>
          <ac:picMkLst>
            <pc:docMk/>
            <pc:sldMk cId="3315705320" sldId="2147475686"/>
            <ac:picMk id="2" creationId="{438DB4BE-46A6-8923-BE20-F69AC93543E6}"/>
          </ac:picMkLst>
        </pc:picChg>
        <pc:picChg chg="del topLvl">
          <ac:chgData name="Sergio Puertas" userId="d722668e-1f88-4230-9926-e4b6a5ffc363" providerId="ADAL" clId="{873977BA-5CCB-C74B-A8C6-725A49E9D781}" dt="2025-07-18T12:09:20.291" v="1613" actId="478"/>
          <ac:picMkLst>
            <pc:docMk/>
            <pc:sldMk cId="3315705320" sldId="2147475686"/>
            <ac:picMk id="18" creationId="{8AFCD082-B04B-76D2-F838-F6154BC6089C}"/>
          </ac:picMkLst>
        </pc:picChg>
      </pc:sldChg>
      <pc:sldChg chg="addSp delSp modSp add mod ord delAnim modAnim">
        <pc:chgData name="Sergio Puertas" userId="d722668e-1f88-4230-9926-e4b6a5ffc363" providerId="ADAL" clId="{873977BA-5CCB-C74B-A8C6-725A49E9D781}" dt="2025-07-18T11:13:54.313" v="38"/>
        <pc:sldMkLst>
          <pc:docMk/>
          <pc:sldMk cId="2597900805" sldId="2147475699"/>
        </pc:sldMkLst>
        <pc:picChg chg="add del mod">
          <ac:chgData name="Sergio Puertas" userId="d722668e-1f88-4230-9926-e4b6a5ffc363" providerId="ADAL" clId="{873977BA-5CCB-C74B-A8C6-725A49E9D781}" dt="2025-07-18T11:13:52.878" v="36" actId="21"/>
          <ac:picMkLst>
            <pc:docMk/>
            <pc:sldMk cId="2597900805" sldId="2147475699"/>
            <ac:picMk id="2" creationId="{CADDE141-EB48-7960-6721-B9CD910A8305}"/>
          </ac:picMkLst>
        </pc:picChg>
        <pc:picChg chg="add mod">
          <ac:chgData name="Sergio Puertas" userId="d722668e-1f88-4230-9926-e4b6a5ffc363" providerId="ADAL" clId="{873977BA-5CCB-C74B-A8C6-725A49E9D781}" dt="2025-07-18T11:13:54.313" v="38"/>
          <ac:picMkLst>
            <pc:docMk/>
            <pc:sldMk cId="2597900805" sldId="2147475699"/>
            <ac:picMk id="3" creationId="{6D05BB42-BB9B-3947-65CA-6760824A136F}"/>
          </ac:picMkLst>
        </pc:picChg>
        <pc:picChg chg="del">
          <ac:chgData name="Sergio Puertas" userId="d722668e-1f88-4230-9926-e4b6a5ffc363" providerId="ADAL" clId="{873977BA-5CCB-C74B-A8C6-725A49E9D781}" dt="2025-07-18T11:13:53.651" v="37" actId="478"/>
          <ac:picMkLst>
            <pc:docMk/>
            <pc:sldMk cId="2597900805" sldId="2147475699"/>
            <ac:picMk id="8" creationId="{AF0E8C54-683F-4894-25EB-F2FEC5E1BF32}"/>
          </ac:picMkLst>
        </pc:picChg>
      </pc:sldChg>
    </pc:docChg>
  </pc:docChgLst>
  <pc:docChgLst>
    <pc:chgData name="Aleksandra Szejko" userId="72bb44d8-1e0c-4109-be82-c57a4fb81907" providerId="ADAL" clId="{B6E4FFA9-D33B-43BD-B821-333703273C80}"/>
    <pc:docChg chg="undo custSel addSld delSld modSld sldOrd modSection">
      <pc:chgData name="Aleksandra Szejko" userId="72bb44d8-1e0c-4109-be82-c57a4fb81907" providerId="ADAL" clId="{B6E4FFA9-D33B-43BD-B821-333703273C80}" dt="2025-07-18T10:09:15.116" v="31" actId="478"/>
      <pc:docMkLst>
        <pc:docMk/>
      </pc:docMkLst>
      <pc:sldChg chg="add ord">
        <pc:chgData name="Aleksandra Szejko" userId="72bb44d8-1e0c-4109-be82-c57a4fb81907" providerId="ADAL" clId="{B6E4FFA9-D33B-43BD-B821-333703273C80}" dt="2025-07-18T10:03:18.157" v="5"/>
        <pc:sldMkLst>
          <pc:docMk/>
          <pc:sldMk cId="3112588033" sldId="891"/>
        </pc:sldMkLst>
      </pc:sldChg>
      <pc:sldChg chg="add ord setBg">
        <pc:chgData name="Aleksandra Szejko" userId="72bb44d8-1e0c-4109-be82-c57a4fb81907" providerId="ADAL" clId="{B6E4FFA9-D33B-43BD-B821-333703273C80}" dt="2025-07-18T10:03:05.709" v="3"/>
        <pc:sldMkLst>
          <pc:docMk/>
          <pc:sldMk cId="3725007298" sldId="2147474787"/>
        </pc:sldMkLst>
      </pc:sldChg>
      <pc:sldChg chg="addSp delSp modSp mod modClrScheme chgLayout">
        <pc:chgData name="Aleksandra Szejko" userId="72bb44d8-1e0c-4109-be82-c57a4fb81907" providerId="ADAL" clId="{B6E4FFA9-D33B-43BD-B821-333703273C80}" dt="2025-07-18T10:09:15.116" v="31" actId="478"/>
        <pc:sldMkLst>
          <pc:docMk/>
          <pc:sldMk cId="1317322810" sldId="2147475611"/>
        </pc:sldMkLst>
        <pc:spChg chg="mod">
          <ac:chgData name="Aleksandra Szejko" userId="72bb44d8-1e0c-4109-be82-c57a4fb81907" providerId="ADAL" clId="{B6E4FFA9-D33B-43BD-B821-333703273C80}" dt="2025-07-18T10:09:15.116" v="31" actId="478"/>
          <ac:spMkLst>
            <pc:docMk/>
            <pc:sldMk cId="1317322810" sldId="2147475611"/>
            <ac:spMk id="7" creationId="{5964AFB1-6A21-5161-A6BF-9512831975A3}"/>
          </ac:spMkLst>
        </pc:spChg>
        <pc:spChg chg="mod">
          <ac:chgData name="Aleksandra Szejko" userId="72bb44d8-1e0c-4109-be82-c57a4fb81907" providerId="ADAL" clId="{B6E4FFA9-D33B-43BD-B821-333703273C80}" dt="2025-07-18T10:09:15.116" v="31" actId="478"/>
          <ac:spMkLst>
            <pc:docMk/>
            <pc:sldMk cId="1317322810" sldId="2147475611"/>
            <ac:spMk id="8" creationId="{017EB653-F4F9-4EDA-05A3-9DC1705AF8B5}"/>
          </ac:spMkLst>
        </pc:spChg>
        <pc:spChg chg="del mod">
          <ac:chgData name="Aleksandra Szejko" userId="72bb44d8-1e0c-4109-be82-c57a4fb81907" providerId="ADAL" clId="{B6E4FFA9-D33B-43BD-B821-333703273C80}" dt="2025-07-18T10:09:15.116" v="31" actId="478"/>
          <ac:spMkLst>
            <pc:docMk/>
            <pc:sldMk cId="1317322810" sldId="2147475611"/>
            <ac:spMk id="9" creationId="{FE56C632-F547-486F-259D-9652BE56E42D}"/>
          </ac:spMkLst>
        </pc:spChg>
        <pc:spChg chg="add del mod ord">
          <ac:chgData name="Aleksandra Szejko" userId="72bb44d8-1e0c-4109-be82-c57a4fb81907" providerId="ADAL" clId="{B6E4FFA9-D33B-43BD-B821-333703273C80}" dt="2025-07-18T10:09:09.343" v="30" actId="700"/>
          <ac:spMkLst>
            <pc:docMk/>
            <pc:sldMk cId="1317322810" sldId="2147475611"/>
            <ac:spMk id="11" creationId="{C6082D0B-9CB5-360C-ECCE-E4165C54DE1E}"/>
          </ac:spMkLst>
        </pc:spChg>
        <pc:spChg chg="mod">
          <ac:chgData name="Aleksandra Szejko" userId="72bb44d8-1e0c-4109-be82-c57a4fb81907" providerId="ADAL" clId="{B6E4FFA9-D33B-43BD-B821-333703273C80}" dt="2025-07-18T10:09:08.932" v="29" actId="1076"/>
          <ac:spMkLst>
            <pc:docMk/>
            <pc:sldMk cId="1317322810" sldId="2147475611"/>
            <ac:spMk id="15" creationId="{DE03AE21-AB7E-B962-FAAF-081DFE316012}"/>
          </ac:spMkLst>
        </pc:spChg>
        <pc:grpChg chg="mod">
          <ac:chgData name="Aleksandra Szejko" userId="72bb44d8-1e0c-4109-be82-c57a4fb81907" providerId="ADAL" clId="{B6E4FFA9-D33B-43BD-B821-333703273C80}" dt="2025-07-18T10:09:15.116" v="31" actId="478"/>
          <ac:grpSpMkLst>
            <pc:docMk/>
            <pc:sldMk cId="1317322810" sldId="2147475611"/>
            <ac:grpSpMk id="13" creationId="{B0EFA7FD-7EC3-C866-784C-CFB54A1C50D4}"/>
          </ac:grpSpMkLst>
        </pc:grpChg>
      </pc:sldChg>
      <pc:sldChg chg="modSp mod">
        <pc:chgData name="Aleksandra Szejko" userId="72bb44d8-1e0c-4109-be82-c57a4fb81907" providerId="ADAL" clId="{B6E4FFA9-D33B-43BD-B821-333703273C80}" dt="2025-07-18T10:08:36.993" v="24" actId="1076"/>
        <pc:sldMkLst>
          <pc:docMk/>
          <pc:sldMk cId="1729002473" sldId="2147475615"/>
        </pc:sldMkLst>
        <pc:spChg chg="mod">
          <ac:chgData name="Aleksandra Szejko" userId="72bb44d8-1e0c-4109-be82-c57a4fb81907" providerId="ADAL" clId="{B6E4FFA9-D33B-43BD-B821-333703273C80}" dt="2025-07-18T10:08:22.740" v="22" actId="20577"/>
          <ac:spMkLst>
            <pc:docMk/>
            <pc:sldMk cId="1729002473" sldId="2147475615"/>
            <ac:spMk id="33" creationId="{930E81CE-0EF0-34C9-A5EE-8755CFDBDE88}"/>
          </ac:spMkLst>
        </pc:spChg>
        <pc:picChg chg="mod">
          <ac:chgData name="Aleksandra Szejko" userId="72bb44d8-1e0c-4109-be82-c57a4fb81907" providerId="ADAL" clId="{B6E4FFA9-D33B-43BD-B821-333703273C80}" dt="2025-07-18T10:08:36.993" v="24" actId="1076"/>
          <ac:picMkLst>
            <pc:docMk/>
            <pc:sldMk cId="1729002473" sldId="2147475615"/>
            <ac:picMk id="27" creationId="{A3423FF1-7AC4-15FB-0042-E68C366CC32E}"/>
          </ac:picMkLst>
        </pc:picChg>
      </pc:sldChg>
      <pc:sldChg chg="modSp">
        <pc:chgData name="Aleksandra Szejko" userId="72bb44d8-1e0c-4109-be82-c57a4fb81907" providerId="ADAL" clId="{B6E4FFA9-D33B-43BD-B821-333703273C80}" dt="2025-07-18T10:06:10.404" v="19" actId="166"/>
        <pc:sldMkLst>
          <pc:docMk/>
          <pc:sldMk cId="1938983714" sldId="2147475641"/>
        </pc:sldMkLst>
        <pc:spChg chg="mod">
          <ac:chgData name="Aleksandra Szejko" userId="72bb44d8-1e0c-4109-be82-c57a4fb81907" providerId="ADAL" clId="{B6E4FFA9-D33B-43BD-B821-333703273C80}" dt="2025-07-18T10:06:10.404" v="19" actId="166"/>
          <ac:spMkLst>
            <pc:docMk/>
            <pc:sldMk cId="1938983714" sldId="2147475641"/>
            <ac:spMk id="4" creationId="{630315E4-9849-58C9-FBEC-316D944B7324}"/>
          </ac:spMkLst>
        </pc:spChg>
      </pc:sldChg>
      <pc:sldChg chg="modSp modTransition">
        <pc:chgData name="Aleksandra Szejko" userId="72bb44d8-1e0c-4109-be82-c57a4fb81907" providerId="ADAL" clId="{B6E4FFA9-D33B-43BD-B821-333703273C80}" dt="2025-07-18T10:05:59.132" v="18" actId="166"/>
        <pc:sldMkLst>
          <pc:docMk/>
          <pc:sldMk cId="196709572" sldId="2147475642"/>
        </pc:sldMkLst>
        <pc:spChg chg="mod">
          <ac:chgData name="Aleksandra Szejko" userId="72bb44d8-1e0c-4109-be82-c57a4fb81907" providerId="ADAL" clId="{B6E4FFA9-D33B-43BD-B821-333703273C80}" dt="2025-07-18T10:05:47.193" v="17" actId="167"/>
          <ac:spMkLst>
            <pc:docMk/>
            <pc:sldMk cId="196709572" sldId="2147475642"/>
            <ac:spMk id="2" creationId="{B364818D-F5AD-1B06-71CF-E53E3B493337}"/>
          </ac:spMkLst>
        </pc:spChg>
        <pc:spChg chg="mod">
          <ac:chgData name="Aleksandra Szejko" userId="72bb44d8-1e0c-4109-be82-c57a4fb81907" providerId="ADAL" clId="{B6E4FFA9-D33B-43BD-B821-333703273C80}" dt="2025-07-18T10:05:47.193" v="17" actId="167"/>
          <ac:spMkLst>
            <pc:docMk/>
            <pc:sldMk cId="196709572" sldId="2147475642"/>
            <ac:spMk id="3" creationId="{F263D2EF-0280-DFD5-BFAA-CB39A5B2DF57}"/>
          </ac:spMkLst>
        </pc:spChg>
        <pc:spChg chg="mod">
          <ac:chgData name="Aleksandra Szejko" userId="72bb44d8-1e0c-4109-be82-c57a4fb81907" providerId="ADAL" clId="{B6E4FFA9-D33B-43BD-B821-333703273C80}" dt="2025-07-18T10:05:59.132" v="18" actId="166"/>
          <ac:spMkLst>
            <pc:docMk/>
            <pc:sldMk cId="196709572" sldId="2147475642"/>
            <ac:spMk id="4" creationId="{B4126835-D761-A84B-7C32-7CA4E39EBE95}"/>
          </ac:spMkLst>
        </pc:spChg>
      </pc:sldChg>
      <pc:sldChg chg="addSp delSp modSp mod modClrScheme chgLayout">
        <pc:chgData name="Aleksandra Szejko" userId="72bb44d8-1e0c-4109-be82-c57a4fb81907" providerId="ADAL" clId="{B6E4FFA9-D33B-43BD-B821-333703273C80}" dt="2025-07-18T10:04:07.383" v="12" actId="207"/>
        <pc:sldMkLst>
          <pc:docMk/>
          <pc:sldMk cId="647722600" sldId="2147475689"/>
        </pc:sldMkLst>
        <pc:spChg chg="mod">
          <ac:chgData name="Aleksandra Szejko" userId="72bb44d8-1e0c-4109-be82-c57a4fb81907" providerId="ADAL" clId="{B6E4FFA9-D33B-43BD-B821-333703273C80}" dt="2025-07-18T10:04:07.383" v="12" actId="207"/>
          <ac:spMkLst>
            <pc:docMk/>
            <pc:sldMk cId="647722600" sldId="2147475689"/>
            <ac:spMk id="3" creationId="{17759EC9-0654-4944-3AB3-FA6E6EAD8141}"/>
          </ac:spMkLst>
        </pc:spChg>
        <pc:spChg chg="mod ord">
          <ac:chgData name="Aleksandra Szejko" userId="72bb44d8-1e0c-4109-be82-c57a4fb81907" providerId="ADAL" clId="{B6E4FFA9-D33B-43BD-B821-333703273C80}" dt="2025-07-18T10:03:55.721" v="10" actId="700"/>
          <ac:spMkLst>
            <pc:docMk/>
            <pc:sldMk cId="647722600" sldId="2147475689"/>
            <ac:spMk id="4" creationId="{E12DCE98-3703-0FB3-6AC7-836593C3F977}"/>
          </ac:spMkLst>
        </pc:spChg>
        <pc:spChg chg="add del mod ord">
          <ac:chgData name="Aleksandra Szejko" userId="72bb44d8-1e0c-4109-be82-c57a4fb81907" providerId="ADAL" clId="{B6E4FFA9-D33B-43BD-B821-333703273C80}" dt="2025-07-18T10:03:46.996" v="9" actId="700"/>
          <ac:spMkLst>
            <pc:docMk/>
            <pc:sldMk cId="647722600" sldId="2147475689"/>
            <ac:spMk id="7" creationId="{DBF0FE74-AFE2-F73E-EAB4-AA96334B0BF9}"/>
          </ac:spMkLst>
        </pc:spChg>
        <pc:spChg chg="add del mod ord">
          <ac:chgData name="Aleksandra Szejko" userId="72bb44d8-1e0c-4109-be82-c57a4fb81907" providerId="ADAL" clId="{B6E4FFA9-D33B-43BD-B821-333703273C80}" dt="2025-07-18T10:03:46.996" v="9" actId="700"/>
          <ac:spMkLst>
            <pc:docMk/>
            <pc:sldMk cId="647722600" sldId="2147475689"/>
            <ac:spMk id="8" creationId="{279440B5-B60F-01CB-7385-CC22BFDE9881}"/>
          </ac:spMkLst>
        </pc:spChg>
        <pc:spChg chg="add del mod ord">
          <ac:chgData name="Aleksandra Szejko" userId="72bb44d8-1e0c-4109-be82-c57a4fb81907" providerId="ADAL" clId="{B6E4FFA9-D33B-43BD-B821-333703273C80}" dt="2025-07-18T10:03:55.721" v="10" actId="700"/>
          <ac:spMkLst>
            <pc:docMk/>
            <pc:sldMk cId="647722600" sldId="2147475689"/>
            <ac:spMk id="9" creationId="{1C29A649-57D4-590C-F938-54D1B0698ED3}"/>
          </ac:spMkLst>
        </pc:spChg>
        <pc:spChg chg="add mod ord">
          <ac:chgData name="Aleksandra Szejko" userId="72bb44d8-1e0c-4109-be82-c57a4fb81907" providerId="ADAL" clId="{B6E4FFA9-D33B-43BD-B821-333703273C80}" dt="2025-07-18T10:03:55.721" v="10" actId="700"/>
          <ac:spMkLst>
            <pc:docMk/>
            <pc:sldMk cId="647722600" sldId="2147475689"/>
            <ac:spMk id="10" creationId="{6470A063-2B6D-9DE4-BA36-2A45DCE1FD6A}"/>
          </ac:spMkLst>
        </pc:spChg>
      </pc:sldChg>
      <pc:sldChg chg="addSp delSp modSp mod">
        <pc:chgData name="Aleksandra Szejko" userId="72bb44d8-1e0c-4109-be82-c57a4fb81907" providerId="ADAL" clId="{B6E4FFA9-D33B-43BD-B821-333703273C80}" dt="2025-07-18T10:05:05.007" v="15" actId="1076"/>
        <pc:sldMkLst>
          <pc:docMk/>
          <pc:sldMk cId="2586708275" sldId="2147475691"/>
        </pc:sldMkLst>
        <pc:spChg chg="mod">
          <ac:chgData name="Aleksandra Szejko" userId="72bb44d8-1e0c-4109-be82-c57a4fb81907" providerId="ADAL" clId="{B6E4FFA9-D33B-43BD-B821-333703273C80}" dt="2025-07-18T10:05:01.619" v="14"/>
          <ac:spMkLst>
            <pc:docMk/>
            <pc:sldMk cId="2586708275" sldId="2147475691"/>
            <ac:spMk id="5" creationId="{82F7937F-4E0C-B3D8-8B76-7A37D2A58C16}"/>
          </ac:spMkLst>
        </pc:spChg>
        <pc:spChg chg="mod">
          <ac:chgData name="Aleksandra Szejko" userId="72bb44d8-1e0c-4109-be82-c57a4fb81907" providerId="ADAL" clId="{B6E4FFA9-D33B-43BD-B821-333703273C80}" dt="2025-07-18T10:05:01.619" v="14"/>
          <ac:spMkLst>
            <pc:docMk/>
            <pc:sldMk cId="2586708275" sldId="2147475691"/>
            <ac:spMk id="9" creationId="{C804E711-F40A-2B2C-4956-5372E85FB6CC}"/>
          </ac:spMkLst>
        </pc:spChg>
        <pc:spChg chg="mod">
          <ac:chgData name="Aleksandra Szejko" userId="72bb44d8-1e0c-4109-be82-c57a4fb81907" providerId="ADAL" clId="{B6E4FFA9-D33B-43BD-B821-333703273C80}" dt="2025-07-18T10:05:01.619" v="14"/>
          <ac:spMkLst>
            <pc:docMk/>
            <pc:sldMk cId="2586708275" sldId="2147475691"/>
            <ac:spMk id="12" creationId="{67AFCD3D-BF0C-79F9-C44B-F91F4E3F4E3E}"/>
          </ac:spMkLst>
        </pc:spChg>
        <pc:spChg chg="mod">
          <ac:chgData name="Aleksandra Szejko" userId="72bb44d8-1e0c-4109-be82-c57a4fb81907" providerId="ADAL" clId="{B6E4FFA9-D33B-43BD-B821-333703273C80}" dt="2025-07-18T10:05:01.619" v="14"/>
          <ac:spMkLst>
            <pc:docMk/>
            <pc:sldMk cId="2586708275" sldId="2147475691"/>
            <ac:spMk id="14" creationId="{4A5139B2-77DC-3E7C-E57D-D5003C9CF4CB}"/>
          </ac:spMkLst>
        </pc:spChg>
        <pc:spChg chg="mod">
          <ac:chgData name="Aleksandra Szejko" userId="72bb44d8-1e0c-4109-be82-c57a4fb81907" providerId="ADAL" clId="{B6E4FFA9-D33B-43BD-B821-333703273C80}" dt="2025-07-18T10:05:01.619" v="14"/>
          <ac:spMkLst>
            <pc:docMk/>
            <pc:sldMk cId="2586708275" sldId="2147475691"/>
            <ac:spMk id="47" creationId="{8174A17B-4F5A-F7B6-F9D4-17645023980F}"/>
          </ac:spMkLst>
        </pc:spChg>
        <pc:spChg chg="mod">
          <ac:chgData name="Aleksandra Szejko" userId="72bb44d8-1e0c-4109-be82-c57a4fb81907" providerId="ADAL" clId="{B6E4FFA9-D33B-43BD-B821-333703273C80}" dt="2025-07-18T10:05:01.619" v="14"/>
          <ac:spMkLst>
            <pc:docMk/>
            <pc:sldMk cId="2586708275" sldId="2147475691"/>
            <ac:spMk id="48" creationId="{89DA8274-F85A-209A-13E8-E89134863B9E}"/>
          </ac:spMkLst>
        </pc:spChg>
        <pc:spChg chg="mod">
          <ac:chgData name="Aleksandra Szejko" userId="72bb44d8-1e0c-4109-be82-c57a4fb81907" providerId="ADAL" clId="{B6E4FFA9-D33B-43BD-B821-333703273C80}" dt="2025-07-18T10:05:01.619" v="14"/>
          <ac:spMkLst>
            <pc:docMk/>
            <pc:sldMk cId="2586708275" sldId="2147475691"/>
            <ac:spMk id="52" creationId="{48D8AC53-8595-3A3E-F2AD-939160C1F30D}"/>
          </ac:spMkLst>
        </pc:spChg>
        <pc:spChg chg="mod">
          <ac:chgData name="Aleksandra Szejko" userId="72bb44d8-1e0c-4109-be82-c57a4fb81907" providerId="ADAL" clId="{B6E4FFA9-D33B-43BD-B821-333703273C80}" dt="2025-07-18T10:05:01.619" v="14"/>
          <ac:spMkLst>
            <pc:docMk/>
            <pc:sldMk cId="2586708275" sldId="2147475691"/>
            <ac:spMk id="55" creationId="{28899EFA-BC18-E149-0A9B-C579B0F70D36}"/>
          </ac:spMkLst>
        </pc:spChg>
        <pc:spChg chg="mod">
          <ac:chgData name="Aleksandra Szejko" userId="72bb44d8-1e0c-4109-be82-c57a4fb81907" providerId="ADAL" clId="{B6E4FFA9-D33B-43BD-B821-333703273C80}" dt="2025-07-18T10:05:01.619" v="14"/>
          <ac:spMkLst>
            <pc:docMk/>
            <pc:sldMk cId="2586708275" sldId="2147475691"/>
            <ac:spMk id="56" creationId="{6294730D-0753-AF53-254C-ED60EC937264}"/>
          </ac:spMkLst>
        </pc:spChg>
        <pc:spChg chg="add mod">
          <ac:chgData name="Aleksandra Szejko" userId="72bb44d8-1e0c-4109-be82-c57a4fb81907" providerId="ADAL" clId="{B6E4FFA9-D33B-43BD-B821-333703273C80}" dt="2025-07-18T10:05:05.007" v="15" actId="1076"/>
          <ac:spMkLst>
            <pc:docMk/>
            <pc:sldMk cId="2586708275" sldId="2147475691"/>
            <ac:spMk id="68" creationId="{D5136480-ECB4-8799-1195-C4F0E93913CF}"/>
          </ac:spMkLst>
        </pc:spChg>
        <pc:grpChg chg="mod">
          <ac:chgData name="Aleksandra Szejko" userId="72bb44d8-1e0c-4109-be82-c57a4fb81907" providerId="ADAL" clId="{B6E4FFA9-D33B-43BD-B821-333703273C80}" dt="2025-07-18T10:05:05.007" v="15" actId="1076"/>
          <ac:grpSpMkLst>
            <pc:docMk/>
            <pc:sldMk cId="2586708275" sldId="2147475691"/>
            <ac:grpSpMk id="2" creationId="{554615BE-579E-0B42-7256-E1792A313CD3}"/>
          </ac:grpSpMkLst>
        </pc:grpChg>
        <pc:grpChg chg="del">
          <ac:chgData name="Aleksandra Szejko" userId="72bb44d8-1e0c-4109-be82-c57a4fb81907" providerId="ADAL" clId="{B6E4FFA9-D33B-43BD-B821-333703273C80}" dt="2025-07-18T10:05:00.964" v="13" actId="478"/>
          <ac:grpSpMkLst>
            <pc:docMk/>
            <pc:sldMk cId="2586708275" sldId="2147475691"/>
            <ac:grpSpMk id="15" creationId="{5843750D-DD3B-0646-463D-C92B4D2A8382}"/>
          </ac:grpSpMkLst>
        </pc:grpChg>
        <pc:picChg chg="mod">
          <ac:chgData name="Aleksandra Szejko" userId="72bb44d8-1e0c-4109-be82-c57a4fb81907" providerId="ADAL" clId="{B6E4FFA9-D33B-43BD-B821-333703273C80}" dt="2025-07-18T10:05:05.007" v="15" actId="1076"/>
          <ac:picMkLst>
            <pc:docMk/>
            <pc:sldMk cId="2586708275" sldId="2147475691"/>
            <ac:picMk id="69" creationId="{C8D7575F-DD82-28DD-7BE7-5C8428F541BF}"/>
          </ac:picMkLst>
        </pc:picChg>
      </pc:sldChg>
      <pc:sldChg chg="del">
        <pc:chgData name="Aleksandra Szejko" userId="72bb44d8-1e0c-4109-be82-c57a4fb81907" providerId="ADAL" clId="{B6E4FFA9-D33B-43BD-B821-333703273C80}" dt="2025-07-18T10:03:31.873" v="7" actId="47"/>
        <pc:sldMkLst>
          <pc:docMk/>
          <pc:sldMk cId="1382325478" sldId="2147475692"/>
        </pc:sldMkLst>
      </pc:sldChg>
      <pc:sldChg chg="del">
        <pc:chgData name="Aleksandra Szejko" userId="72bb44d8-1e0c-4109-be82-c57a4fb81907" providerId="ADAL" clId="{B6E4FFA9-D33B-43BD-B821-333703273C80}" dt="2025-07-18T10:03:25.594" v="6" actId="47"/>
        <pc:sldMkLst>
          <pc:docMk/>
          <pc:sldMk cId="2224414462" sldId="214747569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5059432E-F7F7-21CD-BF99-27DBE878B59C}"/>
              </a:ext>
            </a:extLst>
          </p:cNvPr>
          <p:cNvSpPr>
            <a:spLocks noGrp="1"/>
          </p:cNvSpPr>
          <p:nvPr>
            <p:ph type="hdr" sz="quarter"/>
          </p:nvPr>
        </p:nvSpPr>
        <p:spPr>
          <a:xfrm>
            <a:off x="0" y="0"/>
            <a:ext cx="3078427" cy="513508"/>
          </a:xfrm>
          <a:prstGeom prst="rect">
            <a:avLst/>
          </a:prstGeom>
        </p:spPr>
        <p:txBody>
          <a:bodyPr vert="horz" lIns="96661" tIns="48331" rIns="96661" bIns="48331" rtlCol="0"/>
          <a:lstStyle>
            <a:lvl1pPr algn="l">
              <a:defRPr sz="1300"/>
            </a:lvl1pPr>
          </a:lstStyle>
          <a:p>
            <a:pPr>
              <a:defRPr/>
            </a:pPr>
            <a:endParaRPr lang="da-DK">
              <a:latin typeface="Ellab Sans" panose="02000503000000020004" pitchFamily="2" charset="0"/>
            </a:endParaRPr>
          </a:p>
        </p:txBody>
      </p:sp>
      <p:sp>
        <p:nvSpPr>
          <p:cNvPr id="3" name="Pladsholder til dato 2">
            <a:extLst>
              <a:ext uri="{FF2B5EF4-FFF2-40B4-BE49-F238E27FC236}">
                <a16:creationId xmlns:a16="http://schemas.microsoft.com/office/drawing/2014/main" id="{A6F6D48D-6D58-7445-0C02-8529149D2F4F}"/>
              </a:ext>
            </a:extLst>
          </p:cNvPr>
          <p:cNvSpPr>
            <a:spLocks noGrp="1"/>
          </p:cNvSpPr>
          <p:nvPr>
            <p:ph type="dt" sz="quarter" idx="1"/>
          </p:nvPr>
        </p:nvSpPr>
        <p:spPr>
          <a:xfrm>
            <a:off x="4023992" y="0"/>
            <a:ext cx="3078427" cy="513508"/>
          </a:xfrm>
          <a:prstGeom prst="rect">
            <a:avLst/>
          </a:prstGeom>
        </p:spPr>
        <p:txBody>
          <a:bodyPr vert="horz" lIns="96661" tIns="48331" rIns="96661" bIns="48331" rtlCol="0"/>
          <a:lstStyle>
            <a:lvl1pPr algn="r">
              <a:defRPr sz="1300" smtClean="0"/>
            </a:lvl1pPr>
          </a:lstStyle>
          <a:p>
            <a:pPr>
              <a:defRPr/>
            </a:pPr>
            <a:fld id="{0B0AE310-B012-674C-8A21-80655F57D4E0}" type="datetimeFigureOut">
              <a:rPr lang="da-DK">
                <a:latin typeface="Ellab Sans" panose="02000503000000020004" pitchFamily="2" charset="0"/>
              </a:rPr>
              <a:pPr>
                <a:defRPr/>
              </a:pPr>
              <a:t>18.07.2025</a:t>
            </a:fld>
            <a:endParaRPr lang="da-DK">
              <a:latin typeface="Ellab Sans" panose="02000503000000020004" pitchFamily="2" charset="0"/>
            </a:endParaRPr>
          </a:p>
        </p:txBody>
      </p:sp>
      <p:sp>
        <p:nvSpPr>
          <p:cNvPr id="4" name="Pladsholder til sidefod 3">
            <a:extLst>
              <a:ext uri="{FF2B5EF4-FFF2-40B4-BE49-F238E27FC236}">
                <a16:creationId xmlns:a16="http://schemas.microsoft.com/office/drawing/2014/main" id="{B170C1B7-A827-80EA-9006-39EC43743F7A}"/>
              </a:ext>
            </a:extLst>
          </p:cNvPr>
          <p:cNvSpPr>
            <a:spLocks noGrp="1"/>
          </p:cNvSpPr>
          <p:nvPr>
            <p:ph type="ftr" sz="quarter" idx="2"/>
          </p:nvPr>
        </p:nvSpPr>
        <p:spPr>
          <a:xfrm>
            <a:off x="0" y="9721106"/>
            <a:ext cx="3078427" cy="513507"/>
          </a:xfrm>
          <a:prstGeom prst="rect">
            <a:avLst/>
          </a:prstGeom>
        </p:spPr>
        <p:txBody>
          <a:bodyPr vert="horz" lIns="96661" tIns="48331" rIns="96661" bIns="48331" rtlCol="0" anchor="b"/>
          <a:lstStyle>
            <a:lvl1pPr algn="l">
              <a:defRPr sz="1300"/>
            </a:lvl1pPr>
          </a:lstStyle>
          <a:p>
            <a:pPr>
              <a:defRPr/>
            </a:pPr>
            <a:endParaRPr lang="da-DK">
              <a:latin typeface="Ellab Sans" panose="02000503000000020004" pitchFamily="2" charset="0"/>
            </a:endParaRPr>
          </a:p>
        </p:txBody>
      </p:sp>
      <p:sp>
        <p:nvSpPr>
          <p:cNvPr id="5" name="Pladsholder til slidenummer 4">
            <a:extLst>
              <a:ext uri="{FF2B5EF4-FFF2-40B4-BE49-F238E27FC236}">
                <a16:creationId xmlns:a16="http://schemas.microsoft.com/office/drawing/2014/main" id="{9DC846A4-6D5A-89D1-D05A-24055E0A1D71}"/>
              </a:ext>
            </a:extLst>
          </p:cNvPr>
          <p:cNvSpPr>
            <a:spLocks noGrp="1"/>
          </p:cNvSpPr>
          <p:nvPr>
            <p:ph type="sldNum" sz="quarter" idx="3"/>
          </p:nvPr>
        </p:nvSpPr>
        <p:spPr>
          <a:xfrm>
            <a:off x="4023992" y="9721106"/>
            <a:ext cx="3078427" cy="513507"/>
          </a:xfrm>
          <a:prstGeom prst="rect">
            <a:avLst/>
          </a:prstGeom>
        </p:spPr>
        <p:txBody>
          <a:bodyPr vert="horz" lIns="96661" tIns="48331" rIns="96661" bIns="48331" rtlCol="0" anchor="b"/>
          <a:lstStyle>
            <a:lvl1pPr algn="r">
              <a:defRPr sz="1300" smtClean="0"/>
            </a:lvl1pPr>
          </a:lstStyle>
          <a:p>
            <a:pPr>
              <a:defRPr/>
            </a:pPr>
            <a:fld id="{A8A2EB59-D83D-7A45-98D9-85F928BE1804}" type="slidenum">
              <a:rPr lang="da-DK">
                <a:latin typeface="Ellab Sans" panose="02000503000000020004" pitchFamily="2" charset="0"/>
              </a:rPr>
              <a:pPr>
                <a:defRPr/>
              </a:pPr>
              <a:t>‹Nº›</a:t>
            </a:fld>
            <a:endParaRPr lang="da-DK">
              <a:latin typeface="Ellab Sans" panose="02000503000000020004" pitchFamily="2"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92DE11E4-B5D1-F19A-DCE8-2E248CB45E77}"/>
              </a:ext>
            </a:extLst>
          </p:cNvPr>
          <p:cNvSpPr>
            <a:spLocks noGrp="1"/>
          </p:cNvSpPr>
          <p:nvPr>
            <p:ph type="hdr" sz="quarter"/>
          </p:nvPr>
        </p:nvSpPr>
        <p:spPr>
          <a:xfrm>
            <a:off x="0" y="0"/>
            <a:ext cx="3078427" cy="513508"/>
          </a:xfrm>
          <a:prstGeom prst="rect">
            <a:avLst/>
          </a:prstGeom>
        </p:spPr>
        <p:txBody>
          <a:bodyPr vert="horz" lIns="96661" tIns="48331" rIns="96661" bIns="48331" rtlCol="0"/>
          <a:lstStyle>
            <a:lvl1pPr algn="l">
              <a:defRPr sz="1300">
                <a:latin typeface="Ellab Sans" panose="02000503000000020004" pitchFamily="2" charset="0"/>
              </a:defRPr>
            </a:lvl1pPr>
          </a:lstStyle>
          <a:p>
            <a:pPr>
              <a:defRPr/>
            </a:pPr>
            <a:endParaRPr lang="da-DK"/>
          </a:p>
        </p:txBody>
      </p:sp>
      <p:sp>
        <p:nvSpPr>
          <p:cNvPr id="3" name="Pladsholder til dato 2">
            <a:extLst>
              <a:ext uri="{FF2B5EF4-FFF2-40B4-BE49-F238E27FC236}">
                <a16:creationId xmlns:a16="http://schemas.microsoft.com/office/drawing/2014/main" id="{9DFADC95-83CC-16AD-BCB9-3375A34DB369}"/>
              </a:ext>
            </a:extLst>
          </p:cNvPr>
          <p:cNvSpPr>
            <a:spLocks noGrp="1"/>
          </p:cNvSpPr>
          <p:nvPr>
            <p:ph type="dt" idx="1"/>
          </p:nvPr>
        </p:nvSpPr>
        <p:spPr>
          <a:xfrm>
            <a:off x="4023992" y="0"/>
            <a:ext cx="3078427" cy="513508"/>
          </a:xfrm>
          <a:prstGeom prst="rect">
            <a:avLst/>
          </a:prstGeom>
        </p:spPr>
        <p:txBody>
          <a:bodyPr vert="horz" lIns="96661" tIns="48331" rIns="96661" bIns="48331" rtlCol="0"/>
          <a:lstStyle>
            <a:lvl1pPr algn="r">
              <a:defRPr sz="1300" smtClean="0">
                <a:latin typeface="Ellab Sans" panose="02000503000000020004" pitchFamily="2" charset="0"/>
              </a:defRPr>
            </a:lvl1pPr>
          </a:lstStyle>
          <a:p>
            <a:pPr>
              <a:defRPr/>
            </a:pPr>
            <a:fld id="{AAFF2690-4DF5-C147-9830-1EEC22D7D0B2}" type="datetimeFigureOut">
              <a:rPr lang="da-DK" smtClean="0"/>
              <a:pPr>
                <a:defRPr/>
              </a:pPr>
              <a:t>18.07.2025</a:t>
            </a:fld>
            <a:endParaRPr lang="da-DK"/>
          </a:p>
        </p:txBody>
      </p:sp>
      <p:sp>
        <p:nvSpPr>
          <p:cNvPr id="4" name="Pladsholder til slidebillede 3">
            <a:extLst>
              <a:ext uri="{FF2B5EF4-FFF2-40B4-BE49-F238E27FC236}">
                <a16:creationId xmlns:a16="http://schemas.microsoft.com/office/drawing/2014/main" id="{044BB79E-78C4-EDDA-CC0B-15D2F7EE3B01}"/>
              </a:ext>
            </a:extLst>
          </p:cNvPr>
          <p:cNvSpPr>
            <a:spLocks noGrp="1" noRot="1" noChangeAspect="1"/>
          </p:cNvSpPr>
          <p:nvPr>
            <p:ph type="sldImg" idx="2"/>
          </p:nvPr>
        </p:nvSpPr>
        <p:spPr>
          <a:xfrm>
            <a:off x="482600" y="1279525"/>
            <a:ext cx="6138863" cy="3454400"/>
          </a:xfrm>
          <a:prstGeom prst="rect">
            <a:avLst/>
          </a:prstGeom>
          <a:noFill/>
          <a:ln w="12700">
            <a:solidFill>
              <a:prstClr val="black"/>
            </a:solidFill>
          </a:ln>
        </p:spPr>
        <p:txBody>
          <a:bodyPr vert="horz" lIns="96661" tIns="48331" rIns="96661" bIns="48331" rtlCol="0" anchor="ctr"/>
          <a:lstStyle/>
          <a:p>
            <a:pPr lvl="0"/>
            <a:endParaRPr lang="da-DK" noProof="0"/>
          </a:p>
        </p:txBody>
      </p:sp>
      <p:sp>
        <p:nvSpPr>
          <p:cNvPr id="5" name="Pladsholder til noter 4">
            <a:extLst>
              <a:ext uri="{FF2B5EF4-FFF2-40B4-BE49-F238E27FC236}">
                <a16:creationId xmlns:a16="http://schemas.microsoft.com/office/drawing/2014/main" id="{56FD0AF4-84CB-1B48-C099-F4F75666C3E1}"/>
              </a:ext>
            </a:extLst>
          </p:cNvPr>
          <p:cNvSpPr>
            <a:spLocks noGrp="1"/>
          </p:cNvSpPr>
          <p:nvPr>
            <p:ph type="body" sz="quarter" idx="3"/>
          </p:nvPr>
        </p:nvSpPr>
        <p:spPr>
          <a:xfrm>
            <a:off x="710407" y="4925408"/>
            <a:ext cx="5683250" cy="4029879"/>
          </a:xfrm>
          <a:prstGeom prst="rect">
            <a:avLst/>
          </a:prstGeom>
        </p:spPr>
        <p:txBody>
          <a:bodyPr vert="horz" lIns="96661" tIns="48331" rIns="96661" bIns="48331" rtlCol="0"/>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6" name="Pladsholder til sidefod 5">
            <a:extLst>
              <a:ext uri="{FF2B5EF4-FFF2-40B4-BE49-F238E27FC236}">
                <a16:creationId xmlns:a16="http://schemas.microsoft.com/office/drawing/2014/main" id="{4350BC10-2840-688B-8C79-DD0C0C4DA7BE}"/>
              </a:ext>
            </a:extLst>
          </p:cNvPr>
          <p:cNvSpPr>
            <a:spLocks noGrp="1"/>
          </p:cNvSpPr>
          <p:nvPr>
            <p:ph type="ftr" sz="quarter" idx="4"/>
          </p:nvPr>
        </p:nvSpPr>
        <p:spPr>
          <a:xfrm>
            <a:off x="0" y="9721106"/>
            <a:ext cx="3078427" cy="513507"/>
          </a:xfrm>
          <a:prstGeom prst="rect">
            <a:avLst/>
          </a:prstGeom>
        </p:spPr>
        <p:txBody>
          <a:bodyPr vert="horz" lIns="96661" tIns="48331" rIns="96661" bIns="48331" rtlCol="0" anchor="b"/>
          <a:lstStyle>
            <a:lvl1pPr algn="l">
              <a:defRPr sz="1300">
                <a:latin typeface="Ellab Sans" panose="02000503000000020004" pitchFamily="2" charset="0"/>
              </a:defRPr>
            </a:lvl1pPr>
          </a:lstStyle>
          <a:p>
            <a:pPr>
              <a:defRPr/>
            </a:pPr>
            <a:endParaRPr lang="da-DK"/>
          </a:p>
        </p:txBody>
      </p:sp>
      <p:sp>
        <p:nvSpPr>
          <p:cNvPr id="7" name="Pladsholder til slidenummer 6">
            <a:extLst>
              <a:ext uri="{FF2B5EF4-FFF2-40B4-BE49-F238E27FC236}">
                <a16:creationId xmlns:a16="http://schemas.microsoft.com/office/drawing/2014/main" id="{D941D331-EA74-6095-250E-BF55BB2110D2}"/>
              </a:ext>
            </a:extLst>
          </p:cNvPr>
          <p:cNvSpPr>
            <a:spLocks noGrp="1"/>
          </p:cNvSpPr>
          <p:nvPr>
            <p:ph type="sldNum" sz="quarter" idx="5"/>
          </p:nvPr>
        </p:nvSpPr>
        <p:spPr>
          <a:xfrm>
            <a:off x="4023992" y="9721106"/>
            <a:ext cx="3078427" cy="513507"/>
          </a:xfrm>
          <a:prstGeom prst="rect">
            <a:avLst/>
          </a:prstGeom>
        </p:spPr>
        <p:txBody>
          <a:bodyPr vert="horz" lIns="96661" tIns="48331" rIns="96661" bIns="48331" rtlCol="0" anchor="b"/>
          <a:lstStyle>
            <a:lvl1pPr algn="r">
              <a:defRPr sz="1300" smtClean="0">
                <a:latin typeface="Ellab Sans" panose="02000503000000020004" pitchFamily="2" charset="0"/>
              </a:defRPr>
            </a:lvl1pPr>
          </a:lstStyle>
          <a:p>
            <a:pPr>
              <a:defRPr/>
            </a:pPr>
            <a:fld id="{BC49A242-0154-F74C-A511-93BF6AB15D8C}" type="slidenum">
              <a:rPr lang="da-DK" smtClean="0"/>
              <a:pPr>
                <a:defRPr/>
              </a:pPr>
              <a:t>‹Nº›</a:t>
            </a:fld>
            <a:endParaRPr lang="da-DK"/>
          </a:p>
        </p:txBody>
      </p:sp>
    </p:spTree>
  </p:cSld>
  <p:clrMap bg1="lt1" tx1="dk1" bg2="lt2" tx2="dk2" accent1="accent1" accent2="accent2" accent3="accent3" accent4="accent4" accent5="accent5" accent6="accent6" hlink="hlink" folHlink="folHlink"/>
  <p:hf sldNum="0" hdr="0" ftr="0" dt="0"/>
  <p:notesStyle>
    <a:lvl1pPr algn="l" rtl="0" fontAlgn="base">
      <a:spcBef>
        <a:spcPct val="30000"/>
      </a:spcBef>
      <a:spcAft>
        <a:spcPct val="0"/>
      </a:spcAft>
      <a:defRPr sz="1200" kern="1200">
        <a:solidFill>
          <a:schemeClr val="tx1"/>
        </a:solidFill>
        <a:latin typeface="Ellab Sans" panose="02000503000000020004" pitchFamily="2" charset="0"/>
        <a:ea typeface="+mn-ea"/>
        <a:cs typeface="+mn-cs"/>
      </a:defRPr>
    </a:lvl1pPr>
    <a:lvl2pPr marL="457200" algn="l" rtl="0" fontAlgn="base">
      <a:spcBef>
        <a:spcPct val="30000"/>
      </a:spcBef>
      <a:spcAft>
        <a:spcPct val="0"/>
      </a:spcAft>
      <a:defRPr sz="1200" kern="1200">
        <a:solidFill>
          <a:schemeClr val="tx1"/>
        </a:solidFill>
        <a:latin typeface="Ellab Sans" panose="02000503000000020004" pitchFamily="2" charset="0"/>
        <a:ea typeface="+mn-ea"/>
        <a:cs typeface="+mn-cs"/>
      </a:defRPr>
    </a:lvl2pPr>
    <a:lvl3pPr marL="914400" algn="l" rtl="0" fontAlgn="base">
      <a:spcBef>
        <a:spcPct val="30000"/>
      </a:spcBef>
      <a:spcAft>
        <a:spcPct val="0"/>
      </a:spcAft>
      <a:defRPr sz="1200" kern="1200">
        <a:solidFill>
          <a:schemeClr val="tx1"/>
        </a:solidFill>
        <a:latin typeface="Ellab Sans" panose="02000503000000020004" pitchFamily="2" charset="0"/>
        <a:ea typeface="+mn-ea"/>
        <a:cs typeface="+mn-cs"/>
      </a:defRPr>
    </a:lvl3pPr>
    <a:lvl4pPr marL="1371600" algn="l" rtl="0" fontAlgn="base">
      <a:spcBef>
        <a:spcPct val="30000"/>
      </a:spcBef>
      <a:spcAft>
        <a:spcPct val="0"/>
      </a:spcAft>
      <a:defRPr sz="1200" kern="1200">
        <a:solidFill>
          <a:schemeClr val="tx1"/>
        </a:solidFill>
        <a:latin typeface="Ellab Sans" panose="02000503000000020004" pitchFamily="2" charset="0"/>
        <a:ea typeface="+mn-ea"/>
        <a:cs typeface="+mn-cs"/>
      </a:defRPr>
    </a:lvl4pPr>
    <a:lvl5pPr marL="1828800" algn="l" rtl="0" fontAlgn="base">
      <a:spcBef>
        <a:spcPct val="30000"/>
      </a:spcBef>
      <a:spcAft>
        <a:spcPct val="0"/>
      </a:spcAft>
      <a:defRPr sz="1200" kern="1200">
        <a:solidFill>
          <a:schemeClr val="tx1"/>
        </a:solidFill>
        <a:latin typeface="Ellab Sans" panose="02000503000000020004"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2078123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2F0E3-D40C-E9F8-81F2-8FBD6942751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1266C4A-6A90-E9C1-DFEE-09B8028FA33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DCB91F7-BC7B-65F9-A577-26D370356C36}"/>
              </a:ext>
            </a:extLst>
          </p:cNvPr>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926715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D947B-598B-8C63-6092-CF32DCDDB6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BB70D8-B17F-5348-69BF-5A9ABDBD43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B77BD4-6F39-15E1-F2A0-9BA92A4B2D5D}"/>
              </a:ext>
            </a:extLst>
          </p:cNvPr>
          <p:cNvSpPr>
            <a:spLocks noGrp="1"/>
          </p:cNvSpPr>
          <p:nvPr>
            <p:ph type="body" idx="1"/>
          </p:nvPr>
        </p:nvSpPr>
        <p:spPr/>
        <p:txBody>
          <a:bodyPr/>
          <a:lstStyle/>
          <a:p>
            <a:r>
              <a:rPr lang="en-US">
                <a:latin typeface="Ellab Sans"/>
                <a:ea typeface="Ellab Sans"/>
              </a:rPr>
              <a:t>All those services if done by our teams or the customers teams, are supported by  the best software on the market for thermal validation projects. </a:t>
            </a:r>
          </a:p>
          <a:p>
            <a:pPr marL="171450" indent="-171450">
              <a:buFont typeface="Calibri"/>
              <a:buChar char="-"/>
            </a:pPr>
            <a:r>
              <a:rPr lang="en-US">
                <a:latin typeface="Ellab Sans"/>
                <a:ea typeface="Ellab Sans"/>
              </a:rPr>
              <a:t>Easy setup and various installation options to meet the customers requirements. </a:t>
            </a:r>
          </a:p>
          <a:p>
            <a:pPr marL="171450" indent="-171450">
              <a:buFont typeface="Calibri"/>
              <a:buChar char="-"/>
            </a:pPr>
            <a:r>
              <a:rPr lang="en-US">
                <a:latin typeface="Ellab Sans"/>
                <a:ea typeface="Ellab Sans"/>
              </a:rPr>
              <a:t>Compliant to the global standards. </a:t>
            </a:r>
          </a:p>
          <a:p>
            <a:pPr marL="171450" indent="-171450">
              <a:buFont typeface="Calibri"/>
              <a:buChar char="-"/>
            </a:pPr>
            <a:r>
              <a:rPr lang="en-US">
                <a:latin typeface="Ellab Sans"/>
                <a:ea typeface="Ellab Sans"/>
              </a:rPr>
              <a:t>Quick results &amp; fast evaluation as well as compatibility with 3rd party validation software like KNEAT.</a:t>
            </a:r>
            <a:endParaRPr lang="en-US">
              <a:ea typeface="Ellab Sans"/>
            </a:endParaRPr>
          </a:p>
          <a:p>
            <a:pPr marL="171450" indent="-171450">
              <a:buFont typeface="Calibri"/>
              <a:buChar char="-"/>
            </a:pPr>
            <a:r>
              <a:rPr lang="en-US">
                <a:latin typeface="Ellab Sans"/>
                <a:ea typeface="Ellab Sans"/>
              </a:rPr>
              <a:t>A real time saver, as you can repeat studies easily or start them with out any setup. You also can work offline and at the same time do reports somewhere else with the dual dynamic installation. </a:t>
            </a:r>
          </a:p>
          <a:p>
            <a:pPr marL="171450" indent="-171450">
              <a:buFont typeface="Calibri"/>
              <a:buChar char="-"/>
            </a:pPr>
            <a:endParaRPr lang="en-US">
              <a:ea typeface="Ellab Sans"/>
            </a:endParaRPr>
          </a:p>
        </p:txBody>
      </p:sp>
      <p:sp>
        <p:nvSpPr>
          <p:cNvPr id="4" name="Slide Number Placeholder 3">
            <a:extLst>
              <a:ext uri="{FF2B5EF4-FFF2-40B4-BE49-F238E27FC236}">
                <a16:creationId xmlns:a16="http://schemas.microsoft.com/office/drawing/2014/main" id="{88336372-95ED-768B-9A2F-AD9E21BB4F05}"/>
              </a:ext>
            </a:extLst>
          </p:cNvPr>
          <p:cNvSpPr>
            <a:spLocks noGrp="1"/>
          </p:cNvSpPr>
          <p:nvPr>
            <p:ph type="sldNum" sz="quarter" idx="5"/>
          </p:nvPr>
        </p:nvSpPr>
        <p:spPr/>
        <p:txBody>
          <a:bodyPr/>
          <a:lstStyle/>
          <a:p>
            <a:pPr>
              <a:defRPr/>
            </a:pPr>
            <a:fld id="{BC49A242-0154-F74C-A511-93BF6AB15D8C}" type="slidenum">
              <a:rPr lang="da-DK" smtClean="0"/>
              <a:pPr>
                <a:defRPr/>
              </a:pPr>
              <a:t>26</a:t>
            </a:fld>
            <a:endParaRPr lang="da-DK"/>
          </a:p>
        </p:txBody>
      </p:sp>
    </p:spTree>
    <p:extLst>
      <p:ext uri="{BB962C8B-B14F-4D97-AF65-F5344CB8AC3E}">
        <p14:creationId xmlns:p14="http://schemas.microsoft.com/office/powerpoint/2010/main" val="1022970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241425"/>
            <a:ext cx="5956300" cy="3351213"/>
          </a:xfrm>
        </p:spPr>
      </p:sp>
      <p:sp>
        <p:nvSpPr>
          <p:cNvPr id="3" name="Notes Placeholder 2"/>
          <p:cNvSpPr>
            <a:spLocks noGrp="1"/>
          </p:cNvSpPr>
          <p:nvPr>
            <p:ph type="body" idx="1"/>
          </p:nvPr>
        </p:nvSpPr>
        <p:spPr/>
        <p:txBody>
          <a:bodyPr/>
          <a:lstStyle/>
          <a:p>
            <a:r>
              <a:rPr lang="en-GB" dirty="0"/>
              <a:t>Regarding PQ: In a PQ test, our equipment operates in its real process environment. This usually isn't part of our default scope unless our field service is engaged. Typically, we provide IQ/OQ, and for this purpose, we have defined products:</a:t>
            </a:r>
            <a:br>
              <a:rPr lang="en-GB" dirty="0"/>
            </a:br>
            <a:br>
              <a:rPr lang="en-GB" dirty="0"/>
            </a:br>
            <a:r>
              <a:rPr lang="en-GB" dirty="0"/>
              <a:t>1: Template free of use, on the memory stick.</a:t>
            </a:r>
            <a:br>
              <a:rPr lang="en-GB" dirty="0"/>
            </a:br>
            <a:r>
              <a:rPr lang="en-GB" dirty="0"/>
              <a:t>2: Generic protocol product No. 31182050</a:t>
            </a:r>
            <a:br>
              <a:rPr lang="en-GB" dirty="0"/>
            </a:br>
            <a:r>
              <a:rPr lang="en-GB" dirty="0"/>
              <a:t>3: Validation of customer equipment, not sure of number.</a:t>
            </a:r>
            <a:endParaRPr lang="en-DK" dirty="0"/>
          </a:p>
        </p:txBody>
      </p:sp>
      <p:sp>
        <p:nvSpPr>
          <p:cNvPr id="4" name="Slide Number Placeholder 3"/>
          <p:cNvSpPr>
            <a:spLocks noGrp="1"/>
          </p:cNvSpPr>
          <p:nvPr>
            <p:ph type="sldNum" sz="quarter" idx="5"/>
          </p:nvPr>
        </p:nvSpPr>
        <p:spPr/>
        <p:txBody>
          <a:bodyPr/>
          <a:lstStyle/>
          <a:p>
            <a:fld id="{E5541204-5A5F-4388-B1C3-76397759BA1C}" type="slidenum">
              <a:rPr lang="en-DK" smtClean="0"/>
              <a:t>27</a:t>
            </a:fld>
            <a:endParaRPr lang="en-DK"/>
          </a:p>
        </p:txBody>
      </p:sp>
    </p:spTree>
    <p:extLst>
      <p:ext uri="{BB962C8B-B14F-4D97-AF65-F5344CB8AC3E}">
        <p14:creationId xmlns:p14="http://schemas.microsoft.com/office/powerpoint/2010/main" val="3008159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AC645-DC96-B936-5C70-40D27BBB1C7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B373431-ECD1-E6DB-D20F-74ABF657EBE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F55AA49-6294-9607-54CC-F5104F46EE01}"/>
              </a:ext>
            </a:extLst>
          </p:cNvPr>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78572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2CC2F-3230-2498-486E-05739751646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496BB30-0911-3A9D-5D59-E0A762C8C55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83847A9-C66B-F021-00E1-E2E72EF97669}"/>
              </a:ext>
            </a:extLst>
          </p:cNvPr>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299596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3148A-5F25-A6D7-5FC6-941D24E8878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9FC90E9-35D7-D236-F17B-267A0F4C3A2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CD681B2-7BAD-A759-C428-484106A95A26}"/>
              </a:ext>
            </a:extLst>
          </p:cNvPr>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3348688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B4837-89C6-FF31-97F9-E372C2FD9AE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6FF3D30-FD65-5E1E-8B04-C52FD6453A2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7AFC395-0B03-8345-E399-4D2DB93315BB}"/>
              </a:ext>
            </a:extLst>
          </p:cNvPr>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945208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27AD9-5B65-ADAA-3658-BABD29FC702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C78A575-BD0B-7E48-32D3-E7947E913D0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1CCBCEE-B432-468A-C0D4-0A3ED0BCB2A7}"/>
              </a:ext>
            </a:extLst>
          </p:cNvPr>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3083126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01AE3-0977-0D68-2EE7-C2206680AEE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0E4E80A-D6BA-946A-0AC0-57C0369C399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A169CDF-88E0-E0DF-44A3-76FA5035339C}"/>
              </a:ext>
            </a:extLst>
          </p:cNvPr>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349428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A6FF1-A9B9-724D-CF8D-8ED900E7CF4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8E15F23-0382-8F28-7477-D719D982E68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11B3217-0D37-C726-43C8-803A283FC085}"/>
              </a:ext>
            </a:extLst>
          </p:cNvPr>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2296460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B846A-8105-B016-4FE3-266FACF5C77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C11BA70-B61A-DE74-0508-40A4D812589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33EF779-08F7-2A81-D168-A36CE42CD959}"/>
              </a:ext>
            </a:extLst>
          </p:cNvPr>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402197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5F173-83DE-BF70-BD76-DD92D557529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4D56244-45AB-8D09-2BA5-2C55EF58E35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B469A54-E1D2-C685-0AE8-86F026C3FA35}"/>
              </a:ext>
            </a:extLst>
          </p:cNvPr>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3985178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91B0E-64A9-B7B6-906F-B6D915872EF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87EAA19-A892-AA1F-B7D5-E876B2F1FD3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4C48026-F7F4-912C-18B9-20EEEEB251DE}"/>
              </a:ext>
            </a:extLst>
          </p:cNvPr>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444948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CC775-2B2F-7508-DE7F-67B7D375EFA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457F404-FB02-07F8-8713-0FA23676AFA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7BE0C62-5F43-90DD-81C5-1E118797B829}"/>
              </a:ext>
            </a:extLst>
          </p:cNvPr>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2695194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2FE18-B15B-94D0-B2BC-7C83744273C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50B0166-9B66-8D2C-CBDC-848A2FD3948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78B34FD-D1CC-CD1D-C821-774AC6BBBAE0}"/>
              </a:ext>
            </a:extLst>
          </p:cNvPr>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036244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E8674-7156-9781-E636-9CF1F52C60E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66A5D09-ABA7-12C8-AD17-D2E33959AFE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E4C9D92-16FD-F0FF-AB75-88B39B0E3188}"/>
              </a:ext>
            </a:extLst>
          </p:cNvPr>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8637019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xml"/><Relationship Id="rId4" Type="http://schemas.openxmlformats.org/officeDocument/2006/relationships/image" Target="../media/image13.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sv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hyperlink" Target="https://www.linkedin.com/company/ellab/" TargetMode="External"/><Relationship Id="rId4" Type="http://schemas.openxmlformats.org/officeDocument/2006/relationships/hyperlink" Target="https://www.ellab.com/"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 Id="rId6" Type="http://schemas.openxmlformats.org/officeDocument/2006/relationships/image" Target="../media/image20.svg"/><Relationship Id="rId5" Type="http://schemas.openxmlformats.org/officeDocument/2006/relationships/image" Target="../media/image11.png"/><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7.svg"/><Relationship Id="rId2" Type="http://schemas.openxmlformats.org/officeDocument/2006/relationships/image" Target="../media/image21.jpe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3.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jpeg"/><Relationship Id="rId1" Type="http://schemas.openxmlformats.org/officeDocument/2006/relationships/slideMaster" Target="../slideMasters/slideMaster3.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5.jpeg"/><Relationship Id="rId1" Type="http://schemas.openxmlformats.org/officeDocument/2006/relationships/slideMaster" Target="../slideMasters/slideMaster3.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6.jpeg"/><Relationship Id="rId1" Type="http://schemas.openxmlformats.org/officeDocument/2006/relationships/slideMaster" Target="../slideMasters/slideMaster3.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jpeg"/><Relationship Id="rId1" Type="http://schemas.openxmlformats.org/officeDocument/2006/relationships/slideMaster" Target="../slideMasters/slideMaster3.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svg"/><Relationship Id="rId2" Type="http://schemas.openxmlformats.org/officeDocument/2006/relationships/image" Target="../media/image14.jpe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hyperlink" Target="https://www.linkedin.com/company/ellab/" TargetMode="External"/><Relationship Id="rId4" Type="http://schemas.openxmlformats.org/officeDocument/2006/relationships/hyperlink" Target="https://www.ellab.com/"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Slide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27413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White content slide 1">
    <p:bg>
      <p:bgPr>
        <a:solidFill>
          <a:schemeClr val="accent4"/>
        </a:solidFill>
        <a:effectLst/>
      </p:bgPr>
    </p:bg>
    <p:spTree>
      <p:nvGrpSpPr>
        <p:cNvPr id="1" name=""/>
        <p:cNvGrpSpPr/>
        <p:nvPr/>
      </p:nvGrpSpPr>
      <p:grpSpPr>
        <a:xfrm>
          <a:off x="0" y="0"/>
          <a:ext cx="0" cy="0"/>
          <a:chOff x="0" y="0"/>
          <a:chExt cx="0" cy="0"/>
        </a:xfrm>
      </p:grpSpPr>
      <p:sp>
        <p:nvSpPr>
          <p:cNvPr id="2" name="Pladsholder til tekst 3"/>
          <p:cNvSpPr>
            <a:spLocks noGrp="1"/>
          </p:cNvSpPr>
          <p:nvPr>
            <p:ph type="body" sz="half" idx="10"/>
          </p:nvPr>
        </p:nvSpPr>
        <p:spPr>
          <a:xfrm>
            <a:off x="371474" y="2520000"/>
            <a:ext cx="11485563" cy="3645850"/>
          </a:xfrm>
        </p:spPr>
        <p:txBody>
          <a:bodyPr wrap="square">
            <a:normAutofit/>
          </a:bodyPr>
          <a:lstStyle>
            <a:lvl1pPr marL="0" indent="0">
              <a:lnSpc>
                <a:spcPts val="1600"/>
              </a:lnSpc>
              <a:buNone/>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360000" y="936001"/>
            <a:ext cx="11497038" cy="365126"/>
          </a:xfrm>
        </p:spPr>
        <p:txBody>
          <a:bodyPr>
            <a:noAutofit/>
          </a:bodyPr>
          <a:lstStyle>
            <a:lvl1pPr>
              <a:lnSpc>
                <a:spcPts val="3800"/>
              </a:lnSpc>
              <a:defRPr sz="3600">
                <a:solidFill>
                  <a:schemeClr val="bg1"/>
                </a:solidFill>
              </a:defRPr>
            </a:lvl1pPr>
          </a:lstStyle>
          <a:p>
            <a:r>
              <a:rPr lang="da-DK"/>
              <a:t>Klik for at redigere titeltypografien i masteren</a:t>
            </a:r>
          </a:p>
        </p:txBody>
      </p:sp>
      <p:sp>
        <p:nvSpPr>
          <p:cNvPr id="4" name="Pladsholder til tekst 3">
            <a:extLst>
              <a:ext uri="{FF2B5EF4-FFF2-40B4-BE49-F238E27FC236}">
                <a16:creationId xmlns:a16="http://schemas.microsoft.com/office/drawing/2014/main" id="{29433069-D272-B607-8B74-A7D7FC4E2331}"/>
              </a:ext>
            </a:extLst>
          </p:cNvPr>
          <p:cNvSpPr>
            <a:spLocks noGrp="1"/>
          </p:cNvSpPr>
          <p:nvPr>
            <p:ph type="body" sz="half" idx="2"/>
          </p:nvPr>
        </p:nvSpPr>
        <p:spPr>
          <a:xfrm>
            <a:off x="371476" y="1566000"/>
            <a:ext cx="11485562"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da-DK"/>
          </a:p>
        </p:txBody>
      </p:sp>
      <p:pic>
        <p:nvPicPr>
          <p:cNvPr id="5" name="Billede 1" descr="Et billede, der indeholder Grafik, Font/skrifttype, grafisk design, logo&#10;&#10;Indhold genereret af kunstig intelligens kan være forkert.">
            <a:extLst>
              <a:ext uri="{FF2B5EF4-FFF2-40B4-BE49-F238E27FC236}">
                <a16:creationId xmlns:a16="http://schemas.microsoft.com/office/drawing/2014/main" id="{BBE34E0E-EC70-3828-687D-4E84FBFCD40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lede 5">
            <a:extLst>
              <a:ext uri="{FF2B5EF4-FFF2-40B4-BE49-F238E27FC236}">
                <a16:creationId xmlns:a16="http://schemas.microsoft.com/office/drawing/2014/main" id="{AA5191CD-CA7A-0B1D-BE2B-CBC02DBF3A4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1321372734"/>
      </p:ext>
    </p:extLst>
  </p:cSld>
  <p:clrMapOvr>
    <a:masterClrMapping/>
  </p:clrMapOvr>
  <p:extLst>
    <p:ext uri="{DCECCB84-F9BA-43D5-87BE-67443E8EF086}">
      <p15:sldGuideLst xmlns:p15="http://schemas.microsoft.com/office/powerpoint/2012/main">
        <p15:guide id="1" orient="horz" pos="4156" userDrawn="1">
          <p15:clr>
            <a:srgbClr val="FBAE40"/>
          </p15:clr>
        </p15:guide>
        <p15:guide id="2" orient="horz" pos="4201"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 content slide 2">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371475" y="2520000"/>
            <a:ext cx="6464040" cy="3644964"/>
          </a:xfrm>
        </p:spPr>
        <p:txBody>
          <a:bodyPr wrap="square">
            <a:normAutofit/>
          </a:bodyPr>
          <a:lstStyle>
            <a:lvl1pPr marL="0" indent="0">
              <a:lnSpc>
                <a:spcPts val="1600"/>
              </a:lnSpc>
              <a:buNone/>
              <a:defRPr sz="14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27" name="Pladsholder til tekst 3"/>
          <p:cNvSpPr>
            <a:spLocks noGrp="1"/>
          </p:cNvSpPr>
          <p:nvPr>
            <p:ph type="body" sz="half" idx="2"/>
          </p:nvPr>
        </p:nvSpPr>
        <p:spPr>
          <a:xfrm>
            <a:off x="371476" y="1566000"/>
            <a:ext cx="6464040"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360000" y="936000"/>
            <a:ext cx="6464040" cy="365125"/>
          </a:xfrm>
        </p:spPr>
        <p:txBody>
          <a:bodyPr wrap="square">
            <a:noAutofit/>
          </a:bodyPr>
          <a:lstStyle>
            <a:lvl1pPr>
              <a:lnSpc>
                <a:spcPts val="3800"/>
              </a:lnSpc>
              <a:defRPr sz="3600"/>
            </a:lvl1pPr>
          </a:lstStyle>
          <a:p>
            <a:r>
              <a:rPr lang="da-DK"/>
              <a:t>Klik for at redigere titeltypografien i masteren</a:t>
            </a:r>
          </a:p>
        </p:txBody>
      </p:sp>
      <p:sp>
        <p:nvSpPr>
          <p:cNvPr id="9" name="Pladsholder til billede 8">
            <a:extLst>
              <a:ext uri="{FF2B5EF4-FFF2-40B4-BE49-F238E27FC236}">
                <a16:creationId xmlns:a16="http://schemas.microsoft.com/office/drawing/2014/main" id="{4C2D7A45-F5DF-7918-0C72-44D531DB7095}"/>
              </a:ext>
            </a:extLst>
          </p:cNvPr>
          <p:cNvSpPr>
            <a:spLocks noGrp="1"/>
          </p:cNvSpPr>
          <p:nvPr>
            <p:ph type="pic" sz="quarter" idx="14"/>
          </p:nvPr>
        </p:nvSpPr>
        <p:spPr>
          <a:xfrm>
            <a:off x="7532688" y="935999"/>
            <a:ext cx="4324350" cy="5228965"/>
          </a:xfrm>
        </p:spPr>
        <p:txBody>
          <a:bodyPr/>
          <a:lstStyle/>
          <a:p>
            <a:r>
              <a:rPr lang="da-DK"/>
              <a:t>Klik på ikonet for at tilføje et billede</a:t>
            </a:r>
          </a:p>
        </p:txBody>
      </p:sp>
      <p:pic>
        <p:nvPicPr>
          <p:cNvPr id="4" name="Billede 5">
            <a:extLst>
              <a:ext uri="{FF2B5EF4-FFF2-40B4-BE49-F238E27FC236}">
                <a16:creationId xmlns:a16="http://schemas.microsoft.com/office/drawing/2014/main" id="{FE58F630-A0D5-4635-7102-2A2F6E3C831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5" y="6392545"/>
            <a:ext cx="818509" cy="310770"/>
          </a:xfrm>
          <a:prstGeom prst="rect">
            <a:avLst/>
          </a:prstGeom>
        </p:spPr>
      </p:pic>
    </p:spTree>
    <p:extLst>
      <p:ext uri="{BB962C8B-B14F-4D97-AF65-F5344CB8AC3E}">
        <p14:creationId xmlns:p14="http://schemas.microsoft.com/office/powerpoint/2010/main" val="3321893462"/>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ite content slide 3">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5404473" y="2520000"/>
            <a:ext cx="6452565" cy="3645850"/>
          </a:xfrm>
        </p:spPr>
        <p:txBody>
          <a:bodyPr wrap="square">
            <a:normAutofit/>
          </a:bodyPr>
          <a:lstStyle>
            <a:lvl1pPr marL="0" indent="0">
              <a:lnSpc>
                <a:spcPts val="1600"/>
              </a:lnSpc>
              <a:buNone/>
              <a:defRPr sz="14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27" name="Pladsholder til tekst 3"/>
          <p:cNvSpPr>
            <a:spLocks noGrp="1"/>
          </p:cNvSpPr>
          <p:nvPr>
            <p:ph type="body" sz="half" idx="2"/>
          </p:nvPr>
        </p:nvSpPr>
        <p:spPr>
          <a:xfrm>
            <a:off x="5404474" y="1566000"/>
            <a:ext cx="6452564"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5392998" y="965049"/>
            <a:ext cx="6464040" cy="360000"/>
          </a:xfrm>
        </p:spPr>
        <p:txBody>
          <a:bodyPr wrap="square">
            <a:noAutofit/>
          </a:bodyPr>
          <a:lstStyle>
            <a:lvl1pPr>
              <a:lnSpc>
                <a:spcPts val="3800"/>
              </a:lnSpc>
              <a:defRPr sz="3600"/>
            </a:lvl1pPr>
          </a:lstStyle>
          <a:p>
            <a:r>
              <a:rPr lang="da-DK"/>
              <a:t>Klik for at redigere titeltypografien i masteren</a:t>
            </a:r>
          </a:p>
        </p:txBody>
      </p:sp>
      <p:sp>
        <p:nvSpPr>
          <p:cNvPr id="9" name="Pladsholder til billede 8">
            <a:extLst>
              <a:ext uri="{FF2B5EF4-FFF2-40B4-BE49-F238E27FC236}">
                <a16:creationId xmlns:a16="http://schemas.microsoft.com/office/drawing/2014/main" id="{4C2D7A45-F5DF-7918-0C72-44D531DB7095}"/>
              </a:ext>
            </a:extLst>
          </p:cNvPr>
          <p:cNvSpPr>
            <a:spLocks noGrp="1"/>
          </p:cNvSpPr>
          <p:nvPr>
            <p:ph type="pic" sz="quarter" idx="14"/>
          </p:nvPr>
        </p:nvSpPr>
        <p:spPr>
          <a:xfrm>
            <a:off x="371475" y="936000"/>
            <a:ext cx="4324350" cy="5229850"/>
          </a:xfrm>
        </p:spPr>
        <p:txBody>
          <a:bodyPr/>
          <a:lstStyle/>
          <a:p>
            <a:r>
              <a:rPr lang="da-DK"/>
              <a:t>Klik på ikonet for at tilføje et billede</a:t>
            </a:r>
          </a:p>
        </p:txBody>
      </p:sp>
      <p:pic>
        <p:nvPicPr>
          <p:cNvPr id="5" name="Billede 5">
            <a:extLst>
              <a:ext uri="{FF2B5EF4-FFF2-40B4-BE49-F238E27FC236}">
                <a16:creationId xmlns:a16="http://schemas.microsoft.com/office/drawing/2014/main" id="{AD4D8A8E-012A-80EF-4E00-3E736B28E8A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5" y="6392545"/>
            <a:ext cx="818509" cy="310770"/>
          </a:xfrm>
          <a:prstGeom prst="rect">
            <a:avLst/>
          </a:prstGeom>
        </p:spPr>
      </p:pic>
    </p:spTree>
    <p:extLst>
      <p:ext uri="{BB962C8B-B14F-4D97-AF65-F5344CB8AC3E}">
        <p14:creationId xmlns:p14="http://schemas.microsoft.com/office/powerpoint/2010/main" val="4275201149"/>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hite content slide 4">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Pladsholder til tekst 3"/>
          <p:cNvSpPr>
            <a:spLocks noGrp="1"/>
          </p:cNvSpPr>
          <p:nvPr>
            <p:ph type="body" sz="half" idx="2"/>
          </p:nvPr>
        </p:nvSpPr>
        <p:spPr>
          <a:xfrm>
            <a:off x="371476" y="1566000"/>
            <a:ext cx="11485562"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da-DK"/>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360000" y="936000"/>
            <a:ext cx="11497038" cy="360000"/>
          </a:xfrm>
        </p:spPr>
        <p:txBody>
          <a:bodyPr wrap="square">
            <a:noAutofit/>
          </a:bodyPr>
          <a:lstStyle>
            <a:lvl1pPr>
              <a:lnSpc>
                <a:spcPts val="3800"/>
              </a:lnSpc>
              <a:defRPr sz="3600"/>
            </a:lvl1pPr>
          </a:lstStyle>
          <a:p>
            <a:r>
              <a:rPr lang="da-DK"/>
              <a:t>Klik for at redigere titeltypografien i masteren</a:t>
            </a:r>
          </a:p>
        </p:txBody>
      </p:sp>
      <p:sp>
        <p:nvSpPr>
          <p:cNvPr id="5" name="Pladsholder til indhold 4">
            <a:extLst>
              <a:ext uri="{FF2B5EF4-FFF2-40B4-BE49-F238E27FC236}">
                <a16:creationId xmlns:a16="http://schemas.microsoft.com/office/drawing/2014/main" id="{48C364EF-8BA1-3690-B05C-45C03F05CCAB}"/>
              </a:ext>
            </a:extLst>
          </p:cNvPr>
          <p:cNvSpPr>
            <a:spLocks noGrp="1"/>
          </p:cNvSpPr>
          <p:nvPr>
            <p:ph sz="quarter" idx="14"/>
          </p:nvPr>
        </p:nvSpPr>
        <p:spPr>
          <a:xfrm>
            <a:off x="371474" y="2520000"/>
            <a:ext cx="5400000" cy="3645850"/>
          </a:xfrm>
        </p:spPr>
        <p:txBody>
          <a:bodyPr/>
          <a:lstStyle>
            <a:lvl1pPr>
              <a:lnSpc>
                <a:spcPts val="1600"/>
              </a:lnSpc>
              <a:defRPr sz="1400" b="0"/>
            </a:lvl1pPr>
          </a:lstStyle>
          <a:p>
            <a:pPr lvl="0"/>
            <a:r>
              <a:rPr lang="da-DK"/>
              <a:t>Klik for at redigere teksttypografierne i masteren</a:t>
            </a:r>
          </a:p>
        </p:txBody>
      </p:sp>
      <p:sp>
        <p:nvSpPr>
          <p:cNvPr id="6" name="Pladsholder til indhold 4">
            <a:extLst>
              <a:ext uri="{FF2B5EF4-FFF2-40B4-BE49-F238E27FC236}">
                <a16:creationId xmlns:a16="http://schemas.microsoft.com/office/drawing/2014/main" id="{2ABA36BD-9324-6825-8DB4-BA7CC7BCF5EC}"/>
              </a:ext>
            </a:extLst>
          </p:cNvPr>
          <p:cNvSpPr>
            <a:spLocks noGrp="1"/>
          </p:cNvSpPr>
          <p:nvPr>
            <p:ph sz="quarter" idx="15"/>
          </p:nvPr>
        </p:nvSpPr>
        <p:spPr>
          <a:xfrm>
            <a:off x="6457038" y="2520000"/>
            <a:ext cx="5400000" cy="3645850"/>
          </a:xfrm>
        </p:spPr>
        <p:txBody>
          <a:bodyPr/>
          <a:lstStyle>
            <a:lvl1pPr>
              <a:lnSpc>
                <a:spcPts val="1600"/>
              </a:lnSpc>
              <a:defRPr sz="1400" b="0"/>
            </a:lvl1pPr>
          </a:lstStyle>
          <a:p>
            <a:pPr lvl="0"/>
            <a:r>
              <a:rPr lang="da-DK"/>
              <a:t>Klik for at redigere teksttypografierne i masteren</a:t>
            </a:r>
          </a:p>
        </p:txBody>
      </p:sp>
      <p:pic>
        <p:nvPicPr>
          <p:cNvPr id="4" name="Billede 5">
            <a:extLst>
              <a:ext uri="{FF2B5EF4-FFF2-40B4-BE49-F238E27FC236}">
                <a16:creationId xmlns:a16="http://schemas.microsoft.com/office/drawing/2014/main" id="{32144073-8049-9F66-3EC9-D55F7E8C60B6}"/>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5" y="6392545"/>
            <a:ext cx="818509" cy="310770"/>
          </a:xfrm>
          <a:prstGeom prst="rect">
            <a:avLst/>
          </a:prstGeom>
        </p:spPr>
      </p:pic>
    </p:spTree>
    <p:extLst>
      <p:ext uri="{BB962C8B-B14F-4D97-AF65-F5344CB8AC3E}">
        <p14:creationId xmlns:p14="http://schemas.microsoft.com/office/powerpoint/2010/main" val="501098190"/>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D2F1112-D4E2-4405-B1C1-0B72DB1410F6}"/>
              </a:ext>
            </a:extLst>
          </p:cNvPr>
          <p:cNvGraphicFramePr>
            <a:graphicFrameLocks noChangeAspect="1"/>
          </p:cNvGraphicFramePr>
          <p:nvPr userDrawn="1">
            <p:custDataLst>
              <p:tags r:id="rId1"/>
            </p:custDataLst>
            <p:extLst>
              <p:ext uri="{D42A27DB-BD31-4B8C-83A1-F6EECF244321}">
                <p14:modId xmlns:p14="http://schemas.microsoft.com/office/powerpoint/2010/main" val="2821685488"/>
              </p:ext>
            </p:extLst>
          </p:nvPr>
        </p:nvGraphicFramePr>
        <p:xfrm>
          <a:off x="2118" y="1905"/>
          <a:ext cx="2117" cy="1906"/>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2" name="Object 1" hidden="1">
                        <a:extLst>
                          <a:ext uri="{FF2B5EF4-FFF2-40B4-BE49-F238E27FC236}">
                            <a16:creationId xmlns:a16="http://schemas.microsoft.com/office/drawing/2014/main" id="{CD2F1112-D4E2-4405-B1C1-0B72DB1410F6}"/>
                          </a:ext>
                        </a:extLst>
                      </p:cNvPr>
                      <p:cNvPicPr/>
                      <p:nvPr/>
                    </p:nvPicPr>
                    <p:blipFill>
                      <a:blip r:embed="rId4"/>
                      <a:stretch>
                        <a:fillRect/>
                      </a:stretch>
                    </p:blipFill>
                    <p:spPr>
                      <a:xfrm>
                        <a:off x="2118" y="1905"/>
                        <a:ext cx="2117" cy="1906"/>
                      </a:xfrm>
                      <a:prstGeom prst="rect">
                        <a:avLst/>
                      </a:prstGeom>
                    </p:spPr>
                  </p:pic>
                </p:oleObj>
              </mc:Fallback>
            </mc:AlternateContent>
          </a:graphicData>
        </a:graphic>
      </p:graphicFrame>
      <p:cxnSp>
        <p:nvCxnSpPr>
          <p:cNvPr id="5" name="Google Shape;44;p6">
            <a:extLst>
              <a:ext uri="{FF2B5EF4-FFF2-40B4-BE49-F238E27FC236}">
                <a16:creationId xmlns:a16="http://schemas.microsoft.com/office/drawing/2014/main" id="{0B8AFFC2-1746-1441-B457-2F1810CF5E02}"/>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sp>
        <p:nvSpPr>
          <p:cNvPr id="11" name="Google Shape;30;p4"/>
          <p:cNvSpPr txBox="1">
            <a:spLocks noGrp="1"/>
          </p:cNvSpPr>
          <p:nvPr>
            <p:ph type="title"/>
          </p:nvPr>
        </p:nvSpPr>
        <p:spPr>
          <a:xfrm>
            <a:off x="813782" y="603507"/>
            <a:ext cx="9235868" cy="493775"/>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sz="2800" b="1" i="0">
                <a:latin typeface="+mj-lt"/>
              </a:defRPr>
            </a:lvl1pPr>
            <a:lvl2pPr lvl="1" rtl="0">
              <a:spcBef>
                <a:spcPts val="0"/>
              </a:spcBef>
              <a:spcAft>
                <a:spcPts val="0"/>
              </a:spcAft>
              <a:buClr>
                <a:schemeClr val="lt1"/>
              </a:buClr>
              <a:buSzPts val="4000"/>
              <a:buNone/>
              <a:defRPr sz="5333">
                <a:solidFill>
                  <a:schemeClr val="lt1"/>
                </a:solidFill>
              </a:defRPr>
            </a:lvl2pPr>
            <a:lvl3pPr lvl="2" rtl="0">
              <a:spcBef>
                <a:spcPts val="0"/>
              </a:spcBef>
              <a:spcAft>
                <a:spcPts val="0"/>
              </a:spcAft>
              <a:buClr>
                <a:schemeClr val="lt1"/>
              </a:buClr>
              <a:buSzPts val="4000"/>
              <a:buNone/>
              <a:defRPr sz="5333">
                <a:solidFill>
                  <a:schemeClr val="lt1"/>
                </a:solidFill>
              </a:defRPr>
            </a:lvl3pPr>
            <a:lvl4pPr lvl="3" rtl="0">
              <a:spcBef>
                <a:spcPts val="0"/>
              </a:spcBef>
              <a:spcAft>
                <a:spcPts val="0"/>
              </a:spcAft>
              <a:buClr>
                <a:schemeClr val="lt1"/>
              </a:buClr>
              <a:buSzPts val="4000"/>
              <a:buNone/>
              <a:defRPr sz="5333">
                <a:solidFill>
                  <a:schemeClr val="lt1"/>
                </a:solidFill>
              </a:defRPr>
            </a:lvl4pPr>
            <a:lvl5pPr lvl="4" rtl="0">
              <a:spcBef>
                <a:spcPts val="0"/>
              </a:spcBef>
              <a:spcAft>
                <a:spcPts val="0"/>
              </a:spcAft>
              <a:buClr>
                <a:schemeClr val="lt1"/>
              </a:buClr>
              <a:buSzPts val="4000"/>
              <a:buNone/>
              <a:defRPr sz="5333">
                <a:solidFill>
                  <a:schemeClr val="lt1"/>
                </a:solidFill>
              </a:defRPr>
            </a:lvl5pPr>
            <a:lvl6pPr lvl="5" rtl="0">
              <a:spcBef>
                <a:spcPts val="0"/>
              </a:spcBef>
              <a:spcAft>
                <a:spcPts val="0"/>
              </a:spcAft>
              <a:buClr>
                <a:schemeClr val="lt1"/>
              </a:buClr>
              <a:buSzPts val="4000"/>
              <a:buNone/>
              <a:defRPr sz="5333">
                <a:solidFill>
                  <a:schemeClr val="lt1"/>
                </a:solidFill>
              </a:defRPr>
            </a:lvl6pPr>
            <a:lvl7pPr lvl="6" rtl="0">
              <a:spcBef>
                <a:spcPts val="0"/>
              </a:spcBef>
              <a:spcAft>
                <a:spcPts val="0"/>
              </a:spcAft>
              <a:buClr>
                <a:schemeClr val="lt1"/>
              </a:buClr>
              <a:buSzPts val="4000"/>
              <a:buNone/>
              <a:defRPr sz="5333">
                <a:solidFill>
                  <a:schemeClr val="lt1"/>
                </a:solidFill>
              </a:defRPr>
            </a:lvl7pPr>
            <a:lvl8pPr lvl="7" rtl="0">
              <a:spcBef>
                <a:spcPts val="0"/>
              </a:spcBef>
              <a:spcAft>
                <a:spcPts val="0"/>
              </a:spcAft>
              <a:buClr>
                <a:schemeClr val="lt1"/>
              </a:buClr>
              <a:buSzPts val="4000"/>
              <a:buNone/>
              <a:defRPr sz="5333">
                <a:solidFill>
                  <a:schemeClr val="lt1"/>
                </a:solidFill>
              </a:defRPr>
            </a:lvl8pPr>
            <a:lvl9pPr lvl="8" rtl="0">
              <a:spcBef>
                <a:spcPts val="0"/>
              </a:spcBef>
              <a:spcAft>
                <a:spcPts val="0"/>
              </a:spcAft>
              <a:buClr>
                <a:schemeClr val="lt1"/>
              </a:buClr>
              <a:buSzPts val="4000"/>
              <a:buNone/>
              <a:defRPr sz="5333">
                <a:solidFill>
                  <a:schemeClr val="lt1"/>
                </a:solidFill>
              </a:defRPr>
            </a:lvl9pPr>
          </a:lstStyle>
          <a:p>
            <a:r>
              <a:rPr lang="en-GB"/>
              <a:t>Click to edit Master title style</a:t>
            </a:r>
            <a:endParaRPr/>
          </a:p>
        </p:txBody>
      </p:sp>
      <p:sp>
        <p:nvSpPr>
          <p:cNvPr id="12" name="Text Placeholder 3"/>
          <p:cNvSpPr>
            <a:spLocks noGrp="1"/>
          </p:cNvSpPr>
          <p:nvPr>
            <p:ph type="body" sz="quarter" idx="10"/>
          </p:nvPr>
        </p:nvSpPr>
        <p:spPr>
          <a:xfrm>
            <a:off x="813781" y="1323335"/>
            <a:ext cx="9234108" cy="283955"/>
          </a:xfrm>
          <a:prstGeom prst="rect">
            <a:avLst/>
          </a:prstGeom>
        </p:spPr>
        <p:txBody>
          <a:bodyPr/>
          <a:lstStyle>
            <a:lvl1pPr>
              <a:buNone/>
              <a:defRPr sz="1400" b="1" i="0">
                <a:solidFill>
                  <a:schemeClr val="bg2">
                    <a:lumMod val="10000"/>
                  </a:schemeClr>
                </a:solidFill>
                <a:latin typeface="+mj-lt"/>
              </a:defRPr>
            </a:lvl1pPr>
          </a:lstStyle>
          <a:p>
            <a:pPr lvl="0"/>
            <a:r>
              <a:rPr lang="en-GB"/>
              <a:t>Click to edit Master text styles</a:t>
            </a:r>
          </a:p>
        </p:txBody>
      </p:sp>
      <p:sp>
        <p:nvSpPr>
          <p:cNvPr id="13" name="Text Placeholder 2"/>
          <p:cNvSpPr>
            <a:spLocks noGrp="1"/>
          </p:cNvSpPr>
          <p:nvPr>
            <p:ph type="body" sz="quarter" idx="11"/>
          </p:nvPr>
        </p:nvSpPr>
        <p:spPr>
          <a:xfrm>
            <a:off x="813779" y="1769224"/>
            <a:ext cx="10802487" cy="4801444"/>
          </a:xfrm>
          <a:prstGeom prst="rect">
            <a:avLst/>
          </a:prstGeom>
        </p:spPr>
        <p:txBody>
          <a:bodyPr/>
          <a:lstStyle>
            <a:lvl1pPr>
              <a:buNone/>
              <a:defRPr sz="1400" b="1" i="0">
                <a:latin typeface="+mj-lt"/>
              </a:defRPr>
            </a:lvl1pPr>
            <a:lvl2pPr marL="361796">
              <a:buClr>
                <a:srgbClr val="1F6898"/>
              </a:buClr>
              <a:buSzPct val="80000"/>
              <a:defRPr sz="1200" b="0" i="0">
                <a:solidFill>
                  <a:schemeClr val="bg2">
                    <a:lumMod val="10000"/>
                  </a:schemeClr>
                </a:solidFill>
                <a:latin typeface="+mn-lt"/>
              </a:defRPr>
            </a:lvl2pPr>
            <a:lvl3pPr marL="719993">
              <a:buClr>
                <a:srgbClr val="1F6898"/>
              </a:buClr>
              <a:buSzPct val="80000"/>
              <a:defRPr sz="1200" b="0" i="0">
                <a:solidFill>
                  <a:schemeClr val="bg2">
                    <a:lumMod val="10000"/>
                  </a:schemeClr>
                </a:solidFill>
                <a:latin typeface="+mn-lt"/>
              </a:defRPr>
            </a:lvl3pPr>
            <a:lvl4pPr marL="1079989">
              <a:buClr>
                <a:srgbClr val="1F6898"/>
              </a:buClr>
              <a:buSzPct val="80000"/>
              <a:defRPr sz="1200" b="0" i="0">
                <a:solidFill>
                  <a:schemeClr val="bg2">
                    <a:lumMod val="10000"/>
                  </a:schemeClr>
                </a:solidFill>
                <a:latin typeface="+mn-lt"/>
              </a:defRPr>
            </a:lvl4pPr>
            <a:lvl5pPr marL="1439986">
              <a:buClr>
                <a:srgbClr val="1F6898"/>
              </a:buClr>
              <a:buSzPct val="80000"/>
              <a:defRPr sz="1200" b="0" i="0">
                <a:solidFill>
                  <a:schemeClr val="bg2">
                    <a:lumMod val="10000"/>
                  </a:schemeClr>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90091575"/>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guide id="3" pos="548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act / 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Billede 1">
            <a:extLst>
              <a:ext uri="{FF2B5EF4-FFF2-40B4-BE49-F238E27FC236}">
                <a16:creationId xmlns:a16="http://schemas.microsoft.com/office/drawing/2014/main" id="{AD0F86D2-6CBC-B132-2F53-416B3C9BD645}"/>
              </a:ext>
            </a:extLst>
          </p:cNvPr>
          <p:cNvPicPr>
            <a:picLocks noChangeAspect="1" noChangeArrowheads="1"/>
          </p:cNvPicPr>
          <p:nvPr userDrawn="1"/>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ktangel 1">
            <a:hlinkClick r:id="rId4"/>
            <a:extLst>
              <a:ext uri="{FF2B5EF4-FFF2-40B4-BE49-F238E27FC236}">
                <a16:creationId xmlns:a16="http://schemas.microsoft.com/office/drawing/2014/main" id="{C59D8A96-938A-E83F-A089-2B4359555F33}"/>
              </a:ext>
            </a:extLst>
          </p:cNvPr>
          <p:cNvSpPr/>
          <p:nvPr userDrawn="1"/>
        </p:nvSpPr>
        <p:spPr>
          <a:xfrm>
            <a:off x="1725853" y="4426665"/>
            <a:ext cx="2502435" cy="2482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a:hlinkClick r:id="rId5"/>
            <a:extLst>
              <a:ext uri="{FF2B5EF4-FFF2-40B4-BE49-F238E27FC236}">
                <a16:creationId xmlns:a16="http://schemas.microsoft.com/office/drawing/2014/main" id="{9226D4BF-70A2-3657-700D-D60918386FCE}"/>
              </a:ext>
            </a:extLst>
          </p:cNvPr>
          <p:cNvSpPr/>
          <p:nvPr userDrawn="1"/>
        </p:nvSpPr>
        <p:spPr>
          <a:xfrm>
            <a:off x="1725853" y="4805464"/>
            <a:ext cx="4000496" cy="2788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 name="Billede 5">
            <a:extLst>
              <a:ext uri="{FF2B5EF4-FFF2-40B4-BE49-F238E27FC236}">
                <a16:creationId xmlns:a16="http://schemas.microsoft.com/office/drawing/2014/main" id="{74F8FD49-2D02-8955-23DE-BA689703FB04}"/>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3220734451"/>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reaker slide dark blue">
    <p:bg>
      <p:bgPr>
        <a:solidFill>
          <a:schemeClr val="tx2"/>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BE42792-7D13-C021-931E-6B6395283508}"/>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5222748" y="693053"/>
            <a:ext cx="1746504" cy="5151082"/>
          </a:xfrm>
          <a:prstGeom prst="rect">
            <a:avLst/>
          </a:prstGeom>
        </p:spPr>
      </p:pic>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hasCustomPrompt="1"/>
          </p:nvPr>
        </p:nvSpPr>
        <p:spPr>
          <a:xfrm>
            <a:off x="371475" y="3868069"/>
            <a:ext cx="4237101" cy="205184"/>
          </a:xfrm>
        </p:spPr>
        <p:txBody>
          <a:bodyPr wrap="square">
            <a:spAutoFit/>
          </a:bodyPr>
          <a:lstStyle>
            <a:lvl1pPr marL="0" indent="0">
              <a:lnSpc>
                <a:spcPts val="1600"/>
              </a:lnSpc>
              <a:buNone/>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Body Text</a:t>
            </a:r>
          </a:p>
        </p:txBody>
      </p:sp>
      <p:sp>
        <p:nvSpPr>
          <p:cNvPr id="27" name="Pladsholder til tekst 3"/>
          <p:cNvSpPr>
            <a:spLocks noGrp="1"/>
          </p:cNvSpPr>
          <p:nvPr>
            <p:ph type="body" sz="half" idx="2" hasCustomPrompt="1"/>
          </p:nvPr>
        </p:nvSpPr>
        <p:spPr>
          <a:xfrm>
            <a:off x="371475" y="3026546"/>
            <a:ext cx="4237101" cy="314510"/>
          </a:xfrm>
        </p:spPr>
        <p:txBody>
          <a:bodyPr wrap="square">
            <a:spAutoFit/>
          </a:bodyPr>
          <a:lstStyle>
            <a:lvl1pPr marL="0" indent="0">
              <a:lnSpc>
                <a:spcPts val="2600"/>
              </a:lnSpc>
              <a:buNone/>
              <a:defRPr sz="21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Subtitle</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59999" y="1728000"/>
            <a:ext cx="4248577" cy="1102866"/>
          </a:xfrm>
        </p:spPr>
        <p:txBody>
          <a:bodyPr wrap="square">
            <a:spAutoFit/>
          </a:bodyPr>
          <a:lstStyle>
            <a:lvl1pPr>
              <a:defRPr>
                <a:solidFill>
                  <a:schemeClr val="bg1"/>
                </a:solidFill>
              </a:defRPr>
            </a:lvl1pPr>
          </a:lstStyle>
          <a:p>
            <a:r>
              <a:rPr lang="en-US" noProof="0"/>
              <a:t>Insert Your Title Here</a:t>
            </a:r>
          </a:p>
        </p:txBody>
      </p:sp>
      <p:pic>
        <p:nvPicPr>
          <p:cNvPr id="4" name="Billede 5">
            <a:extLst>
              <a:ext uri="{FF2B5EF4-FFF2-40B4-BE49-F238E27FC236}">
                <a16:creationId xmlns:a16="http://schemas.microsoft.com/office/drawing/2014/main" id="{5448ED32-B925-AA4A-EF8E-139E026961BD}"/>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595234720"/>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reaker slide cy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BE42792-7D13-C021-931E-6B6395283508}"/>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222748" y="693053"/>
            <a:ext cx="1746504" cy="5151082"/>
          </a:xfrm>
          <a:prstGeom prst="rect">
            <a:avLst/>
          </a:prstGeom>
        </p:spPr>
      </p:pic>
      <p:sp>
        <p:nvSpPr>
          <p:cNvPr id="2" name="Pladsholder til tekst 3"/>
          <p:cNvSpPr>
            <a:spLocks noGrp="1"/>
          </p:cNvSpPr>
          <p:nvPr>
            <p:ph type="body" sz="half" idx="10" hasCustomPrompt="1"/>
          </p:nvPr>
        </p:nvSpPr>
        <p:spPr>
          <a:xfrm>
            <a:off x="371475" y="3868069"/>
            <a:ext cx="4237101" cy="205184"/>
          </a:xfrm>
        </p:spPr>
        <p:txBody>
          <a:bodyPr wrap="square">
            <a:spAutoFit/>
          </a:bodyPr>
          <a:lstStyle>
            <a:lvl1pPr marL="0" indent="0">
              <a:lnSpc>
                <a:spcPts val="1600"/>
              </a:lnSpc>
              <a:buNone/>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Body </a:t>
            </a:r>
            <a:r>
              <a:rPr lang="da-DK" err="1"/>
              <a:t>text</a:t>
            </a:r>
            <a:endParaRPr lang="da-DK"/>
          </a:p>
        </p:txBody>
      </p:sp>
      <p:sp>
        <p:nvSpPr>
          <p:cNvPr id="27" name="Pladsholder til tekst 3"/>
          <p:cNvSpPr>
            <a:spLocks noGrp="1"/>
          </p:cNvSpPr>
          <p:nvPr>
            <p:ph type="body" sz="half" idx="2" hasCustomPrompt="1"/>
          </p:nvPr>
        </p:nvSpPr>
        <p:spPr>
          <a:xfrm>
            <a:off x="371475" y="3026546"/>
            <a:ext cx="4237101" cy="314510"/>
          </a:xfrm>
        </p:spPr>
        <p:txBody>
          <a:bodyPr wrap="square">
            <a:spAutoFit/>
          </a:bodyPr>
          <a:lstStyle>
            <a:lvl1pPr marL="0" indent="0">
              <a:lnSpc>
                <a:spcPts val="2600"/>
              </a:lnSpc>
              <a:buNone/>
              <a:defRPr sz="2100" b="1">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err="1"/>
              <a:t>Subtitle</a:t>
            </a:r>
            <a:endParaRPr lang="da-DK"/>
          </a:p>
        </p:txBody>
      </p:sp>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59999" y="1728000"/>
            <a:ext cx="4248577" cy="1102866"/>
          </a:xfrm>
        </p:spPr>
        <p:txBody>
          <a:bodyPr wrap="square">
            <a:spAutoFit/>
          </a:bodyPr>
          <a:lstStyle>
            <a:lvl1pPr>
              <a:defRPr>
                <a:solidFill>
                  <a:schemeClr val="bg1"/>
                </a:solidFill>
              </a:defRPr>
            </a:lvl1pPr>
          </a:lstStyle>
          <a:p>
            <a:r>
              <a:rPr lang="en-US" noProof="0"/>
              <a:t>Insert Your Title Here</a:t>
            </a:r>
            <a:endParaRPr lang="da-DK"/>
          </a:p>
        </p:txBody>
      </p:sp>
      <p:pic>
        <p:nvPicPr>
          <p:cNvPr id="7" name="Billede 1">
            <a:extLst>
              <a:ext uri="{FF2B5EF4-FFF2-40B4-BE49-F238E27FC236}">
                <a16:creationId xmlns:a16="http://schemas.microsoft.com/office/drawing/2014/main" id="{A42DB8ED-5D3C-6FA8-0BBF-D50FE7DAEBF7}"/>
              </a:ext>
            </a:extLst>
          </p:cNvPr>
          <p:cNvPicPr>
            <a:picLocks noChangeAspect="1" noChangeArrowheads="1"/>
          </p:cNvPicPr>
          <p:nvPr userDrawn="1"/>
        </p:nvPicPr>
        <p:blipFill>
          <a:blip r:embed="rId5"/>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lede 5">
            <a:extLst>
              <a:ext uri="{FF2B5EF4-FFF2-40B4-BE49-F238E27FC236}">
                <a16:creationId xmlns:a16="http://schemas.microsoft.com/office/drawing/2014/main" id="{0C08EC35-69EE-AD1E-CB40-57F679FBF14E}"/>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1320739987"/>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slide 1 + agenda 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60000" y="1728000"/>
            <a:ext cx="5736000" cy="1654299"/>
          </a:xfrm>
        </p:spPr>
        <p:txBody>
          <a:bodyPr wrap="square">
            <a:spAutoFit/>
          </a:bodyPr>
          <a:lstStyle>
            <a:lvl1pPr>
              <a:defRPr>
                <a:solidFill>
                  <a:schemeClr val="bg1"/>
                </a:solidFill>
              </a:defRPr>
            </a:lvl1pPr>
          </a:lstStyle>
          <a:p>
            <a:r>
              <a:rPr lang="en-US" noProof="0"/>
              <a:t>Insert Your Title Here</a:t>
            </a:r>
            <a:br>
              <a:rPr lang="en-US" noProof="0"/>
            </a:br>
            <a:r>
              <a:rPr lang="en-US" noProof="0"/>
              <a:t>Up to </a:t>
            </a:r>
            <a:br>
              <a:rPr lang="en-US" noProof="0"/>
            </a:br>
            <a:r>
              <a:rPr lang="en-US" noProof="0"/>
              <a:t>3 lines</a:t>
            </a:r>
            <a:endParaRPr lang="da-DK"/>
          </a:p>
        </p:txBody>
      </p:sp>
      <p:sp>
        <p:nvSpPr>
          <p:cNvPr id="2" name="Pladsholder til tekst 3">
            <a:extLst>
              <a:ext uri="{FF2B5EF4-FFF2-40B4-BE49-F238E27FC236}">
                <a16:creationId xmlns:a16="http://schemas.microsoft.com/office/drawing/2014/main" id="{4137AC0D-7540-76C8-C1AE-A09D24A2CA8A}"/>
              </a:ext>
            </a:extLst>
          </p:cNvPr>
          <p:cNvSpPr>
            <a:spLocks noGrp="1"/>
          </p:cNvSpPr>
          <p:nvPr>
            <p:ph type="body" sz="half" idx="10"/>
          </p:nvPr>
        </p:nvSpPr>
        <p:spPr>
          <a:xfrm>
            <a:off x="371475" y="3821950"/>
            <a:ext cx="5724525" cy="205184"/>
          </a:xfrm>
        </p:spPr>
        <p:txBody>
          <a:bodyPr wrap="square">
            <a:spAutoFit/>
          </a:bodyPr>
          <a:lstStyle>
            <a:lvl1pPr marL="285750" indent="-285750">
              <a:lnSpc>
                <a:spcPts val="1600"/>
              </a:lnSpc>
              <a:buClr>
                <a:schemeClr val="tx2"/>
              </a:buClr>
              <a:buSzPct val="120000"/>
              <a:buFont typeface="Arial" panose="020B0604020202020204" pitchFamily="34" charset="0"/>
              <a:buChar char="•"/>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pic>
        <p:nvPicPr>
          <p:cNvPr id="4" name="Billede 5">
            <a:extLst>
              <a:ext uri="{FF2B5EF4-FFF2-40B4-BE49-F238E27FC236}">
                <a16:creationId xmlns:a16="http://schemas.microsoft.com/office/drawing/2014/main" id="{32ADEE3F-41B3-E072-2393-677D26B9C47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2286901820"/>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slide 2 + agenda 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60000" y="1728000"/>
            <a:ext cx="5736000" cy="1654299"/>
          </a:xfrm>
        </p:spPr>
        <p:txBody>
          <a:bodyPr wrap="square">
            <a:spAutoFit/>
          </a:bodyPr>
          <a:lstStyle>
            <a:lvl1pPr>
              <a:defRPr>
                <a:solidFill>
                  <a:schemeClr val="bg1"/>
                </a:solidFill>
              </a:defRPr>
            </a:lvl1pPr>
          </a:lstStyle>
          <a:p>
            <a:r>
              <a:rPr lang="en-US" noProof="0"/>
              <a:t>Insert Your Title Here</a:t>
            </a:r>
            <a:br>
              <a:rPr lang="en-US" noProof="0"/>
            </a:br>
            <a:r>
              <a:rPr lang="en-US" noProof="0"/>
              <a:t>Up to </a:t>
            </a:r>
            <a:br>
              <a:rPr lang="en-US" noProof="0"/>
            </a:br>
            <a:r>
              <a:rPr lang="en-US" noProof="0"/>
              <a:t>3 lines</a:t>
            </a:r>
            <a:endParaRPr lang="da-DK"/>
          </a:p>
        </p:txBody>
      </p:sp>
      <p:sp>
        <p:nvSpPr>
          <p:cNvPr id="2" name="Pladsholder til tekst 3">
            <a:extLst>
              <a:ext uri="{FF2B5EF4-FFF2-40B4-BE49-F238E27FC236}">
                <a16:creationId xmlns:a16="http://schemas.microsoft.com/office/drawing/2014/main" id="{29B56DD9-5B8D-56AE-78E5-C66BDAE7814B}"/>
              </a:ext>
            </a:extLst>
          </p:cNvPr>
          <p:cNvSpPr>
            <a:spLocks noGrp="1"/>
          </p:cNvSpPr>
          <p:nvPr>
            <p:ph type="body" sz="half" idx="10"/>
          </p:nvPr>
        </p:nvSpPr>
        <p:spPr>
          <a:xfrm>
            <a:off x="371475" y="3821950"/>
            <a:ext cx="5724525" cy="205184"/>
          </a:xfrm>
        </p:spPr>
        <p:txBody>
          <a:bodyPr wrap="square">
            <a:spAutoFit/>
          </a:bodyPr>
          <a:lstStyle>
            <a:lvl1pPr marL="285750" indent="-285750">
              <a:lnSpc>
                <a:spcPts val="1600"/>
              </a:lnSpc>
              <a:buClr>
                <a:schemeClr val="tx2"/>
              </a:buClr>
              <a:buSzPct val="120000"/>
              <a:buFont typeface="Arial" panose="020B0604020202020204" pitchFamily="34" charset="0"/>
              <a:buChar char="•"/>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pic>
        <p:nvPicPr>
          <p:cNvPr id="4" name="Billede 5">
            <a:extLst>
              <a:ext uri="{FF2B5EF4-FFF2-40B4-BE49-F238E27FC236}">
                <a16:creationId xmlns:a16="http://schemas.microsoft.com/office/drawing/2014/main" id="{D4BDF3EF-1FCD-1E2C-99AF-BEF35A92BD1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862924041"/>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Title Slide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8131AF1-63AB-3BE4-572F-86E6886982A5}"/>
              </a:ext>
            </a:extLst>
          </p:cNvPr>
          <p:cNvSpPr>
            <a:spLocks noGrp="1"/>
          </p:cNvSpPr>
          <p:nvPr>
            <p:ph type="title" hasCustomPrompt="1"/>
          </p:nvPr>
        </p:nvSpPr>
        <p:spPr>
          <a:xfrm>
            <a:off x="9132525" y="4852200"/>
            <a:ext cx="2903900" cy="1701000"/>
          </a:xfrm>
        </p:spPr>
        <p:txBody>
          <a:bodyPr/>
          <a:lstStyle>
            <a:lvl1pPr>
              <a:lnSpc>
                <a:spcPts val="3200"/>
              </a:lnSpc>
              <a:defRPr sz="3000">
                <a:solidFill>
                  <a:schemeClr val="bg2"/>
                </a:solidFill>
              </a:defRPr>
            </a:lvl1pPr>
          </a:lstStyle>
          <a:p>
            <a:pPr lvl="0"/>
            <a:r>
              <a:rPr lang="da-DK" err="1"/>
              <a:t>Insert</a:t>
            </a:r>
            <a:r>
              <a:rPr lang="da-DK"/>
              <a:t> </a:t>
            </a:r>
            <a:r>
              <a:rPr lang="da-DK" err="1"/>
              <a:t>Your</a:t>
            </a:r>
            <a:r>
              <a:rPr lang="da-DK"/>
              <a:t> Title Here</a:t>
            </a:r>
          </a:p>
        </p:txBody>
      </p:sp>
    </p:spTree>
    <p:extLst>
      <p:ext uri="{BB962C8B-B14F-4D97-AF65-F5344CB8AC3E}">
        <p14:creationId xmlns:p14="http://schemas.microsoft.com/office/powerpoint/2010/main" val="2546206379"/>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slide 3 + agenda 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371475" y="3821950"/>
            <a:ext cx="5724525" cy="205184"/>
          </a:xfrm>
        </p:spPr>
        <p:txBody>
          <a:bodyPr wrap="square">
            <a:spAutoFit/>
          </a:bodyPr>
          <a:lstStyle>
            <a:lvl1pPr marL="285750" indent="-285750">
              <a:lnSpc>
                <a:spcPts val="1600"/>
              </a:lnSpc>
              <a:buClr>
                <a:schemeClr val="tx2"/>
              </a:buClr>
              <a:buSzPct val="120000"/>
              <a:buFont typeface="Arial" panose="020B0604020202020204" pitchFamily="34" charset="0"/>
              <a:buChar char="•"/>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60000" y="1728000"/>
            <a:ext cx="5736000" cy="1654299"/>
          </a:xfrm>
        </p:spPr>
        <p:txBody>
          <a:bodyPr wrap="square">
            <a:spAutoFit/>
          </a:bodyPr>
          <a:lstStyle>
            <a:lvl1pPr>
              <a:defRPr>
                <a:solidFill>
                  <a:schemeClr val="bg1"/>
                </a:solidFill>
              </a:defRPr>
            </a:lvl1pPr>
          </a:lstStyle>
          <a:p>
            <a:r>
              <a:rPr lang="en-US" noProof="0"/>
              <a:t>Insert Your Title Here</a:t>
            </a:r>
            <a:br>
              <a:rPr lang="en-US" noProof="0"/>
            </a:br>
            <a:r>
              <a:rPr lang="en-US" noProof="0"/>
              <a:t>Up to </a:t>
            </a:r>
            <a:br>
              <a:rPr lang="en-US" noProof="0"/>
            </a:br>
            <a:r>
              <a:rPr lang="en-US" noProof="0"/>
              <a:t>3 lines</a:t>
            </a:r>
            <a:endParaRPr lang="da-DK"/>
          </a:p>
        </p:txBody>
      </p:sp>
      <p:pic>
        <p:nvPicPr>
          <p:cNvPr id="4" name="Billede 5">
            <a:extLst>
              <a:ext uri="{FF2B5EF4-FFF2-40B4-BE49-F238E27FC236}">
                <a16:creationId xmlns:a16="http://schemas.microsoft.com/office/drawing/2014/main" id="{7016FFF3-4074-E198-B0F4-80A26178A06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2348706008"/>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60000" y="944563"/>
            <a:ext cx="11497038" cy="1102866"/>
          </a:xfrm>
        </p:spPr>
        <p:txBody>
          <a:bodyPr wrap="square">
            <a:spAutoFit/>
          </a:bodyPr>
          <a:lstStyle>
            <a:lvl1pPr>
              <a:defRPr>
                <a:solidFill>
                  <a:schemeClr val="bg1"/>
                </a:solidFill>
              </a:defRPr>
            </a:lvl1pPr>
          </a:lstStyle>
          <a:p>
            <a:r>
              <a:rPr lang="en-US" noProof="0"/>
              <a:t>Insert Your Title Here</a:t>
            </a:r>
            <a:br>
              <a:rPr lang="en-US" noProof="0"/>
            </a:br>
            <a:r>
              <a:rPr lang="en-US" noProof="0"/>
              <a:t>Up to 2 lines</a:t>
            </a:r>
            <a:endParaRPr lang="da-DK"/>
          </a:p>
        </p:txBody>
      </p:sp>
      <p:sp>
        <p:nvSpPr>
          <p:cNvPr id="5" name="Pladsholder til medieklip 4">
            <a:extLst>
              <a:ext uri="{FF2B5EF4-FFF2-40B4-BE49-F238E27FC236}">
                <a16:creationId xmlns:a16="http://schemas.microsoft.com/office/drawing/2014/main" id="{59F1AD72-C172-CBE2-C555-993FF5F511DE}"/>
              </a:ext>
            </a:extLst>
          </p:cNvPr>
          <p:cNvSpPr>
            <a:spLocks noGrp="1"/>
          </p:cNvSpPr>
          <p:nvPr>
            <p:ph type="media" sz="quarter" idx="14"/>
          </p:nvPr>
        </p:nvSpPr>
        <p:spPr>
          <a:xfrm>
            <a:off x="2840451" y="2257805"/>
            <a:ext cx="6511098" cy="3896428"/>
          </a:xfrm>
        </p:spPr>
        <p:txBody>
          <a:bodyPr/>
          <a:lstStyle/>
          <a:p>
            <a:r>
              <a:rPr lang="da-DK"/>
              <a:t>Klik på ikonet for at tilføje et medie</a:t>
            </a:r>
          </a:p>
        </p:txBody>
      </p:sp>
      <p:pic>
        <p:nvPicPr>
          <p:cNvPr id="2" name="Billede 5">
            <a:extLst>
              <a:ext uri="{FF2B5EF4-FFF2-40B4-BE49-F238E27FC236}">
                <a16:creationId xmlns:a16="http://schemas.microsoft.com/office/drawing/2014/main" id="{E881B0EB-12D2-9055-F003-E560E963C07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1001279497"/>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act / 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Billede 1">
            <a:extLst>
              <a:ext uri="{FF2B5EF4-FFF2-40B4-BE49-F238E27FC236}">
                <a16:creationId xmlns:a16="http://schemas.microsoft.com/office/drawing/2014/main" id="{AD0F86D2-6CBC-B132-2F53-416B3C9BD645}"/>
              </a:ext>
            </a:extLst>
          </p:cNvPr>
          <p:cNvPicPr>
            <a:picLocks noChangeAspect="1" noChangeArrowheads="1"/>
          </p:cNvPicPr>
          <p:nvPr userDrawn="1"/>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ktangel 1">
            <a:hlinkClick r:id="rId4"/>
            <a:extLst>
              <a:ext uri="{FF2B5EF4-FFF2-40B4-BE49-F238E27FC236}">
                <a16:creationId xmlns:a16="http://schemas.microsoft.com/office/drawing/2014/main" id="{C59D8A96-938A-E83F-A089-2B4359555F33}"/>
              </a:ext>
            </a:extLst>
          </p:cNvPr>
          <p:cNvSpPr/>
          <p:nvPr userDrawn="1"/>
        </p:nvSpPr>
        <p:spPr>
          <a:xfrm>
            <a:off x="1725853" y="4426665"/>
            <a:ext cx="2502435" cy="2482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a:hlinkClick r:id="rId5"/>
            <a:extLst>
              <a:ext uri="{FF2B5EF4-FFF2-40B4-BE49-F238E27FC236}">
                <a16:creationId xmlns:a16="http://schemas.microsoft.com/office/drawing/2014/main" id="{9226D4BF-70A2-3657-700D-D60918386FCE}"/>
              </a:ext>
            </a:extLst>
          </p:cNvPr>
          <p:cNvSpPr/>
          <p:nvPr userDrawn="1"/>
        </p:nvSpPr>
        <p:spPr>
          <a:xfrm>
            <a:off x="1725853" y="4805464"/>
            <a:ext cx="4000496" cy="2788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 name="Billede 5">
            <a:extLst>
              <a:ext uri="{FF2B5EF4-FFF2-40B4-BE49-F238E27FC236}">
                <a16:creationId xmlns:a16="http://schemas.microsoft.com/office/drawing/2014/main" id="{74F8FD49-2D02-8955-23DE-BA689703FB04}"/>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3500975419"/>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7/18/25</a:t>
            </a:fld>
            <a:endParaRPr lang="en-US"/>
          </a:p>
        </p:txBody>
      </p:sp>
      <p:sp>
        <p:nvSpPr>
          <p:cNvPr id="5" name="Footer Placeholder 4"/>
          <p:cNvSpPr>
            <a:spLocks noGrp="1"/>
          </p:cNvSpPr>
          <p:nvPr>
            <p:ph type="ftr" sz="quarter" idx="11"/>
          </p:nvPr>
        </p:nvSpPr>
        <p:spPr/>
        <p:txBody>
          <a:bodyPr/>
          <a:lstStyle/>
          <a:p>
            <a:r>
              <a:rPr lang="en-US"/>
              <a:t>Your Life Science Compliance Partner</a:t>
            </a:r>
            <a:endParaRPr lang="en-DK"/>
          </a:p>
        </p:txBody>
      </p:sp>
      <p:sp>
        <p:nvSpPr>
          <p:cNvPr id="6" name="Slide Number Placeholder 5"/>
          <p:cNvSpPr>
            <a:spLocks noGrp="1"/>
          </p:cNvSpPr>
          <p:nvPr>
            <p:ph type="sldNum" sz="quarter" idx="12"/>
          </p:nvPr>
        </p:nvSpPr>
        <p:spPr/>
        <p:txBody>
          <a:bodyPr/>
          <a:lstStyle/>
          <a:p>
            <a:fld id="{0A5BD50D-DA29-044A-B1F2-62165FEB0812}" type="slidenum">
              <a:rPr lang="en-DK" smtClean="0"/>
              <a:pPr/>
              <a:t>‹Nº›</a:t>
            </a:fld>
            <a:endParaRPr lang="en-DK"/>
          </a:p>
        </p:txBody>
      </p:sp>
    </p:spTree>
    <p:extLst>
      <p:ext uri="{BB962C8B-B14F-4D97-AF65-F5344CB8AC3E}">
        <p14:creationId xmlns:p14="http://schemas.microsoft.com/office/powerpoint/2010/main" val="3432433919"/>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Title Slide 3">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8131AF1-63AB-3BE4-572F-86E6886982A5}"/>
              </a:ext>
            </a:extLst>
          </p:cNvPr>
          <p:cNvSpPr>
            <a:spLocks noGrp="1"/>
          </p:cNvSpPr>
          <p:nvPr>
            <p:ph type="title" hasCustomPrompt="1"/>
          </p:nvPr>
        </p:nvSpPr>
        <p:spPr>
          <a:xfrm>
            <a:off x="9132525" y="4852200"/>
            <a:ext cx="2903900" cy="1701000"/>
          </a:xfrm>
        </p:spPr>
        <p:txBody>
          <a:bodyPr/>
          <a:lstStyle>
            <a:lvl1pPr>
              <a:lnSpc>
                <a:spcPts val="3200"/>
              </a:lnSpc>
              <a:defRPr sz="3000">
                <a:solidFill>
                  <a:schemeClr val="bg2"/>
                </a:solidFill>
              </a:defRPr>
            </a:lvl1pPr>
          </a:lstStyle>
          <a:p>
            <a:pPr lvl="0"/>
            <a:r>
              <a:rPr lang="en-US" noProof="0"/>
              <a:t>Insert Your Title Here</a:t>
            </a:r>
          </a:p>
        </p:txBody>
      </p:sp>
    </p:spTree>
    <p:extLst>
      <p:ext uri="{BB962C8B-B14F-4D97-AF65-F5344CB8AC3E}">
        <p14:creationId xmlns:p14="http://schemas.microsoft.com/office/powerpoint/2010/main" val="18080825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Title Slide 4">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8131AF1-63AB-3BE4-572F-86E6886982A5}"/>
              </a:ext>
            </a:extLst>
          </p:cNvPr>
          <p:cNvSpPr>
            <a:spLocks noGrp="1"/>
          </p:cNvSpPr>
          <p:nvPr>
            <p:ph type="title" hasCustomPrompt="1"/>
          </p:nvPr>
        </p:nvSpPr>
        <p:spPr>
          <a:xfrm>
            <a:off x="9132525" y="4852200"/>
            <a:ext cx="2903900" cy="1701000"/>
          </a:xfrm>
        </p:spPr>
        <p:txBody>
          <a:bodyPr/>
          <a:lstStyle>
            <a:lvl1pPr>
              <a:lnSpc>
                <a:spcPts val="3200"/>
              </a:lnSpc>
              <a:defRPr sz="3000">
                <a:solidFill>
                  <a:schemeClr val="bg2"/>
                </a:solidFill>
              </a:defRPr>
            </a:lvl1pPr>
          </a:lstStyle>
          <a:p>
            <a:pPr lvl="0"/>
            <a:r>
              <a:rPr lang="en-US" noProof="0"/>
              <a:t>Insert Your Title Here</a:t>
            </a:r>
          </a:p>
        </p:txBody>
      </p:sp>
    </p:spTree>
    <p:extLst>
      <p:ext uri="{BB962C8B-B14F-4D97-AF65-F5344CB8AC3E}">
        <p14:creationId xmlns:p14="http://schemas.microsoft.com/office/powerpoint/2010/main" val="61139069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C548BDC-2B65-1D20-133B-D9F1A4E45B16}"/>
              </a:ext>
            </a:extLst>
          </p:cNvPr>
          <p:cNvSpPr>
            <a:spLocks noGrp="1"/>
          </p:cNvSpPr>
          <p:nvPr>
            <p:ph type="title" hasCustomPrompt="1"/>
          </p:nvPr>
        </p:nvSpPr>
        <p:spPr>
          <a:xfrm>
            <a:off x="1439500" y="1119187"/>
            <a:ext cx="2802300" cy="1725613"/>
          </a:xfrm>
        </p:spPr>
        <p:txBody>
          <a:bodyPr/>
          <a:lstStyle>
            <a:lvl1pPr>
              <a:lnSpc>
                <a:spcPts val="3200"/>
              </a:lnSpc>
              <a:defRPr sz="3000">
                <a:solidFill>
                  <a:schemeClr val="bg2"/>
                </a:solidFill>
              </a:defRPr>
            </a:lvl1pPr>
          </a:lstStyle>
          <a:p>
            <a:pPr lvl="0"/>
            <a:r>
              <a:rPr lang="en-US" noProof="0"/>
              <a:t>Insert Your Title Here</a:t>
            </a:r>
          </a:p>
        </p:txBody>
      </p:sp>
    </p:spTree>
    <p:extLst>
      <p:ext uri="{BB962C8B-B14F-4D97-AF65-F5344CB8AC3E}">
        <p14:creationId xmlns:p14="http://schemas.microsoft.com/office/powerpoint/2010/main" val="384968060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C548BDC-2B65-1D20-133B-D9F1A4E45B16}"/>
              </a:ext>
            </a:extLst>
          </p:cNvPr>
          <p:cNvSpPr>
            <a:spLocks noGrp="1"/>
          </p:cNvSpPr>
          <p:nvPr>
            <p:ph type="title" hasCustomPrompt="1"/>
          </p:nvPr>
        </p:nvSpPr>
        <p:spPr>
          <a:xfrm>
            <a:off x="1439500" y="1119187"/>
            <a:ext cx="2802300" cy="1725613"/>
          </a:xfrm>
        </p:spPr>
        <p:txBody>
          <a:bodyPr/>
          <a:lstStyle>
            <a:lvl1pPr>
              <a:lnSpc>
                <a:spcPts val="3200"/>
              </a:lnSpc>
              <a:defRPr sz="3000">
                <a:solidFill>
                  <a:schemeClr val="bg2"/>
                </a:solidFill>
              </a:defRPr>
            </a:lvl1pPr>
          </a:lstStyle>
          <a:p>
            <a:pPr lvl="0"/>
            <a:r>
              <a:rPr lang="en-US" noProof="0"/>
              <a:t>Insert Your Title Here</a:t>
            </a:r>
          </a:p>
        </p:txBody>
      </p:sp>
    </p:spTree>
    <p:extLst>
      <p:ext uri="{BB962C8B-B14F-4D97-AF65-F5344CB8AC3E}">
        <p14:creationId xmlns:p14="http://schemas.microsoft.com/office/powerpoint/2010/main" val="305279792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C548BDC-2B65-1D20-133B-D9F1A4E45B16}"/>
              </a:ext>
            </a:extLst>
          </p:cNvPr>
          <p:cNvSpPr>
            <a:spLocks noGrp="1"/>
          </p:cNvSpPr>
          <p:nvPr>
            <p:ph type="title" hasCustomPrompt="1"/>
          </p:nvPr>
        </p:nvSpPr>
        <p:spPr>
          <a:xfrm>
            <a:off x="1439500" y="1119187"/>
            <a:ext cx="2802300" cy="1725613"/>
          </a:xfrm>
        </p:spPr>
        <p:txBody>
          <a:bodyPr/>
          <a:lstStyle>
            <a:lvl1pPr>
              <a:lnSpc>
                <a:spcPts val="3200"/>
              </a:lnSpc>
              <a:defRPr sz="3000">
                <a:solidFill>
                  <a:schemeClr val="bg2"/>
                </a:solidFill>
              </a:defRPr>
            </a:lvl1pPr>
          </a:lstStyle>
          <a:p>
            <a:pPr lvl="0"/>
            <a:r>
              <a:rPr lang="en-US" noProof="0"/>
              <a:t>Insert Your Title Here</a:t>
            </a:r>
          </a:p>
        </p:txBody>
      </p:sp>
    </p:spTree>
    <p:extLst>
      <p:ext uri="{BB962C8B-B14F-4D97-AF65-F5344CB8AC3E}">
        <p14:creationId xmlns:p14="http://schemas.microsoft.com/office/powerpoint/2010/main" val="242877602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White content slide 1">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18" y="183048"/>
            <a:ext cx="549599"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371475" y="2736000"/>
            <a:ext cx="11485563" cy="179536"/>
          </a:xfrm>
        </p:spPr>
        <p:txBody>
          <a:bodyPr wrap="square">
            <a:spAutoFit/>
          </a:bodyPr>
          <a:lstStyle>
            <a:lvl1pPr marL="0" indent="0">
              <a:lnSpc>
                <a:spcPts val="1440"/>
              </a:lnSpc>
              <a:buNone/>
              <a:defRPr sz="1260" b="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27" name="Pladsholder til tekst 3"/>
          <p:cNvSpPr>
            <a:spLocks noGrp="1"/>
          </p:cNvSpPr>
          <p:nvPr>
            <p:ph type="body" sz="half" idx="2"/>
          </p:nvPr>
        </p:nvSpPr>
        <p:spPr>
          <a:xfrm>
            <a:off x="371475" y="2232000"/>
            <a:ext cx="11485563" cy="279179"/>
          </a:xfrm>
        </p:spPr>
        <p:txBody>
          <a:bodyPr wrap="square">
            <a:spAutoFit/>
          </a:bodyPr>
          <a:lstStyle>
            <a:lvl1pPr marL="0" indent="0">
              <a:lnSpc>
                <a:spcPts val="2340"/>
              </a:lnSpc>
              <a:buNone/>
              <a:defRPr sz="1890" b="1">
                <a:solidFill>
                  <a:schemeClr val="accent1"/>
                </a:solidFill>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360001" y="936000"/>
            <a:ext cx="11497039" cy="551433"/>
          </a:xfrm>
        </p:spPr>
        <p:txBody>
          <a:bodyPr>
            <a:spAutoFit/>
          </a:bodyPr>
          <a:lstStyle/>
          <a:p>
            <a:r>
              <a:rPr lang="en-US"/>
              <a:t>Click to edit Master title style</a:t>
            </a:r>
            <a:endParaRPr lang="da-DK"/>
          </a:p>
        </p:txBody>
      </p:sp>
      <p:sp>
        <p:nvSpPr>
          <p:cNvPr id="18" name="Pladsholder til sidefod 17">
            <a:extLst>
              <a:ext uri="{FF2B5EF4-FFF2-40B4-BE49-F238E27FC236}">
                <a16:creationId xmlns:a16="http://schemas.microsoft.com/office/drawing/2014/main" id="{693CB10A-2BAD-F232-6ABC-24A28A77874B}"/>
              </a:ext>
            </a:extLst>
          </p:cNvPr>
          <p:cNvSpPr>
            <a:spLocks noGrp="1" noRot="1" noMove="1" noResize="1" noEditPoints="1" noAdjustHandles="1" noChangeArrowheads="1" noChangeShapeType="1"/>
          </p:cNvSpPr>
          <p:nvPr>
            <p:ph type="ftr" sz="quarter" idx="12"/>
          </p:nvPr>
        </p:nvSpPr>
        <p:spPr/>
        <p:txBody>
          <a:bodyPr/>
          <a:lstStyle/>
          <a:p>
            <a:pPr>
              <a:defRPr/>
            </a:pPr>
            <a:r>
              <a:rPr lang="da-DK">
                <a:solidFill>
                  <a:schemeClr val="accent1"/>
                </a:solidFill>
                <a:latin typeface="Ellab Sans" panose="02000503000000020004" pitchFamily="2" charset="0"/>
              </a:rPr>
              <a:t>Your Life Science </a:t>
            </a:r>
            <a:br>
              <a:rPr lang="da-DK">
                <a:solidFill>
                  <a:schemeClr val="accent1"/>
                </a:solidFill>
                <a:latin typeface="Ellab Sans" panose="02000503000000020004" pitchFamily="2" charset="0"/>
              </a:rPr>
            </a:br>
            <a:r>
              <a:rPr lang="da-DK">
                <a:solidFill>
                  <a:schemeClr val="accent1"/>
                </a:solidFill>
                <a:latin typeface="Ellab Sans" panose="02000503000000020004" pitchFamily="2" charset="0"/>
              </a:rPr>
              <a:t>Compliance </a:t>
            </a:r>
            <a:br>
              <a:rPr lang="da-DK">
                <a:solidFill>
                  <a:schemeClr val="bg2"/>
                </a:solidFill>
                <a:latin typeface="Ellab Sans" panose="02000503000000020004" pitchFamily="2" charset="0"/>
              </a:rPr>
            </a:br>
            <a:r>
              <a:rPr lang="da-DK">
                <a:latin typeface="Ellab Sans" panose="02000503000000020004" pitchFamily="2" charset="0"/>
              </a:rPr>
              <a:t>Partner</a:t>
            </a:r>
          </a:p>
        </p:txBody>
      </p:sp>
      <p:sp>
        <p:nvSpPr>
          <p:cNvPr id="19" name="Pladsholder til slidenummer 18">
            <a:extLst>
              <a:ext uri="{FF2B5EF4-FFF2-40B4-BE49-F238E27FC236}">
                <a16:creationId xmlns:a16="http://schemas.microsoft.com/office/drawing/2014/main" id="{32437580-9EB3-B8D7-C369-A8CE3782E9B1}"/>
              </a:ext>
            </a:extLst>
          </p:cNvPr>
          <p:cNvSpPr>
            <a:spLocks noGrp="1" noRot="1" noMove="1" noResize="1" noEditPoints="1" noAdjustHandles="1" noChangeArrowheads="1" noChangeShapeType="1"/>
          </p:cNvSpPr>
          <p:nvPr>
            <p:ph type="sldNum" sz="quarter" idx="13"/>
          </p:nvPr>
        </p:nvSpPr>
        <p:spPr/>
        <p:txBody>
          <a:bodyPr/>
          <a:lstStyle>
            <a:lvl1pPr>
              <a:defRPr>
                <a:latin typeface="Ellab Sans" panose="02000503000000020004" pitchFamily="2" charset="0"/>
              </a:defRPr>
            </a:lvl1pPr>
          </a:lstStyle>
          <a:p>
            <a:pPr>
              <a:defRPr/>
            </a:pPr>
            <a:fld id="{AE30C951-6653-7B4F-AC34-95F38EE1047B}" type="slidenum">
              <a:rPr lang="da-DK" smtClean="0"/>
              <a:pPr>
                <a:defRPr/>
              </a:pPr>
              <a:t>‹Nº›</a:t>
            </a:fld>
            <a:endParaRPr lang="da-DK"/>
          </a:p>
        </p:txBody>
      </p:sp>
    </p:spTree>
    <p:extLst>
      <p:ext uri="{BB962C8B-B14F-4D97-AF65-F5344CB8AC3E}">
        <p14:creationId xmlns:p14="http://schemas.microsoft.com/office/powerpoint/2010/main" val="2937298069"/>
      </p:ext>
    </p:extLst>
  </p:cSld>
  <p:clrMapOvr>
    <a:masterClrMapping/>
  </p:clrMapOvr>
  <p:extLst>
    <p:ext uri="{DCECCB84-F9BA-43D5-87BE-67443E8EF086}">
      <p15:sldGuideLst xmlns:p15="http://schemas.microsoft.com/office/powerpoint/2012/main">
        <p15:guide id="1" pos="767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content slide 1">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371474" y="2520000"/>
            <a:ext cx="11485563" cy="3645850"/>
          </a:xfrm>
        </p:spPr>
        <p:txBody>
          <a:bodyPr wrap="square">
            <a:normAutofit/>
          </a:bodyPr>
          <a:lstStyle>
            <a:lvl1pPr marL="0" indent="0">
              <a:lnSpc>
                <a:spcPts val="1600"/>
              </a:lnSpc>
              <a:buNone/>
              <a:defRPr sz="14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360000" y="936001"/>
            <a:ext cx="11497038" cy="365126"/>
          </a:xfrm>
        </p:spPr>
        <p:txBody>
          <a:bodyPr>
            <a:noAutofit/>
          </a:bodyPr>
          <a:lstStyle>
            <a:lvl1pPr>
              <a:lnSpc>
                <a:spcPts val="3800"/>
              </a:lnSpc>
              <a:defRPr sz="3600"/>
            </a:lvl1pPr>
          </a:lstStyle>
          <a:p>
            <a:r>
              <a:rPr lang="da-DK"/>
              <a:t>Klik for at redigere titeltypografien i masteren</a:t>
            </a:r>
          </a:p>
        </p:txBody>
      </p:sp>
      <p:sp>
        <p:nvSpPr>
          <p:cNvPr id="4" name="Pladsholder til tekst 3">
            <a:extLst>
              <a:ext uri="{FF2B5EF4-FFF2-40B4-BE49-F238E27FC236}">
                <a16:creationId xmlns:a16="http://schemas.microsoft.com/office/drawing/2014/main" id="{29433069-D272-B607-8B74-A7D7FC4E2331}"/>
              </a:ext>
            </a:extLst>
          </p:cNvPr>
          <p:cNvSpPr>
            <a:spLocks noGrp="1"/>
          </p:cNvSpPr>
          <p:nvPr>
            <p:ph type="body" sz="half" idx="2"/>
          </p:nvPr>
        </p:nvSpPr>
        <p:spPr>
          <a:xfrm>
            <a:off x="371476" y="1566000"/>
            <a:ext cx="11485562"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da-DK"/>
          </a:p>
        </p:txBody>
      </p:sp>
      <p:pic>
        <p:nvPicPr>
          <p:cNvPr id="6" name="Billede 5">
            <a:extLst>
              <a:ext uri="{FF2B5EF4-FFF2-40B4-BE49-F238E27FC236}">
                <a16:creationId xmlns:a16="http://schemas.microsoft.com/office/drawing/2014/main" id="{C6876B20-1E4A-5FDF-79AA-90606B7B7E0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5" y="6392545"/>
            <a:ext cx="818509" cy="310770"/>
          </a:xfrm>
          <a:prstGeom prst="rect">
            <a:avLst/>
          </a:prstGeom>
        </p:spPr>
      </p:pic>
    </p:spTree>
    <p:extLst>
      <p:ext uri="{BB962C8B-B14F-4D97-AF65-F5344CB8AC3E}">
        <p14:creationId xmlns:p14="http://schemas.microsoft.com/office/powerpoint/2010/main" val="302702077"/>
      </p:ext>
    </p:extLst>
  </p:cSld>
  <p:clrMapOvr>
    <a:masterClrMapping/>
  </p:clrMapOvr>
  <p:extLst>
    <p:ext uri="{DCECCB84-F9BA-43D5-87BE-67443E8EF086}">
      <p15:sldGuideLst xmlns:p15="http://schemas.microsoft.com/office/powerpoint/2012/main">
        <p15:guide id="1" orient="horz" pos="4156" userDrawn="1">
          <p15:clr>
            <a:srgbClr val="FBAE40"/>
          </p15:clr>
        </p15:guide>
        <p15:guide id="2" orient="horz" pos="4201"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Pladsholder til tekst 2">
            <a:extLst>
              <a:ext uri="{FF2B5EF4-FFF2-40B4-BE49-F238E27FC236}">
                <a16:creationId xmlns:a16="http://schemas.microsoft.com/office/drawing/2014/main" id="{3D8D2EA0-B3A3-95C8-662B-F82FB3C37E07}"/>
              </a:ext>
            </a:extLst>
          </p:cNvPr>
          <p:cNvSpPr>
            <a:spLocks noGrp="1" noChangeArrowheads="1"/>
          </p:cNvSpPr>
          <p:nvPr>
            <p:ph type="body" idx="1"/>
          </p:nvPr>
        </p:nvSpPr>
        <p:spPr bwMode="auto">
          <a:xfrm>
            <a:off x="360000" y="2242192"/>
            <a:ext cx="11497038" cy="354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a:t>Click to add text</a:t>
            </a:r>
          </a:p>
          <a:p>
            <a:pPr lvl="1"/>
            <a:r>
              <a:rPr lang="en-US" altLang="da-DK" noProof="0"/>
              <a:t>Second level</a:t>
            </a:r>
          </a:p>
          <a:p>
            <a:pPr lvl="2"/>
            <a:r>
              <a:rPr lang="en-US" altLang="da-DK" noProof="0"/>
              <a:t>Third level</a:t>
            </a:r>
          </a:p>
          <a:p>
            <a:pPr lvl="3"/>
            <a:r>
              <a:rPr lang="en-US" altLang="da-DK" noProof="0"/>
              <a:t>Fourth level</a:t>
            </a:r>
          </a:p>
          <a:p>
            <a:pPr lvl="4"/>
            <a:r>
              <a:rPr lang="en-US" altLang="da-DK" noProof="0"/>
              <a:t>Fifth level</a:t>
            </a:r>
          </a:p>
        </p:txBody>
      </p:sp>
      <p:sp>
        <p:nvSpPr>
          <p:cNvPr id="1027" name="Pladsholder til titel 11">
            <a:extLst>
              <a:ext uri="{FF2B5EF4-FFF2-40B4-BE49-F238E27FC236}">
                <a16:creationId xmlns:a16="http://schemas.microsoft.com/office/drawing/2014/main" id="{A4C73BC1-F159-B3CC-D5A6-7EF3319DECF4}"/>
              </a:ext>
            </a:extLst>
          </p:cNvPr>
          <p:cNvSpPr>
            <a:spLocks noGrp="1" noChangeArrowheads="1"/>
          </p:cNvSpPr>
          <p:nvPr>
            <p:ph type="title"/>
          </p:nvPr>
        </p:nvSpPr>
        <p:spPr bwMode="auto">
          <a:xfrm>
            <a:off x="360000" y="936000"/>
            <a:ext cx="1149703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a:t>Click to add text</a:t>
            </a:r>
          </a:p>
        </p:txBody>
      </p:sp>
    </p:spTree>
    <p:extLst>
      <p:ext uri="{BB962C8B-B14F-4D97-AF65-F5344CB8AC3E}">
        <p14:creationId xmlns:p14="http://schemas.microsoft.com/office/powerpoint/2010/main" val="3046822313"/>
      </p:ext>
    </p:extLst>
  </p:cSld>
  <p:clrMap bg1="lt1" tx1="dk1" bg2="lt2" tx2="dk2" accent1="accent1" accent2="accent2" accent3="accent3" accent4="accent4" accent5="accent5" accent6="accent6" hlink="hlink" folHlink="folHlink"/>
  <p:sldLayoutIdLst>
    <p:sldLayoutId id="2147483901" r:id="rId1"/>
    <p:sldLayoutId id="2147483918" r:id="rId2"/>
    <p:sldLayoutId id="2147483902" r:id="rId3"/>
    <p:sldLayoutId id="2147483903" r:id="rId4"/>
    <p:sldLayoutId id="2147483904" r:id="rId5"/>
    <p:sldLayoutId id="2147483905" r:id="rId6"/>
    <p:sldLayoutId id="2147483906" r:id="rId7"/>
    <p:sldLayoutId id="2147483922" r:id="rId8"/>
  </p:sldLayoutIdLst>
  <p:hf hdr="0"/>
  <p:txStyles>
    <p:titleStyle>
      <a:lvl1pPr algn="l" rtl="0" eaLnBrk="1" fontAlgn="base" hangingPunct="1">
        <a:lnSpc>
          <a:spcPts val="4300"/>
        </a:lnSpc>
        <a:spcBef>
          <a:spcPct val="0"/>
        </a:spcBef>
        <a:spcAft>
          <a:spcPct val="0"/>
        </a:spcAft>
        <a:defRPr sz="42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p:titleStyle>
    <p:body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06" userDrawn="1">
          <p15:clr>
            <a:srgbClr val="F26B43"/>
          </p15:clr>
        </p15:guide>
        <p15:guide id="2" pos="3840">
          <p15:clr>
            <a:srgbClr val="F26B43"/>
          </p15:clr>
        </p15:guide>
        <p15:guide id="3" pos="98" userDrawn="1">
          <p15:clr>
            <a:srgbClr val="F26B43"/>
          </p15:clr>
        </p15:guide>
        <p15:guide id="4" pos="234" userDrawn="1">
          <p15:clr>
            <a:srgbClr val="F26B43"/>
          </p15:clr>
        </p15:guide>
        <p15:guide id="5" pos="7469" userDrawn="1">
          <p15:clr>
            <a:srgbClr val="F26B43"/>
          </p15:clr>
        </p15:guide>
        <p15:guide id="6" pos="7582" userDrawn="1">
          <p15:clr>
            <a:srgbClr val="F26B43"/>
          </p15:clr>
        </p15:guide>
        <p15:guide id="7" orient="horz" pos="595" userDrawn="1">
          <p15:clr>
            <a:srgbClr val="F26B43"/>
          </p15:clr>
        </p15:guide>
        <p15:guide id="8" orient="horz" pos="1412" userDrawn="1">
          <p15:clr>
            <a:srgbClr val="F26B43"/>
          </p15:clr>
        </p15:guide>
        <p15:guide id="9" orient="horz" pos="278" userDrawn="1">
          <p15:clr>
            <a:srgbClr val="F26B43"/>
          </p15:clr>
        </p15:guide>
        <p15:guide id="10" orient="horz" pos="3884" userDrawn="1">
          <p15:clr>
            <a:srgbClr val="F26B43"/>
          </p15:clr>
        </p15:guide>
        <p15:guide id="11" orient="horz" pos="104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ladsholder til tekst 2">
            <a:extLst>
              <a:ext uri="{FF2B5EF4-FFF2-40B4-BE49-F238E27FC236}">
                <a16:creationId xmlns:a16="http://schemas.microsoft.com/office/drawing/2014/main" id="{3D8D2EA0-B3A3-95C8-662B-F82FB3C37E07}"/>
              </a:ext>
            </a:extLst>
          </p:cNvPr>
          <p:cNvSpPr>
            <a:spLocks noGrp="1" noChangeArrowheads="1"/>
          </p:cNvSpPr>
          <p:nvPr>
            <p:ph type="body" idx="1"/>
          </p:nvPr>
        </p:nvSpPr>
        <p:spPr bwMode="auto">
          <a:xfrm>
            <a:off x="360000" y="2242192"/>
            <a:ext cx="11497038" cy="354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a:t>Click to add text</a:t>
            </a:r>
          </a:p>
          <a:p>
            <a:pPr lvl="1"/>
            <a:r>
              <a:rPr lang="en-US" altLang="da-DK" noProof="0"/>
              <a:t>Second level</a:t>
            </a:r>
          </a:p>
          <a:p>
            <a:pPr lvl="2"/>
            <a:r>
              <a:rPr lang="en-US" altLang="da-DK" noProof="0"/>
              <a:t>Third level</a:t>
            </a:r>
          </a:p>
          <a:p>
            <a:pPr lvl="3"/>
            <a:r>
              <a:rPr lang="en-US" altLang="da-DK" noProof="0"/>
              <a:t>Fourth level</a:t>
            </a:r>
          </a:p>
          <a:p>
            <a:pPr lvl="4"/>
            <a:r>
              <a:rPr lang="en-US" altLang="da-DK" noProof="0"/>
              <a:t>Fifth level</a:t>
            </a:r>
          </a:p>
        </p:txBody>
      </p:sp>
      <p:sp>
        <p:nvSpPr>
          <p:cNvPr id="1027" name="Pladsholder til titel 11">
            <a:extLst>
              <a:ext uri="{FF2B5EF4-FFF2-40B4-BE49-F238E27FC236}">
                <a16:creationId xmlns:a16="http://schemas.microsoft.com/office/drawing/2014/main" id="{A4C73BC1-F159-B3CC-D5A6-7EF3319DECF4}"/>
              </a:ext>
            </a:extLst>
          </p:cNvPr>
          <p:cNvSpPr>
            <a:spLocks noGrp="1" noChangeArrowheads="1"/>
          </p:cNvSpPr>
          <p:nvPr>
            <p:ph type="title"/>
          </p:nvPr>
        </p:nvSpPr>
        <p:spPr bwMode="auto">
          <a:xfrm>
            <a:off x="360000" y="936000"/>
            <a:ext cx="1149703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a:t>Click to add text</a:t>
            </a:r>
          </a:p>
        </p:txBody>
      </p:sp>
      <p:sp>
        <p:nvSpPr>
          <p:cNvPr id="2" name="Tekstfelt 1">
            <a:extLst>
              <a:ext uri="{FF2B5EF4-FFF2-40B4-BE49-F238E27FC236}">
                <a16:creationId xmlns:a16="http://schemas.microsoft.com/office/drawing/2014/main" id="{1E9F2AEA-39CB-64E8-EFC7-15F8793B04D6}"/>
              </a:ext>
            </a:extLst>
          </p:cNvPr>
          <p:cNvSpPr txBox="1"/>
          <p:nvPr userDrawn="1"/>
        </p:nvSpPr>
        <p:spPr>
          <a:xfrm>
            <a:off x="11222129" y="6441893"/>
            <a:ext cx="645834" cy="301429"/>
          </a:xfrm>
          <a:prstGeom prst="rect">
            <a:avLst/>
          </a:prstGeom>
          <a:noFill/>
        </p:spPr>
        <p:txBody>
          <a:bodyPr wrap="square" rIns="0" rtlCol="0">
            <a:spAutoFit/>
          </a:bodyPr>
          <a:lstStyle/>
          <a:p>
            <a:pPr algn="r">
              <a:lnSpc>
                <a:spcPts val="1600"/>
              </a:lnSpc>
            </a:pPr>
            <a:fld id="{21BE3427-6350-7449-907E-202CD6E1E8BD}" type="slidenum">
              <a:rPr lang="da-DK" sz="1400" smtClean="0">
                <a:solidFill>
                  <a:schemeClr val="accent1"/>
                </a:solidFill>
                <a:latin typeface="+mn-lt"/>
              </a:rPr>
              <a:pPr algn="r">
                <a:lnSpc>
                  <a:spcPts val="1600"/>
                </a:lnSpc>
              </a:pPr>
              <a:t>‹Nº›</a:t>
            </a:fld>
            <a:endParaRPr lang="da-DK" sz="1400">
              <a:solidFill>
                <a:schemeClr val="accent1"/>
              </a:solidFill>
              <a:latin typeface="+mn-lt"/>
            </a:endParaRPr>
          </a:p>
        </p:txBody>
      </p:sp>
    </p:spTree>
    <p:extLst>
      <p:ext uri="{BB962C8B-B14F-4D97-AF65-F5344CB8AC3E}">
        <p14:creationId xmlns:p14="http://schemas.microsoft.com/office/powerpoint/2010/main" val="166638926"/>
      </p:ext>
    </p:extLst>
  </p:cSld>
  <p:clrMap bg1="lt1" tx1="dk1" bg2="lt2" tx2="dk2" accent1="accent1" accent2="accent2" accent3="accent3" accent4="accent4" accent5="accent5" accent6="accent6" hlink="hlink" folHlink="folHlink"/>
  <p:sldLayoutIdLst>
    <p:sldLayoutId id="2147483856" r:id="rId1"/>
    <p:sldLayoutId id="2147483924" r:id="rId2"/>
    <p:sldLayoutId id="2147483887" r:id="rId3"/>
    <p:sldLayoutId id="2147483889" r:id="rId4"/>
    <p:sldLayoutId id="2147483888" r:id="rId5"/>
    <p:sldLayoutId id="2147483923" r:id="rId6"/>
    <p:sldLayoutId id="2147483926" r:id="rId7"/>
  </p:sldLayoutIdLst>
  <p:hf hdr="0"/>
  <p:txStyles>
    <p:titleStyle>
      <a:lvl1pPr algn="l" rtl="0" eaLnBrk="1" fontAlgn="base" hangingPunct="1">
        <a:lnSpc>
          <a:spcPts val="4300"/>
        </a:lnSpc>
        <a:spcBef>
          <a:spcPct val="0"/>
        </a:spcBef>
        <a:spcAft>
          <a:spcPct val="0"/>
        </a:spcAft>
        <a:defRPr sz="42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p:titleStyle>
    <p:body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93" userDrawn="1">
          <p15:clr>
            <a:srgbClr val="F26B43"/>
          </p15:clr>
        </p15:guide>
        <p15:guide id="2" pos="3840">
          <p15:clr>
            <a:srgbClr val="F26B43"/>
          </p15:clr>
        </p15:guide>
        <p15:guide id="3" pos="98" userDrawn="1">
          <p15:clr>
            <a:srgbClr val="F26B43"/>
          </p15:clr>
        </p15:guide>
        <p15:guide id="4" pos="234" userDrawn="1">
          <p15:clr>
            <a:srgbClr val="F26B43"/>
          </p15:clr>
        </p15:guide>
        <p15:guide id="5" pos="7469" userDrawn="1">
          <p15:clr>
            <a:srgbClr val="F26B43"/>
          </p15:clr>
        </p15:guide>
        <p15:guide id="6" pos="7582" userDrawn="1">
          <p15:clr>
            <a:srgbClr val="F26B43"/>
          </p15:clr>
        </p15:guide>
        <p15:guide id="7" orient="horz" pos="595" userDrawn="1">
          <p15:clr>
            <a:srgbClr val="F26B43"/>
          </p15:clr>
        </p15:guide>
        <p15:guide id="9" orient="horz" pos="278" userDrawn="1">
          <p15:clr>
            <a:srgbClr val="F26B43"/>
          </p15:clr>
        </p15:guide>
        <p15:guide id="10" orient="horz" pos="3884" userDrawn="1">
          <p15:clr>
            <a:srgbClr val="F26B43"/>
          </p15:clr>
        </p15:guide>
        <p15:guide id="11" orient="horz" pos="98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Pladsholder til tekst 2">
            <a:extLst>
              <a:ext uri="{FF2B5EF4-FFF2-40B4-BE49-F238E27FC236}">
                <a16:creationId xmlns:a16="http://schemas.microsoft.com/office/drawing/2014/main" id="{3D8D2EA0-B3A3-95C8-662B-F82FB3C37E07}"/>
              </a:ext>
            </a:extLst>
          </p:cNvPr>
          <p:cNvSpPr>
            <a:spLocks noGrp="1" noChangeArrowheads="1"/>
          </p:cNvSpPr>
          <p:nvPr>
            <p:ph type="body" idx="1"/>
          </p:nvPr>
        </p:nvSpPr>
        <p:spPr bwMode="auto">
          <a:xfrm>
            <a:off x="360000" y="2242192"/>
            <a:ext cx="11497038" cy="354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a:t>Click to add text</a:t>
            </a:r>
          </a:p>
          <a:p>
            <a:pPr lvl="1"/>
            <a:r>
              <a:rPr lang="en-US" altLang="da-DK" noProof="0"/>
              <a:t>Second level</a:t>
            </a:r>
          </a:p>
          <a:p>
            <a:pPr lvl="2"/>
            <a:r>
              <a:rPr lang="en-US" altLang="da-DK" noProof="0"/>
              <a:t>Third level</a:t>
            </a:r>
          </a:p>
          <a:p>
            <a:pPr lvl="3"/>
            <a:r>
              <a:rPr lang="en-US" altLang="da-DK" noProof="0"/>
              <a:t>Fourth level</a:t>
            </a:r>
          </a:p>
          <a:p>
            <a:pPr lvl="4"/>
            <a:r>
              <a:rPr lang="en-US" altLang="da-DK" noProof="0"/>
              <a:t>Fifth level</a:t>
            </a:r>
          </a:p>
        </p:txBody>
      </p:sp>
      <p:sp>
        <p:nvSpPr>
          <p:cNvPr id="1027" name="Pladsholder til titel 11">
            <a:extLst>
              <a:ext uri="{FF2B5EF4-FFF2-40B4-BE49-F238E27FC236}">
                <a16:creationId xmlns:a16="http://schemas.microsoft.com/office/drawing/2014/main" id="{A4C73BC1-F159-B3CC-D5A6-7EF3319DECF4}"/>
              </a:ext>
            </a:extLst>
          </p:cNvPr>
          <p:cNvSpPr>
            <a:spLocks noGrp="1" noChangeArrowheads="1"/>
          </p:cNvSpPr>
          <p:nvPr>
            <p:ph type="title"/>
          </p:nvPr>
        </p:nvSpPr>
        <p:spPr bwMode="auto">
          <a:xfrm>
            <a:off x="360000" y="936000"/>
            <a:ext cx="1149703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a:t>Click to add text</a:t>
            </a:r>
          </a:p>
        </p:txBody>
      </p:sp>
      <p:sp>
        <p:nvSpPr>
          <p:cNvPr id="2" name="Tekstfelt 1">
            <a:extLst>
              <a:ext uri="{FF2B5EF4-FFF2-40B4-BE49-F238E27FC236}">
                <a16:creationId xmlns:a16="http://schemas.microsoft.com/office/drawing/2014/main" id="{1E9F2AEA-39CB-64E8-EFC7-15F8793B04D6}"/>
              </a:ext>
            </a:extLst>
          </p:cNvPr>
          <p:cNvSpPr txBox="1"/>
          <p:nvPr userDrawn="1"/>
        </p:nvSpPr>
        <p:spPr>
          <a:xfrm>
            <a:off x="11222129" y="6441893"/>
            <a:ext cx="645834" cy="301429"/>
          </a:xfrm>
          <a:prstGeom prst="rect">
            <a:avLst/>
          </a:prstGeom>
          <a:noFill/>
        </p:spPr>
        <p:txBody>
          <a:bodyPr wrap="square" rIns="0" rtlCol="0">
            <a:spAutoFit/>
          </a:bodyPr>
          <a:lstStyle/>
          <a:p>
            <a:pPr algn="r">
              <a:lnSpc>
                <a:spcPts val="1600"/>
              </a:lnSpc>
            </a:pPr>
            <a:fld id="{21BE3427-6350-7449-907E-202CD6E1E8BD}" type="slidenum">
              <a:rPr lang="da-DK" sz="1400" smtClean="0">
                <a:solidFill>
                  <a:schemeClr val="bg2"/>
                </a:solidFill>
                <a:latin typeface="+mn-lt"/>
              </a:rPr>
              <a:pPr algn="r">
                <a:lnSpc>
                  <a:spcPts val="1600"/>
                </a:lnSpc>
              </a:pPr>
              <a:t>‹Nº›</a:t>
            </a:fld>
            <a:endParaRPr lang="da-DK" sz="1400" dirty="0">
              <a:solidFill>
                <a:schemeClr val="bg2"/>
              </a:solidFill>
              <a:latin typeface="+mn-lt"/>
            </a:endParaRPr>
          </a:p>
        </p:txBody>
      </p:sp>
    </p:spTree>
    <p:extLst>
      <p:ext uri="{BB962C8B-B14F-4D97-AF65-F5344CB8AC3E}">
        <p14:creationId xmlns:p14="http://schemas.microsoft.com/office/powerpoint/2010/main" val="2861826084"/>
      </p:ext>
    </p:extLst>
  </p:cSld>
  <p:clrMap bg1="lt1" tx1="dk1" bg2="lt2" tx2="dk2" accent1="accent1" accent2="accent2" accent3="accent3" accent4="accent4" accent5="accent5" accent6="accent6" hlink="hlink" folHlink="folHlink"/>
  <p:sldLayoutIdLst>
    <p:sldLayoutId id="2147483912" r:id="rId1"/>
    <p:sldLayoutId id="2147483919" r:id="rId2"/>
    <p:sldLayoutId id="2147483913" r:id="rId3"/>
    <p:sldLayoutId id="2147483914" r:id="rId4"/>
    <p:sldLayoutId id="2147483915" r:id="rId5"/>
    <p:sldLayoutId id="2147483916" r:id="rId6"/>
    <p:sldLayoutId id="2147483917" r:id="rId7"/>
    <p:sldLayoutId id="2147483925" r:id="rId8"/>
  </p:sldLayoutIdLst>
  <p:hf hdr="0"/>
  <p:txStyles>
    <p:titleStyle>
      <a:lvl1pPr algn="l" rtl="0" eaLnBrk="1" fontAlgn="base" hangingPunct="1">
        <a:lnSpc>
          <a:spcPts val="4300"/>
        </a:lnSpc>
        <a:spcBef>
          <a:spcPct val="0"/>
        </a:spcBef>
        <a:spcAft>
          <a:spcPct val="0"/>
        </a:spcAft>
        <a:defRPr sz="42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p:titleStyle>
    <p:body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06" userDrawn="1">
          <p15:clr>
            <a:srgbClr val="F26B43"/>
          </p15:clr>
        </p15:guide>
        <p15:guide id="2" pos="3840">
          <p15:clr>
            <a:srgbClr val="F26B43"/>
          </p15:clr>
        </p15:guide>
        <p15:guide id="3" pos="98" userDrawn="1">
          <p15:clr>
            <a:srgbClr val="F26B43"/>
          </p15:clr>
        </p15:guide>
        <p15:guide id="4" pos="234" userDrawn="1">
          <p15:clr>
            <a:srgbClr val="F26B43"/>
          </p15:clr>
        </p15:guide>
        <p15:guide id="5" pos="7469" userDrawn="1">
          <p15:clr>
            <a:srgbClr val="F26B43"/>
          </p15:clr>
        </p15:guide>
        <p15:guide id="6" pos="7582" userDrawn="1">
          <p15:clr>
            <a:srgbClr val="F26B43"/>
          </p15:clr>
        </p15:guide>
        <p15:guide id="7" orient="horz" pos="595" userDrawn="1">
          <p15:clr>
            <a:srgbClr val="F26B43"/>
          </p15:clr>
        </p15:guide>
        <p15:guide id="8" orient="horz" pos="1412" userDrawn="1">
          <p15:clr>
            <a:srgbClr val="F26B43"/>
          </p15:clr>
        </p15:guide>
        <p15:guide id="9" orient="horz" pos="278" userDrawn="1">
          <p15:clr>
            <a:srgbClr val="F26B43"/>
          </p15:clr>
        </p15:guide>
        <p15:guide id="10" orient="horz" pos="3884" userDrawn="1">
          <p15:clr>
            <a:srgbClr val="F26B43"/>
          </p15:clr>
        </p15:guide>
        <p15:guide id="11" orient="horz" pos="104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67.png"/><Relationship Id="rId4" Type="http://schemas.openxmlformats.org/officeDocument/2006/relationships/image" Target="../media/image66.jp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emf"/><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12.xml"/><Relationship Id="rId1" Type="http://schemas.openxmlformats.org/officeDocument/2006/relationships/video" Target="https://www.youtube.com/embed/YIFrDiJUNAM?start=4&amp;feature=oembed"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12.xml"/><Relationship Id="rId1" Type="http://schemas.openxmlformats.org/officeDocument/2006/relationships/video" Target="https://www.youtube.com/embed/a96nwPsR4EI?start=11&amp;feature=oembed" TargetMode="Externa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4.png"/><Relationship Id="rId1" Type="http://schemas.openxmlformats.org/officeDocument/2006/relationships/slideLayout" Target="../slideLayouts/slideLayout12.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a:extLst>
              <a:ext uri="{FF2B5EF4-FFF2-40B4-BE49-F238E27FC236}">
                <a16:creationId xmlns:a16="http://schemas.microsoft.com/office/drawing/2014/main" id="{DE03AE21-AB7E-B962-FAAF-081DFE316012}"/>
              </a:ext>
            </a:extLst>
          </p:cNvPr>
          <p:cNvSpPr/>
          <p:nvPr/>
        </p:nvSpPr>
        <p:spPr>
          <a:xfrm>
            <a:off x="1366345" y="0"/>
            <a:ext cx="10825655" cy="23465760"/>
          </a:xfrm>
          <a:custGeom>
            <a:avLst/>
            <a:gdLst>
              <a:gd name="connsiteX0" fmla="*/ 0 w 2417326"/>
              <a:gd name="connsiteY0" fmla="*/ 0 h 3699983"/>
              <a:gd name="connsiteX1" fmla="*/ 2417326 w 2417326"/>
              <a:gd name="connsiteY1" fmla="*/ 0 h 3699983"/>
              <a:gd name="connsiteX2" fmla="*/ 2417326 w 2417326"/>
              <a:gd name="connsiteY2" fmla="*/ 3699983 h 3699983"/>
              <a:gd name="connsiteX3" fmla="*/ 0 w 2417326"/>
              <a:gd name="connsiteY3" fmla="*/ 3699983 h 3699983"/>
              <a:gd name="connsiteX4" fmla="*/ 0 w 2417326"/>
              <a:gd name="connsiteY4" fmla="*/ 0 h 3699983"/>
              <a:gd name="connsiteX0" fmla="*/ 0 w 2417326"/>
              <a:gd name="connsiteY0" fmla="*/ 1520982 h 5220965"/>
              <a:gd name="connsiteX1" fmla="*/ 2417326 w 2417326"/>
              <a:gd name="connsiteY1" fmla="*/ 0 h 5220965"/>
              <a:gd name="connsiteX2" fmla="*/ 2417326 w 2417326"/>
              <a:gd name="connsiteY2" fmla="*/ 5220965 h 5220965"/>
              <a:gd name="connsiteX3" fmla="*/ 0 w 2417326"/>
              <a:gd name="connsiteY3" fmla="*/ 5220965 h 5220965"/>
              <a:gd name="connsiteX4" fmla="*/ 0 w 2417326"/>
              <a:gd name="connsiteY4" fmla="*/ 1520982 h 5220965"/>
              <a:gd name="connsiteX0" fmla="*/ 0 w 2417326"/>
              <a:gd name="connsiteY0" fmla="*/ 1539828 h 5239811"/>
              <a:gd name="connsiteX1" fmla="*/ 2417326 w 2417326"/>
              <a:gd name="connsiteY1" fmla="*/ 0 h 5239811"/>
              <a:gd name="connsiteX2" fmla="*/ 2417326 w 2417326"/>
              <a:gd name="connsiteY2" fmla="*/ 5239811 h 5239811"/>
              <a:gd name="connsiteX3" fmla="*/ 0 w 2417326"/>
              <a:gd name="connsiteY3" fmla="*/ 5239811 h 5239811"/>
              <a:gd name="connsiteX4" fmla="*/ 0 w 2417326"/>
              <a:gd name="connsiteY4" fmla="*/ 1539828 h 5239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326" h="5239811">
                <a:moveTo>
                  <a:pt x="0" y="1539828"/>
                </a:moveTo>
                <a:lnTo>
                  <a:pt x="2417326" y="0"/>
                </a:lnTo>
                <a:lnTo>
                  <a:pt x="2417326" y="5239811"/>
                </a:lnTo>
                <a:lnTo>
                  <a:pt x="0" y="5239811"/>
                </a:lnTo>
                <a:lnTo>
                  <a:pt x="0" y="1539828"/>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upo 12">
            <a:extLst>
              <a:ext uri="{FF2B5EF4-FFF2-40B4-BE49-F238E27FC236}">
                <a16:creationId xmlns:a16="http://schemas.microsoft.com/office/drawing/2014/main" id="{B0EFA7FD-7EC3-C866-784C-CFB54A1C50D4}"/>
              </a:ext>
            </a:extLst>
          </p:cNvPr>
          <p:cNvGrpSpPr/>
          <p:nvPr/>
        </p:nvGrpSpPr>
        <p:grpSpPr>
          <a:xfrm>
            <a:off x="346675" y="1205735"/>
            <a:ext cx="5749325" cy="2400658"/>
            <a:chOff x="346675" y="2959713"/>
            <a:chExt cx="5404445" cy="2400658"/>
          </a:xfrm>
        </p:grpSpPr>
        <p:sp>
          <p:nvSpPr>
            <p:cNvPr id="7" name="Text Placeholder 4">
              <a:extLst>
                <a:ext uri="{FF2B5EF4-FFF2-40B4-BE49-F238E27FC236}">
                  <a16:creationId xmlns:a16="http://schemas.microsoft.com/office/drawing/2014/main" id="{5964AFB1-6A21-5161-A6BF-9512831975A3}"/>
                </a:ext>
              </a:extLst>
            </p:cNvPr>
            <p:cNvSpPr txBox="1">
              <a:spLocks/>
            </p:cNvSpPr>
            <p:nvPr/>
          </p:nvSpPr>
          <p:spPr bwMode="auto">
            <a:xfrm>
              <a:off x="346675" y="3975376"/>
              <a:ext cx="345811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0" indent="0" algn="l" rtl="0" eaLnBrk="1" fontAlgn="base" hangingPunct="1">
                <a:lnSpc>
                  <a:spcPts val="2340"/>
                </a:lnSpc>
                <a:spcBef>
                  <a:spcPct val="0"/>
                </a:spcBef>
                <a:spcAft>
                  <a:spcPct val="0"/>
                </a:spcAft>
                <a:buFont typeface="Arial" panose="020B0604020202020204" pitchFamily="34" charset="0"/>
                <a:buNone/>
                <a:defRPr sz="1890" b="1" kern="1200">
                  <a:solidFill>
                    <a:schemeClr val="accent1"/>
                  </a:solidFill>
                  <a:latin typeface="+mn-lt"/>
                  <a:ea typeface="Ellab Sans" panose="02000503000000020004" pitchFamily="2" charset="0"/>
                  <a:cs typeface="Ellab Sans" panose="02000503000000020004" pitchFamily="2" charset="0"/>
                </a:defRPr>
              </a:lvl1pPr>
              <a:lvl2pPr marL="41148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260" b="0" kern="1200">
                  <a:solidFill>
                    <a:schemeClr val="tx2"/>
                  </a:solidFill>
                  <a:latin typeface="+mn-lt"/>
                  <a:ea typeface="Ellab Sans" panose="02000503000000020004" pitchFamily="2" charset="0"/>
                  <a:cs typeface="Ellab Sans" panose="02000503000000020004" pitchFamily="2" charset="0"/>
                </a:defRPr>
              </a:lvl2pPr>
              <a:lvl3pPr marL="82296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80" b="1" kern="1200">
                  <a:solidFill>
                    <a:schemeClr val="tx2"/>
                  </a:solidFill>
                  <a:latin typeface="+mn-lt"/>
                  <a:ea typeface="Ellab Sans" panose="02000503000000020004" pitchFamily="2" charset="0"/>
                  <a:cs typeface="Ellab Sans" panose="02000503000000020004" pitchFamily="2" charset="0"/>
                </a:defRPr>
              </a:lvl3pPr>
              <a:lvl4pPr marL="123444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900" kern="1200">
                  <a:solidFill>
                    <a:schemeClr val="tx2"/>
                  </a:solidFill>
                  <a:latin typeface="+mn-lt"/>
                  <a:ea typeface="Ellab Sans" panose="02000503000000020004" pitchFamily="2" charset="0"/>
                  <a:cs typeface="Ellab Sans" panose="02000503000000020004" pitchFamily="2" charset="0"/>
                </a:defRPr>
              </a:lvl4pPr>
              <a:lvl5pPr marL="164592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900" kern="1200">
                  <a:solidFill>
                    <a:schemeClr val="tx2"/>
                  </a:solidFill>
                  <a:latin typeface="+mn-lt"/>
                  <a:ea typeface="Ellab Sans" panose="02000503000000020004" pitchFamily="2" charset="0"/>
                  <a:cs typeface="Ellab Sans" panose="02000503000000020004" pitchFamily="2" charset="0"/>
                </a:defRPr>
              </a:lvl5pPr>
              <a:lvl6pPr marL="20574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6pPr>
              <a:lvl7pPr marL="246888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7pPr>
              <a:lvl8pPr marL="288036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8pPr>
              <a:lvl9pPr marL="329184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9pPr>
            </a:lstStyle>
            <a:p>
              <a:pPr>
                <a:lnSpc>
                  <a:spcPct val="100000"/>
                </a:lnSpc>
              </a:pPr>
              <a:r>
                <a:rPr lang="en-US" sz="1800" dirty="0"/>
                <a:t>A new approach to batch control and validation of ALUS operated </a:t>
              </a:r>
              <a:r>
                <a:rPr lang="en-US" sz="1800" dirty="0" err="1"/>
                <a:t>lyophilizers</a:t>
              </a:r>
              <a:r>
                <a:rPr lang="en-US" sz="1800" dirty="0"/>
                <a:t> – the </a:t>
              </a:r>
              <a:r>
                <a:rPr lang="en-US" sz="1800" dirty="0" err="1"/>
                <a:t>LyoPro</a:t>
              </a:r>
              <a:r>
                <a:rPr lang="en-US" sz="1800" dirty="0"/>
                <a:t> concept from Ellab!</a:t>
              </a:r>
            </a:p>
            <a:p>
              <a:pPr>
                <a:lnSpc>
                  <a:spcPct val="100000"/>
                </a:lnSpc>
              </a:pPr>
              <a:endParaRPr lang="en-US" sz="1800" dirty="0"/>
            </a:p>
          </p:txBody>
        </p:sp>
        <p:sp>
          <p:nvSpPr>
            <p:cNvPr id="8" name="TextBox 6">
              <a:extLst>
                <a:ext uri="{FF2B5EF4-FFF2-40B4-BE49-F238E27FC236}">
                  <a16:creationId xmlns:a16="http://schemas.microsoft.com/office/drawing/2014/main" id="{017EB653-F4F9-4EDA-05A3-9DC1705AF8B5}"/>
                </a:ext>
              </a:extLst>
            </p:cNvPr>
            <p:cNvSpPr txBox="1"/>
            <p:nvPr/>
          </p:nvSpPr>
          <p:spPr>
            <a:xfrm>
              <a:off x="346675" y="2959713"/>
              <a:ext cx="5404445" cy="738664"/>
            </a:xfrm>
            <a:prstGeom prst="rect">
              <a:avLst/>
            </a:prstGeom>
            <a:noFill/>
          </p:spPr>
          <p:txBody>
            <a:bodyPr wrap="square" rtlCol="0">
              <a:spAutoFit/>
            </a:bodyPr>
            <a:lstStyle/>
            <a:p>
              <a:r>
                <a:rPr lang="en-US" sz="4200" b="1" dirty="0" err="1">
                  <a:solidFill>
                    <a:schemeClr val="tx2"/>
                  </a:solidFill>
                  <a:latin typeface="+mj-lt"/>
                </a:rPr>
                <a:t>TrackSense</a:t>
              </a:r>
              <a:r>
                <a:rPr lang="en-US" sz="4200" b="1" dirty="0">
                  <a:solidFill>
                    <a:schemeClr val="tx2"/>
                  </a:solidFill>
                  <a:latin typeface="+mj-lt"/>
                </a:rPr>
                <a:t>® </a:t>
              </a:r>
              <a:r>
                <a:rPr lang="en-US" sz="4200" b="1" dirty="0" err="1">
                  <a:solidFill>
                    <a:schemeClr val="tx2"/>
                  </a:solidFill>
                  <a:latin typeface="+mj-lt"/>
                </a:rPr>
                <a:t>LyoPro</a:t>
              </a:r>
              <a:endParaRPr lang="en-US" sz="4200" b="1" dirty="0">
                <a:solidFill>
                  <a:schemeClr val="tx2"/>
                </a:solidFill>
                <a:latin typeface="+mj-lt"/>
              </a:endParaRPr>
            </a:p>
          </p:txBody>
        </p:sp>
      </p:grpSp>
      <p:pic>
        <p:nvPicPr>
          <p:cNvPr id="9" name="Imagen 8">
            <a:extLst>
              <a:ext uri="{FF2B5EF4-FFF2-40B4-BE49-F238E27FC236}">
                <a16:creationId xmlns:a16="http://schemas.microsoft.com/office/drawing/2014/main" id="{35B99B8E-0BA0-8CF5-540F-0D23F88E1596}"/>
              </a:ext>
            </a:extLst>
          </p:cNvPr>
          <p:cNvPicPr>
            <a:picLocks noChangeAspect="1"/>
          </p:cNvPicPr>
          <p:nvPr/>
        </p:nvPicPr>
        <p:blipFill>
          <a:blip r:embed="rId2"/>
          <a:stretch>
            <a:fillRect/>
          </a:stretch>
        </p:blipFill>
        <p:spPr>
          <a:xfrm>
            <a:off x="4222531" y="2960107"/>
            <a:ext cx="7772400" cy="3790244"/>
          </a:xfrm>
          <a:prstGeom prst="rect">
            <a:avLst/>
          </a:prstGeom>
        </p:spPr>
      </p:pic>
    </p:spTree>
    <p:extLst>
      <p:ext uri="{BB962C8B-B14F-4D97-AF65-F5344CB8AC3E}">
        <p14:creationId xmlns:p14="http://schemas.microsoft.com/office/powerpoint/2010/main" val="131732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88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100" fill="hold"/>
                                        <p:tgtEl>
                                          <p:spTgt spid="15"/>
                                        </p:tgtEl>
                                        <p:attrNameLst>
                                          <p:attrName>ppt_x</p:attrName>
                                        </p:attrNameLst>
                                      </p:cBhvr>
                                      <p:tavLst>
                                        <p:tav tm="0">
                                          <p:val>
                                            <p:strVal val="#ppt_x"/>
                                          </p:val>
                                        </p:tav>
                                        <p:tav tm="100000">
                                          <p:val>
                                            <p:strVal val="#ppt_x"/>
                                          </p:val>
                                        </p:tav>
                                      </p:tavLst>
                                    </p:anim>
                                    <p:anim calcmode="lin" valueType="num">
                                      <p:cBhvr additive="base">
                                        <p:cTn id="8" dur="11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6FCC3-F8EB-BA1C-DDBD-DC30C6DEB372}"/>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8739E7BE-346D-6528-288D-D1D832FD68C2}"/>
              </a:ext>
            </a:extLst>
          </p:cNvPr>
          <p:cNvSpPr>
            <a:spLocks noGrp="1"/>
          </p:cNvSpPr>
          <p:nvPr>
            <p:ph type="body" sz="half" idx="10"/>
          </p:nvPr>
        </p:nvSpPr>
        <p:spPr>
          <a:xfrm>
            <a:off x="266213" y="4379754"/>
            <a:ext cx="2596055" cy="1703011"/>
          </a:xfrm>
        </p:spPr>
        <p:txBody>
          <a:bodyPr>
            <a:normAutofit fontScale="92500"/>
          </a:bodyPr>
          <a:lstStyle/>
          <a:p>
            <a:pPr fontAlgn="auto">
              <a:spcBef>
                <a:spcPts val="0"/>
              </a:spcBef>
              <a:spcAft>
                <a:spcPts val="600"/>
              </a:spcAft>
              <a:buClr>
                <a:schemeClr val="accent1"/>
              </a:buClr>
            </a:pPr>
            <a:r>
              <a:rPr lang="en-US" sz="1600" b="1" dirty="0" err="1">
                <a:solidFill>
                  <a:schemeClr val="accent1"/>
                </a:solidFill>
                <a:latin typeface="Ellab Sans" panose="02000503000000020004" pitchFamily="2" charset="0"/>
              </a:rPr>
              <a:t>LyoPro</a:t>
            </a:r>
            <a:r>
              <a:rPr lang="en-US" sz="1600" b="1" dirty="0">
                <a:solidFill>
                  <a:schemeClr val="accent1"/>
                </a:solidFill>
                <a:latin typeface="Ellab Sans" panose="02000503000000020004" pitchFamily="2" charset="0"/>
              </a:rPr>
              <a:t> is a data logger – not just a data transmitter</a:t>
            </a:r>
            <a:br>
              <a:rPr lang="en-US" sz="1600" b="1" dirty="0">
                <a:solidFill>
                  <a:schemeClr val="accent1"/>
                </a:solidFill>
                <a:latin typeface="Ellab Sans" panose="02000503000000020004" pitchFamily="2" charset="0"/>
              </a:rPr>
            </a:br>
            <a:br>
              <a:rPr lang="en-US" sz="1600" b="1" dirty="0">
                <a:solidFill>
                  <a:schemeClr val="accent1"/>
                </a:solidFill>
                <a:latin typeface="Ellab Sans" panose="02000503000000020004" pitchFamily="2" charset="0"/>
              </a:rPr>
            </a:br>
            <a:r>
              <a:rPr lang="en-US" sz="1600" dirty="0">
                <a:solidFill>
                  <a:schemeClr val="tx1"/>
                </a:solidFill>
              </a:rPr>
              <a:t>Battery operated memory eliminates data gaps which would otherwise jeopardize FDA 21 CFR Part 11 compliance</a:t>
            </a:r>
          </a:p>
        </p:txBody>
      </p:sp>
      <p:sp>
        <p:nvSpPr>
          <p:cNvPr id="4" name="Título 3">
            <a:extLst>
              <a:ext uri="{FF2B5EF4-FFF2-40B4-BE49-F238E27FC236}">
                <a16:creationId xmlns:a16="http://schemas.microsoft.com/office/drawing/2014/main" id="{86E625D9-8FC6-0AEC-20EE-66C126A61445}"/>
              </a:ext>
            </a:extLst>
          </p:cNvPr>
          <p:cNvSpPr>
            <a:spLocks noGrp="1"/>
          </p:cNvSpPr>
          <p:nvPr>
            <p:ph type="title"/>
          </p:nvPr>
        </p:nvSpPr>
        <p:spPr>
          <a:xfrm>
            <a:off x="346437" y="1021400"/>
            <a:ext cx="6482988" cy="876108"/>
          </a:xfrm>
        </p:spPr>
        <p:txBody>
          <a:bodyPr/>
          <a:lstStyle/>
          <a:p>
            <a:r>
              <a:rPr lang="en-GB" dirty="0"/>
              <a:t>TrackSense® LyoPro – Ideal for Product Monitoring</a:t>
            </a:r>
            <a:endParaRPr lang="es-ES" dirty="0"/>
          </a:p>
        </p:txBody>
      </p:sp>
      <p:sp>
        <p:nvSpPr>
          <p:cNvPr id="3" name="Marcador de texto 2">
            <a:extLst>
              <a:ext uri="{FF2B5EF4-FFF2-40B4-BE49-F238E27FC236}">
                <a16:creationId xmlns:a16="http://schemas.microsoft.com/office/drawing/2014/main" id="{E8DA51DD-7741-292E-8ACC-25552EF54F11}"/>
              </a:ext>
            </a:extLst>
          </p:cNvPr>
          <p:cNvSpPr txBox="1">
            <a:spLocks/>
          </p:cNvSpPr>
          <p:nvPr/>
        </p:nvSpPr>
        <p:spPr bwMode="auto">
          <a:xfrm>
            <a:off x="359998" y="2204714"/>
            <a:ext cx="5736002" cy="59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Why? - LyoPro is a data logger – not just </a:t>
            </a:r>
            <a:br>
              <a:rPr lang="en-US" dirty="0"/>
            </a:br>
            <a:r>
              <a:rPr lang="en-US" dirty="0"/>
              <a:t>a data transmitter</a:t>
            </a:r>
          </a:p>
        </p:txBody>
      </p:sp>
      <p:sp>
        <p:nvSpPr>
          <p:cNvPr id="14" name="Marcador de texto 1">
            <a:extLst>
              <a:ext uri="{FF2B5EF4-FFF2-40B4-BE49-F238E27FC236}">
                <a16:creationId xmlns:a16="http://schemas.microsoft.com/office/drawing/2014/main" id="{97CCA579-604A-806E-29D1-B44AE4CF980D}"/>
              </a:ext>
            </a:extLst>
          </p:cNvPr>
          <p:cNvSpPr txBox="1">
            <a:spLocks/>
          </p:cNvSpPr>
          <p:nvPr/>
        </p:nvSpPr>
        <p:spPr bwMode="auto">
          <a:xfrm>
            <a:off x="3243874" y="4379754"/>
            <a:ext cx="2596055" cy="1456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92500"/>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Bef>
                <a:spcPts val="0"/>
              </a:spcBef>
              <a:spcAft>
                <a:spcPts val="600"/>
              </a:spcAft>
              <a:buClr>
                <a:schemeClr val="accent1"/>
              </a:buClr>
            </a:pPr>
            <a:r>
              <a:rPr lang="en-US" sz="1600" b="1" dirty="0" err="1">
                <a:solidFill>
                  <a:schemeClr val="accent1"/>
                </a:solidFill>
                <a:latin typeface="Ellab Sans" panose="02000503000000020004" pitchFamily="2" charset="0"/>
              </a:rPr>
              <a:t>LyoPro</a:t>
            </a:r>
            <a:r>
              <a:rPr lang="en-US" sz="1600" b="1" dirty="0">
                <a:solidFill>
                  <a:schemeClr val="accent1"/>
                </a:solidFill>
                <a:latin typeface="Ellab Sans" panose="02000503000000020004" pitchFamily="2" charset="0"/>
              </a:rPr>
              <a:t> is compact – same logger fits all sizes of vials</a:t>
            </a:r>
          </a:p>
          <a:p>
            <a:pPr fontAlgn="auto">
              <a:spcBef>
                <a:spcPts val="0"/>
              </a:spcBef>
              <a:spcAft>
                <a:spcPts val="600"/>
              </a:spcAft>
              <a:buClr>
                <a:schemeClr val="accent1"/>
              </a:buClr>
            </a:pPr>
            <a:br>
              <a:rPr lang="en-US" sz="1600" b="1" dirty="0">
                <a:solidFill>
                  <a:schemeClr val="accent1"/>
                </a:solidFill>
                <a:latin typeface="Ellab Sans" panose="02000503000000020004" pitchFamily="2" charset="0"/>
              </a:rPr>
            </a:br>
            <a:r>
              <a:rPr lang="en-US" sz="1600" dirty="0">
                <a:solidFill>
                  <a:schemeClr val="tx1"/>
                </a:solidFill>
              </a:rPr>
              <a:t>Replaces only a few vials and ensures maximum yield</a:t>
            </a:r>
          </a:p>
        </p:txBody>
      </p:sp>
      <p:cxnSp>
        <p:nvCxnSpPr>
          <p:cNvPr id="15" name="Conector recto 14">
            <a:extLst>
              <a:ext uri="{FF2B5EF4-FFF2-40B4-BE49-F238E27FC236}">
                <a16:creationId xmlns:a16="http://schemas.microsoft.com/office/drawing/2014/main" id="{2C06980C-FBA3-D5D5-B7A8-C979FAC2F31E}"/>
              </a:ext>
            </a:extLst>
          </p:cNvPr>
          <p:cNvCxnSpPr>
            <a:cxnSpLocks/>
          </p:cNvCxnSpPr>
          <p:nvPr/>
        </p:nvCxnSpPr>
        <p:spPr>
          <a:xfrm flipV="1">
            <a:off x="3042744" y="4379754"/>
            <a:ext cx="0" cy="1892092"/>
          </a:xfrm>
          <a:prstGeom prst="line">
            <a:avLst/>
          </a:prstGeom>
          <a:ln>
            <a:solidFill>
              <a:schemeClr val="accent1">
                <a:lumMod val="40000"/>
                <a:lumOff val="60000"/>
                <a:alpha val="50000"/>
              </a:schemeClr>
            </a:solidFill>
          </a:ln>
        </p:spPr>
        <p:style>
          <a:lnRef idx="2">
            <a:schemeClr val="accent3"/>
          </a:lnRef>
          <a:fillRef idx="0">
            <a:schemeClr val="accent3"/>
          </a:fillRef>
          <a:effectRef idx="1">
            <a:schemeClr val="accent3"/>
          </a:effectRef>
          <a:fontRef idx="minor">
            <a:schemeClr val="tx1"/>
          </a:fontRef>
        </p:style>
      </p:cxnSp>
      <p:sp>
        <p:nvSpPr>
          <p:cNvPr id="18" name="Marcador de texto 1">
            <a:extLst>
              <a:ext uri="{FF2B5EF4-FFF2-40B4-BE49-F238E27FC236}">
                <a16:creationId xmlns:a16="http://schemas.microsoft.com/office/drawing/2014/main" id="{C2A731EE-164D-02BB-353D-AABEA5143D27}"/>
              </a:ext>
            </a:extLst>
          </p:cNvPr>
          <p:cNvSpPr txBox="1">
            <a:spLocks/>
          </p:cNvSpPr>
          <p:nvPr/>
        </p:nvSpPr>
        <p:spPr bwMode="auto">
          <a:xfrm>
            <a:off x="6329359" y="4379754"/>
            <a:ext cx="2596055" cy="1703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Bef>
                <a:spcPts val="0"/>
              </a:spcBef>
              <a:spcAft>
                <a:spcPts val="600"/>
              </a:spcAft>
              <a:buClr>
                <a:schemeClr val="accent1"/>
              </a:buClr>
            </a:pPr>
            <a:r>
              <a:rPr lang="en-US" sz="1600" b="1" dirty="0" err="1">
                <a:solidFill>
                  <a:schemeClr val="accent1"/>
                </a:solidFill>
                <a:latin typeface="Ellab Sans" panose="02000503000000020004" pitchFamily="2" charset="0"/>
              </a:rPr>
              <a:t>LyoPro</a:t>
            </a:r>
            <a:r>
              <a:rPr lang="en-US" sz="1600" b="1" dirty="0">
                <a:solidFill>
                  <a:schemeClr val="accent1"/>
                </a:solidFill>
                <a:latin typeface="Ellab Sans" panose="02000503000000020004" pitchFamily="2" charset="0"/>
              </a:rPr>
              <a:t> temperature sensor is tiny – using the thermocouple technology</a:t>
            </a:r>
          </a:p>
          <a:p>
            <a:pPr fontAlgn="auto">
              <a:spcBef>
                <a:spcPts val="0"/>
              </a:spcBef>
              <a:spcAft>
                <a:spcPts val="600"/>
              </a:spcAft>
              <a:buClr>
                <a:schemeClr val="accent1"/>
              </a:buClr>
            </a:pPr>
            <a:br>
              <a:rPr lang="en-US" sz="1600" b="1" dirty="0">
                <a:solidFill>
                  <a:schemeClr val="accent1"/>
                </a:solidFill>
                <a:latin typeface="Ellab Sans" panose="02000503000000020004" pitchFamily="2" charset="0"/>
              </a:rPr>
            </a:br>
            <a:r>
              <a:rPr lang="en-US" sz="1600" dirty="0">
                <a:solidFill>
                  <a:schemeClr val="tx1"/>
                </a:solidFill>
              </a:rPr>
              <a:t>No or very little impact on measurement</a:t>
            </a:r>
          </a:p>
          <a:p>
            <a:pPr fontAlgn="auto">
              <a:spcBef>
                <a:spcPts val="0"/>
              </a:spcBef>
              <a:spcAft>
                <a:spcPts val="600"/>
              </a:spcAft>
              <a:buClr>
                <a:schemeClr val="accent1"/>
              </a:buClr>
            </a:pPr>
            <a:endParaRPr lang="en-US"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p:txBody>
      </p:sp>
      <p:sp>
        <p:nvSpPr>
          <p:cNvPr id="19" name="Marcador de texto 1">
            <a:extLst>
              <a:ext uri="{FF2B5EF4-FFF2-40B4-BE49-F238E27FC236}">
                <a16:creationId xmlns:a16="http://schemas.microsoft.com/office/drawing/2014/main" id="{DC457EEF-9196-4C09-7DDF-38CEAA50DBC6}"/>
              </a:ext>
            </a:extLst>
          </p:cNvPr>
          <p:cNvSpPr txBox="1">
            <a:spLocks/>
          </p:cNvSpPr>
          <p:nvPr/>
        </p:nvSpPr>
        <p:spPr bwMode="auto">
          <a:xfrm>
            <a:off x="9377358" y="4379754"/>
            <a:ext cx="2596055" cy="1703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Bef>
                <a:spcPts val="0"/>
              </a:spcBef>
              <a:spcAft>
                <a:spcPts val="600"/>
              </a:spcAft>
              <a:buClr>
                <a:schemeClr val="accent1"/>
              </a:buClr>
            </a:pPr>
            <a:r>
              <a:rPr lang="en-US" sz="1600" b="1" dirty="0" err="1">
                <a:solidFill>
                  <a:schemeClr val="accent1"/>
                </a:solidFill>
                <a:latin typeface="Ellab Sans" panose="02000503000000020004" pitchFamily="2" charset="0"/>
              </a:rPr>
              <a:t>LyoPro</a:t>
            </a:r>
            <a:r>
              <a:rPr lang="en-US" sz="1600" b="1" dirty="0">
                <a:solidFill>
                  <a:schemeClr val="accent1"/>
                </a:solidFill>
                <a:latin typeface="Ellab Sans" panose="02000503000000020004" pitchFamily="2" charset="0"/>
              </a:rPr>
              <a:t>  can be multiplied – software accommodates 100+ loggers in same study </a:t>
            </a:r>
            <a:br>
              <a:rPr lang="en-US" sz="1600" b="1" dirty="0">
                <a:solidFill>
                  <a:schemeClr val="accent1"/>
                </a:solidFill>
                <a:latin typeface="Ellab Sans" panose="02000503000000020004" pitchFamily="2" charset="0"/>
              </a:rPr>
            </a:br>
            <a:br>
              <a:rPr lang="en-US" sz="1600" b="1" dirty="0">
                <a:solidFill>
                  <a:schemeClr val="accent1"/>
                </a:solidFill>
                <a:latin typeface="Ellab Sans" panose="02000503000000020004" pitchFamily="2" charset="0"/>
              </a:rPr>
            </a:br>
            <a:r>
              <a:rPr lang="en-US" sz="1600" dirty="0">
                <a:solidFill>
                  <a:schemeClr val="tx1"/>
                </a:solidFill>
              </a:rPr>
              <a:t>No need for running multiple studies to cover entire chamber</a:t>
            </a:r>
          </a:p>
          <a:p>
            <a:pPr fontAlgn="auto">
              <a:spcBef>
                <a:spcPts val="0"/>
              </a:spcBef>
              <a:spcAft>
                <a:spcPts val="600"/>
              </a:spcAft>
              <a:buClr>
                <a:schemeClr val="accent1"/>
              </a:buClr>
            </a:pPr>
            <a:endParaRPr lang="en-US" sz="1600" dirty="0">
              <a:solidFill>
                <a:schemeClr val="tx1"/>
              </a:solidFill>
            </a:endParaRPr>
          </a:p>
        </p:txBody>
      </p:sp>
      <p:cxnSp>
        <p:nvCxnSpPr>
          <p:cNvPr id="24" name="Conector recto 23">
            <a:extLst>
              <a:ext uri="{FF2B5EF4-FFF2-40B4-BE49-F238E27FC236}">
                <a16:creationId xmlns:a16="http://schemas.microsoft.com/office/drawing/2014/main" id="{37B37F14-4667-A85F-03E0-4E682120C32B}"/>
              </a:ext>
            </a:extLst>
          </p:cNvPr>
          <p:cNvCxnSpPr>
            <a:cxnSpLocks/>
          </p:cNvCxnSpPr>
          <p:nvPr/>
        </p:nvCxnSpPr>
        <p:spPr>
          <a:xfrm flipV="1">
            <a:off x="6020405" y="4379754"/>
            <a:ext cx="0" cy="1892092"/>
          </a:xfrm>
          <a:prstGeom prst="line">
            <a:avLst/>
          </a:prstGeom>
          <a:ln>
            <a:solidFill>
              <a:schemeClr val="accent1">
                <a:lumMod val="40000"/>
                <a:lumOff val="60000"/>
                <a:alpha val="50000"/>
              </a:schemeClr>
            </a:solidFill>
          </a:ln>
        </p:spPr>
        <p:style>
          <a:lnRef idx="2">
            <a:schemeClr val="accent3"/>
          </a:lnRef>
          <a:fillRef idx="0">
            <a:schemeClr val="accent3"/>
          </a:fillRef>
          <a:effectRef idx="1">
            <a:schemeClr val="accent3"/>
          </a:effectRef>
          <a:fontRef idx="minor">
            <a:schemeClr val="tx1"/>
          </a:fontRef>
        </p:style>
      </p:cxnSp>
      <p:cxnSp>
        <p:nvCxnSpPr>
          <p:cNvPr id="25" name="Conector recto 24">
            <a:extLst>
              <a:ext uri="{FF2B5EF4-FFF2-40B4-BE49-F238E27FC236}">
                <a16:creationId xmlns:a16="http://schemas.microsoft.com/office/drawing/2014/main" id="{A6D6875B-6BE2-78EE-2FF6-D3907FC29680}"/>
              </a:ext>
            </a:extLst>
          </p:cNvPr>
          <p:cNvCxnSpPr>
            <a:cxnSpLocks/>
          </p:cNvCxnSpPr>
          <p:nvPr/>
        </p:nvCxnSpPr>
        <p:spPr>
          <a:xfrm flipV="1">
            <a:off x="9068405" y="4379754"/>
            <a:ext cx="0" cy="1892092"/>
          </a:xfrm>
          <a:prstGeom prst="line">
            <a:avLst/>
          </a:prstGeom>
          <a:ln>
            <a:solidFill>
              <a:schemeClr val="accent1">
                <a:lumMod val="40000"/>
                <a:lumOff val="60000"/>
                <a:alpha val="50000"/>
              </a:schemeClr>
            </a:solidFill>
          </a:ln>
        </p:spPr>
        <p:style>
          <a:lnRef idx="2">
            <a:schemeClr val="accent3"/>
          </a:lnRef>
          <a:fillRef idx="0">
            <a:schemeClr val="accent3"/>
          </a:fillRef>
          <a:effectRef idx="1">
            <a:schemeClr val="accent3"/>
          </a:effectRef>
          <a:fontRef idx="minor">
            <a:schemeClr val="tx1"/>
          </a:fontRef>
        </p:style>
      </p:cxnSp>
      <p:pic>
        <p:nvPicPr>
          <p:cNvPr id="10" name="Imagen 9" descr="Un control color blanco&#10;&#10;El contenido generado por IA puede ser incorrecto.">
            <a:extLst>
              <a:ext uri="{FF2B5EF4-FFF2-40B4-BE49-F238E27FC236}">
                <a16:creationId xmlns:a16="http://schemas.microsoft.com/office/drawing/2014/main" id="{86961447-1545-1B90-BAD2-702B28CE8677}"/>
              </a:ext>
            </a:extLst>
          </p:cNvPr>
          <p:cNvPicPr>
            <a:picLocks noChangeAspect="1"/>
          </p:cNvPicPr>
          <p:nvPr/>
        </p:nvPicPr>
        <p:blipFill>
          <a:blip r:embed="rId2"/>
          <a:stretch>
            <a:fillRect/>
          </a:stretch>
        </p:blipFill>
        <p:spPr>
          <a:xfrm>
            <a:off x="7714012" y="-52546"/>
            <a:ext cx="5029200" cy="4432300"/>
          </a:xfrm>
          <a:prstGeom prst="rect">
            <a:avLst/>
          </a:prstGeom>
        </p:spPr>
      </p:pic>
    </p:spTree>
    <p:extLst>
      <p:ext uri="{BB962C8B-B14F-4D97-AF65-F5344CB8AC3E}">
        <p14:creationId xmlns:p14="http://schemas.microsoft.com/office/powerpoint/2010/main" val="1283337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39DF2-DA9E-2FEF-EFB3-D45AFC231991}"/>
            </a:ext>
          </a:extLst>
        </p:cNvPr>
        <p:cNvGrpSpPr/>
        <p:nvPr/>
      </p:nvGrpSpPr>
      <p:grpSpPr>
        <a:xfrm>
          <a:off x="0" y="0"/>
          <a:ext cx="0" cy="0"/>
          <a:chOff x="0" y="0"/>
          <a:chExt cx="0" cy="0"/>
        </a:xfrm>
      </p:grpSpPr>
      <p:pic>
        <p:nvPicPr>
          <p:cNvPr id="8" name="Picture Placeholder 7" descr="A picture containing indoor&#10;&#10;Description automatically generated">
            <a:extLst>
              <a:ext uri="{FF2B5EF4-FFF2-40B4-BE49-F238E27FC236}">
                <a16:creationId xmlns:a16="http://schemas.microsoft.com/office/drawing/2014/main" id="{288C071F-38D1-F667-F841-92C67F62D052}"/>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l="5712" b="-26"/>
          <a:stretch/>
        </p:blipFill>
        <p:spPr bwMode="auto">
          <a:xfrm>
            <a:off x="7045472" y="0"/>
            <a:ext cx="5146528" cy="6914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texto 1">
            <a:extLst>
              <a:ext uri="{FF2B5EF4-FFF2-40B4-BE49-F238E27FC236}">
                <a16:creationId xmlns:a16="http://schemas.microsoft.com/office/drawing/2014/main" id="{2FD3696E-12A3-7EA0-361C-4EF47D15F916}"/>
              </a:ext>
            </a:extLst>
          </p:cNvPr>
          <p:cNvSpPr>
            <a:spLocks noGrp="1"/>
          </p:cNvSpPr>
          <p:nvPr>
            <p:ph type="body" sz="half" idx="10"/>
          </p:nvPr>
        </p:nvSpPr>
        <p:spPr>
          <a:xfrm>
            <a:off x="346437" y="2986195"/>
            <a:ext cx="5736002" cy="986716"/>
          </a:xfrm>
        </p:spPr>
        <p:txBody>
          <a:bodyPr>
            <a:normAutofit fontScale="77500" lnSpcReduction="20000"/>
          </a:bodyPr>
          <a:lstStyle/>
          <a:p>
            <a:pPr fontAlgn="auto">
              <a:spcBef>
                <a:spcPts val="0"/>
              </a:spcBef>
              <a:spcAft>
                <a:spcPts val="600"/>
              </a:spcAft>
              <a:buClr>
                <a:schemeClr val="accent1"/>
              </a:buClr>
            </a:pPr>
            <a:r>
              <a:rPr lang="en-US" sz="1600" b="1" dirty="0">
                <a:solidFill>
                  <a:schemeClr val="accent1"/>
                </a:solidFill>
                <a:latin typeface="Ellab Sans" panose="02000503000000020004" pitchFamily="2" charset="0"/>
              </a:rPr>
              <a:t>LyoPro system has several RF transmitters embedded in basic design</a:t>
            </a:r>
            <a:br>
              <a:rPr lang="en-US" sz="1600" b="1" dirty="0">
                <a:solidFill>
                  <a:schemeClr val="accent1"/>
                </a:solidFill>
                <a:latin typeface="Ellab Sans" panose="02000503000000020004" pitchFamily="2" charset="0"/>
              </a:rPr>
            </a:br>
            <a:br>
              <a:rPr lang="en-US" sz="1600" b="1" dirty="0">
                <a:solidFill>
                  <a:schemeClr val="accent1"/>
                </a:solidFill>
                <a:latin typeface="Ellab Sans" panose="02000503000000020004" pitchFamily="2" charset="0"/>
              </a:rPr>
            </a:br>
            <a:r>
              <a:rPr lang="en-US" sz="1600" dirty="0">
                <a:solidFill>
                  <a:schemeClr val="tx1"/>
                </a:solidFill>
              </a:rPr>
              <a:t>Ensures fast and safe transmission of data between logger, </a:t>
            </a:r>
            <a:br>
              <a:rPr lang="en-US" sz="1600" dirty="0">
                <a:solidFill>
                  <a:schemeClr val="tx1"/>
                </a:solidFill>
              </a:rPr>
            </a:br>
            <a:r>
              <a:rPr lang="en-US" sz="1600" dirty="0">
                <a:solidFill>
                  <a:schemeClr val="tx1"/>
                </a:solidFill>
              </a:rPr>
              <a:t>access point and software</a:t>
            </a:r>
          </a:p>
          <a:p>
            <a:pPr fontAlgn="auto">
              <a:spcBef>
                <a:spcPts val="0"/>
              </a:spcBef>
              <a:spcAft>
                <a:spcPts val="600"/>
              </a:spcAft>
              <a:buClr>
                <a:schemeClr val="accent1"/>
              </a:buClr>
            </a:pPr>
            <a:endParaRPr lang="en-US"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p:txBody>
      </p:sp>
      <p:sp>
        <p:nvSpPr>
          <p:cNvPr id="4" name="Título 3">
            <a:extLst>
              <a:ext uri="{FF2B5EF4-FFF2-40B4-BE49-F238E27FC236}">
                <a16:creationId xmlns:a16="http://schemas.microsoft.com/office/drawing/2014/main" id="{9C116432-F3BF-402A-D6A9-0EF88034AB0F}"/>
              </a:ext>
            </a:extLst>
          </p:cNvPr>
          <p:cNvSpPr>
            <a:spLocks noGrp="1"/>
          </p:cNvSpPr>
          <p:nvPr>
            <p:ph type="title"/>
          </p:nvPr>
        </p:nvSpPr>
        <p:spPr>
          <a:xfrm>
            <a:off x="346437" y="1021400"/>
            <a:ext cx="6482988" cy="876108"/>
          </a:xfrm>
        </p:spPr>
        <p:txBody>
          <a:bodyPr/>
          <a:lstStyle/>
          <a:p>
            <a:r>
              <a:rPr lang="en-GB" dirty="0"/>
              <a:t>TrackSense® LyoPro – Ideal for Product Monitoring</a:t>
            </a:r>
            <a:endParaRPr lang="es-ES" dirty="0"/>
          </a:p>
        </p:txBody>
      </p:sp>
      <p:sp>
        <p:nvSpPr>
          <p:cNvPr id="3" name="Marcador de texto 2">
            <a:extLst>
              <a:ext uri="{FF2B5EF4-FFF2-40B4-BE49-F238E27FC236}">
                <a16:creationId xmlns:a16="http://schemas.microsoft.com/office/drawing/2014/main" id="{44671C3E-FC9C-7624-3D22-9828D4AFD67C}"/>
              </a:ext>
            </a:extLst>
          </p:cNvPr>
          <p:cNvSpPr txBox="1">
            <a:spLocks/>
          </p:cNvSpPr>
          <p:nvPr/>
        </p:nvSpPr>
        <p:spPr bwMode="auto">
          <a:xfrm>
            <a:off x="359998" y="2204714"/>
            <a:ext cx="5736002" cy="2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Why? – Enables logging of LIVE Data</a:t>
            </a:r>
          </a:p>
        </p:txBody>
      </p:sp>
      <p:sp>
        <p:nvSpPr>
          <p:cNvPr id="5" name="Marcador de texto 1">
            <a:extLst>
              <a:ext uri="{FF2B5EF4-FFF2-40B4-BE49-F238E27FC236}">
                <a16:creationId xmlns:a16="http://schemas.microsoft.com/office/drawing/2014/main" id="{1183DD38-1175-4916-0E18-4716FE57CAEE}"/>
              </a:ext>
            </a:extLst>
          </p:cNvPr>
          <p:cNvSpPr txBox="1">
            <a:spLocks/>
          </p:cNvSpPr>
          <p:nvPr/>
        </p:nvSpPr>
        <p:spPr bwMode="auto">
          <a:xfrm>
            <a:off x="346437" y="4503041"/>
            <a:ext cx="5736002" cy="161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85000" lnSpcReduction="10000"/>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Bef>
                <a:spcPts val="0"/>
              </a:spcBef>
              <a:spcAft>
                <a:spcPts val="600"/>
              </a:spcAft>
              <a:buClr>
                <a:schemeClr val="accent1"/>
              </a:buClr>
            </a:pPr>
            <a:r>
              <a:rPr lang="en-US" sz="1600" b="1" dirty="0">
                <a:solidFill>
                  <a:schemeClr val="accent1"/>
                </a:solidFill>
                <a:latin typeface="Ellab Sans" panose="02000503000000020004" pitchFamily="2" charset="0"/>
              </a:rPr>
              <a:t>Long range Access Point required as only additional equipment</a:t>
            </a:r>
            <a:br>
              <a:rPr lang="en-US" sz="1600" b="1" dirty="0">
                <a:solidFill>
                  <a:schemeClr val="accent1"/>
                </a:solidFill>
                <a:latin typeface="Ellab Sans" panose="02000503000000020004" pitchFamily="2" charset="0"/>
              </a:rPr>
            </a:br>
            <a:br>
              <a:rPr lang="en-US" sz="1600" b="1" dirty="0">
                <a:solidFill>
                  <a:schemeClr val="accent1"/>
                </a:solidFill>
                <a:latin typeface="Ellab Sans" panose="02000503000000020004" pitchFamily="2" charset="0"/>
              </a:rPr>
            </a:br>
            <a:r>
              <a:rPr lang="en-US" sz="1600" dirty="0">
                <a:solidFill>
                  <a:schemeClr val="tx1"/>
                </a:solidFill>
              </a:rPr>
              <a:t>Placed outside the freeze-drying chamber:</a:t>
            </a:r>
          </a:p>
          <a:p>
            <a:pPr fontAlgn="auto">
              <a:spcBef>
                <a:spcPts val="0"/>
              </a:spcBef>
              <a:spcAft>
                <a:spcPts val="600"/>
              </a:spcAft>
              <a:buClr>
                <a:schemeClr val="accent1"/>
              </a:buClr>
            </a:pPr>
            <a:r>
              <a:rPr lang="en-US" sz="1600" dirty="0">
                <a:solidFill>
                  <a:schemeClr val="tx1"/>
                </a:solidFill>
              </a:rPr>
              <a:t>No chamber leak, no cables needed inside </a:t>
            </a:r>
          </a:p>
          <a:p>
            <a:pPr fontAlgn="auto">
              <a:spcBef>
                <a:spcPts val="0"/>
              </a:spcBef>
              <a:spcAft>
                <a:spcPts val="600"/>
              </a:spcAft>
              <a:buClr>
                <a:schemeClr val="accent1"/>
              </a:buClr>
            </a:pPr>
            <a:r>
              <a:rPr lang="en-US" sz="1600" dirty="0">
                <a:solidFill>
                  <a:schemeClr val="tx1"/>
                </a:solidFill>
              </a:rPr>
              <a:t>No need for chamber modification</a:t>
            </a:r>
          </a:p>
          <a:p>
            <a:pPr fontAlgn="auto">
              <a:spcBef>
                <a:spcPts val="0"/>
              </a:spcBef>
              <a:spcAft>
                <a:spcPts val="600"/>
              </a:spcAft>
              <a:buClr>
                <a:schemeClr val="accent1"/>
              </a:buClr>
            </a:pPr>
            <a:r>
              <a:rPr lang="en-US" sz="1600" dirty="0">
                <a:solidFill>
                  <a:schemeClr val="tx1"/>
                </a:solidFill>
              </a:rPr>
              <a:t>No thermal impact from extra mass</a:t>
            </a:r>
          </a:p>
          <a:p>
            <a:pPr fontAlgn="auto">
              <a:spcBef>
                <a:spcPts val="0"/>
              </a:spcBef>
              <a:spcAft>
                <a:spcPts val="600"/>
              </a:spcAft>
              <a:buClr>
                <a:schemeClr val="accent1"/>
              </a:buClr>
            </a:pPr>
            <a:endParaRPr lang="en-US"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p:txBody>
      </p:sp>
      <p:cxnSp>
        <p:nvCxnSpPr>
          <p:cNvPr id="7" name="Conector recto 6">
            <a:extLst>
              <a:ext uri="{FF2B5EF4-FFF2-40B4-BE49-F238E27FC236}">
                <a16:creationId xmlns:a16="http://schemas.microsoft.com/office/drawing/2014/main" id="{042B0305-1727-C28F-33CF-E4532035974A}"/>
              </a:ext>
            </a:extLst>
          </p:cNvPr>
          <p:cNvCxnSpPr>
            <a:cxnSpLocks/>
          </p:cNvCxnSpPr>
          <p:nvPr/>
        </p:nvCxnSpPr>
        <p:spPr>
          <a:xfrm>
            <a:off x="346437" y="4171181"/>
            <a:ext cx="5158251" cy="0"/>
          </a:xfrm>
          <a:prstGeom prst="line">
            <a:avLst/>
          </a:prstGeom>
          <a:ln>
            <a:solidFill>
              <a:schemeClr val="accent1">
                <a:lumMod val="40000"/>
                <a:lumOff val="60000"/>
                <a:alpha val="50000"/>
              </a:schemeClr>
            </a:solidFill>
          </a:ln>
        </p:spPr>
        <p:style>
          <a:lnRef idx="2">
            <a:schemeClr val="accent3"/>
          </a:lnRef>
          <a:fillRef idx="0">
            <a:schemeClr val="accent3"/>
          </a:fillRef>
          <a:effectRef idx="1">
            <a:schemeClr val="accent3"/>
          </a:effectRef>
          <a:fontRef idx="minor">
            <a:schemeClr val="tx1"/>
          </a:fontRef>
        </p:style>
      </p:cxnSp>
      <p:pic>
        <p:nvPicPr>
          <p:cNvPr id="6" name="Imagen 5">
            <a:extLst>
              <a:ext uri="{FF2B5EF4-FFF2-40B4-BE49-F238E27FC236}">
                <a16:creationId xmlns:a16="http://schemas.microsoft.com/office/drawing/2014/main" id="{9B68AF5E-6261-4970-5A47-AB16D1F7C53F}"/>
              </a:ext>
            </a:extLst>
          </p:cNvPr>
          <p:cNvPicPr>
            <a:picLocks noChangeAspect="1"/>
          </p:cNvPicPr>
          <p:nvPr/>
        </p:nvPicPr>
        <p:blipFill>
          <a:blip r:embed="rId4"/>
          <a:stretch>
            <a:fillRect/>
          </a:stretch>
        </p:blipFill>
        <p:spPr>
          <a:xfrm>
            <a:off x="4536766" y="4584004"/>
            <a:ext cx="4585317" cy="2236049"/>
          </a:xfrm>
          <a:prstGeom prst="rect">
            <a:avLst/>
          </a:prstGeom>
        </p:spPr>
      </p:pic>
    </p:spTree>
    <p:extLst>
      <p:ext uri="{BB962C8B-B14F-4D97-AF65-F5344CB8AC3E}">
        <p14:creationId xmlns:p14="http://schemas.microsoft.com/office/powerpoint/2010/main" val="4105726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7750D-8FD3-B4E7-5FB0-4DDE6F06E1DB}"/>
            </a:ext>
          </a:extLst>
        </p:cNvPr>
        <p:cNvGrpSpPr/>
        <p:nvPr/>
      </p:nvGrpSpPr>
      <p:grpSpPr>
        <a:xfrm>
          <a:off x="0" y="0"/>
          <a:ext cx="0" cy="0"/>
          <a:chOff x="0" y="0"/>
          <a:chExt cx="0" cy="0"/>
        </a:xfrm>
      </p:grpSpPr>
      <p:pic>
        <p:nvPicPr>
          <p:cNvPr id="8" name="Picture Placeholder 7" descr="A picture containing indoor&#10;&#10;Description automatically generated">
            <a:extLst>
              <a:ext uri="{FF2B5EF4-FFF2-40B4-BE49-F238E27FC236}">
                <a16:creationId xmlns:a16="http://schemas.microsoft.com/office/drawing/2014/main" id="{06E5BC4B-6460-6746-541F-0A206E7C9FE3}"/>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l="5712" t="38845" b="-26"/>
          <a:stretch/>
        </p:blipFill>
        <p:spPr bwMode="auto">
          <a:xfrm>
            <a:off x="7045472" y="0"/>
            <a:ext cx="5146528" cy="422932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Marcador de texto 1">
            <a:extLst>
              <a:ext uri="{FF2B5EF4-FFF2-40B4-BE49-F238E27FC236}">
                <a16:creationId xmlns:a16="http://schemas.microsoft.com/office/drawing/2014/main" id="{512506AA-55D7-CE41-740B-BFB588EB6315}"/>
              </a:ext>
            </a:extLst>
          </p:cNvPr>
          <p:cNvSpPr>
            <a:spLocks noGrp="1"/>
          </p:cNvSpPr>
          <p:nvPr>
            <p:ph type="body" sz="half" idx="10"/>
          </p:nvPr>
        </p:nvSpPr>
        <p:spPr>
          <a:xfrm>
            <a:off x="346437" y="2986195"/>
            <a:ext cx="5736002" cy="986716"/>
          </a:xfrm>
        </p:spPr>
        <p:txBody>
          <a:bodyPr>
            <a:normAutofit/>
          </a:bodyPr>
          <a:lstStyle/>
          <a:p>
            <a:pPr fontAlgn="auto">
              <a:spcBef>
                <a:spcPts val="0"/>
              </a:spcBef>
              <a:spcAft>
                <a:spcPts val="600"/>
              </a:spcAft>
              <a:buClr>
                <a:schemeClr val="accent1"/>
              </a:buClr>
            </a:pPr>
            <a:r>
              <a:rPr lang="en-US" sz="1600" b="1" dirty="0">
                <a:solidFill>
                  <a:schemeClr val="accent1"/>
                </a:solidFill>
                <a:latin typeface="Ellab Sans" panose="02000503000000020004" pitchFamily="2" charset="0"/>
              </a:rPr>
              <a:t>Real time data</a:t>
            </a:r>
          </a:p>
          <a:p>
            <a:pPr fontAlgn="auto">
              <a:spcBef>
                <a:spcPts val="0"/>
              </a:spcBef>
              <a:spcAft>
                <a:spcPts val="600"/>
              </a:spcAft>
              <a:buClr>
                <a:schemeClr val="accent1"/>
              </a:buClr>
            </a:pPr>
            <a:br>
              <a:rPr lang="en-US" sz="1600" b="1" dirty="0">
                <a:solidFill>
                  <a:schemeClr val="accent1"/>
                </a:solidFill>
                <a:latin typeface="Ellab Sans" panose="02000503000000020004" pitchFamily="2" charset="0"/>
              </a:rPr>
            </a:br>
            <a:r>
              <a:rPr lang="en-US" sz="1600" dirty="0">
                <a:solidFill>
                  <a:schemeClr val="tx1"/>
                </a:solidFill>
              </a:rPr>
              <a:t>Increased response time to save valuable batches</a:t>
            </a:r>
          </a:p>
          <a:p>
            <a:pPr fontAlgn="auto">
              <a:spcBef>
                <a:spcPts val="0"/>
              </a:spcBef>
              <a:spcAft>
                <a:spcPts val="600"/>
              </a:spcAft>
              <a:buClr>
                <a:schemeClr val="accent1"/>
              </a:buClr>
            </a:pPr>
            <a:endParaRPr lang="en-US"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p:txBody>
      </p:sp>
      <p:sp>
        <p:nvSpPr>
          <p:cNvPr id="4" name="Título 3">
            <a:extLst>
              <a:ext uri="{FF2B5EF4-FFF2-40B4-BE49-F238E27FC236}">
                <a16:creationId xmlns:a16="http://schemas.microsoft.com/office/drawing/2014/main" id="{E1B1855D-880E-4189-7EA2-D8A24DA63A04}"/>
              </a:ext>
            </a:extLst>
          </p:cNvPr>
          <p:cNvSpPr>
            <a:spLocks noGrp="1"/>
          </p:cNvSpPr>
          <p:nvPr>
            <p:ph type="title"/>
          </p:nvPr>
        </p:nvSpPr>
        <p:spPr>
          <a:xfrm>
            <a:off x="346437" y="1021400"/>
            <a:ext cx="6482988" cy="876108"/>
          </a:xfrm>
        </p:spPr>
        <p:txBody>
          <a:bodyPr/>
          <a:lstStyle/>
          <a:p>
            <a:r>
              <a:rPr lang="en-GB" dirty="0" err="1"/>
              <a:t>TrackSense</a:t>
            </a:r>
            <a:r>
              <a:rPr lang="en-GB" dirty="0"/>
              <a:t>® </a:t>
            </a:r>
            <a:r>
              <a:rPr lang="en-GB" dirty="0" err="1"/>
              <a:t>LyoPro</a:t>
            </a:r>
            <a:r>
              <a:rPr lang="en-GB" dirty="0"/>
              <a:t> – Ideal for Product Monitoring</a:t>
            </a:r>
            <a:endParaRPr lang="es-ES" dirty="0"/>
          </a:p>
        </p:txBody>
      </p:sp>
      <p:sp>
        <p:nvSpPr>
          <p:cNvPr id="3" name="Marcador de texto 2">
            <a:extLst>
              <a:ext uri="{FF2B5EF4-FFF2-40B4-BE49-F238E27FC236}">
                <a16:creationId xmlns:a16="http://schemas.microsoft.com/office/drawing/2014/main" id="{FB2DA07F-84F6-F3A5-09C8-575F3672C8C5}"/>
              </a:ext>
            </a:extLst>
          </p:cNvPr>
          <p:cNvSpPr txBox="1">
            <a:spLocks/>
          </p:cNvSpPr>
          <p:nvPr/>
        </p:nvSpPr>
        <p:spPr bwMode="auto">
          <a:xfrm>
            <a:off x="359998" y="2204714"/>
            <a:ext cx="5736002" cy="2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Why? – </a:t>
            </a:r>
            <a:r>
              <a:rPr lang="en-US" dirty="0" err="1"/>
              <a:t>Upto</a:t>
            </a:r>
            <a:r>
              <a:rPr lang="en-US" dirty="0"/>
              <a:t> 100 loggers in a LIVE data study</a:t>
            </a:r>
          </a:p>
        </p:txBody>
      </p:sp>
      <p:cxnSp>
        <p:nvCxnSpPr>
          <p:cNvPr id="7" name="Conector recto 6">
            <a:extLst>
              <a:ext uri="{FF2B5EF4-FFF2-40B4-BE49-F238E27FC236}">
                <a16:creationId xmlns:a16="http://schemas.microsoft.com/office/drawing/2014/main" id="{0A8115F9-BE06-ED3D-FD71-769E4DEF224E}"/>
              </a:ext>
            </a:extLst>
          </p:cNvPr>
          <p:cNvCxnSpPr>
            <a:cxnSpLocks/>
          </p:cNvCxnSpPr>
          <p:nvPr/>
        </p:nvCxnSpPr>
        <p:spPr>
          <a:xfrm>
            <a:off x="346437" y="3972911"/>
            <a:ext cx="5158251" cy="0"/>
          </a:xfrm>
          <a:prstGeom prst="line">
            <a:avLst/>
          </a:prstGeom>
          <a:ln>
            <a:solidFill>
              <a:schemeClr val="accent1">
                <a:lumMod val="40000"/>
                <a:lumOff val="60000"/>
                <a:alpha val="50000"/>
              </a:schemeClr>
            </a:solidFill>
          </a:ln>
        </p:spPr>
        <p:style>
          <a:lnRef idx="2">
            <a:schemeClr val="accent3"/>
          </a:lnRef>
          <a:fillRef idx="0">
            <a:schemeClr val="accent3"/>
          </a:fillRef>
          <a:effectRef idx="1">
            <a:schemeClr val="accent3"/>
          </a:effectRef>
          <a:fontRef idx="minor">
            <a:schemeClr val="tx1"/>
          </a:fontRef>
        </p:style>
      </p:cxnSp>
      <p:pic>
        <p:nvPicPr>
          <p:cNvPr id="6" name="Picture 11" descr="A picture containing text, indoor&#10;&#10;Description automatically generated">
            <a:extLst>
              <a:ext uri="{FF2B5EF4-FFF2-40B4-BE49-F238E27FC236}">
                <a16:creationId xmlns:a16="http://schemas.microsoft.com/office/drawing/2014/main" id="{F9B9E09F-8315-AB4A-379A-94FDFF65807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7601"/>
          <a:stretch/>
        </p:blipFill>
        <p:spPr>
          <a:xfrm>
            <a:off x="6454160" y="3397828"/>
            <a:ext cx="2721600" cy="2721600"/>
          </a:xfrm>
          <a:prstGeom prst="ellipse">
            <a:avLst/>
          </a:prstGeom>
          <a:solidFill>
            <a:schemeClr val="bg1"/>
          </a:solidFill>
          <a:ln>
            <a:noFill/>
            <a:prstDash val="sysDash"/>
          </a:ln>
          <a:effectLst>
            <a:outerShdw blurRad="480731" dist="50800" dir="5400000" algn="ctr" rotWithShape="0">
              <a:srgbClr val="000000">
                <a:alpha val="13178"/>
              </a:srgbClr>
            </a:outerShdw>
          </a:effectLst>
        </p:spPr>
      </p:pic>
      <p:sp>
        <p:nvSpPr>
          <p:cNvPr id="9" name="Marcador de texto 1">
            <a:extLst>
              <a:ext uri="{FF2B5EF4-FFF2-40B4-BE49-F238E27FC236}">
                <a16:creationId xmlns:a16="http://schemas.microsoft.com/office/drawing/2014/main" id="{BF5548FA-CAAF-363F-9669-8721E7C719FE}"/>
              </a:ext>
            </a:extLst>
          </p:cNvPr>
          <p:cNvSpPr txBox="1">
            <a:spLocks/>
          </p:cNvSpPr>
          <p:nvPr/>
        </p:nvSpPr>
        <p:spPr bwMode="auto">
          <a:xfrm>
            <a:off x="346437" y="4287456"/>
            <a:ext cx="5736002" cy="9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Bef>
                <a:spcPts val="0"/>
              </a:spcBef>
              <a:spcAft>
                <a:spcPts val="600"/>
              </a:spcAft>
              <a:buClr>
                <a:schemeClr val="accent1"/>
              </a:buClr>
            </a:pPr>
            <a:r>
              <a:rPr lang="en-US" sz="1600" b="1" dirty="0">
                <a:solidFill>
                  <a:schemeClr val="accent1"/>
                </a:solidFill>
                <a:latin typeface="Ellab Sans" panose="02000503000000020004" pitchFamily="2" charset="0"/>
              </a:rPr>
              <a:t>Dual antenna</a:t>
            </a:r>
          </a:p>
          <a:p>
            <a:pPr fontAlgn="auto">
              <a:spcBef>
                <a:spcPts val="0"/>
              </a:spcBef>
              <a:spcAft>
                <a:spcPts val="600"/>
              </a:spcAft>
              <a:buClr>
                <a:schemeClr val="accent1"/>
              </a:buClr>
            </a:pPr>
            <a:br>
              <a:rPr lang="en-US" sz="1600" b="1" dirty="0">
                <a:solidFill>
                  <a:schemeClr val="accent1"/>
                </a:solidFill>
                <a:latin typeface="Ellab Sans" panose="02000503000000020004" pitchFamily="2" charset="0"/>
              </a:rPr>
            </a:br>
            <a:r>
              <a:rPr lang="en-US" sz="1600" dirty="0">
                <a:solidFill>
                  <a:schemeClr val="tx1"/>
                </a:solidFill>
              </a:rPr>
              <a:t>Improved areal coverage and signal strength</a:t>
            </a:r>
          </a:p>
          <a:p>
            <a:pPr fontAlgn="auto">
              <a:spcBef>
                <a:spcPts val="0"/>
              </a:spcBef>
              <a:spcAft>
                <a:spcPts val="600"/>
              </a:spcAft>
              <a:buClr>
                <a:schemeClr val="accent1"/>
              </a:buClr>
            </a:pPr>
            <a:endParaRPr lang="en-US"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p:txBody>
      </p:sp>
      <p:cxnSp>
        <p:nvCxnSpPr>
          <p:cNvPr id="10" name="Conector recto 9">
            <a:extLst>
              <a:ext uri="{FF2B5EF4-FFF2-40B4-BE49-F238E27FC236}">
                <a16:creationId xmlns:a16="http://schemas.microsoft.com/office/drawing/2014/main" id="{6D4ED196-E78F-8832-C50E-D9FB1F58F23F}"/>
              </a:ext>
            </a:extLst>
          </p:cNvPr>
          <p:cNvCxnSpPr>
            <a:cxnSpLocks/>
          </p:cNvCxnSpPr>
          <p:nvPr/>
        </p:nvCxnSpPr>
        <p:spPr>
          <a:xfrm>
            <a:off x="346437" y="5274172"/>
            <a:ext cx="5158251" cy="0"/>
          </a:xfrm>
          <a:prstGeom prst="line">
            <a:avLst/>
          </a:prstGeom>
          <a:ln>
            <a:solidFill>
              <a:schemeClr val="accent1">
                <a:lumMod val="40000"/>
                <a:lumOff val="60000"/>
                <a:alpha val="50000"/>
              </a:schemeClr>
            </a:solidFill>
          </a:ln>
        </p:spPr>
        <p:style>
          <a:lnRef idx="2">
            <a:schemeClr val="accent3"/>
          </a:lnRef>
          <a:fillRef idx="0">
            <a:schemeClr val="accent3"/>
          </a:fillRef>
          <a:effectRef idx="1">
            <a:schemeClr val="accent3"/>
          </a:effectRef>
          <a:fontRef idx="minor">
            <a:schemeClr val="tx1"/>
          </a:fontRef>
        </p:style>
      </p:cxnSp>
      <p:sp>
        <p:nvSpPr>
          <p:cNvPr id="11" name="Marcador de texto 1">
            <a:extLst>
              <a:ext uri="{FF2B5EF4-FFF2-40B4-BE49-F238E27FC236}">
                <a16:creationId xmlns:a16="http://schemas.microsoft.com/office/drawing/2014/main" id="{89597C25-680D-06BE-F344-002D1EB670F0}"/>
              </a:ext>
            </a:extLst>
          </p:cNvPr>
          <p:cNvSpPr txBox="1">
            <a:spLocks/>
          </p:cNvSpPr>
          <p:nvPr/>
        </p:nvSpPr>
        <p:spPr bwMode="auto">
          <a:xfrm>
            <a:off x="346437" y="5659056"/>
            <a:ext cx="5736002" cy="601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Bef>
                <a:spcPts val="0"/>
              </a:spcBef>
              <a:spcAft>
                <a:spcPts val="600"/>
              </a:spcAft>
              <a:buClr>
                <a:schemeClr val="accent1"/>
              </a:buClr>
            </a:pPr>
            <a:r>
              <a:rPr lang="en-US" sz="1600" b="1" dirty="0">
                <a:solidFill>
                  <a:schemeClr val="accent1"/>
                </a:solidFill>
                <a:latin typeface="Ellab Sans" panose="02000503000000020004" pitchFamily="2" charset="0"/>
              </a:rPr>
              <a:t>Proprietary data communication protocol secures no data interference with other devices</a:t>
            </a:r>
            <a:endParaRPr lang="en-US" sz="1600" dirty="0">
              <a:solidFill>
                <a:schemeClr val="tx1"/>
              </a:solidFill>
            </a:endParaRPr>
          </a:p>
        </p:txBody>
      </p:sp>
      <p:pic>
        <p:nvPicPr>
          <p:cNvPr id="12" name="Picture 13" descr="A picture containing logo&#10;&#10;Description automatically generated">
            <a:extLst>
              <a:ext uri="{FF2B5EF4-FFF2-40B4-BE49-F238E27FC236}">
                <a16:creationId xmlns:a16="http://schemas.microsoft.com/office/drawing/2014/main" id="{2EF37A0A-5377-9585-1846-582964CF77C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43266" y="5060814"/>
            <a:ext cx="3397721" cy="1196483"/>
          </a:xfrm>
          <a:prstGeom prst="rect">
            <a:avLst/>
          </a:prstGeom>
        </p:spPr>
      </p:pic>
    </p:spTree>
    <p:extLst>
      <p:ext uri="{BB962C8B-B14F-4D97-AF65-F5344CB8AC3E}">
        <p14:creationId xmlns:p14="http://schemas.microsoft.com/office/powerpoint/2010/main" val="3103434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368EF-0173-F9D8-0D83-7631A3F0203C}"/>
            </a:ext>
          </a:extLst>
        </p:cNvPr>
        <p:cNvGrpSpPr/>
        <p:nvPr/>
      </p:nvGrpSpPr>
      <p:grpSpPr>
        <a:xfrm>
          <a:off x="0" y="0"/>
          <a:ext cx="0" cy="0"/>
          <a:chOff x="0" y="0"/>
          <a:chExt cx="0" cy="0"/>
        </a:xfrm>
      </p:grpSpPr>
      <p:pic>
        <p:nvPicPr>
          <p:cNvPr id="8" name="Picture Placeholder 7" descr="A picture containing indoor&#10;&#10;Description automatically generated">
            <a:extLst>
              <a:ext uri="{FF2B5EF4-FFF2-40B4-BE49-F238E27FC236}">
                <a16:creationId xmlns:a16="http://schemas.microsoft.com/office/drawing/2014/main" id="{56E3030C-3C6A-D98C-EF42-B33EA2C40984}"/>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l="5712" t="38845" b="-26"/>
          <a:stretch/>
        </p:blipFill>
        <p:spPr bwMode="auto">
          <a:xfrm>
            <a:off x="7045472" y="0"/>
            <a:ext cx="5146528" cy="422932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Marcador de texto 1">
            <a:extLst>
              <a:ext uri="{FF2B5EF4-FFF2-40B4-BE49-F238E27FC236}">
                <a16:creationId xmlns:a16="http://schemas.microsoft.com/office/drawing/2014/main" id="{7F3CD838-44B2-E568-0DF9-D5D51D45A3FD}"/>
              </a:ext>
            </a:extLst>
          </p:cNvPr>
          <p:cNvSpPr>
            <a:spLocks noGrp="1"/>
          </p:cNvSpPr>
          <p:nvPr>
            <p:ph type="body" sz="half" idx="10"/>
          </p:nvPr>
        </p:nvSpPr>
        <p:spPr>
          <a:xfrm>
            <a:off x="346437" y="2986195"/>
            <a:ext cx="5736002" cy="442805"/>
          </a:xfrm>
        </p:spPr>
        <p:txBody>
          <a:bodyPr>
            <a:normAutofit/>
          </a:bodyPr>
          <a:lstStyle/>
          <a:p>
            <a:pPr fontAlgn="auto">
              <a:spcBef>
                <a:spcPts val="0"/>
              </a:spcBef>
              <a:spcAft>
                <a:spcPts val="600"/>
              </a:spcAft>
              <a:buClr>
                <a:schemeClr val="accent1"/>
              </a:buClr>
            </a:pPr>
            <a:r>
              <a:rPr lang="en-US" sz="1600" b="1" dirty="0" err="1">
                <a:solidFill>
                  <a:schemeClr val="accent1"/>
                </a:solidFill>
                <a:latin typeface="Ellab Sans" panose="02000503000000020004" pitchFamily="2" charset="0"/>
              </a:rPr>
              <a:t>LyoPro</a:t>
            </a:r>
            <a:r>
              <a:rPr lang="en-US" sz="1600" b="1" dirty="0">
                <a:solidFill>
                  <a:schemeClr val="accent1"/>
                </a:solidFill>
                <a:latin typeface="Ellab Sans" panose="02000503000000020004" pitchFamily="2" charset="0"/>
              </a:rPr>
              <a:t> is a real datalogger with memory </a:t>
            </a:r>
            <a:br>
              <a:rPr lang="en-US" sz="1600" b="1" dirty="0">
                <a:solidFill>
                  <a:schemeClr val="accent1"/>
                </a:solidFill>
                <a:latin typeface="Ellab Sans" panose="02000503000000020004" pitchFamily="2" charset="0"/>
              </a:rPr>
            </a:br>
            <a:r>
              <a:rPr lang="en-US" sz="1600" b="1" dirty="0">
                <a:solidFill>
                  <a:schemeClr val="accent1"/>
                </a:solidFill>
                <a:latin typeface="Ellab Sans" panose="02000503000000020004" pitchFamily="2" charset="0"/>
              </a:rPr>
              <a:t>– and not only a data transmitter</a:t>
            </a:r>
          </a:p>
        </p:txBody>
      </p:sp>
      <p:sp>
        <p:nvSpPr>
          <p:cNvPr id="4" name="Título 3">
            <a:extLst>
              <a:ext uri="{FF2B5EF4-FFF2-40B4-BE49-F238E27FC236}">
                <a16:creationId xmlns:a16="http://schemas.microsoft.com/office/drawing/2014/main" id="{CFA7C481-8675-075B-EF6A-B892BF990B9A}"/>
              </a:ext>
            </a:extLst>
          </p:cNvPr>
          <p:cNvSpPr>
            <a:spLocks noGrp="1"/>
          </p:cNvSpPr>
          <p:nvPr>
            <p:ph type="title"/>
          </p:nvPr>
        </p:nvSpPr>
        <p:spPr>
          <a:xfrm>
            <a:off x="346437" y="1021400"/>
            <a:ext cx="6482988" cy="876108"/>
          </a:xfrm>
        </p:spPr>
        <p:txBody>
          <a:bodyPr/>
          <a:lstStyle/>
          <a:p>
            <a:r>
              <a:rPr lang="en-GB" dirty="0" err="1"/>
              <a:t>TrackSense</a:t>
            </a:r>
            <a:r>
              <a:rPr lang="en-GB" dirty="0"/>
              <a:t>® </a:t>
            </a:r>
            <a:r>
              <a:rPr lang="en-GB" dirty="0" err="1"/>
              <a:t>LyoPro</a:t>
            </a:r>
            <a:r>
              <a:rPr lang="en-GB" dirty="0"/>
              <a:t> – Ideal for Process Validation</a:t>
            </a:r>
            <a:endParaRPr lang="es-ES" dirty="0"/>
          </a:p>
        </p:txBody>
      </p:sp>
      <p:sp>
        <p:nvSpPr>
          <p:cNvPr id="3" name="Marcador de texto 2">
            <a:extLst>
              <a:ext uri="{FF2B5EF4-FFF2-40B4-BE49-F238E27FC236}">
                <a16:creationId xmlns:a16="http://schemas.microsoft.com/office/drawing/2014/main" id="{1DA684FB-06B7-54C9-F52F-C436F94962B0}"/>
              </a:ext>
            </a:extLst>
          </p:cNvPr>
          <p:cNvSpPr txBox="1">
            <a:spLocks/>
          </p:cNvSpPr>
          <p:nvPr/>
        </p:nvSpPr>
        <p:spPr bwMode="auto">
          <a:xfrm>
            <a:off x="359998" y="2204714"/>
            <a:ext cx="5736002" cy="2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Why? - No data gaps from start to finish</a:t>
            </a:r>
          </a:p>
        </p:txBody>
      </p:sp>
      <p:cxnSp>
        <p:nvCxnSpPr>
          <p:cNvPr id="7" name="Conector recto 6">
            <a:extLst>
              <a:ext uri="{FF2B5EF4-FFF2-40B4-BE49-F238E27FC236}">
                <a16:creationId xmlns:a16="http://schemas.microsoft.com/office/drawing/2014/main" id="{2F4D3645-B906-D080-67C1-6231F2BBFB0A}"/>
              </a:ext>
            </a:extLst>
          </p:cNvPr>
          <p:cNvCxnSpPr>
            <a:cxnSpLocks/>
          </p:cNvCxnSpPr>
          <p:nvPr/>
        </p:nvCxnSpPr>
        <p:spPr>
          <a:xfrm>
            <a:off x="346437" y="3550881"/>
            <a:ext cx="5736002" cy="0"/>
          </a:xfrm>
          <a:prstGeom prst="line">
            <a:avLst/>
          </a:prstGeom>
          <a:ln>
            <a:solidFill>
              <a:schemeClr val="accent1">
                <a:lumMod val="40000"/>
                <a:lumOff val="60000"/>
                <a:alpha val="50000"/>
              </a:schemeClr>
            </a:solidFill>
          </a:ln>
        </p:spPr>
        <p:style>
          <a:lnRef idx="2">
            <a:schemeClr val="accent3"/>
          </a:lnRef>
          <a:fillRef idx="0">
            <a:schemeClr val="accent3"/>
          </a:fillRef>
          <a:effectRef idx="1">
            <a:schemeClr val="accent3"/>
          </a:effectRef>
          <a:fontRef idx="minor">
            <a:schemeClr val="tx1"/>
          </a:fontRef>
        </p:style>
      </p:cxnSp>
      <p:sp>
        <p:nvSpPr>
          <p:cNvPr id="13" name="Marcador de texto 1">
            <a:extLst>
              <a:ext uri="{FF2B5EF4-FFF2-40B4-BE49-F238E27FC236}">
                <a16:creationId xmlns:a16="http://schemas.microsoft.com/office/drawing/2014/main" id="{45385391-D851-8A4A-602B-4A963B9411A4}"/>
              </a:ext>
            </a:extLst>
          </p:cNvPr>
          <p:cNvSpPr txBox="1">
            <a:spLocks/>
          </p:cNvSpPr>
          <p:nvPr/>
        </p:nvSpPr>
        <p:spPr bwMode="auto">
          <a:xfrm>
            <a:off x="346437" y="3795088"/>
            <a:ext cx="5736002" cy="24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Bef>
                <a:spcPts val="0"/>
              </a:spcBef>
              <a:spcAft>
                <a:spcPts val="600"/>
              </a:spcAft>
              <a:buClr>
                <a:schemeClr val="accent1"/>
              </a:buClr>
            </a:pPr>
            <a:r>
              <a:rPr lang="en-US" sz="1600" b="1" dirty="0">
                <a:solidFill>
                  <a:schemeClr val="accent1"/>
                </a:solidFill>
                <a:latin typeface="Ellab Sans" panose="02000503000000020004" pitchFamily="2" charset="0"/>
              </a:rPr>
              <a:t>Maintaining the highest data integrity</a:t>
            </a:r>
          </a:p>
        </p:txBody>
      </p:sp>
      <p:cxnSp>
        <p:nvCxnSpPr>
          <p:cNvPr id="14" name="Conector recto 13">
            <a:extLst>
              <a:ext uri="{FF2B5EF4-FFF2-40B4-BE49-F238E27FC236}">
                <a16:creationId xmlns:a16="http://schemas.microsoft.com/office/drawing/2014/main" id="{D24850B2-2E0E-C341-AD87-96F132FFF96E}"/>
              </a:ext>
            </a:extLst>
          </p:cNvPr>
          <p:cNvCxnSpPr>
            <a:cxnSpLocks/>
          </p:cNvCxnSpPr>
          <p:nvPr/>
        </p:nvCxnSpPr>
        <p:spPr>
          <a:xfrm>
            <a:off x="346437" y="4160481"/>
            <a:ext cx="5736002" cy="0"/>
          </a:xfrm>
          <a:prstGeom prst="line">
            <a:avLst/>
          </a:prstGeom>
          <a:ln>
            <a:solidFill>
              <a:schemeClr val="accent1">
                <a:lumMod val="40000"/>
                <a:lumOff val="60000"/>
                <a:alpha val="50000"/>
              </a:schemeClr>
            </a:solidFill>
          </a:ln>
        </p:spPr>
        <p:style>
          <a:lnRef idx="2">
            <a:schemeClr val="accent3"/>
          </a:lnRef>
          <a:fillRef idx="0">
            <a:schemeClr val="accent3"/>
          </a:fillRef>
          <a:effectRef idx="1">
            <a:schemeClr val="accent3"/>
          </a:effectRef>
          <a:fontRef idx="minor">
            <a:schemeClr val="tx1"/>
          </a:fontRef>
        </p:style>
      </p:cxnSp>
      <p:sp>
        <p:nvSpPr>
          <p:cNvPr id="15" name="Marcador de texto 1">
            <a:extLst>
              <a:ext uri="{FF2B5EF4-FFF2-40B4-BE49-F238E27FC236}">
                <a16:creationId xmlns:a16="http://schemas.microsoft.com/office/drawing/2014/main" id="{C15928C7-7766-DB79-24A6-F2548D8C89D8}"/>
              </a:ext>
            </a:extLst>
          </p:cNvPr>
          <p:cNvSpPr txBox="1">
            <a:spLocks/>
          </p:cNvSpPr>
          <p:nvPr/>
        </p:nvSpPr>
        <p:spPr bwMode="auto">
          <a:xfrm>
            <a:off x="346437" y="4381242"/>
            <a:ext cx="5736002" cy="24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Bef>
                <a:spcPts val="0"/>
              </a:spcBef>
              <a:spcAft>
                <a:spcPts val="600"/>
              </a:spcAft>
              <a:buClr>
                <a:schemeClr val="accent1"/>
              </a:buClr>
            </a:pPr>
            <a:r>
              <a:rPr lang="en-US" sz="1600" b="1" dirty="0">
                <a:solidFill>
                  <a:schemeClr val="accent1"/>
                </a:solidFill>
                <a:latin typeface="Ellab Sans" panose="02000503000000020004" pitchFamily="2" charset="0"/>
              </a:rPr>
              <a:t>No data gaps</a:t>
            </a:r>
          </a:p>
        </p:txBody>
      </p:sp>
      <p:cxnSp>
        <p:nvCxnSpPr>
          <p:cNvPr id="16" name="Conector recto 15">
            <a:extLst>
              <a:ext uri="{FF2B5EF4-FFF2-40B4-BE49-F238E27FC236}">
                <a16:creationId xmlns:a16="http://schemas.microsoft.com/office/drawing/2014/main" id="{91623D88-0ED6-FC11-A304-1453A0A16D3E}"/>
              </a:ext>
            </a:extLst>
          </p:cNvPr>
          <p:cNvCxnSpPr>
            <a:cxnSpLocks/>
          </p:cNvCxnSpPr>
          <p:nvPr/>
        </p:nvCxnSpPr>
        <p:spPr>
          <a:xfrm>
            <a:off x="346437" y="4734912"/>
            <a:ext cx="5736002" cy="0"/>
          </a:xfrm>
          <a:prstGeom prst="line">
            <a:avLst/>
          </a:prstGeom>
          <a:ln>
            <a:solidFill>
              <a:schemeClr val="accent1">
                <a:lumMod val="40000"/>
                <a:lumOff val="60000"/>
                <a:alpha val="50000"/>
              </a:schemeClr>
            </a:solidFill>
          </a:ln>
        </p:spPr>
        <p:style>
          <a:lnRef idx="2">
            <a:schemeClr val="accent3"/>
          </a:lnRef>
          <a:fillRef idx="0">
            <a:schemeClr val="accent3"/>
          </a:fillRef>
          <a:effectRef idx="1">
            <a:schemeClr val="accent3"/>
          </a:effectRef>
          <a:fontRef idx="minor">
            <a:schemeClr val="tx1"/>
          </a:fontRef>
        </p:style>
      </p:cxnSp>
      <p:sp>
        <p:nvSpPr>
          <p:cNvPr id="17" name="Marcador de texto 1">
            <a:extLst>
              <a:ext uri="{FF2B5EF4-FFF2-40B4-BE49-F238E27FC236}">
                <a16:creationId xmlns:a16="http://schemas.microsoft.com/office/drawing/2014/main" id="{34789CD9-9C8C-7958-0EF7-46E4B39C6E44}"/>
              </a:ext>
            </a:extLst>
          </p:cNvPr>
          <p:cNvSpPr txBox="1">
            <a:spLocks/>
          </p:cNvSpPr>
          <p:nvPr/>
        </p:nvSpPr>
        <p:spPr bwMode="auto">
          <a:xfrm>
            <a:off x="346437" y="4955673"/>
            <a:ext cx="5736002" cy="24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Bef>
                <a:spcPts val="0"/>
              </a:spcBef>
              <a:spcAft>
                <a:spcPts val="600"/>
              </a:spcAft>
              <a:buClr>
                <a:schemeClr val="accent1"/>
              </a:buClr>
            </a:pPr>
            <a:r>
              <a:rPr lang="en-US" sz="1600" b="1" dirty="0">
                <a:solidFill>
                  <a:schemeClr val="accent1"/>
                </a:solidFill>
                <a:latin typeface="Ellab Sans" panose="02000503000000020004" pitchFamily="2" charset="0"/>
              </a:rPr>
              <a:t>Full FDA 21 CFR part 11 compliance</a:t>
            </a:r>
          </a:p>
        </p:txBody>
      </p:sp>
      <p:cxnSp>
        <p:nvCxnSpPr>
          <p:cNvPr id="18" name="Conector recto 17">
            <a:extLst>
              <a:ext uri="{FF2B5EF4-FFF2-40B4-BE49-F238E27FC236}">
                <a16:creationId xmlns:a16="http://schemas.microsoft.com/office/drawing/2014/main" id="{90C90D27-750E-B0F3-BC2C-BAB2EF796F9A}"/>
              </a:ext>
            </a:extLst>
          </p:cNvPr>
          <p:cNvCxnSpPr>
            <a:cxnSpLocks/>
          </p:cNvCxnSpPr>
          <p:nvPr/>
        </p:nvCxnSpPr>
        <p:spPr>
          <a:xfrm>
            <a:off x="346437" y="5344512"/>
            <a:ext cx="5736002" cy="0"/>
          </a:xfrm>
          <a:prstGeom prst="line">
            <a:avLst/>
          </a:prstGeom>
          <a:ln>
            <a:solidFill>
              <a:schemeClr val="accent1">
                <a:lumMod val="40000"/>
                <a:lumOff val="60000"/>
                <a:alpha val="50000"/>
              </a:schemeClr>
            </a:solidFill>
          </a:ln>
        </p:spPr>
        <p:style>
          <a:lnRef idx="2">
            <a:schemeClr val="accent3"/>
          </a:lnRef>
          <a:fillRef idx="0">
            <a:schemeClr val="accent3"/>
          </a:fillRef>
          <a:effectRef idx="1">
            <a:schemeClr val="accent3"/>
          </a:effectRef>
          <a:fontRef idx="minor">
            <a:schemeClr val="tx1"/>
          </a:fontRef>
        </p:style>
      </p:cxnSp>
      <p:sp>
        <p:nvSpPr>
          <p:cNvPr id="19" name="Marcador de texto 1">
            <a:extLst>
              <a:ext uri="{FF2B5EF4-FFF2-40B4-BE49-F238E27FC236}">
                <a16:creationId xmlns:a16="http://schemas.microsoft.com/office/drawing/2014/main" id="{C74AD34E-3179-4701-0152-F529A02938F0}"/>
              </a:ext>
            </a:extLst>
          </p:cNvPr>
          <p:cNvSpPr txBox="1">
            <a:spLocks/>
          </p:cNvSpPr>
          <p:nvPr/>
        </p:nvSpPr>
        <p:spPr bwMode="auto">
          <a:xfrm>
            <a:off x="346437" y="5565273"/>
            <a:ext cx="5736002" cy="24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92500"/>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Bef>
                <a:spcPts val="0"/>
              </a:spcBef>
              <a:spcAft>
                <a:spcPts val="600"/>
              </a:spcAft>
              <a:buClr>
                <a:schemeClr val="accent1"/>
              </a:buClr>
            </a:pPr>
            <a:r>
              <a:rPr lang="en-US" sz="1600" b="1" dirty="0">
                <a:solidFill>
                  <a:schemeClr val="accent1"/>
                </a:solidFill>
                <a:latin typeface="Ellab Sans" panose="02000503000000020004" pitchFamily="2" charset="0"/>
              </a:rPr>
              <a:t>Allows same data logger technology from R&amp;D to production</a:t>
            </a:r>
          </a:p>
        </p:txBody>
      </p:sp>
      <p:pic>
        <p:nvPicPr>
          <p:cNvPr id="10" name="Imagen 9">
            <a:extLst>
              <a:ext uri="{FF2B5EF4-FFF2-40B4-BE49-F238E27FC236}">
                <a16:creationId xmlns:a16="http://schemas.microsoft.com/office/drawing/2014/main" id="{E9D6BFED-4602-4AD9-50A7-7A6B4BA82530}"/>
              </a:ext>
            </a:extLst>
          </p:cNvPr>
          <p:cNvPicPr>
            <a:picLocks noChangeAspect="1"/>
          </p:cNvPicPr>
          <p:nvPr/>
        </p:nvPicPr>
        <p:blipFill>
          <a:blip r:embed="rId4"/>
          <a:stretch>
            <a:fillRect/>
          </a:stretch>
        </p:blipFill>
        <p:spPr>
          <a:xfrm>
            <a:off x="6453191" y="3374113"/>
            <a:ext cx="2721600" cy="2721600"/>
          </a:xfrm>
          <a:prstGeom prst="rect">
            <a:avLst/>
          </a:prstGeom>
          <a:effectLst>
            <a:outerShdw blurRad="430058" dist="50800" dir="5400000" algn="ctr" rotWithShape="0">
              <a:srgbClr val="000000">
                <a:alpha val="13688"/>
              </a:srgbClr>
            </a:outerShdw>
          </a:effectLst>
        </p:spPr>
      </p:pic>
    </p:spTree>
    <p:extLst>
      <p:ext uri="{BB962C8B-B14F-4D97-AF65-F5344CB8AC3E}">
        <p14:creationId xmlns:p14="http://schemas.microsoft.com/office/powerpoint/2010/main" val="3528910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3E362-A45B-8249-C3C2-796A55376C37}"/>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F7B5151E-3E68-4589-8FDD-272F25BD21BE}"/>
              </a:ext>
            </a:extLst>
          </p:cNvPr>
          <p:cNvSpPr>
            <a:spLocks noGrp="1"/>
          </p:cNvSpPr>
          <p:nvPr>
            <p:ph type="body" sz="half" idx="10"/>
          </p:nvPr>
        </p:nvSpPr>
        <p:spPr>
          <a:xfrm>
            <a:off x="346437" y="2986195"/>
            <a:ext cx="5736002" cy="986716"/>
          </a:xfrm>
        </p:spPr>
        <p:txBody>
          <a:bodyPr>
            <a:normAutofit/>
          </a:bodyPr>
          <a:lstStyle/>
          <a:p>
            <a:pPr fontAlgn="auto">
              <a:spcBef>
                <a:spcPts val="0"/>
              </a:spcBef>
              <a:spcAft>
                <a:spcPts val="600"/>
              </a:spcAft>
              <a:buClr>
                <a:schemeClr val="accent1"/>
              </a:buClr>
            </a:pPr>
            <a:r>
              <a:rPr lang="en-US" sz="1600" b="1" dirty="0">
                <a:solidFill>
                  <a:schemeClr val="accent1"/>
                </a:solidFill>
                <a:latin typeface="Ellab Sans" panose="02000503000000020004" pitchFamily="2" charset="0"/>
              </a:rPr>
              <a:t>Full study in one session</a:t>
            </a:r>
          </a:p>
          <a:p>
            <a:pPr fontAlgn="auto">
              <a:spcBef>
                <a:spcPts val="0"/>
              </a:spcBef>
              <a:spcAft>
                <a:spcPts val="600"/>
              </a:spcAft>
              <a:buClr>
                <a:schemeClr val="accent1"/>
              </a:buClr>
            </a:pPr>
            <a:br>
              <a:rPr lang="en-US" sz="1600" b="1" dirty="0">
                <a:solidFill>
                  <a:schemeClr val="accent1"/>
                </a:solidFill>
                <a:latin typeface="Ellab Sans" panose="02000503000000020004" pitchFamily="2" charset="0"/>
              </a:rPr>
            </a:br>
            <a:r>
              <a:rPr lang="en-US" sz="1600" dirty="0">
                <a:solidFill>
                  <a:schemeClr val="tx1"/>
                </a:solidFill>
              </a:rPr>
              <a:t>No merging of split studies necessary to get the full overview when analyzing data</a:t>
            </a:r>
          </a:p>
          <a:p>
            <a:pPr fontAlgn="auto">
              <a:spcBef>
                <a:spcPts val="0"/>
              </a:spcBef>
              <a:spcAft>
                <a:spcPts val="600"/>
              </a:spcAft>
              <a:buClr>
                <a:schemeClr val="accent1"/>
              </a:buClr>
            </a:pPr>
            <a:endParaRPr lang="en-US"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p:txBody>
      </p:sp>
      <p:sp>
        <p:nvSpPr>
          <p:cNvPr id="4" name="Título 3">
            <a:extLst>
              <a:ext uri="{FF2B5EF4-FFF2-40B4-BE49-F238E27FC236}">
                <a16:creationId xmlns:a16="http://schemas.microsoft.com/office/drawing/2014/main" id="{91750881-6816-FF44-8A27-11197BA9578F}"/>
              </a:ext>
            </a:extLst>
          </p:cNvPr>
          <p:cNvSpPr>
            <a:spLocks noGrp="1"/>
          </p:cNvSpPr>
          <p:nvPr>
            <p:ph type="title"/>
          </p:nvPr>
        </p:nvSpPr>
        <p:spPr>
          <a:xfrm>
            <a:off x="346437" y="1021400"/>
            <a:ext cx="6482988" cy="876108"/>
          </a:xfrm>
        </p:spPr>
        <p:txBody>
          <a:bodyPr/>
          <a:lstStyle/>
          <a:p>
            <a:r>
              <a:rPr lang="en-GB" dirty="0" err="1"/>
              <a:t>TrackSense</a:t>
            </a:r>
            <a:r>
              <a:rPr lang="en-GB" dirty="0"/>
              <a:t>® </a:t>
            </a:r>
            <a:r>
              <a:rPr lang="en-GB" dirty="0" err="1"/>
              <a:t>LyoPro</a:t>
            </a:r>
            <a:r>
              <a:rPr lang="en-GB" dirty="0"/>
              <a:t> </a:t>
            </a:r>
            <a:br>
              <a:rPr lang="en-GB" dirty="0"/>
            </a:br>
            <a:r>
              <a:rPr lang="en-GB" dirty="0"/>
              <a:t>– Ideal for Shelf Mapping</a:t>
            </a:r>
            <a:endParaRPr lang="es-ES" dirty="0"/>
          </a:p>
        </p:txBody>
      </p:sp>
      <p:sp>
        <p:nvSpPr>
          <p:cNvPr id="3" name="Marcador de texto 2">
            <a:extLst>
              <a:ext uri="{FF2B5EF4-FFF2-40B4-BE49-F238E27FC236}">
                <a16:creationId xmlns:a16="http://schemas.microsoft.com/office/drawing/2014/main" id="{38EB3194-43CE-E9CB-1507-82E37B43DE05}"/>
              </a:ext>
            </a:extLst>
          </p:cNvPr>
          <p:cNvSpPr txBox="1">
            <a:spLocks/>
          </p:cNvSpPr>
          <p:nvPr/>
        </p:nvSpPr>
        <p:spPr bwMode="auto">
          <a:xfrm>
            <a:off x="359998" y="2204714"/>
            <a:ext cx="5736002" cy="2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Why? - More than 100 loggers in one study</a:t>
            </a:r>
          </a:p>
        </p:txBody>
      </p:sp>
      <p:sp>
        <p:nvSpPr>
          <p:cNvPr id="5" name="Marcador de texto 1">
            <a:extLst>
              <a:ext uri="{FF2B5EF4-FFF2-40B4-BE49-F238E27FC236}">
                <a16:creationId xmlns:a16="http://schemas.microsoft.com/office/drawing/2014/main" id="{BB835717-2840-61D7-F139-47C135AEEB52}"/>
              </a:ext>
            </a:extLst>
          </p:cNvPr>
          <p:cNvSpPr txBox="1">
            <a:spLocks/>
          </p:cNvSpPr>
          <p:nvPr/>
        </p:nvSpPr>
        <p:spPr bwMode="auto">
          <a:xfrm>
            <a:off x="346437" y="4503041"/>
            <a:ext cx="5736002" cy="161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Bef>
                <a:spcPts val="0"/>
              </a:spcBef>
              <a:spcAft>
                <a:spcPts val="600"/>
              </a:spcAft>
              <a:buClr>
                <a:schemeClr val="accent1"/>
              </a:buClr>
            </a:pPr>
            <a:r>
              <a:rPr lang="en-US" sz="1600" b="1" dirty="0">
                <a:solidFill>
                  <a:schemeClr val="accent1"/>
                </a:solidFill>
                <a:latin typeface="Ellab Sans" panose="02000503000000020004" pitchFamily="2" charset="0"/>
              </a:rPr>
              <a:t>Shelf mapping of up to 20 shelves each 5 measuring points in one go</a:t>
            </a:r>
            <a:br>
              <a:rPr lang="en-US" sz="1600" b="1" dirty="0">
                <a:solidFill>
                  <a:schemeClr val="accent1"/>
                </a:solidFill>
                <a:latin typeface="Ellab Sans" panose="02000503000000020004" pitchFamily="2" charset="0"/>
              </a:rPr>
            </a:br>
            <a:br>
              <a:rPr lang="en-US" sz="1600" b="1" dirty="0">
                <a:solidFill>
                  <a:schemeClr val="accent1"/>
                </a:solidFill>
                <a:latin typeface="Ellab Sans" panose="02000503000000020004" pitchFamily="2" charset="0"/>
              </a:rPr>
            </a:br>
            <a:r>
              <a:rPr lang="en-US" sz="1600" dirty="0">
                <a:solidFill>
                  <a:schemeClr val="tx1"/>
                </a:solidFill>
              </a:rPr>
              <a:t>Typical recommended  positions are in 4 corners </a:t>
            </a:r>
            <a:br>
              <a:rPr lang="en-US" sz="1600" dirty="0">
                <a:solidFill>
                  <a:schemeClr val="tx1"/>
                </a:solidFill>
              </a:rPr>
            </a:br>
            <a:r>
              <a:rPr lang="en-US" sz="1600" dirty="0">
                <a:solidFill>
                  <a:schemeClr val="tx1"/>
                </a:solidFill>
              </a:rPr>
              <a:t>&amp; center on each shelf</a:t>
            </a:r>
          </a:p>
          <a:p>
            <a:pPr fontAlgn="auto">
              <a:spcBef>
                <a:spcPts val="0"/>
              </a:spcBef>
              <a:spcAft>
                <a:spcPts val="600"/>
              </a:spcAft>
              <a:buClr>
                <a:schemeClr val="accent1"/>
              </a:buClr>
            </a:pPr>
            <a:endParaRPr lang="en-US"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p:txBody>
      </p:sp>
      <p:cxnSp>
        <p:nvCxnSpPr>
          <p:cNvPr id="7" name="Conector recto 6">
            <a:extLst>
              <a:ext uri="{FF2B5EF4-FFF2-40B4-BE49-F238E27FC236}">
                <a16:creationId xmlns:a16="http://schemas.microsoft.com/office/drawing/2014/main" id="{129C1011-4C05-8C70-99ED-60FA46F0BAA1}"/>
              </a:ext>
            </a:extLst>
          </p:cNvPr>
          <p:cNvCxnSpPr>
            <a:cxnSpLocks/>
          </p:cNvCxnSpPr>
          <p:nvPr/>
        </p:nvCxnSpPr>
        <p:spPr>
          <a:xfrm>
            <a:off x="346437" y="4171181"/>
            <a:ext cx="5158251" cy="0"/>
          </a:xfrm>
          <a:prstGeom prst="line">
            <a:avLst/>
          </a:prstGeom>
          <a:ln>
            <a:solidFill>
              <a:schemeClr val="accent1">
                <a:lumMod val="40000"/>
                <a:lumOff val="60000"/>
                <a:alpha val="50000"/>
              </a:schemeClr>
            </a:solidFill>
          </a:ln>
        </p:spPr>
        <p:style>
          <a:lnRef idx="2">
            <a:schemeClr val="accent3"/>
          </a:lnRef>
          <a:fillRef idx="0">
            <a:schemeClr val="accent3"/>
          </a:fillRef>
          <a:effectRef idx="1">
            <a:schemeClr val="accent3"/>
          </a:effectRef>
          <a:fontRef idx="minor">
            <a:schemeClr val="tx1"/>
          </a:fontRef>
        </p:style>
      </p:cxnSp>
      <p:pic>
        <p:nvPicPr>
          <p:cNvPr id="6" name="Picture 30" descr="A picture containing indoor&#10;&#10;Description automatically generated">
            <a:extLst>
              <a:ext uri="{FF2B5EF4-FFF2-40B4-BE49-F238E27FC236}">
                <a16:creationId xmlns:a16="http://schemas.microsoft.com/office/drawing/2014/main" id="{7FD973CD-7669-95E6-D4D6-CE9868CB1A4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1609"/>
          <a:stretch/>
        </p:blipFill>
        <p:spPr>
          <a:xfrm>
            <a:off x="7045472" y="-3286"/>
            <a:ext cx="5146528" cy="6861286"/>
          </a:xfrm>
          <a:prstGeom prst="rect">
            <a:avLst/>
          </a:prstGeom>
          <a:ln>
            <a:noFill/>
          </a:ln>
        </p:spPr>
      </p:pic>
      <p:grpSp>
        <p:nvGrpSpPr>
          <p:cNvPr id="10" name="Group 8">
            <a:extLst>
              <a:ext uri="{FF2B5EF4-FFF2-40B4-BE49-F238E27FC236}">
                <a16:creationId xmlns:a16="http://schemas.microsoft.com/office/drawing/2014/main" id="{7E087D7C-6D25-A28F-482E-68C997C76D15}"/>
              </a:ext>
            </a:extLst>
          </p:cNvPr>
          <p:cNvGrpSpPr/>
          <p:nvPr/>
        </p:nvGrpSpPr>
        <p:grpSpPr>
          <a:xfrm>
            <a:off x="6687314" y="3972911"/>
            <a:ext cx="2248542" cy="2248542"/>
            <a:chOff x="5018739" y="3352604"/>
            <a:chExt cx="1873785" cy="1873785"/>
          </a:xfrm>
        </p:grpSpPr>
        <p:sp>
          <p:nvSpPr>
            <p:cNvPr id="11" name="Oval 12">
              <a:extLst>
                <a:ext uri="{FF2B5EF4-FFF2-40B4-BE49-F238E27FC236}">
                  <a16:creationId xmlns:a16="http://schemas.microsoft.com/office/drawing/2014/main" id="{099EFA24-F35C-AA0B-A483-C04995737D1E}"/>
                </a:ext>
              </a:extLst>
            </p:cNvPr>
            <p:cNvSpPr>
              <a:spLocks noChangeAspect="1"/>
            </p:cNvSpPr>
            <p:nvPr/>
          </p:nvSpPr>
          <p:spPr>
            <a:xfrm>
              <a:off x="5018739" y="3352604"/>
              <a:ext cx="1873785" cy="1873785"/>
            </a:xfrm>
            <a:prstGeom prst="ellipse">
              <a:avLst/>
            </a:prstGeom>
            <a:solidFill>
              <a:schemeClr val="bg1"/>
            </a:solidFill>
            <a:ln>
              <a:noFill/>
              <a:prstDash val="sysDash"/>
            </a:ln>
            <a:effectLst>
              <a:outerShdw blurRad="807012" dist="50800" dir="5400000" algn="ctr" rotWithShape="0">
                <a:srgbClr val="000000">
                  <a:alpha val="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2" name="Picture 15" descr="A picture containing indoor&#10;&#10;Description automatically generated">
              <a:extLst>
                <a:ext uri="{FF2B5EF4-FFF2-40B4-BE49-F238E27FC236}">
                  <a16:creationId xmlns:a16="http://schemas.microsoft.com/office/drawing/2014/main" id="{2CA98CBA-B1B2-7182-03F7-BECB9F3CD23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82889" y="3419639"/>
              <a:ext cx="1545484" cy="1470445"/>
            </a:xfrm>
            <a:prstGeom prst="rect">
              <a:avLst/>
            </a:prstGeom>
          </p:spPr>
        </p:pic>
      </p:grpSp>
    </p:spTree>
    <p:extLst>
      <p:ext uri="{BB962C8B-B14F-4D97-AF65-F5344CB8AC3E}">
        <p14:creationId xmlns:p14="http://schemas.microsoft.com/office/powerpoint/2010/main" val="193727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3114D-92E7-E823-A13C-26F0C449BE88}"/>
            </a:ext>
          </a:extLst>
        </p:cNvPr>
        <p:cNvGrpSpPr/>
        <p:nvPr/>
      </p:nvGrpSpPr>
      <p:grpSpPr>
        <a:xfrm>
          <a:off x="0" y="0"/>
          <a:ext cx="0" cy="0"/>
          <a:chOff x="0" y="0"/>
          <a:chExt cx="0" cy="0"/>
        </a:xfrm>
      </p:grpSpPr>
      <p:pic>
        <p:nvPicPr>
          <p:cNvPr id="18" name="Picture Placeholder 7" descr="A close-up of a server room&#10;&#10;Description automatically generated with low confidence">
            <a:extLst>
              <a:ext uri="{FF2B5EF4-FFF2-40B4-BE49-F238E27FC236}">
                <a16:creationId xmlns:a16="http://schemas.microsoft.com/office/drawing/2014/main" id="{DC6FD62D-73CF-AA7A-E590-03E905D75CF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4892"/>
          <a:stretch/>
        </p:blipFill>
        <p:spPr bwMode="auto">
          <a:xfrm rot="5400000">
            <a:off x="6189735" y="855737"/>
            <a:ext cx="6858002" cy="514652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Marcador de texto 1">
            <a:extLst>
              <a:ext uri="{FF2B5EF4-FFF2-40B4-BE49-F238E27FC236}">
                <a16:creationId xmlns:a16="http://schemas.microsoft.com/office/drawing/2014/main" id="{84A45129-BF5B-3399-A3B4-C4B9BB8A122C}"/>
              </a:ext>
            </a:extLst>
          </p:cNvPr>
          <p:cNvSpPr>
            <a:spLocks noGrp="1"/>
          </p:cNvSpPr>
          <p:nvPr>
            <p:ph type="body" sz="half" idx="10"/>
          </p:nvPr>
        </p:nvSpPr>
        <p:spPr>
          <a:xfrm>
            <a:off x="346437" y="2986194"/>
            <a:ext cx="5736002" cy="1184967"/>
          </a:xfrm>
        </p:spPr>
        <p:txBody>
          <a:bodyPr>
            <a:normAutofit fontScale="85000" lnSpcReduction="10000"/>
          </a:bodyPr>
          <a:lstStyle/>
          <a:p>
            <a:pPr fontAlgn="auto">
              <a:spcBef>
                <a:spcPts val="0"/>
              </a:spcBef>
              <a:spcAft>
                <a:spcPts val="600"/>
              </a:spcAft>
              <a:buClr>
                <a:schemeClr val="accent1"/>
              </a:buClr>
            </a:pPr>
            <a:r>
              <a:rPr lang="en-US" sz="1600" b="1" dirty="0">
                <a:solidFill>
                  <a:schemeClr val="accent1"/>
                </a:solidFill>
                <a:latin typeface="Ellab Sans" panose="02000503000000020004" pitchFamily="2" charset="0"/>
              </a:rPr>
              <a:t>Designed for measuring the shelf temperature by</a:t>
            </a:r>
            <a:br>
              <a:rPr lang="en-US" sz="1600" b="1" dirty="0">
                <a:solidFill>
                  <a:schemeClr val="accent1"/>
                </a:solidFill>
                <a:latin typeface="Ellab Sans" panose="02000503000000020004" pitchFamily="2" charset="0"/>
              </a:rPr>
            </a:br>
            <a:br>
              <a:rPr lang="en-US" sz="1600" b="1" dirty="0">
                <a:solidFill>
                  <a:schemeClr val="accent1"/>
                </a:solidFill>
                <a:latin typeface="Ellab Sans" panose="02000503000000020004" pitchFamily="2" charset="0"/>
              </a:rPr>
            </a:br>
            <a:r>
              <a:rPr lang="en-US" sz="1600" dirty="0">
                <a:solidFill>
                  <a:schemeClr val="tx1"/>
                </a:solidFill>
              </a:rPr>
              <a:t>attaching the </a:t>
            </a:r>
            <a:r>
              <a:rPr lang="en-US" sz="1600" dirty="0" err="1">
                <a:solidFill>
                  <a:schemeClr val="tx1"/>
                </a:solidFill>
              </a:rPr>
              <a:t>LyoPro</a:t>
            </a:r>
            <a:r>
              <a:rPr lang="en-US" sz="1600" dirty="0">
                <a:solidFill>
                  <a:schemeClr val="tx1"/>
                </a:solidFill>
              </a:rPr>
              <a:t> data logger to the </a:t>
            </a:r>
            <a:r>
              <a:rPr lang="en-US" sz="1600" dirty="0" err="1">
                <a:solidFill>
                  <a:schemeClr val="tx1"/>
                </a:solidFill>
              </a:rPr>
              <a:t>LyoPuck</a:t>
            </a:r>
            <a:r>
              <a:rPr lang="en-US" sz="1600" dirty="0">
                <a:solidFill>
                  <a:schemeClr val="tx1"/>
                </a:solidFill>
              </a:rPr>
              <a:t> </a:t>
            </a:r>
          </a:p>
          <a:p>
            <a:pPr fontAlgn="auto">
              <a:spcBef>
                <a:spcPts val="0"/>
              </a:spcBef>
              <a:spcAft>
                <a:spcPts val="600"/>
              </a:spcAft>
              <a:buClr>
                <a:schemeClr val="accent1"/>
              </a:buClr>
            </a:pPr>
            <a:r>
              <a:rPr lang="en-US" sz="1600" dirty="0">
                <a:solidFill>
                  <a:schemeClr val="tx1"/>
                </a:solidFill>
              </a:rPr>
              <a:t>Inserting the thermocouple sensor in the bottom of the device that ensures the measuring tip is placed against the shelf in question</a:t>
            </a:r>
          </a:p>
          <a:p>
            <a:pPr fontAlgn="auto">
              <a:spcBef>
                <a:spcPts val="0"/>
              </a:spcBef>
              <a:spcAft>
                <a:spcPts val="600"/>
              </a:spcAft>
              <a:buClr>
                <a:schemeClr val="accent1"/>
              </a:buClr>
            </a:pPr>
            <a:endParaRPr lang="en-US"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p:txBody>
      </p:sp>
      <p:sp>
        <p:nvSpPr>
          <p:cNvPr id="4" name="Título 3">
            <a:extLst>
              <a:ext uri="{FF2B5EF4-FFF2-40B4-BE49-F238E27FC236}">
                <a16:creationId xmlns:a16="http://schemas.microsoft.com/office/drawing/2014/main" id="{139FBD7D-4277-3DE3-338D-39D3EDCEFF9B}"/>
              </a:ext>
            </a:extLst>
          </p:cNvPr>
          <p:cNvSpPr>
            <a:spLocks noGrp="1"/>
          </p:cNvSpPr>
          <p:nvPr>
            <p:ph type="title"/>
          </p:nvPr>
        </p:nvSpPr>
        <p:spPr>
          <a:xfrm>
            <a:off x="346437" y="1021400"/>
            <a:ext cx="6482988" cy="876108"/>
          </a:xfrm>
        </p:spPr>
        <p:txBody>
          <a:bodyPr/>
          <a:lstStyle/>
          <a:p>
            <a:r>
              <a:rPr lang="en-GB" dirty="0" err="1"/>
              <a:t>TrackSense</a:t>
            </a:r>
            <a:r>
              <a:rPr lang="en-GB" dirty="0"/>
              <a:t>® </a:t>
            </a:r>
            <a:r>
              <a:rPr lang="en-GB" dirty="0" err="1"/>
              <a:t>LyoPro</a:t>
            </a:r>
            <a:r>
              <a:rPr lang="en-GB" dirty="0"/>
              <a:t> </a:t>
            </a:r>
            <a:br>
              <a:rPr lang="en-GB" dirty="0"/>
            </a:br>
            <a:r>
              <a:rPr lang="en-GB" dirty="0"/>
              <a:t>– Ideal for Shelf Mapping</a:t>
            </a:r>
            <a:endParaRPr lang="es-ES" dirty="0"/>
          </a:p>
        </p:txBody>
      </p:sp>
      <p:sp>
        <p:nvSpPr>
          <p:cNvPr id="3" name="Marcador de texto 2">
            <a:extLst>
              <a:ext uri="{FF2B5EF4-FFF2-40B4-BE49-F238E27FC236}">
                <a16:creationId xmlns:a16="http://schemas.microsoft.com/office/drawing/2014/main" id="{A47A494E-37D1-7C73-4E6B-02D0D332D5E1}"/>
              </a:ext>
            </a:extLst>
          </p:cNvPr>
          <p:cNvSpPr txBox="1">
            <a:spLocks/>
          </p:cNvSpPr>
          <p:nvPr/>
        </p:nvSpPr>
        <p:spPr bwMode="auto">
          <a:xfrm>
            <a:off x="359998" y="2204713"/>
            <a:ext cx="5736002" cy="58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Why? – </a:t>
            </a:r>
            <a:r>
              <a:rPr lang="en-US" dirty="0" err="1"/>
              <a:t>LyoPuck</a:t>
            </a:r>
            <a:r>
              <a:rPr lang="en-US" dirty="0"/>
              <a:t>, a contact puck that measures the real shelf temperature </a:t>
            </a:r>
          </a:p>
          <a:p>
            <a:endParaRPr lang="en-US" dirty="0"/>
          </a:p>
        </p:txBody>
      </p:sp>
      <p:sp>
        <p:nvSpPr>
          <p:cNvPr id="5" name="Marcador de texto 1">
            <a:extLst>
              <a:ext uri="{FF2B5EF4-FFF2-40B4-BE49-F238E27FC236}">
                <a16:creationId xmlns:a16="http://schemas.microsoft.com/office/drawing/2014/main" id="{7E28F52D-B3DB-971C-9F19-FF1EA9560A5F}"/>
              </a:ext>
            </a:extLst>
          </p:cNvPr>
          <p:cNvSpPr txBox="1">
            <a:spLocks/>
          </p:cNvSpPr>
          <p:nvPr/>
        </p:nvSpPr>
        <p:spPr bwMode="auto">
          <a:xfrm>
            <a:off x="346437" y="4654075"/>
            <a:ext cx="5736002" cy="188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92500"/>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Bef>
                <a:spcPts val="0"/>
              </a:spcBef>
              <a:spcAft>
                <a:spcPts val="600"/>
              </a:spcAft>
              <a:buClr>
                <a:schemeClr val="accent1"/>
              </a:buClr>
            </a:pPr>
            <a:r>
              <a:rPr lang="en-US" sz="1600" b="1" dirty="0">
                <a:solidFill>
                  <a:schemeClr val="accent1"/>
                </a:solidFill>
                <a:latin typeface="Ellab Sans" panose="02000503000000020004" pitchFamily="2" charset="0"/>
              </a:rPr>
              <a:t>The designed allows</a:t>
            </a:r>
            <a:br>
              <a:rPr lang="en-US" sz="1600" b="1" dirty="0">
                <a:solidFill>
                  <a:schemeClr val="accent1"/>
                </a:solidFill>
                <a:latin typeface="Ellab Sans" panose="02000503000000020004" pitchFamily="2" charset="0"/>
              </a:rPr>
            </a:br>
            <a:br>
              <a:rPr lang="en-US" sz="1600" b="1" dirty="0">
                <a:solidFill>
                  <a:schemeClr val="accent1"/>
                </a:solidFill>
                <a:latin typeface="Ellab Sans" panose="02000503000000020004" pitchFamily="2" charset="0"/>
              </a:rPr>
            </a:br>
            <a:r>
              <a:rPr lang="en-US" sz="1600" dirty="0">
                <a:solidFill>
                  <a:schemeClr val="tx1"/>
                </a:solidFill>
              </a:rPr>
              <a:t>Easily repeatable for consistent and accurate measurements</a:t>
            </a:r>
          </a:p>
          <a:p>
            <a:pPr fontAlgn="auto">
              <a:spcBef>
                <a:spcPts val="0"/>
              </a:spcBef>
              <a:spcAft>
                <a:spcPts val="600"/>
              </a:spcAft>
              <a:buClr>
                <a:schemeClr val="accent1"/>
              </a:buClr>
            </a:pPr>
            <a:r>
              <a:rPr lang="en-US" sz="1600" dirty="0">
                <a:solidFill>
                  <a:schemeClr val="tx1"/>
                </a:solidFill>
              </a:rPr>
              <a:t>Eliminates bulky and homemade alternatives</a:t>
            </a:r>
          </a:p>
          <a:p>
            <a:pPr fontAlgn="auto">
              <a:spcBef>
                <a:spcPts val="0"/>
              </a:spcBef>
              <a:spcAft>
                <a:spcPts val="600"/>
              </a:spcAft>
              <a:buClr>
                <a:schemeClr val="accent1"/>
              </a:buClr>
            </a:pPr>
            <a:r>
              <a:rPr lang="en-US" sz="1600" dirty="0">
                <a:solidFill>
                  <a:schemeClr val="tx1"/>
                </a:solidFill>
              </a:rPr>
              <a:t>Offers excellent performance at ambient conditions as well as during vacuum</a:t>
            </a:r>
          </a:p>
          <a:p>
            <a:pPr fontAlgn="auto">
              <a:spcBef>
                <a:spcPts val="0"/>
              </a:spcBef>
              <a:spcAft>
                <a:spcPts val="600"/>
              </a:spcAft>
              <a:buClr>
                <a:schemeClr val="accent1"/>
              </a:buClr>
            </a:pPr>
            <a:r>
              <a:rPr lang="en-US" sz="1600" dirty="0">
                <a:solidFill>
                  <a:schemeClr val="tx1"/>
                </a:solidFill>
              </a:rPr>
              <a:t>Made of PEEK material and Stainless Steel 316L</a:t>
            </a:r>
          </a:p>
          <a:p>
            <a:pPr fontAlgn="auto">
              <a:spcBef>
                <a:spcPts val="0"/>
              </a:spcBef>
              <a:spcAft>
                <a:spcPts val="600"/>
              </a:spcAft>
              <a:buClr>
                <a:schemeClr val="accent1"/>
              </a:buClr>
            </a:pPr>
            <a:endParaRPr lang="en-US"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p:txBody>
      </p:sp>
      <p:cxnSp>
        <p:nvCxnSpPr>
          <p:cNvPr id="7" name="Conector recto 6">
            <a:extLst>
              <a:ext uri="{FF2B5EF4-FFF2-40B4-BE49-F238E27FC236}">
                <a16:creationId xmlns:a16="http://schemas.microsoft.com/office/drawing/2014/main" id="{5A1C2D29-8278-E422-6E25-8926B39CDB49}"/>
              </a:ext>
            </a:extLst>
          </p:cNvPr>
          <p:cNvCxnSpPr>
            <a:cxnSpLocks/>
          </p:cNvCxnSpPr>
          <p:nvPr/>
        </p:nvCxnSpPr>
        <p:spPr>
          <a:xfrm>
            <a:off x="346437" y="4370472"/>
            <a:ext cx="5736002" cy="0"/>
          </a:xfrm>
          <a:prstGeom prst="line">
            <a:avLst/>
          </a:prstGeom>
          <a:ln>
            <a:solidFill>
              <a:schemeClr val="accent1">
                <a:lumMod val="40000"/>
                <a:lumOff val="60000"/>
                <a:alpha val="50000"/>
              </a:schemeClr>
            </a:solidFill>
          </a:ln>
        </p:spPr>
        <p:style>
          <a:lnRef idx="2">
            <a:schemeClr val="accent3"/>
          </a:lnRef>
          <a:fillRef idx="0">
            <a:schemeClr val="accent3"/>
          </a:fillRef>
          <a:effectRef idx="1">
            <a:schemeClr val="accent3"/>
          </a:effectRef>
          <a:fontRef idx="minor">
            <a:schemeClr val="tx1"/>
          </a:fontRef>
        </p:style>
      </p:cxnSp>
      <p:sp>
        <p:nvSpPr>
          <p:cNvPr id="13" name="Oval 24">
            <a:extLst>
              <a:ext uri="{FF2B5EF4-FFF2-40B4-BE49-F238E27FC236}">
                <a16:creationId xmlns:a16="http://schemas.microsoft.com/office/drawing/2014/main" id="{CAAAA27A-6635-31C5-59FF-0612DA4FF61C}"/>
              </a:ext>
            </a:extLst>
          </p:cNvPr>
          <p:cNvSpPr>
            <a:spLocks noChangeAspect="1"/>
          </p:cNvSpPr>
          <p:nvPr/>
        </p:nvSpPr>
        <p:spPr>
          <a:xfrm>
            <a:off x="6539465" y="3911792"/>
            <a:ext cx="2248542" cy="2248542"/>
          </a:xfrm>
          <a:prstGeom prst="ellipse">
            <a:avLst/>
          </a:prstGeom>
          <a:solidFill>
            <a:schemeClr val="bg1"/>
          </a:solidFill>
          <a:ln>
            <a:noFill/>
            <a:prstDash val="sysDash"/>
          </a:ln>
          <a:effectLst>
            <a:outerShdw blurRad="510192" dist="50800" dir="5400000" algn="ctr" rotWithShape="0">
              <a:srgbClr val="000000">
                <a:alpha val="9204"/>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8" name="Imagen 7">
            <a:extLst>
              <a:ext uri="{FF2B5EF4-FFF2-40B4-BE49-F238E27FC236}">
                <a16:creationId xmlns:a16="http://schemas.microsoft.com/office/drawing/2014/main" id="{BEDE140A-30FC-AEAC-B951-BF52D70A8092}"/>
              </a:ext>
            </a:extLst>
          </p:cNvPr>
          <p:cNvPicPr>
            <a:picLocks noChangeAspect="1"/>
          </p:cNvPicPr>
          <p:nvPr/>
        </p:nvPicPr>
        <p:blipFill>
          <a:blip r:embed="rId4"/>
          <a:stretch>
            <a:fillRect/>
          </a:stretch>
        </p:blipFill>
        <p:spPr>
          <a:xfrm>
            <a:off x="7164225" y="3507427"/>
            <a:ext cx="3001053" cy="2528931"/>
          </a:xfrm>
          <a:prstGeom prst="rect">
            <a:avLst/>
          </a:prstGeom>
        </p:spPr>
      </p:pic>
    </p:spTree>
    <p:extLst>
      <p:ext uri="{BB962C8B-B14F-4D97-AF65-F5344CB8AC3E}">
        <p14:creationId xmlns:p14="http://schemas.microsoft.com/office/powerpoint/2010/main" val="3131975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7E99E-C4D1-2311-C4B1-3731CE62ECCE}"/>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630315E4-9849-58C9-FBEC-316D944B7324}"/>
              </a:ext>
            </a:extLst>
          </p:cNvPr>
          <p:cNvSpPr>
            <a:spLocks noGrp="1"/>
          </p:cNvSpPr>
          <p:nvPr>
            <p:ph type="title"/>
          </p:nvPr>
        </p:nvSpPr>
        <p:spPr>
          <a:xfrm>
            <a:off x="346437" y="1021400"/>
            <a:ext cx="5355299" cy="876108"/>
          </a:xfrm>
        </p:spPr>
        <p:txBody>
          <a:bodyPr/>
          <a:lstStyle/>
          <a:p>
            <a:r>
              <a:rPr lang="en-GB" dirty="0" err="1"/>
              <a:t>TrackSense</a:t>
            </a:r>
            <a:r>
              <a:rPr lang="en-GB" dirty="0"/>
              <a:t>® </a:t>
            </a:r>
            <a:r>
              <a:rPr lang="en-GB" dirty="0" err="1"/>
              <a:t>LyoPro</a:t>
            </a:r>
            <a:r>
              <a:rPr lang="en-GB" dirty="0"/>
              <a:t> - Technical Highlights</a:t>
            </a:r>
            <a:endParaRPr lang="es-ES" dirty="0"/>
          </a:p>
        </p:txBody>
      </p:sp>
      <p:sp>
        <p:nvSpPr>
          <p:cNvPr id="5" name="Rectángulo 4">
            <a:extLst>
              <a:ext uri="{FF2B5EF4-FFF2-40B4-BE49-F238E27FC236}">
                <a16:creationId xmlns:a16="http://schemas.microsoft.com/office/drawing/2014/main" id="{0E22164A-4371-C080-B40E-88CFDA339099}"/>
              </a:ext>
            </a:extLst>
          </p:cNvPr>
          <p:cNvSpPr/>
          <p:nvPr/>
        </p:nvSpPr>
        <p:spPr>
          <a:xfrm>
            <a:off x="6501740" y="0"/>
            <a:ext cx="5690260" cy="6858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Text Placeholder 4">
            <a:extLst>
              <a:ext uri="{FF2B5EF4-FFF2-40B4-BE49-F238E27FC236}">
                <a16:creationId xmlns:a16="http://schemas.microsoft.com/office/drawing/2014/main" id="{1528B843-0750-4CAE-5AB3-AB96E52868DB}"/>
              </a:ext>
            </a:extLst>
          </p:cNvPr>
          <p:cNvSpPr txBox="1">
            <a:spLocks/>
          </p:cNvSpPr>
          <p:nvPr/>
        </p:nvSpPr>
        <p:spPr bwMode="auto">
          <a:xfrm>
            <a:off x="468589" y="2095038"/>
            <a:ext cx="491230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0" indent="0" algn="l" rtl="0" eaLnBrk="1" fontAlgn="base" hangingPunct="1">
              <a:lnSpc>
                <a:spcPts val="2340"/>
              </a:lnSpc>
              <a:spcBef>
                <a:spcPct val="0"/>
              </a:spcBef>
              <a:spcAft>
                <a:spcPct val="0"/>
              </a:spcAft>
              <a:buFont typeface="Arial" panose="020B0604020202020204" pitchFamily="34" charset="0"/>
              <a:buNone/>
              <a:defRPr sz="1890" b="1" kern="1200">
                <a:solidFill>
                  <a:schemeClr val="accent1"/>
                </a:solidFill>
                <a:latin typeface="+mn-lt"/>
                <a:ea typeface="Ellab Sans" panose="02000503000000020004" pitchFamily="2" charset="0"/>
                <a:cs typeface="Ellab Sans" panose="02000503000000020004" pitchFamily="2" charset="0"/>
              </a:defRPr>
            </a:lvl1pPr>
            <a:lvl2pPr marL="41148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260" b="0" kern="1200">
                <a:solidFill>
                  <a:schemeClr val="tx2"/>
                </a:solidFill>
                <a:latin typeface="+mn-lt"/>
                <a:ea typeface="Ellab Sans" panose="02000503000000020004" pitchFamily="2" charset="0"/>
                <a:cs typeface="Ellab Sans" panose="02000503000000020004" pitchFamily="2" charset="0"/>
              </a:defRPr>
            </a:lvl2pPr>
            <a:lvl3pPr marL="82296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80" b="1" kern="1200">
                <a:solidFill>
                  <a:schemeClr val="tx2"/>
                </a:solidFill>
                <a:latin typeface="+mn-lt"/>
                <a:ea typeface="Ellab Sans" panose="02000503000000020004" pitchFamily="2" charset="0"/>
                <a:cs typeface="Ellab Sans" panose="02000503000000020004" pitchFamily="2" charset="0"/>
              </a:defRPr>
            </a:lvl3pPr>
            <a:lvl4pPr marL="123444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900" kern="1200">
                <a:solidFill>
                  <a:schemeClr val="tx2"/>
                </a:solidFill>
                <a:latin typeface="+mn-lt"/>
                <a:ea typeface="Ellab Sans" panose="02000503000000020004" pitchFamily="2" charset="0"/>
                <a:cs typeface="Ellab Sans" panose="02000503000000020004" pitchFamily="2" charset="0"/>
              </a:defRPr>
            </a:lvl4pPr>
            <a:lvl5pPr marL="164592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900" kern="1200">
                <a:solidFill>
                  <a:schemeClr val="tx2"/>
                </a:solidFill>
                <a:latin typeface="+mn-lt"/>
                <a:ea typeface="Ellab Sans" panose="02000503000000020004" pitchFamily="2" charset="0"/>
                <a:cs typeface="Ellab Sans" panose="02000503000000020004" pitchFamily="2" charset="0"/>
              </a:defRPr>
            </a:lvl5pPr>
            <a:lvl6pPr marL="20574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6pPr>
            <a:lvl7pPr marL="246888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7pPr>
            <a:lvl8pPr marL="288036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8pPr>
            <a:lvl9pPr marL="329184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9pPr>
          </a:lstStyle>
          <a:p>
            <a:pPr>
              <a:lnSpc>
                <a:spcPct val="100000"/>
              </a:lnSpc>
            </a:pPr>
            <a:r>
              <a:rPr lang="en-US" sz="2400" dirty="0"/>
              <a:t>Main Specifications </a:t>
            </a:r>
            <a:br>
              <a:rPr lang="en-US" sz="2400" dirty="0"/>
            </a:br>
            <a:r>
              <a:rPr lang="en-US" sz="2400" dirty="0"/>
              <a:t>&amp; Advantages</a:t>
            </a:r>
          </a:p>
        </p:txBody>
      </p:sp>
      <p:pic>
        <p:nvPicPr>
          <p:cNvPr id="6" name="Imagen 5">
            <a:extLst>
              <a:ext uri="{FF2B5EF4-FFF2-40B4-BE49-F238E27FC236}">
                <a16:creationId xmlns:a16="http://schemas.microsoft.com/office/drawing/2014/main" id="{5EF99250-DC4B-12B7-6754-D40DAA6DDCF0}"/>
              </a:ext>
            </a:extLst>
          </p:cNvPr>
          <p:cNvPicPr>
            <a:picLocks noChangeAspect="1"/>
          </p:cNvPicPr>
          <p:nvPr/>
        </p:nvPicPr>
        <p:blipFill>
          <a:blip r:embed="rId2"/>
          <a:stretch>
            <a:fillRect/>
          </a:stretch>
        </p:blipFill>
        <p:spPr>
          <a:xfrm>
            <a:off x="5533901" y="1697704"/>
            <a:ext cx="5890706" cy="4629060"/>
          </a:xfrm>
          <a:prstGeom prst="rect">
            <a:avLst/>
          </a:prstGeom>
        </p:spPr>
      </p:pic>
    </p:spTree>
    <p:extLst>
      <p:ext uri="{BB962C8B-B14F-4D97-AF65-F5344CB8AC3E}">
        <p14:creationId xmlns:p14="http://schemas.microsoft.com/office/powerpoint/2010/main" val="553776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9A177-8907-4CB0-5C4F-FDDF37556D8C}"/>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C578EB96-1CB2-BC74-D5D1-97F67117B336}"/>
              </a:ext>
            </a:extLst>
          </p:cNvPr>
          <p:cNvSpPr>
            <a:spLocks noGrp="1"/>
          </p:cNvSpPr>
          <p:nvPr>
            <p:ph type="body" sz="half" idx="10"/>
          </p:nvPr>
        </p:nvSpPr>
        <p:spPr>
          <a:xfrm>
            <a:off x="346437" y="2669674"/>
            <a:ext cx="5736002" cy="1006642"/>
          </a:xfrm>
        </p:spPr>
        <p:txBody>
          <a:bodyPr>
            <a:normAutofit/>
          </a:bodyPr>
          <a:lstStyle/>
          <a:p>
            <a:pPr fontAlgn="auto">
              <a:spcBef>
                <a:spcPts val="0"/>
              </a:spcBef>
              <a:spcAft>
                <a:spcPts val="600"/>
              </a:spcAft>
              <a:buClr>
                <a:schemeClr val="accent1"/>
              </a:buClr>
            </a:pPr>
            <a:r>
              <a:rPr lang="en-US" sz="1200" b="1" dirty="0">
                <a:solidFill>
                  <a:schemeClr val="accent1"/>
                </a:solidFill>
                <a:latin typeface="Ellab Sans" panose="02000503000000020004" pitchFamily="2" charset="0"/>
              </a:rPr>
              <a:t>Logger made of PEEK with EPDM O-rings</a:t>
            </a:r>
            <a:br>
              <a:rPr lang="en-US" sz="1600" b="1" dirty="0">
                <a:solidFill>
                  <a:schemeClr val="accent1"/>
                </a:solidFill>
                <a:latin typeface="Ellab Sans" panose="02000503000000020004" pitchFamily="2" charset="0"/>
              </a:rPr>
            </a:br>
            <a:r>
              <a:rPr lang="en-US" sz="1600" b="1" dirty="0">
                <a:solidFill>
                  <a:schemeClr val="accent1"/>
                </a:solidFill>
                <a:latin typeface="Ellab Sans" panose="02000503000000020004" pitchFamily="2" charset="0"/>
              </a:rPr>
              <a:t> </a:t>
            </a:r>
            <a:br>
              <a:rPr lang="en-US" sz="1600" b="1" dirty="0">
                <a:solidFill>
                  <a:schemeClr val="accent1"/>
                </a:solidFill>
                <a:latin typeface="Ellab Sans" panose="02000503000000020004" pitchFamily="2" charset="0"/>
              </a:rPr>
            </a:br>
            <a:r>
              <a:rPr lang="en-US" dirty="0">
                <a:solidFill>
                  <a:schemeClr val="tx1"/>
                </a:solidFill>
              </a:rPr>
              <a:t>FDA Compliance materials only.</a:t>
            </a:r>
          </a:p>
          <a:p>
            <a:pPr fontAlgn="auto">
              <a:spcBef>
                <a:spcPts val="0"/>
              </a:spcBef>
              <a:spcAft>
                <a:spcPts val="600"/>
              </a:spcAft>
              <a:buClr>
                <a:schemeClr val="accent1"/>
              </a:buClr>
            </a:pPr>
            <a:r>
              <a:rPr lang="en-US" dirty="0">
                <a:solidFill>
                  <a:schemeClr val="tx1"/>
                </a:solidFill>
              </a:rPr>
              <a:t>Build-In aerial transmitter for RF communication.</a:t>
            </a:r>
          </a:p>
          <a:p>
            <a:pPr fontAlgn="auto">
              <a:spcBef>
                <a:spcPts val="0"/>
              </a:spcBef>
              <a:spcAft>
                <a:spcPts val="600"/>
              </a:spcAft>
              <a:buClr>
                <a:schemeClr val="accent1"/>
              </a:buClr>
            </a:pPr>
            <a:endParaRPr lang="en-US"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p:txBody>
      </p:sp>
      <p:sp>
        <p:nvSpPr>
          <p:cNvPr id="4" name="Título 3">
            <a:extLst>
              <a:ext uri="{FF2B5EF4-FFF2-40B4-BE49-F238E27FC236}">
                <a16:creationId xmlns:a16="http://schemas.microsoft.com/office/drawing/2014/main" id="{4A55001D-E28A-44E8-3939-93708B705B4B}"/>
              </a:ext>
            </a:extLst>
          </p:cNvPr>
          <p:cNvSpPr>
            <a:spLocks noGrp="1"/>
          </p:cNvSpPr>
          <p:nvPr>
            <p:ph type="title"/>
          </p:nvPr>
        </p:nvSpPr>
        <p:spPr>
          <a:xfrm>
            <a:off x="346437" y="1021400"/>
            <a:ext cx="6482988" cy="876108"/>
          </a:xfrm>
        </p:spPr>
        <p:txBody>
          <a:bodyPr/>
          <a:lstStyle/>
          <a:p>
            <a:r>
              <a:rPr lang="en-GB" dirty="0" err="1"/>
              <a:t>TrackSense</a:t>
            </a:r>
            <a:r>
              <a:rPr lang="en-GB" dirty="0"/>
              <a:t>® </a:t>
            </a:r>
            <a:r>
              <a:rPr lang="en-GB" dirty="0" err="1"/>
              <a:t>LyoPro</a:t>
            </a:r>
            <a:r>
              <a:rPr lang="en-GB" dirty="0"/>
              <a:t> </a:t>
            </a:r>
            <a:br>
              <a:rPr lang="en-GB" dirty="0"/>
            </a:br>
            <a:r>
              <a:rPr lang="en-GB" dirty="0"/>
              <a:t>- Technical Highlights</a:t>
            </a:r>
            <a:endParaRPr lang="es-ES" dirty="0"/>
          </a:p>
        </p:txBody>
      </p:sp>
      <p:sp>
        <p:nvSpPr>
          <p:cNvPr id="3" name="Marcador de texto 2">
            <a:extLst>
              <a:ext uri="{FF2B5EF4-FFF2-40B4-BE49-F238E27FC236}">
                <a16:creationId xmlns:a16="http://schemas.microsoft.com/office/drawing/2014/main" id="{B38F5C94-ADE8-7902-DAB3-14011FEBE9D3}"/>
              </a:ext>
            </a:extLst>
          </p:cNvPr>
          <p:cNvSpPr txBox="1">
            <a:spLocks/>
          </p:cNvSpPr>
          <p:nvPr/>
        </p:nvSpPr>
        <p:spPr bwMode="auto">
          <a:xfrm>
            <a:off x="359998" y="2204714"/>
            <a:ext cx="5736002" cy="282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Materials, Dimension and Range</a:t>
            </a:r>
          </a:p>
        </p:txBody>
      </p:sp>
      <p:cxnSp>
        <p:nvCxnSpPr>
          <p:cNvPr id="7" name="Conector recto 6">
            <a:extLst>
              <a:ext uri="{FF2B5EF4-FFF2-40B4-BE49-F238E27FC236}">
                <a16:creationId xmlns:a16="http://schemas.microsoft.com/office/drawing/2014/main" id="{B623B021-B543-9037-BD7A-7A8CA6798C96}"/>
              </a:ext>
            </a:extLst>
          </p:cNvPr>
          <p:cNvCxnSpPr>
            <a:cxnSpLocks/>
          </p:cNvCxnSpPr>
          <p:nvPr/>
        </p:nvCxnSpPr>
        <p:spPr>
          <a:xfrm>
            <a:off x="346437" y="3702257"/>
            <a:ext cx="5736002" cy="0"/>
          </a:xfrm>
          <a:prstGeom prst="line">
            <a:avLst/>
          </a:prstGeom>
          <a:ln>
            <a:solidFill>
              <a:schemeClr val="accent1">
                <a:lumMod val="40000"/>
                <a:lumOff val="60000"/>
                <a:alpha val="50000"/>
              </a:schemeClr>
            </a:solidFill>
          </a:ln>
        </p:spPr>
        <p:style>
          <a:lnRef idx="2">
            <a:schemeClr val="accent3"/>
          </a:lnRef>
          <a:fillRef idx="0">
            <a:schemeClr val="accent3"/>
          </a:fillRef>
          <a:effectRef idx="1">
            <a:schemeClr val="accent3"/>
          </a:effectRef>
          <a:fontRef idx="minor">
            <a:schemeClr val="tx1"/>
          </a:fontRef>
        </p:style>
      </p:cxnSp>
      <p:sp>
        <p:nvSpPr>
          <p:cNvPr id="6" name="Marcador de texto 1">
            <a:extLst>
              <a:ext uri="{FF2B5EF4-FFF2-40B4-BE49-F238E27FC236}">
                <a16:creationId xmlns:a16="http://schemas.microsoft.com/office/drawing/2014/main" id="{0A032251-5164-034B-9B09-882D4B42D0F4}"/>
              </a:ext>
            </a:extLst>
          </p:cNvPr>
          <p:cNvSpPr txBox="1">
            <a:spLocks/>
          </p:cNvSpPr>
          <p:nvPr/>
        </p:nvSpPr>
        <p:spPr bwMode="auto">
          <a:xfrm>
            <a:off x="346437" y="3877151"/>
            <a:ext cx="5736002" cy="142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Bef>
                <a:spcPts val="0"/>
              </a:spcBef>
              <a:spcAft>
                <a:spcPts val="600"/>
              </a:spcAft>
              <a:buClr>
                <a:schemeClr val="accent1"/>
              </a:buClr>
            </a:pPr>
            <a:r>
              <a:rPr lang="en-US" sz="1200" b="1" dirty="0">
                <a:solidFill>
                  <a:schemeClr val="accent1"/>
                </a:solidFill>
                <a:latin typeface="Ellab Sans" panose="02000503000000020004" pitchFamily="2" charset="0"/>
              </a:rPr>
              <a:t>Compact Design: Logger Dimensions 32 x ø16 mm (housing) /ø18 mm (lid)</a:t>
            </a:r>
            <a:br>
              <a:rPr lang="en-US" sz="1600" b="1" dirty="0">
                <a:solidFill>
                  <a:schemeClr val="accent1"/>
                </a:solidFill>
                <a:latin typeface="Ellab Sans" panose="02000503000000020004" pitchFamily="2" charset="0"/>
              </a:rPr>
            </a:br>
            <a:br>
              <a:rPr lang="en-US" sz="1600" b="1" dirty="0">
                <a:solidFill>
                  <a:schemeClr val="accent1"/>
                </a:solidFill>
                <a:latin typeface="Ellab Sans" panose="02000503000000020004" pitchFamily="2" charset="0"/>
              </a:rPr>
            </a:br>
            <a:r>
              <a:rPr lang="en-US" dirty="0">
                <a:solidFill>
                  <a:schemeClr val="tx1"/>
                </a:solidFill>
              </a:rPr>
              <a:t>Same dimensions as a 2R vial.</a:t>
            </a:r>
            <a:br>
              <a:rPr lang="en-US" dirty="0">
                <a:solidFill>
                  <a:schemeClr val="tx1"/>
                </a:solidFill>
              </a:rPr>
            </a:br>
            <a:r>
              <a:rPr lang="en-US" dirty="0">
                <a:solidFill>
                  <a:schemeClr val="tx1"/>
                </a:solidFill>
              </a:rPr>
              <a:t>Maximum yield thus minimal loss of production profit as only few active samples are replaced during tests.</a:t>
            </a:r>
          </a:p>
          <a:p>
            <a:pPr marL="156056" lvl="1" indent="0">
              <a:lnSpc>
                <a:spcPct val="100000"/>
              </a:lnSpc>
              <a:buNone/>
            </a:pPr>
            <a:endParaRPr lang="pt-BR"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p:txBody>
      </p:sp>
      <p:cxnSp>
        <p:nvCxnSpPr>
          <p:cNvPr id="8" name="Conector recto 7">
            <a:extLst>
              <a:ext uri="{FF2B5EF4-FFF2-40B4-BE49-F238E27FC236}">
                <a16:creationId xmlns:a16="http://schemas.microsoft.com/office/drawing/2014/main" id="{6809B435-781D-5DAA-A695-EEA9E704EAB6}"/>
              </a:ext>
            </a:extLst>
          </p:cNvPr>
          <p:cNvCxnSpPr>
            <a:cxnSpLocks/>
          </p:cNvCxnSpPr>
          <p:nvPr/>
        </p:nvCxnSpPr>
        <p:spPr>
          <a:xfrm>
            <a:off x="346437" y="5026968"/>
            <a:ext cx="5736002" cy="0"/>
          </a:xfrm>
          <a:prstGeom prst="line">
            <a:avLst/>
          </a:prstGeom>
          <a:ln>
            <a:solidFill>
              <a:schemeClr val="accent1">
                <a:lumMod val="40000"/>
                <a:lumOff val="60000"/>
                <a:alpha val="50000"/>
              </a:schemeClr>
            </a:solidFill>
          </a:ln>
        </p:spPr>
        <p:style>
          <a:lnRef idx="2">
            <a:schemeClr val="accent3"/>
          </a:lnRef>
          <a:fillRef idx="0">
            <a:schemeClr val="accent3"/>
          </a:fillRef>
          <a:effectRef idx="1">
            <a:schemeClr val="accent3"/>
          </a:effectRef>
          <a:fontRef idx="minor">
            <a:schemeClr val="tx1"/>
          </a:fontRef>
        </p:style>
      </p:cxnSp>
      <p:sp>
        <p:nvSpPr>
          <p:cNvPr id="10" name="Marcador de texto 1">
            <a:extLst>
              <a:ext uri="{FF2B5EF4-FFF2-40B4-BE49-F238E27FC236}">
                <a16:creationId xmlns:a16="http://schemas.microsoft.com/office/drawing/2014/main" id="{BDFF0FEB-B3CC-A812-6F44-15CAE39F6E99}"/>
              </a:ext>
            </a:extLst>
          </p:cNvPr>
          <p:cNvSpPr txBox="1">
            <a:spLocks/>
          </p:cNvSpPr>
          <p:nvPr/>
        </p:nvSpPr>
        <p:spPr bwMode="auto">
          <a:xfrm>
            <a:off x="346437" y="5189393"/>
            <a:ext cx="5736002" cy="1563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Bef>
                <a:spcPts val="0"/>
              </a:spcBef>
              <a:spcAft>
                <a:spcPts val="600"/>
              </a:spcAft>
              <a:buClr>
                <a:schemeClr val="accent1"/>
              </a:buClr>
            </a:pPr>
            <a:r>
              <a:rPr lang="en-US" sz="1200" b="1" dirty="0">
                <a:solidFill>
                  <a:schemeClr val="accent1"/>
                </a:solidFill>
                <a:latin typeface="Ellab Sans" panose="02000503000000020004" pitchFamily="2" charset="0"/>
              </a:rPr>
              <a:t>Operational Range </a:t>
            </a:r>
            <a:br>
              <a:rPr lang="en-US" sz="1600" b="1" dirty="0">
                <a:solidFill>
                  <a:schemeClr val="accent1"/>
                </a:solidFill>
                <a:latin typeface="Ellab Sans" panose="02000503000000020004" pitchFamily="2" charset="0"/>
              </a:rPr>
            </a:br>
            <a:br>
              <a:rPr lang="en-US" sz="1600" b="1" dirty="0">
                <a:solidFill>
                  <a:schemeClr val="accent1"/>
                </a:solidFill>
                <a:latin typeface="Ellab Sans" panose="02000503000000020004" pitchFamily="2" charset="0"/>
              </a:rPr>
            </a:br>
            <a:r>
              <a:rPr lang="en-US" dirty="0">
                <a:solidFill>
                  <a:schemeClr val="tx1"/>
                </a:solidFill>
              </a:rPr>
              <a:t>Temperature Range -62 to +62°C (can be sterilized)</a:t>
            </a:r>
          </a:p>
          <a:p>
            <a:pPr fontAlgn="auto">
              <a:spcBef>
                <a:spcPts val="0"/>
              </a:spcBef>
              <a:spcAft>
                <a:spcPts val="600"/>
              </a:spcAft>
              <a:buClr>
                <a:schemeClr val="accent1"/>
              </a:buClr>
            </a:pPr>
            <a:r>
              <a:rPr lang="en-US" dirty="0">
                <a:solidFill>
                  <a:schemeClr val="tx1"/>
                </a:solidFill>
              </a:rPr>
              <a:t>Temperature Accuracy +/- 0.3°C</a:t>
            </a:r>
            <a:endParaRPr lang="pt-BR"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p:txBody>
      </p:sp>
      <p:sp>
        <p:nvSpPr>
          <p:cNvPr id="14" name="Rectángulo 13">
            <a:extLst>
              <a:ext uri="{FF2B5EF4-FFF2-40B4-BE49-F238E27FC236}">
                <a16:creationId xmlns:a16="http://schemas.microsoft.com/office/drawing/2014/main" id="{85AB47FA-99E7-B69A-4881-23CE84321C09}"/>
              </a:ext>
            </a:extLst>
          </p:cNvPr>
          <p:cNvSpPr/>
          <p:nvPr/>
        </p:nvSpPr>
        <p:spPr>
          <a:xfrm>
            <a:off x="7094967" y="-24940"/>
            <a:ext cx="5097033" cy="6882939"/>
          </a:xfrm>
          <a:prstGeom prst="rect">
            <a:avLst/>
          </a:prstGeom>
          <a:solidFill>
            <a:schemeClr val="accent1">
              <a:lumMod val="20000"/>
              <a:lumOff val="80000"/>
              <a:alpha val="1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6" name="Imagen 15" descr="Un control color blanco&#10;&#10;El contenido generado por IA puede ser incorrecto.">
            <a:extLst>
              <a:ext uri="{FF2B5EF4-FFF2-40B4-BE49-F238E27FC236}">
                <a16:creationId xmlns:a16="http://schemas.microsoft.com/office/drawing/2014/main" id="{BDD03276-5FDA-7108-833D-6A29B61E444B}"/>
              </a:ext>
            </a:extLst>
          </p:cNvPr>
          <p:cNvPicPr>
            <a:picLocks noChangeAspect="1"/>
          </p:cNvPicPr>
          <p:nvPr/>
        </p:nvPicPr>
        <p:blipFill>
          <a:blip r:embed="rId3"/>
          <a:stretch>
            <a:fillRect/>
          </a:stretch>
        </p:blipFill>
        <p:spPr>
          <a:xfrm>
            <a:off x="5285348" y="-1219270"/>
            <a:ext cx="9531503" cy="8400238"/>
          </a:xfrm>
          <a:prstGeom prst="rect">
            <a:avLst/>
          </a:prstGeom>
        </p:spPr>
      </p:pic>
    </p:spTree>
    <p:extLst>
      <p:ext uri="{BB962C8B-B14F-4D97-AF65-F5344CB8AC3E}">
        <p14:creationId xmlns:p14="http://schemas.microsoft.com/office/powerpoint/2010/main" val="785951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78EC1-87B1-A0F0-63FC-2F0A9586DECF}"/>
            </a:ext>
          </a:extLst>
        </p:cNvPr>
        <p:cNvGrpSpPr/>
        <p:nvPr/>
      </p:nvGrpSpPr>
      <p:grpSpPr>
        <a:xfrm>
          <a:off x="0" y="0"/>
          <a:ext cx="0" cy="0"/>
          <a:chOff x="0" y="0"/>
          <a:chExt cx="0" cy="0"/>
        </a:xfrm>
      </p:grpSpPr>
      <p:sp>
        <p:nvSpPr>
          <p:cNvPr id="8" name="Rectángulo 7">
            <a:extLst>
              <a:ext uri="{FF2B5EF4-FFF2-40B4-BE49-F238E27FC236}">
                <a16:creationId xmlns:a16="http://schemas.microsoft.com/office/drawing/2014/main" id="{6DFB415D-B966-C47E-4D3E-AC6FBE7F6EC3}"/>
              </a:ext>
            </a:extLst>
          </p:cNvPr>
          <p:cNvSpPr/>
          <p:nvPr/>
        </p:nvSpPr>
        <p:spPr>
          <a:xfrm>
            <a:off x="7094967" y="-12470"/>
            <a:ext cx="5097033" cy="6882939"/>
          </a:xfrm>
          <a:prstGeom prst="rect">
            <a:avLst/>
          </a:prstGeom>
          <a:solidFill>
            <a:schemeClr val="accent1">
              <a:lumMod val="20000"/>
              <a:lumOff val="80000"/>
              <a:alpha val="1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 name="Marcador de texto 1">
            <a:extLst>
              <a:ext uri="{FF2B5EF4-FFF2-40B4-BE49-F238E27FC236}">
                <a16:creationId xmlns:a16="http://schemas.microsoft.com/office/drawing/2014/main" id="{DF628892-163D-138C-594D-3874F9FC7E3B}"/>
              </a:ext>
            </a:extLst>
          </p:cNvPr>
          <p:cNvSpPr>
            <a:spLocks noGrp="1"/>
          </p:cNvSpPr>
          <p:nvPr>
            <p:ph type="body" sz="half" idx="10"/>
          </p:nvPr>
        </p:nvSpPr>
        <p:spPr>
          <a:xfrm>
            <a:off x="346437" y="2963518"/>
            <a:ext cx="5736002" cy="272048"/>
          </a:xfrm>
        </p:spPr>
        <p:txBody>
          <a:bodyPr>
            <a:normAutofit/>
          </a:bodyPr>
          <a:lstStyle/>
          <a:p>
            <a:pPr fontAlgn="auto">
              <a:spcBef>
                <a:spcPts val="0"/>
              </a:spcBef>
              <a:spcAft>
                <a:spcPts val="600"/>
              </a:spcAft>
              <a:buClr>
                <a:schemeClr val="accent1"/>
              </a:buClr>
            </a:pPr>
            <a:r>
              <a:rPr lang="en-US" sz="1200" b="1" dirty="0">
                <a:solidFill>
                  <a:schemeClr val="accent1"/>
                </a:solidFill>
                <a:latin typeface="Ellab Sans" panose="02000503000000020004" pitchFamily="2" charset="0"/>
              </a:rPr>
              <a:t>Easy to place sensor in correct position </a:t>
            </a:r>
            <a:endParaRPr lang="en-US" sz="1600" dirty="0">
              <a:solidFill>
                <a:schemeClr val="tx1"/>
              </a:solidFill>
            </a:endParaRPr>
          </a:p>
        </p:txBody>
      </p:sp>
      <p:sp>
        <p:nvSpPr>
          <p:cNvPr id="4" name="Título 3">
            <a:extLst>
              <a:ext uri="{FF2B5EF4-FFF2-40B4-BE49-F238E27FC236}">
                <a16:creationId xmlns:a16="http://schemas.microsoft.com/office/drawing/2014/main" id="{A28835D1-1E26-1AC0-38B7-D2B9581E65A4}"/>
              </a:ext>
            </a:extLst>
          </p:cNvPr>
          <p:cNvSpPr>
            <a:spLocks noGrp="1"/>
          </p:cNvSpPr>
          <p:nvPr>
            <p:ph type="title"/>
          </p:nvPr>
        </p:nvSpPr>
        <p:spPr>
          <a:xfrm>
            <a:off x="346437" y="1021400"/>
            <a:ext cx="6482988" cy="876108"/>
          </a:xfrm>
        </p:spPr>
        <p:txBody>
          <a:bodyPr/>
          <a:lstStyle/>
          <a:p>
            <a:r>
              <a:rPr lang="en-GB" dirty="0" err="1"/>
              <a:t>TrackSense</a:t>
            </a:r>
            <a:r>
              <a:rPr lang="en-GB" dirty="0"/>
              <a:t>® </a:t>
            </a:r>
            <a:r>
              <a:rPr lang="en-GB" dirty="0" err="1"/>
              <a:t>LyoPro</a:t>
            </a:r>
            <a:r>
              <a:rPr lang="en-GB" dirty="0"/>
              <a:t> </a:t>
            </a:r>
            <a:br>
              <a:rPr lang="en-GB" dirty="0"/>
            </a:br>
            <a:r>
              <a:rPr lang="en-GB" dirty="0"/>
              <a:t>- Technical Highlights</a:t>
            </a:r>
            <a:endParaRPr lang="es-ES" dirty="0"/>
          </a:p>
        </p:txBody>
      </p:sp>
      <p:sp>
        <p:nvSpPr>
          <p:cNvPr id="3" name="Marcador de texto 2">
            <a:extLst>
              <a:ext uri="{FF2B5EF4-FFF2-40B4-BE49-F238E27FC236}">
                <a16:creationId xmlns:a16="http://schemas.microsoft.com/office/drawing/2014/main" id="{CFA8E6F7-31DD-697A-FBF9-0BC23178BCBD}"/>
              </a:ext>
            </a:extLst>
          </p:cNvPr>
          <p:cNvSpPr txBox="1">
            <a:spLocks/>
          </p:cNvSpPr>
          <p:nvPr/>
        </p:nvSpPr>
        <p:spPr bwMode="auto">
          <a:xfrm>
            <a:off x="359998" y="2204714"/>
            <a:ext cx="5020894" cy="45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Pinpoint accuracy with fast response time </a:t>
            </a:r>
            <a:br>
              <a:rPr lang="en-US" dirty="0"/>
            </a:br>
            <a:r>
              <a:rPr lang="en-US" dirty="0"/>
              <a:t>and minimal impact on measurements</a:t>
            </a:r>
          </a:p>
          <a:p>
            <a:endParaRPr lang="en-US" dirty="0"/>
          </a:p>
        </p:txBody>
      </p:sp>
      <p:cxnSp>
        <p:nvCxnSpPr>
          <p:cNvPr id="7" name="Conector recto 6">
            <a:extLst>
              <a:ext uri="{FF2B5EF4-FFF2-40B4-BE49-F238E27FC236}">
                <a16:creationId xmlns:a16="http://schemas.microsoft.com/office/drawing/2014/main" id="{022C28D5-076D-1912-D284-0E8C0D56D135}"/>
              </a:ext>
            </a:extLst>
          </p:cNvPr>
          <p:cNvCxnSpPr>
            <a:cxnSpLocks/>
          </p:cNvCxnSpPr>
          <p:nvPr/>
        </p:nvCxnSpPr>
        <p:spPr>
          <a:xfrm>
            <a:off x="346437" y="3327119"/>
            <a:ext cx="5736002" cy="0"/>
          </a:xfrm>
          <a:prstGeom prst="line">
            <a:avLst/>
          </a:prstGeom>
          <a:ln>
            <a:solidFill>
              <a:schemeClr val="accent1">
                <a:lumMod val="40000"/>
                <a:lumOff val="60000"/>
                <a:alpha val="50000"/>
              </a:schemeClr>
            </a:solidFill>
          </a:ln>
        </p:spPr>
        <p:style>
          <a:lnRef idx="2">
            <a:schemeClr val="accent3"/>
          </a:lnRef>
          <a:fillRef idx="0">
            <a:schemeClr val="accent3"/>
          </a:fillRef>
          <a:effectRef idx="1">
            <a:schemeClr val="accent3"/>
          </a:effectRef>
          <a:fontRef idx="minor">
            <a:schemeClr val="tx1"/>
          </a:fontRef>
        </p:style>
      </p:cxnSp>
      <p:sp>
        <p:nvSpPr>
          <p:cNvPr id="5" name="Marcador de texto 1">
            <a:extLst>
              <a:ext uri="{FF2B5EF4-FFF2-40B4-BE49-F238E27FC236}">
                <a16:creationId xmlns:a16="http://schemas.microsoft.com/office/drawing/2014/main" id="{99D061E2-C370-7BB8-E932-0F5A94A82E7D}"/>
              </a:ext>
            </a:extLst>
          </p:cNvPr>
          <p:cNvSpPr txBox="1">
            <a:spLocks/>
          </p:cNvSpPr>
          <p:nvPr/>
        </p:nvSpPr>
        <p:spPr bwMode="auto">
          <a:xfrm>
            <a:off x="346437" y="3530881"/>
            <a:ext cx="5736002" cy="1006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Bef>
                <a:spcPts val="0"/>
              </a:spcBef>
              <a:spcAft>
                <a:spcPts val="600"/>
              </a:spcAft>
              <a:buClr>
                <a:schemeClr val="accent1"/>
              </a:buClr>
            </a:pPr>
            <a:r>
              <a:rPr lang="en-US" sz="1200" b="1" dirty="0">
                <a:solidFill>
                  <a:schemeClr val="accent1"/>
                </a:solidFill>
                <a:latin typeface="Ellab Sans" panose="02000503000000020004" pitchFamily="2" charset="0"/>
              </a:rPr>
              <a:t>Sensor dimension of only 0.55 x 0.95 mm</a:t>
            </a:r>
            <a:br>
              <a:rPr lang="en-US" sz="1200" b="1" dirty="0">
                <a:solidFill>
                  <a:schemeClr val="accent1"/>
                </a:solidFill>
                <a:latin typeface="Ellab Sans" panose="02000503000000020004" pitchFamily="2" charset="0"/>
              </a:rPr>
            </a:br>
            <a:br>
              <a:rPr lang="en-US" sz="1600" b="1" dirty="0">
                <a:solidFill>
                  <a:schemeClr val="accent1"/>
                </a:solidFill>
                <a:latin typeface="Ellab Sans" panose="02000503000000020004" pitchFamily="2" charset="0"/>
              </a:rPr>
            </a:br>
            <a:r>
              <a:rPr lang="en-US" dirty="0">
                <a:solidFill>
                  <a:schemeClr val="tx1"/>
                </a:solidFill>
              </a:rPr>
              <a:t>TC cable (30 cm) mounted by screw terminals</a:t>
            </a:r>
          </a:p>
          <a:p>
            <a:pPr fontAlgn="auto">
              <a:spcBef>
                <a:spcPts val="0"/>
              </a:spcBef>
              <a:spcAft>
                <a:spcPts val="600"/>
              </a:spcAft>
              <a:buClr>
                <a:schemeClr val="accent1"/>
              </a:buClr>
            </a:pPr>
            <a:r>
              <a:rPr lang="en-US" dirty="0">
                <a:solidFill>
                  <a:schemeClr val="tx1"/>
                </a:solidFill>
              </a:rPr>
              <a:t>Ultra thin  thermocouple design</a:t>
            </a:r>
          </a:p>
          <a:p>
            <a:pPr fontAlgn="auto">
              <a:spcBef>
                <a:spcPts val="0"/>
              </a:spcBef>
              <a:spcAft>
                <a:spcPts val="600"/>
              </a:spcAft>
              <a:buClr>
                <a:schemeClr val="accent1"/>
              </a:buClr>
            </a:pPr>
            <a:endParaRPr lang="en-US" dirty="0">
              <a:solidFill>
                <a:schemeClr val="tx1"/>
              </a:solidFill>
            </a:endParaRPr>
          </a:p>
          <a:p>
            <a:pPr fontAlgn="auto">
              <a:spcBef>
                <a:spcPts val="0"/>
              </a:spcBef>
              <a:spcAft>
                <a:spcPts val="600"/>
              </a:spcAft>
              <a:buClr>
                <a:schemeClr val="accent1"/>
              </a:buClr>
            </a:pPr>
            <a:endParaRPr lang="en-US"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p:txBody>
      </p:sp>
      <p:cxnSp>
        <p:nvCxnSpPr>
          <p:cNvPr id="9" name="Conector recto 8">
            <a:extLst>
              <a:ext uri="{FF2B5EF4-FFF2-40B4-BE49-F238E27FC236}">
                <a16:creationId xmlns:a16="http://schemas.microsoft.com/office/drawing/2014/main" id="{9DB5E331-B314-B8D7-B725-1251FFB0BAB5}"/>
              </a:ext>
            </a:extLst>
          </p:cNvPr>
          <p:cNvCxnSpPr>
            <a:cxnSpLocks/>
          </p:cNvCxnSpPr>
          <p:nvPr/>
        </p:nvCxnSpPr>
        <p:spPr>
          <a:xfrm>
            <a:off x="346437" y="4656482"/>
            <a:ext cx="5736002" cy="0"/>
          </a:xfrm>
          <a:prstGeom prst="line">
            <a:avLst/>
          </a:prstGeom>
          <a:ln>
            <a:solidFill>
              <a:schemeClr val="accent1">
                <a:lumMod val="40000"/>
                <a:lumOff val="60000"/>
                <a:alpha val="50000"/>
              </a:schemeClr>
            </a:solidFill>
          </a:ln>
        </p:spPr>
        <p:style>
          <a:lnRef idx="2">
            <a:schemeClr val="accent3"/>
          </a:lnRef>
          <a:fillRef idx="0">
            <a:schemeClr val="accent3"/>
          </a:fillRef>
          <a:effectRef idx="1">
            <a:schemeClr val="accent3"/>
          </a:effectRef>
          <a:fontRef idx="minor">
            <a:schemeClr val="tx1"/>
          </a:fontRef>
        </p:style>
      </p:cxnSp>
      <p:sp>
        <p:nvSpPr>
          <p:cNvPr id="11" name="Marcador de texto 1">
            <a:extLst>
              <a:ext uri="{FF2B5EF4-FFF2-40B4-BE49-F238E27FC236}">
                <a16:creationId xmlns:a16="http://schemas.microsoft.com/office/drawing/2014/main" id="{B2420FA2-04B0-59CA-36A0-7C4A2359F8B9}"/>
              </a:ext>
            </a:extLst>
          </p:cNvPr>
          <p:cNvSpPr txBox="1">
            <a:spLocks/>
          </p:cNvSpPr>
          <p:nvPr/>
        </p:nvSpPr>
        <p:spPr bwMode="auto">
          <a:xfrm>
            <a:off x="346437" y="4855589"/>
            <a:ext cx="5736002" cy="70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Bef>
                <a:spcPts val="0"/>
              </a:spcBef>
              <a:spcAft>
                <a:spcPts val="600"/>
              </a:spcAft>
              <a:buClr>
                <a:schemeClr val="accent1"/>
              </a:buClr>
            </a:pPr>
            <a:r>
              <a:rPr lang="en-US" sz="1200" b="1" dirty="0">
                <a:solidFill>
                  <a:schemeClr val="accent1"/>
                </a:solidFill>
                <a:latin typeface="Ellab Sans" panose="02000503000000020004" pitchFamily="2" charset="0"/>
              </a:rPr>
              <a:t>Can be locked by design of </a:t>
            </a:r>
            <a:r>
              <a:rPr lang="en-US" sz="1200" b="1" dirty="0" err="1">
                <a:solidFill>
                  <a:schemeClr val="accent1"/>
                </a:solidFill>
                <a:latin typeface="Ellab Sans" panose="02000503000000020004" pitchFamily="2" charset="0"/>
              </a:rPr>
              <a:t>StopperClip</a:t>
            </a:r>
            <a:r>
              <a:rPr lang="en-US" sz="1200" b="1" dirty="0">
                <a:solidFill>
                  <a:schemeClr val="accent1"/>
                </a:solidFill>
                <a:latin typeface="Ellab Sans" panose="02000503000000020004" pitchFamily="2" charset="0"/>
              </a:rPr>
              <a:t> for repeatability</a:t>
            </a:r>
            <a:br>
              <a:rPr lang="en-US" sz="1200" b="1" dirty="0">
                <a:solidFill>
                  <a:schemeClr val="accent1"/>
                </a:solidFill>
                <a:latin typeface="Ellab Sans" panose="02000503000000020004" pitchFamily="2" charset="0"/>
              </a:rPr>
            </a:br>
            <a:br>
              <a:rPr lang="en-US" sz="1600" b="1" dirty="0">
                <a:solidFill>
                  <a:schemeClr val="accent1"/>
                </a:solidFill>
                <a:latin typeface="Ellab Sans" panose="02000503000000020004" pitchFamily="2" charset="0"/>
              </a:rPr>
            </a:br>
            <a:r>
              <a:rPr lang="en-US" dirty="0">
                <a:solidFill>
                  <a:schemeClr val="tx1"/>
                </a:solidFill>
              </a:rPr>
              <a:t>No tools required</a:t>
            </a:r>
            <a:endParaRPr lang="en-US"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p:txBody>
      </p:sp>
      <p:cxnSp>
        <p:nvCxnSpPr>
          <p:cNvPr id="12" name="Conector recto 11">
            <a:extLst>
              <a:ext uri="{FF2B5EF4-FFF2-40B4-BE49-F238E27FC236}">
                <a16:creationId xmlns:a16="http://schemas.microsoft.com/office/drawing/2014/main" id="{520BB80A-C82E-2602-B385-5CD6D0A3AC01}"/>
              </a:ext>
            </a:extLst>
          </p:cNvPr>
          <p:cNvCxnSpPr>
            <a:cxnSpLocks/>
          </p:cNvCxnSpPr>
          <p:nvPr/>
        </p:nvCxnSpPr>
        <p:spPr>
          <a:xfrm>
            <a:off x="346437" y="5688113"/>
            <a:ext cx="5736002" cy="0"/>
          </a:xfrm>
          <a:prstGeom prst="line">
            <a:avLst/>
          </a:prstGeom>
          <a:ln>
            <a:solidFill>
              <a:schemeClr val="accent1">
                <a:lumMod val="40000"/>
                <a:lumOff val="60000"/>
                <a:alpha val="50000"/>
              </a:schemeClr>
            </a:solidFill>
          </a:ln>
        </p:spPr>
        <p:style>
          <a:lnRef idx="2">
            <a:schemeClr val="accent3"/>
          </a:lnRef>
          <a:fillRef idx="0">
            <a:schemeClr val="accent3"/>
          </a:fillRef>
          <a:effectRef idx="1">
            <a:schemeClr val="accent3"/>
          </a:effectRef>
          <a:fontRef idx="minor">
            <a:schemeClr val="tx1"/>
          </a:fontRef>
        </p:style>
      </p:cxnSp>
      <p:sp>
        <p:nvSpPr>
          <p:cNvPr id="13" name="Marcador de texto 1">
            <a:extLst>
              <a:ext uri="{FF2B5EF4-FFF2-40B4-BE49-F238E27FC236}">
                <a16:creationId xmlns:a16="http://schemas.microsoft.com/office/drawing/2014/main" id="{FEE82D22-63B6-475E-7A74-D3C79BCD4109}"/>
              </a:ext>
            </a:extLst>
          </p:cNvPr>
          <p:cNvSpPr txBox="1">
            <a:spLocks/>
          </p:cNvSpPr>
          <p:nvPr/>
        </p:nvSpPr>
        <p:spPr bwMode="auto">
          <a:xfrm>
            <a:off x="346437" y="5882565"/>
            <a:ext cx="5736002" cy="31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Bef>
                <a:spcPts val="0"/>
              </a:spcBef>
              <a:spcAft>
                <a:spcPts val="600"/>
              </a:spcAft>
              <a:buClr>
                <a:schemeClr val="accent1"/>
              </a:buClr>
            </a:pPr>
            <a:r>
              <a:rPr lang="en-US" sz="1200" b="1" dirty="0">
                <a:solidFill>
                  <a:schemeClr val="accent1"/>
                </a:solidFill>
                <a:latin typeface="Ellab Sans" panose="02000503000000020004" pitchFamily="2" charset="0"/>
              </a:rPr>
              <a:t>User calibrated for optimum accuracy  and elimination of  down time</a:t>
            </a:r>
          </a:p>
        </p:txBody>
      </p:sp>
      <p:sp>
        <p:nvSpPr>
          <p:cNvPr id="17" name="Oval 8">
            <a:extLst>
              <a:ext uri="{FF2B5EF4-FFF2-40B4-BE49-F238E27FC236}">
                <a16:creationId xmlns:a16="http://schemas.microsoft.com/office/drawing/2014/main" id="{B4BD28CF-895D-AB83-0724-FDE6C1A7632D}"/>
              </a:ext>
            </a:extLst>
          </p:cNvPr>
          <p:cNvSpPr/>
          <p:nvPr/>
        </p:nvSpPr>
        <p:spPr>
          <a:xfrm>
            <a:off x="6312047" y="4137957"/>
            <a:ext cx="2128462" cy="2176951"/>
          </a:xfrm>
          <a:prstGeom prst="ellipse">
            <a:avLst/>
          </a:prstGeom>
          <a:blipFill>
            <a:blip r:embed="rId3" cstate="print">
              <a:extLst>
                <a:ext uri="{28A0092B-C50C-407E-A947-70E740481C1C}">
                  <a14:useLocalDpi xmlns:a14="http://schemas.microsoft.com/office/drawing/2010/main"/>
                </a:ext>
              </a:extLst>
            </a:blip>
            <a:stretch>
              <a:fillRect t="3583" b="811"/>
            </a:stretch>
          </a:blipFill>
          <a:ln>
            <a:noFill/>
          </a:ln>
          <a:effectLst>
            <a:outerShdw blurRad="703365" dist="508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Imagen 5">
            <a:extLst>
              <a:ext uri="{FF2B5EF4-FFF2-40B4-BE49-F238E27FC236}">
                <a16:creationId xmlns:a16="http://schemas.microsoft.com/office/drawing/2014/main" id="{105714A4-66B8-44D7-DD4F-C75BF020F875}"/>
              </a:ext>
            </a:extLst>
          </p:cNvPr>
          <p:cNvPicPr>
            <a:picLocks noChangeAspect="1"/>
          </p:cNvPicPr>
          <p:nvPr/>
        </p:nvPicPr>
        <p:blipFill>
          <a:blip r:embed="rId4"/>
          <a:stretch>
            <a:fillRect/>
          </a:stretch>
        </p:blipFill>
        <p:spPr>
          <a:xfrm>
            <a:off x="8896689" y="353660"/>
            <a:ext cx="2787028" cy="5763812"/>
          </a:xfrm>
          <a:prstGeom prst="rect">
            <a:avLst/>
          </a:prstGeom>
        </p:spPr>
      </p:pic>
    </p:spTree>
    <p:extLst>
      <p:ext uri="{BB962C8B-B14F-4D97-AF65-F5344CB8AC3E}">
        <p14:creationId xmlns:p14="http://schemas.microsoft.com/office/powerpoint/2010/main" val="1238818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DB211-5943-61F9-ECD8-1E9AFC864D14}"/>
            </a:ext>
          </a:extLst>
        </p:cNvPr>
        <p:cNvGrpSpPr/>
        <p:nvPr/>
      </p:nvGrpSpPr>
      <p:grpSpPr>
        <a:xfrm>
          <a:off x="0" y="0"/>
          <a:ext cx="0" cy="0"/>
          <a:chOff x="0" y="0"/>
          <a:chExt cx="0" cy="0"/>
        </a:xfrm>
      </p:grpSpPr>
      <p:pic>
        <p:nvPicPr>
          <p:cNvPr id="11" name="Imagen 10">
            <a:extLst>
              <a:ext uri="{FF2B5EF4-FFF2-40B4-BE49-F238E27FC236}">
                <a16:creationId xmlns:a16="http://schemas.microsoft.com/office/drawing/2014/main" id="{56E99E14-ECA8-362F-7205-37D0058AF38D}"/>
              </a:ext>
            </a:extLst>
          </p:cNvPr>
          <p:cNvPicPr>
            <a:picLocks noChangeAspect="1"/>
          </p:cNvPicPr>
          <p:nvPr/>
        </p:nvPicPr>
        <p:blipFill>
          <a:blip r:embed="rId3"/>
          <a:srcRect l="21528" t="-249" r="21332" b="48"/>
          <a:stretch/>
        </p:blipFill>
        <p:spPr>
          <a:xfrm>
            <a:off x="6829425" y="0"/>
            <a:ext cx="5362575" cy="6858000"/>
          </a:xfrm>
          <a:prstGeom prst="rect">
            <a:avLst/>
          </a:prstGeom>
        </p:spPr>
      </p:pic>
      <p:sp>
        <p:nvSpPr>
          <p:cNvPr id="2" name="Marcador de texto 1">
            <a:extLst>
              <a:ext uri="{FF2B5EF4-FFF2-40B4-BE49-F238E27FC236}">
                <a16:creationId xmlns:a16="http://schemas.microsoft.com/office/drawing/2014/main" id="{2E95E0AC-23B9-BDA0-0521-BF46A72DACCF}"/>
              </a:ext>
            </a:extLst>
          </p:cNvPr>
          <p:cNvSpPr>
            <a:spLocks noGrp="1"/>
          </p:cNvSpPr>
          <p:nvPr>
            <p:ph type="body" sz="half" idx="10"/>
          </p:nvPr>
        </p:nvSpPr>
        <p:spPr>
          <a:xfrm>
            <a:off x="346437" y="2963518"/>
            <a:ext cx="5736002" cy="272048"/>
          </a:xfrm>
        </p:spPr>
        <p:txBody>
          <a:bodyPr>
            <a:normAutofit/>
          </a:bodyPr>
          <a:lstStyle/>
          <a:p>
            <a:pPr fontAlgn="auto">
              <a:spcBef>
                <a:spcPts val="0"/>
              </a:spcBef>
              <a:spcAft>
                <a:spcPts val="600"/>
              </a:spcAft>
              <a:buClr>
                <a:schemeClr val="accent1"/>
              </a:buClr>
            </a:pPr>
            <a:r>
              <a:rPr lang="en-US" sz="1200" b="1" dirty="0">
                <a:solidFill>
                  <a:schemeClr val="accent1"/>
                </a:solidFill>
                <a:latin typeface="Ellab Sans" panose="02000503000000020004" pitchFamily="2" charset="0"/>
              </a:rPr>
              <a:t>High storage capacity covering even lengthy studies with fast sample rate</a:t>
            </a:r>
          </a:p>
        </p:txBody>
      </p:sp>
      <p:sp>
        <p:nvSpPr>
          <p:cNvPr id="4" name="Título 3">
            <a:extLst>
              <a:ext uri="{FF2B5EF4-FFF2-40B4-BE49-F238E27FC236}">
                <a16:creationId xmlns:a16="http://schemas.microsoft.com/office/drawing/2014/main" id="{87276E24-99F9-0A14-314D-C8CD7AB91C4F}"/>
              </a:ext>
            </a:extLst>
          </p:cNvPr>
          <p:cNvSpPr>
            <a:spLocks noGrp="1"/>
          </p:cNvSpPr>
          <p:nvPr>
            <p:ph type="title"/>
          </p:nvPr>
        </p:nvSpPr>
        <p:spPr>
          <a:xfrm>
            <a:off x="346437" y="1021400"/>
            <a:ext cx="6482988" cy="876108"/>
          </a:xfrm>
        </p:spPr>
        <p:txBody>
          <a:bodyPr/>
          <a:lstStyle/>
          <a:p>
            <a:r>
              <a:rPr lang="en-GB" dirty="0" err="1"/>
              <a:t>TrackSense</a:t>
            </a:r>
            <a:r>
              <a:rPr lang="en-GB" dirty="0"/>
              <a:t>® </a:t>
            </a:r>
            <a:r>
              <a:rPr lang="en-GB" dirty="0" err="1"/>
              <a:t>LyoPro</a:t>
            </a:r>
            <a:r>
              <a:rPr lang="en-GB" dirty="0"/>
              <a:t> </a:t>
            </a:r>
            <a:br>
              <a:rPr lang="en-GB" dirty="0"/>
            </a:br>
            <a:r>
              <a:rPr lang="en-GB" dirty="0"/>
              <a:t>- Technical Highlights</a:t>
            </a:r>
            <a:endParaRPr lang="es-ES" dirty="0"/>
          </a:p>
        </p:txBody>
      </p:sp>
      <p:sp>
        <p:nvSpPr>
          <p:cNvPr id="3" name="Marcador de texto 2">
            <a:extLst>
              <a:ext uri="{FF2B5EF4-FFF2-40B4-BE49-F238E27FC236}">
                <a16:creationId xmlns:a16="http://schemas.microsoft.com/office/drawing/2014/main" id="{A7AEC12E-0A40-6AB0-C459-578165DDFF9F}"/>
              </a:ext>
            </a:extLst>
          </p:cNvPr>
          <p:cNvSpPr txBox="1">
            <a:spLocks/>
          </p:cNvSpPr>
          <p:nvPr/>
        </p:nvSpPr>
        <p:spPr bwMode="auto">
          <a:xfrm>
            <a:off x="359998" y="2204714"/>
            <a:ext cx="5020894" cy="45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Battery operated storage with capacity </a:t>
            </a:r>
            <a:br>
              <a:rPr lang="en-US" dirty="0"/>
            </a:br>
            <a:r>
              <a:rPr lang="en-US" dirty="0"/>
              <a:t>of 100.000 samples</a:t>
            </a:r>
          </a:p>
        </p:txBody>
      </p:sp>
      <p:sp>
        <p:nvSpPr>
          <p:cNvPr id="5" name="Marcador de texto 1">
            <a:extLst>
              <a:ext uri="{FF2B5EF4-FFF2-40B4-BE49-F238E27FC236}">
                <a16:creationId xmlns:a16="http://schemas.microsoft.com/office/drawing/2014/main" id="{EF7BC81A-8570-8D3C-0A28-C3C017B42AB5}"/>
              </a:ext>
            </a:extLst>
          </p:cNvPr>
          <p:cNvSpPr txBox="1">
            <a:spLocks/>
          </p:cNvSpPr>
          <p:nvPr/>
        </p:nvSpPr>
        <p:spPr bwMode="auto">
          <a:xfrm>
            <a:off x="346437" y="3365178"/>
            <a:ext cx="5736002" cy="132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Bef>
                <a:spcPts val="0"/>
              </a:spcBef>
              <a:spcAft>
                <a:spcPts val="600"/>
              </a:spcAft>
              <a:buClr>
                <a:schemeClr val="accent1"/>
              </a:buClr>
            </a:pPr>
            <a:r>
              <a:rPr lang="en-US" sz="1200" b="1" dirty="0">
                <a:solidFill>
                  <a:schemeClr val="accent1"/>
                </a:solidFill>
                <a:latin typeface="Ellab Sans" panose="02000503000000020004" pitchFamily="2" charset="0"/>
              </a:rPr>
              <a:t>Sensor dimension of only 0.55 x 0.95 mm</a:t>
            </a:r>
            <a:br>
              <a:rPr lang="en-US" sz="1200" b="1" dirty="0">
                <a:solidFill>
                  <a:schemeClr val="accent1"/>
                </a:solidFill>
                <a:latin typeface="Ellab Sans" panose="02000503000000020004" pitchFamily="2" charset="0"/>
              </a:rPr>
            </a:br>
            <a:br>
              <a:rPr lang="en-US" sz="1600" b="1" dirty="0">
                <a:solidFill>
                  <a:schemeClr val="accent1"/>
                </a:solidFill>
                <a:latin typeface="Ellab Sans" panose="02000503000000020004" pitchFamily="2" charset="0"/>
              </a:rPr>
            </a:br>
            <a:r>
              <a:rPr lang="en-US" sz="1200" dirty="0">
                <a:solidFill>
                  <a:schemeClr val="tx1"/>
                </a:solidFill>
              </a:rPr>
              <a:t>Memory Capacity 100.000 Samples</a:t>
            </a:r>
          </a:p>
          <a:p>
            <a:pPr fontAlgn="auto">
              <a:spcBef>
                <a:spcPts val="0"/>
              </a:spcBef>
              <a:spcAft>
                <a:spcPts val="600"/>
              </a:spcAft>
              <a:buClr>
                <a:schemeClr val="accent1"/>
              </a:buClr>
            </a:pPr>
            <a:r>
              <a:rPr lang="en-US" sz="1200" dirty="0">
                <a:solidFill>
                  <a:schemeClr val="tx1"/>
                </a:solidFill>
              </a:rPr>
              <a:t>Equals ~ 28 hours / 1 sec sample rate</a:t>
            </a:r>
          </a:p>
          <a:p>
            <a:pPr fontAlgn="auto">
              <a:spcBef>
                <a:spcPts val="0"/>
              </a:spcBef>
              <a:spcAft>
                <a:spcPts val="600"/>
              </a:spcAft>
              <a:buClr>
                <a:schemeClr val="accent1"/>
              </a:buClr>
            </a:pPr>
            <a:r>
              <a:rPr lang="en-US" sz="1200" dirty="0">
                <a:solidFill>
                  <a:schemeClr val="tx1"/>
                </a:solidFill>
              </a:rPr>
              <a:t>Equals ~ 833 hours (35 days) / 30 sec sample rate</a:t>
            </a:r>
          </a:p>
          <a:p>
            <a:pPr fontAlgn="auto">
              <a:spcBef>
                <a:spcPts val="0"/>
              </a:spcBef>
              <a:spcAft>
                <a:spcPts val="600"/>
              </a:spcAft>
              <a:buClr>
                <a:schemeClr val="accent1"/>
              </a:buClr>
            </a:pPr>
            <a:endParaRPr lang="en-US" dirty="0">
              <a:solidFill>
                <a:schemeClr val="tx1"/>
              </a:solidFill>
            </a:endParaRPr>
          </a:p>
          <a:p>
            <a:pPr fontAlgn="auto">
              <a:spcBef>
                <a:spcPts val="0"/>
              </a:spcBef>
              <a:spcAft>
                <a:spcPts val="600"/>
              </a:spcAft>
              <a:buClr>
                <a:schemeClr val="accent1"/>
              </a:buClr>
            </a:pPr>
            <a:endParaRPr lang="en-US"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p:txBody>
      </p:sp>
      <p:cxnSp>
        <p:nvCxnSpPr>
          <p:cNvPr id="6" name="Conector recto 5">
            <a:extLst>
              <a:ext uri="{FF2B5EF4-FFF2-40B4-BE49-F238E27FC236}">
                <a16:creationId xmlns:a16="http://schemas.microsoft.com/office/drawing/2014/main" id="{55CDEB01-0597-8A49-69E4-A527CAA957EB}"/>
              </a:ext>
            </a:extLst>
          </p:cNvPr>
          <p:cNvCxnSpPr>
            <a:cxnSpLocks/>
          </p:cNvCxnSpPr>
          <p:nvPr/>
        </p:nvCxnSpPr>
        <p:spPr>
          <a:xfrm>
            <a:off x="346437" y="4689871"/>
            <a:ext cx="5736002" cy="0"/>
          </a:xfrm>
          <a:prstGeom prst="line">
            <a:avLst/>
          </a:prstGeom>
          <a:ln>
            <a:solidFill>
              <a:schemeClr val="accent1">
                <a:lumMod val="40000"/>
                <a:lumOff val="60000"/>
                <a:alpha val="50000"/>
              </a:schemeClr>
            </a:solidFill>
          </a:ln>
        </p:spPr>
        <p:style>
          <a:lnRef idx="2">
            <a:schemeClr val="accent3"/>
          </a:lnRef>
          <a:fillRef idx="0">
            <a:schemeClr val="accent3"/>
          </a:fillRef>
          <a:effectRef idx="1">
            <a:schemeClr val="accent3"/>
          </a:effectRef>
          <a:fontRef idx="minor">
            <a:schemeClr val="tx1"/>
          </a:fontRef>
        </p:style>
      </p:cxnSp>
      <p:sp>
        <p:nvSpPr>
          <p:cNvPr id="8" name="Marcador de texto 1">
            <a:extLst>
              <a:ext uri="{FF2B5EF4-FFF2-40B4-BE49-F238E27FC236}">
                <a16:creationId xmlns:a16="http://schemas.microsoft.com/office/drawing/2014/main" id="{24BD8588-2CC4-C0BE-9A3A-042EB77B4C45}"/>
              </a:ext>
            </a:extLst>
          </p:cNvPr>
          <p:cNvSpPr txBox="1">
            <a:spLocks/>
          </p:cNvSpPr>
          <p:nvPr/>
        </p:nvSpPr>
        <p:spPr bwMode="auto">
          <a:xfrm>
            <a:off x="346437" y="4867311"/>
            <a:ext cx="5736002" cy="16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Bef>
                <a:spcPts val="0"/>
              </a:spcBef>
              <a:spcAft>
                <a:spcPts val="600"/>
              </a:spcAft>
              <a:buClr>
                <a:schemeClr val="accent1"/>
              </a:buClr>
            </a:pPr>
            <a:r>
              <a:rPr lang="en-US" sz="1200" b="1" dirty="0">
                <a:solidFill>
                  <a:schemeClr val="accent1"/>
                </a:solidFill>
                <a:latin typeface="Ellab Sans" panose="02000503000000020004" pitchFamily="2" charset="0"/>
              </a:rPr>
              <a:t>Battery Details</a:t>
            </a:r>
            <a:br>
              <a:rPr lang="en-US" sz="1200" b="1" dirty="0">
                <a:solidFill>
                  <a:schemeClr val="accent1"/>
                </a:solidFill>
                <a:latin typeface="Ellab Sans" panose="02000503000000020004" pitchFamily="2" charset="0"/>
              </a:rPr>
            </a:br>
            <a:br>
              <a:rPr lang="en-US" sz="1600" b="1" dirty="0">
                <a:solidFill>
                  <a:schemeClr val="accent1"/>
                </a:solidFill>
                <a:latin typeface="Ellab Sans" panose="02000503000000020004" pitchFamily="2" charset="0"/>
              </a:rPr>
            </a:br>
            <a:r>
              <a:rPr lang="en-US" sz="1200" dirty="0">
                <a:solidFill>
                  <a:schemeClr val="tx1"/>
                </a:solidFill>
              </a:rPr>
              <a:t>Same Li battery technology as for all other Ellab loggers</a:t>
            </a:r>
          </a:p>
          <a:p>
            <a:pPr fontAlgn="auto">
              <a:spcBef>
                <a:spcPts val="0"/>
              </a:spcBef>
              <a:spcAft>
                <a:spcPts val="600"/>
              </a:spcAft>
              <a:buClr>
                <a:schemeClr val="accent1"/>
              </a:buClr>
            </a:pPr>
            <a:r>
              <a:rPr lang="en-US" sz="1200" dirty="0">
                <a:solidFill>
                  <a:schemeClr val="tx1"/>
                </a:solidFill>
              </a:rPr>
              <a:t>&gt; 20 years experience ensures liability</a:t>
            </a:r>
          </a:p>
          <a:p>
            <a:pPr fontAlgn="auto">
              <a:spcBef>
                <a:spcPts val="0"/>
              </a:spcBef>
              <a:spcAft>
                <a:spcPts val="600"/>
              </a:spcAft>
              <a:buClr>
                <a:schemeClr val="accent1"/>
              </a:buClr>
            </a:pPr>
            <a:r>
              <a:rPr lang="en-US" sz="1200" dirty="0">
                <a:solidFill>
                  <a:schemeClr val="tx1"/>
                </a:solidFill>
              </a:rPr>
              <a:t>2400 hours of operation @-60°C / 30 sec sample rate</a:t>
            </a:r>
          </a:p>
          <a:p>
            <a:pPr fontAlgn="auto">
              <a:spcBef>
                <a:spcPts val="0"/>
              </a:spcBef>
              <a:spcAft>
                <a:spcPts val="600"/>
              </a:spcAft>
              <a:buClr>
                <a:schemeClr val="accent1"/>
              </a:buClr>
            </a:pPr>
            <a:r>
              <a:rPr lang="en-US" sz="1200" dirty="0">
                <a:solidFill>
                  <a:schemeClr val="tx1"/>
                </a:solidFill>
              </a:rPr>
              <a:t>Easily replaceable</a:t>
            </a:r>
          </a:p>
          <a:p>
            <a:pPr fontAlgn="auto">
              <a:spcBef>
                <a:spcPts val="0"/>
              </a:spcBef>
              <a:spcAft>
                <a:spcPts val="600"/>
              </a:spcAft>
              <a:buClr>
                <a:schemeClr val="accent1"/>
              </a:buClr>
            </a:pPr>
            <a:endParaRPr lang="en-US" dirty="0">
              <a:solidFill>
                <a:schemeClr val="tx1"/>
              </a:solidFill>
            </a:endParaRPr>
          </a:p>
          <a:p>
            <a:pPr fontAlgn="auto">
              <a:spcBef>
                <a:spcPts val="0"/>
              </a:spcBef>
              <a:spcAft>
                <a:spcPts val="600"/>
              </a:spcAft>
              <a:buClr>
                <a:schemeClr val="accent1"/>
              </a:buClr>
            </a:pPr>
            <a:endParaRPr lang="en-US" dirty="0">
              <a:solidFill>
                <a:schemeClr val="tx1"/>
              </a:solidFill>
            </a:endParaRPr>
          </a:p>
          <a:p>
            <a:pPr fontAlgn="auto">
              <a:spcBef>
                <a:spcPts val="0"/>
              </a:spcBef>
              <a:spcAft>
                <a:spcPts val="600"/>
              </a:spcAft>
              <a:buClr>
                <a:schemeClr val="accent1"/>
              </a:buClr>
            </a:pPr>
            <a:endParaRPr lang="en-US"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p:txBody>
      </p:sp>
      <p:pic>
        <p:nvPicPr>
          <p:cNvPr id="16" name="Imagen 15">
            <a:extLst>
              <a:ext uri="{FF2B5EF4-FFF2-40B4-BE49-F238E27FC236}">
                <a16:creationId xmlns:a16="http://schemas.microsoft.com/office/drawing/2014/main" id="{C545EB71-1733-3511-808B-95D884B2160A}"/>
              </a:ext>
            </a:extLst>
          </p:cNvPr>
          <p:cNvPicPr>
            <a:picLocks noChangeAspect="1"/>
          </p:cNvPicPr>
          <p:nvPr/>
        </p:nvPicPr>
        <p:blipFill>
          <a:blip r:embed="rId4"/>
          <a:stretch>
            <a:fillRect/>
          </a:stretch>
        </p:blipFill>
        <p:spPr>
          <a:xfrm>
            <a:off x="6412512" y="3898902"/>
            <a:ext cx="2372636" cy="2372636"/>
          </a:xfrm>
          <a:prstGeom prst="rect">
            <a:avLst/>
          </a:prstGeom>
          <a:effectLst>
            <a:outerShdw blurRad="599109" dist="50800" dir="5400000" algn="ctr" rotWithShape="0">
              <a:srgbClr val="000000">
                <a:alpha val="20827"/>
              </a:srgbClr>
            </a:outerShdw>
          </a:effectLst>
        </p:spPr>
      </p:pic>
    </p:spTree>
    <p:extLst>
      <p:ext uri="{BB962C8B-B14F-4D97-AF65-F5344CB8AC3E}">
        <p14:creationId xmlns:p14="http://schemas.microsoft.com/office/powerpoint/2010/main" val="98605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71E83-374D-5FD5-762F-4F2D227CABDD}"/>
            </a:ext>
          </a:extLst>
        </p:cNvPr>
        <p:cNvGrpSpPr/>
        <p:nvPr/>
      </p:nvGrpSpPr>
      <p:grpSpPr>
        <a:xfrm>
          <a:off x="0" y="0"/>
          <a:ext cx="0" cy="0"/>
          <a:chOff x="0" y="0"/>
          <a:chExt cx="0" cy="0"/>
        </a:xfrm>
      </p:grpSpPr>
      <p:pic>
        <p:nvPicPr>
          <p:cNvPr id="27" name="Picture 5" descr="A close-up of a person wearing a white coat&#10;&#10;AI-generated content may be incorrect.">
            <a:extLst>
              <a:ext uri="{FF2B5EF4-FFF2-40B4-BE49-F238E27FC236}">
                <a16:creationId xmlns:a16="http://schemas.microsoft.com/office/drawing/2014/main" id="{A3423FF1-7AC4-15FB-0042-E68C366CC32E}"/>
              </a:ext>
            </a:extLst>
          </p:cNvPr>
          <p:cNvPicPr>
            <a:picLocks noChangeAspect="1"/>
          </p:cNvPicPr>
          <p:nvPr/>
        </p:nvPicPr>
        <p:blipFill>
          <a:blip r:embed="rId2"/>
          <a:stretch>
            <a:fillRect/>
          </a:stretch>
        </p:blipFill>
        <p:spPr>
          <a:xfrm>
            <a:off x="-1" y="0"/>
            <a:ext cx="12192000" cy="6858000"/>
          </a:xfrm>
          <a:prstGeom prst="rect">
            <a:avLst/>
          </a:prstGeom>
        </p:spPr>
      </p:pic>
      <p:sp>
        <p:nvSpPr>
          <p:cNvPr id="28" name="Título 3">
            <a:extLst>
              <a:ext uri="{FF2B5EF4-FFF2-40B4-BE49-F238E27FC236}">
                <a16:creationId xmlns:a16="http://schemas.microsoft.com/office/drawing/2014/main" id="{3E861406-DECD-64A9-7807-B687BA796CDC}"/>
              </a:ext>
            </a:extLst>
          </p:cNvPr>
          <p:cNvSpPr>
            <a:spLocks noGrp="1"/>
          </p:cNvSpPr>
          <p:nvPr>
            <p:ph type="title"/>
          </p:nvPr>
        </p:nvSpPr>
        <p:spPr>
          <a:xfrm>
            <a:off x="360000" y="936000"/>
            <a:ext cx="6464040" cy="365125"/>
          </a:xfrm>
        </p:spPr>
        <p:txBody>
          <a:bodyPr/>
          <a:lstStyle/>
          <a:p>
            <a:r>
              <a:rPr lang="es-ES" dirty="0"/>
              <a:t>Agenda</a:t>
            </a:r>
          </a:p>
        </p:txBody>
      </p:sp>
      <p:sp>
        <p:nvSpPr>
          <p:cNvPr id="32" name="Marcador de texto 2">
            <a:extLst>
              <a:ext uri="{FF2B5EF4-FFF2-40B4-BE49-F238E27FC236}">
                <a16:creationId xmlns:a16="http://schemas.microsoft.com/office/drawing/2014/main" id="{A52E9AC9-2711-5E01-8FAB-A2BE965E5DA6}"/>
              </a:ext>
            </a:extLst>
          </p:cNvPr>
          <p:cNvSpPr txBox="1">
            <a:spLocks/>
          </p:cNvSpPr>
          <p:nvPr/>
        </p:nvSpPr>
        <p:spPr bwMode="auto">
          <a:xfrm>
            <a:off x="359998" y="3530464"/>
            <a:ext cx="4456442" cy="302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1. Introduction to Ellab A/S</a:t>
            </a:r>
          </a:p>
        </p:txBody>
      </p:sp>
      <p:sp>
        <p:nvSpPr>
          <p:cNvPr id="33" name="Marcador de texto 2">
            <a:extLst>
              <a:ext uri="{FF2B5EF4-FFF2-40B4-BE49-F238E27FC236}">
                <a16:creationId xmlns:a16="http://schemas.microsoft.com/office/drawing/2014/main" id="{930E81CE-0EF0-34C9-A5EE-8755CFDBDE88}"/>
              </a:ext>
            </a:extLst>
          </p:cNvPr>
          <p:cNvSpPr txBox="1">
            <a:spLocks/>
          </p:cNvSpPr>
          <p:nvPr/>
        </p:nvSpPr>
        <p:spPr bwMode="auto">
          <a:xfrm>
            <a:off x="359998" y="4398078"/>
            <a:ext cx="5168735" cy="302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2. </a:t>
            </a:r>
            <a:r>
              <a:rPr lang="en-US" dirty="0">
                <a:solidFill>
                  <a:schemeClr val="tx2"/>
                </a:solidFill>
              </a:rPr>
              <a:t>Why was LyoPro developed?</a:t>
            </a:r>
          </a:p>
          <a:p>
            <a:endParaRPr lang="en-US" dirty="0"/>
          </a:p>
        </p:txBody>
      </p:sp>
      <p:sp>
        <p:nvSpPr>
          <p:cNvPr id="34" name="Marcador de texto 2">
            <a:extLst>
              <a:ext uri="{FF2B5EF4-FFF2-40B4-BE49-F238E27FC236}">
                <a16:creationId xmlns:a16="http://schemas.microsoft.com/office/drawing/2014/main" id="{15B8C2DF-EB94-FA04-E75D-49D59068DF10}"/>
              </a:ext>
            </a:extLst>
          </p:cNvPr>
          <p:cNvSpPr txBox="1">
            <a:spLocks/>
          </p:cNvSpPr>
          <p:nvPr/>
        </p:nvSpPr>
        <p:spPr bwMode="auto">
          <a:xfrm>
            <a:off x="359998" y="5276469"/>
            <a:ext cx="6464040" cy="302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3. </a:t>
            </a:r>
            <a:r>
              <a:rPr lang="en-US" dirty="0">
                <a:solidFill>
                  <a:schemeClr val="tx2"/>
                </a:solidFill>
              </a:rPr>
              <a:t>The advantages of the LyoPro System. Technical Highlights</a:t>
            </a:r>
          </a:p>
          <a:p>
            <a:endParaRPr lang="en-US" dirty="0">
              <a:solidFill>
                <a:schemeClr val="tx2"/>
              </a:solidFill>
            </a:endParaRPr>
          </a:p>
          <a:p>
            <a:endParaRPr lang="en-US" dirty="0">
              <a:solidFill>
                <a:schemeClr val="tx2"/>
              </a:solidFill>
            </a:endParaRPr>
          </a:p>
          <a:p>
            <a:endParaRPr lang="en-US" dirty="0"/>
          </a:p>
          <a:p>
            <a:endParaRPr lang="en-US" dirty="0"/>
          </a:p>
          <a:p>
            <a:endParaRPr lang="en-US" dirty="0"/>
          </a:p>
        </p:txBody>
      </p:sp>
      <p:sp>
        <p:nvSpPr>
          <p:cNvPr id="35" name="Marcador de texto 2">
            <a:extLst>
              <a:ext uri="{FF2B5EF4-FFF2-40B4-BE49-F238E27FC236}">
                <a16:creationId xmlns:a16="http://schemas.microsoft.com/office/drawing/2014/main" id="{31A7551F-98E4-BDEE-C503-F1F1B599634F}"/>
              </a:ext>
            </a:extLst>
          </p:cNvPr>
          <p:cNvSpPr txBox="1">
            <a:spLocks/>
          </p:cNvSpPr>
          <p:nvPr/>
        </p:nvSpPr>
        <p:spPr bwMode="auto">
          <a:xfrm>
            <a:off x="359998" y="6126889"/>
            <a:ext cx="6787036" cy="302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4. </a:t>
            </a:r>
            <a:r>
              <a:rPr lang="en-US" sz="1680" dirty="0">
                <a:solidFill>
                  <a:schemeClr val="tx1"/>
                </a:solidFill>
              </a:rPr>
              <a:t>The ValSuite Software. </a:t>
            </a:r>
            <a:r>
              <a:rPr lang="en-US" sz="1480" dirty="0">
                <a:solidFill>
                  <a:schemeClr val="tx1"/>
                </a:solidFill>
              </a:rPr>
              <a:t>Features for Freeze Drying</a:t>
            </a:r>
          </a:p>
          <a:p>
            <a:endParaRPr lang="en-US" dirty="0">
              <a:solidFill>
                <a:schemeClr val="tx2"/>
              </a:solidFill>
            </a:endParaRPr>
          </a:p>
          <a:p>
            <a:endParaRPr lang="en-US" dirty="0"/>
          </a:p>
          <a:p>
            <a:endParaRPr lang="en-US" dirty="0"/>
          </a:p>
          <a:p>
            <a:endParaRPr lang="en-US" dirty="0"/>
          </a:p>
        </p:txBody>
      </p:sp>
      <p:grpSp>
        <p:nvGrpSpPr>
          <p:cNvPr id="6" name="Grupo 5">
            <a:extLst>
              <a:ext uri="{FF2B5EF4-FFF2-40B4-BE49-F238E27FC236}">
                <a16:creationId xmlns:a16="http://schemas.microsoft.com/office/drawing/2014/main" id="{0B8DFD27-99B5-4CBE-F865-F4F7503BEAB7}"/>
              </a:ext>
            </a:extLst>
          </p:cNvPr>
          <p:cNvGrpSpPr/>
          <p:nvPr/>
        </p:nvGrpSpPr>
        <p:grpSpPr>
          <a:xfrm>
            <a:off x="359998" y="4088885"/>
            <a:ext cx="6187946" cy="1742671"/>
            <a:chOff x="359998" y="4088885"/>
            <a:chExt cx="5614858" cy="1742671"/>
          </a:xfrm>
        </p:grpSpPr>
        <p:cxnSp>
          <p:nvCxnSpPr>
            <p:cNvPr id="38" name="Conector recto 37">
              <a:extLst>
                <a:ext uri="{FF2B5EF4-FFF2-40B4-BE49-F238E27FC236}">
                  <a16:creationId xmlns:a16="http://schemas.microsoft.com/office/drawing/2014/main" id="{845BC8A5-92A4-C3C6-BFD2-AFBF6838458A}"/>
                </a:ext>
              </a:extLst>
            </p:cNvPr>
            <p:cNvCxnSpPr>
              <a:cxnSpLocks/>
            </p:cNvCxnSpPr>
            <p:nvPr/>
          </p:nvCxnSpPr>
          <p:spPr>
            <a:xfrm>
              <a:off x="359998" y="4088885"/>
              <a:ext cx="5614858" cy="0"/>
            </a:xfrm>
            <a:prstGeom prst="line">
              <a:avLst/>
            </a:prstGeom>
            <a:ln>
              <a:solidFill>
                <a:schemeClr val="accent1">
                  <a:lumMod val="40000"/>
                  <a:lumOff val="60000"/>
                  <a:alpha val="50000"/>
                </a:schemeClr>
              </a:solidFill>
            </a:ln>
          </p:spPr>
          <p:style>
            <a:lnRef idx="2">
              <a:schemeClr val="accent3"/>
            </a:lnRef>
            <a:fillRef idx="0">
              <a:schemeClr val="accent3"/>
            </a:fillRef>
            <a:effectRef idx="1">
              <a:schemeClr val="accent3"/>
            </a:effectRef>
            <a:fontRef idx="minor">
              <a:schemeClr val="tx1"/>
            </a:fontRef>
          </p:style>
        </p:cxnSp>
        <p:cxnSp>
          <p:nvCxnSpPr>
            <p:cNvPr id="39" name="Conector recto 38">
              <a:extLst>
                <a:ext uri="{FF2B5EF4-FFF2-40B4-BE49-F238E27FC236}">
                  <a16:creationId xmlns:a16="http://schemas.microsoft.com/office/drawing/2014/main" id="{2DE42F47-DABA-6749-D958-6788E3B1C196}"/>
                </a:ext>
              </a:extLst>
            </p:cNvPr>
            <p:cNvCxnSpPr>
              <a:cxnSpLocks/>
            </p:cNvCxnSpPr>
            <p:nvPr/>
          </p:nvCxnSpPr>
          <p:spPr>
            <a:xfrm>
              <a:off x="359998" y="4967192"/>
              <a:ext cx="5614858" cy="0"/>
            </a:xfrm>
            <a:prstGeom prst="line">
              <a:avLst/>
            </a:prstGeom>
            <a:ln>
              <a:solidFill>
                <a:schemeClr val="accent1">
                  <a:lumMod val="40000"/>
                  <a:lumOff val="60000"/>
                  <a:alpha val="50000"/>
                </a:schemeClr>
              </a:solidFill>
            </a:ln>
          </p:spPr>
          <p:style>
            <a:lnRef idx="2">
              <a:schemeClr val="accent3"/>
            </a:lnRef>
            <a:fillRef idx="0">
              <a:schemeClr val="accent3"/>
            </a:fillRef>
            <a:effectRef idx="1">
              <a:schemeClr val="accent3"/>
            </a:effectRef>
            <a:fontRef idx="minor">
              <a:schemeClr val="tx1"/>
            </a:fontRef>
          </p:style>
        </p:cxnSp>
        <p:cxnSp>
          <p:nvCxnSpPr>
            <p:cNvPr id="40" name="Conector recto 39">
              <a:extLst>
                <a:ext uri="{FF2B5EF4-FFF2-40B4-BE49-F238E27FC236}">
                  <a16:creationId xmlns:a16="http://schemas.microsoft.com/office/drawing/2014/main" id="{64573DA9-0313-E93F-0877-F28733054ECD}"/>
                </a:ext>
              </a:extLst>
            </p:cNvPr>
            <p:cNvCxnSpPr>
              <a:cxnSpLocks/>
            </p:cNvCxnSpPr>
            <p:nvPr/>
          </p:nvCxnSpPr>
          <p:spPr>
            <a:xfrm>
              <a:off x="359998" y="5831556"/>
              <a:ext cx="5614858" cy="0"/>
            </a:xfrm>
            <a:prstGeom prst="line">
              <a:avLst/>
            </a:prstGeom>
            <a:ln>
              <a:solidFill>
                <a:schemeClr val="accent1">
                  <a:lumMod val="40000"/>
                  <a:lumOff val="60000"/>
                  <a:alpha val="50000"/>
                </a:schemeClr>
              </a:solidFill>
            </a:ln>
          </p:spPr>
          <p:style>
            <a:lnRef idx="2">
              <a:schemeClr val="accent3"/>
            </a:lnRef>
            <a:fillRef idx="0">
              <a:schemeClr val="accent3"/>
            </a:fillRef>
            <a:effectRef idx="1">
              <a:schemeClr val="accent3"/>
            </a:effectRef>
            <a:fontRef idx="minor">
              <a:schemeClr val="tx1"/>
            </a:fontRef>
          </p:style>
        </p:cxnSp>
      </p:grpSp>
      <p:sp>
        <p:nvSpPr>
          <p:cNvPr id="2" name="Marcador de texto 2">
            <a:extLst>
              <a:ext uri="{FF2B5EF4-FFF2-40B4-BE49-F238E27FC236}">
                <a16:creationId xmlns:a16="http://schemas.microsoft.com/office/drawing/2014/main" id="{FA8E6B81-ECFA-FF32-C401-89814D0B23C6}"/>
              </a:ext>
            </a:extLst>
          </p:cNvPr>
          <p:cNvSpPr txBox="1">
            <a:spLocks/>
          </p:cNvSpPr>
          <p:nvPr/>
        </p:nvSpPr>
        <p:spPr bwMode="auto">
          <a:xfrm>
            <a:off x="359998" y="1638601"/>
            <a:ext cx="4456442" cy="715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A new approach to batch control and validation of ALUS operated </a:t>
            </a:r>
            <a:r>
              <a:rPr lang="en-US" dirty="0" err="1"/>
              <a:t>lyophilizers</a:t>
            </a:r>
            <a:r>
              <a:rPr lang="en-US" dirty="0"/>
              <a:t> </a:t>
            </a:r>
            <a:br>
              <a:rPr lang="en-US" dirty="0"/>
            </a:br>
            <a:r>
              <a:rPr lang="en-US" dirty="0"/>
              <a:t>– the </a:t>
            </a:r>
            <a:r>
              <a:rPr lang="en-US" dirty="0" err="1"/>
              <a:t>LyoPro</a:t>
            </a:r>
            <a:r>
              <a:rPr lang="en-US" dirty="0"/>
              <a:t> concept from Ellab!</a:t>
            </a:r>
          </a:p>
          <a:p>
            <a:endParaRPr lang="en-US" dirty="0"/>
          </a:p>
        </p:txBody>
      </p:sp>
      <p:pic>
        <p:nvPicPr>
          <p:cNvPr id="7" name="Picture 2" descr="A picture containing text, indoor, steel, stainless&#10;&#10;Description automatically generated">
            <a:extLst>
              <a:ext uri="{FF2B5EF4-FFF2-40B4-BE49-F238E27FC236}">
                <a16:creationId xmlns:a16="http://schemas.microsoft.com/office/drawing/2014/main" id="{D2DD77F5-5F10-3452-6E09-B3AA6A7562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8307896" y="1842443"/>
            <a:ext cx="3073205" cy="3176294"/>
          </a:xfrm>
          <a:prstGeom prst="ellipse">
            <a:avLst/>
          </a:prstGeom>
        </p:spPr>
      </p:pic>
    </p:spTree>
    <p:extLst>
      <p:ext uri="{BB962C8B-B14F-4D97-AF65-F5344CB8AC3E}">
        <p14:creationId xmlns:p14="http://schemas.microsoft.com/office/powerpoint/2010/main" val="1729002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EC3F7-3A73-C4FD-2DC3-44389530C25E}"/>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E7E175F9-DE1B-51A1-A61B-E5106E01E45F}"/>
              </a:ext>
            </a:extLst>
          </p:cNvPr>
          <p:cNvSpPr>
            <a:spLocks noGrp="1"/>
          </p:cNvSpPr>
          <p:nvPr>
            <p:ph type="title"/>
          </p:nvPr>
        </p:nvSpPr>
        <p:spPr>
          <a:xfrm>
            <a:off x="346437" y="1021400"/>
            <a:ext cx="5034455" cy="876108"/>
          </a:xfrm>
        </p:spPr>
        <p:txBody>
          <a:bodyPr/>
          <a:lstStyle/>
          <a:p>
            <a:r>
              <a:rPr lang="en-GB" dirty="0" err="1"/>
              <a:t>TrackSense</a:t>
            </a:r>
            <a:r>
              <a:rPr lang="en-GB" dirty="0"/>
              <a:t>® </a:t>
            </a:r>
            <a:r>
              <a:rPr lang="en-GB" dirty="0" err="1"/>
              <a:t>LyoPro</a:t>
            </a:r>
            <a:r>
              <a:rPr lang="en-GB" dirty="0"/>
              <a:t> </a:t>
            </a:r>
            <a:br>
              <a:rPr lang="en-GB" dirty="0"/>
            </a:br>
            <a:r>
              <a:rPr lang="en-GB" dirty="0"/>
              <a:t>- Technical Highlights</a:t>
            </a:r>
            <a:endParaRPr lang="es-ES" dirty="0"/>
          </a:p>
        </p:txBody>
      </p:sp>
      <p:sp>
        <p:nvSpPr>
          <p:cNvPr id="3" name="Marcador de texto 2">
            <a:extLst>
              <a:ext uri="{FF2B5EF4-FFF2-40B4-BE49-F238E27FC236}">
                <a16:creationId xmlns:a16="http://schemas.microsoft.com/office/drawing/2014/main" id="{9582F487-E24F-7B8D-1AB3-43287919A11F}"/>
              </a:ext>
            </a:extLst>
          </p:cNvPr>
          <p:cNvSpPr txBox="1">
            <a:spLocks/>
          </p:cNvSpPr>
          <p:nvPr/>
        </p:nvSpPr>
        <p:spPr bwMode="auto">
          <a:xfrm>
            <a:off x="359998" y="2204714"/>
            <a:ext cx="5020894" cy="45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Fits all vials from 2R to 100R as well </a:t>
            </a:r>
            <a:br>
              <a:rPr lang="en-US" dirty="0"/>
            </a:br>
            <a:r>
              <a:rPr lang="en-US" dirty="0"/>
              <a:t>as custom vials</a:t>
            </a:r>
          </a:p>
          <a:p>
            <a:endParaRPr lang="en-US" dirty="0"/>
          </a:p>
        </p:txBody>
      </p:sp>
      <p:sp>
        <p:nvSpPr>
          <p:cNvPr id="5" name="Marcador de texto 1">
            <a:extLst>
              <a:ext uri="{FF2B5EF4-FFF2-40B4-BE49-F238E27FC236}">
                <a16:creationId xmlns:a16="http://schemas.microsoft.com/office/drawing/2014/main" id="{07C05FE3-DD75-4CA0-CBCA-C681D8B5F867}"/>
              </a:ext>
            </a:extLst>
          </p:cNvPr>
          <p:cNvSpPr txBox="1">
            <a:spLocks/>
          </p:cNvSpPr>
          <p:nvPr/>
        </p:nvSpPr>
        <p:spPr bwMode="auto">
          <a:xfrm>
            <a:off x="346437" y="2968344"/>
            <a:ext cx="5736002" cy="74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Bef>
                <a:spcPts val="0"/>
              </a:spcBef>
              <a:spcAft>
                <a:spcPts val="600"/>
              </a:spcAft>
              <a:buClr>
                <a:schemeClr val="accent1"/>
              </a:buClr>
            </a:pPr>
            <a:r>
              <a:rPr lang="en-US" sz="1200" b="1" dirty="0">
                <a:solidFill>
                  <a:schemeClr val="accent1"/>
                </a:solidFill>
                <a:latin typeface="Ellab Sans" panose="02000503000000020004" pitchFamily="2" charset="0"/>
              </a:rPr>
              <a:t>Same logger for all vials</a:t>
            </a:r>
            <a:br>
              <a:rPr lang="en-US" sz="1200" b="1" dirty="0">
                <a:solidFill>
                  <a:schemeClr val="accent1"/>
                </a:solidFill>
                <a:latin typeface="Ellab Sans" panose="02000503000000020004" pitchFamily="2" charset="0"/>
              </a:rPr>
            </a:br>
            <a:br>
              <a:rPr lang="en-US" sz="1600" b="1" dirty="0">
                <a:solidFill>
                  <a:schemeClr val="accent1"/>
                </a:solidFill>
                <a:latin typeface="Ellab Sans" panose="02000503000000020004" pitchFamily="2" charset="0"/>
              </a:rPr>
            </a:br>
            <a:r>
              <a:rPr lang="en-US" sz="1200" dirty="0">
                <a:solidFill>
                  <a:schemeClr val="tx1"/>
                </a:solidFill>
              </a:rPr>
              <a:t>Individual configuration using Logger Nest and Stopper Clip</a:t>
            </a:r>
            <a:endParaRPr lang="en-US" dirty="0">
              <a:solidFill>
                <a:schemeClr val="tx1"/>
              </a:solidFill>
            </a:endParaRPr>
          </a:p>
          <a:p>
            <a:pPr fontAlgn="auto">
              <a:spcBef>
                <a:spcPts val="0"/>
              </a:spcBef>
              <a:spcAft>
                <a:spcPts val="600"/>
              </a:spcAft>
              <a:buClr>
                <a:schemeClr val="accent1"/>
              </a:buClr>
            </a:pPr>
            <a:endParaRPr lang="en-US"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p:txBody>
      </p:sp>
      <p:cxnSp>
        <p:nvCxnSpPr>
          <p:cNvPr id="6" name="Conector recto 5">
            <a:extLst>
              <a:ext uri="{FF2B5EF4-FFF2-40B4-BE49-F238E27FC236}">
                <a16:creationId xmlns:a16="http://schemas.microsoft.com/office/drawing/2014/main" id="{3DFF2973-96D9-7F2F-CD7B-87AE738DBC74}"/>
              </a:ext>
            </a:extLst>
          </p:cNvPr>
          <p:cNvCxnSpPr>
            <a:cxnSpLocks/>
          </p:cNvCxnSpPr>
          <p:nvPr/>
        </p:nvCxnSpPr>
        <p:spPr>
          <a:xfrm>
            <a:off x="346437" y="3742052"/>
            <a:ext cx="5034455" cy="0"/>
          </a:xfrm>
          <a:prstGeom prst="line">
            <a:avLst/>
          </a:prstGeom>
          <a:ln>
            <a:solidFill>
              <a:schemeClr val="accent1">
                <a:lumMod val="40000"/>
                <a:lumOff val="60000"/>
                <a:alpha val="50000"/>
              </a:schemeClr>
            </a:solidFill>
          </a:ln>
        </p:spPr>
        <p:style>
          <a:lnRef idx="2">
            <a:schemeClr val="accent3"/>
          </a:lnRef>
          <a:fillRef idx="0">
            <a:schemeClr val="accent3"/>
          </a:fillRef>
          <a:effectRef idx="1">
            <a:schemeClr val="accent3"/>
          </a:effectRef>
          <a:fontRef idx="minor">
            <a:schemeClr val="tx1"/>
          </a:fontRef>
        </p:style>
      </p:cxnSp>
      <p:sp>
        <p:nvSpPr>
          <p:cNvPr id="9" name="Marcador de texto 1">
            <a:extLst>
              <a:ext uri="{FF2B5EF4-FFF2-40B4-BE49-F238E27FC236}">
                <a16:creationId xmlns:a16="http://schemas.microsoft.com/office/drawing/2014/main" id="{86BD0FA4-5C56-11B3-82D0-44C8847A2365}"/>
              </a:ext>
            </a:extLst>
          </p:cNvPr>
          <p:cNvSpPr txBox="1">
            <a:spLocks/>
          </p:cNvSpPr>
          <p:nvPr/>
        </p:nvSpPr>
        <p:spPr bwMode="auto">
          <a:xfrm>
            <a:off x="346437" y="3917913"/>
            <a:ext cx="5736002" cy="74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Bef>
                <a:spcPts val="0"/>
              </a:spcBef>
              <a:spcAft>
                <a:spcPts val="600"/>
              </a:spcAft>
              <a:buClr>
                <a:schemeClr val="accent1"/>
              </a:buClr>
            </a:pPr>
            <a:r>
              <a:rPr lang="en-US" sz="1200" b="1" dirty="0">
                <a:solidFill>
                  <a:schemeClr val="accent1"/>
                </a:solidFill>
                <a:latin typeface="Ellab Sans" panose="02000503000000020004" pitchFamily="2" charset="0"/>
              </a:rPr>
              <a:t>No additional investment except accessories</a:t>
            </a:r>
            <a:br>
              <a:rPr lang="en-US" sz="1200" b="1" dirty="0">
                <a:solidFill>
                  <a:schemeClr val="accent1"/>
                </a:solidFill>
                <a:latin typeface="Ellab Sans" panose="02000503000000020004" pitchFamily="2" charset="0"/>
              </a:rPr>
            </a:br>
            <a:br>
              <a:rPr lang="en-US" sz="1600" b="1" dirty="0">
                <a:solidFill>
                  <a:schemeClr val="accent1"/>
                </a:solidFill>
                <a:latin typeface="Ellab Sans" panose="02000503000000020004" pitchFamily="2" charset="0"/>
              </a:rPr>
            </a:br>
            <a:r>
              <a:rPr lang="en-US" sz="1200" dirty="0">
                <a:solidFill>
                  <a:schemeClr val="tx1"/>
                </a:solidFill>
              </a:rPr>
              <a:t>Keeps investment costs at a minimum</a:t>
            </a:r>
            <a:endParaRPr lang="en-US"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p:txBody>
      </p:sp>
      <p:graphicFrame>
        <p:nvGraphicFramePr>
          <p:cNvPr id="12" name="Table 6">
            <a:extLst>
              <a:ext uri="{FF2B5EF4-FFF2-40B4-BE49-F238E27FC236}">
                <a16:creationId xmlns:a16="http://schemas.microsoft.com/office/drawing/2014/main" id="{19F54A04-6309-37F1-6A92-3E3C67E31E1B}"/>
              </a:ext>
            </a:extLst>
          </p:cNvPr>
          <p:cNvGraphicFramePr>
            <a:graphicFrameLocks noGrp="1"/>
          </p:cNvGraphicFramePr>
          <p:nvPr>
            <p:extLst>
              <p:ext uri="{D42A27DB-BD31-4B8C-83A1-F6EECF244321}">
                <p14:modId xmlns:p14="http://schemas.microsoft.com/office/powerpoint/2010/main" val="4165060020"/>
              </p:ext>
            </p:extLst>
          </p:nvPr>
        </p:nvGraphicFramePr>
        <p:xfrm>
          <a:off x="6283570" y="504110"/>
          <a:ext cx="5561995" cy="5693121"/>
        </p:xfrm>
        <a:graphic>
          <a:graphicData uri="http://schemas.openxmlformats.org/drawingml/2006/table">
            <a:tbl>
              <a:tblPr>
                <a:solidFill>
                  <a:srgbClr val="FFFFFF"/>
                </a:solidFill>
              </a:tblPr>
              <a:tblGrid>
                <a:gridCol w="1681201">
                  <a:extLst>
                    <a:ext uri="{9D8B030D-6E8A-4147-A177-3AD203B41FA5}">
                      <a16:colId xmlns:a16="http://schemas.microsoft.com/office/drawing/2014/main" val="20000"/>
                    </a:ext>
                  </a:extLst>
                </a:gridCol>
                <a:gridCol w="1756682">
                  <a:extLst>
                    <a:ext uri="{9D8B030D-6E8A-4147-A177-3AD203B41FA5}">
                      <a16:colId xmlns:a16="http://schemas.microsoft.com/office/drawing/2014/main" val="20001"/>
                    </a:ext>
                  </a:extLst>
                </a:gridCol>
                <a:gridCol w="2124112">
                  <a:extLst>
                    <a:ext uri="{9D8B030D-6E8A-4147-A177-3AD203B41FA5}">
                      <a16:colId xmlns:a16="http://schemas.microsoft.com/office/drawing/2014/main" val="2309941145"/>
                    </a:ext>
                  </a:extLst>
                </a:gridCol>
              </a:tblGrid>
              <a:tr h="875722">
                <a:tc>
                  <a:txBody>
                    <a:bodyPr/>
                    <a:lstStyle>
                      <a:lvl1pPr marL="0" algn="l" defTabSz="685800" rtl="0" eaLnBrk="1" latinLnBrk="0" hangingPunct="1">
                        <a:lnSpc>
                          <a:spcPct val="120000"/>
                        </a:lnSpc>
                        <a:spcBef>
                          <a:spcPct val="20000"/>
                        </a:spcBef>
                        <a:buClr>
                          <a:srgbClr val="1F6898"/>
                        </a:buClr>
                        <a:buSzPct val="100000"/>
                        <a:buFont typeface="Arial" panose="020B0604020202020204" pitchFamily="34" charset="0"/>
                        <a:defRPr sz="1350" kern="1200">
                          <a:solidFill>
                            <a:schemeClr val="tx2"/>
                          </a:solidFill>
                          <a:latin typeface="Arial" panose="020B0604020202020204" pitchFamily="34" charset="0"/>
                        </a:defRPr>
                      </a:lvl1pPr>
                      <a:lvl2pPr marL="742950" indent="-285750" algn="l" defTabSz="685800" rtl="0" eaLnBrk="1" latinLnBrk="0" hangingPunct="1">
                        <a:lnSpc>
                          <a:spcPct val="120000"/>
                        </a:lnSpc>
                        <a:spcBef>
                          <a:spcPct val="20000"/>
                        </a:spcBef>
                        <a:buClr>
                          <a:srgbClr val="1F6898"/>
                        </a:buClr>
                        <a:buSzPct val="80000"/>
                        <a:buFont typeface="Arial" panose="020B0604020202020204" pitchFamily="34" charset="0"/>
                        <a:defRPr sz="1600" kern="1200">
                          <a:solidFill>
                            <a:schemeClr val="tx2"/>
                          </a:solidFill>
                          <a:latin typeface="Arial" panose="020B0604020202020204" pitchFamily="34" charset="0"/>
                        </a:defRPr>
                      </a:lvl2pPr>
                      <a:lvl3pPr marL="1143000" indent="-228600" algn="l" defTabSz="685800" rtl="0" eaLnBrk="1" latinLnBrk="0" hangingPunct="1">
                        <a:lnSpc>
                          <a:spcPct val="120000"/>
                        </a:lnSpc>
                        <a:spcBef>
                          <a:spcPct val="20000"/>
                        </a:spcBef>
                        <a:buClr>
                          <a:srgbClr val="1F6898"/>
                        </a:buClr>
                        <a:buSzPct val="80000"/>
                        <a:buFont typeface="Arial" panose="020B0604020202020204" pitchFamily="34" charset="0"/>
                        <a:defRPr sz="1600" kern="1200">
                          <a:solidFill>
                            <a:schemeClr val="tx2"/>
                          </a:solidFill>
                          <a:latin typeface="Arial" panose="020B0604020202020204" pitchFamily="34" charset="0"/>
                        </a:defRPr>
                      </a:lvl3pPr>
                      <a:lvl4pPr marL="1600200" indent="-228600" algn="l" defTabSz="685800" rtl="0" eaLnBrk="1" latinLnBrk="0" hangingPunct="1">
                        <a:lnSpc>
                          <a:spcPct val="120000"/>
                        </a:lnSpc>
                        <a:spcBef>
                          <a:spcPct val="20000"/>
                        </a:spcBef>
                        <a:buClr>
                          <a:srgbClr val="1F6898"/>
                        </a:buClr>
                        <a:buSzPct val="80000"/>
                        <a:buFont typeface="Arial" panose="020B0604020202020204" pitchFamily="34" charset="0"/>
                        <a:defRPr sz="1400" kern="1200">
                          <a:solidFill>
                            <a:schemeClr val="tx2"/>
                          </a:solidFill>
                          <a:latin typeface="Arial" panose="020B0604020202020204" pitchFamily="34" charset="0"/>
                        </a:defRPr>
                      </a:lvl4pPr>
                      <a:lvl5pPr marL="2057400" indent="-228600" algn="l" defTabSz="685800" rtl="0" eaLnBrk="1" latinLnBrk="0" hangingPunct="1">
                        <a:lnSpc>
                          <a:spcPct val="120000"/>
                        </a:lnSpc>
                        <a:spcBef>
                          <a:spcPct val="20000"/>
                        </a:spcBef>
                        <a:buClr>
                          <a:srgbClr val="1F6898"/>
                        </a:buClr>
                        <a:buSzPct val="80000"/>
                        <a:buFont typeface="Arial" panose="020B0604020202020204" pitchFamily="34" charset="0"/>
                        <a:defRPr sz="1400" kern="1200">
                          <a:solidFill>
                            <a:schemeClr val="tx2"/>
                          </a:solidFill>
                          <a:latin typeface="Arial" panose="020B0604020202020204" pitchFamily="34" charset="0"/>
                        </a:defRPr>
                      </a:lvl5pPr>
                      <a:lvl6pPr marL="2514600" indent="-228600" algn="l" defTabSz="685800" rtl="0" eaLnBrk="0" fontAlgn="base" latinLnBrk="0" hangingPunct="0">
                        <a:lnSpc>
                          <a:spcPct val="120000"/>
                        </a:lnSpc>
                        <a:spcBef>
                          <a:spcPct val="20000"/>
                        </a:spcBef>
                        <a:spcAft>
                          <a:spcPct val="0"/>
                        </a:spcAft>
                        <a:buClr>
                          <a:srgbClr val="1F6898"/>
                        </a:buClr>
                        <a:buSzPct val="80000"/>
                        <a:buFont typeface="Arial" panose="020B0604020202020204" pitchFamily="34" charset="0"/>
                        <a:defRPr sz="1400" kern="1200">
                          <a:solidFill>
                            <a:schemeClr val="tx2"/>
                          </a:solidFill>
                          <a:latin typeface="Arial" panose="020B0604020202020204" pitchFamily="34" charset="0"/>
                        </a:defRPr>
                      </a:lvl6pPr>
                      <a:lvl7pPr marL="2971800" indent="-228600" algn="l" defTabSz="685800" rtl="0" eaLnBrk="0" fontAlgn="base" latinLnBrk="0" hangingPunct="0">
                        <a:lnSpc>
                          <a:spcPct val="120000"/>
                        </a:lnSpc>
                        <a:spcBef>
                          <a:spcPct val="20000"/>
                        </a:spcBef>
                        <a:spcAft>
                          <a:spcPct val="0"/>
                        </a:spcAft>
                        <a:buClr>
                          <a:srgbClr val="1F6898"/>
                        </a:buClr>
                        <a:buSzPct val="80000"/>
                        <a:buFont typeface="Arial" panose="020B0604020202020204" pitchFamily="34" charset="0"/>
                        <a:defRPr sz="1400" kern="1200">
                          <a:solidFill>
                            <a:schemeClr val="tx2"/>
                          </a:solidFill>
                          <a:latin typeface="Arial" panose="020B0604020202020204" pitchFamily="34" charset="0"/>
                        </a:defRPr>
                      </a:lvl7pPr>
                      <a:lvl8pPr marL="3429000" indent="-228600" algn="l" defTabSz="685800" rtl="0" eaLnBrk="0" fontAlgn="base" latinLnBrk="0" hangingPunct="0">
                        <a:lnSpc>
                          <a:spcPct val="120000"/>
                        </a:lnSpc>
                        <a:spcBef>
                          <a:spcPct val="20000"/>
                        </a:spcBef>
                        <a:spcAft>
                          <a:spcPct val="0"/>
                        </a:spcAft>
                        <a:buClr>
                          <a:srgbClr val="1F6898"/>
                        </a:buClr>
                        <a:buSzPct val="80000"/>
                        <a:buFont typeface="Arial" panose="020B0604020202020204" pitchFamily="34" charset="0"/>
                        <a:defRPr sz="1400" kern="1200">
                          <a:solidFill>
                            <a:schemeClr val="tx2"/>
                          </a:solidFill>
                          <a:latin typeface="Arial" panose="020B0604020202020204" pitchFamily="34" charset="0"/>
                        </a:defRPr>
                      </a:lvl8pPr>
                      <a:lvl9pPr marL="3886200" indent="-228600" algn="l" defTabSz="685800" rtl="0" eaLnBrk="0" fontAlgn="base" latinLnBrk="0" hangingPunct="0">
                        <a:lnSpc>
                          <a:spcPct val="120000"/>
                        </a:lnSpc>
                        <a:spcBef>
                          <a:spcPct val="20000"/>
                        </a:spcBef>
                        <a:spcAft>
                          <a:spcPct val="0"/>
                        </a:spcAft>
                        <a:buClr>
                          <a:srgbClr val="1F6898"/>
                        </a:buClr>
                        <a:buSzPct val="80000"/>
                        <a:buFont typeface="Arial" panose="020B0604020202020204" pitchFamily="34" charset="0"/>
                        <a:defRPr sz="1400" kern="12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ts val="400"/>
                        </a:spcBef>
                        <a:spcAft>
                          <a:spcPts val="400"/>
                        </a:spcAft>
                        <a:buClrTx/>
                        <a:buSzTx/>
                        <a:buFontTx/>
                        <a:buNone/>
                        <a:tabLst/>
                      </a:pPr>
                      <a:r>
                        <a:rPr kumimoji="0" lang="en-US" altLang="en-DK" sz="1000" b="1" i="0" u="none" strike="noStrike" cap="none" normalizeH="0" baseline="0" dirty="0">
                          <a:ln>
                            <a:noFill/>
                          </a:ln>
                          <a:solidFill>
                            <a:schemeClr val="bg1"/>
                          </a:solidFill>
                          <a:effectLst/>
                          <a:latin typeface="Ellab Sans Medium" panose="02000603000000020004" pitchFamily="2" charset="0"/>
                          <a:ea typeface="Times New Roman" panose="02020603050405020304" pitchFamily="18" charset="0"/>
                          <a:cs typeface="Ellab Sans" panose="02000503000000020004" pitchFamily="2" charset="0"/>
                        </a:rPr>
                        <a:t>Size</a:t>
                      </a:r>
                    </a:p>
                  </a:txBody>
                  <a:tcPr marL="61381" marR="61381" marT="0" marB="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solidFill>
                  </a:tcPr>
                </a:tc>
                <a:tc>
                  <a:txBody>
                    <a:bodyPr/>
                    <a:lstStyle>
                      <a:lvl1pPr marL="0" algn="l" defTabSz="685800" rtl="0" eaLnBrk="1" latinLnBrk="0" hangingPunct="1">
                        <a:lnSpc>
                          <a:spcPct val="120000"/>
                        </a:lnSpc>
                        <a:spcBef>
                          <a:spcPct val="20000"/>
                        </a:spcBef>
                        <a:buClr>
                          <a:srgbClr val="1F6898"/>
                        </a:buClr>
                        <a:buSzPct val="100000"/>
                        <a:buFont typeface="Arial" panose="020B0604020202020204" pitchFamily="34" charset="0"/>
                        <a:defRPr sz="1350" kern="1200">
                          <a:solidFill>
                            <a:schemeClr val="tx2"/>
                          </a:solidFill>
                          <a:latin typeface="Arial" panose="020B0604020202020204" pitchFamily="34" charset="0"/>
                        </a:defRPr>
                      </a:lvl1pPr>
                      <a:lvl2pPr marL="742950" indent="-285750" algn="l" defTabSz="685800" rtl="0" eaLnBrk="1" latinLnBrk="0" hangingPunct="1">
                        <a:lnSpc>
                          <a:spcPct val="120000"/>
                        </a:lnSpc>
                        <a:spcBef>
                          <a:spcPct val="20000"/>
                        </a:spcBef>
                        <a:buClr>
                          <a:srgbClr val="1F6898"/>
                        </a:buClr>
                        <a:buSzPct val="80000"/>
                        <a:buFont typeface="Arial" panose="020B0604020202020204" pitchFamily="34" charset="0"/>
                        <a:defRPr sz="1600" kern="1200">
                          <a:solidFill>
                            <a:schemeClr val="tx2"/>
                          </a:solidFill>
                          <a:latin typeface="Arial" panose="020B0604020202020204" pitchFamily="34" charset="0"/>
                        </a:defRPr>
                      </a:lvl2pPr>
                      <a:lvl3pPr marL="1143000" indent="-228600" algn="l" defTabSz="685800" rtl="0" eaLnBrk="1" latinLnBrk="0" hangingPunct="1">
                        <a:lnSpc>
                          <a:spcPct val="120000"/>
                        </a:lnSpc>
                        <a:spcBef>
                          <a:spcPct val="20000"/>
                        </a:spcBef>
                        <a:buClr>
                          <a:srgbClr val="1F6898"/>
                        </a:buClr>
                        <a:buSzPct val="80000"/>
                        <a:buFont typeface="Arial" panose="020B0604020202020204" pitchFamily="34" charset="0"/>
                        <a:defRPr sz="1600" kern="1200">
                          <a:solidFill>
                            <a:schemeClr val="tx2"/>
                          </a:solidFill>
                          <a:latin typeface="Arial" panose="020B0604020202020204" pitchFamily="34" charset="0"/>
                        </a:defRPr>
                      </a:lvl3pPr>
                      <a:lvl4pPr marL="1600200" indent="-228600" algn="l" defTabSz="685800" rtl="0" eaLnBrk="1" latinLnBrk="0" hangingPunct="1">
                        <a:lnSpc>
                          <a:spcPct val="120000"/>
                        </a:lnSpc>
                        <a:spcBef>
                          <a:spcPct val="20000"/>
                        </a:spcBef>
                        <a:buClr>
                          <a:srgbClr val="1F6898"/>
                        </a:buClr>
                        <a:buSzPct val="80000"/>
                        <a:buFont typeface="Arial" panose="020B0604020202020204" pitchFamily="34" charset="0"/>
                        <a:defRPr sz="1400" kern="1200">
                          <a:solidFill>
                            <a:schemeClr val="tx2"/>
                          </a:solidFill>
                          <a:latin typeface="Arial" panose="020B0604020202020204" pitchFamily="34" charset="0"/>
                        </a:defRPr>
                      </a:lvl4pPr>
                      <a:lvl5pPr marL="2057400" indent="-228600" algn="l" defTabSz="685800" rtl="0" eaLnBrk="1" latinLnBrk="0" hangingPunct="1">
                        <a:lnSpc>
                          <a:spcPct val="120000"/>
                        </a:lnSpc>
                        <a:spcBef>
                          <a:spcPct val="20000"/>
                        </a:spcBef>
                        <a:buClr>
                          <a:srgbClr val="1F6898"/>
                        </a:buClr>
                        <a:buSzPct val="80000"/>
                        <a:buFont typeface="Arial" panose="020B0604020202020204" pitchFamily="34" charset="0"/>
                        <a:defRPr sz="1400" kern="1200">
                          <a:solidFill>
                            <a:schemeClr val="tx2"/>
                          </a:solidFill>
                          <a:latin typeface="Arial" panose="020B0604020202020204" pitchFamily="34" charset="0"/>
                        </a:defRPr>
                      </a:lvl5pPr>
                      <a:lvl6pPr marL="2514600" indent="-228600" algn="l" defTabSz="685800" rtl="0" eaLnBrk="0" fontAlgn="base" latinLnBrk="0" hangingPunct="0">
                        <a:lnSpc>
                          <a:spcPct val="120000"/>
                        </a:lnSpc>
                        <a:spcBef>
                          <a:spcPct val="20000"/>
                        </a:spcBef>
                        <a:spcAft>
                          <a:spcPct val="0"/>
                        </a:spcAft>
                        <a:buClr>
                          <a:srgbClr val="1F6898"/>
                        </a:buClr>
                        <a:buSzPct val="80000"/>
                        <a:buFont typeface="Arial" panose="020B0604020202020204" pitchFamily="34" charset="0"/>
                        <a:defRPr sz="1400" kern="1200">
                          <a:solidFill>
                            <a:schemeClr val="tx2"/>
                          </a:solidFill>
                          <a:latin typeface="Arial" panose="020B0604020202020204" pitchFamily="34" charset="0"/>
                        </a:defRPr>
                      </a:lvl6pPr>
                      <a:lvl7pPr marL="2971800" indent="-228600" algn="l" defTabSz="685800" rtl="0" eaLnBrk="0" fontAlgn="base" latinLnBrk="0" hangingPunct="0">
                        <a:lnSpc>
                          <a:spcPct val="120000"/>
                        </a:lnSpc>
                        <a:spcBef>
                          <a:spcPct val="20000"/>
                        </a:spcBef>
                        <a:spcAft>
                          <a:spcPct val="0"/>
                        </a:spcAft>
                        <a:buClr>
                          <a:srgbClr val="1F6898"/>
                        </a:buClr>
                        <a:buSzPct val="80000"/>
                        <a:buFont typeface="Arial" panose="020B0604020202020204" pitchFamily="34" charset="0"/>
                        <a:defRPr sz="1400" kern="1200">
                          <a:solidFill>
                            <a:schemeClr val="tx2"/>
                          </a:solidFill>
                          <a:latin typeface="Arial" panose="020B0604020202020204" pitchFamily="34" charset="0"/>
                        </a:defRPr>
                      </a:lvl7pPr>
                      <a:lvl8pPr marL="3429000" indent="-228600" algn="l" defTabSz="685800" rtl="0" eaLnBrk="0" fontAlgn="base" latinLnBrk="0" hangingPunct="0">
                        <a:lnSpc>
                          <a:spcPct val="120000"/>
                        </a:lnSpc>
                        <a:spcBef>
                          <a:spcPct val="20000"/>
                        </a:spcBef>
                        <a:spcAft>
                          <a:spcPct val="0"/>
                        </a:spcAft>
                        <a:buClr>
                          <a:srgbClr val="1F6898"/>
                        </a:buClr>
                        <a:buSzPct val="80000"/>
                        <a:buFont typeface="Arial" panose="020B0604020202020204" pitchFamily="34" charset="0"/>
                        <a:defRPr sz="1400" kern="1200">
                          <a:solidFill>
                            <a:schemeClr val="tx2"/>
                          </a:solidFill>
                          <a:latin typeface="Arial" panose="020B0604020202020204" pitchFamily="34" charset="0"/>
                        </a:defRPr>
                      </a:lvl8pPr>
                      <a:lvl9pPr marL="3886200" indent="-228600" algn="l" defTabSz="685800" rtl="0" eaLnBrk="0" fontAlgn="base" latinLnBrk="0" hangingPunct="0">
                        <a:lnSpc>
                          <a:spcPct val="120000"/>
                        </a:lnSpc>
                        <a:spcBef>
                          <a:spcPct val="20000"/>
                        </a:spcBef>
                        <a:spcAft>
                          <a:spcPct val="0"/>
                        </a:spcAft>
                        <a:buClr>
                          <a:srgbClr val="1F6898"/>
                        </a:buClr>
                        <a:buSzPct val="80000"/>
                        <a:buFont typeface="Arial" panose="020B0604020202020204" pitchFamily="34" charset="0"/>
                        <a:defRPr sz="1400" kern="12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ts val="400"/>
                        </a:spcBef>
                        <a:spcAft>
                          <a:spcPts val="400"/>
                        </a:spcAft>
                        <a:buClrTx/>
                        <a:buSzTx/>
                        <a:buFontTx/>
                        <a:buNone/>
                        <a:tabLst/>
                      </a:pPr>
                      <a:r>
                        <a:rPr kumimoji="0" lang="en-US" altLang="en-DK" sz="1000" b="1" i="0" u="none" strike="noStrike" cap="none" normalizeH="0" baseline="0" dirty="0">
                          <a:ln>
                            <a:noFill/>
                          </a:ln>
                          <a:solidFill>
                            <a:schemeClr val="bg1"/>
                          </a:solidFill>
                          <a:effectLst/>
                          <a:latin typeface="Ellab Sans Medium" panose="02000603000000020004" pitchFamily="2" charset="0"/>
                          <a:cs typeface="Times New Roman" panose="02020603050405020304" pitchFamily="18" charset="0"/>
                        </a:rPr>
                        <a:t>Capacity (ml)</a:t>
                      </a:r>
                    </a:p>
                  </a:txBody>
                  <a:tcPr marL="61381" marR="61381" marT="0" marB="0" anchor="ctr" horzOverflow="overflow">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solidFill>
                  </a:tcPr>
                </a:tc>
                <a:tc>
                  <a:txBody>
                    <a:bodyPr/>
                    <a:lstStyle>
                      <a:lvl1pPr marL="0" algn="l" defTabSz="685800" rtl="0" eaLnBrk="1" latinLnBrk="0" hangingPunct="1">
                        <a:defRPr sz="1350" kern="1200">
                          <a:solidFill>
                            <a:schemeClr val="tx1"/>
                          </a:solidFill>
                          <a:latin typeface="Avenir Next"/>
                        </a:defRPr>
                      </a:lvl1pPr>
                      <a:lvl2pPr marL="342900" algn="l" defTabSz="685800" rtl="0" eaLnBrk="1" latinLnBrk="0" hangingPunct="1">
                        <a:defRPr sz="1350" kern="1200">
                          <a:solidFill>
                            <a:schemeClr val="tx1"/>
                          </a:solidFill>
                          <a:latin typeface="Avenir Next"/>
                        </a:defRPr>
                      </a:lvl2pPr>
                      <a:lvl3pPr marL="685800" algn="l" defTabSz="685800" rtl="0" eaLnBrk="1" latinLnBrk="0" hangingPunct="1">
                        <a:defRPr sz="1350" kern="1200">
                          <a:solidFill>
                            <a:schemeClr val="tx1"/>
                          </a:solidFill>
                          <a:latin typeface="Avenir Next"/>
                        </a:defRPr>
                      </a:lvl3pPr>
                      <a:lvl4pPr marL="1028700" algn="l" defTabSz="685800" rtl="0" eaLnBrk="1" latinLnBrk="0" hangingPunct="1">
                        <a:defRPr sz="1350" kern="1200">
                          <a:solidFill>
                            <a:schemeClr val="tx1"/>
                          </a:solidFill>
                          <a:latin typeface="Avenir Next"/>
                        </a:defRPr>
                      </a:lvl4pPr>
                      <a:lvl5pPr marL="1371600" algn="l" defTabSz="685800" rtl="0" eaLnBrk="1" latinLnBrk="0" hangingPunct="1">
                        <a:defRPr sz="1350" kern="1200">
                          <a:solidFill>
                            <a:schemeClr val="tx1"/>
                          </a:solidFill>
                          <a:latin typeface="Avenir Next"/>
                        </a:defRPr>
                      </a:lvl5pPr>
                      <a:lvl6pPr marL="1714500" algn="l" defTabSz="685800" rtl="0" eaLnBrk="1" latinLnBrk="0" hangingPunct="1">
                        <a:defRPr sz="1350" kern="1200">
                          <a:solidFill>
                            <a:schemeClr val="tx1"/>
                          </a:solidFill>
                          <a:latin typeface="Avenir Next"/>
                        </a:defRPr>
                      </a:lvl6pPr>
                      <a:lvl7pPr marL="2057400" algn="l" defTabSz="685800" rtl="0" eaLnBrk="1" latinLnBrk="0" hangingPunct="1">
                        <a:defRPr sz="1350" kern="1200">
                          <a:solidFill>
                            <a:schemeClr val="tx1"/>
                          </a:solidFill>
                          <a:latin typeface="Avenir Next"/>
                        </a:defRPr>
                      </a:lvl7pPr>
                      <a:lvl8pPr marL="2400300" algn="l" defTabSz="685800" rtl="0" eaLnBrk="1" latinLnBrk="0" hangingPunct="1">
                        <a:defRPr sz="1350" kern="1200">
                          <a:solidFill>
                            <a:schemeClr val="tx1"/>
                          </a:solidFill>
                          <a:latin typeface="Avenir Next"/>
                        </a:defRPr>
                      </a:lvl8pPr>
                      <a:lvl9pPr marL="2743200" algn="l" defTabSz="685800" rtl="0" eaLnBrk="1" latinLnBrk="0" hangingPunct="1">
                        <a:defRPr sz="1350" kern="1200">
                          <a:solidFill>
                            <a:schemeClr val="tx1"/>
                          </a:solidFill>
                          <a:latin typeface="Avenir Next"/>
                        </a:defRPr>
                      </a:lvl9pPr>
                    </a:lstStyle>
                    <a:p>
                      <a:pPr marL="0" marR="0" lvl="0" indent="0" algn="ctr" defTabSz="914400" rtl="0" eaLnBrk="1" fontAlgn="base" latinLnBrk="0" hangingPunct="1">
                        <a:lnSpc>
                          <a:spcPct val="100000"/>
                        </a:lnSpc>
                        <a:spcBef>
                          <a:spcPts val="400"/>
                        </a:spcBef>
                        <a:spcAft>
                          <a:spcPts val="400"/>
                        </a:spcAft>
                        <a:buClrTx/>
                        <a:buSzTx/>
                        <a:buFontTx/>
                        <a:buNone/>
                        <a:tabLst/>
                      </a:pPr>
                      <a:r>
                        <a:rPr kumimoji="0" lang="en-US" altLang="en-DK" sz="1000" b="1" i="0" u="none" strike="noStrike" cap="none" normalizeH="0" baseline="0" dirty="0">
                          <a:ln>
                            <a:noFill/>
                          </a:ln>
                          <a:solidFill>
                            <a:schemeClr val="bg1"/>
                          </a:solidFill>
                          <a:effectLst/>
                          <a:latin typeface="Ellab Sans Medium" panose="02000603000000020004" pitchFamily="2" charset="0"/>
                          <a:cs typeface="Times New Roman" panose="02020603050405020304" pitchFamily="18" charset="0"/>
                        </a:rPr>
                        <a:t>Percentage of total LYO vial on the market</a:t>
                      </a:r>
                    </a:p>
                  </a:txBody>
                  <a:tcPr marL="61381" marR="61381" marT="0" marB="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00061">
                <a:tc>
                  <a:txBody>
                    <a:bodyPr/>
                    <a:lstStyle>
                      <a:lvl1pPr marL="0" algn="l" defTabSz="685800" rtl="0" eaLnBrk="1" latinLnBrk="0" hangingPunct="1">
                        <a:lnSpc>
                          <a:spcPct val="120000"/>
                        </a:lnSpc>
                        <a:spcBef>
                          <a:spcPct val="20000"/>
                        </a:spcBef>
                        <a:buClr>
                          <a:srgbClr val="1F6898"/>
                        </a:buClr>
                        <a:buSzPct val="100000"/>
                        <a:buFont typeface="Arial" panose="020B0604020202020204" pitchFamily="34" charset="0"/>
                        <a:defRPr sz="1350" kern="1200">
                          <a:solidFill>
                            <a:schemeClr val="tx2"/>
                          </a:solidFill>
                          <a:latin typeface="Arial" panose="020B0604020202020204" pitchFamily="34" charset="0"/>
                        </a:defRPr>
                      </a:lvl1pPr>
                      <a:lvl2pPr marL="742950" indent="-285750" algn="l" defTabSz="685800" rtl="0" eaLnBrk="1" latinLnBrk="0" hangingPunct="1">
                        <a:lnSpc>
                          <a:spcPct val="120000"/>
                        </a:lnSpc>
                        <a:spcBef>
                          <a:spcPct val="20000"/>
                        </a:spcBef>
                        <a:buClr>
                          <a:srgbClr val="1F6898"/>
                        </a:buClr>
                        <a:buSzPct val="80000"/>
                        <a:buFont typeface="Arial" panose="020B0604020202020204" pitchFamily="34" charset="0"/>
                        <a:defRPr sz="1600" kern="1200">
                          <a:solidFill>
                            <a:schemeClr val="tx2"/>
                          </a:solidFill>
                          <a:latin typeface="Arial" panose="020B0604020202020204" pitchFamily="34" charset="0"/>
                        </a:defRPr>
                      </a:lvl2pPr>
                      <a:lvl3pPr marL="1143000" indent="-228600" algn="l" defTabSz="685800" rtl="0" eaLnBrk="1" latinLnBrk="0" hangingPunct="1">
                        <a:lnSpc>
                          <a:spcPct val="120000"/>
                        </a:lnSpc>
                        <a:spcBef>
                          <a:spcPct val="20000"/>
                        </a:spcBef>
                        <a:buClr>
                          <a:srgbClr val="1F6898"/>
                        </a:buClr>
                        <a:buSzPct val="80000"/>
                        <a:buFont typeface="Arial" panose="020B0604020202020204" pitchFamily="34" charset="0"/>
                        <a:defRPr sz="1600" kern="1200">
                          <a:solidFill>
                            <a:schemeClr val="tx2"/>
                          </a:solidFill>
                          <a:latin typeface="Arial" panose="020B0604020202020204" pitchFamily="34" charset="0"/>
                        </a:defRPr>
                      </a:lvl3pPr>
                      <a:lvl4pPr marL="1600200" indent="-228600" algn="l" defTabSz="685800" rtl="0" eaLnBrk="1" latinLnBrk="0" hangingPunct="1">
                        <a:lnSpc>
                          <a:spcPct val="120000"/>
                        </a:lnSpc>
                        <a:spcBef>
                          <a:spcPct val="20000"/>
                        </a:spcBef>
                        <a:buClr>
                          <a:srgbClr val="1F6898"/>
                        </a:buClr>
                        <a:buSzPct val="80000"/>
                        <a:buFont typeface="Arial" panose="020B0604020202020204" pitchFamily="34" charset="0"/>
                        <a:defRPr sz="1400" kern="1200">
                          <a:solidFill>
                            <a:schemeClr val="tx2"/>
                          </a:solidFill>
                          <a:latin typeface="Arial" panose="020B0604020202020204" pitchFamily="34" charset="0"/>
                        </a:defRPr>
                      </a:lvl4pPr>
                      <a:lvl5pPr marL="2057400" indent="-228600" algn="l" defTabSz="685800" rtl="0" eaLnBrk="1" latinLnBrk="0" hangingPunct="1">
                        <a:lnSpc>
                          <a:spcPct val="120000"/>
                        </a:lnSpc>
                        <a:spcBef>
                          <a:spcPct val="20000"/>
                        </a:spcBef>
                        <a:buClr>
                          <a:srgbClr val="1F6898"/>
                        </a:buClr>
                        <a:buSzPct val="80000"/>
                        <a:buFont typeface="Arial" panose="020B0604020202020204" pitchFamily="34" charset="0"/>
                        <a:defRPr sz="1400" kern="1200">
                          <a:solidFill>
                            <a:schemeClr val="tx2"/>
                          </a:solidFill>
                          <a:latin typeface="Arial" panose="020B0604020202020204" pitchFamily="34" charset="0"/>
                        </a:defRPr>
                      </a:lvl5pPr>
                      <a:lvl6pPr marL="2514600" indent="-228600" algn="l" defTabSz="685800" rtl="0" eaLnBrk="0" fontAlgn="base" latinLnBrk="0" hangingPunct="0">
                        <a:lnSpc>
                          <a:spcPct val="120000"/>
                        </a:lnSpc>
                        <a:spcBef>
                          <a:spcPct val="20000"/>
                        </a:spcBef>
                        <a:spcAft>
                          <a:spcPct val="0"/>
                        </a:spcAft>
                        <a:buClr>
                          <a:srgbClr val="1F6898"/>
                        </a:buClr>
                        <a:buSzPct val="80000"/>
                        <a:buFont typeface="Arial" panose="020B0604020202020204" pitchFamily="34" charset="0"/>
                        <a:defRPr sz="1400" kern="1200">
                          <a:solidFill>
                            <a:schemeClr val="tx2"/>
                          </a:solidFill>
                          <a:latin typeface="Arial" panose="020B0604020202020204" pitchFamily="34" charset="0"/>
                        </a:defRPr>
                      </a:lvl6pPr>
                      <a:lvl7pPr marL="2971800" indent="-228600" algn="l" defTabSz="685800" rtl="0" eaLnBrk="0" fontAlgn="base" latinLnBrk="0" hangingPunct="0">
                        <a:lnSpc>
                          <a:spcPct val="120000"/>
                        </a:lnSpc>
                        <a:spcBef>
                          <a:spcPct val="20000"/>
                        </a:spcBef>
                        <a:spcAft>
                          <a:spcPct val="0"/>
                        </a:spcAft>
                        <a:buClr>
                          <a:srgbClr val="1F6898"/>
                        </a:buClr>
                        <a:buSzPct val="80000"/>
                        <a:buFont typeface="Arial" panose="020B0604020202020204" pitchFamily="34" charset="0"/>
                        <a:defRPr sz="1400" kern="1200">
                          <a:solidFill>
                            <a:schemeClr val="tx2"/>
                          </a:solidFill>
                          <a:latin typeface="Arial" panose="020B0604020202020204" pitchFamily="34" charset="0"/>
                        </a:defRPr>
                      </a:lvl7pPr>
                      <a:lvl8pPr marL="3429000" indent="-228600" algn="l" defTabSz="685800" rtl="0" eaLnBrk="0" fontAlgn="base" latinLnBrk="0" hangingPunct="0">
                        <a:lnSpc>
                          <a:spcPct val="120000"/>
                        </a:lnSpc>
                        <a:spcBef>
                          <a:spcPct val="20000"/>
                        </a:spcBef>
                        <a:spcAft>
                          <a:spcPct val="0"/>
                        </a:spcAft>
                        <a:buClr>
                          <a:srgbClr val="1F6898"/>
                        </a:buClr>
                        <a:buSzPct val="80000"/>
                        <a:buFont typeface="Arial" panose="020B0604020202020204" pitchFamily="34" charset="0"/>
                        <a:defRPr sz="1400" kern="1200">
                          <a:solidFill>
                            <a:schemeClr val="tx2"/>
                          </a:solidFill>
                          <a:latin typeface="Arial" panose="020B0604020202020204" pitchFamily="34" charset="0"/>
                        </a:defRPr>
                      </a:lvl8pPr>
                      <a:lvl9pPr marL="3886200" indent="-228600" algn="l" defTabSz="685800" rtl="0" eaLnBrk="0" fontAlgn="base" latinLnBrk="0" hangingPunct="0">
                        <a:lnSpc>
                          <a:spcPct val="120000"/>
                        </a:lnSpc>
                        <a:spcBef>
                          <a:spcPct val="20000"/>
                        </a:spcBef>
                        <a:spcAft>
                          <a:spcPct val="0"/>
                        </a:spcAft>
                        <a:buClr>
                          <a:srgbClr val="1F6898"/>
                        </a:buClr>
                        <a:buSzPct val="80000"/>
                        <a:buFont typeface="Arial" panose="020B0604020202020204" pitchFamily="34" charset="0"/>
                        <a:defRPr sz="1400" kern="1200">
                          <a:solidFill>
                            <a:schemeClr val="tx2"/>
                          </a:solidFill>
                          <a:latin typeface="Arial" panose="020B0604020202020204" pitchFamily="34" charset="0"/>
                        </a:defRPr>
                      </a:lvl9pPr>
                    </a:lstStyle>
                    <a:p>
                      <a:pPr algn="ctr">
                        <a:spcAft>
                          <a:spcPts val="0"/>
                        </a:spcAft>
                      </a:pPr>
                      <a:r>
                        <a:rPr lang="da-DK" sz="1000" kern="1200">
                          <a:solidFill>
                            <a:schemeClr val="tx1">
                              <a:lumMod val="75000"/>
                            </a:schemeClr>
                          </a:solidFill>
                          <a:effectLst/>
                          <a:latin typeface="+mn-lt"/>
                          <a:ea typeface="Calibri" panose="020F0502020204030204" pitchFamily="34" charset="0"/>
                          <a:cs typeface="+mn-cs"/>
                        </a:rPr>
                        <a:t>2R</a:t>
                      </a:r>
                      <a:endParaRPr lang="en-US" sz="1000" kern="1200">
                        <a:solidFill>
                          <a:schemeClr val="tx1">
                            <a:lumMod val="75000"/>
                          </a:schemeClr>
                        </a:solidFill>
                        <a:effectLst/>
                        <a:latin typeface="+mn-lt"/>
                        <a:ea typeface="Calibri" panose="020F0502020204030204" pitchFamily="34" charset="0"/>
                        <a:cs typeface="+mn-cs"/>
                      </a:endParaRPr>
                    </a:p>
                  </a:txBody>
                  <a:tcPr marL="61381" marR="61381" marT="0" marB="0"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lvl1pPr marL="0" algn="l" defTabSz="685800" rtl="0" eaLnBrk="1" latinLnBrk="0" hangingPunct="1">
                        <a:lnSpc>
                          <a:spcPct val="120000"/>
                        </a:lnSpc>
                        <a:spcBef>
                          <a:spcPct val="20000"/>
                        </a:spcBef>
                        <a:buClr>
                          <a:srgbClr val="1F6898"/>
                        </a:buClr>
                        <a:buSzPct val="100000"/>
                        <a:buFont typeface="Arial" panose="020B0604020202020204" pitchFamily="34" charset="0"/>
                        <a:defRPr sz="1350" kern="1200">
                          <a:solidFill>
                            <a:schemeClr val="tx2"/>
                          </a:solidFill>
                          <a:latin typeface="Arial" panose="020B0604020202020204" pitchFamily="34" charset="0"/>
                        </a:defRPr>
                      </a:lvl1pPr>
                      <a:lvl2pPr marL="742950" indent="-285750" algn="l" defTabSz="685800" rtl="0" eaLnBrk="1" latinLnBrk="0" hangingPunct="1">
                        <a:lnSpc>
                          <a:spcPct val="120000"/>
                        </a:lnSpc>
                        <a:spcBef>
                          <a:spcPct val="20000"/>
                        </a:spcBef>
                        <a:buClr>
                          <a:srgbClr val="1F6898"/>
                        </a:buClr>
                        <a:buSzPct val="80000"/>
                        <a:buFont typeface="Arial" panose="020B0604020202020204" pitchFamily="34" charset="0"/>
                        <a:defRPr sz="1600" kern="1200">
                          <a:solidFill>
                            <a:schemeClr val="tx2"/>
                          </a:solidFill>
                          <a:latin typeface="Arial" panose="020B0604020202020204" pitchFamily="34" charset="0"/>
                        </a:defRPr>
                      </a:lvl2pPr>
                      <a:lvl3pPr marL="1143000" indent="-228600" algn="l" defTabSz="685800" rtl="0" eaLnBrk="1" latinLnBrk="0" hangingPunct="1">
                        <a:lnSpc>
                          <a:spcPct val="120000"/>
                        </a:lnSpc>
                        <a:spcBef>
                          <a:spcPct val="20000"/>
                        </a:spcBef>
                        <a:buClr>
                          <a:srgbClr val="1F6898"/>
                        </a:buClr>
                        <a:buSzPct val="80000"/>
                        <a:buFont typeface="Arial" panose="020B0604020202020204" pitchFamily="34" charset="0"/>
                        <a:defRPr sz="1600" kern="1200">
                          <a:solidFill>
                            <a:schemeClr val="tx2"/>
                          </a:solidFill>
                          <a:latin typeface="Arial" panose="020B0604020202020204" pitchFamily="34" charset="0"/>
                        </a:defRPr>
                      </a:lvl3pPr>
                      <a:lvl4pPr marL="1600200" indent="-228600" algn="l" defTabSz="685800" rtl="0" eaLnBrk="1" latinLnBrk="0" hangingPunct="1">
                        <a:lnSpc>
                          <a:spcPct val="120000"/>
                        </a:lnSpc>
                        <a:spcBef>
                          <a:spcPct val="20000"/>
                        </a:spcBef>
                        <a:buClr>
                          <a:srgbClr val="1F6898"/>
                        </a:buClr>
                        <a:buSzPct val="80000"/>
                        <a:buFont typeface="Arial" panose="020B0604020202020204" pitchFamily="34" charset="0"/>
                        <a:defRPr sz="1400" kern="1200">
                          <a:solidFill>
                            <a:schemeClr val="tx2"/>
                          </a:solidFill>
                          <a:latin typeface="Arial" panose="020B0604020202020204" pitchFamily="34" charset="0"/>
                        </a:defRPr>
                      </a:lvl4pPr>
                      <a:lvl5pPr marL="2057400" indent="-228600" algn="l" defTabSz="685800" rtl="0" eaLnBrk="1" latinLnBrk="0" hangingPunct="1">
                        <a:lnSpc>
                          <a:spcPct val="120000"/>
                        </a:lnSpc>
                        <a:spcBef>
                          <a:spcPct val="20000"/>
                        </a:spcBef>
                        <a:buClr>
                          <a:srgbClr val="1F6898"/>
                        </a:buClr>
                        <a:buSzPct val="80000"/>
                        <a:buFont typeface="Arial" panose="020B0604020202020204" pitchFamily="34" charset="0"/>
                        <a:defRPr sz="1400" kern="1200">
                          <a:solidFill>
                            <a:schemeClr val="tx2"/>
                          </a:solidFill>
                          <a:latin typeface="Arial" panose="020B0604020202020204" pitchFamily="34" charset="0"/>
                        </a:defRPr>
                      </a:lvl5pPr>
                      <a:lvl6pPr marL="2514600" indent="-228600" algn="l" defTabSz="685800" rtl="0" eaLnBrk="0" fontAlgn="base" latinLnBrk="0" hangingPunct="0">
                        <a:lnSpc>
                          <a:spcPct val="120000"/>
                        </a:lnSpc>
                        <a:spcBef>
                          <a:spcPct val="20000"/>
                        </a:spcBef>
                        <a:spcAft>
                          <a:spcPct val="0"/>
                        </a:spcAft>
                        <a:buClr>
                          <a:srgbClr val="1F6898"/>
                        </a:buClr>
                        <a:buSzPct val="80000"/>
                        <a:buFont typeface="Arial" panose="020B0604020202020204" pitchFamily="34" charset="0"/>
                        <a:defRPr sz="1400" kern="1200">
                          <a:solidFill>
                            <a:schemeClr val="tx2"/>
                          </a:solidFill>
                          <a:latin typeface="Arial" panose="020B0604020202020204" pitchFamily="34" charset="0"/>
                        </a:defRPr>
                      </a:lvl6pPr>
                      <a:lvl7pPr marL="2971800" indent="-228600" algn="l" defTabSz="685800" rtl="0" eaLnBrk="0" fontAlgn="base" latinLnBrk="0" hangingPunct="0">
                        <a:lnSpc>
                          <a:spcPct val="120000"/>
                        </a:lnSpc>
                        <a:spcBef>
                          <a:spcPct val="20000"/>
                        </a:spcBef>
                        <a:spcAft>
                          <a:spcPct val="0"/>
                        </a:spcAft>
                        <a:buClr>
                          <a:srgbClr val="1F6898"/>
                        </a:buClr>
                        <a:buSzPct val="80000"/>
                        <a:buFont typeface="Arial" panose="020B0604020202020204" pitchFamily="34" charset="0"/>
                        <a:defRPr sz="1400" kern="1200">
                          <a:solidFill>
                            <a:schemeClr val="tx2"/>
                          </a:solidFill>
                          <a:latin typeface="Arial" panose="020B0604020202020204" pitchFamily="34" charset="0"/>
                        </a:defRPr>
                      </a:lvl7pPr>
                      <a:lvl8pPr marL="3429000" indent="-228600" algn="l" defTabSz="685800" rtl="0" eaLnBrk="0" fontAlgn="base" latinLnBrk="0" hangingPunct="0">
                        <a:lnSpc>
                          <a:spcPct val="120000"/>
                        </a:lnSpc>
                        <a:spcBef>
                          <a:spcPct val="20000"/>
                        </a:spcBef>
                        <a:spcAft>
                          <a:spcPct val="0"/>
                        </a:spcAft>
                        <a:buClr>
                          <a:srgbClr val="1F6898"/>
                        </a:buClr>
                        <a:buSzPct val="80000"/>
                        <a:buFont typeface="Arial" panose="020B0604020202020204" pitchFamily="34" charset="0"/>
                        <a:defRPr sz="1400" kern="1200">
                          <a:solidFill>
                            <a:schemeClr val="tx2"/>
                          </a:solidFill>
                          <a:latin typeface="Arial" panose="020B0604020202020204" pitchFamily="34" charset="0"/>
                        </a:defRPr>
                      </a:lvl8pPr>
                      <a:lvl9pPr marL="3886200" indent="-228600" algn="l" defTabSz="685800" rtl="0" eaLnBrk="0" fontAlgn="base" latinLnBrk="0" hangingPunct="0">
                        <a:lnSpc>
                          <a:spcPct val="120000"/>
                        </a:lnSpc>
                        <a:spcBef>
                          <a:spcPct val="20000"/>
                        </a:spcBef>
                        <a:spcAft>
                          <a:spcPct val="0"/>
                        </a:spcAft>
                        <a:buClr>
                          <a:srgbClr val="1F6898"/>
                        </a:buClr>
                        <a:buSzPct val="80000"/>
                        <a:buFont typeface="Arial" panose="020B0604020202020204" pitchFamily="34" charset="0"/>
                        <a:defRPr sz="1400" kern="12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ts val="400"/>
                        </a:spcBef>
                        <a:spcAft>
                          <a:spcPts val="400"/>
                        </a:spcAft>
                        <a:buClrTx/>
                        <a:buSzTx/>
                        <a:buFontTx/>
                        <a:buNone/>
                        <a:tabLst/>
                      </a:pPr>
                      <a:r>
                        <a:rPr kumimoji="0" lang="en-US" altLang="en-DK" sz="1000" b="0" i="0" u="none" strike="noStrike" cap="none" normalizeH="0" baseline="0" dirty="0">
                          <a:ln>
                            <a:noFill/>
                          </a:ln>
                          <a:solidFill>
                            <a:srgbClr val="58595B"/>
                          </a:solidFill>
                          <a:effectLst/>
                          <a:latin typeface="+mn-lt"/>
                          <a:ea typeface="Times New Roman" panose="02020603050405020304" pitchFamily="18" charset="0"/>
                          <a:cs typeface="Ellab Sans" panose="02000503000000020004" pitchFamily="2" charset="0"/>
                        </a:rPr>
                        <a:t>4</a:t>
                      </a:r>
                    </a:p>
                  </a:txBody>
                  <a:tcPr marL="61381" marR="61381" marT="0" marB="0" anchor="ctr" horzOverflow="overflow">
                    <a:lnL>
                      <a:noFill/>
                    </a:lnL>
                    <a:lnR>
                      <a:noFill/>
                    </a:lnR>
                    <a:lnT>
                      <a:noFill/>
                    </a:lnT>
                    <a:lnB>
                      <a:noFill/>
                    </a:lnB>
                    <a:lnTlToBr>
                      <a:noFill/>
                    </a:lnTlToBr>
                    <a:lnBlToTr>
                      <a:noFill/>
                    </a:lnBlToTr>
                    <a:noFill/>
                  </a:tcPr>
                </a:tc>
                <a:tc>
                  <a:txBody>
                    <a:bodyPr/>
                    <a:lstStyle>
                      <a:lvl1pPr marL="0" algn="l" defTabSz="685800" rtl="0" eaLnBrk="1" latinLnBrk="0" hangingPunct="1">
                        <a:defRPr sz="1350" kern="1200">
                          <a:solidFill>
                            <a:schemeClr val="tx1"/>
                          </a:solidFill>
                          <a:latin typeface="Avenir Next"/>
                        </a:defRPr>
                      </a:lvl1pPr>
                      <a:lvl2pPr marL="342900" algn="l" defTabSz="685800" rtl="0" eaLnBrk="1" latinLnBrk="0" hangingPunct="1">
                        <a:defRPr sz="1350" kern="1200">
                          <a:solidFill>
                            <a:schemeClr val="tx1"/>
                          </a:solidFill>
                          <a:latin typeface="Avenir Next"/>
                        </a:defRPr>
                      </a:lvl2pPr>
                      <a:lvl3pPr marL="685800" algn="l" defTabSz="685800" rtl="0" eaLnBrk="1" latinLnBrk="0" hangingPunct="1">
                        <a:defRPr sz="1350" kern="1200">
                          <a:solidFill>
                            <a:schemeClr val="tx1"/>
                          </a:solidFill>
                          <a:latin typeface="Avenir Next"/>
                        </a:defRPr>
                      </a:lvl3pPr>
                      <a:lvl4pPr marL="1028700" algn="l" defTabSz="685800" rtl="0" eaLnBrk="1" latinLnBrk="0" hangingPunct="1">
                        <a:defRPr sz="1350" kern="1200">
                          <a:solidFill>
                            <a:schemeClr val="tx1"/>
                          </a:solidFill>
                          <a:latin typeface="Avenir Next"/>
                        </a:defRPr>
                      </a:lvl4pPr>
                      <a:lvl5pPr marL="1371600" algn="l" defTabSz="685800" rtl="0" eaLnBrk="1" latinLnBrk="0" hangingPunct="1">
                        <a:defRPr sz="1350" kern="1200">
                          <a:solidFill>
                            <a:schemeClr val="tx1"/>
                          </a:solidFill>
                          <a:latin typeface="Avenir Next"/>
                        </a:defRPr>
                      </a:lvl5pPr>
                      <a:lvl6pPr marL="1714500" algn="l" defTabSz="685800" rtl="0" eaLnBrk="1" latinLnBrk="0" hangingPunct="1">
                        <a:defRPr sz="1350" kern="1200">
                          <a:solidFill>
                            <a:schemeClr val="tx1"/>
                          </a:solidFill>
                          <a:latin typeface="Avenir Next"/>
                        </a:defRPr>
                      </a:lvl6pPr>
                      <a:lvl7pPr marL="2057400" algn="l" defTabSz="685800" rtl="0" eaLnBrk="1" latinLnBrk="0" hangingPunct="1">
                        <a:defRPr sz="1350" kern="1200">
                          <a:solidFill>
                            <a:schemeClr val="tx1"/>
                          </a:solidFill>
                          <a:latin typeface="Avenir Next"/>
                        </a:defRPr>
                      </a:lvl7pPr>
                      <a:lvl8pPr marL="2400300" algn="l" defTabSz="685800" rtl="0" eaLnBrk="1" latinLnBrk="0" hangingPunct="1">
                        <a:defRPr sz="1350" kern="1200">
                          <a:solidFill>
                            <a:schemeClr val="tx1"/>
                          </a:solidFill>
                          <a:latin typeface="Avenir Next"/>
                        </a:defRPr>
                      </a:lvl8pPr>
                      <a:lvl9pPr marL="2743200" algn="l" defTabSz="685800" rtl="0" eaLnBrk="1" latinLnBrk="0" hangingPunct="1">
                        <a:defRPr sz="1350" kern="1200">
                          <a:solidFill>
                            <a:schemeClr val="tx1"/>
                          </a:solidFill>
                          <a:latin typeface="Avenir Next"/>
                        </a:defRPr>
                      </a:lvl9pPr>
                    </a:lstStyle>
                    <a:p>
                      <a:pPr marL="0" marR="0" lvl="0" indent="0" algn="ctr" defTabSz="914400" rtl="0" eaLnBrk="1" fontAlgn="base" latinLnBrk="0" hangingPunct="1">
                        <a:lnSpc>
                          <a:spcPct val="100000"/>
                        </a:lnSpc>
                        <a:spcBef>
                          <a:spcPts val="400"/>
                        </a:spcBef>
                        <a:spcAft>
                          <a:spcPts val="400"/>
                        </a:spcAft>
                        <a:buClrTx/>
                        <a:buSzTx/>
                        <a:buFontTx/>
                        <a:buNone/>
                        <a:tabLst/>
                        <a:defRPr/>
                      </a:pPr>
                      <a:r>
                        <a:rPr lang="en-US" sz="1000" b="0" i="0" u="none" strike="noStrike">
                          <a:solidFill>
                            <a:schemeClr val="tx1">
                              <a:lumMod val="75000"/>
                            </a:schemeClr>
                          </a:solidFill>
                          <a:effectLst/>
                          <a:latin typeface="+mn-lt"/>
                        </a:rPr>
                        <a:t>25,0%</a:t>
                      </a:r>
                    </a:p>
                  </a:txBody>
                  <a:tcPr marL="61381" marR="61381" marT="0" marB="0"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5"/>
                  </a:ext>
                </a:extLst>
              </a:tr>
              <a:tr h="416728">
                <a:tc>
                  <a:txBody>
                    <a:bodyPr/>
                    <a:lstStyle>
                      <a:lvl1pPr marL="0" algn="l" defTabSz="685800" rtl="0" eaLnBrk="1" latinLnBrk="0" hangingPunct="1">
                        <a:lnSpc>
                          <a:spcPct val="120000"/>
                        </a:lnSpc>
                        <a:spcBef>
                          <a:spcPct val="20000"/>
                        </a:spcBef>
                        <a:buClr>
                          <a:srgbClr val="1F6898"/>
                        </a:buClr>
                        <a:buSzPct val="100000"/>
                        <a:buFont typeface="Arial" panose="020B0604020202020204" pitchFamily="34" charset="0"/>
                        <a:defRPr sz="1350" kern="1200">
                          <a:solidFill>
                            <a:schemeClr val="tx2"/>
                          </a:solidFill>
                          <a:latin typeface="Arial" panose="020B0604020202020204" pitchFamily="34" charset="0"/>
                        </a:defRPr>
                      </a:lvl1pPr>
                      <a:lvl2pPr marL="742950" indent="-285750" algn="l" defTabSz="685800" rtl="0" eaLnBrk="1" latinLnBrk="0" hangingPunct="1">
                        <a:lnSpc>
                          <a:spcPct val="120000"/>
                        </a:lnSpc>
                        <a:spcBef>
                          <a:spcPct val="20000"/>
                        </a:spcBef>
                        <a:buClr>
                          <a:srgbClr val="1F6898"/>
                        </a:buClr>
                        <a:buSzPct val="80000"/>
                        <a:buFont typeface="Arial" panose="020B0604020202020204" pitchFamily="34" charset="0"/>
                        <a:defRPr sz="1600" kern="1200">
                          <a:solidFill>
                            <a:schemeClr val="tx2"/>
                          </a:solidFill>
                          <a:latin typeface="Arial" panose="020B0604020202020204" pitchFamily="34" charset="0"/>
                        </a:defRPr>
                      </a:lvl2pPr>
                      <a:lvl3pPr marL="1143000" indent="-228600" algn="l" defTabSz="685800" rtl="0" eaLnBrk="1" latinLnBrk="0" hangingPunct="1">
                        <a:lnSpc>
                          <a:spcPct val="120000"/>
                        </a:lnSpc>
                        <a:spcBef>
                          <a:spcPct val="20000"/>
                        </a:spcBef>
                        <a:buClr>
                          <a:srgbClr val="1F6898"/>
                        </a:buClr>
                        <a:buSzPct val="80000"/>
                        <a:buFont typeface="Arial" panose="020B0604020202020204" pitchFamily="34" charset="0"/>
                        <a:defRPr sz="1600" kern="1200">
                          <a:solidFill>
                            <a:schemeClr val="tx2"/>
                          </a:solidFill>
                          <a:latin typeface="Arial" panose="020B0604020202020204" pitchFamily="34" charset="0"/>
                        </a:defRPr>
                      </a:lvl3pPr>
                      <a:lvl4pPr marL="1600200" indent="-228600" algn="l" defTabSz="685800" rtl="0" eaLnBrk="1" latinLnBrk="0" hangingPunct="1">
                        <a:lnSpc>
                          <a:spcPct val="120000"/>
                        </a:lnSpc>
                        <a:spcBef>
                          <a:spcPct val="20000"/>
                        </a:spcBef>
                        <a:buClr>
                          <a:srgbClr val="1F6898"/>
                        </a:buClr>
                        <a:buSzPct val="80000"/>
                        <a:buFont typeface="Arial" panose="020B0604020202020204" pitchFamily="34" charset="0"/>
                        <a:defRPr sz="1400" kern="1200">
                          <a:solidFill>
                            <a:schemeClr val="tx2"/>
                          </a:solidFill>
                          <a:latin typeface="Arial" panose="020B0604020202020204" pitchFamily="34" charset="0"/>
                        </a:defRPr>
                      </a:lvl4pPr>
                      <a:lvl5pPr marL="2057400" indent="-228600" algn="l" defTabSz="685800" rtl="0" eaLnBrk="1" latinLnBrk="0" hangingPunct="1">
                        <a:lnSpc>
                          <a:spcPct val="120000"/>
                        </a:lnSpc>
                        <a:spcBef>
                          <a:spcPct val="20000"/>
                        </a:spcBef>
                        <a:buClr>
                          <a:srgbClr val="1F6898"/>
                        </a:buClr>
                        <a:buSzPct val="80000"/>
                        <a:buFont typeface="Arial" panose="020B0604020202020204" pitchFamily="34" charset="0"/>
                        <a:defRPr sz="1400" kern="1200">
                          <a:solidFill>
                            <a:schemeClr val="tx2"/>
                          </a:solidFill>
                          <a:latin typeface="Arial" panose="020B0604020202020204" pitchFamily="34" charset="0"/>
                        </a:defRPr>
                      </a:lvl5pPr>
                      <a:lvl6pPr marL="2514600" indent="-228600" algn="l" defTabSz="685800" rtl="0" eaLnBrk="0" fontAlgn="base" latinLnBrk="0" hangingPunct="0">
                        <a:lnSpc>
                          <a:spcPct val="120000"/>
                        </a:lnSpc>
                        <a:spcBef>
                          <a:spcPct val="20000"/>
                        </a:spcBef>
                        <a:spcAft>
                          <a:spcPct val="0"/>
                        </a:spcAft>
                        <a:buClr>
                          <a:srgbClr val="1F6898"/>
                        </a:buClr>
                        <a:buSzPct val="80000"/>
                        <a:buFont typeface="Arial" panose="020B0604020202020204" pitchFamily="34" charset="0"/>
                        <a:defRPr sz="1400" kern="1200">
                          <a:solidFill>
                            <a:schemeClr val="tx2"/>
                          </a:solidFill>
                          <a:latin typeface="Arial" panose="020B0604020202020204" pitchFamily="34" charset="0"/>
                        </a:defRPr>
                      </a:lvl6pPr>
                      <a:lvl7pPr marL="2971800" indent="-228600" algn="l" defTabSz="685800" rtl="0" eaLnBrk="0" fontAlgn="base" latinLnBrk="0" hangingPunct="0">
                        <a:lnSpc>
                          <a:spcPct val="120000"/>
                        </a:lnSpc>
                        <a:spcBef>
                          <a:spcPct val="20000"/>
                        </a:spcBef>
                        <a:spcAft>
                          <a:spcPct val="0"/>
                        </a:spcAft>
                        <a:buClr>
                          <a:srgbClr val="1F6898"/>
                        </a:buClr>
                        <a:buSzPct val="80000"/>
                        <a:buFont typeface="Arial" panose="020B0604020202020204" pitchFamily="34" charset="0"/>
                        <a:defRPr sz="1400" kern="1200">
                          <a:solidFill>
                            <a:schemeClr val="tx2"/>
                          </a:solidFill>
                          <a:latin typeface="Arial" panose="020B0604020202020204" pitchFamily="34" charset="0"/>
                        </a:defRPr>
                      </a:lvl7pPr>
                      <a:lvl8pPr marL="3429000" indent="-228600" algn="l" defTabSz="685800" rtl="0" eaLnBrk="0" fontAlgn="base" latinLnBrk="0" hangingPunct="0">
                        <a:lnSpc>
                          <a:spcPct val="120000"/>
                        </a:lnSpc>
                        <a:spcBef>
                          <a:spcPct val="20000"/>
                        </a:spcBef>
                        <a:spcAft>
                          <a:spcPct val="0"/>
                        </a:spcAft>
                        <a:buClr>
                          <a:srgbClr val="1F6898"/>
                        </a:buClr>
                        <a:buSzPct val="80000"/>
                        <a:buFont typeface="Arial" panose="020B0604020202020204" pitchFamily="34" charset="0"/>
                        <a:defRPr sz="1400" kern="1200">
                          <a:solidFill>
                            <a:schemeClr val="tx2"/>
                          </a:solidFill>
                          <a:latin typeface="Arial" panose="020B0604020202020204" pitchFamily="34" charset="0"/>
                        </a:defRPr>
                      </a:lvl8pPr>
                      <a:lvl9pPr marL="3886200" indent="-228600" algn="l" defTabSz="685800" rtl="0" eaLnBrk="0" fontAlgn="base" latinLnBrk="0" hangingPunct="0">
                        <a:lnSpc>
                          <a:spcPct val="120000"/>
                        </a:lnSpc>
                        <a:spcBef>
                          <a:spcPct val="20000"/>
                        </a:spcBef>
                        <a:spcAft>
                          <a:spcPct val="0"/>
                        </a:spcAft>
                        <a:buClr>
                          <a:srgbClr val="1F6898"/>
                        </a:buClr>
                        <a:buSzPct val="80000"/>
                        <a:buFont typeface="Arial" panose="020B0604020202020204" pitchFamily="34" charset="0"/>
                        <a:defRPr sz="1400" kern="1200">
                          <a:solidFill>
                            <a:schemeClr val="tx2"/>
                          </a:solidFill>
                          <a:latin typeface="Arial" panose="020B0604020202020204" pitchFamily="34" charset="0"/>
                        </a:defRPr>
                      </a:lvl9pPr>
                    </a:lstStyle>
                    <a:p>
                      <a:pPr algn="ctr">
                        <a:spcAft>
                          <a:spcPts val="0"/>
                        </a:spcAft>
                      </a:pPr>
                      <a:r>
                        <a:rPr lang="da-DK" sz="1000" kern="1200" dirty="0">
                          <a:solidFill>
                            <a:schemeClr val="tx1">
                              <a:lumMod val="75000"/>
                            </a:schemeClr>
                          </a:solidFill>
                          <a:effectLst/>
                          <a:latin typeface="+mn-lt"/>
                          <a:ea typeface="Calibri" panose="020F0502020204030204" pitchFamily="34" charset="0"/>
                          <a:cs typeface="+mn-cs"/>
                        </a:rPr>
                        <a:t>4R</a:t>
                      </a:r>
                      <a:endParaRPr lang="en-US" sz="1000" kern="1200" dirty="0">
                        <a:solidFill>
                          <a:schemeClr val="tx1">
                            <a:lumMod val="75000"/>
                          </a:schemeClr>
                        </a:solidFill>
                        <a:effectLst/>
                        <a:latin typeface="+mn-lt"/>
                        <a:ea typeface="Calibri" panose="020F0502020204030204" pitchFamily="34" charset="0"/>
                        <a:cs typeface="+mn-cs"/>
                      </a:endParaRPr>
                    </a:p>
                  </a:txBody>
                  <a:tcPr marL="61381" marR="61381" marT="0" marB="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solidFill>
                      <a:srgbClr val="D2E7F6"/>
                    </a:solidFill>
                  </a:tcPr>
                </a:tc>
                <a:tc>
                  <a:txBody>
                    <a:bodyPr/>
                    <a:lstStyle>
                      <a:lvl1pPr marL="0" algn="l" defTabSz="685800" rtl="0" eaLnBrk="1" latinLnBrk="0" hangingPunct="1">
                        <a:lnSpc>
                          <a:spcPct val="120000"/>
                        </a:lnSpc>
                        <a:spcBef>
                          <a:spcPct val="20000"/>
                        </a:spcBef>
                        <a:buClr>
                          <a:srgbClr val="1F6898"/>
                        </a:buClr>
                        <a:buSzPct val="100000"/>
                        <a:buFont typeface="Arial" panose="020B0604020202020204" pitchFamily="34" charset="0"/>
                        <a:defRPr sz="1350" kern="1200">
                          <a:solidFill>
                            <a:schemeClr val="tx2"/>
                          </a:solidFill>
                          <a:latin typeface="Arial" panose="020B0604020202020204" pitchFamily="34" charset="0"/>
                        </a:defRPr>
                      </a:lvl1pPr>
                      <a:lvl2pPr marL="742950" indent="-285750" algn="l" defTabSz="685800" rtl="0" eaLnBrk="1" latinLnBrk="0" hangingPunct="1">
                        <a:lnSpc>
                          <a:spcPct val="120000"/>
                        </a:lnSpc>
                        <a:spcBef>
                          <a:spcPct val="20000"/>
                        </a:spcBef>
                        <a:buClr>
                          <a:srgbClr val="1F6898"/>
                        </a:buClr>
                        <a:buSzPct val="80000"/>
                        <a:buFont typeface="Arial" panose="020B0604020202020204" pitchFamily="34" charset="0"/>
                        <a:defRPr sz="1600" kern="1200">
                          <a:solidFill>
                            <a:schemeClr val="tx2"/>
                          </a:solidFill>
                          <a:latin typeface="Arial" panose="020B0604020202020204" pitchFamily="34" charset="0"/>
                        </a:defRPr>
                      </a:lvl2pPr>
                      <a:lvl3pPr marL="1143000" indent="-228600" algn="l" defTabSz="685800" rtl="0" eaLnBrk="1" latinLnBrk="0" hangingPunct="1">
                        <a:lnSpc>
                          <a:spcPct val="120000"/>
                        </a:lnSpc>
                        <a:spcBef>
                          <a:spcPct val="20000"/>
                        </a:spcBef>
                        <a:buClr>
                          <a:srgbClr val="1F6898"/>
                        </a:buClr>
                        <a:buSzPct val="80000"/>
                        <a:buFont typeface="Arial" panose="020B0604020202020204" pitchFamily="34" charset="0"/>
                        <a:defRPr sz="1600" kern="1200">
                          <a:solidFill>
                            <a:schemeClr val="tx2"/>
                          </a:solidFill>
                          <a:latin typeface="Arial" panose="020B0604020202020204" pitchFamily="34" charset="0"/>
                        </a:defRPr>
                      </a:lvl3pPr>
                      <a:lvl4pPr marL="1600200" indent="-228600" algn="l" defTabSz="685800" rtl="0" eaLnBrk="1" latinLnBrk="0" hangingPunct="1">
                        <a:lnSpc>
                          <a:spcPct val="120000"/>
                        </a:lnSpc>
                        <a:spcBef>
                          <a:spcPct val="20000"/>
                        </a:spcBef>
                        <a:buClr>
                          <a:srgbClr val="1F6898"/>
                        </a:buClr>
                        <a:buSzPct val="80000"/>
                        <a:buFont typeface="Arial" panose="020B0604020202020204" pitchFamily="34" charset="0"/>
                        <a:defRPr sz="1400" kern="1200">
                          <a:solidFill>
                            <a:schemeClr val="tx2"/>
                          </a:solidFill>
                          <a:latin typeface="Arial" panose="020B0604020202020204" pitchFamily="34" charset="0"/>
                        </a:defRPr>
                      </a:lvl4pPr>
                      <a:lvl5pPr marL="2057400" indent="-228600" algn="l" defTabSz="685800" rtl="0" eaLnBrk="1" latinLnBrk="0" hangingPunct="1">
                        <a:lnSpc>
                          <a:spcPct val="120000"/>
                        </a:lnSpc>
                        <a:spcBef>
                          <a:spcPct val="20000"/>
                        </a:spcBef>
                        <a:buClr>
                          <a:srgbClr val="1F6898"/>
                        </a:buClr>
                        <a:buSzPct val="80000"/>
                        <a:buFont typeface="Arial" panose="020B0604020202020204" pitchFamily="34" charset="0"/>
                        <a:defRPr sz="1400" kern="1200">
                          <a:solidFill>
                            <a:schemeClr val="tx2"/>
                          </a:solidFill>
                          <a:latin typeface="Arial" panose="020B0604020202020204" pitchFamily="34" charset="0"/>
                        </a:defRPr>
                      </a:lvl5pPr>
                      <a:lvl6pPr marL="2514600" indent="-228600" algn="l" defTabSz="685800" rtl="0" eaLnBrk="0" fontAlgn="base" latinLnBrk="0" hangingPunct="0">
                        <a:lnSpc>
                          <a:spcPct val="120000"/>
                        </a:lnSpc>
                        <a:spcBef>
                          <a:spcPct val="20000"/>
                        </a:spcBef>
                        <a:spcAft>
                          <a:spcPct val="0"/>
                        </a:spcAft>
                        <a:buClr>
                          <a:srgbClr val="1F6898"/>
                        </a:buClr>
                        <a:buSzPct val="80000"/>
                        <a:buFont typeface="Arial" panose="020B0604020202020204" pitchFamily="34" charset="0"/>
                        <a:defRPr sz="1400" kern="1200">
                          <a:solidFill>
                            <a:schemeClr val="tx2"/>
                          </a:solidFill>
                          <a:latin typeface="Arial" panose="020B0604020202020204" pitchFamily="34" charset="0"/>
                        </a:defRPr>
                      </a:lvl6pPr>
                      <a:lvl7pPr marL="2971800" indent="-228600" algn="l" defTabSz="685800" rtl="0" eaLnBrk="0" fontAlgn="base" latinLnBrk="0" hangingPunct="0">
                        <a:lnSpc>
                          <a:spcPct val="120000"/>
                        </a:lnSpc>
                        <a:spcBef>
                          <a:spcPct val="20000"/>
                        </a:spcBef>
                        <a:spcAft>
                          <a:spcPct val="0"/>
                        </a:spcAft>
                        <a:buClr>
                          <a:srgbClr val="1F6898"/>
                        </a:buClr>
                        <a:buSzPct val="80000"/>
                        <a:buFont typeface="Arial" panose="020B0604020202020204" pitchFamily="34" charset="0"/>
                        <a:defRPr sz="1400" kern="1200">
                          <a:solidFill>
                            <a:schemeClr val="tx2"/>
                          </a:solidFill>
                          <a:latin typeface="Arial" panose="020B0604020202020204" pitchFamily="34" charset="0"/>
                        </a:defRPr>
                      </a:lvl7pPr>
                      <a:lvl8pPr marL="3429000" indent="-228600" algn="l" defTabSz="685800" rtl="0" eaLnBrk="0" fontAlgn="base" latinLnBrk="0" hangingPunct="0">
                        <a:lnSpc>
                          <a:spcPct val="120000"/>
                        </a:lnSpc>
                        <a:spcBef>
                          <a:spcPct val="20000"/>
                        </a:spcBef>
                        <a:spcAft>
                          <a:spcPct val="0"/>
                        </a:spcAft>
                        <a:buClr>
                          <a:srgbClr val="1F6898"/>
                        </a:buClr>
                        <a:buSzPct val="80000"/>
                        <a:buFont typeface="Arial" panose="020B0604020202020204" pitchFamily="34" charset="0"/>
                        <a:defRPr sz="1400" kern="1200">
                          <a:solidFill>
                            <a:schemeClr val="tx2"/>
                          </a:solidFill>
                          <a:latin typeface="Arial" panose="020B0604020202020204" pitchFamily="34" charset="0"/>
                        </a:defRPr>
                      </a:lvl8pPr>
                      <a:lvl9pPr marL="3886200" indent="-228600" algn="l" defTabSz="685800" rtl="0" eaLnBrk="0" fontAlgn="base" latinLnBrk="0" hangingPunct="0">
                        <a:lnSpc>
                          <a:spcPct val="120000"/>
                        </a:lnSpc>
                        <a:spcBef>
                          <a:spcPct val="20000"/>
                        </a:spcBef>
                        <a:spcAft>
                          <a:spcPct val="0"/>
                        </a:spcAft>
                        <a:buClr>
                          <a:srgbClr val="1F6898"/>
                        </a:buClr>
                        <a:buSzPct val="80000"/>
                        <a:buFont typeface="Arial" panose="020B0604020202020204" pitchFamily="34" charset="0"/>
                        <a:defRPr sz="1400" kern="12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ts val="400"/>
                        </a:spcBef>
                        <a:spcAft>
                          <a:spcPts val="400"/>
                        </a:spcAft>
                        <a:buClrTx/>
                        <a:buSzTx/>
                        <a:buFontTx/>
                        <a:buNone/>
                        <a:tabLst/>
                      </a:pPr>
                      <a:r>
                        <a:rPr kumimoji="0" lang="en-US" altLang="en-DK" sz="1000" b="0" i="0" u="none" strike="noStrike" cap="none" normalizeH="0" baseline="0" dirty="0">
                          <a:ln>
                            <a:noFill/>
                          </a:ln>
                          <a:solidFill>
                            <a:srgbClr val="58595B"/>
                          </a:solidFill>
                          <a:effectLst/>
                          <a:latin typeface="+mn-lt"/>
                          <a:ea typeface="Times New Roman" panose="02020603050405020304" pitchFamily="18" charset="0"/>
                          <a:cs typeface="Ellab Sans" panose="02000503000000020004" pitchFamily="2" charset="0"/>
                        </a:rPr>
                        <a:t>6</a:t>
                      </a:r>
                    </a:p>
                  </a:txBody>
                  <a:tcPr marL="61381" marR="6138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solidFill>
                      <a:srgbClr val="D2E7F6"/>
                    </a:solidFill>
                  </a:tcPr>
                </a:tc>
                <a:tc>
                  <a:txBody>
                    <a:bodyPr/>
                    <a:lstStyle>
                      <a:lvl1pPr marL="0" algn="l" defTabSz="685800" rtl="0" eaLnBrk="1" latinLnBrk="0" hangingPunct="1">
                        <a:defRPr sz="1350" kern="1200">
                          <a:solidFill>
                            <a:schemeClr val="tx1"/>
                          </a:solidFill>
                          <a:latin typeface="Avenir Next"/>
                        </a:defRPr>
                      </a:lvl1pPr>
                      <a:lvl2pPr marL="342900" algn="l" defTabSz="685800" rtl="0" eaLnBrk="1" latinLnBrk="0" hangingPunct="1">
                        <a:defRPr sz="1350" kern="1200">
                          <a:solidFill>
                            <a:schemeClr val="tx1"/>
                          </a:solidFill>
                          <a:latin typeface="Avenir Next"/>
                        </a:defRPr>
                      </a:lvl2pPr>
                      <a:lvl3pPr marL="685800" algn="l" defTabSz="685800" rtl="0" eaLnBrk="1" latinLnBrk="0" hangingPunct="1">
                        <a:defRPr sz="1350" kern="1200">
                          <a:solidFill>
                            <a:schemeClr val="tx1"/>
                          </a:solidFill>
                          <a:latin typeface="Avenir Next"/>
                        </a:defRPr>
                      </a:lvl3pPr>
                      <a:lvl4pPr marL="1028700" algn="l" defTabSz="685800" rtl="0" eaLnBrk="1" latinLnBrk="0" hangingPunct="1">
                        <a:defRPr sz="1350" kern="1200">
                          <a:solidFill>
                            <a:schemeClr val="tx1"/>
                          </a:solidFill>
                          <a:latin typeface="Avenir Next"/>
                        </a:defRPr>
                      </a:lvl4pPr>
                      <a:lvl5pPr marL="1371600" algn="l" defTabSz="685800" rtl="0" eaLnBrk="1" latinLnBrk="0" hangingPunct="1">
                        <a:defRPr sz="1350" kern="1200">
                          <a:solidFill>
                            <a:schemeClr val="tx1"/>
                          </a:solidFill>
                          <a:latin typeface="Avenir Next"/>
                        </a:defRPr>
                      </a:lvl5pPr>
                      <a:lvl6pPr marL="1714500" algn="l" defTabSz="685800" rtl="0" eaLnBrk="1" latinLnBrk="0" hangingPunct="1">
                        <a:defRPr sz="1350" kern="1200">
                          <a:solidFill>
                            <a:schemeClr val="tx1"/>
                          </a:solidFill>
                          <a:latin typeface="Avenir Next"/>
                        </a:defRPr>
                      </a:lvl6pPr>
                      <a:lvl7pPr marL="2057400" algn="l" defTabSz="685800" rtl="0" eaLnBrk="1" latinLnBrk="0" hangingPunct="1">
                        <a:defRPr sz="1350" kern="1200">
                          <a:solidFill>
                            <a:schemeClr val="tx1"/>
                          </a:solidFill>
                          <a:latin typeface="Avenir Next"/>
                        </a:defRPr>
                      </a:lvl7pPr>
                      <a:lvl8pPr marL="2400300" algn="l" defTabSz="685800" rtl="0" eaLnBrk="1" latinLnBrk="0" hangingPunct="1">
                        <a:defRPr sz="1350" kern="1200">
                          <a:solidFill>
                            <a:schemeClr val="tx1"/>
                          </a:solidFill>
                          <a:latin typeface="Avenir Next"/>
                        </a:defRPr>
                      </a:lvl8pPr>
                      <a:lvl9pPr marL="2743200" algn="l" defTabSz="685800" rtl="0" eaLnBrk="1" latinLnBrk="0" hangingPunct="1">
                        <a:defRPr sz="1350" kern="1200">
                          <a:solidFill>
                            <a:schemeClr val="tx1"/>
                          </a:solidFill>
                          <a:latin typeface="Avenir Next"/>
                        </a:defRPr>
                      </a:lvl9pPr>
                    </a:lstStyle>
                    <a:p>
                      <a:pPr marL="0" marR="0" lvl="0" indent="0" algn="ctr" defTabSz="914400" rtl="0" eaLnBrk="1" fontAlgn="base" latinLnBrk="0" hangingPunct="1">
                        <a:lnSpc>
                          <a:spcPct val="100000"/>
                        </a:lnSpc>
                        <a:spcBef>
                          <a:spcPts val="400"/>
                        </a:spcBef>
                        <a:spcAft>
                          <a:spcPts val="400"/>
                        </a:spcAft>
                        <a:buClrTx/>
                        <a:buSzTx/>
                        <a:buFontTx/>
                        <a:buNone/>
                        <a:tabLst/>
                        <a:defRPr/>
                      </a:pPr>
                      <a:r>
                        <a:rPr lang="en-US" sz="1000" b="0" i="0" u="none" strike="noStrike">
                          <a:solidFill>
                            <a:schemeClr val="tx1">
                              <a:lumMod val="75000"/>
                            </a:schemeClr>
                          </a:solidFill>
                          <a:effectLst/>
                          <a:latin typeface="+mn-lt"/>
                        </a:rPr>
                        <a:t>5,0%</a:t>
                      </a:r>
                    </a:p>
                  </a:txBody>
                  <a:tcPr marL="61381" marR="61381" marT="0" marB="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solidFill>
                      <a:srgbClr val="D2E7F6"/>
                    </a:solidFill>
                  </a:tcPr>
                </a:tc>
                <a:extLst>
                  <a:ext uri="{0D108BD9-81ED-4DB2-BD59-A6C34878D82A}">
                    <a16:rowId xmlns:a16="http://schemas.microsoft.com/office/drawing/2014/main" val="10006"/>
                  </a:ext>
                </a:extLst>
              </a:tr>
              <a:tr h="400061">
                <a:tc>
                  <a:txBody>
                    <a:bodyPr/>
                    <a:lstStyle>
                      <a:lvl1pPr marL="0" algn="l" defTabSz="685800" rtl="0" eaLnBrk="1" latinLnBrk="0" hangingPunct="1">
                        <a:lnSpc>
                          <a:spcPct val="120000"/>
                        </a:lnSpc>
                        <a:spcBef>
                          <a:spcPct val="20000"/>
                        </a:spcBef>
                        <a:buClr>
                          <a:srgbClr val="1F6898"/>
                        </a:buClr>
                        <a:buSzPct val="100000"/>
                        <a:buFont typeface="Arial" panose="020B0604020202020204" pitchFamily="34" charset="0"/>
                        <a:defRPr sz="1350" kern="1200">
                          <a:solidFill>
                            <a:schemeClr val="tx2"/>
                          </a:solidFill>
                          <a:latin typeface="Arial" panose="020B0604020202020204" pitchFamily="34" charset="0"/>
                        </a:defRPr>
                      </a:lvl1pPr>
                      <a:lvl2pPr marL="742950" indent="-285750" algn="l" defTabSz="685800" rtl="0" eaLnBrk="1" latinLnBrk="0" hangingPunct="1">
                        <a:lnSpc>
                          <a:spcPct val="120000"/>
                        </a:lnSpc>
                        <a:spcBef>
                          <a:spcPct val="20000"/>
                        </a:spcBef>
                        <a:buClr>
                          <a:srgbClr val="1F6898"/>
                        </a:buClr>
                        <a:buSzPct val="80000"/>
                        <a:buFont typeface="Arial" panose="020B0604020202020204" pitchFamily="34" charset="0"/>
                        <a:defRPr sz="1600" kern="1200">
                          <a:solidFill>
                            <a:schemeClr val="tx2"/>
                          </a:solidFill>
                          <a:latin typeface="Arial" panose="020B0604020202020204" pitchFamily="34" charset="0"/>
                        </a:defRPr>
                      </a:lvl2pPr>
                      <a:lvl3pPr marL="1143000" indent="-228600" algn="l" defTabSz="685800" rtl="0" eaLnBrk="1" latinLnBrk="0" hangingPunct="1">
                        <a:lnSpc>
                          <a:spcPct val="120000"/>
                        </a:lnSpc>
                        <a:spcBef>
                          <a:spcPct val="20000"/>
                        </a:spcBef>
                        <a:buClr>
                          <a:srgbClr val="1F6898"/>
                        </a:buClr>
                        <a:buSzPct val="80000"/>
                        <a:buFont typeface="Arial" panose="020B0604020202020204" pitchFamily="34" charset="0"/>
                        <a:defRPr sz="1600" kern="1200">
                          <a:solidFill>
                            <a:schemeClr val="tx2"/>
                          </a:solidFill>
                          <a:latin typeface="Arial" panose="020B0604020202020204" pitchFamily="34" charset="0"/>
                        </a:defRPr>
                      </a:lvl3pPr>
                      <a:lvl4pPr marL="1600200" indent="-228600" algn="l" defTabSz="685800" rtl="0" eaLnBrk="1" latinLnBrk="0" hangingPunct="1">
                        <a:lnSpc>
                          <a:spcPct val="120000"/>
                        </a:lnSpc>
                        <a:spcBef>
                          <a:spcPct val="20000"/>
                        </a:spcBef>
                        <a:buClr>
                          <a:srgbClr val="1F6898"/>
                        </a:buClr>
                        <a:buSzPct val="80000"/>
                        <a:buFont typeface="Arial" panose="020B0604020202020204" pitchFamily="34" charset="0"/>
                        <a:defRPr sz="1400" kern="1200">
                          <a:solidFill>
                            <a:schemeClr val="tx2"/>
                          </a:solidFill>
                          <a:latin typeface="Arial" panose="020B0604020202020204" pitchFamily="34" charset="0"/>
                        </a:defRPr>
                      </a:lvl4pPr>
                      <a:lvl5pPr marL="2057400" indent="-228600" algn="l" defTabSz="685800" rtl="0" eaLnBrk="1" latinLnBrk="0" hangingPunct="1">
                        <a:lnSpc>
                          <a:spcPct val="120000"/>
                        </a:lnSpc>
                        <a:spcBef>
                          <a:spcPct val="20000"/>
                        </a:spcBef>
                        <a:buClr>
                          <a:srgbClr val="1F6898"/>
                        </a:buClr>
                        <a:buSzPct val="80000"/>
                        <a:buFont typeface="Arial" panose="020B0604020202020204" pitchFamily="34" charset="0"/>
                        <a:defRPr sz="1400" kern="1200">
                          <a:solidFill>
                            <a:schemeClr val="tx2"/>
                          </a:solidFill>
                          <a:latin typeface="Arial" panose="020B0604020202020204" pitchFamily="34" charset="0"/>
                        </a:defRPr>
                      </a:lvl5pPr>
                      <a:lvl6pPr marL="2514600" indent="-228600" algn="l" defTabSz="685800" rtl="0" eaLnBrk="0" fontAlgn="base" latinLnBrk="0" hangingPunct="0">
                        <a:lnSpc>
                          <a:spcPct val="120000"/>
                        </a:lnSpc>
                        <a:spcBef>
                          <a:spcPct val="20000"/>
                        </a:spcBef>
                        <a:spcAft>
                          <a:spcPct val="0"/>
                        </a:spcAft>
                        <a:buClr>
                          <a:srgbClr val="1F6898"/>
                        </a:buClr>
                        <a:buSzPct val="80000"/>
                        <a:buFont typeface="Arial" panose="020B0604020202020204" pitchFamily="34" charset="0"/>
                        <a:defRPr sz="1400" kern="1200">
                          <a:solidFill>
                            <a:schemeClr val="tx2"/>
                          </a:solidFill>
                          <a:latin typeface="Arial" panose="020B0604020202020204" pitchFamily="34" charset="0"/>
                        </a:defRPr>
                      </a:lvl6pPr>
                      <a:lvl7pPr marL="2971800" indent="-228600" algn="l" defTabSz="685800" rtl="0" eaLnBrk="0" fontAlgn="base" latinLnBrk="0" hangingPunct="0">
                        <a:lnSpc>
                          <a:spcPct val="120000"/>
                        </a:lnSpc>
                        <a:spcBef>
                          <a:spcPct val="20000"/>
                        </a:spcBef>
                        <a:spcAft>
                          <a:spcPct val="0"/>
                        </a:spcAft>
                        <a:buClr>
                          <a:srgbClr val="1F6898"/>
                        </a:buClr>
                        <a:buSzPct val="80000"/>
                        <a:buFont typeface="Arial" panose="020B0604020202020204" pitchFamily="34" charset="0"/>
                        <a:defRPr sz="1400" kern="1200">
                          <a:solidFill>
                            <a:schemeClr val="tx2"/>
                          </a:solidFill>
                          <a:latin typeface="Arial" panose="020B0604020202020204" pitchFamily="34" charset="0"/>
                        </a:defRPr>
                      </a:lvl7pPr>
                      <a:lvl8pPr marL="3429000" indent="-228600" algn="l" defTabSz="685800" rtl="0" eaLnBrk="0" fontAlgn="base" latinLnBrk="0" hangingPunct="0">
                        <a:lnSpc>
                          <a:spcPct val="120000"/>
                        </a:lnSpc>
                        <a:spcBef>
                          <a:spcPct val="20000"/>
                        </a:spcBef>
                        <a:spcAft>
                          <a:spcPct val="0"/>
                        </a:spcAft>
                        <a:buClr>
                          <a:srgbClr val="1F6898"/>
                        </a:buClr>
                        <a:buSzPct val="80000"/>
                        <a:buFont typeface="Arial" panose="020B0604020202020204" pitchFamily="34" charset="0"/>
                        <a:defRPr sz="1400" kern="1200">
                          <a:solidFill>
                            <a:schemeClr val="tx2"/>
                          </a:solidFill>
                          <a:latin typeface="Arial" panose="020B0604020202020204" pitchFamily="34" charset="0"/>
                        </a:defRPr>
                      </a:lvl8pPr>
                      <a:lvl9pPr marL="3886200" indent="-228600" algn="l" defTabSz="685800" rtl="0" eaLnBrk="0" fontAlgn="base" latinLnBrk="0" hangingPunct="0">
                        <a:lnSpc>
                          <a:spcPct val="120000"/>
                        </a:lnSpc>
                        <a:spcBef>
                          <a:spcPct val="20000"/>
                        </a:spcBef>
                        <a:spcAft>
                          <a:spcPct val="0"/>
                        </a:spcAft>
                        <a:buClr>
                          <a:srgbClr val="1F6898"/>
                        </a:buClr>
                        <a:buSzPct val="80000"/>
                        <a:buFont typeface="Arial" panose="020B0604020202020204" pitchFamily="34" charset="0"/>
                        <a:defRPr sz="1400" kern="1200">
                          <a:solidFill>
                            <a:schemeClr val="tx2"/>
                          </a:solidFill>
                          <a:latin typeface="Arial" panose="020B0604020202020204" pitchFamily="34" charset="0"/>
                        </a:defRPr>
                      </a:lvl9pPr>
                    </a:lstStyle>
                    <a:p>
                      <a:pPr algn="ctr">
                        <a:spcAft>
                          <a:spcPts val="0"/>
                        </a:spcAft>
                      </a:pPr>
                      <a:r>
                        <a:rPr lang="da-DK" sz="1000" kern="1200">
                          <a:solidFill>
                            <a:schemeClr val="tx1">
                              <a:lumMod val="75000"/>
                            </a:schemeClr>
                          </a:solidFill>
                          <a:effectLst/>
                          <a:latin typeface="+mn-lt"/>
                          <a:ea typeface="Calibri" panose="020F0502020204030204" pitchFamily="34" charset="0"/>
                          <a:cs typeface="+mn-cs"/>
                        </a:rPr>
                        <a:t>6R</a:t>
                      </a:r>
                      <a:endParaRPr lang="en-US" sz="1000" kern="1200">
                        <a:solidFill>
                          <a:schemeClr val="tx1">
                            <a:lumMod val="75000"/>
                          </a:schemeClr>
                        </a:solidFill>
                        <a:effectLst/>
                        <a:latin typeface="+mn-lt"/>
                        <a:ea typeface="Calibri" panose="020F0502020204030204" pitchFamily="34" charset="0"/>
                        <a:cs typeface="+mn-cs"/>
                      </a:endParaRPr>
                    </a:p>
                  </a:txBody>
                  <a:tcPr marL="61381" marR="61381" marT="0" marB="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marL="0" algn="l" defTabSz="685800" rtl="0" eaLnBrk="1" latinLnBrk="0" hangingPunct="1">
                        <a:lnSpc>
                          <a:spcPct val="120000"/>
                        </a:lnSpc>
                        <a:spcBef>
                          <a:spcPct val="20000"/>
                        </a:spcBef>
                        <a:buClr>
                          <a:srgbClr val="1F6898"/>
                        </a:buClr>
                        <a:buSzPct val="100000"/>
                        <a:buFont typeface="Arial" panose="020B0604020202020204" pitchFamily="34" charset="0"/>
                        <a:defRPr sz="1350" kern="1200">
                          <a:solidFill>
                            <a:schemeClr val="tx2"/>
                          </a:solidFill>
                          <a:latin typeface="Arial" panose="020B0604020202020204" pitchFamily="34" charset="0"/>
                        </a:defRPr>
                      </a:lvl1pPr>
                      <a:lvl2pPr marL="742950" indent="-285750" algn="l" defTabSz="685800" rtl="0" eaLnBrk="1" latinLnBrk="0" hangingPunct="1">
                        <a:lnSpc>
                          <a:spcPct val="120000"/>
                        </a:lnSpc>
                        <a:spcBef>
                          <a:spcPct val="20000"/>
                        </a:spcBef>
                        <a:buClr>
                          <a:srgbClr val="1F6898"/>
                        </a:buClr>
                        <a:buSzPct val="80000"/>
                        <a:buFont typeface="Arial" panose="020B0604020202020204" pitchFamily="34" charset="0"/>
                        <a:defRPr sz="1600" kern="1200">
                          <a:solidFill>
                            <a:schemeClr val="tx2"/>
                          </a:solidFill>
                          <a:latin typeface="Arial" panose="020B0604020202020204" pitchFamily="34" charset="0"/>
                        </a:defRPr>
                      </a:lvl2pPr>
                      <a:lvl3pPr marL="1143000" indent="-228600" algn="l" defTabSz="685800" rtl="0" eaLnBrk="1" latinLnBrk="0" hangingPunct="1">
                        <a:lnSpc>
                          <a:spcPct val="120000"/>
                        </a:lnSpc>
                        <a:spcBef>
                          <a:spcPct val="20000"/>
                        </a:spcBef>
                        <a:buClr>
                          <a:srgbClr val="1F6898"/>
                        </a:buClr>
                        <a:buSzPct val="80000"/>
                        <a:buFont typeface="Arial" panose="020B0604020202020204" pitchFamily="34" charset="0"/>
                        <a:defRPr sz="1600" kern="1200">
                          <a:solidFill>
                            <a:schemeClr val="tx2"/>
                          </a:solidFill>
                          <a:latin typeface="Arial" panose="020B0604020202020204" pitchFamily="34" charset="0"/>
                        </a:defRPr>
                      </a:lvl3pPr>
                      <a:lvl4pPr marL="1600200" indent="-228600" algn="l" defTabSz="685800" rtl="0" eaLnBrk="1" latinLnBrk="0" hangingPunct="1">
                        <a:lnSpc>
                          <a:spcPct val="120000"/>
                        </a:lnSpc>
                        <a:spcBef>
                          <a:spcPct val="20000"/>
                        </a:spcBef>
                        <a:buClr>
                          <a:srgbClr val="1F6898"/>
                        </a:buClr>
                        <a:buSzPct val="80000"/>
                        <a:buFont typeface="Arial" panose="020B0604020202020204" pitchFamily="34" charset="0"/>
                        <a:defRPr sz="1400" kern="1200">
                          <a:solidFill>
                            <a:schemeClr val="tx2"/>
                          </a:solidFill>
                          <a:latin typeface="Arial" panose="020B0604020202020204" pitchFamily="34" charset="0"/>
                        </a:defRPr>
                      </a:lvl4pPr>
                      <a:lvl5pPr marL="2057400" indent="-228600" algn="l" defTabSz="685800" rtl="0" eaLnBrk="1" latinLnBrk="0" hangingPunct="1">
                        <a:lnSpc>
                          <a:spcPct val="120000"/>
                        </a:lnSpc>
                        <a:spcBef>
                          <a:spcPct val="20000"/>
                        </a:spcBef>
                        <a:buClr>
                          <a:srgbClr val="1F6898"/>
                        </a:buClr>
                        <a:buSzPct val="80000"/>
                        <a:buFont typeface="Arial" panose="020B0604020202020204" pitchFamily="34" charset="0"/>
                        <a:defRPr sz="1400" kern="1200">
                          <a:solidFill>
                            <a:schemeClr val="tx2"/>
                          </a:solidFill>
                          <a:latin typeface="Arial" panose="020B0604020202020204" pitchFamily="34" charset="0"/>
                        </a:defRPr>
                      </a:lvl5pPr>
                      <a:lvl6pPr marL="2514600" indent="-228600" algn="l" defTabSz="685800" rtl="0" eaLnBrk="0" fontAlgn="base" latinLnBrk="0" hangingPunct="0">
                        <a:lnSpc>
                          <a:spcPct val="120000"/>
                        </a:lnSpc>
                        <a:spcBef>
                          <a:spcPct val="20000"/>
                        </a:spcBef>
                        <a:spcAft>
                          <a:spcPct val="0"/>
                        </a:spcAft>
                        <a:buClr>
                          <a:srgbClr val="1F6898"/>
                        </a:buClr>
                        <a:buSzPct val="80000"/>
                        <a:buFont typeface="Arial" panose="020B0604020202020204" pitchFamily="34" charset="0"/>
                        <a:defRPr sz="1400" kern="1200">
                          <a:solidFill>
                            <a:schemeClr val="tx2"/>
                          </a:solidFill>
                          <a:latin typeface="Arial" panose="020B0604020202020204" pitchFamily="34" charset="0"/>
                        </a:defRPr>
                      </a:lvl6pPr>
                      <a:lvl7pPr marL="2971800" indent="-228600" algn="l" defTabSz="685800" rtl="0" eaLnBrk="0" fontAlgn="base" latinLnBrk="0" hangingPunct="0">
                        <a:lnSpc>
                          <a:spcPct val="120000"/>
                        </a:lnSpc>
                        <a:spcBef>
                          <a:spcPct val="20000"/>
                        </a:spcBef>
                        <a:spcAft>
                          <a:spcPct val="0"/>
                        </a:spcAft>
                        <a:buClr>
                          <a:srgbClr val="1F6898"/>
                        </a:buClr>
                        <a:buSzPct val="80000"/>
                        <a:buFont typeface="Arial" panose="020B0604020202020204" pitchFamily="34" charset="0"/>
                        <a:defRPr sz="1400" kern="1200">
                          <a:solidFill>
                            <a:schemeClr val="tx2"/>
                          </a:solidFill>
                          <a:latin typeface="Arial" panose="020B0604020202020204" pitchFamily="34" charset="0"/>
                        </a:defRPr>
                      </a:lvl7pPr>
                      <a:lvl8pPr marL="3429000" indent="-228600" algn="l" defTabSz="685800" rtl="0" eaLnBrk="0" fontAlgn="base" latinLnBrk="0" hangingPunct="0">
                        <a:lnSpc>
                          <a:spcPct val="120000"/>
                        </a:lnSpc>
                        <a:spcBef>
                          <a:spcPct val="20000"/>
                        </a:spcBef>
                        <a:spcAft>
                          <a:spcPct val="0"/>
                        </a:spcAft>
                        <a:buClr>
                          <a:srgbClr val="1F6898"/>
                        </a:buClr>
                        <a:buSzPct val="80000"/>
                        <a:buFont typeface="Arial" panose="020B0604020202020204" pitchFamily="34" charset="0"/>
                        <a:defRPr sz="1400" kern="1200">
                          <a:solidFill>
                            <a:schemeClr val="tx2"/>
                          </a:solidFill>
                          <a:latin typeface="Arial" panose="020B0604020202020204" pitchFamily="34" charset="0"/>
                        </a:defRPr>
                      </a:lvl8pPr>
                      <a:lvl9pPr marL="3886200" indent="-228600" algn="l" defTabSz="685800" rtl="0" eaLnBrk="0" fontAlgn="base" latinLnBrk="0" hangingPunct="0">
                        <a:lnSpc>
                          <a:spcPct val="120000"/>
                        </a:lnSpc>
                        <a:spcBef>
                          <a:spcPct val="20000"/>
                        </a:spcBef>
                        <a:spcAft>
                          <a:spcPct val="0"/>
                        </a:spcAft>
                        <a:buClr>
                          <a:srgbClr val="1F6898"/>
                        </a:buClr>
                        <a:buSzPct val="80000"/>
                        <a:buFont typeface="Arial" panose="020B0604020202020204" pitchFamily="34" charset="0"/>
                        <a:defRPr sz="1400" kern="12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ts val="400"/>
                        </a:spcBef>
                        <a:spcAft>
                          <a:spcPts val="400"/>
                        </a:spcAft>
                        <a:buClrTx/>
                        <a:buSzTx/>
                        <a:buFontTx/>
                        <a:buNone/>
                        <a:tabLst/>
                      </a:pPr>
                      <a:r>
                        <a:rPr kumimoji="0" lang="en-US" altLang="en-DK" sz="1000" b="0" i="0" u="none" strike="noStrike" cap="none" normalizeH="0" baseline="0" dirty="0">
                          <a:ln>
                            <a:noFill/>
                          </a:ln>
                          <a:solidFill>
                            <a:srgbClr val="58595B"/>
                          </a:solidFill>
                          <a:effectLst/>
                          <a:latin typeface="+mn-lt"/>
                          <a:ea typeface="Times New Roman" panose="02020603050405020304" pitchFamily="18" charset="0"/>
                          <a:cs typeface="Ellab Sans" panose="02000503000000020004" pitchFamily="2" charset="0"/>
                        </a:rPr>
                        <a:t>10</a:t>
                      </a:r>
                    </a:p>
                  </a:txBody>
                  <a:tcPr marL="61381" marR="6138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Avenir Next"/>
                        </a:defRPr>
                      </a:lvl1pPr>
                      <a:lvl2pPr marL="342900" algn="l" defTabSz="685800" rtl="0" eaLnBrk="1" latinLnBrk="0" hangingPunct="1">
                        <a:defRPr sz="1350" kern="1200">
                          <a:solidFill>
                            <a:schemeClr val="tx1"/>
                          </a:solidFill>
                          <a:latin typeface="Avenir Next"/>
                        </a:defRPr>
                      </a:lvl2pPr>
                      <a:lvl3pPr marL="685800" algn="l" defTabSz="685800" rtl="0" eaLnBrk="1" latinLnBrk="0" hangingPunct="1">
                        <a:defRPr sz="1350" kern="1200">
                          <a:solidFill>
                            <a:schemeClr val="tx1"/>
                          </a:solidFill>
                          <a:latin typeface="Avenir Next"/>
                        </a:defRPr>
                      </a:lvl3pPr>
                      <a:lvl4pPr marL="1028700" algn="l" defTabSz="685800" rtl="0" eaLnBrk="1" latinLnBrk="0" hangingPunct="1">
                        <a:defRPr sz="1350" kern="1200">
                          <a:solidFill>
                            <a:schemeClr val="tx1"/>
                          </a:solidFill>
                          <a:latin typeface="Avenir Next"/>
                        </a:defRPr>
                      </a:lvl4pPr>
                      <a:lvl5pPr marL="1371600" algn="l" defTabSz="685800" rtl="0" eaLnBrk="1" latinLnBrk="0" hangingPunct="1">
                        <a:defRPr sz="1350" kern="1200">
                          <a:solidFill>
                            <a:schemeClr val="tx1"/>
                          </a:solidFill>
                          <a:latin typeface="Avenir Next"/>
                        </a:defRPr>
                      </a:lvl5pPr>
                      <a:lvl6pPr marL="1714500" algn="l" defTabSz="685800" rtl="0" eaLnBrk="1" latinLnBrk="0" hangingPunct="1">
                        <a:defRPr sz="1350" kern="1200">
                          <a:solidFill>
                            <a:schemeClr val="tx1"/>
                          </a:solidFill>
                          <a:latin typeface="Avenir Next"/>
                        </a:defRPr>
                      </a:lvl6pPr>
                      <a:lvl7pPr marL="2057400" algn="l" defTabSz="685800" rtl="0" eaLnBrk="1" latinLnBrk="0" hangingPunct="1">
                        <a:defRPr sz="1350" kern="1200">
                          <a:solidFill>
                            <a:schemeClr val="tx1"/>
                          </a:solidFill>
                          <a:latin typeface="Avenir Next"/>
                        </a:defRPr>
                      </a:lvl7pPr>
                      <a:lvl8pPr marL="2400300" algn="l" defTabSz="685800" rtl="0" eaLnBrk="1" latinLnBrk="0" hangingPunct="1">
                        <a:defRPr sz="1350" kern="1200">
                          <a:solidFill>
                            <a:schemeClr val="tx1"/>
                          </a:solidFill>
                          <a:latin typeface="Avenir Next"/>
                        </a:defRPr>
                      </a:lvl8pPr>
                      <a:lvl9pPr marL="2743200" algn="l" defTabSz="685800" rtl="0" eaLnBrk="1" latinLnBrk="0" hangingPunct="1">
                        <a:defRPr sz="1350" kern="1200">
                          <a:solidFill>
                            <a:schemeClr val="tx1"/>
                          </a:solidFill>
                          <a:latin typeface="Avenir Next"/>
                        </a:defRPr>
                      </a:lvl9pPr>
                    </a:lstStyle>
                    <a:p>
                      <a:pPr marL="0" marR="0" lvl="0" indent="0" algn="ctr" defTabSz="914400" rtl="0" eaLnBrk="1" fontAlgn="base" latinLnBrk="0" hangingPunct="1">
                        <a:lnSpc>
                          <a:spcPct val="100000"/>
                        </a:lnSpc>
                        <a:spcBef>
                          <a:spcPts val="400"/>
                        </a:spcBef>
                        <a:spcAft>
                          <a:spcPts val="400"/>
                        </a:spcAft>
                        <a:buClrTx/>
                        <a:buSzTx/>
                        <a:buFontTx/>
                        <a:buNone/>
                        <a:tabLst/>
                        <a:defRPr/>
                      </a:pPr>
                      <a:r>
                        <a:rPr lang="en-US" sz="1000" b="0" i="0" u="none" strike="noStrike" dirty="0">
                          <a:solidFill>
                            <a:schemeClr val="tx1">
                              <a:lumMod val="75000"/>
                            </a:schemeClr>
                          </a:solidFill>
                          <a:effectLst/>
                          <a:latin typeface="+mn-lt"/>
                        </a:rPr>
                        <a:t>12,5%</a:t>
                      </a:r>
                    </a:p>
                  </a:txBody>
                  <a:tcPr marL="61381" marR="61381" marT="0" marB="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00061">
                <a:tc>
                  <a:txBody>
                    <a:bodyPr/>
                    <a:lstStyle>
                      <a:lvl1pPr marL="0" algn="l" defTabSz="685800" rtl="0" eaLnBrk="1" latinLnBrk="0" hangingPunct="1">
                        <a:defRPr sz="1350" kern="1200">
                          <a:solidFill>
                            <a:schemeClr val="tx1"/>
                          </a:solidFill>
                          <a:latin typeface="Avenir Next"/>
                        </a:defRPr>
                      </a:lvl1pPr>
                      <a:lvl2pPr marL="342900" algn="l" defTabSz="685800" rtl="0" eaLnBrk="1" latinLnBrk="0" hangingPunct="1">
                        <a:defRPr sz="1350" kern="1200">
                          <a:solidFill>
                            <a:schemeClr val="tx1"/>
                          </a:solidFill>
                          <a:latin typeface="Avenir Next"/>
                        </a:defRPr>
                      </a:lvl2pPr>
                      <a:lvl3pPr marL="685800" algn="l" defTabSz="685800" rtl="0" eaLnBrk="1" latinLnBrk="0" hangingPunct="1">
                        <a:defRPr sz="1350" kern="1200">
                          <a:solidFill>
                            <a:schemeClr val="tx1"/>
                          </a:solidFill>
                          <a:latin typeface="Avenir Next"/>
                        </a:defRPr>
                      </a:lvl3pPr>
                      <a:lvl4pPr marL="1028700" algn="l" defTabSz="685800" rtl="0" eaLnBrk="1" latinLnBrk="0" hangingPunct="1">
                        <a:defRPr sz="1350" kern="1200">
                          <a:solidFill>
                            <a:schemeClr val="tx1"/>
                          </a:solidFill>
                          <a:latin typeface="Avenir Next"/>
                        </a:defRPr>
                      </a:lvl4pPr>
                      <a:lvl5pPr marL="1371600" algn="l" defTabSz="685800" rtl="0" eaLnBrk="1" latinLnBrk="0" hangingPunct="1">
                        <a:defRPr sz="1350" kern="1200">
                          <a:solidFill>
                            <a:schemeClr val="tx1"/>
                          </a:solidFill>
                          <a:latin typeface="Avenir Next"/>
                        </a:defRPr>
                      </a:lvl5pPr>
                      <a:lvl6pPr marL="1714500" algn="l" defTabSz="685800" rtl="0" eaLnBrk="1" latinLnBrk="0" hangingPunct="1">
                        <a:defRPr sz="1350" kern="1200">
                          <a:solidFill>
                            <a:schemeClr val="tx1"/>
                          </a:solidFill>
                          <a:latin typeface="Avenir Next"/>
                        </a:defRPr>
                      </a:lvl6pPr>
                      <a:lvl7pPr marL="2057400" algn="l" defTabSz="685800" rtl="0" eaLnBrk="1" latinLnBrk="0" hangingPunct="1">
                        <a:defRPr sz="1350" kern="1200">
                          <a:solidFill>
                            <a:schemeClr val="tx1"/>
                          </a:solidFill>
                          <a:latin typeface="Avenir Next"/>
                        </a:defRPr>
                      </a:lvl7pPr>
                      <a:lvl8pPr marL="2400300" algn="l" defTabSz="685800" rtl="0" eaLnBrk="1" latinLnBrk="0" hangingPunct="1">
                        <a:defRPr sz="1350" kern="1200">
                          <a:solidFill>
                            <a:schemeClr val="tx1"/>
                          </a:solidFill>
                          <a:latin typeface="Avenir Next"/>
                        </a:defRPr>
                      </a:lvl8pPr>
                      <a:lvl9pPr marL="2743200" algn="l" defTabSz="685800" rtl="0" eaLnBrk="1" latinLnBrk="0" hangingPunct="1">
                        <a:defRPr sz="1350" kern="1200">
                          <a:solidFill>
                            <a:schemeClr val="tx1"/>
                          </a:solidFill>
                          <a:latin typeface="Avenir Next"/>
                        </a:defRPr>
                      </a:lvl9pPr>
                    </a:lstStyle>
                    <a:p>
                      <a:pPr marL="0" marR="0" lvl="0" indent="0" algn="ctr" defTabSz="914400" rtl="0" eaLnBrk="1" fontAlgn="base" latinLnBrk="0" hangingPunct="1">
                        <a:lnSpc>
                          <a:spcPct val="100000"/>
                        </a:lnSpc>
                        <a:spcBef>
                          <a:spcPts val="400"/>
                        </a:spcBef>
                        <a:spcAft>
                          <a:spcPts val="400"/>
                        </a:spcAft>
                        <a:buClrTx/>
                        <a:buSzTx/>
                        <a:buFontTx/>
                        <a:buNone/>
                        <a:tabLst/>
                        <a:defRPr/>
                      </a:pPr>
                      <a:r>
                        <a:rPr lang="da-DK" sz="1000" kern="1200">
                          <a:solidFill>
                            <a:schemeClr val="tx1">
                              <a:lumMod val="75000"/>
                            </a:schemeClr>
                          </a:solidFill>
                          <a:effectLst/>
                          <a:latin typeface="+mn-lt"/>
                          <a:ea typeface="Calibri" panose="020F0502020204030204" pitchFamily="34" charset="0"/>
                          <a:cs typeface="+mn-cs"/>
                        </a:rPr>
                        <a:t>8R</a:t>
                      </a:r>
                      <a:endParaRPr lang="en-US" sz="1000" kern="1200">
                        <a:solidFill>
                          <a:schemeClr val="tx1">
                            <a:lumMod val="75000"/>
                          </a:schemeClr>
                        </a:solidFill>
                        <a:effectLst/>
                        <a:latin typeface="+mn-lt"/>
                        <a:ea typeface="Calibri" panose="020F0502020204030204" pitchFamily="34" charset="0"/>
                        <a:cs typeface="+mn-cs"/>
                      </a:endParaRPr>
                    </a:p>
                  </a:txBody>
                  <a:tcPr marL="61381" marR="61381" marT="0" marB="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2E7F6"/>
                    </a:solidFill>
                  </a:tcPr>
                </a:tc>
                <a:tc>
                  <a:txBody>
                    <a:bodyPr/>
                    <a:lstStyle>
                      <a:lvl1pPr marL="0" algn="l" defTabSz="685800" rtl="0" eaLnBrk="1" latinLnBrk="0" hangingPunct="1">
                        <a:defRPr sz="1350" kern="1200">
                          <a:solidFill>
                            <a:schemeClr val="tx1"/>
                          </a:solidFill>
                          <a:latin typeface="Avenir Next"/>
                        </a:defRPr>
                      </a:lvl1pPr>
                      <a:lvl2pPr marL="342900" algn="l" defTabSz="685800" rtl="0" eaLnBrk="1" latinLnBrk="0" hangingPunct="1">
                        <a:defRPr sz="1350" kern="1200">
                          <a:solidFill>
                            <a:schemeClr val="tx1"/>
                          </a:solidFill>
                          <a:latin typeface="Avenir Next"/>
                        </a:defRPr>
                      </a:lvl2pPr>
                      <a:lvl3pPr marL="685800" algn="l" defTabSz="685800" rtl="0" eaLnBrk="1" latinLnBrk="0" hangingPunct="1">
                        <a:defRPr sz="1350" kern="1200">
                          <a:solidFill>
                            <a:schemeClr val="tx1"/>
                          </a:solidFill>
                          <a:latin typeface="Avenir Next"/>
                        </a:defRPr>
                      </a:lvl3pPr>
                      <a:lvl4pPr marL="1028700" algn="l" defTabSz="685800" rtl="0" eaLnBrk="1" latinLnBrk="0" hangingPunct="1">
                        <a:defRPr sz="1350" kern="1200">
                          <a:solidFill>
                            <a:schemeClr val="tx1"/>
                          </a:solidFill>
                          <a:latin typeface="Avenir Next"/>
                        </a:defRPr>
                      </a:lvl4pPr>
                      <a:lvl5pPr marL="1371600" algn="l" defTabSz="685800" rtl="0" eaLnBrk="1" latinLnBrk="0" hangingPunct="1">
                        <a:defRPr sz="1350" kern="1200">
                          <a:solidFill>
                            <a:schemeClr val="tx1"/>
                          </a:solidFill>
                          <a:latin typeface="Avenir Next"/>
                        </a:defRPr>
                      </a:lvl5pPr>
                      <a:lvl6pPr marL="1714500" algn="l" defTabSz="685800" rtl="0" eaLnBrk="1" latinLnBrk="0" hangingPunct="1">
                        <a:defRPr sz="1350" kern="1200">
                          <a:solidFill>
                            <a:schemeClr val="tx1"/>
                          </a:solidFill>
                          <a:latin typeface="Avenir Next"/>
                        </a:defRPr>
                      </a:lvl6pPr>
                      <a:lvl7pPr marL="2057400" algn="l" defTabSz="685800" rtl="0" eaLnBrk="1" latinLnBrk="0" hangingPunct="1">
                        <a:defRPr sz="1350" kern="1200">
                          <a:solidFill>
                            <a:schemeClr val="tx1"/>
                          </a:solidFill>
                          <a:latin typeface="Avenir Next"/>
                        </a:defRPr>
                      </a:lvl7pPr>
                      <a:lvl8pPr marL="2400300" algn="l" defTabSz="685800" rtl="0" eaLnBrk="1" latinLnBrk="0" hangingPunct="1">
                        <a:defRPr sz="1350" kern="1200">
                          <a:solidFill>
                            <a:schemeClr val="tx1"/>
                          </a:solidFill>
                          <a:latin typeface="Avenir Next"/>
                        </a:defRPr>
                      </a:lvl8pPr>
                      <a:lvl9pPr marL="2743200" algn="l" defTabSz="685800" rtl="0" eaLnBrk="1" latinLnBrk="0" hangingPunct="1">
                        <a:defRPr sz="1350" kern="1200">
                          <a:solidFill>
                            <a:schemeClr val="tx1"/>
                          </a:solidFill>
                          <a:latin typeface="Avenir Next"/>
                        </a:defRPr>
                      </a:lvl9pPr>
                    </a:lstStyle>
                    <a:p>
                      <a:pPr marL="0" marR="0" lvl="0" indent="0" algn="ctr" defTabSz="914400" rtl="0" eaLnBrk="1" fontAlgn="base" latinLnBrk="0" hangingPunct="1">
                        <a:lnSpc>
                          <a:spcPct val="100000"/>
                        </a:lnSpc>
                        <a:spcBef>
                          <a:spcPts val="400"/>
                        </a:spcBef>
                        <a:spcAft>
                          <a:spcPts val="400"/>
                        </a:spcAft>
                        <a:buClrTx/>
                        <a:buSzTx/>
                        <a:buFontTx/>
                        <a:buNone/>
                        <a:tabLst/>
                      </a:pPr>
                      <a:r>
                        <a:rPr kumimoji="0" lang="en-US" altLang="en-DK" sz="1000" b="0" i="0" u="none" strike="noStrike" cap="none" normalizeH="0" baseline="0" dirty="0">
                          <a:ln>
                            <a:noFill/>
                          </a:ln>
                          <a:solidFill>
                            <a:srgbClr val="58595B"/>
                          </a:solidFill>
                          <a:effectLst/>
                          <a:latin typeface="+mn-lt"/>
                          <a:ea typeface="Times New Roman" panose="02020603050405020304" pitchFamily="18" charset="0"/>
                          <a:cs typeface="Ellab Sans" panose="02000503000000020004" pitchFamily="2" charset="0"/>
                        </a:rPr>
                        <a:t>11.5</a:t>
                      </a:r>
                    </a:p>
                  </a:txBody>
                  <a:tcPr marL="61381" marR="6138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2E7F6"/>
                    </a:solidFill>
                  </a:tcPr>
                </a:tc>
                <a:tc>
                  <a:txBody>
                    <a:bodyPr/>
                    <a:lstStyle>
                      <a:lvl1pPr marL="0" algn="l" defTabSz="685800" rtl="0" eaLnBrk="1" latinLnBrk="0" hangingPunct="1">
                        <a:defRPr sz="1350" kern="1200">
                          <a:solidFill>
                            <a:schemeClr val="tx1"/>
                          </a:solidFill>
                          <a:latin typeface="Avenir Next"/>
                        </a:defRPr>
                      </a:lvl1pPr>
                      <a:lvl2pPr marL="342900" algn="l" defTabSz="685800" rtl="0" eaLnBrk="1" latinLnBrk="0" hangingPunct="1">
                        <a:defRPr sz="1350" kern="1200">
                          <a:solidFill>
                            <a:schemeClr val="tx1"/>
                          </a:solidFill>
                          <a:latin typeface="Avenir Next"/>
                        </a:defRPr>
                      </a:lvl2pPr>
                      <a:lvl3pPr marL="685800" algn="l" defTabSz="685800" rtl="0" eaLnBrk="1" latinLnBrk="0" hangingPunct="1">
                        <a:defRPr sz="1350" kern="1200">
                          <a:solidFill>
                            <a:schemeClr val="tx1"/>
                          </a:solidFill>
                          <a:latin typeface="Avenir Next"/>
                        </a:defRPr>
                      </a:lvl3pPr>
                      <a:lvl4pPr marL="1028700" algn="l" defTabSz="685800" rtl="0" eaLnBrk="1" latinLnBrk="0" hangingPunct="1">
                        <a:defRPr sz="1350" kern="1200">
                          <a:solidFill>
                            <a:schemeClr val="tx1"/>
                          </a:solidFill>
                          <a:latin typeface="Avenir Next"/>
                        </a:defRPr>
                      </a:lvl4pPr>
                      <a:lvl5pPr marL="1371600" algn="l" defTabSz="685800" rtl="0" eaLnBrk="1" latinLnBrk="0" hangingPunct="1">
                        <a:defRPr sz="1350" kern="1200">
                          <a:solidFill>
                            <a:schemeClr val="tx1"/>
                          </a:solidFill>
                          <a:latin typeface="Avenir Next"/>
                        </a:defRPr>
                      </a:lvl5pPr>
                      <a:lvl6pPr marL="1714500" algn="l" defTabSz="685800" rtl="0" eaLnBrk="1" latinLnBrk="0" hangingPunct="1">
                        <a:defRPr sz="1350" kern="1200">
                          <a:solidFill>
                            <a:schemeClr val="tx1"/>
                          </a:solidFill>
                          <a:latin typeface="Avenir Next"/>
                        </a:defRPr>
                      </a:lvl6pPr>
                      <a:lvl7pPr marL="2057400" algn="l" defTabSz="685800" rtl="0" eaLnBrk="1" latinLnBrk="0" hangingPunct="1">
                        <a:defRPr sz="1350" kern="1200">
                          <a:solidFill>
                            <a:schemeClr val="tx1"/>
                          </a:solidFill>
                          <a:latin typeface="Avenir Next"/>
                        </a:defRPr>
                      </a:lvl7pPr>
                      <a:lvl8pPr marL="2400300" algn="l" defTabSz="685800" rtl="0" eaLnBrk="1" latinLnBrk="0" hangingPunct="1">
                        <a:defRPr sz="1350" kern="1200">
                          <a:solidFill>
                            <a:schemeClr val="tx1"/>
                          </a:solidFill>
                          <a:latin typeface="Avenir Next"/>
                        </a:defRPr>
                      </a:lvl8pPr>
                      <a:lvl9pPr marL="2743200" algn="l" defTabSz="685800" rtl="0" eaLnBrk="1" latinLnBrk="0" hangingPunct="1">
                        <a:defRPr sz="1350" kern="1200">
                          <a:solidFill>
                            <a:schemeClr val="tx1"/>
                          </a:solidFill>
                          <a:latin typeface="Avenir Next"/>
                        </a:defRPr>
                      </a:lvl9pPr>
                    </a:lstStyle>
                    <a:p>
                      <a:pPr marL="0" marR="0" lvl="0" indent="0" algn="ctr" defTabSz="914400" rtl="0" eaLnBrk="1" fontAlgn="base" latinLnBrk="0" hangingPunct="1">
                        <a:lnSpc>
                          <a:spcPct val="100000"/>
                        </a:lnSpc>
                        <a:spcBef>
                          <a:spcPts val="400"/>
                        </a:spcBef>
                        <a:spcAft>
                          <a:spcPts val="400"/>
                        </a:spcAft>
                        <a:buClrTx/>
                        <a:buSzTx/>
                        <a:buFontTx/>
                        <a:buNone/>
                        <a:tabLst/>
                        <a:defRPr/>
                      </a:pPr>
                      <a:r>
                        <a:rPr lang="en-US" sz="1000" b="0" i="0" u="none" strike="noStrike">
                          <a:solidFill>
                            <a:schemeClr val="tx1">
                              <a:lumMod val="75000"/>
                            </a:schemeClr>
                          </a:solidFill>
                          <a:effectLst/>
                          <a:latin typeface="+mn-lt"/>
                        </a:rPr>
                        <a:t>5,0%</a:t>
                      </a:r>
                    </a:p>
                  </a:txBody>
                  <a:tcPr marL="61381" marR="61381" marT="0" marB="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2E7F6"/>
                    </a:solidFill>
                  </a:tcPr>
                </a:tc>
                <a:extLst>
                  <a:ext uri="{0D108BD9-81ED-4DB2-BD59-A6C34878D82A}">
                    <a16:rowId xmlns:a16="http://schemas.microsoft.com/office/drawing/2014/main" val="840994031"/>
                  </a:ext>
                </a:extLst>
              </a:tr>
              <a:tr h="400061">
                <a:tc>
                  <a:txBody>
                    <a:bodyPr/>
                    <a:lstStyle>
                      <a:lvl1pPr marL="0" algn="l" defTabSz="685800" rtl="0" eaLnBrk="1" latinLnBrk="0" hangingPunct="1">
                        <a:defRPr sz="1350" kern="1200">
                          <a:solidFill>
                            <a:schemeClr val="tx1"/>
                          </a:solidFill>
                          <a:latin typeface="Avenir Next"/>
                        </a:defRPr>
                      </a:lvl1pPr>
                      <a:lvl2pPr marL="342900" algn="l" defTabSz="685800" rtl="0" eaLnBrk="1" latinLnBrk="0" hangingPunct="1">
                        <a:defRPr sz="1350" kern="1200">
                          <a:solidFill>
                            <a:schemeClr val="tx1"/>
                          </a:solidFill>
                          <a:latin typeface="Avenir Next"/>
                        </a:defRPr>
                      </a:lvl2pPr>
                      <a:lvl3pPr marL="685800" algn="l" defTabSz="685800" rtl="0" eaLnBrk="1" latinLnBrk="0" hangingPunct="1">
                        <a:defRPr sz="1350" kern="1200">
                          <a:solidFill>
                            <a:schemeClr val="tx1"/>
                          </a:solidFill>
                          <a:latin typeface="Avenir Next"/>
                        </a:defRPr>
                      </a:lvl3pPr>
                      <a:lvl4pPr marL="1028700" algn="l" defTabSz="685800" rtl="0" eaLnBrk="1" latinLnBrk="0" hangingPunct="1">
                        <a:defRPr sz="1350" kern="1200">
                          <a:solidFill>
                            <a:schemeClr val="tx1"/>
                          </a:solidFill>
                          <a:latin typeface="Avenir Next"/>
                        </a:defRPr>
                      </a:lvl4pPr>
                      <a:lvl5pPr marL="1371600" algn="l" defTabSz="685800" rtl="0" eaLnBrk="1" latinLnBrk="0" hangingPunct="1">
                        <a:defRPr sz="1350" kern="1200">
                          <a:solidFill>
                            <a:schemeClr val="tx1"/>
                          </a:solidFill>
                          <a:latin typeface="Avenir Next"/>
                        </a:defRPr>
                      </a:lvl5pPr>
                      <a:lvl6pPr marL="1714500" algn="l" defTabSz="685800" rtl="0" eaLnBrk="1" latinLnBrk="0" hangingPunct="1">
                        <a:defRPr sz="1350" kern="1200">
                          <a:solidFill>
                            <a:schemeClr val="tx1"/>
                          </a:solidFill>
                          <a:latin typeface="Avenir Next"/>
                        </a:defRPr>
                      </a:lvl6pPr>
                      <a:lvl7pPr marL="2057400" algn="l" defTabSz="685800" rtl="0" eaLnBrk="1" latinLnBrk="0" hangingPunct="1">
                        <a:defRPr sz="1350" kern="1200">
                          <a:solidFill>
                            <a:schemeClr val="tx1"/>
                          </a:solidFill>
                          <a:latin typeface="Avenir Next"/>
                        </a:defRPr>
                      </a:lvl7pPr>
                      <a:lvl8pPr marL="2400300" algn="l" defTabSz="685800" rtl="0" eaLnBrk="1" latinLnBrk="0" hangingPunct="1">
                        <a:defRPr sz="1350" kern="1200">
                          <a:solidFill>
                            <a:schemeClr val="tx1"/>
                          </a:solidFill>
                          <a:latin typeface="Avenir Next"/>
                        </a:defRPr>
                      </a:lvl8pPr>
                      <a:lvl9pPr marL="2743200" algn="l" defTabSz="685800" rtl="0" eaLnBrk="1" latinLnBrk="0" hangingPunct="1">
                        <a:defRPr sz="1350" kern="1200">
                          <a:solidFill>
                            <a:schemeClr val="tx1"/>
                          </a:solidFill>
                          <a:latin typeface="Avenir Next"/>
                        </a:defRPr>
                      </a:lvl9pPr>
                    </a:lstStyle>
                    <a:p>
                      <a:pPr marL="0" marR="0" lvl="0" indent="0" algn="ctr" defTabSz="914400" rtl="0" eaLnBrk="1" fontAlgn="base" latinLnBrk="0" hangingPunct="1">
                        <a:lnSpc>
                          <a:spcPct val="100000"/>
                        </a:lnSpc>
                        <a:spcBef>
                          <a:spcPts val="400"/>
                        </a:spcBef>
                        <a:spcAft>
                          <a:spcPts val="400"/>
                        </a:spcAft>
                        <a:buClrTx/>
                        <a:buSzTx/>
                        <a:buFontTx/>
                        <a:buNone/>
                        <a:tabLst/>
                        <a:defRPr/>
                      </a:pPr>
                      <a:r>
                        <a:rPr lang="da-DK" sz="1000" kern="1200">
                          <a:solidFill>
                            <a:schemeClr val="tx1">
                              <a:lumMod val="75000"/>
                            </a:schemeClr>
                          </a:solidFill>
                          <a:effectLst/>
                          <a:latin typeface="+mn-lt"/>
                          <a:ea typeface="Calibri" panose="020F0502020204030204" pitchFamily="34" charset="0"/>
                          <a:cs typeface="+mn-cs"/>
                        </a:rPr>
                        <a:t>10R</a:t>
                      </a:r>
                      <a:endParaRPr lang="en-US" sz="1000" kern="1200">
                        <a:solidFill>
                          <a:schemeClr val="tx1">
                            <a:lumMod val="75000"/>
                          </a:schemeClr>
                        </a:solidFill>
                        <a:effectLst/>
                        <a:latin typeface="+mn-lt"/>
                        <a:ea typeface="Calibri" panose="020F0502020204030204" pitchFamily="34" charset="0"/>
                        <a:cs typeface="+mn-cs"/>
                      </a:endParaRPr>
                    </a:p>
                  </a:txBody>
                  <a:tcPr marL="61381" marR="61381" marT="0" marB="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Avenir Next"/>
                        </a:defRPr>
                      </a:lvl1pPr>
                      <a:lvl2pPr marL="342900" algn="l" defTabSz="685800" rtl="0" eaLnBrk="1" latinLnBrk="0" hangingPunct="1">
                        <a:defRPr sz="1350" kern="1200">
                          <a:solidFill>
                            <a:schemeClr val="tx1"/>
                          </a:solidFill>
                          <a:latin typeface="Avenir Next"/>
                        </a:defRPr>
                      </a:lvl2pPr>
                      <a:lvl3pPr marL="685800" algn="l" defTabSz="685800" rtl="0" eaLnBrk="1" latinLnBrk="0" hangingPunct="1">
                        <a:defRPr sz="1350" kern="1200">
                          <a:solidFill>
                            <a:schemeClr val="tx1"/>
                          </a:solidFill>
                          <a:latin typeface="Avenir Next"/>
                        </a:defRPr>
                      </a:lvl3pPr>
                      <a:lvl4pPr marL="1028700" algn="l" defTabSz="685800" rtl="0" eaLnBrk="1" latinLnBrk="0" hangingPunct="1">
                        <a:defRPr sz="1350" kern="1200">
                          <a:solidFill>
                            <a:schemeClr val="tx1"/>
                          </a:solidFill>
                          <a:latin typeface="Avenir Next"/>
                        </a:defRPr>
                      </a:lvl4pPr>
                      <a:lvl5pPr marL="1371600" algn="l" defTabSz="685800" rtl="0" eaLnBrk="1" latinLnBrk="0" hangingPunct="1">
                        <a:defRPr sz="1350" kern="1200">
                          <a:solidFill>
                            <a:schemeClr val="tx1"/>
                          </a:solidFill>
                          <a:latin typeface="Avenir Next"/>
                        </a:defRPr>
                      </a:lvl5pPr>
                      <a:lvl6pPr marL="1714500" algn="l" defTabSz="685800" rtl="0" eaLnBrk="1" latinLnBrk="0" hangingPunct="1">
                        <a:defRPr sz="1350" kern="1200">
                          <a:solidFill>
                            <a:schemeClr val="tx1"/>
                          </a:solidFill>
                          <a:latin typeface="Avenir Next"/>
                        </a:defRPr>
                      </a:lvl6pPr>
                      <a:lvl7pPr marL="2057400" algn="l" defTabSz="685800" rtl="0" eaLnBrk="1" latinLnBrk="0" hangingPunct="1">
                        <a:defRPr sz="1350" kern="1200">
                          <a:solidFill>
                            <a:schemeClr val="tx1"/>
                          </a:solidFill>
                          <a:latin typeface="Avenir Next"/>
                        </a:defRPr>
                      </a:lvl7pPr>
                      <a:lvl8pPr marL="2400300" algn="l" defTabSz="685800" rtl="0" eaLnBrk="1" latinLnBrk="0" hangingPunct="1">
                        <a:defRPr sz="1350" kern="1200">
                          <a:solidFill>
                            <a:schemeClr val="tx1"/>
                          </a:solidFill>
                          <a:latin typeface="Avenir Next"/>
                        </a:defRPr>
                      </a:lvl8pPr>
                      <a:lvl9pPr marL="2743200" algn="l" defTabSz="685800" rtl="0" eaLnBrk="1" latinLnBrk="0" hangingPunct="1">
                        <a:defRPr sz="1350" kern="1200">
                          <a:solidFill>
                            <a:schemeClr val="tx1"/>
                          </a:solidFill>
                          <a:latin typeface="Avenir Next"/>
                        </a:defRPr>
                      </a:lvl9pPr>
                    </a:lstStyle>
                    <a:p>
                      <a:pPr marL="0" marR="0" lvl="0" indent="0" algn="ctr" defTabSz="914400" rtl="0" eaLnBrk="1" fontAlgn="base" latinLnBrk="0" hangingPunct="1">
                        <a:lnSpc>
                          <a:spcPct val="100000"/>
                        </a:lnSpc>
                        <a:spcBef>
                          <a:spcPts val="400"/>
                        </a:spcBef>
                        <a:spcAft>
                          <a:spcPts val="400"/>
                        </a:spcAft>
                        <a:buClrTx/>
                        <a:buSzTx/>
                        <a:buFontTx/>
                        <a:buNone/>
                        <a:tabLst/>
                      </a:pPr>
                      <a:r>
                        <a:rPr kumimoji="0" lang="en-US" altLang="en-DK" sz="1000" b="0" i="0" u="none" strike="noStrike" cap="none" normalizeH="0" baseline="0" dirty="0">
                          <a:ln>
                            <a:noFill/>
                          </a:ln>
                          <a:solidFill>
                            <a:srgbClr val="58595B"/>
                          </a:solidFill>
                          <a:effectLst/>
                          <a:latin typeface="+mn-lt"/>
                          <a:ea typeface="Times New Roman" panose="02020603050405020304" pitchFamily="18" charset="0"/>
                          <a:cs typeface="Ellab Sans" panose="02000503000000020004" pitchFamily="2" charset="0"/>
                        </a:rPr>
                        <a:t>13.5</a:t>
                      </a:r>
                    </a:p>
                  </a:txBody>
                  <a:tcPr marL="61381" marR="6138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Avenir Next"/>
                        </a:defRPr>
                      </a:lvl1pPr>
                      <a:lvl2pPr marL="342900" algn="l" defTabSz="685800" rtl="0" eaLnBrk="1" latinLnBrk="0" hangingPunct="1">
                        <a:defRPr sz="1350" kern="1200">
                          <a:solidFill>
                            <a:schemeClr val="tx1"/>
                          </a:solidFill>
                          <a:latin typeface="Avenir Next"/>
                        </a:defRPr>
                      </a:lvl2pPr>
                      <a:lvl3pPr marL="685800" algn="l" defTabSz="685800" rtl="0" eaLnBrk="1" latinLnBrk="0" hangingPunct="1">
                        <a:defRPr sz="1350" kern="1200">
                          <a:solidFill>
                            <a:schemeClr val="tx1"/>
                          </a:solidFill>
                          <a:latin typeface="Avenir Next"/>
                        </a:defRPr>
                      </a:lvl3pPr>
                      <a:lvl4pPr marL="1028700" algn="l" defTabSz="685800" rtl="0" eaLnBrk="1" latinLnBrk="0" hangingPunct="1">
                        <a:defRPr sz="1350" kern="1200">
                          <a:solidFill>
                            <a:schemeClr val="tx1"/>
                          </a:solidFill>
                          <a:latin typeface="Avenir Next"/>
                        </a:defRPr>
                      </a:lvl4pPr>
                      <a:lvl5pPr marL="1371600" algn="l" defTabSz="685800" rtl="0" eaLnBrk="1" latinLnBrk="0" hangingPunct="1">
                        <a:defRPr sz="1350" kern="1200">
                          <a:solidFill>
                            <a:schemeClr val="tx1"/>
                          </a:solidFill>
                          <a:latin typeface="Avenir Next"/>
                        </a:defRPr>
                      </a:lvl5pPr>
                      <a:lvl6pPr marL="1714500" algn="l" defTabSz="685800" rtl="0" eaLnBrk="1" latinLnBrk="0" hangingPunct="1">
                        <a:defRPr sz="1350" kern="1200">
                          <a:solidFill>
                            <a:schemeClr val="tx1"/>
                          </a:solidFill>
                          <a:latin typeface="Avenir Next"/>
                        </a:defRPr>
                      </a:lvl6pPr>
                      <a:lvl7pPr marL="2057400" algn="l" defTabSz="685800" rtl="0" eaLnBrk="1" latinLnBrk="0" hangingPunct="1">
                        <a:defRPr sz="1350" kern="1200">
                          <a:solidFill>
                            <a:schemeClr val="tx1"/>
                          </a:solidFill>
                          <a:latin typeface="Avenir Next"/>
                        </a:defRPr>
                      </a:lvl7pPr>
                      <a:lvl8pPr marL="2400300" algn="l" defTabSz="685800" rtl="0" eaLnBrk="1" latinLnBrk="0" hangingPunct="1">
                        <a:defRPr sz="1350" kern="1200">
                          <a:solidFill>
                            <a:schemeClr val="tx1"/>
                          </a:solidFill>
                          <a:latin typeface="Avenir Next"/>
                        </a:defRPr>
                      </a:lvl8pPr>
                      <a:lvl9pPr marL="2743200" algn="l" defTabSz="685800" rtl="0" eaLnBrk="1" latinLnBrk="0" hangingPunct="1">
                        <a:defRPr sz="1350" kern="1200">
                          <a:solidFill>
                            <a:schemeClr val="tx1"/>
                          </a:solidFill>
                          <a:latin typeface="Avenir Next"/>
                        </a:defRPr>
                      </a:lvl9pPr>
                    </a:lstStyle>
                    <a:p>
                      <a:pPr marL="0" marR="0" lvl="0" indent="0" algn="ctr" defTabSz="914400" rtl="0" eaLnBrk="1" fontAlgn="base" latinLnBrk="0" hangingPunct="1">
                        <a:lnSpc>
                          <a:spcPct val="100000"/>
                        </a:lnSpc>
                        <a:spcBef>
                          <a:spcPts val="400"/>
                        </a:spcBef>
                        <a:spcAft>
                          <a:spcPts val="400"/>
                        </a:spcAft>
                        <a:buClrTx/>
                        <a:buSzTx/>
                        <a:buFontTx/>
                        <a:buNone/>
                        <a:tabLst/>
                        <a:defRPr/>
                      </a:pPr>
                      <a:r>
                        <a:rPr lang="en-US" sz="1000" b="0" i="0" u="none" strike="noStrike">
                          <a:solidFill>
                            <a:schemeClr val="tx1">
                              <a:lumMod val="75000"/>
                            </a:schemeClr>
                          </a:solidFill>
                          <a:effectLst/>
                          <a:latin typeface="+mn-lt"/>
                        </a:rPr>
                        <a:t>15,0%</a:t>
                      </a:r>
                    </a:p>
                  </a:txBody>
                  <a:tcPr marL="61381" marR="61381" marT="0" marB="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44495426"/>
                  </a:ext>
                </a:extLst>
              </a:tr>
              <a:tr h="400061">
                <a:tc>
                  <a:txBody>
                    <a:bodyPr/>
                    <a:lstStyle>
                      <a:lvl1pPr marL="0" algn="l" defTabSz="685800" rtl="0" eaLnBrk="1" latinLnBrk="0" hangingPunct="1">
                        <a:defRPr sz="1350" kern="1200">
                          <a:solidFill>
                            <a:schemeClr val="tx1"/>
                          </a:solidFill>
                          <a:latin typeface="Avenir Next"/>
                        </a:defRPr>
                      </a:lvl1pPr>
                      <a:lvl2pPr marL="342900" algn="l" defTabSz="685800" rtl="0" eaLnBrk="1" latinLnBrk="0" hangingPunct="1">
                        <a:defRPr sz="1350" kern="1200">
                          <a:solidFill>
                            <a:schemeClr val="tx1"/>
                          </a:solidFill>
                          <a:latin typeface="Avenir Next"/>
                        </a:defRPr>
                      </a:lvl2pPr>
                      <a:lvl3pPr marL="685800" algn="l" defTabSz="685800" rtl="0" eaLnBrk="1" latinLnBrk="0" hangingPunct="1">
                        <a:defRPr sz="1350" kern="1200">
                          <a:solidFill>
                            <a:schemeClr val="tx1"/>
                          </a:solidFill>
                          <a:latin typeface="Avenir Next"/>
                        </a:defRPr>
                      </a:lvl3pPr>
                      <a:lvl4pPr marL="1028700" algn="l" defTabSz="685800" rtl="0" eaLnBrk="1" latinLnBrk="0" hangingPunct="1">
                        <a:defRPr sz="1350" kern="1200">
                          <a:solidFill>
                            <a:schemeClr val="tx1"/>
                          </a:solidFill>
                          <a:latin typeface="Avenir Next"/>
                        </a:defRPr>
                      </a:lvl4pPr>
                      <a:lvl5pPr marL="1371600" algn="l" defTabSz="685800" rtl="0" eaLnBrk="1" latinLnBrk="0" hangingPunct="1">
                        <a:defRPr sz="1350" kern="1200">
                          <a:solidFill>
                            <a:schemeClr val="tx1"/>
                          </a:solidFill>
                          <a:latin typeface="Avenir Next"/>
                        </a:defRPr>
                      </a:lvl5pPr>
                      <a:lvl6pPr marL="1714500" algn="l" defTabSz="685800" rtl="0" eaLnBrk="1" latinLnBrk="0" hangingPunct="1">
                        <a:defRPr sz="1350" kern="1200">
                          <a:solidFill>
                            <a:schemeClr val="tx1"/>
                          </a:solidFill>
                          <a:latin typeface="Avenir Next"/>
                        </a:defRPr>
                      </a:lvl6pPr>
                      <a:lvl7pPr marL="2057400" algn="l" defTabSz="685800" rtl="0" eaLnBrk="1" latinLnBrk="0" hangingPunct="1">
                        <a:defRPr sz="1350" kern="1200">
                          <a:solidFill>
                            <a:schemeClr val="tx1"/>
                          </a:solidFill>
                          <a:latin typeface="Avenir Next"/>
                        </a:defRPr>
                      </a:lvl7pPr>
                      <a:lvl8pPr marL="2400300" algn="l" defTabSz="685800" rtl="0" eaLnBrk="1" latinLnBrk="0" hangingPunct="1">
                        <a:defRPr sz="1350" kern="1200">
                          <a:solidFill>
                            <a:schemeClr val="tx1"/>
                          </a:solidFill>
                          <a:latin typeface="Avenir Next"/>
                        </a:defRPr>
                      </a:lvl8pPr>
                      <a:lvl9pPr marL="2743200" algn="l" defTabSz="685800" rtl="0" eaLnBrk="1" latinLnBrk="0" hangingPunct="1">
                        <a:defRPr sz="1350" kern="1200">
                          <a:solidFill>
                            <a:schemeClr val="tx1"/>
                          </a:solidFill>
                          <a:latin typeface="Avenir Next"/>
                        </a:defRPr>
                      </a:lvl9pPr>
                    </a:lstStyle>
                    <a:p>
                      <a:pPr marL="0" marR="0" lvl="0" indent="0" algn="ctr" defTabSz="914400" rtl="0" eaLnBrk="1" fontAlgn="base" latinLnBrk="0" hangingPunct="1">
                        <a:lnSpc>
                          <a:spcPct val="100000"/>
                        </a:lnSpc>
                        <a:spcBef>
                          <a:spcPts val="400"/>
                        </a:spcBef>
                        <a:spcAft>
                          <a:spcPts val="400"/>
                        </a:spcAft>
                        <a:buClrTx/>
                        <a:buSzTx/>
                        <a:buFontTx/>
                        <a:buNone/>
                        <a:tabLst/>
                        <a:defRPr/>
                      </a:pPr>
                      <a:r>
                        <a:rPr kumimoji="0" lang="da-DK" sz="1000" b="0" i="0" u="none" strike="noStrike" kern="1200" cap="none" spc="0" normalizeH="0" baseline="0" noProof="0">
                          <a:ln>
                            <a:noFill/>
                          </a:ln>
                          <a:solidFill>
                            <a:srgbClr val="1F6898">
                              <a:lumMod val="75000"/>
                            </a:srgbClr>
                          </a:solidFill>
                          <a:effectLst/>
                          <a:uLnTx/>
                          <a:uFillTx/>
                          <a:latin typeface="+mn-lt"/>
                          <a:ea typeface="Calibri" panose="020F0502020204030204" pitchFamily="34" charset="0"/>
                          <a:cs typeface="+mn-cs"/>
                        </a:rPr>
                        <a:t>15R</a:t>
                      </a:r>
                      <a:endParaRPr lang="en-US" sz="1000" kern="1200">
                        <a:solidFill>
                          <a:schemeClr val="tx1">
                            <a:lumMod val="75000"/>
                          </a:schemeClr>
                        </a:solidFill>
                        <a:effectLst/>
                        <a:latin typeface="+mn-lt"/>
                        <a:ea typeface="Calibri" panose="020F0502020204030204" pitchFamily="34" charset="0"/>
                        <a:cs typeface="+mn-cs"/>
                      </a:endParaRPr>
                    </a:p>
                  </a:txBody>
                  <a:tcPr marL="61381" marR="61381" marT="0" marB="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2E7F6"/>
                    </a:solidFill>
                  </a:tcPr>
                </a:tc>
                <a:tc>
                  <a:txBody>
                    <a:bodyPr/>
                    <a:lstStyle>
                      <a:lvl1pPr marL="0" algn="l" defTabSz="685800" rtl="0" eaLnBrk="1" latinLnBrk="0" hangingPunct="1">
                        <a:defRPr sz="1350" kern="1200">
                          <a:solidFill>
                            <a:schemeClr val="tx1"/>
                          </a:solidFill>
                          <a:latin typeface="Avenir Next"/>
                        </a:defRPr>
                      </a:lvl1pPr>
                      <a:lvl2pPr marL="342900" algn="l" defTabSz="685800" rtl="0" eaLnBrk="1" latinLnBrk="0" hangingPunct="1">
                        <a:defRPr sz="1350" kern="1200">
                          <a:solidFill>
                            <a:schemeClr val="tx1"/>
                          </a:solidFill>
                          <a:latin typeface="Avenir Next"/>
                        </a:defRPr>
                      </a:lvl2pPr>
                      <a:lvl3pPr marL="685800" algn="l" defTabSz="685800" rtl="0" eaLnBrk="1" latinLnBrk="0" hangingPunct="1">
                        <a:defRPr sz="1350" kern="1200">
                          <a:solidFill>
                            <a:schemeClr val="tx1"/>
                          </a:solidFill>
                          <a:latin typeface="Avenir Next"/>
                        </a:defRPr>
                      </a:lvl3pPr>
                      <a:lvl4pPr marL="1028700" algn="l" defTabSz="685800" rtl="0" eaLnBrk="1" latinLnBrk="0" hangingPunct="1">
                        <a:defRPr sz="1350" kern="1200">
                          <a:solidFill>
                            <a:schemeClr val="tx1"/>
                          </a:solidFill>
                          <a:latin typeface="Avenir Next"/>
                        </a:defRPr>
                      </a:lvl4pPr>
                      <a:lvl5pPr marL="1371600" algn="l" defTabSz="685800" rtl="0" eaLnBrk="1" latinLnBrk="0" hangingPunct="1">
                        <a:defRPr sz="1350" kern="1200">
                          <a:solidFill>
                            <a:schemeClr val="tx1"/>
                          </a:solidFill>
                          <a:latin typeface="Avenir Next"/>
                        </a:defRPr>
                      </a:lvl5pPr>
                      <a:lvl6pPr marL="1714500" algn="l" defTabSz="685800" rtl="0" eaLnBrk="1" latinLnBrk="0" hangingPunct="1">
                        <a:defRPr sz="1350" kern="1200">
                          <a:solidFill>
                            <a:schemeClr val="tx1"/>
                          </a:solidFill>
                          <a:latin typeface="Avenir Next"/>
                        </a:defRPr>
                      </a:lvl6pPr>
                      <a:lvl7pPr marL="2057400" algn="l" defTabSz="685800" rtl="0" eaLnBrk="1" latinLnBrk="0" hangingPunct="1">
                        <a:defRPr sz="1350" kern="1200">
                          <a:solidFill>
                            <a:schemeClr val="tx1"/>
                          </a:solidFill>
                          <a:latin typeface="Avenir Next"/>
                        </a:defRPr>
                      </a:lvl7pPr>
                      <a:lvl8pPr marL="2400300" algn="l" defTabSz="685800" rtl="0" eaLnBrk="1" latinLnBrk="0" hangingPunct="1">
                        <a:defRPr sz="1350" kern="1200">
                          <a:solidFill>
                            <a:schemeClr val="tx1"/>
                          </a:solidFill>
                          <a:latin typeface="Avenir Next"/>
                        </a:defRPr>
                      </a:lvl8pPr>
                      <a:lvl9pPr marL="2743200" algn="l" defTabSz="685800" rtl="0" eaLnBrk="1" latinLnBrk="0" hangingPunct="1">
                        <a:defRPr sz="1350" kern="1200">
                          <a:solidFill>
                            <a:schemeClr val="tx1"/>
                          </a:solidFill>
                          <a:latin typeface="Avenir Next"/>
                        </a:defRPr>
                      </a:lvl9pPr>
                    </a:lstStyle>
                    <a:p>
                      <a:pPr marL="0" marR="0" lvl="0" indent="0" algn="ctr" defTabSz="914400" rtl="0" eaLnBrk="1" fontAlgn="base" latinLnBrk="0" hangingPunct="1">
                        <a:lnSpc>
                          <a:spcPct val="100000"/>
                        </a:lnSpc>
                        <a:spcBef>
                          <a:spcPts val="400"/>
                        </a:spcBef>
                        <a:spcAft>
                          <a:spcPts val="400"/>
                        </a:spcAft>
                        <a:buClrTx/>
                        <a:buSzTx/>
                        <a:buFontTx/>
                        <a:buNone/>
                        <a:tabLst/>
                      </a:pPr>
                      <a:r>
                        <a:rPr kumimoji="0" lang="en-US" altLang="en-DK" sz="1000" b="0" i="0" u="none" strike="noStrike" cap="none" normalizeH="0" baseline="0" dirty="0">
                          <a:ln>
                            <a:noFill/>
                          </a:ln>
                          <a:solidFill>
                            <a:srgbClr val="58595B"/>
                          </a:solidFill>
                          <a:effectLst/>
                          <a:latin typeface="+mn-lt"/>
                          <a:ea typeface="Times New Roman" panose="02020603050405020304" pitchFamily="18" charset="0"/>
                          <a:cs typeface="Ellab Sans" panose="02000503000000020004" pitchFamily="2" charset="0"/>
                        </a:rPr>
                        <a:t>19</a:t>
                      </a:r>
                    </a:p>
                  </a:txBody>
                  <a:tcPr marL="61381" marR="6138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2E7F6"/>
                    </a:solidFill>
                  </a:tcPr>
                </a:tc>
                <a:tc>
                  <a:txBody>
                    <a:bodyPr/>
                    <a:lstStyle>
                      <a:lvl1pPr marL="0" algn="l" defTabSz="685800" rtl="0" eaLnBrk="1" latinLnBrk="0" hangingPunct="1">
                        <a:defRPr sz="1350" kern="1200">
                          <a:solidFill>
                            <a:schemeClr val="tx1"/>
                          </a:solidFill>
                          <a:latin typeface="Avenir Next"/>
                        </a:defRPr>
                      </a:lvl1pPr>
                      <a:lvl2pPr marL="342900" algn="l" defTabSz="685800" rtl="0" eaLnBrk="1" latinLnBrk="0" hangingPunct="1">
                        <a:defRPr sz="1350" kern="1200">
                          <a:solidFill>
                            <a:schemeClr val="tx1"/>
                          </a:solidFill>
                          <a:latin typeface="Avenir Next"/>
                        </a:defRPr>
                      </a:lvl2pPr>
                      <a:lvl3pPr marL="685800" algn="l" defTabSz="685800" rtl="0" eaLnBrk="1" latinLnBrk="0" hangingPunct="1">
                        <a:defRPr sz="1350" kern="1200">
                          <a:solidFill>
                            <a:schemeClr val="tx1"/>
                          </a:solidFill>
                          <a:latin typeface="Avenir Next"/>
                        </a:defRPr>
                      </a:lvl3pPr>
                      <a:lvl4pPr marL="1028700" algn="l" defTabSz="685800" rtl="0" eaLnBrk="1" latinLnBrk="0" hangingPunct="1">
                        <a:defRPr sz="1350" kern="1200">
                          <a:solidFill>
                            <a:schemeClr val="tx1"/>
                          </a:solidFill>
                          <a:latin typeface="Avenir Next"/>
                        </a:defRPr>
                      </a:lvl4pPr>
                      <a:lvl5pPr marL="1371600" algn="l" defTabSz="685800" rtl="0" eaLnBrk="1" latinLnBrk="0" hangingPunct="1">
                        <a:defRPr sz="1350" kern="1200">
                          <a:solidFill>
                            <a:schemeClr val="tx1"/>
                          </a:solidFill>
                          <a:latin typeface="Avenir Next"/>
                        </a:defRPr>
                      </a:lvl5pPr>
                      <a:lvl6pPr marL="1714500" algn="l" defTabSz="685800" rtl="0" eaLnBrk="1" latinLnBrk="0" hangingPunct="1">
                        <a:defRPr sz="1350" kern="1200">
                          <a:solidFill>
                            <a:schemeClr val="tx1"/>
                          </a:solidFill>
                          <a:latin typeface="Avenir Next"/>
                        </a:defRPr>
                      </a:lvl6pPr>
                      <a:lvl7pPr marL="2057400" algn="l" defTabSz="685800" rtl="0" eaLnBrk="1" latinLnBrk="0" hangingPunct="1">
                        <a:defRPr sz="1350" kern="1200">
                          <a:solidFill>
                            <a:schemeClr val="tx1"/>
                          </a:solidFill>
                          <a:latin typeface="Avenir Next"/>
                        </a:defRPr>
                      </a:lvl7pPr>
                      <a:lvl8pPr marL="2400300" algn="l" defTabSz="685800" rtl="0" eaLnBrk="1" latinLnBrk="0" hangingPunct="1">
                        <a:defRPr sz="1350" kern="1200">
                          <a:solidFill>
                            <a:schemeClr val="tx1"/>
                          </a:solidFill>
                          <a:latin typeface="Avenir Next"/>
                        </a:defRPr>
                      </a:lvl8pPr>
                      <a:lvl9pPr marL="2743200" algn="l" defTabSz="685800" rtl="0" eaLnBrk="1" latinLnBrk="0" hangingPunct="1">
                        <a:defRPr sz="1350" kern="1200">
                          <a:solidFill>
                            <a:schemeClr val="tx1"/>
                          </a:solidFill>
                          <a:latin typeface="Avenir Next"/>
                        </a:defRPr>
                      </a:lvl9pPr>
                    </a:lstStyle>
                    <a:p>
                      <a:pPr marL="0" marR="0" lvl="0" indent="0" algn="ctr" defTabSz="914400" rtl="0" eaLnBrk="1" fontAlgn="base" latinLnBrk="0" hangingPunct="1">
                        <a:lnSpc>
                          <a:spcPct val="100000"/>
                        </a:lnSpc>
                        <a:spcBef>
                          <a:spcPts val="400"/>
                        </a:spcBef>
                        <a:spcAft>
                          <a:spcPts val="400"/>
                        </a:spcAft>
                        <a:buClrTx/>
                        <a:buSzTx/>
                        <a:buFontTx/>
                        <a:buNone/>
                        <a:tabLst/>
                        <a:defRPr/>
                      </a:pPr>
                      <a:r>
                        <a:rPr lang="en-US" sz="1000" b="0" i="0" u="none" strike="noStrike" dirty="0">
                          <a:solidFill>
                            <a:schemeClr val="tx1">
                              <a:lumMod val="75000"/>
                            </a:schemeClr>
                          </a:solidFill>
                          <a:effectLst/>
                          <a:latin typeface="+mn-lt"/>
                        </a:rPr>
                        <a:t>5,0%</a:t>
                      </a:r>
                    </a:p>
                  </a:txBody>
                  <a:tcPr marL="61381" marR="61381" marT="0" marB="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2E7F6"/>
                    </a:solidFill>
                  </a:tcPr>
                </a:tc>
                <a:extLst>
                  <a:ext uri="{0D108BD9-81ED-4DB2-BD59-A6C34878D82A}">
                    <a16:rowId xmlns:a16="http://schemas.microsoft.com/office/drawing/2014/main" val="2153172940"/>
                  </a:ext>
                </a:extLst>
              </a:tr>
              <a:tr h="400061">
                <a:tc>
                  <a:txBody>
                    <a:bodyPr/>
                    <a:lstStyle>
                      <a:lvl1pPr marL="0" algn="l" defTabSz="685800" rtl="0" eaLnBrk="1" latinLnBrk="0" hangingPunct="1">
                        <a:defRPr sz="1350" kern="1200">
                          <a:solidFill>
                            <a:schemeClr val="tx1"/>
                          </a:solidFill>
                          <a:latin typeface="Avenir Next"/>
                        </a:defRPr>
                      </a:lvl1pPr>
                      <a:lvl2pPr marL="342900" algn="l" defTabSz="685800" rtl="0" eaLnBrk="1" latinLnBrk="0" hangingPunct="1">
                        <a:defRPr sz="1350" kern="1200">
                          <a:solidFill>
                            <a:schemeClr val="tx1"/>
                          </a:solidFill>
                          <a:latin typeface="Avenir Next"/>
                        </a:defRPr>
                      </a:lvl2pPr>
                      <a:lvl3pPr marL="685800" algn="l" defTabSz="685800" rtl="0" eaLnBrk="1" latinLnBrk="0" hangingPunct="1">
                        <a:defRPr sz="1350" kern="1200">
                          <a:solidFill>
                            <a:schemeClr val="tx1"/>
                          </a:solidFill>
                          <a:latin typeface="Avenir Next"/>
                        </a:defRPr>
                      </a:lvl3pPr>
                      <a:lvl4pPr marL="1028700" algn="l" defTabSz="685800" rtl="0" eaLnBrk="1" latinLnBrk="0" hangingPunct="1">
                        <a:defRPr sz="1350" kern="1200">
                          <a:solidFill>
                            <a:schemeClr val="tx1"/>
                          </a:solidFill>
                          <a:latin typeface="Avenir Next"/>
                        </a:defRPr>
                      </a:lvl4pPr>
                      <a:lvl5pPr marL="1371600" algn="l" defTabSz="685800" rtl="0" eaLnBrk="1" latinLnBrk="0" hangingPunct="1">
                        <a:defRPr sz="1350" kern="1200">
                          <a:solidFill>
                            <a:schemeClr val="tx1"/>
                          </a:solidFill>
                          <a:latin typeface="Avenir Next"/>
                        </a:defRPr>
                      </a:lvl5pPr>
                      <a:lvl6pPr marL="1714500" algn="l" defTabSz="685800" rtl="0" eaLnBrk="1" latinLnBrk="0" hangingPunct="1">
                        <a:defRPr sz="1350" kern="1200">
                          <a:solidFill>
                            <a:schemeClr val="tx1"/>
                          </a:solidFill>
                          <a:latin typeface="Avenir Next"/>
                        </a:defRPr>
                      </a:lvl6pPr>
                      <a:lvl7pPr marL="2057400" algn="l" defTabSz="685800" rtl="0" eaLnBrk="1" latinLnBrk="0" hangingPunct="1">
                        <a:defRPr sz="1350" kern="1200">
                          <a:solidFill>
                            <a:schemeClr val="tx1"/>
                          </a:solidFill>
                          <a:latin typeface="Avenir Next"/>
                        </a:defRPr>
                      </a:lvl7pPr>
                      <a:lvl8pPr marL="2400300" algn="l" defTabSz="685800" rtl="0" eaLnBrk="1" latinLnBrk="0" hangingPunct="1">
                        <a:defRPr sz="1350" kern="1200">
                          <a:solidFill>
                            <a:schemeClr val="tx1"/>
                          </a:solidFill>
                          <a:latin typeface="Avenir Next"/>
                        </a:defRPr>
                      </a:lvl8pPr>
                      <a:lvl9pPr marL="2743200" algn="l" defTabSz="685800" rtl="0" eaLnBrk="1" latinLnBrk="0" hangingPunct="1">
                        <a:defRPr sz="1350" kern="1200">
                          <a:solidFill>
                            <a:schemeClr val="tx1"/>
                          </a:solidFill>
                          <a:latin typeface="Avenir Next"/>
                        </a:defRPr>
                      </a:lvl9pPr>
                    </a:lstStyle>
                    <a:p>
                      <a:pPr marL="0" marR="0" lvl="0" indent="0" algn="ctr" defTabSz="914400" rtl="0" eaLnBrk="1" fontAlgn="base" latinLnBrk="0" hangingPunct="1">
                        <a:lnSpc>
                          <a:spcPct val="100000"/>
                        </a:lnSpc>
                        <a:spcBef>
                          <a:spcPts val="400"/>
                        </a:spcBef>
                        <a:spcAft>
                          <a:spcPts val="400"/>
                        </a:spcAft>
                        <a:buClrTx/>
                        <a:buSzTx/>
                        <a:buFontTx/>
                        <a:buNone/>
                        <a:tabLst/>
                        <a:defRPr/>
                      </a:pPr>
                      <a:r>
                        <a:rPr kumimoji="0" lang="da-DK" sz="1000" b="0" i="0" u="none" strike="noStrike" kern="1200" cap="none" spc="0" normalizeH="0" baseline="0" noProof="0">
                          <a:ln>
                            <a:noFill/>
                          </a:ln>
                          <a:solidFill>
                            <a:srgbClr val="1F6898">
                              <a:lumMod val="75000"/>
                            </a:srgbClr>
                          </a:solidFill>
                          <a:effectLst/>
                          <a:uLnTx/>
                          <a:uFillTx/>
                          <a:latin typeface="+mn-lt"/>
                          <a:ea typeface="Calibri" panose="020F0502020204030204" pitchFamily="34" charset="0"/>
                          <a:cs typeface="+mn-cs"/>
                        </a:rPr>
                        <a:t>20R</a:t>
                      </a:r>
                      <a:endParaRPr lang="en-US" sz="1000" kern="1200">
                        <a:solidFill>
                          <a:schemeClr val="tx1">
                            <a:lumMod val="75000"/>
                          </a:schemeClr>
                        </a:solidFill>
                        <a:effectLst/>
                        <a:latin typeface="+mn-lt"/>
                        <a:ea typeface="Calibri" panose="020F0502020204030204" pitchFamily="34" charset="0"/>
                        <a:cs typeface="+mn-cs"/>
                      </a:endParaRPr>
                    </a:p>
                  </a:txBody>
                  <a:tcPr marL="61381" marR="61381" marT="0" marB="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Avenir Next"/>
                        </a:defRPr>
                      </a:lvl1pPr>
                      <a:lvl2pPr marL="342900" algn="l" defTabSz="685800" rtl="0" eaLnBrk="1" latinLnBrk="0" hangingPunct="1">
                        <a:defRPr sz="1350" kern="1200">
                          <a:solidFill>
                            <a:schemeClr val="tx1"/>
                          </a:solidFill>
                          <a:latin typeface="Avenir Next"/>
                        </a:defRPr>
                      </a:lvl2pPr>
                      <a:lvl3pPr marL="685800" algn="l" defTabSz="685800" rtl="0" eaLnBrk="1" latinLnBrk="0" hangingPunct="1">
                        <a:defRPr sz="1350" kern="1200">
                          <a:solidFill>
                            <a:schemeClr val="tx1"/>
                          </a:solidFill>
                          <a:latin typeface="Avenir Next"/>
                        </a:defRPr>
                      </a:lvl3pPr>
                      <a:lvl4pPr marL="1028700" algn="l" defTabSz="685800" rtl="0" eaLnBrk="1" latinLnBrk="0" hangingPunct="1">
                        <a:defRPr sz="1350" kern="1200">
                          <a:solidFill>
                            <a:schemeClr val="tx1"/>
                          </a:solidFill>
                          <a:latin typeface="Avenir Next"/>
                        </a:defRPr>
                      </a:lvl4pPr>
                      <a:lvl5pPr marL="1371600" algn="l" defTabSz="685800" rtl="0" eaLnBrk="1" latinLnBrk="0" hangingPunct="1">
                        <a:defRPr sz="1350" kern="1200">
                          <a:solidFill>
                            <a:schemeClr val="tx1"/>
                          </a:solidFill>
                          <a:latin typeface="Avenir Next"/>
                        </a:defRPr>
                      </a:lvl5pPr>
                      <a:lvl6pPr marL="1714500" algn="l" defTabSz="685800" rtl="0" eaLnBrk="1" latinLnBrk="0" hangingPunct="1">
                        <a:defRPr sz="1350" kern="1200">
                          <a:solidFill>
                            <a:schemeClr val="tx1"/>
                          </a:solidFill>
                          <a:latin typeface="Avenir Next"/>
                        </a:defRPr>
                      </a:lvl6pPr>
                      <a:lvl7pPr marL="2057400" algn="l" defTabSz="685800" rtl="0" eaLnBrk="1" latinLnBrk="0" hangingPunct="1">
                        <a:defRPr sz="1350" kern="1200">
                          <a:solidFill>
                            <a:schemeClr val="tx1"/>
                          </a:solidFill>
                          <a:latin typeface="Avenir Next"/>
                        </a:defRPr>
                      </a:lvl7pPr>
                      <a:lvl8pPr marL="2400300" algn="l" defTabSz="685800" rtl="0" eaLnBrk="1" latinLnBrk="0" hangingPunct="1">
                        <a:defRPr sz="1350" kern="1200">
                          <a:solidFill>
                            <a:schemeClr val="tx1"/>
                          </a:solidFill>
                          <a:latin typeface="Avenir Next"/>
                        </a:defRPr>
                      </a:lvl8pPr>
                      <a:lvl9pPr marL="2743200" algn="l" defTabSz="685800" rtl="0" eaLnBrk="1" latinLnBrk="0" hangingPunct="1">
                        <a:defRPr sz="1350" kern="1200">
                          <a:solidFill>
                            <a:schemeClr val="tx1"/>
                          </a:solidFill>
                          <a:latin typeface="Avenir Next"/>
                        </a:defRPr>
                      </a:lvl9pPr>
                    </a:lstStyle>
                    <a:p>
                      <a:pPr marL="0" marR="0" lvl="0" indent="0" algn="ctr" defTabSz="914400" rtl="0" eaLnBrk="1" fontAlgn="base" latinLnBrk="0" hangingPunct="1">
                        <a:lnSpc>
                          <a:spcPct val="100000"/>
                        </a:lnSpc>
                        <a:spcBef>
                          <a:spcPts val="400"/>
                        </a:spcBef>
                        <a:spcAft>
                          <a:spcPts val="400"/>
                        </a:spcAft>
                        <a:buClrTx/>
                        <a:buSzTx/>
                        <a:buFontTx/>
                        <a:buNone/>
                        <a:tabLst/>
                      </a:pPr>
                      <a:r>
                        <a:rPr kumimoji="0" lang="en-US" altLang="en-DK" sz="1000" b="0" i="0" u="none" strike="noStrike" cap="none" normalizeH="0" baseline="0" dirty="0">
                          <a:ln>
                            <a:noFill/>
                          </a:ln>
                          <a:solidFill>
                            <a:srgbClr val="58595B"/>
                          </a:solidFill>
                          <a:effectLst/>
                          <a:latin typeface="+mn-lt"/>
                          <a:ea typeface="Times New Roman" panose="02020603050405020304" pitchFamily="18" charset="0"/>
                          <a:cs typeface="Ellab Sans" panose="02000503000000020004" pitchFamily="2" charset="0"/>
                        </a:rPr>
                        <a:t>26</a:t>
                      </a:r>
                    </a:p>
                  </a:txBody>
                  <a:tcPr marL="61381" marR="6138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Avenir Next"/>
                        </a:defRPr>
                      </a:lvl1pPr>
                      <a:lvl2pPr marL="342900" algn="l" defTabSz="685800" rtl="0" eaLnBrk="1" latinLnBrk="0" hangingPunct="1">
                        <a:defRPr sz="1350" kern="1200">
                          <a:solidFill>
                            <a:schemeClr val="tx1"/>
                          </a:solidFill>
                          <a:latin typeface="Avenir Next"/>
                        </a:defRPr>
                      </a:lvl2pPr>
                      <a:lvl3pPr marL="685800" algn="l" defTabSz="685800" rtl="0" eaLnBrk="1" latinLnBrk="0" hangingPunct="1">
                        <a:defRPr sz="1350" kern="1200">
                          <a:solidFill>
                            <a:schemeClr val="tx1"/>
                          </a:solidFill>
                          <a:latin typeface="Avenir Next"/>
                        </a:defRPr>
                      </a:lvl3pPr>
                      <a:lvl4pPr marL="1028700" algn="l" defTabSz="685800" rtl="0" eaLnBrk="1" latinLnBrk="0" hangingPunct="1">
                        <a:defRPr sz="1350" kern="1200">
                          <a:solidFill>
                            <a:schemeClr val="tx1"/>
                          </a:solidFill>
                          <a:latin typeface="Avenir Next"/>
                        </a:defRPr>
                      </a:lvl4pPr>
                      <a:lvl5pPr marL="1371600" algn="l" defTabSz="685800" rtl="0" eaLnBrk="1" latinLnBrk="0" hangingPunct="1">
                        <a:defRPr sz="1350" kern="1200">
                          <a:solidFill>
                            <a:schemeClr val="tx1"/>
                          </a:solidFill>
                          <a:latin typeface="Avenir Next"/>
                        </a:defRPr>
                      </a:lvl5pPr>
                      <a:lvl6pPr marL="1714500" algn="l" defTabSz="685800" rtl="0" eaLnBrk="1" latinLnBrk="0" hangingPunct="1">
                        <a:defRPr sz="1350" kern="1200">
                          <a:solidFill>
                            <a:schemeClr val="tx1"/>
                          </a:solidFill>
                          <a:latin typeface="Avenir Next"/>
                        </a:defRPr>
                      </a:lvl6pPr>
                      <a:lvl7pPr marL="2057400" algn="l" defTabSz="685800" rtl="0" eaLnBrk="1" latinLnBrk="0" hangingPunct="1">
                        <a:defRPr sz="1350" kern="1200">
                          <a:solidFill>
                            <a:schemeClr val="tx1"/>
                          </a:solidFill>
                          <a:latin typeface="Avenir Next"/>
                        </a:defRPr>
                      </a:lvl7pPr>
                      <a:lvl8pPr marL="2400300" algn="l" defTabSz="685800" rtl="0" eaLnBrk="1" latinLnBrk="0" hangingPunct="1">
                        <a:defRPr sz="1350" kern="1200">
                          <a:solidFill>
                            <a:schemeClr val="tx1"/>
                          </a:solidFill>
                          <a:latin typeface="Avenir Next"/>
                        </a:defRPr>
                      </a:lvl8pPr>
                      <a:lvl9pPr marL="2743200" algn="l" defTabSz="685800" rtl="0" eaLnBrk="1" latinLnBrk="0" hangingPunct="1">
                        <a:defRPr sz="1350" kern="1200">
                          <a:solidFill>
                            <a:schemeClr val="tx1"/>
                          </a:solidFill>
                          <a:latin typeface="Avenir Next"/>
                        </a:defRPr>
                      </a:lvl9pPr>
                    </a:lstStyle>
                    <a:p>
                      <a:pPr marL="0" marR="0" lvl="0" indent="0" algn="ctr" defTabSz="914400" rtl="0" eaLnBrk="1" fontAlgn="base" latinLnBrk="0" hangingPunct="1">
                        <a:lnSpc>
                          <a:spcPct val="100000"/>
                        </a:lnSpc>
                        <a:spcBef>
                          <a:spcPts val="400"/>
                        </a:spcBef>
                        <a:spcAft>
                          <a:spcPts val="400"/>
                        </a:spcAft>
                        <a:buClrTx/>
                        <a:buSzTx/>
                        <a:buFontTx/>
                        <a:buNone/>
                        <a:tabLst/>
                        <a:defRPr/>
                      </a:pPr>
                      <a:r>
                        <a:rPr lang="en-US" sz="1000" b="0" i="0" u="none" strike="noStrike" dirty="0">
                          <a:solidFill>
                            <a:schemeClr val="tx1">
                              <a:lumMod val="75000"/>
                            </a:schemeClr>
                          </a:solidFill>
                          <a:effectLst/>
                          <a:latin typeface="+mn-lt"/>
                        </a:rPr>
                        <a:t>10,0%</a:t>
                      </a:r>
                    </a:p>
                  </a:txBody>
                  <a:tcPr marL="61381" marR="61381" marT="0" marB="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3313420"/>
                  </a:ext>
                </a:extLst>
              </a:tr>
              <a:tr h="400061">
                <a:tc>
                  <a:txBody>
                    <a:bodyPr/>
                    <a:lstStyle>
                      <a:lvl1pPr marL="0" algn="l" defTabSz="685800" rtl="0" eaLnBrk="1" latinLnBrk="0" hangingPunct="1">
                        <a:defRPr sz="1350" kern="1200">
                          <a:solidFill>
                            <a:schemeClr val="tx1"/>
                          </a:solidFill>
                          <a:latin typeface="Avenir Next"/>
                        </a:defRPr>
                      </a:lvl1pPr>
                      <a:lvl2pPr marL="342900" algn="l" defTabSz="685800" rtl="0" eaLnBrk="1" latinLnBrk="0" hangingPunct="1">
                        <a:defRPr sz="1350" kern="1200">
                          <a:solidFill>
                            <a:schemeClr val="tx1"/>
                          </a:solidFill>
                          <a:latin typeface="Avenir Next"/>
                        </a:defRPr>
                      </a:lvl2pPr>
                      <a:lvl3pPr marL="685800" algn="l" defTabSz="685800" rtl="0" eaLnBrk="1" latinLnBrk="0" hangingPunct="1">
                        <a:defRPr sz="1350" kern="1200">
                          <a:solidFill>
                            <a:schemeClr val="tx1"/>
                          </a:solidFill>
                          <a:latin typeface="Avenir Next"/>
                        </a:defRPr>
                      </a:lvl3pPr>
                      <a:lvl4pPr marL="1028700" algn="l" defTabSz="685800" rtl="0" eaLnBrk="1" latinLnBrk="0" hangingPunct="1">
                        <a:defRPr sz="1350" kern="1200">
                          <a:solidFill>
                            <a:schemeClr val="tx1"/>
                          </a:solidFill>
                          <a:latin typeface="Avenir Next"/>
                        </a:defRPr>
                      </a:lvl4pPr>
                      <a:lvl5pPr marL="1371600" algn="l" defTabSz="685800" rtl="0" eaLnBrk="1" latinLnBrk="0" hangingPunct="1">
                        <a:defRPr sz="1350" kern="1200">
                          <a:solidFill>
                            <a:schemeClr val="tx1"/>
                          </a:solidFill>
                          <a:latin typeface="Avenir Next"/>
                        </a:defRPr>
                      </a:lvl5pPr>
                      <a:lvl6pPr marL="1714500" algn="l" defTabSz="685800" rtl="0" eaLnBrk="1" latinLnBrk="0" hangingPunct="1">
                        <a:defRPr sz="1350" kern="1200">
                          <a:solidFill>
                            <a:schemeClr val="tx1"/>
                          </a:solidFill>
                          <a:latin typeface="Avenir Next"/>
                        </a:defRPr>
                      </a:lvl6pPr>
                      <a:lvl7pPr marL="2057400" algn="l" defTabSz="685800" rtl="0" eaLnBrk="1" latinLnBrk="0" hangingPunct="1">
                        <a:defRPr sz="1350" kern="1200">
                          <a:solidFill>
                            <a:schemeClr val="tx1"/>
                          </a:solidFill>
                          <a:latin typeface="Avenir Next"/>
                        </a:defRPr>
                      </a:lvl7pPr>
                      <a:lvl8pPr marL="2400300" algn="l" defTabSz="685800" rtl="0" eaLnBrk="1" latinLnBrk="0" hangingPunct="1">
                        <a:defRPr sz="1350" kern="1200">
                          <a:solidFill>
                            <a:schemeClr val="tx1"/>
                          </a:solidFill>
                          <a:latin typeface="Avenir Next"/>
                        </a:defRPr>
                      </a:lvl8pPr>
                      <a:lvl9pPr marL="2743200" algn="l" defTabSz="685800" rtl="0" eaLnBrk="1" latinLnBrk="0" hangingPunct="1">
                        <a:defRPr sz="1350" kern="1200">
                          <a:solidFill>
                            <a:schemeClr val="tx1"/>
                          </a:solidFill>
                          <a:latin typeface="Avenir Next"/>
                        </a:defRPr>
                      </a:lvl9pPr>
                    </a:lstStyle>
                    <a:p>
                      <a:pPr marL="0" marR="0" lvl="0" indent="0" algn="ctr" defTabSz="914400" rtl="0" eaLnBrk="1" fontAlgn="base" latinLnBrk="0" hangingPunct="1">
                        <a:lnSpc>
                          <a:spcPct val="100000"/>
                        </a:lnSpc>
                        <a:spcBef>
                          <a:spcPts val="400"/>
                        </a:spcBef>
                        <a:spcAft>
                          <a:spcPts val="400"/>
                        </a:spcAft>
                        <a:buClrTx/>
                        <a:buSzTx/>
                        <a:buFontTx/>
                        <a:buNone/>
                        <a:tabLst/>
                        <a:defRPr/>
                      </a:pPr>
                      <a:r>
                        <a:rPr kumimoji="0" lang="da-DK" sz="1000" b="0" i="0" u="none" strike="noStrike" kern="1200" cap="none" spc="0" normalizeH="0" baseline="0" noProof="0">
                          <a:ln>
                            <a:noFill/>
                          </a:ln>
                          <a:solidFill>
                            <a:srgbClr val="1F6898">
                              <a:lumMod val="75000"/>
                            </a:srgbClr>
                          </a:solidFill>
                          <a:effectLst/>
                          <a:uLnTx/>
                          <a:uFillTx/>
                          <a:latin typeface="+mn-lt"/>
                          <a:ea typeface="Calibri" panose="020F0502020204030204" pitchFamily="34" charset="0"/>
                          <a:cs typeface="+mn-cs"/>
                        </a:rPr>
                        <a:t>25R</a:t>
                      </a:r>
                      <a:endParaRPr lang="en-US" sz="1000" kern="1200">
                        <a:solidFill>
                          <a:schemeClr val="tx1">
                            <a:lumMod val="75000"/>
                          </a:schemeClr>
                        </a:solidFill>
                        <a:effectLst/>
                        <a:latin typeface="+mn-lt"/>
                        <a:ea typeface="Calibri" panose="020F0502020204030204" pitchFamily="34" charset="0"/>
                        <a:cs typeface="+mn-cs"/>
                      </a:endParaRPr>
                    </a:p>
                  </a:txBody>
                  <a:tcPr marL="61381" marR="61381" marT="0" marB="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2E7F6"/>
                    </a:solidFill>
                  </a:tcPr>
                </a:tc>
                <a:tc>
                  <a:txBody>
                    <a:bodyPr/>
                    <a:lstStyle>
                      <a:lvl1pPr marL="0" algn="l" defTabSz="685800" rtl="0" eaLnBrk="1" latinLnBrk="0" hangingPunct="1">
                        <a:defRPr sz="1350" kern="1200">
                          <a:solidFill>
                            <a:schemeClr val="tx1"/>
                          </a:solidFill>
                          <a:latin typeface="Avenir Next"/>
                        </a:defRPr>
                      </a:lvl1pPr>
                      <a:lvl2pPr marL="342900" algn="l" defTabSz="685800" rtl="0" eaLnBrk="1" latinLnBrk="0" hangingPunct="1">
                        <a:defRPr sz="1350" kern="1200">
                          <a:solidFill>
                            <a:schemeClr val="tx1"/>
                          </a:solidFill>
                          <a:latin typeface="Avenir Next"/>
                        </a:defRPr>
                      </a:lvl2pPr>
                      <a:lvl3pPr marL="685800" algn="l" defTabSz="685800" rtl="0" eaLnBrk="1" latinLnBrk="0" hangingPunct="1">
                        <a:defRPr sz="1350" kern="1200">
                          <a:solidFill>
                            <a:schemeClr val="tx1"/>
                          </a:solidFill>
                          <a:latin typeface="Avenir Next"/>
                        </a:defRPr>
                      </a:lvl3pPr>
                      <a:lvl4pPr marL="1028700" algn="l" defTabSz="685800" rtl="0" eaLnBrk="1" latinLnBrk="0" hangingPunct="1">
                        <a:defRPr sz="1350" kern="1200">
                          <a:solidFill>
                            <a:schemeClr val="tx1"/>
                          </a:solidFill>
                          <a:latin typeface="Avenir Next"/>
                        </a:defRPr>
                      </a:lvl4pPr>
                      <a:lvl5pPr marL="1371600" algn="l" defTabSz="685800" rtl="0" eaLnBrk="1" latinLnBrk="0" hangingPunct="1">
                        <a:defRPr sz="1350" kern="1200">
                          <a:solidFill>
                            <a:schemeClr val="tx1"/>
                          </a:solidFill>
                          <a:latin typeface="Avenir Next"/>
                        </a:defRPr>
                      </a:lvl5pPr>
                      <a:lvl6pPr marL="1714500" algn="l" defTabSz="685800" rtl="0" eaLnBrk="1" latinLnBrk="0" hangingPunct="1">
                        <a:defRPr sz="1350" kern="1200">
                          <a:solidFill>
                            <a:schemeClr val="tx1"/>
                          </a:solidFill>
                          <a:latin typeface="Avenir Next"/>
                        </a:defRPr>
                      </a:lvl6pPr>
                      <a:lvl7pPr marL="2057400" algn="l" defTabSz="685800" rtl="0" eaLnBrk="1" latinLnBrk="0" hangingPunct="1">
                        <a:defRPr sz="1350" kern="1200">
                          <a:solidFill>
                            <a:schemeClr val="tx1"/>
                          </a:solidFill>
                          <a:latin typeface="Avenir Next"/>
                        </a:defRPr>
                      </a:lvl7pPr>
                      <a:lvl8pPr marL="2400300" algn="l" defTabSz="685800" rtl="0" eaLnBrk="1" latinLnBrk="0" hangingPunct="1">
                        <a:defRPr sz="1350" kern="1200">
                          <a:solidFill>
                            <a:schemeClr val="tx1"/>
                          </a:solidFill>
                          <a:latin typeface="Avenir Next"/>
                        </a:defRPr>
                      </a:lvl8pPr>
                      <a:lvl9pPr marL="2743200" algn="l" defTabSz="685800" rtl="0" eaLnBrk="1" latinLnBrk="0" hangingPunct="1">
                        <a:defRPr sz="1350" kern="1200">
                          <a:solidFill>
                            <a:schemeClr val="tx1"/>
                          </a:solidFill>
                          <a:latin typeface="Avenir Next"/>
                        </a:defRPr>
                      </a:lvl9pPr>
                    </a:lstStyle>
                    <a:p>
                      <a:pPr marL="0" marR="0" lvl="0" indent="0" algn="ctr" defTabSz="914400" rtl="0" eaLnBrk="1" fontAlgn="base" latinLnBrk="0" hangingPunct="1">
                        <a:lnSpc>
                          <a:spcPct val="100000"/>
                        </a:lnSpc>
                        <a:spcBef>
                          <a:spcPts val="400"/>
                        </a:spcBef>
                        <a:spcAft>
                          <a:spcPts val="400"/>
                        </a:spcAft>
                        <a:buClrTx/>
                        <a:buSzTx/>
                        <a:buFontTx/>
                        <a:buNone/>
                        <a:tabLst/>
                      </a:pPr>
                      <a:r>
                        <a:rPr kumimoji="0" lang="en-US" altLang="en-DK" sz="1000" b="0" i="0" u="none" strike="noStrike" cap="none" normalizeH="0" baseline="0" dirty="0">
                          <a:ln>
                            <a:noFill/>
                          </a:ln>
                          <a:solidFill>
                            <a:srgbClr val="58595B"/>
                          </a:solidFill>
                          <a:effectLst/>
                          <a:latin typeface="+mn-lt"/>
                          <a:ea typeface="Times New Roman" panose="02020603050405020304" pitchFamily="18" charset="0"/>
                          <a:cs typeface="Ellab Sans" panose="02000503000000020004" pitchFamily="2" charset="0"/>
                        </a:rPr>
                        <a:t>32.5</a:t>
                      </a:r>
                    </a:p>
                  </a:txBody>
                  <a:tcPr marL="61381" marR="6138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2E7F6"/>
                    </a:solidFill>
                  </a:tcPr>
                </a:tc>
                <a:tc>
                  <a:txBody>
                    <a:bodyPr/>
                    <a:lstStyle>
                      <a:lvl1pPr marL="0" algn="l" defTabSz="685800" rtl="0" eaLnBrk="1" latinLnBrk="0" hangingPunct="1">
                        <a:defRPr sz="1350" kern="1200">
                          <a:solidFill>
                            <a:schemeClr val="tx1"/>
                          </a:solidFill>
                          <a:latin typeface="Avenir Next"/>
                        </a:defRPr>
                      </a:lvl1pPr>
                      <a:lvl2pPr marL="342900" algn="l" defTabSz="685800" rtl="0" eaLnBrk="1" latinLnBrk="0" hangingPunct="1">
                        <a:defRPr sz="1350" kern="1200">
                          <a:solidFill>
                            <a:schemeClr val="tx1"/>
                          </a:solidFill>
                          <a:latin typeface="Avenir Next"/>
                        </a:defRPr>
                      </a:lvl2pPr>
                      <a:lvl3pPr marL="685800" algn="l" defTabSz="685800" rtl="0" eaLnBrk="1" latinLnBrk="0" hangingPunct="1">
                        <a:defRPr sz="1350" kern="1200">
                          <a:solidFill>
                            <a:schemeClr val="tx1"/>
                          </a:solidFill>
                          <a:latin typeface="Avenir Next"/>
                        </a:defRPr>
                      </a:lvl3pPr>
                      <a:lvl4pPr marL="1028700" algn="l" defTabSz="685800" rtl="0" eaLnBrk="1" latinLnBrk="0" hangingPunct="1">
                        <a:defRPr sz="1350" kern="1200">
                          <a:solidFill>
                            <a:schemeClr val="tx1"/>
                          </a:solidFill>
                          <a:latin typeface="Avenir Next"/>
                        </a:defRPr>
                      </a:lvl4pPr>
                      <a:lvl5pPr marL="1371600" algn="l" defTabSz="685800" rtl="0" eaLnBrk="1" latinLnBrk="0" hangingPunct="1">
                        <a:defRPr sz="1350" kern="1200">
                          <a:solidFill>
                            <a:schemeClr val="tx1"/>
                          </a:solidFill>
                          <a:latin typeface="Avenir Next"/>
                        </a:defRPr>
                      </a:lvl5pPr>
                      <a:lvl6pPr marL="1714500" algn="l" defTabSz="685800" rtl="0" eaLnBrk="1" latinLnBrk="0" hangingPunct="1">
                        <a:defRPr sz="1350" kern="1200">
                          <a:solidFill>
                            <a:schemeClr val="tx1"/>
                          </a:solidFill>
                          <a:latin typeface="Avenir Next"/>
                        </a:defRPr>
                      </a:lvl6pPr>
                      <a:lvl7pPr marL="2057400" algn="l" defTabSz="685800" rtl="0" eaLnBrk="1" latinLnBrk="0" hangingPunct="1">
                        <a:defRPr sz="1350" kern="1200">
                          <a:solidFill>
                            <a:schemeClr val="tx1"/>
                          </a:solidFill>
                          <a:latin typeface="Avenir Next"/>
                        </a:defRPr>
                      </a:lvl7pPr>
                      <a:lvl8pPr marL="2400300" algn="l" defTabSz="685800" rtl="0" eaLnBrk="1" latinLnBrk="0" hangingPunct="1">
                        <a:defRPr sz="1350" kern="1200">
                          <a:solidFill>
                            <a:schemeClr val="tx1"/>
                          </a:solidFill>
                          <a:latin typeface="Avenir Next"/>
                        </a:defRPr>
                      </a:lvl8pPr>
                      <a:lvl9pPr marL="2743200" algn="l" defTabSz="685800" rtl="0" eaLnBrk="1" latinLnBrk="0" hangingPunct="1">
                        <a:defRPr sz="1350" kern="1200">
                          <a:solidFill>
                            <a:schemeClr val="tx1"/>
                          </a:solidFill>
                          <a:latin typeface="Avenir Next"/>
                        </a:defRPr>
                      </a:lvl9pPr>
                    </a:lstStyle>
                    <a:p>
                      <a:pPr marL="0" marR="0" lvl="0" indent="0" algn="ctr" defTabSz="914400" rtl="0" eaLnBrk="1" fontAlgn="base" latinLnBrk="0" hangingPunct="1">
                        <a:lnSpc>
                          <a:spcPct val="100000"/>
                        </a:lnSpc>
                        <a:spcBef>
                          <a:spcPts val="400"/>
                        </a:spcBef>
                        <a:spcAft>
                          <a:spcPts val="400"/>
                        </a:spcAft>
                        <a:buClrTx/>
                        <a:buSzTx/>
                        <a:buFontTx/>
                        <a:buNone/>
                        <a:tabLst/>
                        <a:defRPr/>
                      </a:pPr>
                      <a:r>
                        <a:rPr lang="en-US" sz="1000" b="0" i="0" u="none" strike="noStrike" dirty="0">
                          <a:solidFill>
                            <a:schemeClr val="tx1">
                              <a:lumMod val="75000"/>
                            </a:schemeClr>
                          </a:solidFill>
                          <a:effectLst/>
                          <a:latin typeface="+mn-lt"/>
                        </a:rPr>
                        <a:t>5,0%</a:t>
                      </a:r>
                    </a:p>
                  </a:txBody>
                  <a:tcPr marL="61381" marR="61381" marT="0" marB="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2E7F6"/>
                    </a:solidFill>
                  </a:tcPr>
                </a:tc>
                <a:extLst>
                  <a:ext uri="{0D108BD9-81ED-4DB2-BD59-A6C34878D82A}">
                    <a16:rowId xmlns:a16="http://schemas.microsoft.com/office/drawing/2014/main" val="258192496"/>
                  </a:ext>
                </a:extLst>
              </a:tr>
              <a:tr h="400061">
                <a:tc>
                  <a:txBody>
                    <a:bodyPr/>
                    <a:lstStyle>
                      <a:lvl1pPr marL="0" algn="l" defTabSz="685800" rtl="0" eaLnBrk="1" latinLnBrk="0" hangingPunct="1">
                        <a:defRPr sz="1350" kern="1200">
                          <a:solidFill>
                            <a:schemeClr val="tx1"/>
                          </a:solidFill>
                          <a:latin typeface="Avenir Next"/>
                        </a:defRPr>
                      </a:lvl1pPr>
                      <a:lvl2pPr marL="342900" algn="l" defTabSz="685800" rtl="0" eaLnBrk="1" latinLnBrk="0" hangingPunct="1">
                        <a:defRPr sz="1350" kern="1200">
                          <a:solidFill>
                            <a:schemeClr val="tx1"/>
                          </a:solidFill>
                          <a:latin typeface="Avenir Next"/>
                        </a:defRPr>
                      </a:lvl2pPr>
                      <a:lvl3pPr marL="685800" algn="l" defTabSz="685800" rtl="0" eaLnBrk="1" latinLnBrk="0" hangingPunct="1">
                        <a:defRPr sz="1350" kern="1200">
                          <a:solidFill>
                            <a:schemeClr val="tx1"/>
                          </a:solidFill>
                          <a:latin typeface="Avenir Next"/>
                        </a:defRPr>
                      </a:lvl3pPr>
                      <a:lvl4pPr marL="1028700" algn="l" defTabSz="685800" rtl="0" eaLnBrk="1" latinLnBrk="0" hangingPunct="1">
                        <a:defRPr sz="1350" kern="1200">
                          <a:solidFill>
                            <a:schemeClr val="tx1"/>
                          </a:solidFill>
                          <a:latin typeface="Avenir Next"/>
                        </a:defRPr>
                      </a:lvl4pPr>
                      <a:lvl5pPr marL="1371600" algn="l" defTabSz="685800" rtl="0" eaLnBrk="1" latinLnBrk="0" hangingPunct="1">
                        <a:defRPr sz="1350" kern="1200">
                          <a:solidFill>
                            <a:schemeClr val="tx1"/>
                          </a:solidFill>
                          <a:latin typeface="Avenir Next"/>
                        </a:defRPr>
                      </a:lvl5pPr>
                      <a:lvl6pPr marL="1714500" algn="l" defTabSz="685800" rtl="0" eaLnBrk="1" latinLnBrk="0" hangingPunct="1">
                        <a:defRPr sz="1350" kern="1200">
                          <a:solidFill>
                            <a:schemeClr val="tx1"/>
                          </a:solidFill>
                          <a:latin typeface="Avenir Next"/>
                        </a:defRPr>
                      </a:lvl6pPr>
                      <a:lvl7pPr marL="2057400" algn="l" defTabSz="685800" rtl="0" eaLnBrk="1" latinLnBrk="0" hangingPunct="1">
                        <a:defRPr sz="1350" kern="1200">
                          <a:solidFill>
                            <a:schemeClr val="tx1"/>
                          </a:solidFill>
                          <a:latin typeface="Avenir Next"/>
                        </a:defRPr>
                      </a:lvl7pPr>
                      <a:lvl8pPr marL="2400300" algn="l" defTabSz="685800" rtl="0" eaLnBrk="1" latinLnBrk="0" hangingPunct="1">
                        <a:defRPr sz="1350" kern="1200">
                          <a:solidFill>
                            <a:schemeClr val="tx1"/>
                          </a:solidFill>
                          <a:latin typeface="Avenir Next"/>
                        </a:defRPr>
                      </a:lvl8pPr>
                      <a:lvl9pPr marL="2743200" algn="l" defTabSz="685800" rtl="0" eaLnBrk="1" latinLnBrk="0" hangingPunct="1">
                        <a:defRPr sz="1350" kern="1200">
                          <a:solidFill>
                            <a:schemeClr val="tx1"/>
                          </a:solidFill>
                          <a:latin typeface="Avenir Next"/>
                        </a:defRPr>
                      </a:lvl9pPr>
                    </a:lstStyle>
                    <a:p>
                      <a:pPr marL="0" marR="0" lvl="0" indent="0" algn="ctr" defTabSz="914400" rtl="0" eaLnBrk="1" fontAlgn="base" latinLnBrk="0" hangingPunct="1">
                        <a:lnSpc>
                          <a:spcPct val="100000"/>
                        </a:lnSpc>
                        <a:spcBef>
                          <a:spcPts val="400"/>
                        </a:spcBef>
                        <a:spcAft>
                          <a:spcPts val="400"/>
                        </a:spcAft>
                        <a:buClrTx/>
                        <a:buSzTx/>
                        <a:buFontTx/>
                        <a:buNone/>
                        <a:tabLst/>
                        <a:defRPr/>
                      </a:pPr>
                      <a:r>
                        <a:rPr kumimoji="0" lang="da-DK" sz="1000" b="0" i="0" u="none" strike="noStrike" kern="1200" cap="none" spc="0" normalizeH="0" baseline="0" noProof="0">
                          <a:ln>
                            <a:noFill/>
                          </a:ln>
                          <a:solidFill>
                            <a:srgbClr val="1F6898">
                              <a:lumMod val="75000"/>
                            </a:srgbClr>
                          </a:solidFill>
                          <a:effectLst/>
                          <a:uLnTx/>
                          <a:uFillTx/>
                          <a:latin typeface="+mn-lt"/>
                          <a:ea typeface="Calibri" panose="020F0502020204030204" pitchFamily="34" charset="0"/>
                          <a:cs typeface="+mn-cs"/>
                        </a:rPr>
                        <a:t>30R</a:t>
                      </a:r>
                      <a:endParaRPr lang="en-US" sz="1000" kern="1200">
                        <a:solidFill>
                          <a:schemeClr val="tx1">
                            <a:lumMod val="75000"/>
                          </a:schemeClr>
                        </a:solidFill>
                        <a:effectLst/>
                        <a:latin typeface="+mn-lt"/>
                        <a:ea typeface="Calibri" panose="020F0502020204030204" pitchFamily="34" charset="0"/>
                        <a:cs typeface="+mn-cs"/>
                      </a:endParaRPr>
                    </a:p>
                  </a:txBody>
                  <a:tcPr marL="61381" marR="61381" marT="0" marB="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Avenir Next"/>
                        </a:defRPr>
                      </a:lvl1pPr>
                      <a:lvl2pPr marL="342900" algn="l" defTabSz="685800" rtl="0" eaLnBrk="1" latinLnBrk="0" hangingPunct="1">
                        <a:defRPr sz="1350" kern="1200">
                          <a:solidFill>
                            <a:schemeClr val="tx1"/>
                          </a:solidFill>
                          <a:latin typeface="Avenir Next"/>
                        </a:defRPr>
                      </a:lvl2pPr>
                      <a:lvl3pPr marL="685800" algn="l" defTabSz="685800" rtl="0" eaLnBrk="1" latinLnBrk="0" hangingPunct="1">
                        <a:defRPr sz="1350" kern="1200">
                          <a:solidFill>
                            <a:schemeClr val="tx1"/>
                          </a:solidFill>
                          <a:latin typeface="Avenir Next"/>
                        </a:defRPr>
                      </a:lvl3pPr>
                      <a:lvl4pPr marL="1028700" algn="l" defTabSz="685800" rtl="0" eaLnBrk="1" latinLnBrk="0" hangingPunct="1">
                        <a:defRPr sz="1350" kern="1200">
                          <a:solidFill>
                            <a:schemeClr val="tx1"/>
                          </a:solidFill>
                          <a:latin typeface="Avenir Next"/>
                        </a:defRPr>
                      </a:lvl4pPr>
                      <a:lvl5pPr marL="1371600" algn="l" defTabSz="685800" rtl="0" eaLnBrk="1" latinLnBrk="0" hangingPunct="1">
                        <a:defRPr sz="1350" kern="1200">
                          <a:solidFill>
                            <a:schemeClr val="tx1"/>
                          </a:solidFill>
                          <a:latin typeface="Avenir Next"/>
                        </a:defRPr>
                      </a:lvl5pPr>
                      <a:lvl6pPr marL="1714500" algn="l" defTabSz="685800" rtl="0" eaLnBrk="1" latinLnBrk="0" hangingPunct="1">
                        <a:defRPr sz="1350" kern="1200">
                          <a:solidFill>
                            <a:schemeClr val="tx1"/>
                          </a:solidFill>
                          <a:latin typeface="Avenir Next"/>
                        </a:defRPr>
                      </a:lvl6pPr>
                      <a:lvl7pPr marL="2057400" algn="l" defTabSz="685800" rtl="0" eaLnBrk="1" latinLnBrk="0" hangingPunct="1">
                        <a:defRPr sz="1350" kern="1200">
                          <a:solidFill>
                            <a:schemeClr val="tx1"/>
                          </a:solidFill>
                          <a:latin typeface="Avenir Next"/>
                        </a:defRPr>
                      </a:lvl7pPr>
                      <a:lvl8pPr marL="2400300" algn="l" defTabSz="685800" rtl="0" eaLnBrk="1" latinLnBrk="0" hangingPunct="1">
                        <a:defRPr sz="1350" kern="1200">
                          <a:solidFill>
                            <a:schemeClr val="tx1"/>
                          </a:solidFill>
                          <a:latin typeface="Avenir Next"/>
                        </a:defRPr>
                      </a:lvl8pPr>
                      <a:lvl9pPr marL="2743200" algn="l" defTabSz="685800" rtl="0" eaLnBrk="1" latinLnBrk="0" hangingPunct="1">
                        <a:defRPr sz="1350" kern="1200">
                          <a:solidFill>
                            <a:schemeClr val="tx1"/>
                          </a:solidFill>
                          <a:latin typeface="Avenir Next"/>
                        </a:defRPr>
                      </a:lvl9pPr>
                    </a:lstStyle>
                    <a:p>
                      <a:pPr marL="0" marR="0" lvl="0" indent="0" algn="ctr" defTabSz="914400" rtl="0" eaLnBrk="1" fontAlgn="base" latinLnBrk="0" hangingPunct="1">
                        <a:lnSpc>
                          <a:spcPct val="100000"/>
                        </a:lnSpc>
                        <a:spcBef>
                          <a:spcPts val="400"/>
                        </a:spcBef>
                        <a:spcAft>
                          <a:spcPts val="400"/>
                        </a:spcAft>
                        <a:buClrTx/>
                        <a:buSzTx/>
                        <a:buFontTx/>
                        <a:buNone/>
                        <a:tabLst/>
                      </a:pPr>
                      <a:r>
                        <a:rPr kumimoji="0" lang="en-US" altLang="en-DK" sz="1000" b="0" i="0" u="none" strike="noStrike" cap="none" normalizeH="0" baseline="0" dirty="0">
                          <a:ln>
                            <a:noFill/>
                          </a:ln>
                          <a:solidFill>
                            <a:srgbClr val="58595B"/>
                          </a:solidFill>
                          <a:effectLst/>
                          <a:latin typeface="+mn-lt"/>
                          <a:ea typeface="Times New Roman" panose="02020603050405020304" pitchFamily="18" charset="0"/>
                          <a:cs typeface="Ellab Sans" panose="02000503000000020004" pitchFamily="2" charset="0"/>
                        </a:rPr>
                        <a:t>37.5</a:t>
                      </a:r>
                    </a:p>
                  </a:txBody>
                  <a:tcPr marL="61381" marR="6138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Avenir Next"/>
                        </a:defRPr>
                      </a:lvl1pPr>
                      <a:lvl2pPr marL="342900" algn="l" defTabSz="685800" rtl="0" eaLnBrk="1" latinLnBrk="0" hangingPunct="1">
                        <a:defRPr sz="1350" kern="1200">
                          <a:solidFill>
                            <a:schemeClr val="tx1"/>
                          </a:solidFill>
                          <a:latin typeface="Avenir Next"/>
                        </a:defRPr>
                      </a:lvl2pPr>
                      <a:lvl3pPr marL="685800" algn="l" defTabSz="685800" rtl="0" eaLnBrk="1" latinLnBrk="0" hangingPunct="1">
                        <a:defRPr sz="1350" kern="1200">
                          <a:solidFill>
                            <a:schemeClr val="tx1"/>
                          </a:solidFill>
                          <a:latin typeface="Avenir Next"/>
                        </a:defRPr>
                      </a:lvl3pPr>
                      <a:lvl4pPr marL="1028700" algn="l" defTabSz="685800" rtl="0" eaLnBrk="1" latinLnBrk="0" hangingPunct="1">
                        <a:defRPr sz="1350" kern="1200">
                          <a:solidFill>
                            <a:schemeClr val="tx1"/>
                          </a:solidFill>
                          <a:latin typeface="Avenir Next"/>
                        </a:defRPr>
                      </a:lvl4pPr>
                      <a:lvl5pPr marL="1371600" algn="l" defTabSz="685800" rtl="0" eaLnBrk="1" latinLnBrk="0" hangingPunct="1">
                        <a:defRPr sz="1350" kern="1200">
                          <a:solidFill>
                            <a:schemeClr val="tx1"/>
                          </a:solidFill>
                          <a:latin typeface="Avenir Next"/>
                        </a:defRPr>
                      </a:lvl5pPr>
                      <a:lvl6pPr marL="1714500" algn="l" defTabSz="685800" rtl="0" eaLnBrk="1" latinLnBrk="0" hangingPunct="1">
                        <a:defRPr sz="1350" kern="1200">
                          <a:solidFill>
                            <a:schemeClr val="tx1"/>
                          </a:solidFill>
                          <a:latin typeface="Avenir Next"/>
                        </a:defRPr>
                      </a:lvl6pPr>
                      <a:lvl7pPr marL="2057400" algn="l" defTabSz="685800" rtl="0" eaLnBrk="1" latinLnBrk="0" hangingPunct="1">
                        <a:defRPr sz="1350" kern="1200">
                          <a:solidFill>
                            <a:schemeClr val="tx1"/>
                          </a:solidFill>
                          <a:latin typeface="Avenir Next"/>
                        </a:defRPr>
                      </a:lvl7pPr>
                      <a:lvl8pPr marL="2400300" algn="l" defTabSz="685800" rtl="0" eaLnBrk="1" latinLnBrk="0" hangingPunct="1">
                        <a:defRPr sz="1350" kern="1200">
                          <a:solidFill>
                            <a:schemeClr val="tx1"/>
                          </a:solidFill>
                          <a:latin typeface="Avenir Next"/>
                        </a:defRPr>
                      </a:lvl8pPr>
                      <a:lvl9pPr marL="2743200" algn="l" defTabSz="685800" rtl="0" eaLnBrk="1" latinLnBrk="0" hangingPunct="1">
                        <a:defRPr sz="1350" kern="1200">
                          <a:solidFill>
                            <a:schemeClr val="tx1"/>
                          </a:solidFill>
                          <a:latin typeface="Avenir Next"/>
                        </a:defRPr>
                      </a:lvl9pPr>
                    </a:lstStyle>
                    <a:p>
                      <a:pPr marL="0" marR="0" lvl="0" indent="0" algn="ctr" defTabSz="914400" rtl="0" eaLnBrk="1" fontAlgn="base" latinLnBrk="0" hangingPunct="1">
                        <a:lnSpc>
                          <a:spcPct val="100000"/>
                        </a:lnSpc>
                        <a:spcBef>
                          <a:spcPts val="400"/>
                        </a:spcBef>
                        <a:spcAft>
                          <a:spcPts val="400"/>
                        </a:spcAft>
                        <a:buClrTx/>
                        <a:buSzTx/>
                        <a:buFontTx/>
                        <a:buNone/>
                        <a:tabLst/>
                        <a:defRPr/>
                      </a:pPr>
                      <a:r>
                        <a:rPr lang="en-US" sz="1000" b="0" i="0" u="none" strike="noStrike" dirty="0">
                          <a:solidFill>
                            <a:schemeClr val="tx1">
                              <a:lumMod val="75000"/>
                            </a:schemeClr>
                          </a:solidFill>
                          <a:effectLst/>
                          <a:latin typeface="+mn-lt"/>
                        </a:rPr>
                        <a:t>5,0%</a:t>
                      </a:r>
                    </a:p>
                  </a:txBody>
                  <a:tcPr marL="61381" marR="61381" marT="0" marB="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53901573"/>
                  </a:ext>
                </a:extLst>
              </a:tr>
              <a:tr h="400061">
                <a:tc>
                  <a:txBody>
                    <a:bodyPr/>
                    <a:lstStyle>
                      <a:lvl1pPr marL="0" algn="l" defTabSz="685800" rtl="0" eaLnBrk="1" latinLnBrk="0" hangingPunct="1">
                        <a:defRPr sz="1350" kern="1200">
                          <a:solidFill>
                            <a:schemeClr val="tx1"/>
                          </a:solidFill>
                          <a:latin typeface="Avenir Next"/>
                        </a:defRPr>
                      </a:lvl1pPr>
                      <a:lvl2pPr marL="342900" algn="l" defTabSz="685800" rtl="0" eaLnBrk="1" latinLnBrk="0" hangingPunct="1">
                        <a:defRPr sz="1350" kern="1200">
                          <a:solidFill>
                            <a:schemeClr val="tx1"/>
                          </a:solidFill>
                          <a:latin typeface="Avenir Next"/>
                        </a:defRPr>
                      </a:lvl2pPr>
                      <a:lvl3pPr marL="685800" algn="l" defTabSz="685800" rtl="0" eaLnBrk="1" latinLnBrk="0" hangingPunct="1">
                        <a:defRPr sz="1350" kern="1200">
                          <a:solidFill>
                            <a:schemeClr val="tx1"/>
                          </a:solidFill>
                          <a:latin typeface="Avenir Next"/>
                        </a:defRPr>
                      </a:lvl3pPr>
                      <a:lvl4pPr marL="1028700" algn="l" defTabSz="685800" rtl="0" eaLnBrk="1" latinLnBrk="0" hangingPunct="1">
                        <a:defRPr sz="1350" kern="1200">
                          <a:solidFill>
                            <a:schemeClr val="tx1"/>
                          </a:solidFill>
                          <a:latin typeface="Avenir Next"/>
                        </a:defRPr>
                      </a:lvl4pPr>
                      <a:lvl5pPr marL="1371600" algn="l" defTabSz="685800" rtl="0" eaLnBrk="1" latinLnBrk="0" hangingPunct="1">
                        <a:defRPr sz="1350" kern="1200">
                          <a:solidFill>
                            <a:schemeClr val="tx1"/>
                          </a:solidFill>
                          <a:latin typeface="Avenir Next"/>
                        </a:defRPr>
                      </a:lvl5pPr>
                      <a:lvl6pPr marL="1714500" algn="l" defTabSz="685800" rtl="0" eaLnBrk="1" latinLnBrk="0" hangingPunct="1">
                        <a:defRPr sz="1350" kern="1200">
                          <a:solidFill>
                            <a:schemeClr val="tx1"/>
                          </a:solidFill>
                          <a:latin typeface="Avenir Next"/>
                        </a:defRPr>
                      </a:lvl6pPr>
                      <a:lvl7pPr marL="2057400" algn="l" defTabSz="685800" rtl="0" eaLnBrk="1" latinLnBrk="0" hangingPunct="1">
                        <a:defRPr sz="1350" kern="1200">
                          <a:solidFill>
                            <a:schemeClr val="tx1"/>
                          </a:solidFill>
                          <a:latin typeface="Avenir Next"/>
                        </a:defRPr>
                      </a:lvl7pPr>
                      <a:lvl8pPr marL="2400300" algn="l" defTabSz="685800" rtl="0" eaLnBrk="1" latinLnBrk="0" hangingPunct="1">
                        <a:defRPr sz="1350" kern="1200">
                          <a:solidFill>
                            <a:schemeClr val="tx1"/>
                          </a:solidFill>
                          <a:latin typeface="Avenir Next"/>
                        </a:defRPr>
                      </a:lvl8pPr>
                      <a:lvl9pPr marL="2743200" algn="l" defTabSz="685800" rtl="0" eaLnBrk="1" latinLnBrk="0" hangingPunct="1">
                        <a:defRPr sz="1350" kern="1200">
                          <a:solidFill>
                            <a:schemeClr val="tx1"/>
                          </a:solidFill>
                          <a:latin typeface="Avenir Next"/>
                        </a:defRPr>
                      </a:lvl9pPr>
                    </a:lstStyle>
                    <a:p>
                      <a:pPr marL="0" marR="0" lvl="0" indent="0" algn="ctr" defTabSz="914400" rtl="0" eaLnBrk="1" fontAlgn="base" latinLnBrk="0" hangingPunct="1">
                        <a:lnSpc>
                          <a:spcPct val="100000"/>
                        </a:lnSpc>
                        <a:spcBef>
                          <a:spcPts val="400"/>
                        </a:spcBef>
                        <a:spcAft>
                          <a:spcPts val="400"/>
                        </a:spcAft>
                        <a:buClrTx/>
                        <a:buSzTx/>
                        <a:buFontTx/>
                        <a:buNone/>
                        <a:tabLst/>
                        <a:defRPr/>
                      </a:pPr>
                      <a:r>
                        <a:rPr kumimoji="0" lang="da-DK" sz="1000" b="0" i="0" u="none" strike="noStrike" kern="1200" cap="none" spc="0" normalizeH="0" baseline="0" noProof="0">
                          <a:ln>
                            <a:noFill/>
                          </a:ln>
                          <a:solidFill>
                            <a:srgbClr val="1F6898">
                              <a:lumMod val="75000"/>
                            </a:srgbClr>
                          </a:solidFill>
                          <a:effectLst/>
                          <a:uLnTx/>
                          <a:uFillTx/>
                          <a:latin typeface="+mn-lt"/>
                          <a:ea typeface="Calibri" panose="020F0502020204030204" pitchFamily="34" charset="0"/>
                          <a:cs typeface="+mn-cs"/>
                        </a:rPr>
                        <a:t>50R</a:t>
                      </a:r>
                      <a:endParaRPr lang="en-US" sz="1000" kern="1200">
                        <a:solidFill>
                          <a:schemeClr val="tx1">
                            <a:lumMod val="75000"/>
                          </a:schemeClr>
                        </a:solidFill>
                        <a:effectLst/>
                        <a:latin typeface="+mn-lt"/>
                        <a:ea typeface="Calibri" panose="020F0502020204030204" pitchFamily="34" charset="0"/>
                        <a:cs typeface="+mn-cs"/>
                      </a:endParaRPr>
                    </a:p>
                  </a:txBody>
                  <a:tcPr marL="61381" marR="61381" marT="0" marB="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2E7F6"/>
                    </a:solidFill>
                  </a:tcPr>
                </a:tc>
                <a:tc>
                  <a:txBody>
                    <a:bodyPr/>
                    <a:lstStyle>
                      <a:lvl1pPr marL="0" algn="l" defTabSz="685800" rtl="0" eaLnBrk="1" latinLnBrk="0" hangingPunct="1">
                        <a:defRPr sz="1350" kern="1200">
                          <a:solidFill>
                            <a:schemeClr val="tx1"/>
                          </a:solidFill>
                          <a:latin typeface="Avenir Next"/>
                        </a:defRPr>
                      </a:lvl1pPr>
                      <a:lvl2pPr marL="342900" algn="l" defTabSz="685800" rtl="0" eaLnBrk="1" latinLnBrk="0" hangingPunct="1">
                        <a:defRPr sz="1350" kern="1200">
                          <a:solidFill>
                            <a:schemeClr val="tx1"/>
                          </a:solidFill>
                          <a:latin typeface="Avenir Next"/>
                        </a:defRPr>
                      </a:lvl2pPr>
                      <a:lvl3pPr marL="685800" algn="l" defTabSz="685800" rtl="0" eaLnBrk="1" latinLnBrk="0" hangingPunct="1">
                        <a:defRPr sz="1350" kern="1200">
                          <a:solidFill>
                            <a:schemeClr val="tx1"/>
                          </a:solidFill>
                          <a:latin typeface="Avenir Next"/>
                        </a:defRPr>
                      </a:lvl3pPr>
                      <a:lvl4pPr marL="1028700" algn="l" defTabSz="685800" rtl="0" eaLnBrk="1" latinLnBrk="0" hangingPunct="1">
                        <a:defRPr sz="1350" kern="1200">
                          <a:solidFill>
                            <a:schemeClr val="tx1"/>
                          </a:solidFill>
                          <a:latin typeface="Avenir Next"/>
                        </a:defRPr>
                      </a:lvl4pPr>
                      <a:lvl5pPr marL="1371600" algn="l" defTabSz="685800" rtl="0" eaLnBrk="1" latinLnBrk="0" hangingPunct="1">
                        <a:defRPr sz="1350" kern="1200">
                          <a:solidFill>
                            <a:schemeClr val="tx1"/>
                          </a:solidFill>
                          <a:latin typeface="Avenir Next"/>
                        </a:defRPr>
                      </a:lvl5pPr>
                      <a:lvl6pPr marL="1714500" algn="l" defTabSz="685800" rtl="0" eaLnBrk="1" latinLnBrk="0" hangingPunct="1">
                        <a:defRPr sz="1350" kern="1200">
                          <a:solidFill>
                            <a:schemeClr val="tx1"/>
                          </a:solidFill>
                          <a:latin typeface="Avenir Next"/>
                        </a:defRPr>
                      </a:lvl6pPr>
                      <a:lvl7pPr marL="2057400" algn="l" defTabSz="685800" rtl="0" eaLnBrk="1" latinLnBrk="0" hangingPunct="1">
                        <a:defRPr sz="1350" kern="1200">
                          <a:solidFill>
                            <a:schemeClr val="tx1"/>
                          </a:solidFill>
                          <a:latin typeface="Avenir Next"/>
                        </a:defRPr>
                      </a:lvl7pPr>
                      <a:lvl8pPr marL="2400300" algn="l" defTabSz="685800" rtl="0" eaLnBrk="1" latinLnBrk="0" hangingPunct="1">
                        <a:defRPr sz="1350" kern="1200">
                          <a:solidFill>
                            <a:schemeClr val="tx1"/>
                          </a:solidFill>
                          <a:latin typeface="Avenir Next"/>
                        </a:defRPr>
                      </a:lvl8pPr>
                      <a:lvl9pPr marL="2743200" algn="l" defTabSz="685800" rtl="0" eaLnBrk="1" latinLnBrk="0" hangingPunct="1">
                        <a:defRPr sz="1350" kern="1200">
                          <a:solidFill>
                            <a:schemeClr val="tx1"/>
                          </a:solidFill>
                          <a:latin typeface="Avenir Next"/>
                        </a:defRPr>
                      </a:lvl9pPr>
                    </a:lstStyle>
                    <a:p>
                      <a:pPr marL="0" marR="0" lvl="0" indent="0" algn="ctr" defTabSz="914400" rtl="0" eaLnBrk="1" fontAlgn="base" latinLnBrk="0" hangingPunct="1">
                        <a:lnSpc>
                          <a:spcPct val="100000"/>
                        </a:lnSpc>
                        <a:spcBef>
                          <a:spcPts val="400"/>
                        </a:spcBef>
                        <a:spcAft>
                          <a:spcPts val="400"/>
                        </a:spcAft>
                        <a:buClrTx/>
                        <a:buSzTx/>
                        <a:buFontTx/>
                        <a:buNone/>
                        <a:tabLst/>
                      </a:pPr>
                      <a:r>
                        <a:rPr kumimoji="0" lang="en-US" altLang="en-DK" sz="1000" b="0" i="0" u="none" strike="noStrike" cap="none" normalizeH="0" baseline="0" dirty="0">
                          <a:ln>
                            <a:noFill/>
                          </a:ln>
                          <a:solidFill>
                            <a:srgbClr val="58595B"/>
                          </a:solidFill>
                          <a:effectLst/>
                          <a:latin typeface="+mn-lt"/>
                          <a:ea typeface="Times New Roman" panose="02020603050405020304" pitchFamily="18" charset="0"/>
                          <a:cs typeface="Ellab Sans" panose="02000503000000020004" pitchFamily="2" charset="0"/>
                        </a:rPr>
                        <a:t>62</a:t>
                      </a:r>
                    </a:p>
                  </a:txBody>
                  <a:tcPr marL="61381" marR="6138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2E7F6"/>
                    </a:solidFill>
                  </a:tcPr>
                </a:tc>
                <a:tc>
                  <a:txBody>
                    <a:bodyPr/>
                    <a:lstStyle>
                      <a:lvl1pPr marL="0" algn="l" defTabSz="685800" rtl="0" eaLnBrk="1" latinLnBrk="0" hangingPunct="1">
                        <a:defRPr sz="1350" kern="1200">
                          <a:solidFill>
                            <a:schemeClr val="tx1"/>
                          </a:solidFill>
                          <a:latin typeface="Avenir Next"/>
                        </a:defRPr>
                      </a:lvl1pPr>
                      <a:lvl2pPr marL="342900" algn="l" defTabSz="685800" rtl="0" eaLnBrk="1" latinLnBrk="0" hangingPunct="1">
                        <a:defRPr sz="1350" kern="1200">
                          <a:solidFill>
                            <a:schemeClr val="tx1"/>
                          </a:solidFill>
                          <a:latin typeface="Avenir Next"/>
                        </a:defRPr>
                      </a:lvl2pPr>
                      <a:lvl3pPr marL="685800" algn="l" defTabSz="685800" rtl="0" eaLnBrk="1" latinLnBrk="0" hangingPunct="1">
                        <a:defRPr sz="1350" kern="1200">
                          <a:solidFill>
                            <a:schemeClr val="tx1"/>
                          </a:solidFill>
                          <a:latin typeface="Avenir Next"/>
                        </a:defRPr>
                      </a:lvl3pPr>
                      <a:lvl4pPr marL="1028700" algn="l" defTabSz="685800" rtl="0" eaLnBrk="1" latinLnBrk="0" hangingPunct="1">
                        <a:defRPr sz="1350" kern="1200">
                          <a:solidFill>
                            <a:schemeClr val="tx1"/>
                          </a:solidFill>
                          <a:latin typeface="Avenir Next"/>
                        </a:defRPr>
                      </a:lvl4pPr>
                      <a:lvl5pPr marL="1371600" algn="l" defTabSz="685800" rtl="0" eaLnBrk="1" latinLnBrk="0" hangingPunct="1">
                        <a:defRPr sz="1350" kern="1200">
                          <a:solidFill>
                            <a:schemeClr val="tx1"/>
                          </a:solidFill>
                          <a:latin typeface="Avenir Next"/>
                        </a:defRPr>
                      </a:lvl5pPr>
                      <a:lvl6pPr marL="1714500" algn="l" defTabSz="685800" rtl="0" eaLnBrk="1" latinLnBrk="0" hangingPunct="1">
                        <a:defRPr sz="1350" kern="1200">
                          <a:solidFill>
                            <a:schemeClr val="tx1"/>
                          </a:solidFill>
                          <a:latin typeface="Avenir Next"/>
                        </a:defRPr>
                      </a:lvl6pPr>
                      <a:lvl7pPr marL="2057400" algn="l" defTabSz="685800" rtl="0" eaLnBrk="1" latinLnBrk="0" hangingPunct="1">
                        <a:defRPr sz="1350" kern="1200">
                          <a:solidFill>
                            <a:schemeClr val="tx1"/>
                          </a:solidFill>
                          <a:latin typeface="Avenir Next"/>
                        </a:defRPr>
                      </a:lvl7pPr>
                      <a:lvl8pPr marL="2400300" algn="l" defTabSz="685800" rtl="0" eaLnBrk="1" latinLnBrk="0" hangingPunct="1">
                        <a:defRPr sz="1350" kern="1200">
                          <a:solidFill>
                            <a:schemeClr val="tx1"/>
                          </a:solidFill>
                          <a:latin typeface="Avenir Next"/>
                        </a:defRPr>
                      </a:lvl8pPr>
                      <a:lvl9pPr marL="2743200" algn="l" defTabSz="685800" rtl="0" eaLnBrk="1" latinLnBrk="0" hangingPunct="1">
                        <a:defRPr sz="1350" kern="1200">
                          <a:solidFill>
                            <a:schemeClr val="tx1"/>
                          </a:solidFill>
                          <a:latin typeface="Avenir Next"/>
                        </a:defRPr>
                      </a:lvl9pPr>
                    </a:lstStyle>
                    <a:p>
                      <a:pPr marL="0" marR="0" lvl="0" indent="0" algn="ctr" defTabSz="914400" rtl="0" eaLnBrk="1" fontAlgn="base" latinLnBrk="0" hangingPunct="1">
                        <a:lnSpc>
                          <a:spcPct val="100000"/>
                        </a:lnSpc>
                        <a:spcBef>
                          <a:spcPts val="400"/>
                        </a:spcBef>
                        <a:spcAft>
                          <a:spcPts val="400"/>
                        </a:spcAft>
                        <a:buClrTx/>
                        <a:buSzTx/>
                        <a:buFontTx/>
                        <a:buNone/>
                        <a:tabLst/>
                        <a:defRPr/>
                      </a:pPr>
                      <a:r>
                        <a:rPr lang="en-US" sz="1000" b="0" i="0" u="none" strike="noStrike" dirty="0">
                          <a:solidFill>
                            <a:schemeClr val="tx1">
                              <a:lumMod val="75000"/>
                            </a:schemeClr>
                          </a:solidFill>
                          <a:effectLst/>
                          <a:latin typeface="+mn-lt"/>
                        </a:rPr>
                        <a:t>7,5%</a:t>
                      </a:r>
                    </a:p>
                  </a:txBody>
                  <a:tcPr marL="61381" marR="61381" marT="0" marB="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2E7F6"/>
                    </a:solidFill>
                  </a:tcPr>
                </a:tc>
                <a:extLst>
                  <a:ext uri="{0D108BD9-81ED-4DB2-BD59-A6C34878D82A}">
                    <a16:rowId xmlns:a16="http://schemas.microsoft.com/office/drawing/2014/main" val="1603553641"/>
                  </a:ext>
                </a:extLst>
              </a:tr>
              <a:tr h="400061">
                <a:tc>
                  <a:txBody>
                    <a:bodyPr/>
                    <a:lstStyle>
                      <a:lvl1pPr marL="0" algn="l" defTabSz="685800" rtl="0" eaLnBrk="1" latinLnBrk="0" hangingPunct="1">
                        <a:defRPr sz="1350" kern="1200">
                          <a:solidFill>
                            <a:schemeClr val="tx1"/>
                          </a:solidFill>
                          <a:latin typeface="Avenir Next"/>
                        </a:defRPr>
                      </a:lvl1pPr>
                      <a:lvl2pPr marL="342900" algn="l" defTabSz="685800" rtl="0" eaLnBrk="1" latinLnBrk="0" hangingPunct="1">
                        <a:defRPr sz="1350" kern="1200">
                          <a:solidFill>
                            <a:schemeClr val="tx1"/>
                          </a:solidFill>
                          <a:latin typeface="Avenir Next"/>
                        </a:defRPr>
                      </a:lvl2pPr>
                      <a:lvl3pPr marL="685800" algn="l" defTabSz="685800" rtl="0" eaLnBrk="1" latinLnBrk="0" hangingPunct="1">
                        <a:defRPr sz="1350" kern="1200">
                          <a:solidFill>
                            <a:schemeClr val="tx1"/>
                          </a:solidFill>
                          <a:latin typeface="Avenir Next"/>
                        </a:defRPr>
                      </a:lvl3pPr>
                      <a:lvl4pPr marL="1028700" algn="l" defTabSz="685800" rtl="0" eaLnBrk="1" latinLnBrk="0" hangingPunct="1">
                        <a:defRPr sz="1350" kern="1200">
                          <a:solidFill>
                            <a:schemeClr val="tx1"/>
                          </a:solidFill>
                          <a:latin typeface="Avenir Next"/>
                        </a:defRPr>
                      </a:lvl4pPr>
                      <a:lvl5pPr marL="1371600" algn="l" defTabSz="685800" rtl="0" eaLnBrk="1" latinLnBrk="0" hangingPunct="1">
                        <a:defRPr sz="1350" kern="1200">
                          <a:solidFill>
                            <a:schemeClr val="tx1"/>
                          </a:solidFill>
                          <a:latin typeface="Avenir Next"/>
                        </a:defRPr>
                      </a:lvl5pPr>
                      <a:lvl6pPr marL="1714500" algn="l" defTabSz="685800" rtl="0" eaLnBrk="1" latinLnBrk="0" hangingPunct="1">
                        <a:defRPr sz="1350" kern="1200">
                          <a:solidFill>
                            <a:schemeClr val="tx1"/>
                          </a:solidFill>
                          <a:latin typeface="Avenir Next"/>
                        </a:defRPr>
                      </a:lvl6pPr>
                      <a:lvl7pPr marL="2057400" algn="l" defTabSz="685800" rtl="0" eaLnBrk="1" latinLnBrk="0" hangingPunct="1">
                        <a:defRPr sz="1350" kern="1200">
                          <a:solidFill>
                            <a:schemeClr val="tx1"/>
                          </a:solidFill>
                          <a:latin typeface="Avenir Next"/>
                        </a:defRPr>
                      </a:lvl7pPr>
                      <a:lvl8pPr marL="2400300" algn="l" defTabSz="685800" rtl="0" eaLnBrk="1" latinLnBrk="0" hangingPunct="1">
                        <a:defRPr sz="1350" kern="1200">
                          <a:solidFill>
                            <a:schemeClr val="tx1"/>
                          </a:solidFill>
                          <a:latin typeface="Avenir Next"/>
                        </a:defRPr>
                      </a:lvl8pPr>
                      <a:lvl9pPr marL="2743200" algn="l" defTabSz="685800" rtl="0" eaLnBrk="1" latinLnBrk="0" hangingPunct="1">
                        <a:defRPr sz="1350" kern="1200">
                          <a:solidFill>
                            <a:schemeClr val="tx1"/>
                          </a:solidFill>
                          <a:latin typeface="Avenir Next"/>
                        </a:defRPr>
                      </a:lvl9pPr>
                    </a:lstStyle>
                    <a:p>
                      <a:pPr marL="0" marR="0" lvl="0" indent="0" algn="ctr" defTabSz="914400" rtl="0" eaLnBrk="1" fontAlgn="base" latinLnBrk="0" hangingPunct="1">
                        <a:lnSpc>
                          <a:spcPct val="100000"/>
                        </a:lnSpc>
                        <a:spcBef>
                          <a:spcPts val="400"/>
                        </a:spcBef>
                        <a:spcAft>
                          <a:spcPts val="400"/>
                        </a:spcAft>
                        <a:buClrTx/>
                        <a:buSzTx/>
                        <a:buFontTx/>
                        <a:buNone/>
                        <a:tabLst/>
                        <a:defRPr/>
                      </a:pPr>
                      <a:r>
                        <a:rPr kumimoji="0" lang="da-DK" sz="1000" b="0" i="0" u="none" strike="noStrike" kern="1200" cap="none" spc="0" normalizeH="0" baseline="0" noProof="0">
                          <a:ln>
                            <a:noFill/>
                          </a:ln>
                          <a:solidFill>
                            <a:srgbClr val="1F6898">
                              <a:lumMod val="75000"/>
                            </a:srgbClr>
                          </a:solidFill>
                          <a:effectLst/>
                          <a:uLnTx/>
                          <a:uFillTx/>
                          <a:latin typeface="+mn-lt"/>
                          <a:ea typeface="Calibri" panose="020F0502020204030204" pitchFamily="34" charset="0"/>
                          <a:cs typeface="+mn-cs"/>
                        </a:rPr>
                        <a:t>100R</a:t>
                      </a:r>
                      <a:endParaRPr lang="en-US" sz="1000" kern="1200">
                        <a:solidFill>
                          <a:schemeClr val="tx1">
                            <a:lumMod val="75000"/>
                          </a:schemeClr>
                        </a:solidFill>
                        <a:effectLst/>
                        <a:latin typeface="+mn-lt"/>
                        <a:ea typeface="Calibri" panose="020F0502020204030204" pitchFamily="34" charset="0"/>
                        <a:cs typeface="+mn-cs"/>
                      </a:endParaRPr>
                    </a:p>
                  </a:txBody>
                  <a:tcPr marL="61381" marR="61381" marT="0" marB="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Avenir Next"/>
                        </a:defRPr>
                      </a:lvl1pPr>
                      <a:lvl2pPr marL="342900" algn="l" defTabSz="685800" rtl="0" eaLnBrk="1" latinLnBrk="0" hangingPunct="1">
                        <a:defRPr sz="1350" kern="1200">
                          <a:solidFill>
                            <a:schemeClr val="tx1"/>
                          </a:solidFill>
                          <a:latin typeface="Avenir Next"/>
                        </a:defRPr>
                      </a:lvl2pPr>
                      <a:lvl3pPr marL="685800" algn="l" defTabSz="685800" rtl="0" eaLnBrk="1" latinLnBrk="0" hangingPunct="1">
                        <a:defRPr sz="1350" kern="1200">
                          <a:solidFill>
                            <a:schemeClr val="tx1"/>
                          </a:solidFill>
                          <a:latin typeface="Avenir Next"/>
                        </a:defRPr>
                      </a:lvl3pPr>
                      <a:lvl4pPr marL="1028700" algn="l" defTabSz="685800" rtl="0" eaLnBrk="1" latinLnBrk="0" hangingPunct="1">
                        <a:defRPr sz="1350" kern="1200">
                          <a:solidFill>
                            <a:schemeClr val="tx1"/>
                          </a:solidFill>
                          <a:latin typeface="Avenir Next"/>
                        </a:defRPr>
                      </a:lvl4pPr>
                      <a:lvl5pPr marL="1371600" algn="l" defTabSz="685800" rtl="0" eaLnBrk="1" latinLnBrk="0" hangingPunct="1">
                        <a:defRPr sz="1350" kern="1200">
                          <a:solidFill>
                            <a:schemeClr val="tx1"/>
                          </a:solidFill>
                          <a:latin typeface="Avenir Next"/>
                        </a:defRPr>
                      </a:lvl5pPr>
                      <a:lvl6pPr marL="1714500" algn="l" defTabSz="685800" rtl="0" eaLnBrk="1" latinLnBrk="0" hangingPunct="1">
                        <a:defRPr sz="1350" kern="1200">
                          <a:solidFill>
                            <a:schemeClr val="tx1"/>
                          </a:solidFill>
                          <a:latin typeface="Avenir Next"/>
                        </a:defRPr>
                      </a:lvl6pPr>
                      <a:lvl7pPr marL="2057400" algn="l" defTabSz="685800" rtl="0" eaLnBrk="1" latinLnBrk="0" hangingPunct="1">
                        <a:defRPr sz="1350" kern="1200">
                          <a:solidFill>
                            <a:schemeClr val="tx1"/>
                          </a:solidFill>
                          <a:latin typeface="Avenir Next"/>
                        </a:defRPr>
                      </a:lvl7pPr>
                      <a:lvl8pPr marL="2400300" algn="l" defTabSz="685800" rtl="0" eaLnBrk="1" latinLnBrk="0" hangingPunct="1">
                        <a:defRPr sz="1350" kern="1200">
                          <a:solidFill>
                            <a:schemeClr val="tx1"/>
                          </a:solidFill>
                          <a:latin typeface="Avenir Next"/>
                        </a:defRPr>
                      </a:lvl8pPr>
                      <a:lvl9pPr marL="2743200" algn="l" defTabSz="685800" rtl="0" eaLnBrk="1" latinLnBrk="0" hangingPunct="1">
                        <a:defRPr sz="1350" kern="1200">
                          <a:solidFill>
                            <a:schemeClr val="tx1"/>
                          </a:solidFill>
                          <a:latin typeface="Avenir Next"/>
                        </a:defRPr>
                      </a:lvl9pPr>
                    </a:lstStyle>
                    <a:p>
                      <a:pPr marL="0" marR="0" lvl="0" indent="0" algn="ctr" defTabSz="914400" rtl="0" eaLnBrk="1" fontAlgn="base" latinLnBrk="0" hangingPunct="1">
                        <a:lnSpc>
                          <a:spcPct val="100000"/>
                        </a:lnSpc>
                        <a:spcBef>
                          <a:spcPts val="400"/>
                        </a:spcBef>
                        <a:spcAft>
                          <a:spcPts val="400"/>
                        </a:spcAft>
                        <a:buClrTx/>
                        <a:buSzTx/>
                        <a:buFontTx/>
                        <a:buNone/>
                        <a:tabLst/>
                      </a:pPr>
                      <a:r>
                        <a:rPr kumimoji="0" lang="en-US" altLang="en-DK" sz="1000" b="0" i="0" u="none" strike="noStrike" cap="none" normalizeH="0" baseline="0" dirty="0">
                          <a:ln>
                            <a:noFill/>
                          </a:ln>
                          <a:solidFill>
                            <a:srgbClr val="58595B"/>
                          </a:solidFill>
                          <a:effectLst/>
                          <a:latin typeface="+mn-lt"/>
                          <a:ea typeface="Times New Roman" panose="02020603050405020304" pitchFamily="18" charset="0"/>
                          <a:cs typeface="Ellab Sans" panose="02000503000000020004" pitchFamily="2" charset="0"/>
                        </a:rPr>
                        <a:t>123</a:t>
                      </a:r>
                    </a:p>
                  </a:txBody>
                  <a:tcPr marL="61381" marR="6138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Avenir Next"/>
                        </a:defRPr>
                      </a:lvl1pPr>
                      <a:lvl2pPr marL="342900" algn="l" defTabSz="685800" rtl="0" eaLnBrk="1" latinLnBrk="0" hangingPunct="1">
                        <a:defRPr sz="1350" kern="1200">
                          <a:solidFill>
                            <a:schemeClr val="tx1"/>
                          </a:solidFill>
                          <a:latin typeface="Avenir Next"/>
                        </a:defRPr>
                      </a:lvl2pPr>
                      <a:lvl3pPr marL="685800" algn="l" defTabSz="685800" rtl="0" eaLnBrk="1" latinLnBrk="0" hangingPunct="1">
                        <a:defRPr sz="1350" kern="1200">
                          <a:solidFill>
                            <a:schemeClr val="tx1"/>
                          </a:solidFill>
                          <a:latin typeface="Avenir Next"/>
                        </a:defRPr>
                      </a:lvl3pPr>
                      <a:lvl4pPr marL="1028700" algn="l" defTabSz="685800" rtl="0" eaLnBrk="1" latinLnBrk="0" hangingPunct="1">
                        <a:defRPr sz="1350" kern="1200">
                          <a:solidFill>
                            <a:schemeClr val="tx1"/>
                          </a:solidFill>
                          <a:latin typeface="Avenir Next"/>
                        </a:defRPr>
                      </a:lvl4pPr>
                      <a:lvl5pPr marL="1371600" algn="l" defTabSz="685800" rtl="0" eaLnBrk="1" latinLnBrk="0" hangingPunct="1">
                        <a:defRPr sz="1350" kern="1200">
                          <a:solidFill>
                            <a:schemeClr val="tx1"/>
                          </a:solidFill>
                          <a:latin typeface="Avenir Next"/>
                        </a:defRPr>
                      </a:lvl5pPr>
                      <a:lvl6pPr marL="1714500" algn="l" defTabSz="685800" rtl="0" eaLnBrk="1" latinLnBrk="0" hangingPunct="1">
                        <a:defRPr sz="1350" kern="1200">
                          <a:solidFill>
                            <a:schemeClr val="tx1"/>
                          </a:solidFill>
                          <a:latin typeface="Avenir Next"/>
                        </a:defRPr>
                      </a:lvl6pPr>
                      <a:lvl7pPr marL="2057400" algn="l" defTabSz="685800" rtl="0" eaLnBrk="1" latinLnBrk="0" hangingPunct="1">
                        <a:defRPr sz="1350" kern="1200">
                          <a:solidFill>
                            <a:schemeClr val="tx1"/>
                          </a:solidFill>
                          <a:latin typeface="Avenir Next"/>
                        </a:defRPr>
                      </a:lvl7pPr>
                      <a:lvl8pPr marL="2400300" algn="l" defTabSz="685800" rtl="0" eaLnBrk="1" latinLnBrk="0" hangingPunct="1">
                        <a:defRPr sz="1350" kern="1200">
                          <a:solidFill>
                            <a:schemeClr val="tx1"/>
                          </a:solidFill>
                          <a:latin typeface="Avenir Next"/>
                        </a:defRPr>
                      </a:lvl8pPr>
                      <a:lvl9pPr marL="2743200" algn="l" defTabSz="685800" rtl="0" eaLnBrk="1" latinLnBrk="0" hangingPunct="1">
                        <a:defRPr sz="1350" kern="1200">
                          <a:solidFill>
                            <a:schemeClr val="tx1"/>
                          </a:solidFill>
                          <a:latin typeface="Avenir Next"/>
                        </a:defRPr>
                      </a:lvl9pPr>
                    </a:lstStyle>
                    <a:p>
                      <a:pPr marL="0" marR="0" lvl="0" indent="0" algn="ctr" defTabSz="914400" rtl="0" eaLnBrk="1" fontAlgn="base" latinLnBrk="0" hangingPunct="1">
                        <a:lnSpc>
                          <a:spcPct val="100000"/>
                        </a:lnSpc>
                        <a:spcBef>
                          <a:spcPts val="400"/>
                        </a:spcBef>
                        <a:spcAft>
                          <a:spcPts val="400"/>
                        </a:spcAft>
                        <a:buClrTx/>
                        <a:buSzTx/>
                        <a:buFontTx/>
                        <a:buNone/>
                        <a:tabLst/>
                        <a:defRPr/>
                      </a:pPr>
                      <a:r>
                        <a:rPr lang="en-US" sz="1000" b="0" i="0" u="none" strike="noStrike">
                          <a:solidFill>
                            <a:schemeClr val="tx1">
                              <a:lumMod val="75000"/>
                            </a:schemeClr>
                          </a:solidFill>
                          <a:effectLst/>
                          <a:latin typeface="+mn-lt"/>
                        </a:rPr>
                        <a:t>5,0%</a:t>
                      </a:r>
                    </a:p>
                  </a:txBody>
                  <a:tcPr marL="61381" marR="61381" marT="0" marB="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49681230"/>
                  </a:ext>
                </a:extLst>
              </a:tr>
              <a:tr h="400061">
                <a:tc>
                  <a:txBody>
                    <a:bodyPr/>
                    <a:lstStyle>
                      <a:lvl1pPr marL="0" algn="l" defTabSz="685800" rtl="0" eaLnBrk="1" latinLnBrk="0" hangingPunct="1">
                        <a:lnSpc>
                          <a:spcPct val="120000"/>
                        </a:lnSpc>
                        <a:spcBef>
                          <a:spcPct val="20000"/>
                        </a:spcBef>
                        <a:buClr>
                          <a:srgbClr val="1F6898"/>
                        </a:buClr>
                        <a:buSzPct val="100000"/>
                        <a:buFont typeface="Arial" panose="020B0604020202020204" pitchFamily="34" charset="0"/>
                        <a:defRPr sz="1350" kern="1200">
                          <a:solidFill>
                            <a:schemeClr val="tx2"/>
                          </a:solidFill>
                          <a:latin typeface="Arial" panose="020B0604020202020204" pitchFamily="34" charset="0"/>
                        </a:defRPr>
                      </a:lvl1pPr>
                      <a:lvl2pPr marL="742950" indent="-285750" algn="l" defTabSz="685800" rtl="0" eaLnBrk="1" latinLnBrk="0" hangingPunct="1">
                        <a:lnSpc>
                          <a:spcPct val="120000"/>
                        </a:lnSpc>
                        <a:spcBef>
                          <a:spcPct val="20000"/>
                        </a:spcBef>
                        <a:buClr>
                          <a:srgbClr val="1F6898"/>
                        </a:buClr>
                        <a:buSzPct val="80000"/>
                        <a:buFont typeface="Arial" panose="020B0604020202020204" pitchFamily="34" charset="0"/>
                        <a:defRPr sz="1600" kern="1200">
                          <a:solidFill>
                            <a:schemeClr val="tx2"/>
                          </a:solidFill>
                          <a:latin typeface="Arial" panose="020B0604020202020204" pitchFamily="34" charset="0"/>
                        </a:defRPr>
                      </a:lvl2pPr>
                      <a:lvl3pPr marL="1143000" indent="-228600" algn="l" defTabSz="685800" rtl="0" eaLnBrk="1" latinLnBrk="0" hangingPunct="1">
                        <a:lnSpc>
                          <a:spcPct val="120000"/>
                        </a:lnSpc>
                        <a:spcBef>
                          <a:spcPct val="20000"/>
                        </a:spcBef>
                        <a:buClr>
                          <a:srgbClr val="1F6898"/>
                        </a:buClr>
                        <a:buSzPct val="80000"/>
                        <a:buFont typeface="Arial" panose="020B0604020202020204" pitchFamily="34" charset="0"/>
                        <a:defRPr sz="1600" kern="1200">
                          <a:solidFill>
                            <a:schemeClr val="tx2"/>
                          </a:solidFill>
                          <a:latin typeface="Arial" panose="020B0604020202020204" pitchFamily="34" charset="0"/>
                        </a:defRPr>
                      </a:lvl3pPr>
                      <a:lvl4pPr marL="1600200" indent="-228600" algn="l" defTabSz="685800" rtl="0" eaLnBrk="1" latinLnBrk="0" hangingPunct="1">
                        <a:lnSpc>
                          <a:spcPct val="120000"/>
                        </a:lnSpc>
                        <a:spcBef>
                          <a:spcPct val="20000"/>
                        </a:spcBef>
                        <a:buClr>
                          <a:srgbClr val="1F6898"/>
                        </a:buClr>
                        <a:buSzPct val="80000"/>
                        <a:buFont typeface="Arial" panose="020B0604020202020204" pitchFamily="34" charset="0"/>
                        <a:defRPr sz="1400" kern="1200">
                          <a:solidFill>
                            <a:schemeClr val="tx2"/>
                          </a:solidFill>
                          <a:latin typeface="Arial" panose="020B0604020202020204" pitchFamily="34" charset="0"/>
                        </a:defRPr>
                      </a:lvl4pPr>
                      <a:lvl5pPr marL="2057400" indent="-228600" algn="l" defTabSz="685800" rtl="0" eaLnBrk="1" latinLnBrk="0" hangingPunct="1">
                        <a:lnSpc>
                          <a:spcPct val="120000"/>
                        </a:lnSpc>
                        <a:spcBef>
                          <a:spcPct val="20000"/>
                        </a:spcBef>
                        <a:buClr>
                          <a:srgbClr val="1F6898"/>
                        </a:buClr>
                        <a:buSzPct val="80000"/>
                        <a:buFont typeface="Arial" panose="020B0604020202020204" pitchFamily="34" charset="0"/>
                        <a:defRPr sz="1400" kern="1200">
                          <a:solidFill>
                            <a:schemeClr val="tx2"/>
                          </a:solidFill>
                          <a:latin typeface="Arial" panose="020B0604020202020204" pitchFamily="34" charset="0"/>
                        </a:defRPr>
                      </a:lvl5pPr>
                      <a:lvl6pPr marL="2514600" indent="-228600" algn="l" defTabSz="685800" rtl="0" eaLnBrk="0" fontAlgn="base" latinLnBrk="0" hangingPunct="0">
                        <a:lnSpc>
                          <a:spcPct val="120000"/>
                        </a:lnSpc>
                        <a:spcBef>
                          <a:spcPct val="20000"/>
                        </a:spcBef>
                        <a:spcAft>
                          <a:spcPct val="0"/>
                        </a:spcAft>
                        <a:buClr>
                          <a:srgbClr val="1F6898"/>
                        </a:buClr>
                        <a:buSzPct val="80000"/>
                        <a:buFont typeface="Arial" panose="020B0604020202020204" pitchFamily="34" charset="0"/>
                        <a:defRPr sz="1400" kern="1200">
                          <a:solidFill>
                            <a:schemeClr val="tx2"/>
                          </a:solidFill>
                          <a:latin typeface="Arial" panose="020B0604020202020204" pitchFamily="34" charset="0"/>
                        </a:defRPr>
                      </a:lvl6pPr>
                      <a:lvl7pPr marL="2971800" indent="-228600" algn="l" defTabSz="685800" rtl="0" eaLnBrk="0" fontAlgn="base" latinLnBrk="0" hangingPunct="0">
                        <a:lnSpc>
                          <a:spcPct val="120000"/>
                        </a:lnSpc>
                        <a:spcBef>
                          <a:spcPct val="20000"/>
                        </a:spcBef>
                        <a:spcAft>
                          <a:spcPct val="0"/>
                        </a:spcAft>
                        <a:buClr>
                          <a:srgbClr val="1F6898"/>
                        </a:buClr>
                        <a:buSzPct val="80000"/>
                        <a:buFont typeface="Arial" panose="020B0604020202020204" pitchFamily="34" charset="0"/>
                        <a:defRPr sz="1400" kern="1200">
                          <a:solidFill>
                            <a:schemeClr val="tx2"/>
                          </a:solidFill>
                          <a:latin typeface="Arial" panose="020B0604020202020204" pitchFamily="34" charset="0"/>
                        </a:defRPr>
                      </a:lvl7pPr>
                      <a:lvl8pPr marL="3429000" indent="-228600" algn="l" defTabSz="685800" rtl="0" eaLnBrk="0" fontAlgn="base" latinLnBrk="0" hangingPunct="0">
                        <a:lnSpc>
                          <a:spcPct val="120000"/>
                        </a:lnSpc>
                        <a:spcBef>
                          <a:spcPct val="20000"/>
                        </a:spcBef>
                        <a:spcAft>
                          <a:spcPct val="0"/>
                        </a:spcAft>
                        <a:buClr>
                          <a:srgbClr val="1F6898"/>
                        </a:buClr>
                        <a:buSzPct val="80000"/>
                        <a:buFont typeface="Arial" panose="020B0604020202020204" pitchFamily="34" charset="0"/>
                        <a:defRPr sz="1400" kern="1200">
                          <a:solidFill>
                            <a:schemeClr val="tx2"/>
                          </a:solidFill>
                          <a:latin typeface="Arial" panose="020B0604020202020204" pitchFamily="34" charset="0"/>
                        </a:defRPr>
                      </a:lvl8pPr>
                      <a:lvl9pPr marL="3886200" indent="-228600" algn="l" defTabSz="685800" rtl="0" eaLnBrk="0" fontAlgn="base" latinLnBrk="0" hangingPunct="0">
                        <a:lnSpc>
                          <a:spcPct val="120000"/>
                        </a:lnSpc>
                        <a:spcBef>
                          <a:spcPct val="20000"/>
                        </a:spcBef>
                        <a:spcAft>
                          <a:spcPct val="0"/>
                        </a:spcAft>
                        <a:buClr>
                          <a:srgbClr val="1F6898"/>
                        </a:buClr>
                        <a:buSzPct val="80000"/>
                        <a:buFont typeface="Arial" panose="020B0604020202020204" pitchFamily="34" charset="0"/>
                        <a:defRPr sz="1400" kern="12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ts val="400"/>
                        </a:spcBef>
                        <a:spcAft>
                          <a:spcPts val="400"/>
                        </a:spcAft>
                        <a:buClrTx/>
                        <a:buSzTx/>
                        <a:buFontTx/>
                        <a:buNone/>
                        <a:tabLst/>
                      </a:pPr>
                      <a:r>
                        <a:rPr kumimoji="0" lang="en-US" altLang="en-DK" sz="1000" b="0" i="0" u="none" strike="noStrike" cap="none" normalizeH="0" baseline="0" dirty="0">
                          <a:ln>
                            <a:noFill/>
                          </a:ln>
                          <a:solidFill>
                            <a:schemeClr val="tx1"/>
                          </a:solidFill>
                          <a:effectLst/>
                          <a:latin typeface="+mj-lt"/>
                          <a:ea typeface="Times New Roman" panose="02020603050405020304" pitchFamily="18" charset="0"/>
                          <a:cs typeface="Ellab Sans" panose="02000503000000020004" pitchFamily="2" charset="0"/>
                        </a:rPr>
                        <a:t>Total</a:t>
                      </a:r>
                    </a:p>
                  </a:txBody>
                  <a:tcPr marL="61381" marR="61381" marT="0" marB="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EC9DF"/>
                    </a:solidFill>
                  </a:tcPr>
                </a:tc>
                <a:tc>
                  <a:txBody>
                    <a:bodyPr/>
                    <a:lstStyle>
                      <a:lvl1pPr marL="0" algn="l" defTabSz="685800" rtl="0" eaLnBrk="1" latinLnBrk="0" hangingPunct="1">
                        <a:lnSpc>
                          <a:spcPct val="120000"/>
                        </a:lnSpc>
                        <a:spcBef>
                          <a:spcPct val="20000"/>
                        </a:spcBef>
                        <a:buClr>
                          <a:srgbClr val="1F6898"/>
                        </a:buClr>
                        <a:buSzPct val="100000"/>
                        <a:buFont typeface="Arial" panose="020B0604020202020204" pitchFamily="34" charset="0"/>
                        <a:defRPr sz="1350" kern="1200">
                          <a:solidFill>
                            <a:schemeClr val="tx2"/>
                          </a:solidFill>
                          <a:latin typeface="Arial" panose="020B0604020202020204" pitchFamily="34" charset="0"/>
                        </a:defRPr>
                      </a:lvl1pPr>
                      <a:lvl2pPr marL="742950" indent="-285750" algn="l" defTabSz="685800" rtl="0" eaLnBrk="1" latinLnBrk="0" hangingPunct="1">
                        <a:lnSpc>
                          <a:spcPct val="120000"/>
                        </a:lnSpc>
                        <a:spcBef>
                          <a:spcPct val="20000"/>
                        </a:spcBef>
                        <a:buClr>
                          <a:srgbClr val="1F6898"/>
                        </a:buClr>
                        <a:buSzPct val="80000"/>
                        <a:buFont typeface="Arial" panose="020B0604020202020204" pitchFamily="34" charset="0"/>
                        <a:defRPr sz="1600" kern="1200">
                          <a:solidFill>
                            <a:schemeClr val="tx2"/>
                          </a:solidFill>
                          <a:latin typeface="Arial" panose="020B0604020202020204" pitchFamily="34" charset="0"/>
                        </a:defRPr>
                      </a:lvl2pPr>
                      <a:lvl3pPr marL="1143000" indent="-228600" algn="l" defTabSz="685800" rtl="0" eaLnBrk="1" latinLnBrk="0" hangingPunct="1">
                        <a:lnSpc>
                          <a:spcPct val="120000"/>
                        </a:lnSpc>
                        <a:spcBef>
                          <a:spcPct val="20000"/>
                        </a:spcBef>
                        <a:buClr>
                          <a:srgbClr val="1F6898"/>
                        </a:buClr>
                        <a:buSzPct val="80000"/>
                        <a:buFont typeface="Arial" panose="020B0604020202020204" pitchFamily="34" charset="0"/>
                        <a:defRPr sz="1600" kern="1200">
                          <a:solidFill>
                            <a:schemeClr val="tx2"/>
                          </a:solidFill>
                          <a:latin typeface="Arial" panose="020B0604020202020204" pitchFamily="34" charset="0"/>
                        </a:defRPr>
                      </a:lvl3pPr>
                      <a:lvl4pPr marL="1600200" indent="-228600" algn="l" defTabSz="685800" rtl="0" eaLnBrk="1" latinLnBrk="0" hangingPunct="1">
                        <a:lnSpc>
                          <a:spcPct val="120000"/>
                        </a:lnSpc>
                        <a:spcBef>
                          <a:spcPct val="20000"/>
                        </a:spcBef>
                        <a:buClr>
                          <a:srgbClr val="1F6898"/>
                        </a:buClr>
                        <a:buSzPct val="80000"/>
                        <a:buFont typeface="Arial" panose="020B0604020202020204" pitchFamily="34" charset="0"/>
                        <a:defRPr sz="1400" kern="1200">
                          <a:solidFill>
                            <a:schemeClr val="tx2"/>
                          </a:solidFill>
                          <a:latin typeface="Arial" panose="020B0604020202020204" pitchFamily="34" charset="0"/>
                        </a:defRPr>
                      </a:lvl4pPr>
                      <a:lvl5pPr marL="2057400" indent="-228600" algn="l" defTabSz="685800" rtl="0" eaLnBrk="1" latinLnBrk="0" hangingPunct="1">
                        <a:lnSpc>
                          <a:spcPct val="120000"/>
                        </a:lnSpc>
                        <a:spcBef>
                          <a:spcPct val="20000"/>
                        </a:spcBef>
                        <a:buClr>
                          <a:srgbClr val="1F6898"/>
                        </a:buClr>
                        <a:buSzPct val="80000"/>
                        <a:buFont typeface="Arial" panose="020B0604020202020204" pitchFamily="34" charset="0"/>
                        <a:defRPr sz="1400" kern="1200">
                          <a:solidFill>
                            <a:schemeClr val="tx2"/>
                          </a:solidFill>
                          <a:latin typeface="Arial" panose="020B0604020202020204" pitchFamily="34" charset="0"/>
                        </a:defRPr>
                      </a:lvl5pPr>
                      <a:lvl6pPr marL="2514600" indent="-228600" algn="l" defTabSz="685800" rtl="0" eaLnBrk="0" fontAlgn="base" latinLnBrk="0" hangingPunct="0">
                        <a:lnSpc>
                          <a:spcPct val="120000"/>
                        </a:lnSpc>
                        <a:spcBef>
                          <a:spcPct val="20000"/>
                        </a:spcBef>
                        <a:spcAft>
                          <a:spcPct val="0"/>
                        </a:spcAft>
                        <a:buClr>
                          <a:srgbClr val="1F6898"/>
                        </a:buClr>
                        <a:buSzPct val="80000"/>
                        <a:buFont typeface="Arial" panose="020B0604020202020204" pitchFamily="34" charset="0"/>
                        <a:defRPr sz="1400" kern="1200">
                          <a:solidFill>
                            <a:schemeClr val="tx2"/>
                          </a:solidFill>
                          <a:latin typeface="Arial" panose="020B0604020202020204" pitchFamily="34" charset="0"/>
                        </a:defRPr>
                      </a:lvl6pPr>
                      <a:lvl7pPr marL="2971800" indent="-228600" algn="l" defTabSz="685800" rtl="0" eaLnBrk="0" fontAlgn="base" latinLnBrk="0" hangingPunct="0">
                        <a:lnSpc>
                          <a:spcPct val="120000"/>
                        </a:lnSpc>
                        <a:spcBef>
                          <a:spcPct val="20000"/>
                        </a:spcBef>
                        <a:spcAft>
                          <a:spcPct val="0"/>
                        </a:spcAft>
                        <a:buClr>
                          <a:srgbClr val="1F6898"/>
                        </a:buClr>
                        <a:buSzPct val="80000"/>
                        <a:buFont typeface="Arial" panose="020B0604020202020204" pitchFamily="34" charset="0"/>
                        <a:defRPr sz="1400" kern="1200">
                          <a:solidFill>
                            <a:schemeClr val="tx2"/>
                          </a:solidFill>
                          <a:latin typeface="Arial" panose="020B0604020202020204" pitchFamily="34" charset="0"/>
                        </a:defRPr>
                      </a:lvl7pPr>
                      <a:lvl8pPr marL="3429000" indent="-228600" algn="l" defTabSz="685800" rtl="0" eaLnBrk="0" fontAlgn="base" latinLnBrk="0" hangingPunct="0">
                        <a:lnSpc>
                          <a:spcPct val="120000"/>
                        </a:lnSpc>
                        <a:spcBef>
                          <a:spcPct val="20000"/>
                        </a:spcBef>
                        <a:spcAft>
                          <a:spcPct val="0"/>
                        </a:spcAft>
                        <a:buClr>
                          <a:srgbClr val="1F6898"/>
                        </a:buClr>
                        <a:buSzPct val="80000"/>
                        <a:buFont typeface="Arial" panose="020B0604020202020204" pitchFamily="34" charset="0"/>
                        <a:defRPr sz="1400" kern="1200">
                          <a:solidFill>
                            <a:schemeClr val="tx2"/>
                          </a:solidFill>
                          <a:latin typeface="Arial" panose="020B0604020202020204" pitchFamily="34" charset="0"/>
                        </a:defRPr>
                      </a:lvl8pPr>
                      <a:lvl9pPr marL="3886200" indent="-228600" algn="l" defTabSz="685800" rtl="0" eaLnBrk="0" fontAlgn="base" latinLnBrk="0" hangingPunct="0">
                        <a:lnSpc>
                          <a:spcPct val="120000"/>
                        </a:lnSpc>
                        <a:spcBef>
                          <a:spcPct val="20000"/>
                        </a:spcBef>
                        <a:spcAft>
                          <a:spcPct val="0"/>
                        </a:spcAft>
                        <a:buClr>
                          <a:srgbClr val="1F6898"/>
                        </a:buClr>
                        <a:buSzPct val="80000"/>
                        <a:buFont typeface="Arial" panose="020B0604020202020204" pitchFamily="34" charset="0"/>
                        <a:defRPr sz="1400" kern="12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ts val="400"/>
                        </a:spcBef>
                        <a:spcAft>
                          <a:spcPts val="400"/>
                        </a:spcAft>
                        <a:buClrTx/>
                        <a:buSzTx/>
                        <a:buFontTx/>
                        <a:buNone/>
                        <a:tabLst/>
                      </a:pPr>
                      <a:endParaRPr kumimoji="0" lang="en-US" altLang="en-DK" sz="1000" b="0" i="0" u="none" strike="noStrike" cap="none" normalizeH="0" baseline="0" dirty="0">
                        <a:ln>
                          <a:noFill/>
                        </a:ln>
                        <a:solidFill>
                          <a:srgbClr val="1F6898"/>
                        </a:solidFill>
                        <a:effectLst/>
                        <a:latin typeface="+mj-lt"/>
                        <a:ea typeface="Times New Roman" panose="02020603050405020304" pitchFamily="18" charset="0"/>
                        <a:cs typeface="Ellab Sans" panose="02000503000000020004" pitchFamily="2" charset="0"/>
                      </a:endParaRPr>
                    </a:p>
                  </a:txBody>
                  <a:tcPr marL="61381" marR="6138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EC9DF"/>
                    </a:solidFill>
                  </a:tcPr>
                </a:tc>
                <a:tc>
                  <a:txBody>
                    <a:bodyPr/>
                    <a:lstStyle>
                      <a:lvl1pPr marL="0" algn="l" defTabSz="685800" rtl="0" eaLnBrk="1" latinLnBrk="0" hangingPunct="1">
                        <a:defRPr sz="1350" kern="1200">
                          <a:solidFill>
                            <a:schemeClr val="tx1"/>
                          </a:solidFill>
                          <a:latin typeface="Avenir Next"/>
                        </a:defRPr>
                      </a:lvl1pPr>
                      <a:lvl2pPr marL="342900" algn="l" defTabSz="685800" rtl="0" eaLnBrk="1" latinLnBrk="0" hangingPunct="1">
                        <a:defRPr sz="1350" kern="1200">
                          <a:solidFill>
                            <a:schemeClr val="tx1"/>
                          </a:solidFill>
                          <a:latin typeface="Avenir Next"/>
                        </a:defRPr>
                      </a:lvl2pPr>
                      <a:lvl3pPr marL="685800" algn="l" defTabSz="685800" rtl="0" eaLnBrk="1" latinLnBrk="0" hangingPunct="1">
                        <a:defRPr sz="1350" kern="1200">
                          <a:solidFill>
                            <a:schemeClr val="tx1"/>
                          </a:solidFill>
                          <a:latin typeface="Avenir Next"/>
                        </a:defRPr>
                      </a:lvl3pPr>
                      <a:lvl4pPr marL="1028700" algn="l" defTabSz="685800" rtl="0" eaLnBrk="1" latinLnBrk="0" hangingPunct="1">
                        <a:defRPr sz="1350" kern="1200">
                          <a:solidFill>
                            <a:schemeClr val="tx1"/>
                          </a:solidFill>
                          <a:latin typeface="Avenir Next"/>
                        </a:defRPr>
                      </a:lvl4pPr>
                      <a:lvl5pPr marL="1371600" algn="l" defTabSz="685800" rtl="0" eaLnBrk="1" latinLnBrk="0" hangingPunct="1">
                        <a:defRPr sz="1350" kern="1200">
                          <a:solidFill>
                            <a:schemeClr val="tx1"/>
                          </a:solidFill>
                          <a:latin typeface="Avenir Next"/>
                        </a:defRPr>
                      </a:lvl5pPr>
                      <a:lvl6pPr marL="1714500" algn="l" defTabSz="685800" rtl="0" eaLnBrk="1" latinLnBrk="0" hangingPunct="1">
                        <a:defRPr sz="1350" kern="1200">
                          <a:solidFill>
                            <a:schemeClr val="tx1"/>
                          </a:solidFill>
                          <a:latin typeface="Avenir Next"/>
                        </a:defRPr>
                      </a:lvl6pPr>
                      <a:lvl7pPr marL="2057400" algn="l" defTabSz="685800" rtl="0" eaLnBrk="1" latinLnBrk="0" hangingPunct="1">
                        <a:defRPr sz="1350" kern="1200">
                          <a:solidFill>
                            <a:schemeClr val="tx1"/>
                          </a:solidFill>
                          <a:latin typeface="Avenir Next"/>
                        </a:defRPr>
                      </a:lvl7pPr>
                      <a:lvl8pPr marL="2400300" algn="l" defTabSz="685800" rtl="0" eaLnBrk="1" latinLnBrk="0" hangingPunct="1">
                        <a:defRPr sz="1350" kern="1200">
                          <a:solidFill>
                            <a:schemeClr val="tx1"/>
                          </a:solidFill>
                          <a:latin typeface="Avenir Next"/>
                        </a:defRPr>
                      </a:lvl8pPr>
                      <a:lvl9pPr marL="2743200" algn="l" defTabSz="685800" rtl="0" eaLnBrk="1" latinLnBrk="0" hangingPunct="1">
                        <a:defRPr sz="1350" kern="1200">
                          <a:solidFill>
                            <a:schemeClr val="tx1"/>
                          </a:solidFill>
                          <a:latin typeface="Avenir Next"/>
                        </a:defRPr>
                      </a:lvl9pPr>
                    </a:lstStyle>
                    <a:p>
                      <a:pPr marL="0" marR="0" lvl="0" indent="0" algn="ctr" defTabSz="914400" rtl="0" eaLnBrk="1" fontAlgn="base" latinLnBrk="0" hangingPunct="1">
                        <a:lnSpc>
                          <a:spcPct val="100000"/>
                        </a:lnSpc>
                        <a:spcBef>
                          <a:spcPts val="400"/>
                        </a:spcBef>
                        <a:spcAft>
                          <a:spcPts val="400"/>
                        </a:spcAft>
                        <a:buClrTx/>
                        <a:buSzTx/>
                        <a:buFontTx/>
                        <a:buNone/>
                        <a:tabLst/>
                        <a:defRPr/>
                      </a:pPr>
                      <a:r>
                        <a:rPr lang="da-DK" sz="1000" b="0" dirty="0">
                          <a:solidFill>
                            <a:schemeClr val="tx1">
                              <a:lumMod val="75000"/>
                            </a:schemeClr>
                          </a:solidFill>
                          <a:effectLst/>
                          <a:latin typeface="+mj-lt"/>
                          <a:ea typeface="Calibri" panose="020F0502020204030204" pitchFamily="34" charset="0"/>
                        </a:rPr>
                        <a:t>100%</a:t>
                      </a:r>
                      <a:endParaRPr lang="en-US" sz="1000" b="0" dirty="0">
                        <a:solidFill>
                          <a:schemeClr val="tx1">
                            <a:lumMod val="75000"/>
                          </a:schemeClr>
                        </a:solidFill>
                        <a:effectLst/>
                        <a:latin typeface="+mj-lt"/>
                        <a:ea typeface="Calibri" panose="020F0502020204030204" pitchFamily="34" charset="0"/>
                      </a:endParaRPr>
                    </a:p>
                  </a:txBody>
                  <a:tcPr marL="61381" marR="61381" marT="0" marB="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EC9DF"/>
                    </a:solidFill>
                  </a:tcPr>
                </a:tc>
                <a:extLst>
                  <a:ext uri="{0D108BD9-81ED-4DB2-BD59-A6C34878D82A}">
                    <a16:rowId xmlns:a16="http://schemas.microsoft.com/office/drawing/2014/main" val="10008"/>
                  </a:ext>
                </a:extLst>
              </a:tr>
            </a:tbl>
          </a:graphicData>
        </a:graphic>
      </p:graphicFrame>
      <p:sp>
        <p:nvSpPr>
          <p:cNvPr id="17" name="Oval 11">
            <a:extLst>
              <a:ext uri="{FF2B5EF4-FFF2-40B4-BE49-F238E27FC236}">
                <a16:creationId xmlns:a16="http://schemas.microsoft.com/office/drawing/2014/main" id="{133C3F9A-D7F5-7FD2-2E47-8E684D5AC6CC}"/>
              </a:ext>
            </a:extLst>
          </p:cNvPr>
          <p:cNvSpPr/>
          <p:nvPr/>
        </p:nvSpPr>
        <p:spPr>
          <a:xfrm>
            <a:off x="4434338" y="4396057"/>
            <a:ext cx="2117574" cy="2167774"/>
          </a:xfrm>
          <a:prstGeom prst="ellipse">
            <a:avLst/>
          </a:prstGeom>
          <a:solidFill>
            <a:srgbClr val="FFFFFF"/>
          </a:solidFill>
          <a:ln w="9525" cap="rnd">
            <a:noFill/>
            <a:prstDash val="sysDash"/>
            <a:round/>
          </a:ln>
          <a:effectLst>
            <a:outerShdw blurRad="810556" dist="50800" dir="5400000" algn="ctr" rotWithShape="0">
              <a:srgbClr val="000000">
                <a:alpha val="2166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Ellab Sans" panose="02000503000000020004" pitchFamily="2" charset="0"/>
            </a:endParaRPr>
          </a:p>
        </p:txBody>
      </p:sp>
      <p:pic>
        <p:nvPicPr>
          <p:cNvPr id="2" name="Imagen 1">
            <a:extLst>
              <a:ext uri="{FF2B5EF4-FFF2-40B4-BE49-F238E27FC236}">
                <a16:creationId xmlns:a16="http://schemas.microsoft.com/office/drawing/2014/main" id="{438DB4BE-46A6-8923-BE20-F69AC93543E6}"/>
              </a:ext>
            </a:extLst>
          </p:cNvPr>
          <p:cNvPicPr>
            <a:picLocks noChangeAspect="1"/>
          </p:cNvPicPr>
          <p:nvPr/>
        </p:nvPicPr>
        <p:blipFill>
          <a:blip r:embed="rId3"/>
          <a:stretch>
            <a:fillRect/>
          </a:stretch>
        </p:blipFill>
        <p:spPr>
          <a:xfrm>
            <a:off x="4049573" y="4025172"/>
            <a:ext cx="2233997" cy="2187374"/>
          </a:xfrm>
          <a:prstGeom prst="rect">
            <a:avLst/>
          </a:prstGeom>
        </p:spPr>
      </p:pic>
      <p:grpSp>
        <p:nvGrpSpPr>
          <p:cNvPr id="7" name="Group 7">
            <a:extLst>
              <a:ext uri="{FF2B5EF4-FFF2-40B4-BE49-F238E27FC236}">
                <a16:creationId xmlns:a16="http://schemas.microsoft.com/office/drawing/2014/main" id="{C1B8034B-D65F-889A-ABEE-826992923E2D}"/>
              </a:ext>
            </a:extLst>
          </p:cNvPr>
          <p:cNvGrpSpPr>
            <a:grpSpLocks noChangeAspect="1"/>
          </p:cNvGrpSpPr>
          <p:nvPr/>
        </p:nvGrpSpPr>
        <p:grpSpPr>
          <a:xfrm>
            <a:off x="2836364" y="4292724"/>
            <a:ext cx="2335451" cy="2301737"/>
            <a:chOff x="5236667" y="956059"/>
            <a:chExt cx="2260507" cy="2215963"/>
          </a:xfrm>
        </p:grpSpPr>
        <p:sp>
          <p:nvSpPr>
            <p:cNvPr id="8" name="Oval 8">
              <a:extLst>
                <a:ext uri="{FF2B5EF4-FFF2-40B4-BE49-F238E27FC236}">
                  <a16:creationId xmlns:a16="http://schemas.microsoft.com/office/drawing/2014/main" id="{59E80F8C-4280-FE10-2345-81298A9118C0}"/>
                </a:ext>
              </a:extLst>
            </p:cNvPr>
            <p:cNvSpPr/>
            <p:nvPr/>
          </p:nvSpPr>
          <p:spPr>
            <a:xfrm>
              <a:off x="5236667" y="956059"/>
              <a:ext cx="2118784" cy="2155469"/>
            </a:xfrm>
            <a:prstGeom prst="ellipse">
              <a:avLst/>
            </a:prstGeom>
            <a:blipFill>
              <a:blip r:embed="rId4" cstate="print">
                <a:extLst>
                  <a:ext uri="{28A0092B-C50C-407E-A947-70E740481C1C}">
                    <a14:useLocalDpi xmlns:a14="http://schemas.microsoft.com/office/drawing/2010/main"/>
                  </a:ext>
                </a:extLst>
              </a:blip>
              <a:stretch>
                <a:fillRect t="3583" b="811"/>
              </a:stretch>
            </a:blipFill>
            <a:ln>
              <a:noFill/>
            </a:ln>
            <a:effectLst>
              <a:outerShdw blurRad="825870" dist="50800" dir="5400000" algn="ctr" rotWithShape="0">
                <a:srgbClr val="000000">
                  <a:alpha val="19181"/>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BDBF6AA1-1250-91F8-2D91-00D17F82581C}"/>
                </a:ext>
              </a:extLst>
            </p:cNvPr>
            <p:cNvSpPr/>
            <p:nvPr/>
          </p:nvSpPr>
          <p:spPr>
            <a:xfrm>
              <a:off x="5417666" y="1092514"/>
              <a:ext cx="2079508" cy="2079508"/>
            </a:xfrm>
            <a:prstGeom prst="ellipse">
              <a:avLst/>
            </a:prstGeom>
            <a:noFill/>
            <a:ln w="9525" cap="rnd">
              <a:noFill/>
              <a:prstDash val="sysDash"/>
              <a:round/>
            </a:ln>
            <a:effectLst>
              <a:outerShdw blurRad="1228692" dist="50800" dir="5400000" algn="ctr" rotWithShape="0">
                <a:srgbClr val="000000">
                  <a:alpha val="12854"/>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Ellab Sans" panose="02000503000000020004" pitchFamily="2" charset="0"/>
              </a:endParaRPr>
            </a:p>
          </p:txBody>
        </p:sp>
      </p:grpSp>
    </p:spTree>
    <p:extLst>
      <p:ext uri="{BB962C8B-B14F-4D97-AF65-F5344CB8AC3E}">
        <p14:creationId xmlns:p14="http://schemas.microsoft.com/office/powerpoint/2010/main" val="3315705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94EF2-484E-BDF2-8553-5B1B11146C86}"/>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C703AD75-5FC6-7E47-5B39-6D688BCCB975}"/>
              </a:ext>
            </a:extLst>
          </p:cNvPr>
          <p:cNvSpPr>
            <a:spLocks noGrp="1"/>
          </p:cNvSpPr>
          <p:nvPr>
            <p:ph type="body" sz="half" idx="10"/>
          </p:nvPr>
        </p:nvSpPr>
        <p:spPr>
          <a:xfrm>
            <a:off x="346437" y="3141952"/>
            <a:ext cx="3288861" cy="287048"/>
          </a:xfrm>
        </p:spPr>
        <p:txBody>
          <a:bodyPr>
            <a:normAutofit/>
          </a:bodyPr>
          <a:lstStyle/>
          <a:p>
            <a:pPr fontAlgn="auto">
              <a:spcBef>
                <a:spcPts val="0"/>
              </a:spcBef>
              <a:spcAft>
                <a:spcPts val="600"/>
              </a:spcAft>
              <a:buClr>
                <a:schemeClr val="accent1"/>
              </a:buClr>
            </a:pPr>
            <a:r>
              <a:rPr lang="en-US" sz="1600" b="1" dirty="0">
                <a:solidFill>
                  <a:schemeClr val="accent1"/>
                </a:solidFill>
                <a:latin typeface="Ellab Sans" panose="02000503000000020004" pitchFamily="2" charset="0"/>
              </a:rPr>
              <a:t>1. </a:t>
            </a:r>
            <a:r>
              <a:rPr lang="en-US" sz="1600" b="1" dirty="0" err="1">
                <a:latin typeface="Ellab Sans" panose="02000503000000020004" pitchFamily="2" charset="0"/>
              </a:rPr>
              <a:t>LyoPro</a:t>
            </a:r>
            <a:r>
              <a:rPr lang="en-US" sz="1600" b="1" dirty="0">
                <a:latin typeface="Ellab Sans" panose="02000503000000020004" pitchFamily="2" charset="0"/>
              </a:rPr>
              <a:t> Logger with TC sensor</a:t>
            </a:r>
            <a:endParaRPr lang="en-US" sz="1600" dirty="0"/>
          </a:p>
        </p:txBody>
      </p:sp>
      <p:sp>
        <p:nvSpPr>
          <p:cNvPr id="4" name="Título 3">
            <a:extLst>
              <a:ext uri="{FF2B5EF4-FFF2-40B4-BE49-F238E27FC236}">
                <a16:creationId xmlns:a16="http://schemas.microsoft.com/office/drawing/2014/main" id="{1B423681-3223-75B8-F28B-FE6FFABDBAAA}"/>
              </a:ext>
            </a:extLst>
          </p:cNvPr>
          <p:cNvSpPr>
            <a:spLocks noGrp="1"/>
          </p:cNvSpPr>
          <p:nvPr>
            <p:ph type="title"/>
          </p:nvPr>
        </p:nvSpPr>
        <p:spPr>
          <a:xfrm>
            <a:off x="346437" y="1021400"/>
            <a:ext cx="6482988" cy="876108"/>
          </a:xfrm>
        </p:spPr>
        <p:txBody>
          <a:bodyPr/>
          <a:lstStyle/>
          <a:p>
            <a:r>
              <a:rPr lang="en-GB" dirty="0" err="1"/>
              <a:t>TrackSense</a:t>
            </a:r>
            <a:r>
              <a:rPr lang="en-GB" dirty="0"/>
              <a:t>® </a:t>
            </a:r>
            <a:r>
              <a:rPr lang="en-GB" dirty="0" err="1"/>
              <a:t>LyoPro</a:t>
            </a:r>
            <a:r>
              <a:rPr lang="en-GB" dirty="0"/>
              <a:t> </a:t>
            </a:r>
            <a:br>
              <a:rPr lang="en-GB" dirty="0"/>
            </a:br>
            <a:r>
              <a:rPr lang="en-GB" dirty="0"/>
              <a:t>- Technical Highlights</a:t>
            </a:r>
            <a:endParaRPr lang="es-ES" dirty="0"/>
          </a:p>
        </p:txBody>
      </p:sp>
      <p:sp>
        <p:nvSpPr>
          <p:cNvPr id="3" name="Marcador de texto 2">
            <a:extLst>
              <a:ext uri="{FF2B5EF4-FFF2-40B4-BE49-F238E27FC236}">
                <a16:creationId xmlns:a16="http://schemas.microsoft.com/office/drawing/2014/main" id="{D09A4111-0547-2BE7-614D-D9BA11152E7C}"/>
              </a:ext>
            </a:extLst>
          </p:cNvPr>
          <p:cNvSpPr txBox="1">
            <a:spLocks/>
          </p:cNvSpPr>
          <p:nvPr/>
        </p:nvSpPr>
        <p:spPr bwMode="auto">
          <a:xfrm>
            <a:off x="359998" y="2204713"/>
            <a:ext cx="5736002" cy="58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Configuration - What is required for a complete 2R system using </a:t>
            </a:r>
            <a:r>
              <a:rPr lang="en-US" dirty="0" err="1"/>
              <a:t>StopperClip</a:t>
            </a:r>
            <a:endParaRPr lang="en-US" dirty="0"/>
          </a:p>
        </p:txBody>
      </p:sp>
      <p:cxnSp>
        <p:nvCxnSpPr>
          <p:cNvPr id="15" name="Conector recto 14">
            <a:extLst>
              <a:ext uri="{FF2B5EF4-FFF2-40B4-BE49-F238E27FC236}">
                <a16:creationId xmlns:a16="http://schemas.microsoft.com/office/drawing/2014/main" id="{830DFC18-A2A6-4F6D-B134-8FF3A8A96AD9}"/>
              </a:ext>
            </a:extLst>
          </p:cNvPr>
          <p:cNvCxnSpPr>
            <a:cxnSpLocks/>
          </p:cNvCxnSpPr>
          <p:nvPr/>
        </p:nvCxnSpPr>
        <p:spPr>
          <a:xfrm flipV="1">
            <a:off x="9199198" y="3021225"/>
            <a:ext cx="0" cy="407775"/>
          </a:xfrm>
          <a:prstGeom prst="line">
            <a:avLst/>
          </a:prstGeom>
          <a:ln>
            <a:solidFill>
              <a:schemeClr val="accent1">
                <a:lumMod val="40000"/>
                <a:lumOff val="60000"/>
                <a:alpha val="50000"/>
              </a:schemeClr>
            </a:solidFill>
          </a:ln>
        </p:spPr>
        <p:style>
          <a:lnRef idx="2">
            <a:schemeClr val="accent3"/>
          </a:lnRef>
          <a:fillRef idx="0">
            <a:schemeClr val="accent3"/>
          </a:fillRef>
          <a:effectRef idx="1">
            <a:schemeClr val="accent3"/>
          </a:effectRef>
          <a:fontRef idx="minor">
            <a:schemeClr val="tx1"/>
          </a:fontRef>
        </p:style>
      </p:cxnSp>
      <p:pic>
        <p:nvPicPr>
          <p:cNvPr id="17" name="Picture 7">
            <a:extLst>
              <a:ext uri="{FF2B5EF4-FFF2-40B4-BE49-F238E27FC236}">
                <a16:creationId xmlns:a16="http://schemas.microsoft.com/office/drawing/2014/main" id="{C3DB554E-0B55-7204-3E25-C5B9CC6B382E}"/>
              </a:ext>
            </a:extLst>
          </p:cNvPr>
          <p:cNvPicPr>
            <a:picLocks noChangeAspect="1"/>
          </p:cNvPicPr>
          <p:nvPr/>
        </p:nvPicPr>
        <p:blipFill>
          <a:blip r:embed="rId3" cstate="email">
            <a:extLst>
              <a:ext uri="{28A0092B-C50C-407E-A947-70E740481C1C}">
                <a14:useLocalDpi xmlns:a14="http://schemas.microsoft.com/office/drawing/2010/main"/>
              </a:ext>
            </a:extLst>
          </a:blip>
          <a:srcRect l="1679" t="4900" r="1279" b="15428"/>
          <a:stretch/>
        </p:blipFill>
        <p:spPr>
          <a:xfrm>
            <a:off x="-1" y="3662490"/>
            <a:ext cx="12192001" cy="3195510"/>
          </a:xfrm>
          <a:prstGeom prst="rect">
            <a:avLst/>
          </a:prstGeom>
          <a:ln>
            <a:noFill/>
          </a:ln>
          <a:effectLst/>
        </p:spPr>
      </p:pic>
      <p:sp>
        <p:nvSpPr>
          <p:cNvPr id="20" name="Marcador de texto 1">
            <a:extLst>
              <a:ext uri="{FF2B5EF4-FFF2-40B4-BE49-F238E27FC236}">
                <a16:creationId xmlns:a16="http://schemas.microsoft.com/office/drawing/2014/main" id="{B69B2A6C-CFB3-0B1D-C31F-5264D5A7BECA}"/>
              </a:ext>
            </a:extLst>
          </p:cNvPr>
          <p:cNvSpPr txBox="1">
            <a:spLocks/>
          </p:cNvSpPr>
          <p:nvPr/>
        </p:nvSpPr>
        <p:spPr bwMode="auto">
          <a:xfrm>
            <a:off x="3870222" y="3141952"/>
            <a:ext cx="1883807" cy="287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Bef>
                <a:spcPts val="0"/>
              </a:spcBef>
              <a:spcAft>
                <a:spcPts val="600"/>
              </a:spcAft>
              <a:buClr>
                <a:schemeClr val="accent1"/>
              </a:buClr>
            </a:pPr>
            <a:r>
              <a:rPr lang="en-US" sz="1600" b="1" dirty="0">
                <a:solidFill>
                  <a:schemeClr val="accent1"/>
                </a:solidFill>
                <a:latin typeface="Ellab Sans" panose="02000503000000020004" pitchFamily="2" charset="0"/>
              </a:rPr>
              <a:t>2. </a:t>
            </a:r>
            <a:r>
              <a:rPr lang="en-US" sz="1600" b="1" dirty="0">
                <a:latin typeface="Ellab Sans" panose="02000503000000020004" pitchFamily="2" charset="0"/>
              </a:rPr>
              <a:t>2R Logger Nest</a:t>
            </a:r>
            <a:endParaRPr lang="en-US" sz="1600" dirty="0"/>
          </a:p>
        </p:txBody>
      </p:sp>
      <p:sp>
        <p:nvSpPr>
          <p:cNvPr id="23" name="Marcador de texto 1">
            <a:extLst>
              <a:ext uri="{FF2B5EF4-FFF2-40B4-BE49-F238E27FC236}">
                <a16:creationId xmlns:a16="http://schemas.microsoft.com/office/drawing/2014/main" id="{080F3A40-73D6-9A64-B490-98FCB8DAA0D1}"/>
              </a:ext>
            </a:extLst>
          </p:cNvPr>
          <p:cNvSpPr txBox="1">
            <a:spLocks/>
          </p:cNvSpPr>
          <p:nvPr/>
        </p:nvSpPr>
        <p:spPr bwMode="auto">
          <a:xfrm>
            <a:off x="6869900" y="3141952"/>
            <a:ext cx="1883807" cy="287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Bef>
                <a:spcPts val="0"/>
              </a:spcBef>
              <a:spcAft>
                <a:spcPts val="600"/>
              </a:spcAft>
              <a:buClr>
                <a:schemeClr val="accent1"/>
              </a:buClr>
            </a:pPr>
            <a:r>
              <a:rPr lang="en-US" sz="1600" b="1" dirty="0">
                <a:solidFill>
                  <a:schemeClr val="accent1"/>
                </a:solidFill>
                <a:latin typeface="Ellab Sans" panose="02000503000000020004" pitchFamily="2" charset="0"/>
              </a:rPr>
              <a:t>3. </a:t>
            </a:r>
            <a:r>
              <a:rPr lang="en-US" sz="1600" b="1" dirty="0" err="1">
                <a:latin typeface="Ellab Sans" panose="02000503000000020004" pitchFamily="2" charset="0"/>
              </a:rPr>
              <a:t>StopperClip</a:t>
            </a:r>
            <a:endParaRPr lang="en-US" sz="1600" dirty="0"/>
          </a:p>
        </p:txBody>
      </p:sp>
      <p:sp>
        <p:nvSpPr>
          <p:cNvPr id="25" name="Marcador de texto 1">
            <a:extLst>
              <a:ext uri="{FF2B5EF4-FFF2-40B4-BE49-F238E27FC236}">
                <a16:creationId xmlns:a16="http://schemas.microsoft.com/office/drawing/2014/main" id="{7DB27EF9-47E0-4C96-FA80-9B21F8526003}"/>
              </a:ext>
            </a:extLst>
          </p:cNvPr>
          <p:cNvSpPr txBox="1">
            <a:spLocks/>
          </p:cNvSpPr>
          <p:nvPr/>
        </p:nvSpPr>
        <p:spPr bwMode="auto">
          <a:xfrm>
            <a:off x="9869578" y="3141951"/>
            <a:ext cx="1975985" cy="52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Bef>
                <a:spcPts val="0"/>
              </a:spcBef>
              <a:spcAft>
                <a:spcPts val="600"/>
              </a:spcAft>
              <a:buClr>
                <a:schemeClr val="accent1"/>
              </a:buClr>
            </a:pPr>
            <a:r>
              <a:rPr lang="en-US" sz="1600" b="1" dirty="0">
                <a:solidFill>
                  <a:schemeClr val="accent1"/>
                </a:solidFill>
                <a:latin typeface="Ellab Sans" panose="02000503000000020004" pitchFamily="2" charset="0"/>
              </a:rPr>
              <a:t>4. </a:t>
            </a:r>
            <a:r>
              <a:rPr lang="en-US" sz="1600" b="1" dirty="0">
                <a:latin typeface="Ellab Sans" panose="02000503000000020004" pitchFamily="2" charset="0"/>
              </a:rPr>
              <a:t>Vial 2R w/o rubber stopper</a:t>
            </a:r>
            <a:endParaRPr lang="en-US" sz="1600" dirty="0"/>
          </a:p>
        </p:txBody>
      </p:sp>
      <p:cxnSp>
        <p:nvCxnSpPr>
          <p:cNvPr id="27" name="Conector recto 26">
            <a:extLst>
              <a:ext uri="{FF2B5EF4-FFF2-40B4-BE49-F238E27FC236}">
                <a16:creationId xmlns:a16="http://schemas.microsoft.com/office/drawing/2014/main" id="{56D71B38-CAFD-ED0C-A950-57C75AB5EF24}"/>
              </a:ext>
            </a:extLst>
          </p:cNvPr>
          <p:cNvCxnSpPr>
            <a:cxnSpLocks/>
          </p:cNvCxnSpPr>
          <p:nvPr/>
        </p:nvCxnSpPr>
        <p:spPr>
          <a:xfrm flipV="1">
            <a:off x="6154915" y="3021225"/>
            <a:ext cx="0" cy="407775"/>
          </a:xfrm>
          <a:prstGeom prst="line">
            <a:avLst/>
          </a:prstGeom>
          <a:ln>
            <a:solidFill>
              <a:schemeClr val="accent1">
                <a:lumMod val="40000"/>
                <a:lumOff val="60000"/>
                <a:alpha val="50000"/>
              </a:schemeClr>
            </a:solidFill>
          </a:ln>
        </p:spPr>
        <p:style>
          <a:lnRef idx="2">
            <a:schemeClr val="accent3"/>
          </a:lnRef>
          <a:fillRef idx="0">
            <a:schemeClr val="accent3"/>
          </a:fillRef>
          <a:effectRef idx="1">
            <a:schemeClr val="accent3"/>
          </a:effectRef>
          <a:fontRef idx="minor">
            <a:schemeClr val="tx1"/>
          </a:fontRef>
        </p:style>
      </p:cxnSp>
      <p:cxnSp>
        <p:nvCxnSpPr>
          <p:cNvPr id="28" name="Conector recto 27">
            <a:extLst>
              <a:ext uri="{FF2B5EF4-FFF2-40B4-BE49-F238E27FC236}">
                <a16:creationId xmlns:a16="http://schemas.microsoft.com/office/drawing/2014/main" id="{EE27D185-FDFC-2F64-BB09-CBE270870211}"/>
              </a:ext>
            </a:extLst>
          </p:cNvPr>
          <p:cNvCxnSpPr>
            <a:cxnSpLocks/>
          </p:cNvCxnSpPr>
          <p:nvPr/>
        </p:nvCxnSpPr>
        <p:spPr>
          <a:xfrm flipV="1">
            <a:off x="3645890" y="3021225"/>
            <a:ext cx="0" cy="407775"/>
          </a:xfrm>
          <a:prstGeom prst="line">
            <a:avLst/>
          </a:prstGeom>
          <a:ln>
            <a:solidFill>
              <a:schemeClr val="accent1">
                <a:lumMod val="40000"/>
                <a:lumOff val="60000"/>
                <a:alpha val="50000"/>
              </a:schemeClr>
            </a:solidFill>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390731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C309A-BC87-BE4B-F53E-4B743C0D4CF0}"/>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8848E961-A861-44F0-81FC-52D123A2F927}"/>
              </a:ext>
            </a:extLst>
          </p:cNvPr>
          <p:cNvSpPr>
            <a:spLocks noGrp="1"/>
          </p:cNvSpPr>
          <p:nvPr>
            <p:ph type="title"/>
          </p:nvPr>
        </p:nvSpPr>
        <p:spPr>
          <a:xfrm>
            <a:off x="346437" y="1021400"/>
            <a:ext cx="6482988" cy="876108"/>
          </a:xfrm>
        </p:spPr>
        <p:txBody>
          <a:bodyPr/>
          <a:lstStyle/>
          <a:p>
            <a:r>
              <a:rPr lang="en-GB" dirty="0" err="1"/>
              <a:t>TrackSense</a:t>
            </a:r>
            <a:r>
              <a:rPr lang="en-GB" dirty="0"/>
              <a:t>® </a:t>
            </a:r>
            <a:r>
              <a:rPr lang="en-GB" dirty="0" err="1"/>
              <a:t>LyoPro</a:t>
            </a:r>
            <a:r>
              <a:rPr lang="en-GB" dirty="0"/>
              <a:t> </a:t>
            </a:r>
            <a:br>
              <a:rPr lang="en-GB" dirty="0"/>
            </a:br>
            <a:r>
              <a:rPr lang="en-GB" dirty="0"/>
              <a:t>- Technical Highlights</a:t>
            </a:r>
            <a:endParaRPr lang="es-ES" dirty="0"/>
          </a:p>
        </p:txBody>
      </p:sp>
      <p:sp>
        <p:nvSpPr>
          <p:cNvPr id="3" name="Marcador de texto 2">
            <a:extLst>
              <a:ext uri="{FF2B5EF4-FFF2-40B4-BE49-F238E27FC236}">
                <a16:creationId xmlns:a16="http://schemas.microsoft.com/office/drawing/2014/main" id="{14E3423B-0760-808E-05B2-30E1D32E0E2F}"/>
              </a:ext>
            </a:extLst>
          </p:cNvPr>
          <p:cNvSpPr txBox="1">
            <a:spLocks/>
          </p:cNvSpPr>
          <p:nvPr/>
        </p:nvSpPr>
        <p:spPr bwMode="auto">
          <a:xfrm>
            <a:off x="359998" y="2204714"/>
            <a:ext cx="5020894" cy="27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More than 100 loggers in one study</a:t>
            </a:r>
          </a:p>
        </p:txBody>
      </p:sp>
      <p:sp>
        <p:nvSpPr>
          <p:cNvPr id="5" name="Marcador de texto 1">
            <a:extLst>
              <a:ext uri="{FF2B5EF4-FFF2-40B4-BE49-F238E27FC236}">
                <a16:creationId xmlns:a16="http://schemas.microsoft.com/office/drawing/2014/main" id="{B4E21B40-27D1-43BD-0D82-C97999F9BC77}"/>
              </a:ext>
            </a:extLst>
          </p:cNvPr>
          <p:cNvSpPr txBox="1">
            <a:spLocks/>
          </p:cNvSpPr>
          <p:nvPr/>
        </p:nvSpPr>
        <p:spPr bwMode="auto">
          <a:xfrm>
            <a:off x="346437" y="2834148"/>
            <a:ext cx="5736002" cy="1016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Bef>
                <a:spcPts val="0"/>
              </a:spcBef>
              <a:spcAft>
                <a:spcPts val="600"/>
              </a:spcAft>
              <a:buClr>
                <a:schemeClr val="accent1"/>
              </a:buClr>
            </a:pPr>
            <a:r>
              <a:rPr lang="en-US" sz="1200" b="1" dirty="0">
                <a:solidFill>
                  <a:schemeClr val="accent1"/>
                </a:solidFill>
                <a:latin typeface="Ellab Sans" panose="02000503000000020004" pitchFamily="2" charset="0"/>
              </a:rPr>
              <a:t>Se10 position reader station for quick startup</a:t>
            </a:r>
          </a:p>
          <a:p>
            <a:pPr fontAlgn="auto">
              <a:spcBef>
                <a:spcPts val="0"/>
              </a:spcBef>
              <a:spcAft>
                <a:spcPts val="600"/>
              </a:spcAft>
              <a:buClr>
                <a:schemeClr val="accent1"/>
              </a:buClr>
            </a:pPr>
            <a:br>
              <a:rPr lang="en-US" sz="1600" b="1" dirty="0">
                <a:solidFill>
                  <a:schemeClr val="accent1"/>
                </a:solidFill>
                <a:latin typeface="Ellab Sans" panose="02000503000000020004" pitchFamily="2" charset="0"/>
              </a:rPr>
            </a:br>
            <a:r>
              <a:rPr lang="en-US" sz="1200" dirty="0">
                <a:solidFill>
                  <a:schemeClr val="tx1"/>
                </a:solidFill>
              </a:rPr>
              <a:t>All 10 first loggers will have same time stamp</a:t>
            </a:r>
          </a:p>
          <a:p>
            <a:pPr fontAlgn="auto">
              <a:spcBef>
                <a:spcPts val="0"/>
              </a:spcBef>
              <a:spcAft>
                <a:spcPts val="600"/>
              </a:spcAft>
              <a:buClr>
                <a:schemeClr val="accent1"/>
              </a:buClr>
            </a:pPr>
            <a:r>
              <a:rPr lang="en-US" sz="1200" dirty="0">
                <a:solidFill>
                  <a:schemeClr val="tx1"/>
                </a:solidFill>
              </a:rPr>
              <a:t>Further loggers will be time synchronized when added</a:t>
            </a:r>
            <a:endParaRPr lang="en-US" sz="1600" dirty="0">
              <a:solidFill>
                <a:schemeClr val="tx1"/>
              </a:solidFill>
            </a:endParaRPr>
          </a:p>
        </p:txBody>
      </p:sp>
      <p:cxnSp>
        <p:nvCxnSpPr>
          <p:cNvPr id="6" name="Conector recto 5">
            <a:extLst>
              <a:ext uri="{FF2B5EF4-FFF2-40B4-BE49-F238E27FC236}">
                <a16:creationId xmlns:a16="http://schemas.microsoft.com/office/drawing/2014/main" id="{1F923A7D-ECC9-3F31-3F75-7E62B70C1B1F}"/>
              </a:ext>
            </a:extLst>
          </p:cNvPr>
          <p:cNvCxnSpPr>
            <a:cxnSpLocks/>
          </p:cNvCxnSpPr>
          <p:nvPr/>
        </p:nvCxnSpPr>
        <p:spPr>
          <a:xfrm>
            <a:off x="346437" y="3980422"/>
            <a:ext cx="5736002" cy="0"/>
          </a:xfrm>
          <a:prstGeom prst="line">
            <a:avLst/>
          </a:prstGeom>
          <a:ln>
            <a:solidFill>
              <a:schemeClr val="accent1">
                <a:lumMod val="40000"/>
                <a:lumOff val="60000"/>
                <a:alpha val="50000"/>
              </a:schemeClr>
            </a:solidFill>
          </a:ln>
        </p:spPr>
        <p:style>
          <a:lnRef idx="2">
            <a:schemeClr val="accent3"/>
          </a:lnRef>
          <a:fillRef idx="0">
            <a:schemeClr val="accent3"/>
          </a:fillRef>
          <a:effectRef idx="1">
            <a:schemeClr val="accent3"/>
          </a:effectRef>
          <a:fontRef idx="minor">
            <a:schemeClr val="tx1"/>
          </a:fontRef>
        </p:style>
      </p:cxnSp>
      <p:sp>
        <p:nvSpPr>
          <p:cNvPr id="8" name="Marcador de texto 1">
            <a:extLst>
              <a:ext uri="{FF2B5EF4-FFF2-40B4-BE49-F238E27FC236}">
                <a16:creationId xmlns:a16="http://schemas.microsoft.com/office/drawing/2014/main" id="{8C8C0E49-7E3B-441D-9EB6-B2549CA865B3}"/>
              </a:ext>
            </a:extLst>
          </p:cNvPr>
          <p:cNvSpPr txBox="1">
            <a:spLocks/>
          </p:cNvSpPr>
          <p:nvPr/>
        </p:nvSpPr>
        <p:spPr bwMode="auto">
          <a:xfrm>
            <a:off x="346437" y="4157863"/>
            <a:ext cx="5736002" cy="96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Bef>
                <a:spcPts val="0"/>
              </a:spcBef>
              <a:spcAft>
                <a:spcPts val="600"/>
              </a:spcAft>
              <a:buClr>
                <a:schemeClr val="accent1"/>
              </a:buClr>
            </a:pPr>
            <a:r>
              <a:rPr lang="en-US" sz="1200" b="1" dirty="0">
                <a:solidFill>
                  <a:schemeClr val="accent1"/>
                </a:solidFill>
                <a:latin typeface="Ellab Sans" panose="02000503000000020004" pitchFamily="2" charset="0"/>
              </a:rPr>
              <a:t>Full study in one session</a:t>
            </a:r>
          </a:p>
          <a:p>
            <a:pPr fontAlgn="auto">
              <a:spcBef>
                <a:spcPts val="0"/>
              </a:spcBef>
              <a:spcAft>
                <a:spcPts val="600"/>
              </a:spcAft>
              <a:buClr>
                <a:schemeClr val="accent1"/>
              </a:buClr>
            </a:pPr>
            <a:br>
              <a:rPr lang="en-US" sz="1600" b="1" dirty="0">
                <a:solidFill>
                  <a:schemeClr val="accent1"/>
                </a:solidFill>
                <a:latin typeface="Ellab Sans" panose="02000503000000020004" pitchFamily="2" charset="0"/>
              </a:rPr>
            </a:br>
            <a:r>
              <a:rPr lang="en-US" sz="1200" dirty="0">
                <a:solidFill>
                  <a:schemeClr val="tx1"/>
                </a:solidFill>
              </a:rPr>
              <a:t>No merging of split studies necessary  to get the full overview </a:t>
            </a:r>
            <a:br>
              <a:rPr lang="en-US" sz="1200" dirty="0">
                <a:solidFill>
                  <a:schemeClr val="tx1"/>
                </a:solidFill>
              </a:rPr>
            </a:br>
            <a:r>
              <a:rPr lang="en-US" sz="1200" dirty="0">
                <a:solidFill>
                  <a:schemeClr val="tx1"/>
                </a:solidFill>
              </a:rPr>
              <a:t>when analyzing data</a:t>
            </a:r>
          </a:p>
          <a:p>
            <a:pPr fontAlgn="auto">
              <a:spcBef>
                <a:spcPts val="0"/>
              </a:spcBef>
              <a:spcAft>
                <a:spcPts val="600"/>
              </a:spcAft>
              <a:buClr>
                <a:schemeClr val="accent1"/>
              </a:buClr>
            </a:pPr>
            <a:endParaRPr lang="en-US" sz="1200" dirty="0">
              <a:solidFill>
                <a:schemeClr val="tx1"/>
              </a:solidFill>
            </a:endParaRPr>
          </a:p>
          <a:p>
            <a:pPr fontAlgn="auto">
              <a:spcBef>
                <a:spcPts val="0"/>
              </a:spcBef>
              <a:spcAft>
                <a:spcPts val="600"/>
              </a:spcAft>
              <a:buClr>
                <a:schemeClr val="accent1"/>
              </a:buClr>
            </a:pPr>
            <a:endParaRPr lang="en-US" dirty="0">
              <a:solidFill>
                <a:schemeClr val="tx1"/>
              </a:solidFill>
            </a:endParaRPr>
          </a:p>
          <a:p>
            <a:pPr fontAlgn="auto">
              <a:spcBef>
                <a:spcPts val="0"/>
              </a:spcBef>
              <a:spcAft>
                <a:spcPts val="600"/>
              </a:spcAft>
              <a:buClr>
                <a:schemeClr val="accent1"/>
              </a:buClr>
            </a:pPr>
            <a:endParaRPr lang="en-US"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p:txBody>
      </p:sp>
      <p:pic>
        <p:nvPicPr>
          <p:cNvPr id="9" name="Picture 8" descr="A close up of electronics&#10;&#10;Description automatically generated">
            <a:extLst>
              <a:ext uri="{FF2B5EF4-FFF2-40B4-BE49-F238E27FC236}">
                <a16:creationId xmlns:a16="http://schemas.microsoft.com/office/drawing/2014/main" id="{745A25C7-17D5-4920-3EDB-3CFC6EA95A8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77736" y="5304591"/>
            <a:ext cx="3651327" cy="1354498"/>
          </a:xfrm>
          <a:prstGeom prst="rect">
            <a:avLst/>
          </a:prstGeom>
        </p:spPr>
      </p:pic>
      <p:sp>
        <p:nvSpPr>
          <p:cNvPr id="12" name="Rectángulo 11">
            <a:extLst>
              <a:ext uri="{FF2B5EF4-FFF2-40B4-BE49-F238E27FC236}">
                <a16:creationId xmlns:a16="http://schemas.microsoft.com/office/drawing/2014/main" id="{D4F8C8DF-D14A-FB1E-BFCB-7142CD474018}"/>
              </a:ext>
            </a:extLst>
          </p:cNvPr>
          <p:cNvSpPr/>
          <p:nvPr/>
        </p:nvSpPr>
        <p:spPr>
          <a:xfrm>
            <a:off x="7373408" y="0"/>
            <a:ext cx="4818591" cy="6858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3" name="Picture Placeholder 7">
            <a:extLst>
              <a:ext uri="{FF2B5EF4-FFF2-40B4-BE49-F238E27FC236}">
                <a16:creationId xmlns:a16="http://schemas.microsoft.com/office/drawing/2014/main" id="{6036C4FA-4EAB-ACFE-ABBC-89C9E9FDD8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041" b="-10"/>
          <a:stretch/>
        </p:blipFill>
        <p:spPr bwMode="auto">
          <a:xfrm>
            <a:off x="6501740" y="646771"/>
            <a:ext cx="4818591" cy="5733538"/>
          </a:xfrm>
          <a:prstGeom prst="rect">
            <a:avLst/>
          </a:prstGeom>
          <a:noFill/>
          <a:ln w="9525" algn="ctr">
            <a:noFill/>
            <a:miter lim="800000"/>
            <a:headEnd/>
            <a:tailEnd/>
          </a:ln>
          <a:effectLst>
            <a:outerShdw blurRad="784613" dist="50800" dir="5400000" algn="ctr" rotWithShape="0">
              <a:srgbClr val="000000">
                <a:alpha val="1421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38540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7EDAD-C492-EA89-03FC-349600F8725A}"/>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E12DCE98-3703-0FB3-6AC7-836593C3F977}"/>
              </a:ext>
            </a:extLst>
          </p:cNvPr>
          <p:cNvSpPr>
            <a:spLocks noGrp="1"/>
          </p:cNvSpPr>
          <p:nvPr>
            <p:ph type="title"/>
          </p:nvPr>
        </p:nvSpPr>
        <p:spPr/>
        <p:txBody>
          <a:bodyPr/>
          <a:lstStyle/>
          <a:p>
            <a:r>
              <a:rPr lang="en-GB" dirty="0"/>
              <a:t>ValSuite Software Features</a:t>
            </a:r>
            <a:endParaRPr lang="es-ES" dirty="0"/>
          </a:p>
        </p:txBody>
      </p:sp>
      <p:sp>
        <p:nvSpPr>
          <p:cNvPr id="10" name="Text Placeholder 9">
            <a:extLst>
              <a:ext uri="{FF2B5EF4-FFF2-40B4-BE49-F238E27FC236}">
                <a16:creationId xmlns:a16="http://schemas.microsoft.com/office/drawing/2014/main" id="{6470A063-2B6D-9DE4-BA36-2A45DCE1FD6A}"/>
              </a:ext>
            </a:extLst>
          </p:cNvPr>
          <p:cNvSpPr>
            <a:spLocks noGrp="1"/>
          </p:cNvSpPr>
          <p:nvPr>
            <p:ph type="body" sz="half" idx="10"/>
          </p:nvPr>
        </p:nvSpPr>
        <p:spPr/>
        <p:txBody>
          <a:bodyPr/>
          <a:lstStyle/>
          <a:p>
            <a:endParaRPr lang="en-US"/>
          </a:p>
        </p:txBody>
      </p:sp>
      <p:sp>
        <p:nvSpPr>
          <p:cNvPr id="5" name="Rectángulo 4">
            <a:extLst>
              <a:ext uri="{FF2B5EF4-FFF2-40B4-BE49-F238E27FC236}">
                <a16:creationId xmlns:a16="http://schemas.microsoft.com/office/drawing/2014/main" id="{91F39E9A-8B39-A3A7-8869-0A47980609FF}"/>
              </a:ext>
            </a:extLst>
          </p:cNvPr>
          <p:cNvSpPr/>
          <p:nvPr/>
        </p:nvSpPr>
        <p:spPr>
          <a:xfrm>
            <a:off x="6501740" y="0"/>
            <a:ext cx="5690260" cy="6858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Text Placeholder 4">
            <a:extLst>
              <a:ext uri="{FF2B5EF4-FFF2-40B4-BE49-F238E27FC236}">
                <a16:creationId xmlns:a16="http://schemas.microsoft.com/office/drawing/2014/main" id="{17759EC9-0654-4944-3AB3-FA6E6EAD8141}"/>
              </a:ext>
            </a:extLst>
          </p:cNvPr>
          <p:cNvSpPr txBox="1">
            <a:spLocks/>
          </p:cNvSpPr>
          <p:nvPr/>
        </p:nvSpPr>
        <p:spPr bwMode="auto">
          <a:xfrm>
            <a:off x="346437" y="2830317"/>
            <a:ext cx="49123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0" indent="0" algn="l" rtl="0" eaLnBrk="1" fontAlgn="base" hangingPunct="1">
              <a:lnSpc>
                <a:spcPts val="2340"/>
              </a:lnSpc>
              <a:spcBef>
                <a:spcPct val="0"/>
              </a:spcBef>
              <a:spcAft>
                <a:spcPct val="0"/>
              </a:spcAft>
              <a:buFont typeface="Arial" panose="020B0604020202020204" pitchFamily="34" charset="0"/>
              <a:buNone/>
              <a:defRPr sz="1890" b="1" kern="1200">
                <a:solidFill>
                  <a:schemeClr val="accent1"/>
                </a:solidFill>
                <a:latin typeface="+mn-lt"/>
                <a:ea typeface="Ellab Sans" panose="02000503000000020004" pitchFamily="2" charset="0"/>
                <a:cs typeface="Ellab Sans" panose="02000503000000020004" pitchFamily="2" charset="0"/>
              </a:defRPr>
            </a:lvl1pPr>
            <a:lvl2pPr marL="41148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260" b="0" kern="1200">
                <a:solidFill>
                  <a:schemeClr val="tx2"/>
                </a:solidFill>
                <a:latin typeface="+mn-lt"/>
                <a:ea typeface="Ellab Sans" panose="02000503000000020004" pitchFamily="2" charset="0"/>
                <a:cs typeface="Ellab Sans" panose="02000503000000020004" pitchFamily="2" charset="0"/>
              </a:defRPr>
            </a:lvl2pPr>
            <a:lvl3pPr marL="82296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80" b="1" kern="1200">
                <a:solidFill>
                  <a:schemeClr val="tx2"/>
                </a:solidFill>
                <a:latin typeface="+mn-lt"/>
                <a:ea typeface="Ellab Sans" panose="02000503000000020004" pitchFamily="2" charset="0"/>
                <a:cs typeface="Ellab Sans" panose="02000503000000020004" pitchFamily="2" charset="0"/>
              </a:defRPr>
            </a:lvl3pPr>
            <a:lvl4pPr marL="123444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900" kern="1200">
                <a:solidFill>
                  <a:schemeClr val="tx2"/>
                </a:solidFill>
                <a:latin typeface="+mn-lt"/>
                <a:ea typeface="Ellab Sans" panose="02000503000000020004" pitchFamily="2" charset="0"/>
                <a:cs typeface="Ellab Sans" panose="02000503000000020004" pitchFamily="2" charset="0"/>
              </a:defRPr>
            </a:lvl4pPr>
            <a:lvl5pPr marL="164592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900" kern="1200">
                <a:solidFill>
                  <a:schemeClr val="tx2"/>
                </a:solidFill>
                <a:latin typeface="+mn-lt"/>
                <a:ea typeface="Ellab Sans" panose="02000503000000020004" pitchFamily="2" charset="0"/>
                <a:cs typeface="Ellab Sans" panose="02000503000000020004" pitchFamily="2" charset="0"/>
              </a:defRPr>
            </a:lvl5pPr>
            <a:lvl6pPr marL="20574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6pPr>
            <a:lvl7pPr marL="246888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7pPr>
            <a:lvl8pPr marL="288036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8pPr>
            <a:lvl9pPr marL="329184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9pPr>
          </a:lstStyle>
          <a:p>
            <a:pPr>
              <a:lnSpc>
                <a:spcPct val="100000"/>
              </a:lnSpc>
            </a:pPr>
            <a:r>
              <a:rPr lang="en-US" sz="2400" dirty="0">
                <a:solidFill>
                  <a:schemeClr val="tx2"/>
                </a:solidFill>
              </a:rPr>
              <a:t>For Freeze Drying</a:t>
            </a:r>
          </a:p>
        </p:txBody>
      </p:sp>
      <p:pic>
        <p:nvPicPr>
          <p:cNvPr id="2" name="Picture Placeholder 6">
            <a:extLst>
              <a:ext uri="{FF2B5EF4-FFF2-40B4-BE49-F238E27FC236}">
                <a16:creationId xmlns:a16="http://schemas.microsoft.com/office/drawing/2014/main" id="{26D6A79C-8311-6F09-255E-26D874A37B8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8768" r="21821"/>
          <a:stretch/>
        </p:blipFill>
        <p:spPr bwMode="auto">
          <a:xfrm>
            <a:off x="6501739" y="-51761"/>
            <a:ext cx="5690261" cy="690976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87F2235D-F5E8-74A7-AF4B-840B24391AA4}"/>
              </a:ext>
            </a:extLst>
          </p:cNvPr>
          <p:cNvPicPr>
            <a:picLocks noChangeAspect="1"/>
          </p:cNvPicPr>
          <p:nvPr/>
        </p:nvPicPr>
        <p:blipFill>
          <a:blip r:embed="rId3"/>
          <a:srcRect/>
          <a:stretch/>
        </p:blipFill>
        <p:spPr>
          <a:xfrm>
            <a:off x="2802589" y="4031165"/>
            <a:ext cx="3604381" cy="2668892"/>
          </a:xfrm>
          <a:prstGeom prst="rect">
            <a:avLst/>
          </a:prstGeom>
          <a:ln>
            <a:noFill/>
          </a:ln>
          <a:effectLst/>
        </p:spPr>
      </p:pic>
    </p:spTree>
    <p:extLst>
      <p:ext uri="{BB962C8B-B14F-4D97-AF65-F5344CB8AC3E}">
        <p14:creationId xmlns:p14="http://schemas.microsoft.com/office/powerpoint/2010/main" val="647722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37373-FBBF-8FDA-9188-35082653906E}"/>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52C0D4C6-421D-7D02-3C71-DD23C035187E}"/>
              </a:ext>
            </a:extLst>
          </p:cNvPr>
          <p:cNvSpPr>
            <a:spLocks noGrp="1"/>
          </p:cNvSpPr>
          <p:nvPr>
            <p:ph type="title"/>
          </p:nvPr>
        </p:nvSpPr>
        <p:spPr>
          <a:xfrm>
            <a:off x="346437" y="1021400"/>
            <a:ext cx="6482988" cy="876108"/>
          </a:xfrm>
        </p:spPr>
        <p:txBody>
          <a:bodyPr/>
          <a:lstStyle/>
          <a:p>
            <a:r>
              <a:rPr lang="en-GB" dirty="0" err="1"/>
              <a:t>TrackSense</a:t>
            </a:r>
            <a:r>
              <a:rPr lang="en-GB" dirty="0"/>
              <a:t>® </a:t>
            </a:r>
            <a:r>
              <a:rPr lang="en-GB" dirty="0" err="1"/>
              <a:t>LyoPro</a:t>
            </a:r>
            <a:r>
              <a:rPr lang="en-GB" dirty="0"/>
              <a:t> - </a:t>
            </a:r>
            <a:r>
              <a:rPr lang="en-GB" dirty="0" err="1"/>
              <a:t>ValSuite</a:t>
            </a:r>
            <a:r>
              <a:rPr lang="en-GB" dirty="0"/>
              <a:t> Software Highlights</a:t>
            </a:r>
            <a:endParaRPr lang="es-ES" dirty="0"/>
          </a:p>
        </p:txBody>
      </p:sp>
      <p:sp>
        <p:nvSpPr>
          <p:cNvPr id="3" name="Marcador de texto 2">
            <a:extLst>
              <a:ext uri="{FF2B5EF4-FFF2-40B4-BE49-F238E27FC236}">
                <a16:creationId xmlns:a16="http://schemas.microsoft.com/office/drawing/2014/main" id="{ECC6782A-F6B6-E93B-DFAF-3DA7C2015AA0}"/>
              </a:ext>
            </a:extLst>
          </p:cNvPr>
          <p:cNvSpPr txBox="1">
            <a:spLocks/>
          </p:cNvSpPr>
          <p:nvPr/>
        </p:nvSpPr>
        <p:spPr bwMode="auto">
          <a:xfrm>
            <a:off x="359998" y="2204714"/>
            <a:ext cx="5020894" cy="27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User Calibration</a:t>
            </a:r>
          </a:p>
        </p:txBody>
      </p:sp>
      <p:sp>
        <p:nvSpPr>
          <p:cNvPr id="5" name="Marcador de texto 1">
            <a:extLst>
              <a:ext uri="{FF2B5EF4-FFF2-40B4-BE49-F238E27FC236}">
                <a16:creationId xmlns:a16="http://schemas.microsoft.com/office/drawing/2014/main" id="{4F98AEBD-1DC2-468C-7A9D-E187465F21E7}"/>
              </a:ext>
            </a:extLst>
          </p:cNvPr>
          <p:cNvSpPr txBox="1">
            <a:spLocks/>
          </p:cNvSpPr>
          <p:nvPr/>
        </p:nvSpPr>
        <p:spPr bwMode="auto">
          <a:xfrm>
            <a:off x="346436" y="2834148"/>
            <a:ext cx="5749563" cy="78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lnSpc>
                <a:spcPct val="150000"/>
              </a:lnSpc>
              <a:spcBef>
                <a:spcPts val="0"/>
              </a:spcBef>
              <a:spcAft>
                <a:spcPts val="600"/>
              </a:spcAft>
              <a:buClr>
                <a:schemeClr val="accent1"/>
              </a:buClr>
            </a:pPr>
            <a:r>
              <a:rPr lang="en-US" sz="1600" dirty="0">
                <a:solidFill>
                  <a:schemeClr val="tx1"/>
                </a:solidFill>
              </a:rPr>
              <a:t>No need to send back loggers to get performance assurance eliminating downtime</a:t>
            </a:r>
          </a:p>
        </p:txBody>
      </p:sp>
      <p:cxnSp>
        <p:nvCxnSpPr>
          <p:cNvPr id="6" name="Conector recto 5">
            <a:extLst>
              <a:ext uri="{FF2B5EF4-FFF2-40B4-BE49-F238E27FC236}">
                <a16:creationId xmlns:a16="http://schemas.microsoft.com/office/drawing/2014/main" id="{B586F1EE-657D-5770-FD3C-89D828303D41}"/>
              </a:ext>
            </a:extLst>
          </p:cNvPr>
          <p:cNvCxnSpPr>
            <a:cxnSpLocks/>
          </p:cNvCxnSpPr>
          <p:nvPr/>
        </p:nvCxnSpPr>
        <p:spPr>
          <a:xfrm>
            <a:off x="346437" y="3723944"/>
            <a:ext cx="5736002" cy="0"/>
          </a:xfrm>
          <a:prstGeom prst="line">
            <a:avLst/>
          </a:prstGeom>
          <a:ln>
            <a:solidFill>
              <a:schemeClr val="accent1">
                <a:lumMod val="40000"/>
                <a:lumOff val="60000"/>
                <a:alpha val="50000"/>
              </a:schemeClr>
            </a:solidFill>
          </a:ln>
        </p:spPr>
        <p:style>
          <a:lnRef idx="2">
            <a:schemeClr val="accent3"/>
          </a:lnRef>
          <a:fillRef idx="0">
            <a:schemeClr val="accent3"/>
          </a:fillRef>
          <a:effectRef idx="1">
            <a:schemeClr val="accent3"/>
          </a:effectRef>
          <a:fontRef idx="minor">
            <a:schemeClr val="tx1"/>
          </a:fontRef>
        </p:style>
      </p:cxnSp>
      <p:sp>
        <p:nvSpPr>
          <p:cNvPr id="12" name="Rectángulo 11">
            <a:extLst>
              <a:ext uri="{FF2B5EF4-FFF2-40B4-BE49-F238E27FC236}">
                <a16:creationId xmlns:a16="http://schemas.microsoft.com/office/drawing/2014/main" id="{F028CCD9-D463-8D8A-EC89-9A7B11ECA351}"/>
              </a:ext>
            </a:extLst>
          </p:cNvPr>
          <p:cNvSpPr/>
          <p:nvPr/>
        </p:nvSpPr>
        <p:spPr>
          <a:xfrm>
            <a:off x="7373408" y="0"/>
            <a:ext cx="4818591" cy="6858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 name="Marcador de texto 1">
            <a:extLst>
              <a:ext uri="{FF2B5EF4-FFF2-40B4-BE49-F238E27FC236}">
                <a16:creationId xmlns:a16="http://schemas.microsoft.com/office/drawing/2014/main" id="{DD268243-60A9-477C-07CB-AC34D88D64E2}"/>
              </a:ext>
            </a:extLst>
          </p:cNvPr>
          <p:cNvSpPr txBox="1">
            <a:spLocks/>
          </p:cNvSpPr>
          <p:nvPr/>
        </p:nvSpPr>
        <p:spPr bwMode="auto">
          <a:xfrm>
            <a:off x="346436" y="3926968"/>
            <a:ext cx="5749563" cy="78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lnSpc>
                <a:spcPct val="150000"/>
              </a:lnSpc>
              <a:spcBef>
                <a:spcPts val="0"/>
              </a:spcBef>
              <a:spcAft>
                <a:spcPts val="600"/>
              </a:spcAft>
              <a:buClr>
                <a:schemeClr val="accent1"/>
              </a:buClr>
            </a:pPr>
            <a:r>
              <a:rPr lang="en-US" sz="1600" dirty="0">
                <a:solidFill>
                  <a:schemeClr val="tx1"/>
                </a:solidFill>
              </a:rPr>
              <a:t>Easy exchangeable long thermocouple sensors fit perfectly into wells</a:t>
            </a:r>
          </a:p>
        </p:txBody>
      </p:sp>
      <p:cxnSp>
        <p:nvCxnSpPr>
          <p:cNvPr id="7" name="Conector recto 6">
            <a:extLst>
              <a:ext uri="{FF2B5EF4-FFF2-40B4-BE49-F238E27FC236}">
                <a16:creationId xmlns:a16="http://schemas.microsoft.com/office/drawing/2014/main" id="{3AD78FA2-6066-4461-50F3-92BEE42761FE}"/>
              </a:ext>
            </a:extLst>
          </p:cNvPr>
          <p:cNvCxnSpPr>
            <a:cxnSpLocks/>
          </p:cNvCxnSpPr>
          <p:nvPr/>
        </p:nvCxnSpPr>
        <p:spPr>
          <a:xfrm>
            <a:off x="346437" y="4816764"/>
            <a:ext cx="5736002" cy="0"/>
          </a:xfrm>
          <a:prstGeom prst="line">
            <a:avLst/>
          </a:prstGeom>
          <a:ln>
            <a:solidFill>
              <a:schemeClr val="accent1">
                <a:lumMod val="40000"/>
                <a:lumOff val="60000"/>
                <a:alpha val="50000"/>
              </a:schemeClr>
            </a:solidFill>
          </a:ln>
        </p:spPr>
        <p:style>
          <a:lnRef idx="2">
            <a:schemeClr val="accent3"/>
          </a:lnRef>
          <a:fillRef idx="0">
            <a:schemeClr val="accent3"/>
          </a:fillRef>
          <a:effectRef idx="1">
            <a:schemeClr val="accent3"/>
          </a:effectRef>
          <a:fontRef idx="minor">
            <a:schemeClr val="tx1"/>
          </a:fontRef>
        </p:style>
      </p:cxnSp>
      <p:sp>
        <p:nvSpPr>
          <p:cNvPr id="10" name="Marcador de texto 1">
            <a:extLst>
              <a:ext uri="{FF2B5EF4-FFF2-40B4-BE49-F238E27FC236}">
                <a16:creationId xmlns:a16="http://schemas.microsoft.com/office/drawing/2014/main" id="{7E2C83CB-4C21-EBF5-2D56-A66F0EB0AA95}"/>
              </a:ext>
            </a:extLst>
          </p:cNvPr>
          <p:cNvSpPr txBox="1">
            <a:spLocks/>
          </p:cNvSpPr>
          <p:nvPr/>
        </p:nvSpPr>
        <p:spPr bwMode="auto">
          <a:xfrm>
            <a:off x="346436" y="5019789"/>
            <a:ext cx="5736001" cy="78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lnSpc>
                <a:spcPct val="150000"/>
              </a:lnSpc>
              <a:spcBef>
                <a:spcPts val="0"/>
              </a:spcBef>
              <a:spcAft>
                <a:spcPts val="600"/>
              </a:spcAft>
              <a:buClr>
                <a:schemeClr val="accent1"/>
              </a:buClr>
            </a:pPr>
            <a:r>
              <a:rPr lang="en-US" sz="1600" dirty="0">
                <a:solidFill>
                  <a:schemeClr val="tx1"/>
                </a:solidFill>
              </a:rPr>
              <a:t>Calibration coefficients and constants saved in software – user calibration offsets are stored in software</a:t>
            </a:r>
          </a:p>
        </p:txBody>
      </p:sp>
      <p:cxnSp>
        <p:nvCxnSpPr>
          <p:cNvPr id="11" name="Conector recto 10">
            <a:extLst>
              <a:ext uri="{FF2B5EF4-FFF2-40B4-BE49-F238E27FC236}">
                <a16:creationId xmlns:a16="http://schemas.microsoft.com/office/drawing/2014/main" id="{C25766EC-BF15-6C29-F9D0-2C13B2D63A30}"/>
              </a:ext>
            </a:extLst>
          </p:cNvPr>
          <p:cNvCxnSpPr>
            <a:cxnSpLocks/>
          </p:cNvCxnSpPr>
          <p:nvPr/>
        </p:nvCxnSpPr>
        <p:spPr>
          <a:xfrm>
            <a:off x="346437" y="5909584"/>
            <a:ext cx="5736002" cy="0"/>
          </a:xfrm>
          <a:prstGeom prst="line">
            <a:avLst/>
          </a:prstGeom>
          <a:ln>
            <a:solidFill>
              <a:schemeClr val="accent1">
                <a:lumMod val="40000"/>
                <a:lumOff val="60000"/>
                <a:alpha val="50000"/>
              </a:schemeClr>
            </a:solidFill>
          </a:ln>
        </p:spPr>
        <p:style>
          <a:lnRef idx="2">
            <a:schemeClr val="accent3"/>
          </a:lnRef>
          <a:fillRef idx="0">
            <a:schemeClr val="accent3"/>
          </a:fillRef>
          <a:effectRef idx="1">
            <a:schemeClr val="accent3"/>
          </a:effectRef>
          <a:fontRef idx="minor">
            <a:schemeClr val="tx1"/>
          </a:fontRef>
        </p:style>
      </p:cxnSp>
      <p:pic>
        <p:nvPicPr>
          <p:cNvPr id="14" name="Picture Placeholder 6">
            <a:extLst>
              <a:ext uri="{FF2B5EF4-FFF2-40B4-BE49-F238E27FC236}">
                <a16:creationId xmlns:a16="http://schemas.microsoft.com/office/drawing/2014/main" id="{668FB138-5A11-CFEA-A470-FB3B9B5B79C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7567" r="25728"/>
          <a:stretch/>
        </p:blipFill>
        <p:spPr bwMode="auto">
          <a:xfrm>
            <a:off x="7386968" y="0"/>
            <a:ext cx="4805032" cy="685799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317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08851-ADE7-5EEF-D5EB-52988E2A0513}"/>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ADF0BAD7-A379-F561-A4F5-A14865E4D99D}"/>
              </a:ext>
            </a:extLst>
          </p:cNvPr>
          <p:cNvSpPr>
            <a:spLocks noGrp="1"/>
          </p:cNvSpPr>
          <p:nvPr>
            <p:ph type="title"/>
          </p:nvPr>
        </p:nvSpPr>
        <p:spPr>
          <a:xfrm>
            <a:off x="346437" y="1021400"/>
            <a:ext cx="6482988" cy="876108"/>
          </a:xfrm>
        </p:spPr>
        <p:txBody>
          <a:bodyPr/>
          <a:lstStyle/>
          <a:p>
            <a:r>
              <a:rPr lang="en-GB" dirty="0"/>
              <a:t>TrackSense® LyoPro - ValSuite Software Highlights</a:t>
            </a:r>
            <a:endParaRPr lang="es-ES" dirty="0"/>
          </a:p>
        </p:txBody>
      </p:sp>
      <p:sp>
        <p:nvSpPr>
          <p:cNvPr id="3" name="Marcador de texto 2">
            <a:extLst>
              <a:ext uri="{FF2B5EF4-FFF2-40B4-BE49-F238E27FC236}">
                <a16:creationId xmlns:a16="http://schemas.microsoft.com/office/drawing/2014/main" id="{3710106D-4495-2BA1-66C4-FE72CD8736D8}"/>
              </a:ext>
            </a:extLst>
          </p:cNvPr>
          <p:cNvSpPr txBox="1">
            <a:spLocks/>
          </p:cNvSpPr>
          <p:nvPr/>
        </p:nvSpPr>
        <p:spPr bwMode="auto">
          <a:xfrm>
            <a:off x="371149" y="2204714"/>
            <a:ext cx="5020894" cy="426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Transmit LIVE data directly into </a:t>
            </a:r>
            <a:br>
              <a:rPr lang="en-US" dirty="0"/>
            </a:br>
            <a:r>
              <a:rPr lang="en-US" dirty="0"/>
              <a:t>the SCADA system</a:t>
            </a:r>
          </a:p>
        </p:txBody>
      </p:sp>
      <p:sp>
        <p:nvSpPr>
          <p:cNvPr id="13" name="Marcador de texto 1">
            <a:extLst>
              <a:ext uri="{FF2B5EF4-FFF2-40B4-BE49-F238E27FC236}">
                <a16:creationId xmlns:a16="http://schemas.microsoft.com/office/drawing/2014/main" id="{5EFCA33D-76B2-CDB0-08AF-8A512A6B23B5}"/>
              </a:ext>
            </a:extLst>
          </p:cNvPr>
          <p:cNvSpPr>
            <a:spLocks noGrp="1"/>
          </p:cNvSpPr>
          <p:nvPr>
            <p:ph type="body" sz="half" idx="10"/>
          </p:nvPr>
        </p:nvSpPr>
        <p:spPr>
          <a:xfrm>
            <a:off x="346437" y="2938330"/>
            <a:ext cx="4991521" cy="2170277"/>
          </a:xfrm>
        </p:spPr>
        <p:txBody>
          <a:bodyPr>
            <a:normAutofit/>
          </a:bodyPr>
          <a:lstStyle/>
          <a:p>
            <a:pPr fontAlgn="auto">
              <a:spcBef>
                <a:spcPts val="0"/>
              </a:spcBef>
              <a:spcAft>
                <a:spcPts val="600"/>
              </a:spcAft>
              <a:buClr>
                <a:schemeClr val="accent1"/>
              </a:buClr>
            </a:pPr>
            <a:r>
              <a:rPr lang="en-US" sz="1400" dirty="0">
                <a:latin typeface="+mn-lt"/>
              </a:rPr>
              <a:t>Communication Hub – an OPC-UA server</a:t>
            </a:r>
            <a:br>
              <a:rPr lang="en-US" sz="1400" dirty="0">
                <a:latin typeface="+mn-lt"/>
              </a:rPr>
            </a:br>
            <a:endParaRPr lang="en-US" sz="1400" dirty="0">
              <a:latin typeface="+mn-lt"/>
            </a:endParaRPr>
          </a:p>
          <a:p>
            <a:pPr marL="285750" indent="-285750" algn="l" eaLnBrk="1" fontAlgn="auto" hangingPunct="1">
              <a:spcBef>
                <a:spcPts val="0"/>
              </a:spcBef>
              <a:spcAft>
                <a:spcPts val="600"/>
              </a:spcAft>
              <a:buClr>
                <a:schemeClr val="accent1"/>
              </a:buClr>
              <a:buFont typeface="Arial" panose="020B0604020202020204" pitchFamily="34" charset="0"/>
              <a:buChar char="•"/>
            </a:pPr>
            <a:r>
              <a:rPr lang="en-US" sz="1400" b="0" dirty="0">
                <a:solidFill>
                  <a:schemeClr val="bg2">
                    <a:lumMod val="10000"/>
                  </a:schemeClr>
                </a:solidFill>
                <a:latin typeface="+mn-lt"/>
              </a:rPr>
              <a:t>Communication Hub, makes it possible for live data transmission from the LyoPro Data Loggers into the SCADA system</a:t>
            </a:r>
          </a:p>
          <a:p>
            <a:pPr algn="l" eaLnBrk="1" fontAlgn="auto" hangingPunct="1">
              <a:spcBef>
                <a:spcPts val="0"/>
              </a:spcBef>
              <a:spcAft>
                <a:spcPts val="600"/>
              </a:spcAft>
              <a:buClr>
                <a:schemeClr val="accent1"/>
              </a:buClr>
            </a:pPr>
            <a:endParaRPr lang="en-US" sz="1400" b="0" dirty="0">
              <a:solidFill>
                <a:schemeClr val="bg2">
                  <a:lumMod val="10000"/>
                </a:schemeClr>
              </a:solidFill>
              <a:latin typeface="+mn-lt"/>
            </a:endParaRPr>
          </a:p>
          <a:p>
            <a:pPr marL="285750" indent="-285750" algn="l" eaLnBrk="1" fontAlgn="auto" hangingPunct="1">
              <a:spcBef>
                <a:spcPts val="0"/>
              </a:spcBef>
              <a:spcAft>
                <a:spcPts val="600"/>
              </a:spcAft>
              <a:buClr>
                <a:schemeClr val="accent1"/>
              </a:buClr>
              <a:buFont typeface="Arial" panose="020B0604020202020204" pitchFamily="34" charset="0"/>
              <a:buChar char="•"/>
            </a:pPr>
            <a:r>
              <a:rPr lang="en-US" sz="1400" b="0" dirty="0">
                <a:solidFill>
                  <a:schemeClr val="bg2">
                    <a:lumMod val="10000"/>
                  </a:schemeClr>
                </a:solidFill>
                <a:latin typeface="+mn-lt"/>
              </a:rPr>
              <a:t>Communication Hub is a part of ValSuite OPC</a:t>
            </a:r>
          </a:p>
          <a:p>
            <a:pPr marL="285750" indent="-285750" algn="l" eaLnBrk="1" fontAlgn="auto" hangingPunct="1">
              <a:spcBef>
                <a:spcPts val="0"/>
              </a:spcBef>
              <a:spcAft>
                <a:spcPts val="600"/>
              </a:spcAft>
              <a:buClr>
                <a:schemeClr val="accent1"/>
              </a:buClr>
              <a:buFont typeface="Arial" panose="020B0604020202020204" pitchFamily="34" charset="0"/>
              <a:buChar char="•"/>
            </a:pPr>
            <a:endParaRPr lang="en-US" sz="1400" b="0" dirty="0">
              <a:solidFill>
                <a:schemeClr val="bg2">
                  <a:lumMod val="10000"/>
                </a:schemeClr>
              </a:solidFill>
              <a:latin typeface="+mn-lt"/>
            </a:endParaRPr>
          </a:p>
          <a:p>
            <a:pPr marL="285750" indent="-285750" algn="l" eaLnBrk="1" fontAlgn="auto" hangingPunct="1">
              <a:spcBef>
                <a:spcPts val="0"/>
              </a:spcBef>
              <a:spcAft>
                <a:spcPts val="600"/>
              </a:spcAft>
              <a:buClr>
                <a:schemeClr val="accent1"/>
              </a:buClr>
              <a:buFont typeface="Arial" panose="020B0604020202020204" pitchFamily="34" charset="0"/>
              <a:buChar char="•"/>
            </a:pPr>
            <a:endParaRPr lang="en-US" sz="1400" b="0" dirty="0">
              <a:solidFill>
                <a:schemeClr val="bg2">
                  <a:lumMod val="10000"/>
                </a:schemeClr>
              </a:solidFill>
              <a:latin typeface="+mn-lt"/>
            </a:endParaRPr>
          </a:p>
          <a:p>
            <a:pPr marL="285750" indent="-285750" algn="l" eaLnBrk="1" fontAlgn="auto" hangingPunct="1">
              <a:spcBef>
                <a:spcPts val="0"/>
              </a:spcBef>
              <a:spcAft>
                <a:spcPts val="600"/>
              </a:spcAft>
              <a:buClr>
                <a:schemeClr val="accent1"/>
              </a:buClr>
              <a:buFont typeface="Arial" panose="020B0604020202020204" pitchFamily="34" charset="0"/>
              <a:buChar char="•"/>
            </a:pPr>
            <a:endParaRPr lang="en-US" sz="1400" b="0" dirty="0">
              <a:solidFill>
                <a:schemeClr val="bg2">
                  <a:lumMod val="10000"/>
                </a:schemeClr>
              </a:solidFill>
              <a:latin typeface="+mn-lt"/>
            </a:endParaRPr>
          </a:p>
          <a:p>
            <a:pPr marL="285750" indent="-285750" algn="l" eaLnBrk="1" fontAlgn="auto" hangingPunct="1">
              <a:spcBef>
                <a:spcPts val="0"/>
              </a:spcBef>
              <a:spcAft>
                <a:spcPts val="600"/>
              </a:spcAft>
              <a:buClr>
                <a:schemeClr val="accent1"/>
              </a:buClr>
              <a:buFont typeface="Arial" panose="020B0604020202020204" pitchFamily="34" charset="0"/>
              <a:buChar char="•"/>
            </a:pPr>
            <a:endParaRPr lang="en-US" sz="1400" b="0" dirty="0">
              <a:solidFill>
                <a:schemeClr val="bg2">
                  <a:lumMod val="10000"/>
                </a:schemeClr>
              </a:solidFill>
              <a:latin typeface="+mn-lt"/>
            </a:endParaRPr>
          </a:p>
          <a:p>
            <a:endParaRPr lang="es-ES" dirty="0"/>
          </a:p>
        </p:txBody>
      </p:sp>
      <p:grpSp>
        <p:nvGrpSpPr>
          <p:cNvPr id="2" name="Group 1">
            <a:extLst>
              <a:ext uri="{FF2B5EF4-FFF2-40B4-BE49-F238E27FC236}">
                <a16:creationId xmlns:a16="http://schemas.microsoft.com/office/drawing/2014/main" id="{554615BE-579E-0B42-7256-E1792A313CD3}"/>
              </a:ext>
            </a:extLst>
          </p:cNvPr>
          <p:cNvGrpSpPr/>
          <p:nvPr/>
        </p:nvGrpSpPr>
        <p:grpSpPr>
          <a:xfrm>
            <a:off x="5512653" y="2399144"/>
            <a:ext cx="6332910" cy="3914368"/>
            <a:chOff x="3407133" y="1478440"/>
            <a:chExt cx="5520967" cy="3278863"/>
          </a:xfrm>
        </p:grpSpPr>
        <p:sp>
          <p:nvSpPr>
            <p:cNvPr id="5" name="Rectangle: Rounded Corners 4">
              <a:extLst>
                <a:ext uri="{FF2B5EF4-FFF2-40B4-BE49-F238E27FC236}">
                  <a16:creationId xmlns:a16="http://schemas.microsoft.com/office/drawing/2014/main" id="{82F7937F-4E0C-B3D8-8B76-7A37D2A58C16}"/>
                </a:ext>
              </a:extLst>
            </p:cNvPr>
            <p:cNvSpPr/>
            <p:nvPr/>
          </p:nvSpPr>
          <p:spPr>
            <a:xfrm>
              <a:off x="3454400" y="1478440"/>
              <a:ext cx="5473700" cy="3278863"/>
            </a:xfrm>
            <a:prstGeom prst="roundRect">
              <a:avLst>
                <a:gd name="adj" fmla="val 3986"/>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6" name="Picture 5" descr="A picture containing text, electronics&#10;&#10;Description automatically generated">
              <a:extLst>
                <a:ext uri="{FF2B5EF4-FFF2-40B4-BE49-F238E27FC236}">
                  <a16:creationId xmlns:a16="http://schemas.microsoft.com/office/drawing/2014/main" id="{86BED984-6DCF-D6B4-4DEF-89B1C43CFBB0}"/>
                </a:ext>
              </a:extLst>
            </p:cNvPr>
            <p:cNvPicPr>
              <a:picLocks noChangeAspect="1"/>
            </p:cNvPicPr>
            <p:nvPr/>
          </p:nvPicPr>
          <p:blipFill>
            <a:blip r:embed="rId3"/>
            <a:stretch>
              <a:fillRect/>
            </a:stretch>
          </p:blipFill>
          <p:spPr>
            <a:xfrm>
              <a:off x="4748920" y="1478440"/>
              <a:ext cx="1716712" cy="1225370"/>
            </a:xfrm>
            <a:prstGeom prst="rect">
              <a:avLst/>
            </a:prstGeom>
          </p:spPr>
        </p:pic>
        <p:grpSp>
          <p:nvGrpSpPr>
            <p:cNvPr id="7" name="Group 6">
              <a:extLst>
                <a:ext uri="{FF2B5EF4-FFF2-40B4-BE49-F238E27FC236}">
                  <a16:creationId xmlns:a16="http://schemas.microsoft.com/office/drawing/2014/main" id="{FE254FB5-E793-7B72-BEC1-BCE28F0554ED}"/>
                </a:ext>
              </a:extLst>
            </p:cNvPr>
            <p:cNvGrpSpPr/>
            <p:nvPr/>
          </p:nvGrpSpPr>
          <p:grpSpPr>
            <a:xfrm>
              <a:off x="3407133" y="1555969"/>
              <a:ext cx="5360465" cy="3032399"/>
              <a:chOff x="666479" y="1408126"/>
              <a:chExt cx="7652395" cy="3723580"/>
            </a:xfrm>
          </p:grpSpPr>
          <p:sp>
            <p:nvSpPr>
              <p:cNvPr id="8" name="Oval 7">
                <a:extLst>
                  <a:ext uri="{FF2B5EF4-FFF2-40B4-BE49-F238E27FC236}">
                    <a16:creationId xmlns:a16="http://schemas.microsoft.com/office/drawing/2014/main" id="{E2F63E00-3253-020C-C931-A826862B2E78}"/>
                  </a:ext>
                </a:extLst>
              </p:cNvPr>
              <p:cNvSpPr/>
              <p:nvPr/>
            </p:nvSpPr>
            <p:spPr>
              <a:xfrm>
                <a:off x="6505963" y="1569973"/>
                <a:ext cx="1714844" cy="1455047"/>
              </a:xfrm>
              <a:prstGeom prst="ellipse">
                <a:avLst/>
              </a:prstGeom>
              <a:blipFill>
                <a:blip r:embed="rId4"/>
                <a:stretch>
                  <a:fillRect l="-32099" t="256" r="-26246" b="2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804E711-F40A-2B2C-4956-5372E85FB6CC}"/>
                  </a:ext>
                </a:extLst>
              </p:cNvPr>
              <p:cNvSpPr txBox="1"/>
              <p:nvPr/>
            </p:nvSpPr>
            <p:spPr>
              <a:xfrm>
                <a:off x="6667692" y="3568349"/>
                <a:ext cx="1651182" cy="1191363"/>
              </a:xfrm>
              <a:prstGeom prst="rect">
                <a:avLst/>
              </a:prstGeom>
              <a:noFill/>
              <a:ln>
                <a:solidFill>
                  <a:schemeClr val="tx1"/>
                </a:solidFill>
              </a:ln>
            </p:spPr>
            <p:txBody>
              <a:bodyPr wrap="square" rtlCol="0">
                <a:spAutoFit/>
              </a:bodyPr>
              <a:lstStyle/>
              <a:p>
                <a:pPr algn="ctr" eaLnBrk="1" fontAlgn="auto" hangingPunct="1">
                  <a:spcBef>
                    <a:spcPts val="0"/>
                  </a:spcBef>
                  <a:spcAft>
                    <a:spcPts val="720"/>
                  </a:spcAft>
                </a:pPr>
                <a:r>
                  <a:rPr lang="en-US" sz="1260" b="1" dirty="0">
                    <a:solidFill>
                      <a:schemeClr val="bg2">
                        <a:lumMod val="10000"/>
                      </a:schemeClr>
                    </a:solidFill>
                    <a:latin typeface="+mn-lt"/>
                  </a:rPr>
                  <a:t>ValSuite OPC</a:t>
                </a:r>
              </a:p>
              <a:p>
                <a:pPr algn="ctr" eaLnBrk="1" fontAlgn="auto" hangingPunct="1">
                  <a:spcBef>
                    <a:spcPts val="0"/>
                  </a:spcBef>
                  <a:spcAft>
                    <a:spcPts val="720"/>
                  </a:spcAft>
                </a:pPr>
                <a:endParaRPr lang="en-US" sz="1260" b="1" dirty="0">
                  <a:solidFill>
                    <a:schemeClr val="bg2">
                      <a:lumMod val="10000"/>
                    </a:schemeClr>
                  </a:solidFill>
                  <a:latin typeface="+mn-lt"/>
                </a:endParaRPr>
              </a:p>
              <a:p>
                <a:pPr algn="ctr" eaLnBrk="1" fontAlgn="auto" hangingPunct="1">
                  <a:spcBef>
                    <a:spcPts val="0"/>
                  </a:spcBef>
                  <a:spcAft>
                    <a:spcPts val="0"/>
                  </a:spcAft>
                </a:pPr>
                <a:endParaRPr lang="en-US" sz="1080" b="1" dirty="0">
                  <a:solidFill>
                    <a:schemeClr val="bg2">
                      <a:lumMod val="10000"/>
                    </a:schemeClr>
                  </a:solidFill>
                  <a:latin typeface="+mn-lt"/>
                </a:endParaRPr>
              </a:p>
              <a:p>
                <a:pPr algn="ctr" eaLnBrk="1" fontAlgn="auto" hangingPunct="1">
                  <a:spcBef>
                    <a:spcPts val="0"/>
                  </a:spcBef>
                  <a:spcAft>
                    <a:spcPts val="0"/>
                  </a:spcAft>
                </a:pPr>
                <a:endParaRPr lang="en-US" sz="1080" b="1" dirty="0">
                  <a:solidFill>
                    <a:schemeClr val="bg2">
                      <a:lumMod val="10000"/>
                    </a:schemeClr>
                  </a:solidFill>
                  <a:latin typeface="+mn-lt"/>
                </a:endParaRPr>
              </a:p>
              <a:p>
                <a:pPr algn="ctr" eaLnBrk="1" fontAlgn="auto" hangingPunct="1">
                  <a:spcBef>
                    <a:spcPts val="0"/>
                  </a:spcBef>
                  <a:spcAft>
                    <a:spcPts val="0"/>
                  </a:spcAft>
                </a:pPr>
                <a:endParaRPr lang="en-US" sz="1080" b="1" dirty="0">
                  <a:solidFill>
                    <a:schemeClr val="bg2">
                      <a:lumMod val="10000"/>
                    </a:schemeClr>
                  </a:solidFill>
                  <a:latin typeface="+mn-lt"/>
                </a:endParaRPr>
              </a:p>
            </p:txBody>
          </p:sp>
          <p:grpSp>
            <p:nvGrpSpPr>
              <p:cNvPr id="10" name="Group 9">
                <a:extLst>
                  <a:ext uri="{FF2B5EF4-FFF2-40B4-BE49-F238E27FC236}">
                    <a16:creationId xmlns:a16="http://schemas.microsoft.com/office/drawing/2014/main" id="{FB6EB87D-A678-40C2-B945-F8457A80D062}"/>
                  </a:ext>
                </a:extLst>
              </p:cNvPr>
              <p:cNvGrpSpPr/>
              <p:nvPr/>
            </p:nvGrpSpPr>
            <p:grpSpPr>
              <a:xfrm>
                <a:off x="7428215" y="3025020"/>
                <a:ext cx="120650" cy="543329"/>
                <a:chOff x="6711950" y="2106399"/>
                <a:chExt cx="120650" cy="543329"/>
              </a:xfrm>
            </p:grpSpPr>
            <p:cxnSp>
              <p:nvCxnSpPr>
                <p:cNvPr id="66" name="Straight Arrow Connector 65">
                  <a:extLst>
                    <a:ext uri="{FF2B5EF4-FFF2-40B4-BE49-F238E27FC236}">
                      <a16:creationId xmlns:a16="http://schemas.microsoft.com/office/drawing/2014/main" id="{47E93B63-D415-0544-A5FE-032B527153EC}"/>
                    </a:ext>
                  </a:extLst>
                </p:cNvPr>
                <p:cNvCxnSpPr>
                  <a:cxnSpLocks/>
                </p:cNvCxnSpPr>
                <p:nvPr/>
              </p:nvCxnSpPr>
              <p:spPr>
                <a:xfrm>
                  <a:off x="6711950" y="2106399"/>
                  <a:ext cx="0" cy="543329"/>
                </a:xfrm>
                <a:prstGeom prst="straightConnector1">
                  <a:avLst/>
                </a:prstGeom>
                <a:ln w="19050">
                  <a:solidFill>
                    <a:schemeClr val="bg2">
                      <a:lumMod val="1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BBCD9FE3-935F-352F-CC1C-7A80D16C4133}"/>
                    </a:ext>
                  </a:extLst>
                </p:cNvPr>
                <p:cNvCxnSpPr>
                  <a:cxnSpLocks/>
                </p:cNvCxnSpPr>
                <p:nvPr/>
              </p:nvCxnSpPr>
              <p:spPr>
                <a:xfrm flipV="1">
                  <a:off x="6832600" y="2106399"/>
                  <a:ext cx="0" cy="543328"/>
                </a:xfrm>
                <a:prstGeom prst="straightConnector1">
                  <a:avLst/>
                </a:prstGeom>
                <a:ln w="19050">
                  <a:solidFill>
                    <a:schemeClr val="bg2">
                      <a:lumMod val="1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grpSp>
          <p:cxnSp>
            <p:nvCxnSpPr>
              <p:cNvPr id="11" name="Straight Arrow Connector 10">
                <a:extLst>
                  <a:ext uri="{FF2B5EF4-FFF2-40B4-BE49-F238E27FC236}">
                    <a16:creationId xmlns:a16="http://schemas.microsoft.com/office/drawing/2014/main" id="{DD596808-F50F-B30D-AC39-32B86BCEE205}"/>
                  </a:ext>
                </a:extLst>
              </p:cNvPr>
              <p:cNvCxnSpPr>
                <a:cxnSpLocks/>
              </p:cNvCxnSpPr>
              <p:nvPr/>
            </p:nvCxnSpPr>
            <p:spPr>
              <a:xfrm flipH="1" flipV="1">
                <a:off x="4471989" y="2521744"/>
                <a:ext cx="2195703" cy="104451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7AFCD3D-BF0C-79F9-C44B-F91F4E3F4E3E}"/>
                  </a:ext>
                </a:extLst>
              </p:cNvPr>
              <p:cNvSpPr/>
              <p:nvPr/>
            </p:nvSpPr>
            <p:spPr>
              <a:xfrm>
                <a:off x="996458" y="3447154"/>
                <a:ext cx="4789887" cy="7650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4" name="TextBox 13">
                <a:extLst>
                  <a:ext uri="{FF2B5EF4-FFF2-40B4-BE49-F238E27FC236}">
                    <a16:creationId xmlns:a16="http://schemas.microsoft.com/office/drawing/2014/main" id="{4A5139B2-77DC-3E7C-E57D-D5003C9CF4CB}"/>
                  </a:ext>
                </a:extLst>
              </p:cNvPr>
              <p:cNvSpPr txBox="1"/>
              <p:nvPr/>
            </p:nvSpPr>
            <p:spPr>
              <a:xfrm>
                <a:off x="1056782" y="3439300"/>
                <a:ext cx="4789887" cy="284914"/>
              </a:xfrm>
              <a:prstGeom prst="rect">
                <a:avLst/>
              </a:prstGeom>
              <a:noFill/>
              <a:ln>
                <a:noFill/>
              </a:ln>
            </p:spPr>
            <p:txBody>
              <a:bodyPr wrap="square" rtlCol="0">
                <a:spAutoFit/>
              </a:bodyPr>
              <a:lstStyle/>
              <a:p>
                <a:pPr algn="ctr" eaLnBrk="1" fontAlgn="auto" hangingPunct="1">
                  <a:spcBef>
                    <a:spcPts val="0"/>
                  </a:spcBef>
                  <a:spcAft>
                    <a:spcPts val="0"/>
                  </a:spcAft>
                </a:pPr>
                <a:r>
                  <a:rPr lang="en-US" sz="1200" b="1" dirty="0">
                    <a:solidFill>
                      <a:schemeClr val="bg2">
                        <a:lumMod val="10000"/>
                      </a:schemeClr>
                    </a:solidFill>
                    <a:latin typeface="+mn-lt"/>
                  </a:rPr>
                  <a:t>SCADA Server</a:t>
                </a:r>
                <a:r>
                  <a:rPr lang="en-US" sz="1200" dirty="0">
                    <a:solidFill>
                      <a:schemeClr val="bg2">
                        <a:lumMod val="10000"/>
                      </a:schemeClr>
                    </a:solidFill>
                    <a:highlight>
                      <a:srgbClr val="00FF00"/>
                    </a:highlight>
                    <a:latin typeface="+mn-lt"/>
                  </a:rPr>
                  <a:t> </a:t>
                </a:r>
                <a:endParaRPr lang="en-US" sz="960" dirty="0">
                  <a:solidFill>
                    <a:schemeClr val="bg2">
                      <a:lumMod val="10000"/>
                    </a:schemeClr>
                  </a:solidFill>
                  <a:highlight>
                    <a:srgbClr val="00FF00"/>
                  </a:highlight>
                  <a:latin typeface="+mn-lt"/>
                </a:endParaRPr>
              </a:p>
            </p:txBody>
          </p:sp>
          <p:sp>
            <p:nvSpPr>
              <p:cNvPr id="47" name="TextBox 46">
                <a:extLst>
                  <a:ext uri="{FF2B5EF4-FFF2-40B4-BE49-F238E27FC236}">
                    <a16:creationId xmlns:a16="http://schemas.microsoft.com/office/drawing/2014/main" id="{8174A17B-4F5A-F7B6-F9D4-17645023980F}"/>
                  </a:ext>
                </a:extLst>
              </p:cNvPr>
              <p:cNvSpPr txBox="1"/>
              <p:nvPr/>
            </p:nvSpPr>
            <p:spPr>
              <a:xfrm>
                <a:off x="3886235" y="3817984"/>
                <a:ext cx="1557457" cy="284914"/>
              </a:xfrm>
              <a:prstGeom prst="rect">
                <a:avLst/>
              </a:prstGeom>
              <a:solidFill>
                <a:schemeClr val="tx2"/>
              </a:solidFill>
              <a:ln>
                <a:solidFill>
                  <a:schemeClr val="bg2">
                    <a:lumMod val="10000"/>
                  </a:schemeClr>
                </a:solidFill>
              </a:ln>
            </p:spPr>
            <p:txBody>
              <a:bodyPr wrap="square" rtlCol="0">
                <a:spAutoFit/>
              </a:bodyPr>
              <a:lstStyle/>
              <a:p>
                <a:pPr algn="ctr" eaLnBrk="1" fontAlgn="auto" hangingPunct="1">
                  <a:spcBef>
                    <a:spcPts val="0"/>
                  </a:spcBef>
                  <a:spcAft>
                    <a:spcPts val="0"/>
                  </a:spcAft>
                </a:pPr>
                <a:r>
                  <a:rPr lang="en-US" sz="1200" b="1" dirty="0">
                    <a:solidFill>
                      <a:schemeClr val="bg2"/>
                    </a:solidFill>
                    <a:latin typeface="+mn-lt"/>
                  </a:rPr>
                  <a:t>SCADA Client</a:t>
                </a:r>
                <a:r>
                  <a:rPr lang="en-US" sz="1080" dirty="0">
                    <a:solidFill>
                      <a:schemeClr val="bg2"/>
                    </a:solidFill>
                    <a:highlight>
                      <a:srgbClr val="00FF00"/>
                    </a:highlight>
                    <a:latin typeface="+mn-lt"/>
                  </a:rPr>
                  <a:t>  </a:t>
                </a:r>
              </a:p>
            </p:txBody>
          </p:sp>
          <p:sp>
            <p:nvSpPr>
              <p:cNvPr id="48" name="TextBox 47">
                <a:extLst>
                  <a:ext uri="{FF2B5EF4-FFF2-40B4-BE49-F238E27FC236}">
                    <a16:creationId xmlns:a16="http://schemas.microsoft.com/office/drawing/2014/main" id="{89DA8274-F85A-209A-13E8-E89134863B9E}"/>
                  </a:ext>
                </a:extLst>
              </p:cNvPr>
              <p:cNvSpPr txBox="1"/>
              <p:nvPr/>
            </p:nvSpPr>
            <p:spPr>
              <a:xfrm>
                <a:off x="1259727" y="3817982"/>
                <a:ext cx="2118717" cy="474857"/>
              </a:xfrm>
              <a:prstGeom prst="rect">
                <a:avLst/>
              </a:prstGeom>
              <a:solidFill>
                <a:schemeClr val="tx2"/>
              </a:solidFill>
              <a:ln>
                <a:solidFill>
                  <a:schemeClr val="bg2">
                    <a:lumMod val="10000"/>
                  </a:schemeClr>
                </a:solidFill>
              </a:ln>
            </p:spPr>
            <p:txBody>
              <a:bodyPr wrap="square" rtlCol="0">
                <a:spAutoFit/>
              </a:bodyPr>
              <a:lstStyle/>
              <a:p>
                <a:pPr algn="ctr" eaLnBrk="1" fontAlgn="auto" hangingPunct="1">
                  <a:spcBef>
                    <a:spcPts val="0"/>
                  </a:spcBef>
                  <a:spcAft>
                    <a:spcPts val="0"/>
                  </a:spcAft>
                </a:pPr>
                <a:r>
                  <a:rPr lang="en-US" sz="1200" b="1" dirty="0">
                    <a:solidFill>
                      <a:schemeClr val="bg2"/>
                    </a:solidFill>
                    <a:latin typeface="+mn-lt"/>
                  </a:rPr>
                  <a:t>Ellab OPC UA-Server</a:t>
                </a:r>
                <a:r>
                  <a:rPr lang="en-US" sz="1080" dirty="0">
                    <a:solidFill>
                      <a:schemeClr val="bg2"/>
                    </a:solidFill>
                    <a:highlight>
                      <a:srgbClr val="00FF00"/>
                    </a:highlight>
                    <a:latin typeface="+mn-lt"/>
                  </a:rPr>
                  <a:t>  </a:t>
                </a:r>
              </a:p>
            </p:txBody>
          </p:sp>
          <p:grpSp>
            <p:nvGrpSpPr>
              <p:cNvPr id="49" name="Group 48">
                <a:extLst>
                  <a:ext uri="{FF2B5EF4-FFF2-40B4-BE49-F238E27FC236}">
                    <a16:creationId xmlns:a16="http://schemas.microsoft.com/office/drawing/2014/main" id="{20B60296-0198-826C-078E-6D30D333CAA5}"/>
                  </a:ext>
                </a:extLst>
              </p:cNvPr>
              <p:cNvGrpSpPr/>
              <p:nvPr/>
            </p:nvGrpSpPr>
            <p:grpSpPr>
              <a:xfrm>
                <a:off x="3339904" y="4210532"/>
                <a:ext cx="102915" cy="371111"/>
                <a:chOff x="6711950" y="2106399"/>
                <a:chExt cx="120650" cy="543329"/>
              </a:xfrm>
            </p:grpSpPr>
            <p:cxnSp>
              <p:nvCxnSpPr>
                <p:cNvPr id="64" name="Straight Arrow Connector 63">
                  <a:extLst>
                    <a:ext uri="{FF2B5EF4-FFF2-40B4-BE49-F238E27FC236}">
                      <a16:creationId xmlns:a16="http://schemas.microsoft.com/office/drawing/2014/main" id="{6F36225B-DFF5-7DD8-02D0-2CC4E177C0C6}"/>
                    </a:ext>
                  </a:extLst>
                </p:cNvPr>
                <p:cNvCxnSpPr>
                  <a:cxnSpLocks/>
                </p:cNvCxnSpPr>
                <p:nvPr/>
              </p:nvCxnSpPr>
              <p:spPr>
                <a:xfrm>
                  <a:off x="6711950" y="2106399"/>
                  <a:ext cx="0" cy="54332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1F9668E8-FD7E-3EF5-6A71-C65831319B0D}"/>
                    </a:ext>
                  </a:extLst>
                </p:cNvPr>
                <p:cNvCxnSpPr>
                  <a:cxnSpLocks/>
                </p:cNvCxnSpPr>
                <p:nvPr/>
              </p:nvCxnSpPr>
              <p:spPr>
                <a:xfrm flipV="1">
                  <a:off x="6832600" y="2106399"/>
                  <a:ext cx="0" cy="54332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17C8B8F9-EBD5-B397-5FEE-C657CB4F4503}"/>
                  </a:ext>
                </a:extLst>
              </p:cNvPr>
              <p:cNvGrpSpPr/>
              <p:nvPr/>
            </p:nvGrpSpPr>
            <p:grpSpPr>
              <a:xfrm rot="16200000">
                <a:off x="3572016" y="3693292"/>
                <a:ext cx="120650" cy="507786"/>
                <a:chOff x="6711950" y="2106399"/>
                <a:chExt cx="120650" cy="543329"/>
              </a:xfrm>
            </p:grpSpPr>
            <p:cxnSp>
              <p:nvCxnSpPr>
                <p:cNvPr id="62" name="Straight Arrow Connector 61">
                  <a:extLst>
                    <a:ext uri="{FF2B5EF4-FFF2-40B4-BE49-F238E27FC236}">
                      <a16:creationId xmlns:a16="http://schemas.microsoft.com/office/drawing/2014/main" id="{04FCD95E-5FC0-B2B0-2470-050F3393F529}"/>
                    </a:ext>
                  </a:extLst>
                </p:cNvPr>
                <p:cNvCxnSpPr>
                  <a:cxnSpLocks/>
                </p:cNvCxnSpPr>
                <p:nvPr/>
              </p:nvCxnSpPr>
              <p:spPr>
                <a:xfrm>
                  <a:off x="6711950" y="2106399"/>
                  <a:ext cx="0" cy="54332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A257886F-8CF8-B057-E5EC-FC583BFC011C}"/>
                    </a:ext>
                  </a:extLst>
                </p:cNvPr>
                <p:cNvCxnSpPr>
                  <a:cxnSpLocks/>
                </p:cNvCxnSpPr>
                <p:nvPr/>
              </p:nvCxnSpPr>
              <p:spPr>
                <a:xfrm flipV="1">
                  <a:off x="6832600" y="2106399"/>
                  <a:ext cx="0" cy="54332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1" name="Rectangle 50">
                <a:extLst>
                  <a:ext uri="{FF2B5EF4-FFF2-40B4-BE49-F238E27FC236}">
                    <a16:creationId xmlns:a16="http://schemas.microsoft.com/office/drawing/2014/main" id="{3E653123-BF38-3DDD-B0DB-FC104481DCF4}"/>
                  </a:ext>
                </a:extLst>
              </p:cNvPr>
              <p:cNvSpPr/>
              <p:nvPr/>
            </p:nvSpPr>
            <p:spPr>
              <a:xfrm>
                <a:off x="996444" y="4591706"/>
                <a:ext cx="4789861" cy="5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2" name="TextBox 51">
                <a:extLst>
                  <a:ext uri="{FF2B5EF4-FFF2-40B4-BE49-F238E27FC236}">
                    <a16:creationId xmlns:a16="http://schemas.microsoft.com/office/drawing/2014/main" id="{48D8AC53-8595-3A3E-F2AD-939160C1F30D}"/>
                  </a:ext>
                </a:extLst>
              </p:cNvPr>
              <p:cNvSpPr txBox="1"/>
              <p:nvPr/>
            </p:nvSpPr>
            <p:spPr>
              <a:xfrm>
                <a:off x="996420" y="4717039"/>
                <a:ext cx="4789885" cy="284914"/>
              </a:xfrm>
              <a:prstGeom prst="rect">
                <a:avLst/>
              </a:prstGeom>
              <a:noFill/>
              <a:ln>
                <a:noFill/>
              </a:ln>
            </p:spPr>
            <p:txBody>
              <a:bodyPr wrap="square" rtlCol="0">
                <a:spAutoFit/>
              </a:bodyPr>
              <a:lstStyle/>
              <a:p>
                <a:pPr algn="ctr" eaLnBrk="1" fontAlgn="auto" hangingPunct="1">
                  <a:spcBef>
                    <a:spcPts val="0"/>
                  </a:spcBef>
                  <a:spcAft>
                    <a:spcPts val="0"/>
                  </a:spcAft>
                </a:pPr>
                <a:r>
                  <a:rPr lang="en-US" sz="1200" b="1" dirty="0">
                    <a:solidFill>
                      <a:schemeClr val="bg2">
                        <a:lumMod val="10000"/>
                      </a:schemeClr>
                    </a:solidFill>
                    <a:latin typeface="+mn-lt"/>
                  </a:rPr>
                  <a:t>SCADA Database</a:t>
                </a:r>
                <a:r>
                  <a:rPr lang="en-US" sz="1200" dirty="0">
                    <a:solidFill>
                      <a:schemeClr val="bg2">
                        <a:lumMod val="10000"/>
                      </a:schemeClr>
                    </a:solidFill>
                    <a:highlight>
                      <a:srgbClr val="00FF00"/>
                    </a:highlight>
                    <a:latin typeface="+mn-lt"/>
                  </a:rPr>
                  <a:t>  </a:t>
                </a:r>
              </a:p>
            </p:txBody>
          </p:sp>
          <p:grpSp>
            <p:nvGrpSpPr>
              <p:cNvPr id="53" name="Group 52">
                <a:extLst>
                  <a:ext uri="{FF2B5EF4-FFF2-40B4-BE49-F238E27FC236}">
                    <a16:creationId xmlns:a16="http://schemas.microsoft.com/office/drawing/2014/main" id="{E3AC62B5-52A0-D1A2-8D83-B5EA4439E188}"/>
                  </a:ext>
                </a:extLst>
              </p:cNvPr>
              <p:cNvGrpSpPr/>
              <p:nvPr/>
            </p:nvGrpSpPr>
            <p:grpSpPr>
              <a:xfrm rot="2230365">
                <a:off x="2822628" y="2567747"/>
                <a:ext cx="121381" cy="1278116"/>
                <a:chOff x="6711950" y="2106399"/>
                <a:chExt cx="120650" cy="543329"/>
              </a:xfrm>
            </p:grpSpPr>
            <p:cxnSp>
              <p:nvCxnSpPr>
                <p:cNvPr id="60" name="Straight Arrow Connector 59">
                  <a:extLst>
                    <a:ext uri="{FF2B5EF4-FFF2-40B4-BE49-F238E27FC236}">
                      <a16:creationId xmlns:a16="http://schemas.microsoft.com/office/drawing/2014/main" id="{F7D0742D-E508-C0A9-52C1-204B86EE8137}"/>
                    </a:ext>
                  </a:extLst>
                </p:cNvPr>
                <p:cNvCxnSpPr>
                  <a:cxnSpLocks/>
                </p:cNvCxnSpPr>
                <p:nvPr/>
              </p:nvCxnSpPr>
              <p:spPr>
                <a:xfrm>
                  <a:off x="6711950" y="2106399"/>
                  <a:ext cx="0" cy="54332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C0BE9801-5E05-CC7C-E260-E7960B03836E}"/>
                    </a:ext>
                  </a:extLst>
                </p:cNvPr>
                <p:cNvCxnSpPr>
                  <a:cxnSpLocks/>
                </p:cNvCxnSpPr>
                <p:nvPr/>
              </p:nvCxnSpPr>
              <p:spPr>
                <a:xfrm flipV="1">
                  <a:off x="6832600" y="2106399"/>
                  <a:ext cx="0" cy="54332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3B998AAF-366B-2237-7182-E66B0FBC7B22}"/>
                  </a:ext>
                </a:extLst>
              </p:cNvPr>
              <p:cNvGrpSpPr/>
              <p:nvPr/>
            </p:nvGrpSpPr>
            <p:grpSpPr>
              <a:xfrm rot="16200000">
                <a:off x="2441611" y="1827427"/>
                <a:ext cx="145942" cy="958849"/>
                <a:chOff x="6711950" y="2106399"/>
                <a:chExt cx="120650" cy="543329"/>
              </a:xfrm>
            </p:grpSpPr>
            <p:cxnSp>
              <p:nvCxnSpPr>
                <p:cNvPr id="58" name="Straight Arrow Connector 57">
                  <a:extLst>
                    <a:ext uri="{FF2B5EF4-FFF2-40B4-BE49-F238E27FC236}">
                      <a16:creationId xmlns:a16="http://schemas.microsoft.com/office/drawing/2014/main" id="{CCFFE262-7CF6-23C0-AAA0-45784C76B08C}"/>
                    </a:ext>
                  </a:extLst>
                </p:cNvPr>
                <p:cNvCxnSpPr>
                  <a:cxnSpLocks/>
                </p:cNvCxnSpPr>
                <p:nvPr/>
              </p:nvCxnSpPr>
              <p:spPr>
                <a:xfrm>
                  <a:off x="6711950" y="2106399"/>
                  <a:ext cx="0" cy="54332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49C98CB0-D878-0594-9F61-A453AD3190ED}"/>
                    </a:ext>
                  </a:extLst>
                </p:cNvPr>
                <p:cNvCxnSpPr>
                  <a:cxnSpLocks/>
                </p:cNvCxnSpPr>
                <p:nvPr/>
              </p:nvCxnSpPr>
              <p:spPr>
                <a:xfrm flipV="1">
                  <a:off x="6832600" y="2106399"/>
                  <a:ext cx="0" cy="54332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5" name="TextBox 54">
                <a:extLst>
                  <a:ext uri="{FF2B5EF4-FFF2-40B4-BE49-F238E27FC236}">
                    <a16:creationId xmlns:a16="http://schemas.microsoft.com/office/drawing/2014/main" id="{28899EFA-BC18-E149-0A9B-C579B0F70D36}"/>
                  </a:ext>
                </a:extLst>
              </p:cNvPr>
              <p:cNvSpPr txBox="1"/>
              <p:nvPr/>
            </p:nvSpPr>
            <p:spPr>
              <a:xfrm>
                <a:off x="4965641" y="2608987"/>
                <a:ext cx="1604307" cy="265920"/>
              </a:xfrm>
              <a:prstGeom prst="rect">
                <a:avLst/>
              </a:prstGeom>
              <a:noFill/>
              <a:ln>
                <a:noFill/>
              </a:ln>
            </p:spPr>
            <p:txBody>
              <a:bodyPr wrap="square" rtlCol="0">
                <a:spAutoFit/>
              </a:bodyPr>
              <a:lstStyle/>
              <a:p>
                <a:pPr algn="ctr" eaLnBrk="1" fontAlgn="auto" hangingPunct="1">
                  <a:spcBef>
                    <a:spcPts val="0"/>
                  </a:spcBef>
                  <a:spcAft>
                    <a:spcPts val="0"/>
                  </a:spcAft>
                </a:pPr>
                <a:r>
                  <a:rPr lang="en-US" sz="1080" b="1" dirty="0">
                    <a:solidFill>
                      <a:schemeClr val="bg2">
                        <a:lumMod val="10000"/>
                      </a:schemeClr>
                    </a:solidFill>
                    <a:latin typeface="+mn-lt"/>
                  </a:rPr>
                  <a:t>Active List</a:t>
                </a:r>
                <a:endParaRPr lang="en-US" sz="960" dirty="0">
                  <a:solidFill>
                    <a:schemeClr val="bg2">
                      <a:lumMod val="10000"/>
                    </a:schemeClr>
                  </a:solidFill>
                  <a:latin typeface="+mn-lt"/>
                </a:endParaRPr>
              </a:p>
            </p:txBody>
          </p:sp>
          <p:sp>
            <p:nvSpPr>
              <p:cNvPr id="56" name="TextBox 55">
                <a:extLst>
                  <a:ext uri="{FF2B5EF4-FFF2-40B4-BE49-F238E27FC236}">
                    <a16:creationId xmlns:a16="http://schemas.microsoft.com/office/drawing/2014/main" id="{6294730D-0753-AF53-254C-ED60EC937264}"/>
                  </a:ext>
                </a:extLst>
              </p:cNvPr>
              <p:cNvSpPr txBox="1"/>
              <p:nvPr/>
            </p:nvSpPr>
            <p:spPr>
              <a:xfrm>
                <a:off x="6910952" y="3935195"/>
                <a:ext cx="1164660" cy="550834"/>
              </a:xfrm>
              <a:prstGeom prst="rect">
                <a:avLst/>
              </a:prstGeom>
              <a:solidFill>
                <a:schemeClr val="tx2"/>
              </a:solidFill>
              <a:ln>
                <a:solidFill>
                  <a:schemeClr val="bg2">
                    <a:lumMod val="10000"/>
                  </a:schemeClr>
                </a:solidFill>
              </a:ln>
            </p:spPr>
            <p:txBody>
              <a:bodyPr wrap="square" rtlCol="0">
                <a:spAutoFit/>
              </a:bodyPr>
              <a:lstStyle/>
              <a:p>
                <a:pPr algn="ctr" eaLnBrk="1" fontAlgn="auto" hangingPunct="1">
                  <a:spcBef>
                    <a:spcPts val="0"/>
                  </a:spcBef>
                  <a:spcAft>
                    <a:spcPts val="0"/>
                  </a:spcAft>
                </a:pPr>
                <a:r>
                  <a:rPr lang="en-US" sz="960" b="1" dirty="0">
                    <a:solidFill>
                      <a:schemeClr val="bg2"/>
                    </a:solidFill>
                    <a:latin typeface="+mn-lt"/>
                  </a:rPr>
                  <a:t>Start of LyoPro Data Loggers</a:t>
                </a:r>
                <a:endParaRPr lang="en-US" sz="840" dirty="0">
                  <a:solidFill>
                    <a:schemeClr val="bg2"/>
                  </a:solidFill>
                  <a:highlight>
                    <a:srgbClr val="00FF00"/>
                  </a:highlight>
                  <a:latin typeface="+mn-lt"/>
                </a:endParaRPr>
              </a:p>
            </p:txBody>
          </p:sp>
          <p:pic>
            <p:nvPicPr>
              <p:cNvPr id="57" name="Picture 56">
                <a:extLst>
                  <a:ext uri="{FF2B5EF4-FFF2-40B4-BE49-F238E27FC236}">
                    <a16:creationId xmlns:a16="http://schemas.microsoft.com/office/drawing/2014/main" id="{E1F0185B-9213-A319-A3A5-46BF6D37A3A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666479" y="1408126"/>
                <a:ext cx="1530945" cy="1396650"/>
              </a:xfrm>
              <a:prstGeom prst="rect">
                <a:avLst/>
              </a:prstGeom>
            </p:spPr>
          </p:pic>
        </p:grpSp>
      </p:grpSp>
      <p:sp>
        <p:nvSpPr>
          <p:cNvPr id="68" name="Rectangle 67">
            <a:extLst>
              <a:ext uri="{FF2B5EF4-FFF2-40B4-BE49-F238E27FC236}">
                <a16:creationId xmlns:a16="http://schemas.microsoft.com/office/drawing/2014/main" id="{D5136480-ECB4-8799-1195-C4F0E93913CF}"/>
              </a:ext>
            </a:extLst>
          </p:cNvPr>
          <p:cNvSpPr/>
          <p:nvPr/>
        </p:nvSpPr>
        <p:spPr>
          <a:xfrm>
            <a:off x="5321211" y="2296086"/>
            <a:ext cx="1366998" cy="2969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68" descr="A black background with a black square&#10;&#10;AI-generated content may be incorrect.">
            <a:extLst>
              <a:ext uri="{FF2B5EF4-FFF2-40B4-BE49-F238E27FC236}">
                <a16:creationId xmlns:a16="http://schemas.microsoft.com/office/drawing/2014/main" id="{C8D7575F-DD82-28DD-7BE7-5C8428F541BF}"/>
              </a:ext>
            </a:extLst>
          </p:cNvPr>
          <p:cNvPicPr>
            <a:picLocks noChangeAspect="1"/>
          </p:cNvPicPr>
          <p:nvPr/>
        </p:nvPicPr>
        <p:blipFill>
          <a:blip r:embed="rId7"/>
          <a:stretch>
            <a:fillRect/>
          </a:stretch>
        </p:blipFill>
        <p:spPr>
          <a:xfrm>
            <a:off x="5472469" y="2320724"/>
            <a:ext cx="1171996" cy="368398"/>
          </a:xfrm>
          <a:prstGeom prst="rect">
            <a:avLst/>
          </a:prstGeom>
        </p:spPr>
      </p:pic>
    </p:spTree>
    <p:extLst>
      <p:ext uri="{BB962C8B-B14F-4D97-AF65-F5344CB8AC3E}">
        <p14:creationId xmlns:p14="http://schemas.microsoft.com/office/powerpoint/2010/main" val="2586708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6E99CDFE-FBAE-0246-58E8-FDBB5631677F}"/>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DE0BF63E-B484-7D44-A0B2-5E27E0BC86E1}"/>
              </a:ext>
            </a:extLst>
          </p:cNvPr>
          <p:cNvSpPr/>
          <p:nvPr/>
        </p:nvSpPr>
        <p:spPr>
          <a:xfrm>
            <a:off x="360858" y="4064155"/>
            <a:ext cx="4531679" cy="2230546"/>
          </a:xfrm>
          <a:prstGeom prst="roundRect">
            <a:avLst>
              <a:gd name="adj" fmla="val 4392"/>
            </a:avLst>
          </a:prstGeom>
          <a:gradFill>
            <a:gsLst>
              <a:gs pos="0">
                <a:schemeClr val="accent1">
                  <a:lumMod val="5000"/>
                  <a:lumOff val="95000"/>
                  <a:alpha val="0"/>
                </a:schemeClr>
              </a:gs>
              <a:gs pos="100000">
                <a:schemeClr val="accent1">
                  <a:alpha val="49000"/>
                </a:schemeClr>
              </a:gs>
            </a:gsLst>
            <a:lin ang="2700000" scaled="0"/>
          </a:gradFill>
          <a:ln w="12700">
            <a:gradFill>
              <a:gsLst>
                <a:gs pos="32000">
                  <a:schemeClr val="accent1">
                    <a:lumMod val="5000"/>
                    <a:lumOff val="95000"/>
                    <a:alpha val="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noProof="0" dirty="0"/>
          </a:p>
        </p:txBody>
      </p:sp>
      <p:sp>
        <p:nvSpPr>
          <p:cNvPr id="19" name="Rectangle: Rounded Corners 18">
            <a:extLst>
              <a:ext uri="{FF2B5EF4-FFF2-40B4-BE49-F238E27FC236}">
                <a16:creationId xmlns:a16="http://schemas.microsoft.com/office/drawing/2014/main" id="{7E7F30AD-B293-4D22-2E16-84D2CAA2B510}"/>
              </a:ext>
            </a:extLst>
          </p:cNvPr>
          <p:cNvSpPr/>
          <p:nvPr/>
        </p:nvSpPr>
        <p:spPr>
          <a:xfrm>
            <a:off x="7200930" y="343189"/>
            <a:ext cx="4531679" cy="2230546"/>
          </a:xfrm>
          <a:prstGeom prst="roundRect">
            <a:avLst>
              <a:gd name="adj" fmla="val 4392"/>
            </a:avLst>
          </a:prstGeom>
          <a:gradFill>
            <a:gsLst>
              <a:gs pos="0">
                <a:schemeClr val="accent1">
                  <a:lumMod val="5000"/>
                  <a:lumOff val="95000"/>
                  <a:alpha val="0"/>
                </a:schemeClr>
              </a:gs>
              <a:gs pos="100000">
                <a:schemeClr val="accent1">
                  <a:alpha val="49000"/>
                </a:schemeClr>
              </a:gs>
            </a:gsLst>
            <a:lin ang="2700000" scaled="0"/>
          </a:gradFill>
          <a:ln w="12700">
            <a:gradFill>
              <a:gsLst>
                <a:gs pos="32000">
                  <a:schemeClr val="accent1">
                    <a:lumMod val="5000"/>
                    <a:lumOff val="95000"/>
                    <a:alpha val="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noProof="0" dirty="0"/>
          </a:p>
        </p:txBody>
      </p:sp>
      <p:sp>
        <p:nvSpPr>
          <p:cNvPr id="21" name="Rectangle: Rounded Corners 20">
            <a:extLst>
              <a:ext uri="{FF2B5EF4-FFF2-40B4-BE49-F238E27FC236}">
                <a16:creationId xmlns:a16="http://schemas.microsoft.com/office/drawing/2014/main" id="{D30BECC8-CD4D-A015-A931-D77ABFA98B5D}"/>
              </a:ext>
            </a:extLst>
          </p:cNvPr>
          <p:cNvSpPr/>
          <p:nvPr/>
        </p:nvSpPr>
        <p:spPr>
          <a:xfrm>
            <a:off x="7200929" y="2839260"/>
            <a:ext cx="4531679" cy="1699735"/>
          </a:xfrm>
          <a:prstGeom prst="roundRect">
            <a:avLst>
              <a:gd name="adj" fmla="val 4392"/>
            </a:avLst>
          </a:prstGeom>
          <a:gradFill>
            <a:gsLst>
              <a:gs pos="0">
                <a:schemeClr val="accent1">
                  <a:lumMod val="5000"/>
                  <a:lumOff val="95000"/>
                  <a:alpha val="0"/>
                </a:schemeClr>
              </a:gs>
              <a:gs pos="100000">
                <a:schemeClr val="accent1">
                  <a:alpha val="49000"/>
                </a:schemeClr>
              </a:gs>
            </a:gsLst>
            <a:lin ang="2700000" scaled="0"/>
          </a:gradFill>
          <a:ln w="12700">
            <a:gradFill>
              <a:gsLst>
                <a:gs pos="32000">
                  <a:schemeClr val="accent1">
                    <a:lumMod val="5000"/>
                    <a:lumOff val="95000"/>
                    <a:alpha val="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noProof="0" dirty="0"/>
          </a:p>
        </p:txBody>
      </p:sp>
      <p:sp>
        <p:nvSpPr>
          <p:cNvPr id="2" name="Rectangle: Rounded Corners 1">
            <a:extLst>
              <a:ext uri="{FF2B5EF4-FFF2-40B4-BE49-F238E27FC236}">
                <a16:creationId xmlns:a16="http://schemas.microsoft.com/office/drawing/2014/main" id="{A81B9022-1691-5DF3-221A-ADCB2AE1F48D}"/>
              </a:ext>
            </a:extLst>
          </p:cNvPr>
          <p:cNvSpPr/>
          <p:nvPr/>
        </p:nvSpPr>
        <p:spPr>
          <a:xfrm>
            <a:off x="360858" y="1893420"/>
            <a:ext cx="4531679" cy="1929730"/>
          </a:xfrm>
          <a:prstGeom prst="roundRect">
            <a:avLst>
              <a:gd name="adj" fmla="val 4392"/>
            </a:avLst>
          </a:prstGeom>
          <a:gradFill>
            <a:gsLst>
              <a:gs pos="0">
                <a:schemeClr val="accent1">
                  <a:lumMod val="5000"/>
                  <a:lumOff val="95000"/>
                  <a:alpha val="0"/>
                </a:schemeClr>
              </a:gs>
              <a:gs pos="100000">
                <a:schemeClr val="accent1">
                  <a:alpha val="49000"/>
                </a:schemeClr>
              </a:gs>
            </a:gsLst>
            <a:lin ang="2700000" scaled="0"/>
          </a:gradFill>
          <a:ln w="12700">
            <a:gradFill>
              <a:gsLst>
                <a:gs pos="32000">
                  <a:schemeClr val="accent1">
                    <a:lumMod val="5000"/>
                    <a:lumOff val="95000"/>
                    <a:alpha val="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noProof="0" dirty="0"/>
          </a:p>
        </p:txBody>
      </p:sp>
      <p:sp>
        <p:nvSpPr>
          <p:cNvPr id="6" name="Title 5">
            <a:extLst>
              <a:ext uri="{FF2B5EF4-FFF2-40B4-BE49-F238E27FC236}">
                <a16:creationId xmlns:a16="http://schemas.microsoft.com/office/drawing/2014/main" id="{DCEEDC42-F150-26D7-6FA1-B8AF0A7BF546}"/>
              </a:ext>
            </a:extLst>
          </p:cNvPr>
          <p:cNvSpPr txBox="1">
            <a:spLocks/>
          </p:cNvSpPr>
          <p:nvPr/>
        </p:nvSpPr>
        <p:spPr bwMode="auto">
          <a:xfrm>
            <a:off x="732320" y="2933896"/>
            <a:ext cx="1362783" cy="25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gn="ctr">
              <a:lnSpc>
                <a:spcPct val="100000"/>
              </a:lnSpc>
            </a:pPr>
            <a:r>
              <a:rPr lang="en-US" sz="1400" noProof="0" dirty="0">
                <a:solidFill>
                  <a:schemeClr val="accent1"/>
                </a:solidFill>
                <a:ea typeface="Ellab Sans"/>
              </a:rPr>
              <a:t>Database Design</a:t>
            </a:r>
            <a:br>
              <a:rPr lang="en-US" sz="1400" noProof="0" dirty="0"/>
            </a:br>
            <a:endParaRPr lang="en-US" sz="1400" noProof="0" dirty="0"/>
          </a:p>
        </p:txBody>
      </p:sp>
      <p:grpSp>
        <p:nvGrpSpPr>
          <p:cNvPr id="5" name="Group 4">
            <a:extLst>
              <a:ext uri="{FF2B5EF4-FFF2-40B4-BE49-F238E27FC236}">
                <a16:creationId xmlns:a16="http://schemas.microsoft.com/office/drawing/2014/main" id="{7B3A90D4-8FAD-B552-87CC-4AF8839779DD}"/>
              </a:ext>
            </a:extLst>
          </p:cNvPr>
          <p:cNvGrpSpPr/>
          <p:nvPr/>
        </p:nvGrpSpPr>
        <p:grpSpPr>
          <a:xfrm>
            <a:off x="1018689" y="2058516"/>
            <a:ext cx="787602" cy="787595"/>
            <a:chOff x="745760" y="1984970"/>
            <a:chExt cx="787602" cy="787595"/>
          </a:xfrm>
        </p:grpSpPr>
        <p:sp>
          <p:nvSpPr>
            <p:cNvPr id="15" name="Freeform: Shape 14">
              <a:extLst>
                <a:ext uri="{FF2B5EF4-FFF2-40B4-BE49-F238E27FC236}">
                  <a16:creationId xmlns:a16="http://schemas.microsoft.com/office/drawing/2014/main" id="{75D5CF92-5719-BB92-20FA-C8E4814FA21E}"/>
                </a:ext>
              </a:extLst>
            </p:cNvPr>
            <p:cNvSpPr/>
            <p:nvPr/>
          </p:nvSpPr>
          <p:spPr>
            <a:xfrm>
              <a:off x="895006" y="2134209"/>
              <a:ext cx="489117" cy="489117"/>
            </a:xfrm>
            <a:custGeom>
              <a:avLst/>
              <a:gdLst>
                <a:gd name="connsiteX0" fmla="*/ 244559 w 489117"/>
                <a:gd name="connsiteY0" fmla="*/ 0 h 489117"/>
                <a:gd name="connsiteX1" fmla="*/ 0 w 489117"/>
                <a:gd name="connsiteY1" fmla="*/ 244559 h 489117"/>
                <a:gd name="connsiteX2" fmla="*/ 244559 w 489117"/>
                <a:gd name="connsiteY2" fmla="*/ 489118 h 489117"/>
                <a:gd name="connsiteX3" fmla="*/ 489118 w 489117"/>
                <a:gd name="connsiteY3" fmla="*/ 244559 h 489117"/>
                <a:gd name="connsiteX4" fmla="*/ 244559 w 489117"/>
                <a:gd name="connsiteY4" fmla="*/ 0 h 489117"/>
                <a:gd name="connsiteX5" fmla="*/ 209789 w 489117"/>
                <a:gd name="connsiteY5" fmla="*/ 344126 h 489117"/>
                <a:gd name="connsiteX6" fmla="*/ 103214 w 489117"/>
                <a:gd name="connsiteY6" fmla="*/ 237541 h 489117"/>
                <a:gd name="connsiteX7" fmla="*/ 139430 w 489117"/>
                <a:gd name="connsiteY7" fmla="*/ 201325 h 489117"/>
                <a:gd name="connsiteX8" fmla="*/ 209789 w 489117"/>
                <a:gd name="connsiteY8" fmla="*/ 271684 h 489117"/>
                <a:gd name="connsiteX9" fmla="*/ 353887 w 489117"/>
                <a:gd name="connsiteY9" fmla="*/ 127596 h 489117"/>
                <a:gd name="connsiteX10" fmla="*/ 390103 w 489117"/>
                <a:gd name="connsiteY10" fmla="*/ 163812 h 48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9117" h="489117">
                  <a:moveTo>
                    <a:pt x="244559" y="0"/>
                  </a:moveTo>
                  <a:cubicBezTo>
                    <a:pt x="109493" y="0"/>
                    <a:pt x="0" y="109493"/>
                    <a:pt x="0" y="244559"/>
                  </a:cubicBezTo>
                  <a:cubicBezTo>
                    <a:pt x="0" y="379624"/>
                    <a:pt x="109493" y="489118"/>
                    <a:pt x="244559" y="489118"/>
                  </a:cubicBezTo>
                  <a:cubicBezTo>
                    <a:pt x="379625" y="489118"/>
                    <a:pt x="489118" y="379624"/>
                    <a:pt x="489118" y="244559"/>
                  </a:cubicBezTo>
                  <a:cubicBezTo>
                    <a:pt x="488965" y="109556"/>
                    <a:pt x="379562" y="152"/>
                    <a:pt x="244559" y="0"/>
                  </a:cubicBezTo>
                  <a:close/>
                  <a:moveTo>
                    <a:pt x="209789" y="344126"/>
                  </a:moveTo>
                  <a:lnTo>
                    <a:pt x="103214" y="237541"/>
                  </a:lnTo>
                  <a:lnTo>
                    <a:pt x="139430" y="201325"/>
                  </a:lnTo>
                  <a:lnTo>
                    <a:pt x="209789" y="271684"/>
                  </a:lnTo>
                  <a:lnTo>
                    <a:pt x="353887" y="127596"/>
                  </a:lnTo>
                  <a:lnTo>
                    <a:pt x="390103" y="163812"/>
                  </a:lnTo>
                  <a:close/>
                </a:path>
              </a:pathLst>
            </a:custGeom>
            <a:solidFill>
              <a:schemeClr val="accent1"/>
            </a:solidFill>
            <a:ln w="10616" cap="flat">
              <a:noFill/>
              <a:prstDash val="solid"/>
              <a:miter/>
            </a:ln>
          </p:spPr>
          <p:txBody>
            <a:bodyPr rtlCol="0" anchor="ctr"/>
            <a:lstStyle/>
            <a:p>
              <a:endParaRPr lang="en-US" noProof="0" dirty="0">
                <a:latin typeface="Ellab Sans" panose="02000503000000020004" pitchFamily="2" charset="0"/>
              </a:endParaRPr>
            </a:p>
          </p:txBody>
        </p:sp>
        <p:sp>
          <p:nvSpPr>
            <p:cNvPr id="17" name="Freeform: Shape 16">
              <a:extLst>
                <a:ext uri="{FF2B5EF4-FFF2-40B4-BE49-F238E27FC236}">
                  <a16:creationId xmlns:a16="http://schemas.microsoft.com/office/drawing/2014/main" id="{D5068B75-BC10-DE8F-1472-9E49E8468619}"/>
                </a:ext>
              </a:extLst>
            </p:cNvPr>
            <p:cNvSpPr/>
            <p:nvPr/>
          </p:nvSpPr>
          <p:spPr>
            <a:xfrm>
              <a:off x="745760" y="1984970"/>
              <a:ext cx="787602" cy="787595"/>
            </a:xfrm>
            <a:custGeom>
              <a:avLst/>
              <a:gdLst>
                <a:gd name="connsiteX0" fmla="*/ 756602 w 787602"/>
                <a:gd name="connsiteY0" fmla="*/ 407249 h 787595"/>
                <a:gd name="connsiteX1" fmla="*/ 756602 w 787602"/>
                <a:gd name="connsiteY1" fmla="*/ 380347 h 787595"/>
                <a:gd name="connsiteX2" fmla="*/ 782802 w 787602"/>
                <a:gd name="connsiteY2" fmla="*/ 348246 h 787595"/>
                <a:gd name="connsiteX3" fmla="*/ 779790 w 787602"/>
                <a:gd name="connsiteY3" fmla="*/ 318323 h 787595"/>
                <a:gd name="connsiteX4" fmla="*/ 777847 w 787602"/>
                <a:gd name="connsiteY4" fmla="*/ 316911 h 787595"/>
                <a:gd name="connsiteX5" fmla="*/ 743003 w 787602"/>
                <a:gd name="connsiteY5" fmla="*/ 294475 h 787595"/>
                <a:gd name="connsiteX6" fmla="*/ 734688 w 787602"/>
                <a:gd name="connsiteY6" fmla="*/ 268903 h 787595"/>
                <a:gd name="connsiteX7" fmla="*/ 749691 w 787602"/>
                <a:gd name="connsiteY7" fmla="*/ 230263 h 787595"/>
                <a:gd name="connsiteX8" fmla="*/ 737568 w 787602"/>
                <a:gd name="connsiteY8" fmla="*/ 202739 h 787595"/>
                <a:gd name="connsiteX9" fmla="*/ 735294 w 787602"/>
                <a:gd name="connsiteY9" fmla="*/ 202000 h 787595"/>
                <a:gd name="connsiteX10" fmla="*/ 695218 w 787602"/>
                <a:gd name="connsiteY10" fmla="*/ 191431 h 787595"/>
                <a:gd name="connsiteX11" fmla="*/ 679407 w 787602"/>
                <a:gd name="connsiteY11" fmla="*/ 169676 h 787595"/>
                <a:gd name="connsiteX12" fmla="*/ 681736 w 787602"/>
                <a:gd name="connsiteY12" fmla="*/ 128292 h 787595"/>
                <a:gd name="connsiteX13" fmla="*/ 661696 w 787602"/>
                <a:gd name="connsiteY13" fmla="*/ 105867 h 787595"/>
                <a:gd name="connsiteX14" fmla="*/ 659311 w 787602"/>
                <a:gd name="connsiteY14" fmla="*/ 105867 h 787595"/>
                <a:gd name="connsiteX15" fmla="*/ 617927 w 787602"/>
                <a:gd name="connsiteY15" fmla="*/ 108196 h 787595"/>
                <a:gd name="connsiteX16" fmla="*/ 596172 w 787602"/>
                <a:gd name="connsiteY16" fmla="*/ 92385 h 787595"/>
                <a:gd name="connsiteX17" fmla="*/ 585603 w 787602"/>
                <a:gd name="connsiteY17" fmla="*/ 52309 h 787595"/>
                <a:gd name="connsiteX18" fmla="*/ 559615 w 787602"/>
                <a:gd name="connsiteY18" fmla="*/ 37173 h 787595"/>
                <a:gd name="connsiteX19" fmla="*/ 557340 w 787602"/>
                <a:gd name="connsiteY19" fmla="*/ 37912 h 787595"/>
                <a:gd name="connsiteX20" fmla="*/ 518700 w 787602"/>
                <a:gd name="connsiteY20" fmla="*/ 52915 h 787595"/>
                <a:gd name="connsiteX21" fmla="*/ 493128 w 787602"/>
                <a:gd name="connsiteY21" fmla="*/ 44600 h 787595"/>
                <a:gd name="connsiteX22" fmla="*/ 470692 w 787602"/>
                <a:gd name="connsiteY22" fmla="*/ 9756 h 787595"/>
                <a:gd name="connsiteX23" fmla="*/ 441299 w 787602"/>
                <a:gd name="connsiteY23" fmla="*/ 3389 h 787595"/>
                <a:gd name="connsiteX24" fmla="*/ 439357 w 787602"/>
                <a:gd name="connsiteY24" fmla="*/ 4801 h 787595"/>
                <a:gd name="connsiteX25" fmla="*/ 407256 w 787602"/>
                <a:gd name="connsiteY25" fmla="*/ 31000 h 787595"/>
                <a:gd name="connsiteX26" fmla="*/ 380354 w 787602"/>
                <a:gd name="connsiteY26" fmla="*/ 31000 h 787595"/>
                <a:gd name="connsiteX27" fmla="*/ 348253 w 787602"/>
                <a:gd name="connsiteY27" fmla="*/ 4801 h 787595"/>
                <a:gd name="connsiteX28" fmla="*/ 318330 w 787602"/>
                <a:gd name="connsiteY28" fmla="*/ 7813 h 787595"/>
                <a:gd name="connsiteX29" fmla="*/ 316918 w 787602"/>
                <a:gd name="connsiteY29" fmla="*/ 9756 h 787595"/>
                <a:gd name="connsiteX30" fmla="*/ 294482 w 787602"/>
                <a:gd name="connsiteY30" fmla="*/ 44600 h 787595"/>
                <a:gd name="connsiteX31" fmla="*/ 268910 w 787602"/>
                <a:gd name="connsiteY31" fmla="*/ 52915 h 787595"/>
                <a:gd name="connsiteX32" fmla="*/ 230269 w 787602"/>
                <a:gd name="connsiteY32" fmla="*/ 37912 h 787595"/>
                <a:gd name="connsiteX33" fmla="*/ 202746 w 787602"/>
                <a:gd name="connsiteY33" fmla="*/ 50034 h 787595"/>
                <a:gd name="connsiteX34" fmla="*/ 202007 w 787602"/>
                <a:gd name="connsiteY34" fmla="*/ 52309 h 787595"/>
                <a:gd name="connsiteX35" fmla="*/ 191438 w 787602"/>
                <a:gd name="connsiteY35" fmla="*/ 92385 h 787595"/>
                <a:gd name="connsiteX36" fmla="*/ 169683 w 787602"/>
                <a:gd name="connsiteY36" fmla="*/ 108196 h 787595"/>
                <a:gd name="connsiteX37" fmla="*/ 128299 w 787602"/>
                <a:gd name="connsiteY37" fmla="*/ 105867 h 787595"/>
                <a:gd name="connsiteX38" fmla="*/ 105874 w 787602"/>
                <a:gd name="connsiteY38" fmla="*/ 125907 h 787595"/>
                <a:gd name="connsiteX39" fmla="*/ 105874 w 787602"/>
                <a:gd name="connsiteY39" fmla="*/ 128292 h 787595"/>
                <a:gd name="connsiteX40" fmla="*/ 108203 w 787602"/>
                <a:gd name="connsiteY40" fmla="*/ 169676 h 787595"/>
                <a:gd name="connsiteX41" fmla="*/ 92392 w 787602"/>
                <a:gd name="connsiteY41" fmla="*/ 191431 h 787595"/>
                <a:gd name="connsiteX42" fmla="*/ 52316 w 787602"/>
                <a:gd name="connsiteY42" fmla="*/ 202000 h 787595"/>
                <a:gd name="connsiteX43" fmla="*/ 37180 w 787602"/>
                <a:gd name="connsiteY43" fmla="*/ 227988 h 787595"/>
                <a:gd name="connsiteX44" fmla="*/ 37919 w 787602"/>
                <a:gd name="connsiteY44" fmla="*/ 230263 h 787595"/>
                <a:gd name="connsiteX45" fmla="*/ 52922 w 787602"/>
                <a:gd name="connsiteY45" fmla="*/ 268903 h 787595"/>
                <a:gd name="connsiteX46" fmla="*/ 44607 w 787602"/>
                <a:gd name="connsiteY46" fmla="*/ 294475 h 787595"/>
                <a:gd name="connsiteX47" fmla="*/ 9763 w 787602"/>
                <a:gd name="connsiteY47" fmla="*/ 316911 h 787595"/>
                <a:gd name="connsiteX48" fmla="*/ 3384 w 787602"/>
                <a:gd name="connsiteY48" fmla="*/ 346301 h 787595"/>
                <a:gd name="connsiteX49" fmla="*/ 4797 w 787602"/>
                <a:gd name="connsiteY49" fmla="*/ 348246 h 787595"/>
                <a:gd name="connsiteX50" fmla="*/ 31007 w 787602"/>
                <a:gd name="connsiteY50" fmla="*/ 380347 h 787595"/>
                <a:gd name="connsiteX51" fmla="*/ 31007 w 787602"/>
                <a:gd name="connsiteY51" fmla="*/ 407249 h 787595"/>
                <a:gd name="connsiteX52" fmla="*/ 4797 w 787602"/>
                <a:gd name="connsiteY52" fmla="*/ 439350 h 787595"/>
                <a:gd name="connsiteX53" fmla="*/ 7818 w 787602"/>
                <a:gd name="connsiteY53" fmla="*/ 469272 h 787595"/>
                <a:gd name="connsiteX54" fmla="*/ 9763 w 787602"/>
                <a:gd name="connsiteY54" fmla="*/ 470685 h 787595"/>
                <a:gd name="connsiteX55" fmla="*/ 44607 w 787602"/>
                <a:gd name="connsiteY55" fmla="*/ 493121 h 787595"/>
                <a:gd name="connsiteX56" fmla="*/ 52922 w 787602"/>
                <a:gd name="connsiteY56" fmla="*/ 518693 h 787595"/>
                <a:gd name="connsiteX57" fmla="*/ 37919 w 787602"/>
                <a:gd name="connsiteY57" fmla="*/ 557333 h 787595"/>
                <a:gd name="connsiteX58" fmla="*/ 50041 w 787602"/>
                <a:gd name="connsiteY58" fmla="*/ 584857 h 787595"/>
                <a:gd name="connsiteX59" fmla="*/ 52316 w 787602"/>
                <a:gd name="connsiteY59" fmla="*/ 585596 h 787595"/>
                <a:gd name="connsiteX60" fmla="*/ 92392 w 787602"/>
                <a:gd name="connsiteY60" fmla="*/ 596165 h 787595"/>
                <a:gd name="connsiteX61" fmla="*/ 108203 w 787602"/>
                <a:gd name="connsiteY61" fmla="*/ 617920 h 787595"/>
                <a:gd name="connsiteX62" fmla="*/ 105874 w 787602"/>
                <a:gd name="connsiteY62" fmla="*/ 659304 h 787595"/>
                <a:gd name="connsiteX63" fmla="*/ 125914 w 787602"/>
                <a:gd name="connsiteY63" fmla="*/ 681729 h 787595"/>
                <a:gd name="connsiteX64" fmla="*/ 128299 w 787602"/>
                <a:gd name="connsiteY64" fmla="*/ 681729 h 787595"/>
                <a:gd name="connsiteX65" fmla="*/ 169683 w 787602"/>
                <a:gd name="connsiteY65" fmla="*/ 679400 h 787595"/>
                <a:gd name="connsiteX66" fmla="*/ 191438 w 787602"/>
                <a:gd name="connsiteY66" fmla="*/ 695211 h 787595"/>
                <a:gd name="connsiteX67" fmla="*/ 202007 w 787602"/>
                <a:gd name="connsiteY67" fmla="*/ 735287 h 787595"/>
                <a:gd name="connsiteX68" fmla="*/ 227995 w 787602"/>
                <a:gd name="connsiteY68" fmla="*/ 750423 h 787595"/>
                <a:gd name="connsiteX69" fmla="*/ 230269 w 787602"/>
                <a:gd name="connsiteY69" fmla="*/ 749684 h 787595"/>
                <a:gd name="connsiteX70" fmla="*/ 268910 w 787602"/>
                <a:gd name="connsiteY70" fmla="*/ 734681 h 787595"/>
                <a:gd name="connsiteX71" fmla="*/ 294482 w 787602"/>
                <a:gd name="connsiteY71" fmla="*/ 742996 h 787595"/>
                <a:gd name="connsiteX72" fmla="*/ 316918 w 787602"/>
                <a:gd name="connsiteY72" fmla="*/ 777840 h 787595"/>
                <a:gd name="connsiteX73" fmla="*/ 346310 w 787602"/>
                <a:gd name="connsiteY73" fmla="*/ 784207 h 787595"/>
                <a:gd name="connsiteX74" fmla="*/ 348253 w 787602"/>
                <a:gd name="connsiteY74" fmla="*/ 782795 h 787595"/>
                <a:gd name="connsiteX75" fmla="*/ 380354 w 787602"/>
                <a:gd name="connsiteY75" fmla="*/ 756596 h 787595"/>
                <a:gd name="connsiteX76" fmla="*/ 407256 w 787602"/>
                <a:gd name="connsiteY76" fmla="*/ 756596 h 787595"/>
                <a:gd name="connsiteX77" fmla="*/ 439357 w 787602"/>
                <a:gd name="connsiteY77" fmla="*/ 782795 h 787595"/>
                <a:gd name="connsiteX78" fmla="*/ 469280 w 787602"/>
                <a:gd name="connsiteY78" fmla="*/ 779783 h 787595"/>
                <a:gd name="connsiteX79" fmla="*/ 470692 w 787602"/>
                <a:gd name="connsiteY79" fmla="*/ 777840 h 787595"/>
                <a:gd name="connsiteX80" fmla="*/ 493128 w 787602"/>
                <a:gd name="connsiteY80" fmla="*/ 742996 h 787595"/>
                <a:gd name="connsiteX81" fmla="*/ 518700 w 787602"/>
                <a:gd name="connsiteY81" fmla="*/ 734681 h 787595"/>
                <a:gd name="connsiteX82" fmla="*/ 557340 w 787602"/>
                <a:gd name="connsiteY82" fmla="*/ 749684 h 787595"/>
                <a:gd name="connsiteX83" fmla="*/ 584864 w 787602"/>
                <a:gd name="connsiteY83" fmla="*/ 737562 h 787595"/>
                <a:gd name="connsiteX84" fmla="*/ 585603 w 787602"/>
                <a:gd name="connsiteY84" fmla="*/ 735287 h 787595"/>
                <a:gd name="connsiteX85" fmla="*/ 596172 w 787602"/>
                <a:gd name="connsiteY85" fmla="*/ 695211 h 787595"/>
                <a:gd name="connsiteX86" fmla="*/ 617927 w 787602"/>
                <a:gd name="connsiteY86" fmla="*/ 679400 h 787595"/>
                <a:gd name="connsiteX87" fmla="*/ 659311 w 787602"/>
                <a:gd name="connsiteY87" fmla="*/ 681729 h 787595"/>
                <a:gd name="connsiteX88" fmla="*/ 681736 w 787602"/>
                <a:gd name="connsiteY88" fmla="*/ 661689 h 787595"/>
                <a:gd name="connsiteX89" fmla="*/ 681736 w 787602"/>
                <a:gd name="connsiteY89" fmla="*/ 659304 h 787595"/>
                <a:gd name="connsiteX90" fmla="*/ 679407 w 787602"/>
                <a:gd name="connsiteY90" fmla="*/ 617920 h 787595"/>
                <a:gd name="connsiteX91" fmla="*/ 695218 w 787602"/>
                <a:gd name="connsiteY91" fmla="*/ 596165 h 787595"/>
                <a:gd name="connsiteX92" fmla="*/ 735294 w 787602"/>
                <a:gd name="connsiteY92" fmla="*/ 585596 h 787595"/>
                <a:gd name="connsiteX93" fmla="*/ 750430 w 787602"/>
                <a:gd name="connsiteY93" fmla="*/ 559608 h 787595"/>
                <a:gd name="connsiteX94" fmla="*/ 749691 w 787602"/>
                <a:gd name="connsiteY94" fmla="*/ 557333 h 787595"/>
                <a:gd name="connsiteX95" fmla="*/ 734688 w 787602"/>
                <a:gd name="connsiteY95" fmla="*/ 518693 h 787595"/>
                <a:gd name="connsiteX96" fmla="*/ 743003 w 787602"/>
                <a:gd name="connsiteY96" fmla="*/ 493121 h 787595"/>
                <a:gd name="connsiteX97" fmla="*/ 777847 w 787602"/>
                <a:gd name="connsiteY97" fmla="*/ 470685 h 787595"/>
                <a:gd name="connsiteX98" fmla="*/ 784214 w 787602"/>
                <a:gd name="connsiteY98" fmla="*/ 441292 h 787595"/>
                <a:gd name="connsiteX99" fmla="*/ 782802 w 787602"/>
                <a:gd name="connsiteY99" fmla="*/ 439350 h 787595"/>
                <a:gd name="connsiteX100" fmla="*/ 393805 w 787602"/>
                <a:gd name="connsiteY100" fmla="*/ 670256 h 787595"/>
                <a:gd name="connsiteX101" fmla="*/ 117347 w 787602"/>
                <a:gd name="connsiteY101" fmla="*/ 393798 h 787595"/>
                <a:gd name="connsiteX102" fmla="*/ 393805 w 787602"/>
                <a:gd name="connsiteY102" fmla="*/ 117340 h 787595"/>
                <a:gd name="connsiteX103" fmla="*/ 670263 w 787602"/>
                <a:gd name="connsiteY103" fmla="*/ 393798 h 787595"/>
                <a:gd name="connsiteX104" fmla="*/ 393805 w 787602"/>
                <a:gd name="connsiteY104" fmla="*/ 670256 h 78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787602" h="787595">
                  <a:moveTo>
                    <a:pt x="756602" y="407249"/>
                  </a:moveTo>
                  <a:cubicBezTo>
                    <a:pt x="750210" y="399421"/>
                    <a:pt x="750210" y="388175"/>
                    <a:pt x="756602" y="380347"/>
                  </a:cubicBezTo>
                  <a:lnTo>
                    <a:pt x="782802" y="348246"/>
                  </a:lnTo>
                  <a:cubicBezTo>
                    <a:pt x="790234" y="339151"/>
                    <a:pt x="788884" y="325754"/>
                    <a:pt x="779790" y="318323"/>
                  </a:cubicBezTo>
                  <a:cubicBezTo>
                    <a:pt x="779169" y="317816"/>
                    <a:pt x="778520" y="317345"/>
                    <a:pt x="777847" y="316911"/>
                  </a:cubicBezTo>
                  <a:lnTo>
                    <a:pt x="743003" y="294475"/>
                  </a:lnTo>
                  <a:cubicBezTo>
                    <a:pt x="734509" y="289008"/>
                    <a:pt x="731034" y="278319"/>
                    <a:pt x="734688" y="268903"/>
                  </a:cubicBezTo>
                  <a:lnTo>
                    <a:pt x="749691" y="230263"/>
                  </a:lnTo>
                  <a:cubicBezTo>
                    <a:pt x="753944" y="219315"/>
                    <a:pt x="748516" y="206992"/>
                    <a:pt x="737568" y="202739"/>
                  </a:cubicBezTo>
                  <a:cubicBezTo>
                    <a:pt x="736825" y="202451"/>
                    <a:pt x="736066" y="202203"/>
                    <a:pt x="735294" y="202000"/>
                  </a:cubicBezTo>
                  <a:lnTo>
                    <a:pt x="695218" y="191431"/>
                  </a:lnTo>
                  <a:cubicBezTo>
                    <a:pt x="685450" y="188856"/>
                    <a:pt x="678841" y="179762"/>
                    <a:pt x="679407" y="169676"/>
                  </a:cubicBezTo>
                  <a:lnTo>
                    <a:pt x="681736" y="128292"/>
                  </a:lnTo>
                  <a:cubicBezTo>
                    <a:pt x="682394" y="116566"/>
                    <a:pt x="673422" y="106525"/>
                    <a:pt x="661696" y="105867"/>
                  </a:cubicBezTo>
                  <a:cubicBezTo>
                    <a:pt x="660901" y="105823"/>
                    <a:pt x="660105" y="105823"/>
                    <a:pt x="659311" y="105867"/>
                  </a:cubicBezTo>
                  <a:lnTo>
                    <a:pt x="617927" y="108196"/>
                  </a:lnTo>
                  <a:cubicBezTo>
                    <a:pt x="607841" y="108762"/>
                    <a:pt x="598747" y="102153"/>
                    <a:pt x="596172" y="92385"/>
                  </a:cubicBezTo>
                  <a:lnTo>
                    <a:pt x="585603" y="52309"/>
                  </a:lnTo>
                  <a:cubicBezTo>
                    <a:pt x="582606" y="40953"/>
                    <a:pt x="570971" y="34176"/>
                    <a:pt x="559615" y="37173"/>
                  </a:cubicBezTo>
                  <a:cubicBezTo>
                    <a:pt x="558844" y="37376"/>
                    <a:pt x="558083" y="37623"/>
                    <a:pt x="557340" y="37912"/>
                  </a:cubicBezTo>
                  <a:lnTo>
                    <a:pt x="518700" y="52915"/>
                  </a:lnTo>
                  <a:cubicBezTo>
                    <a:pt x="509282" y="56568"/>
                    <a:pt x="498595" y="53093"/>
                    <a:pt x="493128" y="44600"/>
                  </a:cubicBezTo>
                  <a:lnTo>
                    <a:pt x="470692" y="9756"/>
                  </a:lnTo>
                  <a:cubicBezTo>
                    <a:pt x="464333" y="-119"/>
                    <a:pt x="451174" y="-2970"/>
                    <a:pt x="441299" y="3389"/>
                  </a:cubicBezTo>
                  <a:cubicBezTo>
                    <a:pt x="440625" y="3822"/>
                    <a:pt x="439977" y="4293"/>
                    <a:pt x="439357" y="4801"/>
                  </a:cubicBezTo>
                  <a:lnTo>
                    <a:pt x="407256" y="31000"/>
                  </a:lnTo>
                  <a:cubicBezTo>
                    <a:pt x="399428" y="37393"/>
                    <a:pt x="388182" y="37393"/>
                    <a:pt x="380354" y="31000"/>
                  </a:cubicBezTo>
                  <a:lnTo>
                    <a:pt x="348253" y="4801"/>
                  </a:lnTo>
                  <a:cubicBezTo>
                    <a:pt x="339158" y="-2631"/>
                    <a:pt x="325761" y="-1281"/>
                    <a:pt x="318330" y="7813"/>
                  </a:cubicBezTo>
                  <a:cubicBezTo>
                    <a:pt x="317823" y="8434"/>
                    <a:pt x="317352" y="9083"/>
                    <a:pt x="316918" y="9756"/>
                  </a:cubicBezTo>
                  <a:lnTo>
                    <a:pt x="294482" y="44600"/>
                  </a:lnTo>
                  <a:cubicBezTo>
                    <a:pt x="289015" y="53093"/>
                    <a:pt x="278326" y="56568"/>
                    <a:pt x="268910" y="52915"/>
                  </a:cubicBezTo>
                  <a:lnTo>
                    <a:pt x="230269" y="37912"/>
                  </a:lnTo>
                  <a:cubicBezTo>
                    <a:pt x="219322" y="33659"/>
                    <a:pt x="206999" y="39087"/>
                    <a:pt x="202746" y="50034"/>
                  </a:cubicBezTo>
                  <a:cubicBezTo>
                    <a:pt x="202458" y="50778"/>
                    <a:pt x="202210" y="51537"/>
                    <a:pt x="202007" y="52309"/>
                  </a:cubicBezTo>
                  <a:lnTo>
                    <a:pt x="191438" y="92385"/>
                  </a:lnTo>
                  <a:cubicBezTo>
                    <a:pt x="188862" y="102153"/>
                    <a:pt x="179769" y="108762"/>
                    <a:pt x="169683" y="108196"/>
                  </a:cubicBezTo>
                  <a:lnTo>
                    <a:pt x="128299" y="105867"/>
                  </a:lnTo>
                  <a:cubicBezTo>
                    <a:pt x="116573" y="105209"/>
                    <a:pt x="106532" y="114181"/>
                    <a:pt x="105874" y="125907"/>
                  </a:cubicBezTo>
                  <a:cubicBezTo>
                    <a:pt x="105829" y="126702"/>
                    <a:pt x="105829" y="127498"/>
                    <a:pt x="105874" y="128292"/>
                  </a:cubicBezTo>
                  <a:lnTo>
                    <a:pt x="108203" y="169676"/>
                  </a:lnTo>
                  <a:cubicBezTo>
                    <a:pt x="108768" y="179762"/>
                    <a:pt x="102160" y="188856"/>
                    <a:pt x="92392" y="191431"/>
                  </a:cubicBezTo>
                  <a:lnTo>
                    <a:pt x="52316" y="202000"/>
                  </a:lnTo>
                  <a:cubicBezTo>
                    <a:pt x="40960" y="204996"/>
                    <a:pt x="34183" y="216632"/>
                    <a:pt x="37180" y="227988"/>
                  </a:cubicBezTo>
                  <a:cubicBezTo>
                    <a:pt x="37383" y="228759"/>
                    <a:pt x="37629" y="229519"/>
                    <a:pt x="37919" y="230263"/>
                  </a:cubicBezTo>
                  <a:lnTo>
                    <a:pt x="52922" y="268903"/>
                  </a:lnTo>
                  <a:cubicBezTo>
                    <a:pt x="56575" y="278321"/>
                    <a:pt x="53099" y="289008"/>
                    <a:pt x="44607" y="294475"/>
                  </a:cubicBezTo>
                  <a:lnTo>
                    <a:pt x="9763" y="316911"/>
                  </a:lnTo>
                  <a:cubicBezTo>
                    <a:pt x="-114" y="323265"/>
                    <a:pt x="-2970" y="336424"/>
                    <a:pt x="3384" y="346301"/>
                  </a:cubicBezTo>
                  <a:cubicBezTo>
                    <a:pt x="3818" y="346976"/>
                    <a:pt x="4290" y="347625"/>
                    <a:pt x="4797" y="348246"/>
                  </a:cubicBezTo>
                  <a:lnTo>
                    <a:pt x="31007" y="380347"/>
                  </a:lnTo>
                  <a:cubicBezTo>
                    <a:pt x="37400" y="388175"/>
                    <a:pt x="37400" y="399421"/>
                    <a:pt x="31007" y="407249"/>
                  </a:cubicBezTo>
                  <a:lnTo>
                    <a:pt x="4797" y="439350"/>
                  </a:lnTo>
                  <a:cubicBezTo>
                    <a:pt x="-2632" y="448446"/>
                    <a:pt x="-1280" y="461844"/>
                    <a:pt x="7818" y="469272"/>
                  </a:cubicBezTo>
                  <a:cubicBezTo>
                    <a:pt x="8439" y="469779"/>
                    <a:pt x="9088" y="470251"/>
                    <a:pt x="9763" y="470685"/>
                  </a:cubicBezTo>
                  <a:lnTo>
                    <a:pt x="44607" y="493121"/>
                  </a:lnTo>
                  <a:cubicBezTo>
                    <a:pt x="53099" y="498588"/>
                    <a:pt x="56575" y="509277"/>
                    <a:pt x="52922" y="518693"/>
                  </a:cubicBezTo>
                  <a:lnTo>
                    <a:pt x="37919" y="557333"/>
                  </a:lnTo>
                  <a:cubicBezTo>
                    <a:pt x="33665" y="568281"/>
                    <a:pt x="39094" y="580604"/>
                    <a:pt x="50041" y="584857"/>
                  </a:cubicBezTo>
                  <a:cubicBezTo>
                    <a:pt x="50785" y="585145"/>
                    <a:pt x="51544" y="585393"/>
                    <a:pt x="52316" y="585596"/>
                  </a:cubicBezTo>
                  <a:lnTo>
                    <a:pt x="92392" y="596165"/>
                  </a:lnTo>
                  <a:cubicBezTo>
                    <a:pt x="102160" y="598740"/>
                    <a:pt x="108768" y="607834"/>
                    <a:pt x="108203" y="617920"/>
                  </a:cubicBezTo>
                  <a:lnTo>
                    <a:pt x="105874" y="659304"/>
                  </a:lnTo>
                  <a:cubicBezTo>
                    <a:pt x="105216" y="671030"/>
                    <a:pt x="114188" y="681071"/>
                    <a:pt x="125914" y="681729"/>
                  </a:cubicBezTo>
                  <a:cubicBezTo>
                    <a:pt x="126708" y="681773"/>
                    <a:pt x="127505" y="681773"/>
                    <a:pt x="128299" y="681729"/>
                  </a:cubicBezTo>
                  <a:lnTo>
                    <a:pt x="169683" y="679400"/>
                  </a:lnTo>
                  <a:cubicBezTo>
                    <a:pt x="179769" y="678834"/>
                    <a:pt x="188862" y="685443"/>
                    <a:pt x="191438" y="695211"/>
                  </a:cubicBezTo>
                  <a:lnTo>
                    <a:pt x="202007" y="735287"/>
                  </a:lnTo>
                  <a:cubicBezTo>
                    <a:pt x="205003" y="746643"/>
                    <a:pt x="216639" y="753419"/>
                    <a:pt x="227995" y="750423"/>
                  </a:cubicBezTo>
                  <a:cubicBezTo>
                    <a:pt x="228766" y="750220"/>
                    <a:pt x="229526" y="749973"/>
                    <a:pt x="230269" y="749684"/>
                  </a:cubicBezTo>
                  <a:lnTo>
                    <a:pt x="268910" y="734681"/>
                  </a:lnTo>
                  <a:cubicBezTo>
                    <a:pt x="278326" y="731028"/>
                    <a:pt x="289015" y="734503"/>
                    <a:pt x="294482" y="742996"/>
                  </a:cubicBezTo>
                  <a:lnTo>
                    <a:pt x="316918" y="777840"/>
                  </a:lnTo>
                  <a:cubicBezTo>
                    <a:pt x="323276" y="787715"/>
                    <a:pt x="336436" y="790566"/>
                    <a:pt x="346310" y="784207"/>
                  </a:cubicBezTo>
                  <a:cubicBezTo>
                    <a:pt x="346985" y="783774"/>
                    <a:pt x="347633" y="783302"/>
                    <a:pt x="348253" y="782795"/>
                  </a:cubicBezTo>
                  <a:lnTo>
                    <a:pt x="380354" y="756596"/>
                  </a:lnTo>
                  <a:cubicBezTo>
                    <a:pt x="388182" y="750203"/>
                    <a:pt x="399428" y="750203"/>
                    <a:pt x="407256" y="756596"/>
                  </a:cubicBezTo>
                  <a:lnTo>
                    <a:pt x="439357" y="782795"/>
                  </a:lnTo>
                  <a:cubicBezTo>
                    <a:pt x="448452" y="790227"/>
                    <a:pt x="461849" y="788877"/>
                    <a:pt x="469280" y="779783"/>
                  </a:cubicBezTo>
                  <a:cubicBezTo>
                    <a:pt x="469787" y="779162"/>
                    <a:pt x="470258" y="778513"/>
                    <a:pt x="470692" y="777840"/>
                  </a:cubicBezTo>
                  <a:lnTo>
                    <a:pt x="493128" y="742996"/>
                  </a:lnTo>
                  <a:cubicBezTo>
                    <a:pt x="498595" y="734503"/>
                    <a:pt x="509283" y="731028"/>
                    <a:pt x="518700" y="734681"/>
                  </a:cubicBezTo>
                  <a:lnTo>
                    <a:pt x="557340" y="749684"/>
                  </a:lnTo>
                  <a:cubicBezTo>
                    <a:pt x="568288" y="753937"/>
                    <a:pt x="580611" y="748509"/>
                    <a:pt x="584864" y="737562"/>
                  </a:cubicBezTo>
                  <a:cubicBezTo>
                    <a:pt x="585152" y="736818"/>
                    <a:pt x="585400" y="736059"/>
                    <a:pt x="585603" y="735287"/>
                  </a:cubicBezTo>
                  <a:lnTo>
                    <a:pt x="596172" y="695211"/>
                  </a:lnTo>
                  <a:cubicBezTo>
                    <a:pt x="598747" y="685443"/>
                    <a:pt x="607841" y="678834"/>
                    <a:pt x="617927" y="679400"/>
                  </a:cubicBezTo>
                  <a:lnTo>
                    <a:pt x="659311" y="681729"/>
                  </a:lnTo>
                  <a:cubicBezTo>
                    <a:pt x="671037" y="682387"/>
                    <a:pt x="681077" y="673415"/>
                    <a:pt x="681736" y="661689"/>
                  </a:cubicBezTo>
                  <a:cubicBezTo>
                    <a:pt x="681780" y="660894"/>
                    <a:pt x="681780" y="660098"/>
                    <a:pt x="681736" y="659304"/>
                  </a:cubicBezTo>
                  <a:lnTo>
                    <a:pt x="679407" y="617920"/>
                  </a:lnTo>
                  <a:cubicBezTo>
                    <a:pt x="678841" y="607834"/>
                    <a:pt x="685450" y="598740"/>
                    <a:pt x="695218" y="596165"/>
                  </a:cubicBezTo>
                  <a:lnTo>
                    <a:pt x="735294" y="585596"/>
                  </a:lnTo>
                  <a:cubicBezTo>
                    <a:pt x="746650" y="582600"/>
                    <a:pt x="753426" y="570964"/>
                    <a:pt x="750430" y="559608"/>
                  </a:cubicBezTo>
                  <a:cubicBezTo>
                    <a:pt x="750227" y="558837"/>
                    <a:pt x="749980" y="558077"/>
                    <a:pt x="749691" y="557333"/>
                  </a:cubicBezTo>
                  <a:lnTo>
                    <a:pt x="734688" y="518693"/>
                  </a:lnTo>
                  <a:cubicBezTo>
                    <a:pt x="731034" y="509275"/>
                    <a:pt x="734510" y="498588"/>
                    <a:pt x="743003" y="493121"/>
                  </a:cubicBezTo>
                  <a:lnTo>
                    <a:pt x="777847" y="470685"/>
                  </a:lnTo>
                  <a:cubicBezTo>
                    <a:pt x="787722" y="464327"/>
                    <a:pt x="790573" y="451167"/>
                    <a:pt x="784214" y="441292"/>
                  </a:cubicBezTo>
                  <a:cubicBezTo>
                    <a:pt x="783780" y="440618"/>
                    <a:pt x="783309" y="439970"/>
                    <a:pt x="782802" y="439350"/>
                  </a:cubicBezTo>
                  <a:close/>
                  <a:moveTo>
                    <a:pt x="393805" y="670256"/>
                  </a:moveTo>
                  <a:cubicBezTo>
                    <a:pt x="241122" y="670256"/>
                    <a:pt x="117347" y="546481"/>
                    <a:pt x="117347" y="393798"/>
                  </a:cubicBezTo>
                  <a:cubicBezTo>
                    <a:pt x="117347" y="241115"/>
                    <a:pt x="241122" y="117340"/>
                    <a:pt x="393805" y="117340"/>
                  </a:cubicBezTo>
                  <a:cubicBezTo>
                    <a:pt x="546488" y="117340"/>
                    <a:pt x="670263" y="241115"/>
                    <a:pt x="670263" y="393798"/>
                  </a:cubicBezTo>
                  <a:cubicBezTo>
                    <a:pt x="670092" y="546411"/>
                    <a:pt x="546418" y="670086"/>
                    <a:pt x="393805" y="670256"/>
                  </a:cubicBezTo>
                  <a:close/>
                </a:path>
              </a:pathLst>
            </a:custGeom>
            <a:solidFill>
              <a:schemeClr val="bg2"/>
            </a:solidFill>
            <a:ln w="10616" cap="flat">
              <a:noFill/>
              <a:prstDash val="solid"/>
              <a:miter/>
            </a:ln>
          </p:spPr>
          <p:txBody>
            <a:bodyPr rtlCol="0" anchor="ctr"/>
            <a:lstStyle/>
            <a:p>
              <a:endParaRPr lang="en-US" noProof="0" dirty="0">
                <a:latin typeface="Ellab Sans" panose="02000503000000020004" pitchFamily="2" charset="0"/>
              </a:endParaRPr>
            </a:p>
          </p:txBody>
        </p:sp>
      </p:grpSp>
      <p:sp>
        <p:nvSpPr>
          <p:cNvPr id="10" name="Title 5">
            <a:extLst>
              <a:ext uri="{FF2B5EF4-FFF2-40B4-BE49-F238E27FC236}">
                <a16:creationId xmlns:a16="http://schemas.microsoft.com/office/drawing/2014/main" id="{991E98F6-2D7C-099C-8D12-86DE85B9EACB}"/>
              </a:ext>
            </a:extLst>
          </p:cNvPr>
          <p:cNvSpPr txBox="1">
            <a:spLocks/>
          </p:cNvSpPr>
          <p:nvPr/>
        </p:nvSpPr>
        <p:spPr bwMode="auto">
          <a:xfrm>
            <a:off x="7325263" y="1555067"/>
            <a:ext cx="1460659" cy="86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gn="ctr">
              <a:lnSpc>
                <a:spcPct val="100000"/>
              </a:lnSpc>
            </a:pPr>
            <a:r>
              <a:rPr lang="en-US" sz="1400" noProof="0" dirty="0">
                <a:solidFill>
                  <a:schemeClr val="accent1"/>
                </a:solidFill>
                <a:ea typeface="Ellab Sans"/>
              </a:rPr>
              <a:t>Security Modes &amp; Access Manager – 2 security formats</a:t>
            </a:r>
          </a:p>
        </p:txBody>
      </p:sp>
      <p:sp>
        <p:nvSpPr>
          <p:cNvPr id="14" name="Title 5">
            <a:extLst>
              <a:ext uri="{FF2B5EF4-FFF2-40B4-BE49-F238E27FC236}">
                <a16:creationId xmlns:a16="http://schemas.microsoft.com/office/drawing/2014/main" id="{CE613B77-7887-E3B1-4EB2-DD20D821DEDD}"/>
              </a:ext>
            </a:extLst>
          </p:cNvPr>
          <p:cNvSpPr txBox="1">
            <a:spLocks/>
          </p:cNvSpPr>
          <p:nvPr/>
        </p:nvSpPr>
        <p:spPr bwMode="auto">
          <a:xfrm>
            <a:off x="617646" y="5288812"/>
            <a:ext cx="1548313" cy="82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gn="ctr">
              <a:lnSpc>
                <a:spcPct val="100000"/>
              </a:lnSpc>
            </a:pPr>
            <a:r>
              <a:rPr lang="en-US" sz="1400" noProof="0" dirty="0">
                <a:solidFill>
                  <a:schemeClr val="accent1"/>
                </a:solidFill>
                <a:ea typeface="Ellab Sans"/>
              </a:rPr>
              <a:t>Electronic Signature</a:t>
            </a:r>
          </a:p>
        </p:txBody>
      </p:sp>
      <p:sp>
        <p:nvSpPr>
          <p:cNvPr id="18" name="Title 5">
            <a:extLst>
              <a:ext uri="{FF2B5EF4-FFF2-40B4-BE49-F238E27FC236}">
                <a16:creationId xmlns:a16="http://schemas.microsoft.com/office/drawing/2014/main" id="{536DA3FF-A607-DCFC-B8A1-DED73C9F7376}"/>
              </a:ext>
            </a:extLst>
          </p:cNvPr>
          <p:cNvSpPr txBox="1">
            <a:spLocks/>
          </p:cNvSpPr>
          <p:nvPr/>
        </p:nvSpPr>
        <p:spPr bwMode="auto">
          <a:xfrm>
            <a:off x="7348723" y="3922929"/>
            <a:ext cx="1451332" cy="967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gn="ctr">
              <a:lnSpc>
                <a:spcPct val="100000"/>
              </a:lnSpc>
            </a:pPr>
            <a:r>
              <a:rPr lang="en-US" sz="1400" noProof="0" dirty="0">
                <a:solidFill>
                  <a:schemeClr val="accent1"/>
                </a:solidFill>
                <a:ea typeface="Ellab Sans"/>
              </a:rPr>
              <a:t>Audit Trail</a:t>
            </a:r>
          </a:p>
        </p:txBody>
      </p:sp>
      <p:sp>
        <p:nvSpPr>
          <p:cNvPr id="30" name="TextBox 29">
            <a:extLst>
              <a:ext uri="{FF2B5EF4-FFF2-40B4-BE49-F238E27FC236}">
                <a16:creationId xmlns:a16="http://schemas.microsoft.com/office/drawing/2014/main" id="{2DF43FE6-850B-3E15-2E9F-D990630DCB7D}"/>
              </a:ext>
            </a:extLst>
          </p:cNvPr>
          <p:cNvSpPr txBox="1"/>
          <p:nvPr/>
        </p:nvSpPr>
        <p:spPr>
          <a:xfrm>
            <a:off x="2413130" y="2006713"/>
            <a:ext cx="1965446" cy="2100575"/>
          </a:xfrm>
          <a:prstGeom prst="rect">
            <a:avLst/>
          </a:prstGeom>
          <a:noFill/>
        </p:spPr>
        <p:txBody>
          <a:bodyPr wrap="square" lIns="91440" tIns="45720" rIns="91440" bIns="45720" rtlCol="0" anchor="t">
            <a:spAutoFit/>
          </a:bodyPr>
          <a:lstStyle/>
          <a:p>
            <a:pPr marL="171450" indent="-171450">
              <a:spcBef>
                <a:spcPts val="600"/>
              </a:spcBef>
              <a:buClr>
                <a:schemeClr val="accent1"/>
              </a:buClr>
              <a:buFont typeface="Arial" panose="020B0604020202020204" pitchFamily="34" charset="0"/>
              <a:buChar char="•"/>
            </a:pPr>
            <a:r>
              <a:rPr lang="en-US" sz="1050" noProof="0" dirty="0">
                <a:solidFill>
                  <a:schemeClr val="bg2"/>
                </a:solidFill>
                <a:latin typeface="+mj-lt"/>
                <a:ea typeface="Ellab Sans"/>
              </a:rPr>
              <a:t>Data cannot be tampered </a:t>
            </a:r>
          </a:p>
          <a:p>
            <a:pPr marL="171450" indent="-171450">
              <a:spcBef>
                <a:spcPts val="600"/>
              </a:spcBef>
              <a:buClr>
                <a:schemeClr val="accent1"/>
              </a:buClr>
              <a:buFont typeface="Arial" panose="020B0604020202020204" pitchFamily="34" charset="0"/>
              <a:buChar char="•"/>
            </a:pPr>
            <a:r>
              <a:rPr lang="en-US" sz="1050" noProof="0" dirty="0">
                <a:solidFill>
                  <a:schemeClr val="bg2"/>
                </a:solidFill>
                <a:latin typeface="+mj-lt"/>
                <a:ea typeface="Ellab Sans"/>
              </a:rPr>
              <a:t>Session data stored in MS SQL database (formatted as a BLOB in a V8x file, with CRC checks)</a:t>
            </a:r>
          </a:p>
          <a:p>
            <a:pPr marL="171450" indent="-171450">
              <a:spcBef>
                <a:spcPts val="600"/>
              </a:spcBef>
              <a:buClr>
                <a:schemeClr val="accent1"/>
              </a:buClr>
              <a:buFont typeface="Arial" panose="020B0604020202020204" pitchFamily="34" charset="0"/>
              <a:buChar char="•"/>
            </a:pPr>
            <a:r>
              <a:rPr lang="en-US" sz="1050" noProof="0" dirty="0">
                <a:solidFill>
                  <a:schemeClr val="bg2"/>
                </a:solidFill>
                <a:latin typeface="+mj-lt"/>
                <a:ea typeface="Ellab Sans"/>
              </a:rPr>
              <a:t>Supported with secure communication protocols (TLS 1.2 &amp; LDAPS)</a:t>
            </a:r>
          </a:p>
          <a:p>
            <a:pPr>
              <a:spcBef>
                <a:spcPts val="600"/>
              </a:spcBef>
              <a:buClr>
                <a:schemeClr val="accent1"/>
              </a:buClr>
            </a:pPr>
            <a:endParaRPr lang="en-US" sz="1050" noProof="0" dirty="0">
              <a:solidFill>
                <a:schemeClr val="bg2"/>
              </a:solidFill>
              <a:latin typeface="+mj-lt"/>
              <a:ea typeface="Ellab Sans"/>
            </a:endParaRPr>
          </a:p>
        </p:txBody>
      </p:sp>
      <p:sp>
        <p:nvSpPr>
          <p:cNvPr id="34" name="TextBox 33">
            <a:extLst>
              <a:ext uri="{FF2B5EF4-FFF2-40B4-BE49-F238E27FC236}">
                <a16:creationId xmlns:a16="http://schemas.microsoft.com/office/drawing/2014/main" id="{0955D912-5CB7-D7D2-A681-95493839E959}"/>
              </a:ext>
            </a:extLst>
          </p:cNvPr>
          <p:cNvSpPr txBox="1"/>
          <p:nvPr/>
        </p:nvSpPr>
        <p:spPr>
          <a:xfrm>
            <a:off x="9333420" y="2985784"/>
            <a:ext cx="2340000" cy="1538883"/>
          </a:xfrm>
          <a:prstGeom prst="rect">
            <a:avLst/>
          </a:prstGeom>
          <a:noFill/>
        </p:spPr>
        <p:txBody>
          <a:bodyPr wrap="square" lIns="91440" tIns="45720" rIns="91440" bIns="45720" rtlCol="0" anchor="t">
            <a:spAutoFit/>
          </a:bodyPr>
          <a:lstStyle/>
          <a:p>
            <a:pPr marL="171450" indent="-171450">
              <a:spcBef>
                <a:spcPts val="600"/>
              </a:spcBef>
              <a:buClr>
                <a:schemeClr val="accent1"/>
              </a:buClr>
              <a:buFont typeface="Arial" panose="020B0604020202020204" pitchFamily="34" charset="0"/>
              <a:buChar char="•"/>
            </a:pPr>
            <a:r>
              <a:rPr lang="en-US" sz="1050" noProof="0" dirty="0">
                <a:solidFill>
                  <a:schemeClr val="bg2"/>
                </a:solidFill>
                <a:latin typeface="+mj-lt"/>
              </a:rPr>
              <a:t>Full traceability of actions (who, what, when)</a:t>
            </a:r>
          </a:p>
          <a:p>
            <a:pPr marL="171450" indent="-171450">
              <a:spcBef>
                <a:spcPts val="600"/>
              </a:spcBef>
              <a:buClr>
                <a:schemeClr val="accent1"/>
              </a:buClr>
              <a:buFont typeface="Arial" panose="020B0604020202020204" pitchFamily="34" charset="0"/>
              <a:buChar char="•"/>
            </a:pPr>
            <a:r>
              <a:rPr lang="en-US" sz="1050" noProof="0" dirty="0">
                <a:solidFill>
                  <a:schemeClr val="bg2"/>
                </a:solidFill>
                <a:latin typeface="+mj-lt"/>
              </a:rPr>
              <a:t>Support 222 critical transactions within the software</a:t>
            </a:r>
          </a:p>
          <a:p>
            <a:pPr marL="171450" indent="-171450">
              <a:spcBef>
                <a:spcPts val="600"/>
              </a:spcBef>
              <a:buClr>
                <a:schemeClr val="accent1"/>
              </a:buClr>
              <a:buFont typeface="Arial" panose="020B0604020202020204" pitchFamily="34" charset="0"/>
              <a:buChar char="•"/>
            </a:pPr>
            <a:r>
              <a:rPr lang="en-US" sz="1050" noProof="0" dirty="0">
                <a:solidFill>
                  <a:schemeClr val="bg2"/>
                </a:solidFill>
                <a:latin typeface="+mj-lt"/>
              </a:rPr>
              <a:t>Users can add comments to audit trail facilitating quality reviews (QA &amp; external auditor)</a:t>
            </a:r>
          </a:p>
        </p:txBody>
      </p:sp>
      <p:sp>
        <p:nvSpPr>
          <p:cNvPr id="40" name="TextBox 39">
            <a:extLst>
              <a:ext uri="{FF2B5EF4-FFF2-40B4-BE49-F238E27FC236}">
                <a16:creationId xmlns:a16="http://schemas.microsoft.com/office/drawing/2014/main" id="{9B303AE6-5292-C43C-115D-5FE5FF44E7F7}"/>
              </a:ext>
            </a:extLst>
          </p:cNvPr>
          <p:cNvSpPr txBox="1"/>
          <p:nvPr/>
        </p:nvSpPr>
        <p:spPr>
          <a:xfrm>
            <a:off x="2413049" y="4414464"/>
            <a:ext cx="2340000" cy="815608"/>
          </a:xfrm>
          <a:prstGeom prst="rect">
            <a:avLst/>
          </a:prstGeom>
          <a:noFill/>
        </p:spPr>
        <p:txBody>
          <a:bodyPr wrap="square" lIns="91440" tIns="45720" rIns="91440" bIns="45720" rtlCol="0" anchor="t">
            <a:spAutoFit/>
          </a:bodyPr>
          <a:lstStyle/>
          <a:p>
            <a:pPr marL="171450" indent="-171450">
              <a:spcBef>
                <a:spcPts val="600"/>
              </a:spcBef>
              <a:buClr>
                <a:schemeClr val="accent1"/>
              </a:buClr>
              <a:buFont typeface="Arial" panose="020B0604020202020204" pitchFamily="34" charset="0"/>
              <a:buChar char="•"/>
            </a:pPr>
            <a:r>
              <a:rPr lang="en-US" sz="1050" noProof="0" dirty="0">
                <a:solidFill>
                  <a:schemeClr val="bg2"/>
                </a:solidFill>
                <a:latin typeface="+mj-lt"/>
                <a:ea typeface="Ellab Sans"/>
              </a:rPr>
              <a:t>Secures digital approval by everyone involved in workflow</a:t>
            </a:r>
          </a:p>
          <a:p>
            <a:pPr marL="171450" indent="-171450">
              <a:spcBef>
                <a:spcPts val="600"/>
              </a:spcBef>
              <a:buClr>
                <a:schemeClr val="accent1"/>
              </a:buClr>
              <a:buFont typeface="Arial" panose="020B0604020202020204" pitchFamily="34" charset="0"/>
              <a:buChar char="•"/>
            </a:pPr>
            <a:r>
              <a:rPr lang="en-US" sz="1050" noProof="0" dirty="0">
                <a:solidFill>
                  <a:schemeClr val="bg2"/>
                </a:solidFill>
                <a:latin typeface="+mj-lt"/>
                <a:ea typeface="Ellab Sans"/>
              </a:rPr>
              <a:t>Specialized report for approval flow</a:t>
            </a:r>
          </a:p>
        </p:txBody>
      </p:sp>
      <p:sp>
        <p:nvSpPr>
          <p:cNvPr id="42" name="Title 41">
            <a:extLst>
              <a:ext uri="{FF2B5EF4-FFF2-40B4-BE49-F238E27FC236}">
                <a16:creationId xmlns:a16="http://schemas.microsoft.com/office/drawing/2014/main" id="{DC0012EE-8BD1-EDCD-2C77-F5A2000D2FF8}"/>
              </a:ext>
            </a:extLst>
          </p:cNvPr>
          <p:cNvSpPr>
            <a:spLocks noGrp="1"/>
          </p:cNvSpPr>
          <p:nvPr>
            <p:ph type="title"/>
          </p:nvPr>
        </p:nvSpPr>
        <p:spPr/>
        <p:txBody>
          <a:bodyPr/>
          <a:lstStyle/>
          <a:p>
            <a:r>
              <a:rPr lang="en-US" noProof="0" dirty="0">
                <a:solidFill>
                  <a:schemeClr val="bg1"/>
                </a:solidFill>
                <a:latin typeface="Ellab Sans" panose="02000503000000020004" pitchFamily="2" charset="0"/>
              </a:rPr>
              <a:t>ValSuite</a:t>
            </a:r>
            <a:r>
              <a:rPr lang="en-US" noProof="0" dirty="0">
                <a:solidFill>
                  <a:schemeClr val="bg2"/>
                </a:solidFill>
              </a:rPr>
              <a:t>®</a:t>
            </a:r>
            <a:r>
              <a:rPr lang="en-US" noProof="0" dirty="0">
                <a:solidFill>
                  <a:schemeClr val="bg1"/>
                </a:solidFill>
                <a:latin typeface="Ellab Sans" panose="02000503000000020004" pitchFamily="2" charset="0"/>
              </a:rPr>
              <a:t> Software Highlights</a:t>
            </a:r>
            <a:endParaRPr lang="en-US" noProof="0" dirty="0">
              <a:solidFill>
                <a:schemeClr val="bg1"/>
              </a:solidFill>
            </a:endParaRPr>
          </a:p>
        </p:txBody>
      </p:sp>
      <p:sp>
        <p:nvSpPr>
          <p:cNvPr id="49" name="TextBox 48">
            <a:extLst>
              <a:ext uri="{FF2B5EF4-FFF2-40B4-BE49-F238E27FC236}">
                <a16:creationId xmlns:a16="http://schemas.microsoft.com/office/drawing/2014/main" id="{6C17454E-2C5A-6F6B-BB94-AEC8C4771C9D}"/>
              </a:ext>
            </a:extLst>
          </p:cNvPr>
          <p:cNvSpPr txBox="1"/>
          <p:nvPr/>
        </p:nvSpPr>
        <p:spPr>
          <a:xfrm>
            <a:off x="9315136" y="703643"/>
            <a:ext cx="2340000" cy="951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lnSpc>
                <a:spcPts val="1125"/>
              </a:lnSpc>
              <a:spcBef>
                <a:spcPts val="600"/>
              </a:spcBef>
              <a:buClr>
                <a:schemeClr val="accent1"/>
              </a:buClr>
              <a:buFont typeface="Arial" panose="020B0604020202020204" pitchFamily="34" charset="0"/>
              <a:buChar char="•"/>
            </a:pPr>
            <a:r>
              <a:rPr lang="en-US" sz="1050" noProof="0" dirty="0">
                <a:solidFill>
                  <a:schemeClr val="bg2"/>
                </a:solidFill>
                <a:latin typeface="+mj-lt"/>
                <a:ea typeface="Ellab Sans"/>
                <a:cs typeface="Segoe UI"/>
              </a:rPr>
              <a:t>Only access for authorized  personnel</a:t>
            </a:r>
          </a:p>
          <a:p>
            <a:pPr marL="171450" indent="-171450">
              <a:lnSpc>
                <a:spcPts val="1125"/>
              </a:lnSpc>
              <a:spcBef>
                <a:spcPts val="600"/>
              </a:spcBef>
              <a:buClr>
                <a:schemeClr val="accent1"/>
              </a:buClr>
              <a:buFont typeface="Arial" panose="020B0604020202020204" pitchFamily="34" charset="0"/>
              <a:buChar char="•"/>
            </a:pPr>
            <a:r>
              <a:rPr lang="en-US" sz="1050" noProof="0" dirty="0">
                <a:solidFill>
                  <a:schemeClr val="bg2"/>
                </a:solidFill>
                <a:latin typeface="+mj-lt"/>
                <a:ea typeface="Ellab Sans"/>
                <a:cs typeface="Segoe UI"/>
              </a:rPr>
              <a:t>Standalone ValSuite security </a:t>
            </a:r>
          </a:p>
          <a:p>
            <a:pPr marL="171450" indent="-171450">
              <a:lnSpc>
                <a:spcPts val="1125"/>
              </a:lnSpc>
              <a:spcBef>
                <a:spcPts val="600"/>
              </a:spcBef>
              <a:buClr>
                <a:schemeClr val="accent1"/>
              </a:buClr>
              <a:buFont typeface="Arial" panose="020B0604020202020204" pitchFamily="34" charset="0"/>
              <a:buChar char="•"/>
            </a:pPr>
            <a:r>
              <a:rPr lang="en-US" sz="1050" noProof="0" dirty="0">
                <a:solidFill>
                  <a:schemeClr val="bg2"/>
                </a:solidFill>
                <a:latin typeface="+mj-lt"/>
                <a:ea typeface="Ellab Sans"/>
                <a:cs typeface="Segoe UI"/>
              </a:rPr>
              <a:t>Windows AD integrated security platform</a:t>
            </a:r>
          </a:p>
        </p:txBody>
      </p:sp>
      <p:pic>
        <p:nvPicPr>
          <p:cNvPr id="51" name="Picture 50" descr="Ellab Wired Validation Solution | Safeguard your Biopharmaceuticals">
            <a:extLst>
              <a:ext uri="{FF2B5EF4-FFF2-40B4-BE49-F238E27FC236}">
                <a16:creationId xmlns:a16="http://schemas.microsoft.com/office/drawing/2014/main" id="{80DC2E4E-46CC-5892-06A2-68620A3F97AB}"/>
              </a:ext>
            </a:extLst>
          </p:cNvPr>
          <p:cNvPicPr>
            <a:picLocks noChangeAspect="1"/>
          </p:cNvPicPr>
          <p:nvPr/>
        </p:nvPicPr>
        <p:blipFill>
          <a:blip r:embed="rId3"/>
          <a:srcRect l="16741" t="24355"/>
          <a:stretch/>
        </p:blipFill>
        <p:spPr>
          <a:xfrm>
            <a:off x="4294403" y="2707766"/>
            <a:ext cx="3965986" cy="2917811"/>
          </a:xfrm>
          <a:prstGeom prst="rect">
            <a:avLst/>
          </a:prstGeom>
        </p:spPr>
      </p:pic>
      <p:sp>
        <p:nvSpPr>
          <p:cNvPr id="3" name="Text Placeholder 4">
            <a:extLst>
              <a:ext uri="{FF2B5EF4-FFF2-40B4-BE49-F238E27FC236}">
                <a16:creationId xmlns:a16="http://schemas.microsoft.com/office/drawing/2014/main" id="{9E8A5379-958A-39BA-1349-DD96324A2D58}"/>
              </a:ext>
            </a:extLst>
          </p:cNvPr>
          <p:cNvSpPr txBox="1">
            <a:spLocks/>
          </p:cNvSpPr>
          <p:nvPr/>
        </p:nvSpPr>
        <p:spPr bwMode="auto">
          <a:xfrm>
            <a:off x="381609" y="1454353"/>
            <a:ext cx="11485562" cy="33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noProof="0" dirty="0">
                <a:latin typeface="Ellab Sans" panose="02000503000000020004" pitchFamily="2" charset="0"/>
              </a:rPr>
              <a:t>FDA 21 CFR part 11, ISO9001 and GAMP 5 compliant</a:t>
            </a:r>
          </a:p>
        </p:txBody>
      </p:sp>
      <p:sp>
        <p:nvSpPr>
          <p:cNvPr id="25" name="Freeform: Shape 24">
            <a:extLst>
              <a:ext uri="{FF2B5EF4-FFF2-40B4-BE49-F238E27FC236}">
                <a16:creationId xmlns:a16="http://schemas.microsoft.com/office/drawing/2014/main" id="{82BD5BC9-EBB5-88F8-0DA7-22A33D1B8AB8}"/>
              </a:ext>
            </a:extLst>
          </p:cNvPr>
          <p:cNvSpPr/>
          <p:nvPr/>
        </p:nvSpPr>
        <p:spPr>
          <a:xfrm>
            <a:off x="7844359" y="3198218"/>
            <a:ext cx="489117" cy="489117"/>
          </a:xfrm>
          <a:custGeom>
            <a:avLst/>
            <a:gdLst>
              <a:gd name="connsiteX0" fmla="*/ 244559 w 489117"/>
              <a:gd name="connsiteY0" fmla="*/ 0 h 489117"/>
              <a:gd name="connsiteX1" fmla="*/ 0 w 489117"/>
              <a:gd name="connsiteY1" fmla="*/ 244559 h 489117"/>
              <a:gd name="connsiteX2" fmla="*/ 244559 w 489117"/>
              <a:gd name="connsiteY2" fmla="*/ 489118 h 489117"/>
              <a:gd name="connsiteX3" fmla="*/ 489118 w 489117"/>
              <a:gd name="connsiteY3" fmla="*/ 244559 h 489117"/>
              <a:gd name="connsiteX4" fmla="*/ 244559 w 489117"/>
              <a:gd name="connsiteY4" fmla="*/ 0 h 489117"/>
              <a:gd name="connsiteX5" fmla="*/ 209789 w 489117"/>
              <a:gd name="connsiteY5" fmla="*/ 344126 h 489117"/>
              <a:gd name="connsiteX6" fmla="*/ 103214 w 489117"/>
              <a:gd name="connsiteY6" fmla="*/ 237541 h 489117"/>
              <a:gd name="connsiteX7" fmla="*/ 139430 w 489117"/>
              <a:gd name="connsiteY7" fmla="*/ 201325 h 489117"/>
              <a:gd name="connsiteX8" fmla="*/ 209789 w 489117"/>
              <a:gd name="connsiteY8" fmla="*/ 271684 h 489117"/>
              <a:gd name="connsiteX9" fmla="*/ 353887 w 489117"/>
              <a:gd name="connsiteY9" fmla="*/ 127596 h 489117"/>
              <a:gd name="connsiteX10" fmla="*/ 390103 w 489117"/>
              <a:gd name="connsiteY10" fmla="*/ 163812 h 48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9117" h="489117">
                <a:moveTo>
                  <a:pt x="244559" y="0"/>
                </a:moveTo>
                <a:cubicBezTo>
                  <a:pt x="109493" y="0"/>
                  <a:pt x="0" y="109493"/>
                  <a:pt x="0" y="244559"/>
                </a:cubicBezTo>
                <a:cubicBezTo>
                  <a:pt x="0" y="379624"/>
                  <a:pt x="109493" y="489118"/>
                  <a:pt x="244559" y="489118"/>
                </a:cubicBezTo>
                <a:cubicBezTo>
                  <a:pt x="379625" y="489118"/>
                  <a:pt x="489118" y="379624"/>
                  <a:pt x="489118" y="244559"/>
                </a:cubicBezTo>
                <a:cubicBezTo>
                  <a:pt x="488965" y="109556"/>
                  <a:pt x="379562" y="152"/>
                  <a:pt x="244559" y="0"/>
                </a:cubicBezTo>
                <a:close/>
                <a:moveTo>
                  <a:pt x="209789" y="344126"/>
                </a:moveTo>
                <a:lnTo>
                  <a:pt x="103214" y="237541"/>
                </a:lnTo>
                <a:lnTo>
                  <a:pt x="139430" y="201325"/>
                </a:lnTo>
                <a:lnTo>
                  <a:pt x="209789" y="271684"/>
                </a:lnTo>
                <a:lnTo>
                  <a:pt x="353887" y="127596"/>
                </a:lnTo>
                <a:lnTo>
                  <a:pt x="390103" y="163812"/>
                </a:lnTo>
                <a:close/>
              </a:path>
            </a:pathLst>
          </a:custGeom>
          <a:solidFill>
            <a:schemeClr val="accent1"/>
          </a:solidFill>
          <a:ln w="10616" cap="flat">
            <a:noFill/>
            <a:prstDash val="solid"/>
            <a:miter/>
          </a:ln>
        </p:spPr>
        <p:txBody>
          <a:bodyPr rtlCol="0" anchor="ctr"/>
          <a:lstStyle/>
          <a:p>
            <a:endParaRPr lang="en-US" noProof="0" dirty="0">
              <a:latin typeface="Ellab Sans" panose="02000503000000020004" pitchFamily="2" charset="0"/>
            </a:endParaRPr>
          </a:p>
        </p:txBody>
      </p:sp>
      <p:sp>
        <p:nvSpPr>
          <p:cNvPr id="27" name="Freeform: Shape 26">
            <a:extLst>
              <a:ext uri="{FF2B5EF4-FFF2-40B4-BE49-F238E27FC236}">
                <a16:creationId xmlns:a16="http://schemas.microsoft.com/office/drawing/2014/main" id="{6098D7D8-7E0F-47C1-1FDF-613F7D3951C0}"/>
              </a:ext>
            </a:extLst>
          </p:cNvPr>
          <p:cNvSpPr/>
          <p:nvPr/>
        </p:nvSpPr>
        <p:spPr>
          <a:xfrm>
            <a:off x="7695113" y="3046750"/>
            <a:ext cx="787602" cy="787595"/>
          </a:xfrm>
          <a:custGeom>
            <a:avLst/>
            <a:gdLst>
              <a:gd name="connsiteX0" fmla="*/ 756602 w 787602"/>
              <a:gd name="connsiteY0" fmla="*/ 407249 h 787595"/>
              <a:gd name="connsiteX1" fmla="*/ 756602 w 787602"/>
              <a:gd name="connsiteY1" fmla="*/ 380347 h 787595"/>
              <a:gd name="connsiteX2" fmla="*/ 782802 w 787602"/>
              <a:gd name="connsiteY2" fmla="*/ 348246 h 787595"/>
              <a:gd name="connsiteX3" fmla="*/ 779790 w 787602"/>
              <a:gd name="connsiteY3" fmla="*/ 318323 h 787595"/>
              <a:gd name="connsiteX4" fmla="*/ 777847 w 787602"/>
              <a:gd name="connsiteY4" fmla="*/ 316911 h 787595"/>
              <a:gd name="connsiteX5" fmla="*/ 743003 w 787602"/>
              <a:gd name="connsiteY5" fmla="*/ 294475 h 787595"/>
              <a:gd name="connsiteX6" fmla="*/ 734688 w 787602"/>
              <a:gd name="connsiteY6" fmla="*/ 268903 h 787595"/>
              <a:gd name="connsiteX7" fmla="*/ 749691 w 787602"/>
              <a:gd name="connsiteY7" fmla="*/ 230263 h 787595"/>
              <a:gd name="connsiteX8" fmla="*/ 737568 w 787602"/>
              <a:gd name="connsiteY8" fmla="*/ 202739 h 787595"/>
              <a:gd name="connsiteX9" fmla="*/ 735294 w 787602"/>
              <a:gd name="connsiteY9" fmla="*/ 202000 h 787595"/>
              <a:gd name="connsiteX10" fmla="*/ 695218 w 787602"/>
              <a:gd name="connsiteY10" fmla="*/ 191431 h 787595"/>
              <a:gd name="connsiteX11" fmla="*/ 679407 w 787602"/>
              <a:gd name="connsiteY11" fmla="*/ 169676 h 787595"/>
              <a:gd name="connsiteX12" fmla="*/ 681736 w 787602"/>
              <a:gd name="connsiteY12" fmla="*/ 128292 h 787595"/>
              <a:gd name="connsiteX13" fmla="*/ 661696 w 787602"/>
              <a:gd name="connsiteY13" fmla="*/ 105867 h 787595"/>
              <a:gd name="connsiteX14" fmla="*/ 659311 w 787602"/>
              <a:gd name="connsiteY14" fmla="*/ 105867 h 787595"/>
              <a:gd name="connsiteX15" fmla="*/ 617927 w 787602"/>
              <a:gd name="connsiteY15" fmla="*/ 108196 h 787595"/>
              <a:gd name="connsiteX16" fmla="*/ 596172 w 787602"/>
              <a:gd name="connsiteY16" fmla="*/ 92385 h 787595"/>
              <a:gd name="connsiteX17" fmla="*/ 585603 w 787602"/>
              <a:gd name="connsiteY17" fmla="*/ 52309 h 787595"/>
              <a:gd name="connsiteX18" fmla="*/ 559615 w 787602"/>
              <a:gd name="connsiteY18" fmla="*/ 37173 h 787595"/>
              <a:gd name="connsiteX19" fmla="*/ 557340 w 787602"/>
              <a:gd name="connsiteY19" fmla="*/ 37912 h 787595"/>
              <a:gd name="connsiteX20" fmla="*/ 518700 w 787602"/>
              <a:gd name="connsiteY20" fmla="*/ 52915 h 787595"/>
              <a:gd name="connsiteX21" fmla="*/ 493128 w 787602"/>
              <a:gd name="connsiteY21" fmla="*/ 44600 h 787595"/>
              <a:gd name="connsiteX22" fmla="*/ 470692 w 787602"/>
              <a:gd name="connsiteY22" fmla="*/ 9756 h 787595"/>
              <a:gd name="connsiteX23" fmla="*/ 441299 w 787602"/>
              <a:gd name="connsiteY23" fmla="*/ 3389 h 787595"/>
              <a:gd name="connsiteX24" fmla="*/ 439357 w 787602"/>
              <a:gd name="connsiteY24" fmla="*/ 4801 h 787595"/>
              <a:gd name="connsiteX25" fmla="*/ 407256 w 787602"/>
              <a:gd name="connsiteY25" fmla="*/ 31000 h 787595"/>
              <a:gd name="connsiteX26" fmla="*/ 380354 w 787602"/>
              <a:gd name="connsiteY26" fmla="*/ 31000 h 787595"/>
              <a:gd name="connsiteX27" fmla="*/ 348253 w 787602"/>
              <a:gd name="connsiteY27" fmla="*/ 4801 h 787595"/>
              <a:gd name="connsiteX28" fmla="*/ 318330 w 787602"/>
              <a:gd name="connsiteY28" fmla="*/ 7813 h 787595"/>
              <a:gd name="connsiteX29" fmla="*/ 316918 w 787602"/>
              <a:gd name="connsiteY29" fmla="*/ 9756 h 787595"/>
              <a:gd name="connsiteX30" fmla="*/ 294482 w 787602"/>
              <a:gd name="connsiteY30" fmla="*/ 44600 h 787595"/>
              <a:gd name="connsiteX31" fmla="*/ 268910 w 787602"/>
              <a:gd name="connsiteY31" fmla="*/ 52915 h 787595"/>
              <a:gd name="connsiteX32" fmla="*/ 230269 w 787602"/>
              <a:gd name="connsiteY32" fmla="*/ 37912 h 787595"/>
              <a:gd name="connsiteX33" fmla="*/ 202746 w 787602"/>
              <a:gd name="connsiteY33" fmla="*/ 50034 h 787595"/>
              <a:gd name="connsiteX34" fmla="*/ 202007 w 787602"/>
              <a:gd name="connsiteY34" fmla="*/ 52309 h 787595"/>
              <a:gd name="connsiteX35" fmla="*/ 191438 w 787602"/>
              <a:gd name="connsiteY35" fmla="*/ 92385 h 787595"/>
              <a:gd name="connsiteX36" fmla="*/ 169683 w 787602"/>
              <a:gd name="connsiteY36" fmla="*/ 108196 h 787595"/>
              <a:gd name="connsiteX37" fmla="*/ 128299 w 787602"/>
              <a:gd name="connsiteY37" fmla="*/ 105867 h 787595"/>
              <a:gd name="connsiteX38" fmla="*/ 105874 w 787602"/>
              <a:gd name="connsiteY38" fmla="*/ 125907 h 787595"/>
              <a:gd name="connsiteX39" fmla="*/ 105874 w 787602"/>
              <a:gd name="connsiteY39" fmla="*/ 128292 h 787595"/>
              <a:gd name="connsiteX40" fmla="*/ 108203 w 787602"/>
              <a:gd name="connsiteY40" fmla="*/ 169676 h 787595"/>
              <a:gd name="connsiteX41" fmla="*/ 92392 w 787602"/>
              <a:gd name="connsiteY41" fmla="*/ 191431 h 787595"/>
              <a:gd name="connsiteX42" fmla="*/ 52316 w 787602"/>
              <a:gd name="connsiteY42" fmla="*/ 202000 h 787595"/>
              <a:gd name="connsiteX43" fmla="*/ 37180 w 787602"/>
              <a:gd name="connsiteY43" fmla="*/ 227988 h 787595"/>
              <a:gd name="connsiteX44" fmla="*/ 37919 w 787602"/>
              <a:gd name="connsiteY44" fmla="*/ 230263 h 787595"/>
              <a:gd name="connsiteX45" fmla="*/ 52922 w 787602"/>
              <a:gd name="connsiteY45" fmla="*/ 268903 h 787595"/>
              <a:gd name="connsiteX46" fmla="*/ 44607 w 787602"/>
              <a:gd name="connsiteY46" fmla="*/ 294475 h 787595"/>
              <a:gd name="connsiteX47" fmla="*/ 9763 w 787602"/>
              <a:gd name="connsiteY47" fmla="*/ 316911 h 787595"/>
              <a:gd name="connsiteX48" fmla="*/ 3384 w 787602"/>
              <a:gd name="connsiteY48" fmla="*/ 346301 h 787595"/>
              <a:gd name="connsiteX49" fmla="*/ 4797 w 787602"/>
              <a:gd name="connsiteY49" fmla="*/ 348246 h 787595"/>
              <a:gd name="connsiteX50" fmla="*/ 31007 w 787602"/>
              <a:gd name="connsiteY50" fmla="*/ 380347 h 787595"/>
              <a:gd name="connsiteX51" fmla="*/ 31007 w 787602"/>
              <a:gd name="connsiteY51" fmla="*/ 407249 h 787595"/>
              <a:gd name="connsiteX52" fmla="*/ 4797 w 787602"/>
              <a:gd name="connsiteY52" fmla="*/ 439350 h 787595"/>
              <a:gd name="connsiteX53" fmla="*/ 7818 w 787602"/>
              <a:gd name="connsiteY53" fmla="*/ 469272 h 787595"/>
              <a:gd name="connsiteX54" fmla="*/ 9763 w 787602"/>
              <a:gd name="connsiteY54" fmla="*/ 470685 h 787595"/>
              <a:gd name="connsiteX55" fmla="*/ 44607 w 787602"/>
              <a:gd name="connsiteY55" fmla="*/ 493121 h 787595"/>
              <a:gd name="connsiteX56" fmla="*/ 52922 w 787602"/>
              <a:gd name="connsiteY56" fmla="*/ 518693 h 787595"/>
              <a:gd name="connsiteX57" fmla="*/ 37919 w 787602"/>
              <a:gd name="connsiteY57" fmla="*/ 557333 h 787595"/>
              <a:gd name="connsiteX58" fmla="*/ 50041 w 787602"/>
              <a:gd name="connsiteY58" fmla="*/ 584857 h 787595"/>
              <a:gd name="connsiteX59" fmla="*/ 52316 w 787602"/>
              <a:gd name="connsiteY59" fmla="*/ 585596 h 787595"/>
              <a:gd name="connsiteX60" fmla="*/ 92392 w 787602"/>
              <a:gd name="connsiteY60" fmla="*/ 596165 h 787595"/>
              <a:gd name="connsiteX61" fmla="*/ 108203 w 787602"/>
              <a:gd name="connsiteY61" fmla="*/ 617920 h 787595"/>
              <a:gd name="connsiteX62" fmla="*/ 105874 w 787602"/>
              <a:gd name="connsiteY62" fmla="*/ 659304 h 787595"/>
              <a:gd name="connsiteX63" fmla="*/ 125914 w 787602"/>
              <a:gd name="connsiteY63" fmla="*/ 681729 h 787595"/>
              <a:gd name="connsiteX64" fmla="*/ 128299 w 787602"/>
              <a:gd name="connsiteY64" fmla="*/ 681729 h 787595"/>
              <a:gd name="connsiteX65" fmla="*/ 169683 w 787602"/>
              <a:gd name="connsiteY65" fmla="*/ 679400 h 787595"/>
              <a:gd name="connsiteX66" fmla="*/ 191438 w 787602"/>
              <a:gd name="connsiteY66" fmla="*/ 695211 h 787595"/>
              <a:gd name="connsiteX67" fmla="*/ 202007 w 787602"/>
              <a:gd name="connsiteY67" fmla="*/ 735287 h 787595"/>
              <a:gd name="connsiteX68" fmla="*/ 227995 w 787602"/>
              <a:gd name="connsiteY68" fmla="*/ 750423 h 787595"/>
              <a:gd name="connsiteX69" fmla="*/ 230269 w 787602"/>
              <a:gd name="connsiteY69" fmla="*/ 749684 h 787595"/>
              <a:gd name="connsiteX70" fmla="*/ 268910 w 787602"/>
              <a:gd name="connsiteY70" fmla="*/ 734681 h 787595"/>
              <a:gd name="connsiteX71" fmla="*/ 294482 w 787602"/>
              <a:gd name="connsiteY71" fmla="*/ 742996 h 787595"/>
              <a:gd name="connsiteX72" fmla="*/ 316918 w 787602"/>
              <a:gd name="connsiteY72" fmla="*/ 777840 h 787595"/>
              <a:gd name="connsiteX73" fmla="*/ 346310 w 787602"/>
              <a:gd name="connsiteY73" fmla="*/ 784207 h 787595"/>
              <a:gd name="connsiteX74" fmla="*/ 348253 w 787602"/>
              <a:gd name="connsiteY74" fmla="*/ 782795 h 787595"/>
              <a:gd name="connsiteX75" fmla="*/ 380354 w 787602"/>
              <a:gd name="connsiteY75" fmla="*/ 756596 h 787595"/>
              <a:gd name="connsiteX76" fmla="*/ 407256 w 787602"/>
              <a:gd name="connsiteY76" fmla="*/ 756596 h 787595"/>
              <a:gd name="connsiteX77" fmla="*/ 439357 w 787602"/>
              <a:gd name="connsiteY77" fmla="*/ 782795 h 787595"/>
              <a:gd name="connsiteX78" fmla="*/ 469280 w 787602"/>
              <a:gd name="connsiteY78" fmla="*/ 779783 h 787595"/>
              <a:gd name="connsiteX79" fmla="*/ 470692 w 787602"/>
              <a:gd name="connsiteY79" fmla="*/ 777840 h 787595"/>
              <a:gd name="connsiteX80" fmla="*/ 493128 w 787602"/>
              <a:gd name="connsiteY80" fmla="*/ 742996 h 787595"/>
              <a:gd name="connsiteX81" fmla="*/ 518700 w 787602"/>
              <a:gd name="connsiteY81" fmla="*/ 734681 h 787595"/>
              <a:gd name="connsiteX82" fmla="*/ 557340 w 787602"/>
              <a:gd name="connsiteY82" fmla="*/ 749684 h 787595"/>
              <a:gd name="connsiteX83" fmla="*/ 584864 w 787602"/>
              <a:gd name="connsiteY83" fmla="*/ 737562 h 787595"/>
              <a:gd name="connsiteX84" fmla="*/ 585603 w 787602"/>
              <a:gd name="connsiteY84" fmla="*/ 735287 h 787595"/>
              <a:gd name="connsiteX85" fmla="*/ 596172 w 787602"/>
              <a:gd name="connsiteY85" fmla="*/ 695211 h 787595"/>
              <a:gd name="connsiteX86" fmla="*/ 617927 w 787602"/>
              <a:gd name="connsiteY86" fmla="*/ 679400 h 787595"/>
              <a:gd name="connsiteX87" fmla="*/ 659311 w 787602"/>
              <a:gd name="connsiteY87" fmla="*/ 681729 h 787595"/>
              <a:gd name="connsiteX88" fmla="*/ 681736 w 787602"/>
              <a:gd name="connsiteY88" fmla="*/ 661689 h 787595"/>
              <a:gd name="connsiteX89" fmla="*/ 681736 w 787602"/>
              <a:gd name="connsiteY89" fmla="*/ 659304 h 787595"/>
              <a:gd name="connsiteX90" fmla="*/ 679407 w 787602"/>
              <a:gd name="connsiteY90" fmla="*/ 617920 h 787595"/>
              <a:gd name="connsiteX91" fmla="*/ 695218 w 787602"/>
              <a:gd name="connsiteY91" fmla="*/ 596165 h 787595"/>
              <a:gd name="connsiteX92" fmla="*/ 735294 w 787602"/>
              <a:gd name="connsiteY92" fmla="*/ 585596 h 787595"/>
              <a:gd name="connsiteX93" fmla="*/ 750430 w 787602"/>
              <a:gd name="connsiteY93" fmla="*/ 559608 h 787595"/>
              <a:gd name="connsiteX94" fmla="*/ 749691 w 787602"/>
              <a:gd name="connsiteY94" fmla="*/ 557333 h 787595"/>
              <a:gd name="connsiteX95" fmla="*/ 734688 w 787602"/>
              <a:gd name="connsiteY95" fmla="*/ 518693 h 787595"/>
              <a:gd name="connsiteX96" fmla="*/ 743003 w 787602"/>
              <a:gd name="connsiteY96" fmla="*/ 493121 h 787595"/>
              <a:gd name="connsiteX97" fmla="*/ 777847 w 787602"/>
              <a:gd name="connsiteY97" fmla="*/ 470685 h 787595"/>
              <a:gd name="connsiteX98" fmla="*/ 784214 w 787602"/>
              <a:gd name="connsiteY98" fmla="*/ 441292 h 787595"/>
              <a:gd name="connsiteX99" fmla="*/ 782802 w 787602"/>
              <a:gd name="connsiteY99" fmla="*/ 439350 h 787595"/>
              <a:gd name="connsiteX100" fmla="*/ 393805 w 787602"/>
              <a:gd name="connsiteY100" fmla="*/ 670256 h 787595"/>
              <a:gd name="connsiteX101" fmla="*/ 117347 w 787602"/>
              <a:gd name="connsiteY101" fmla="*/ 393798 h 787595"/>
              <a:gd name="connsiteX102" fmla="*/ 393805 w 787602"/>
              <a:gd name="connsiteY102" fmla="*/ 117340 h 787595"/>
              <a:gd name="connsiteX103" fmla="*/ 670263 w 787602"/>
              <a:gd name="connsiteY103" fmla="*/ 393798 h 787595"/>
              <a:gd name="connsiteX104" fmla="*/ 393805 w 787602"/>
              <a:gd name="connsiteY104" fmla="*/ 670256 h 78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787602" h="787595">
                <a:moveTo>
                  <a:pt x="756602" y="407249"/>
                </a:moveTo>
                <a:cubicBezTo>
                  <a:pt x="750210" y="399421"/>
                  <a:pt x="750210" y="388175"/>
                  <a:pt x="756602" y="380347"/>
                </a:cubicBezTo>
                <a:lnTo>
                  <a:pt x="782802" y="348246"/>
                </a:lnTo>
                <a:cubicBezTo>
                  <a:pt x="790234" y="339151"/>
                  <a:pt x="788884" y="325754"/>
                  <a:pt x="779790" y="318323"/>
                </a:cubicBezTo>
                <a:cubicBezTo>
                  <a:pt x="779169" y="317816"/>
                  <a:pt x="778520" y="317345"/>
                  <a:pt x="777847" y="316911"/>
                </a:cubicBezTo>
                <a:lnTo>
                  <a:pt x="743003" y="294475"/>
                </a:lnTo>
                <a:cubicBezTo>
                  <a:pt x="734509" y="289008"/>
                  <a:pt x="731034" y="278319"/>
                  <a:pt x="734688" y="268903"/>
                </a:cubicBezTo>
                <a:lnTo>
                  <a:pt x="749691" y="230263"/>
                </a:lnTo>
                <a:cubicBezTo>
                  <a:pt x="753944" y="219315"/>
                  <a:pt x="748516" y="206992"/>
                  <a:pt x="737568" y="202739"/>
                </a:cubicBezTo>
                <a:cubicBezTo>
                  <a:pt x="736825" y="202451"/>
                  <a:pt x="736066" y="202203"/>
                  <a:pt x="735294" y="202000"/>
                </a:cubicBezTo>
                <a:lnTo>
                  <a:pt x="695218" y="191431"/>
                </a:lnTo>
                <a:cubicBezTo>
                  <a:pt x="685450" y="188856"/>
                  <a:pt x="678841" y="179762"/>
                  <a:pt x="679407" y="169676"/>
                </a:cubicBezTo>
                <a:lnTo>
                  <a:pt x="681736" y="128292"/>
                </a:lnTo>
                <a:cubicBezTo>
                  <a:pt x="682394" y="116566"/>
                  <a:pt x="673422" y="106525"/>
                  <a:pt x="661696" y="105867"/>
                </a:cubicBezTo>
                <a:cubicBezTo>
                  <a:pt x="660901" y="105823"/>
                  <a:pt x="660105" y="105823"/>
                  <a:pt x="659311" y="105867"/>
                </a:cubicBezTo>
                <a:lnTo>
                  <a:pt x="617927" y="108196"/>
                </a:lnTo>
                <a:cubicBezTo>
                  <a:pt x="607841" y="108762"/>
                  <a:pt x="598747" y="102153"/>
                  <a:pt x="596172" y="92385"/>
                </a:cubicBezTo>
                <a:lnTo>
                  <a:pt x="585603" y="52309"/>
                </a:lnTo>
                <a:cubicBezTo>
                  <a:pt x="582606" y="40953"/>
                  <a:pt x="570971" y="34176"/>
                  <a:pt x="559615" y="37173"/>
                </a:cubicBezTo>
                <a:cubicBezTo>
                  <a:pt x="558844" y="37376"/>
                  <a:pt x="558083" y="37623"/>
                  <a:pt x="557340" y="37912"/>
                </a:cubicBezTo>
                <a:lnTo>
                  <a:pt x="518700" y="52915"/>
                </a:lnTo>
                <a:cubicBezTo>
                  <a:pt x="509282" y="56568"/>
                  <a:pt x="498595" y="53093"/>
                  <a:pt x="493128" y="44600"/>
                </a:cubicBezTo>
                <a:lnTo>
                  <a:pt x="470692" y="9756"/>
                </a:lnTo>
                <a:cubicBezTo>
                  <a:pt x="464333" y="-119"/>
                  <a:pt x="451174" y="-2970"/>
                  <a:pt x="441299" y="3389"/>
                </a:cubicBezTo>
                <a:cubicBezTo>
                  <a:pt x="440625" y="3822"/>
                  <a:pt x="439977" y="4293"/>
                  <a:pt x="439357" y="4801"/>
                </a:cubicBezTo>
                <a:lnTo>
                  <a:pt x="407256" y="31000"/>
                </a:lnTo>
                <a:cubicBezTo>
                  <a:pt x="399428" y="37393"/>
                  <a:pt x="388182" y="37393"/>
                  <a:pt x="380354" y="31000"/>
                </a:cubicBezTo>
                <a:lnTo>
                  <a:pt x="348253" y="4801"/>
                </a:lnTo>
                <a:cubicBezTo>
                  <a:pt x="339158" y="-2631"/>
                  <a:pt x="325761" y="-1281"/>
                  <a:pt x="318330" y="7813"/>
                </a:cubicBezTo>
                <a:cubicBezTo>
                  <a:pt x="317823" y="8434"/>
                  <a:pt x="317352" y="9083"/>
                  <a:pt x="316918" y="9756"/>
                </a:cubicBezTo>
                <a:lnTo>
                  <a:pt x="294482" y="44600"/>
                </a:lnTo>
                <a:cubicBezTo>
                  <a:pt x="289015" y="53093"/>
                  <a:pt x="278326" y="56568"/>
                  <a:pt x="268910" y="52915"/>
                </a:cubicBezTo>
                <a:lnTo>
                  <a:pt x="230269" y="37912"/>
                </a:lnTo>
                <a:cubicBezTo>
                  <a:pt x="219322" y="33659"/>
                  <a:pt x="206999" y="39087"/>
                  <a:pt x="202746" y="50034"/>
                </a:cubicBezTo>
                <a:cubicBezTo>
                  <a:pt x="202458" y="50778"/>
                  <a:pt x="202210" y="51537"/>
                  <a:pt x="202007" y="52309"/>
                </a:cubicBezTo>
                <a:lnTo>
                  <a:pt x="191438" y="92385"/>
                </a:lnTo>
                <a:cubicBezTo>
                  <a:pt x="188862" y="102153"/>
                  <a:pt x="179769" y="108762"/>
                  <a:pt x="169683" y="108196"/>
                </a:cubicBezTo>
                <a:lnTo>
                  <a:pt x="128299" y="105867"/>
                </a:lnTo>
                <a:cubicBezTo>
                  <a:pt x="116573" y="105209"/>
                  <a:pt x="106532" y="114181"/>
                  <a:pt x="105874" y="125907"/>
                </a:cubicBezTo>
                <a:cubicBezTo>
                  <a:pt x="105829" y="126702"/>
                  <a:pt x="105829" y="127498"/>
                  <a:pt x="105874" y="128292"/>
                </a:cubicBezTo>
                <a:lnTo>
                  <a:pt x="108203" y="169676"/>
                </a:lnTo>
                <a:cubicBezTo>
                  <a:pt x="108768" y="179762"/>
                  <a:pt x="102160" y="188856"/>
                  <a:pt x="92392" y="191431"/>
                </a:cubicBezTo>
                <a:lnTo>
                  <a:pt x="52316" y="202000"/>
                </a:lnTo>
                <a:cubicBezTo>
                  <a:pt x="40960" y="204996"/>
                  <a:pt x="34183" y="216632"/>
                  <a:pt x="37180" y="227988"/>
                </a:cubicBezTo>
                <a:cubicBezTo>
                  <a:pt x="37383" y="228759"/>
                  <a:pt x="37629" y="229519"/>
                  <a:pt x="37919" y="230263"/>
                </a:cubicBezTo>
                <a:lnTo>
                  <a:pt x="52922" y="268903"/>
                </a:lnTo>
                <a:cubicBezTo>
                  <a:pt x="56575" y="278321"/>
                  <a:pt x="53099" y="289008"/>
                  <a:pt x="44607" y="294475"/>
                </a:cubicBezTo>
                <a:lnTo>
                  <a:pt x="9763" y="316911"/>
                </a:lnTo>
                <a:cubicBezTo>
                  <a:pt x="-114" y="323265"/>
                  <a:pt x="-2970" y="336424"/>
                  <a:pt x="3384" y="346301"/>
                </a:cubicBezTo>
                <a:cubicBezTo>
                  <a:pt x="3818" y="346976"/>
                  <a:pt x="4290" y="347625"/>
                  <a:pt x="4797" y="348246"/>
                </a:cubicBezTo>
                <a:lnTo>
                  <a:pt x="31007" y="380347"/>
                </a:lnTo>
                <a:cubicBezTo>
                  <a:pt x="37400" y="388175"/>
                  <a:pt x="37400" y="399421"/>
                  <a:pt x="31007" y="407249"/>
                </a:cubicBezTo>
                <a:lnTo>
                  <a:pt x="4797" y="439350"/>
                </a:lnTo>
                <a:cubicBezTo>
                  <a:pt x="-2632" y="448446"/>
                  <a:pt x="-1280" y="461844"/>
                  <a:pt x="7818" y="469272"/>
                </a:cubicBezTo>
                <a:cubicBezTo>
                  <a:pt x="8439" y="469779"/>
                  <a:pt x="9088" y="470251"/>
                  <a:pt x="9763" y="470685"/>
                </a:cubicBezTo>
                <a:lnTo>
                  <a:pt x="44607" y="493121"/>
                </a:lnTo>
                <a:cubicBezTo>
                  <a:pt x="53099" y="498588"/>
                  <a:pt x="56575" y="509277"/>
                  <a:pt x="52922" y="518693"/>
                </a:cubicBezTo>
                <a:lnTo>
                  <a:pt x="37919" y="557333"/>
                </a:lnTo>
                <a:cubicBezTo>
                  <a:pt x="33665" y="568281"/>
                  <a:pt x="39094" y="580604"/>
                  <a:pt x="50041" y="584857"/>
                </a:cubicBezTo>
                <a:cubicBezTo>
                  <a:pt x="50785" y="585145"/>
                  <a:pt x="51544" y="585393"/>
                  <a:pt x="52316" y="585596"/>
                </a:cubicBezTo>
                <a:lnTo>
                  <a:pt x="92392" y="596165"/>
                </a:lnTo>
                <a:cubicBezTo>
                  <a:pt x="102160" y="598740"/>
                  <a:pt x="108768" y="607834"/>
                  <a:pt x="108203" y="617920"/>
                </a:cubicBezTo>
                <a:lnTo>
                  <a:pt x="105874" y="659304"/>
                </a:lnTo>
                <a:cubicBezTo>
                  <a:pt x="105216" y="671030"/>
                  <a:pt x="114188" y="681071"/>
                  <a:pt x="125914" y="681729"/>
                </a:cubicBezTo>
                <a:cubicBezTo>
                  <a:pt x="126708" y="681773"/>
                  <a:pt x="127505" y="681773"/>
                  <a:pt x="128299" y="681729"/>
                </a:cubicBezTo>
                <a:lnTo>
                  <a:pt x="169683" y="679400"/>
                </a:lnTo>
                <a:cubicBezTo>
                  <a:pt x="179769" y="678834"/>
                  <a:pt x="188862" y="685443"/>
                  <a:pt x="191438" y="695211"/>
                </a:cubicBezTo>
                <a:lnTo>
                  <a:pt x="202007" y="735287"/>
                </a:lnTo>
                <a:cubicBezTo>
                  <a:pt x="205003" y="746643"/>
                  <a:pt x="216639" y="753419"/>
                  <a:pt x="227995" y="750423"/>
                </a:cubicBezTo>
                <a:cubicBezTo>
                  <a:pt x="228766" y="750220"/>
                  <a:pt x="229526" y="749973"/>
                  <a:pt x="230269" y="749684"/>
                </a:cubicBezTo>
                <a:lnTo>
                  <a:pt x="268910" y="734681"/>
                </a:lnTo>
                <a:cubicBezTo>
                  <a:pt x="278326" y="731028"/>
                  <a:pt x="289015" y="734503"/>
                  <a:pt x="294482" y="742996"/>
                </a:cubicBezTo>
                <a:lnTo>
                  <a:pt x="316918" y="777840"/>
                </a:lnTo>
                <a:cubicBezTo>
                  <a:pt x="323276" y="787715"/>
                  <a:pt x="336436" y="790566"/>
                  <a:pt x="346310" y="784207"/>
                </a:cubicBezTo>
                <a:cubicBezTo>
                  <a:pt x="346985" y="783774"/>
                  <a:pt x="347633" y="783302"/>
                  <a:pt x="348253" y="782795"/>
                </a:cubicBezTo>
                <a:lnTo>
                  <a:pt x="380354" y="756596"/>
                </a:lnTo>
                <a:cubicBezTo>
                  <a:pt x="388182" y="750203"/>
                  <a:pt x="399428" y="750203"/>
                  <a:pt x="407256" y="756596"/>
                </a:cubicBezTo>
                <a:lnTo>
                  <a:pt x="439357" y="782795"/>
                </a:lnTo>
                <a:cubicBezTo>
                  <a:pt x="448452" y="790227"/>
                  <a:pt x="461849" y="788877"/>
                  <a:pt x="469280" y="779783"/>
                </a:cubicBezTo>
                <a:cubicBezTo>
                  <a:pt x="469787" y="779162"/>
                  <a:pt x="470258" y="778513"/>
                  <a:pt x="470692" y="777840"/>
                </a:cubicBezTo>
                <a:lnTo>
                  <a:pt x="493128" y="742996"/>
                </a:lnTo>
                <a:cubicBezTo>
                  <a:pt x="498595" y="734503"/>
                  <a:pt x="509283" y="731028"/>
                  <a:pt x="518700" y="734681"/>
                </a:cubicBezTo>
                <a:lnTo>
                  <a:pt x="557340" y="749684"/>
                </a:lnTo>
                <a:cubicBezTo>
                  <a:pt x="568288" y="753937"/>
                  <a:pt x="580611" y="748509"/>
                  <a:pt x="584864" y="737562"/>
                </a:cubicBezTo>
                <a:cubicBezTo>
                  <a:pt x="585152" y="736818"/>
                  <a:pt x="585400" y="736059"/>
                  <a:pt x="585603" y="735287"/>
                </a:cubicBezTo>
                <a:lnTo>
                  <a:pt x="596172" y="695211"/>
                </a:lnTo>
                <a:cubicBezTo>
                  <a:pt x="598747" y="685443"/>
                  <a:pt x="607841" y="678834"/>
                  <a:pt x="617927" y="679400"/>
                </a:cubicBezTo>
                <a:lnTo>
                  <a:pt x="659311" y="681729"/>
                </a:lnTo>
                <a:cubicBezTo>
                  <a:pt x="671037" y="682387"/>
                  <a:pt x="681077" y="673415"/>
                  <a:pt x="681736" y="661689"/>
                </a:cubicBezTo>
                <a:cubicBezTo>
                  <a:pt x="681780" y="660894"/>
                  <a:pt x="681780" y="660098"/>
                  <a:pt x="681736" y="659304"/>
                </a:cubicBezTo>
                <a:lnTo>
                  <a:pt x="679407" y="617920"/>
                </a:lnTo>
                <a:cubicBezTo>
                  <a:pt x="678841" y="607834"/>
                  <a:pt x="685450" y="598740"/>
                  <a:pt x="695218" y="596165"/>
                </a:cubicBezTo>
                <a:lnTo>
                  <a:pt x="735294" y="585596"/>
                </a:lnTo>
                <a:cubicBezTo>
                  <a:pt x="746650" y="582600"/>
                  <a:pt x="753426" y="570964"/>
                  <a:pt x="750430" y="559608"/>
                </a:cubicBezTo>
                <a:cubicBezTo>
                  <a:pt x="750227" y="558837"/>
                  <a:pt x="749980" y="558077"/>
                  <a:pt x="749691" y="557333"/>
                </a:cubicBezTo>
                <a:lnTo>
                  <a:pt x="734688" y="518693"/>
                </a:lnTo>
                <a:cubicBezTo>
                  <a:pt x="731034" y="509275"/>
                  <a:pt x="734510" y="498588"/>
                  <a:pt x="743003" y="493121"/>
                </a:cubicBezTo>
                <a:lnTo>
                  <a:pt x="777847" y="470685"/>
                </a:lnTo>
                <a:cubicBezTo>
                  <a:pt x="787722" y="464327"/>
                  <a:pt x="790573" y="451167"/>
                  <a:pt x="784214" y="441292"/>
                </a:cubicBezTo>
                <a:cubicBezTo>
                  <a:pt x="783780" y="440618"/>
                  <a:pt x="783309" y="439970"/>
                  <a:pt x="782802" y="439350"/>
                </a:cubicBezTo>
                <a:close/>
                <a:moveTo>
                  <a:pt x="393805" y="670256"/>
                </a:moveTo>
                <a:cubicBezTo>
                  <a:pt x="241122" y="670256"/>
                  <a:pt x="117347" y="546481"/>
                  <a:pt x="117347" y="393798"/>
                </a:cubicBezTo>
                <a:cubicBezTo>
                  <a:pt x="117347" y="241115"/>
                  <a:pt x="241122" y="117340"/>
                  <a:pt x="393805" y="117340"/>
                </a:cubicBezTo>
                <a:cubicBezTo>
                  <a:pt x="546488" y="117340"/>
                  <a:pt x="670263" y="241115"/>
                  <a:pt x="670263" y="393798"/>
                </a:cubicBezTo>
                <a:cubicBezTo>
                  <a:pt x="670092" y="546411"/>
                  <a:pt x="546418" y="670086"/>
                  <a:pt x="393805" y="670256"/>
                </a:cubicBezTo>
                <a:close/>
              </a:path>
            </a:pathLst>
          </a:custGeom>
          <a:solidFill>
            <a:schemeClr val="bg2"/>
          </a:solidFill>
          <a:ln w="10616" cap="flat">
            <a:noFill/>
            <a:prstDash val="solid"/>
            <a:miter/>
          </a:ln>
        </p:spPr>
        <p:txBody>
          <a:bodyPr rtlCol="0" anchor="ctr"/>
          <a:lstStyle/>
          <a:p>
            <a:endParaRPr lang="en-US" noProof="0" dirty="0">
              <a:latin typeface="Ellab Sans" panose="02000503000000020004" pitchFamily="2" charset="0"/>
            </a:endParaRPr>
          </a:p>
        </p:txBody>
      </p:sp>
      <p:grpSp>
        <p:nvGrpSpPr>
          <p:cNvPr id="32" name="Group 31">
            <a:extLst>
              <a:ext uri="{FF2B5EF4-FFF2-40B4-BE49-F238E27FC236}">
                <a16:creationId xmlns:a16="http://schemas.microsoft.com/office/drawing/2014/main" id="{7B6AC26A-7038-1420-D598-504F556541E3}"/>
              </a:ext>
            </a:extLst>
          </p:cNvPr>
          <p:cNvGrpSpPr/>
          <p:nvPr/>
        </p:nvGrpSpPr>
        <p:grpSpPr>
          <a:xfrm>
            <a:off x="7680588" y="696778"/>
            <a:ext cx="787602" cy="787595"/>
            <a:chOff x="898160" y="2137370"/>
            <a:chExt cx="787602" cy="787595"/>
          </a:xfrm>
        </p:grpSpPr>
        <p:sp>
          <p:nvSpPr>
            <p:cNvPr id="29" name="Freeform: Shape 28">
              <a:extLst>
                <a:ext uri="{FF2B5EF4-FFF2-40B4-BE49-F238E27FC236}">
                  <a16:creationId xmlns:a16="http://schemas.microsoft.com/office/drawing/2014/main" id="{43203101-5174-8FA2-4056-4E447B38757A}"/>
                </a:ext>
              </a:extLst>
            </p:cNvPr>
            <p:cNvSpPr/>
            <p:nvPr/>
          </p:nvSpPr>
          <p:spPr>
            <a:xfrm>
              <a:off x="1047406" y="2286609"/>
              <a:ext cx="489117" cy="489117"/>
            </a:xfrm>
            <a:custGeom>
              <a:avLst/>
              <a:gdLst>
                <a:gd name="connsiteX0" fmla="*/ 244559 w 489117"/>
                <a:gd name="connsiteY0" fmla="*/ 0 h 489117"/>
                <a:gd name="connsiteX1" fmla="*/ 0 w 489117"/>
                <a:gd name="connsiteY1" fmla="*/ 244559 h 489117"/>
                <a:gd name="connsiteX2" fmla="*/ 244559 w 489117"/>
                <a:gd name="connsiteY2" fmla="*/ 489118 h 489117"/>
                <a:gd name="connsiteX3" fmla="*/ 489118 w 489117"/>
                <a:gd name="connsiteY3" fmla="*/ 244559 h 489117"/>
                <a:gd name="connsiteX4" fmla="*/ 244559 w 489117"/>
                <a:gd name="connsiteY4" fmla="*/ 0 h 489117"/>
                <a:gd name="connsiteX5" fmla="*/ 209789 w 489117"/>
                <a:gd name="connsiteY5" fmla="*/ 344126 h 489117"/>
                <a:gd name="connsiteX6" fmla="*/ 103214 w 489117"/>
                <a:gd name="connsiteY6" fmla="*/ 237541 h 489117"/>
                <a:gd name="connsiteX7" fmla="*/ 139430 w 489117"/>
                <a:gd name="connsiteY7" fmla="*/ 201325 h 489117"/>
                <a:gd name="connsiteX8" fmla="*/ 209789 w 489117"/>
                <a:gd name="connsiteY8" fmla="*/ 271684 h 489117"/>
                <a:gd name="connsiteX9" fmla="*/ 353887 w 489117"/>
                <a:gd name="connsiteY9" fmla="*/ 127596 h 489117"/>
                <a:gd name="connsiteX10" fmla="*/ 390103 w 489117"/>
                <a:gd name="connsiteY10" fmla="*/ 163812 h 48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9117" h="489117">
                  <a:moveTo>
                    <a:pt x="244559" y="0"/>
                  </a:moveTo>
                  <a:cubicBezTo>
                    <a:pt x="109493" y="0"/>
                    <a:pt x="0" y="109493"/>
                    <a:pt x="0" y="244559"/>
                  </a:cubicBezTo>
                  <a:cubicBezTo>
                    <a:pt x="0" y="379624"/>
                    <a:pt x="109493" y="489118"/>
                    <a:pt x="244559" y="489118"/>
                  </a:cubicBezTo>
                  <a:cubicBezTo>
                    <a:pt x="379625" y="489118"/>
                    <a:pt x="489118" y="379624"/>
                    <a:pt x="489118" y="244559"/>
                  </a:cubicBezTo>
                  <a:cubicBezTo>
                    <a:pt x="488965" y="109556"/>
                    <a:pt x="379562" y="152"/>
                    <a:pt x="244559" y="0"/>
                  </a:cubicBezTo>
                  <a:close/>
                  <a:moveTo>
                    <a:pt x="209789" y="344126"/>
                  </a:moveTo>
                  <a:lnTo>
                    <a:pt x="103214" y="237541"/>
                  </a:lnTo>
                  <a:lnTo>
                    <a:pt x="139430" y="201325"/>
                  </a:lnTo>
                  <a:lnTo>
                    <a:pt x="209789" y="271684"/>
                  </a:lnTo>
                  <a:lnTo>
                    <a:pt x="353887" y="127596"/>
                  </a:lnTo>
                  <a:lnTo>
                    <a:pt x="390103" y="163812"/>
                  </a:lnTo>
                  <a:close/>
                </a:path>
              </a:pathLst>
            </a:custGeom>
            <a:solidFill>
              <a:schemeClr val="accent1"/>
            </a:solidFill>
            <a:ln w="10616" cap="flat">
              <a:noFill/>
              <a:prstDash val="solid"/>
              <a:miter/>
            </a:ln>
          </p:spPr>
          <p:txBody>
            <a:bodyPr rtlCol="0" anchor="ctr"/>
            <a:lstStyle/>
            <a:p>
              <a:endParaRPr lang="en-US" noProof="0" dirty="0">
                <a:latin typeface="Ellab Sans" panose="02000503000000020004" pitchFamily="2" charset="0"/>
              </a:endParaRPr>
            </a:p>
          </p:txBody>
        </p:sp>
        <p:sp>
          <p:nvSpPr>
            <p:cNvPr id="31" name="Freeform: Shape 30">
              <a:extLst>
                <a:ext uri="{FF2B5EF4-FFF2-40B4-BE49-F238E27FC236}">
                  <a16:creationId xmlns:a16="http://schemas.microsoft.com/office/drawing/2014/main" id="{CDF360CA-1D40-46D0-A524-15EDBBC07BC3}"/>
                </a:ext>
              </a:extLst>
            </p:cNvPr>
            <p:cNvSpPr/>
            <p:nvPr/>
          </p:nvSpPr>
          <p:spPr>
            <a:xfrm>
              <a:off x="898160" y="2137370"/>
              <a:ext cx="787602" cy="787595"/>
            </a:xfrm>
            <a:custGeom>
              <a:avLst/>
              <a:gdLst>
                <a:gd name="connsiteX0" fmla="*/ 756602 w 787602"/>
                <a:gd name="connsiteY0" fmla="*/ 407249 h 787595"/>
                <a:gd name="connsiteX1" fmla="*/ 756602 w 787602"/>
                <a:gd name="connsiteY1" fmla="*/ 380347 h 787595"/>
                <a:gd name="connsiteX2" fmla="*/ 782802 w 787602"/>
                <a:gd name="connsiteY2" fmla="*/ 348246 h 787595"/>
                <a:gd name="connsiteX3" fmla="*/ 779790 w 787602"/>
                <a:gd name="connsiteY3" fmla="*/ 318323 h 787595"/>
                <a:gd name="connsiteX4" fmla="*/ 777847 w 787602"/>
                <a:gd name="connsiteY4" fmla="*/ 316911 h 787595"/>
                <a:gd name="connsiteX5" fmla="*/ 743003 w 787602"/>
                <a:gd name="connsiteY5" fmla="*/ 294475 h 787595"/>
                <a:gd name="connsiteX6" fmla="*/ 734688 w 787602"/>
                <a:gd name="connsiteY6" fmla="*/ 268903 h 787595"/>
                <a:gd name="connsiteX7" fmla="*/ 749691 w 787602"/>
                <a:gd name="connsiteY7" fmla="*/ 230263 h 787595"/>
                <a:gd name="connsiteX8" fmla="*/ 737568 w 787602"/>
                <a:gd name="connsiteY8" fmla="*/ 202739 h 787595"/>
                <a:gd name="connsiteX9" fmla="*/ 735294 w 787602"/>
                <a:gd name="connsiteY9" fmla="*/ 202000 h 787595"/>
                <a:gd name="connsiteX10" fmla="*/ 695218 w 787602"/>
                <a:gd name="connsiteY10" fmla="*/ 191431 h 787595"/>
                <a:gd name="connsiteX11" fmla="*/ 679407 w 787602"/>
                <a:gd name="connsiteY11" fmla="*/ 169676 h 787595"/>
                <a:gd name="connsiteX12" fmla="*/ 681736 w 787602"/>
                <a:gd name="connsiteY12" fmla="*/ 128292 h 787595"/>
                <a:gd name="connsiteX13" fmla="*/ 661696 w 787602"/>
                <a:gd name="connsiteY13" fmla="*/ 105867 h 787595"/>
                <a:gd name="connsiteX14" fmla="*/ 659311 w 787602"/>
                <a:gd name="connsiteY14" fmla="*/ 105867 h 787595"/>
                <a:gd name="connsiteX15" fmla="*/ 617927 w 787602"/>
                <a:gd name="connsiteY15" fmla="*/ 108196 h 787595"/>
                <a:gd name="connsiteX16" fmla="*/ 596172 w 787602"/>
                <a:gd name="connsiteY16" fmla="*/ 92385 h 787595"/>
                <a:gd name="connsiteX17" fmla="*/ 585603 w 787602"/>
                <a:gd name="connsiteY17" fmla="*/ 52309 h 787595"/>
                <a:gd name="connsiteX18" fmla="*/ 559615 w 787602"/>
                <a:gd name="connsiteY18" fmla="*/ 37173 h 787595"/>
                <a:gd name="connsiteX19" fmla="*/ 557340 w 787602"/>
                <a:gd name="connsiteY19" fmla="*/ 37912 h 787595"/>
                <a:gd name="connsiteX20" fmla="*/ 518700 w 787602"/>
                <a:gd name="connsiteY20" fmla="*/ 52915 h 787595"/>
                <a:gd name="connsiteX21" fmla="*/ 493128 w 787602"/>
                <a:gd name="connsiteY21" fmla="*/ 44600 h 787595"/>
                <a:gd name="connsiteX22" fmla="*/ 470692 w 787602"/>
                <a:gd name="connsiteY22" fmla="*/ 9756 h 787595"/>
                <a:gd name="connsiteX23" fmla="*/ 441299 w 787602"/>
                <a:gd name="connsiteY23" fmla="*/ 3389 h 787595"/>
                <a:gd name="connsiteX24" fmla="*/ 439357 w 787602"/>
                <a:gd name="connsiteY24" fmla="*/ 4801 h 787595"/>
                <a:gd name="connsiteX25" fmla="*/ 407256 w 787602"/>
                <a:gd name="connsiteY25" fmla="*/ 31000 h 787595"/>
                <a:gd name="connsiteX26" fmla="*/ 380354 w 787602"/>
                <a:gd name="connsiteY26" fmla="*/ 31000 h 787595"/>
                <a:gd name="connsiteX27" fmla="*/ 348253 w 787602"/>
                <a:gd name="connsiteY27" fmla="*/ 4801 h 787595"/>
                <a:gd name="connsiteX28" fmla="*/ 318330 w 787602"/>
                <a:gd name="connsiteY28" fmla="*/ 7813 h 787595"/>
                <a:gd name="connsiteX29" fmla="*/ 316918 w 787602"/>
                <a:gd name="connsiteY29" fmla="*/ 9756 h 787595"/>
                <a:gd name="connsiteX30" fmla="*/ 294482 w 787602"/>
                <a:gd name="connsiteY30" fmla="*/ 44600 h 787595"/>
                <a:gd name="connsiteX31" fmla="*/ 268910 w 787602"/>
                <a:gd name="connsiteY31" fmla="*/ 52915 h 787595"/>
                <a:gd name="connsiteX32" fmla="*/ 230269 w 787602"/>
                <a:gd name="connsiteY32" fmla="*/ 37912 h 787595"/>
                <a:gd name="connsiteX33" fmla="*/ 202746 w 787602"/>
                <a:gd name="connsiteY33" fmla="*/ 50034 h 787595"/>
                <a:gd name="connsiteX34" fmla="*/ 202007 w 787602"/>
                <a:gd name="connsiteY34" fmla="*/ 52309 h 787595"/>
                <a:gd name="connsiteX35" fmla="*/ 191438 w 787602"/>
                <a:gd name="connsiteY35" fmla="*/ 92385 h 787595"/>
                <a:gd name="connsiteX36" fmla="*/ 169683 w 787602"/>
                <a:gd name="connsiteY36" fmla="*/ 108196 h 787595"/>
                <a:gd name="connsiteX37" fmla="*/ 128299 w 787602"/>
                <a:gd name="connsiteY37" fmla="*/ 105867 h 787595"/>
                <a:gd name="connsiteX38" fmla="*/ 105874 w 787602"/>
                <a:gd name="connsiteY38" fmla="*/ 125907 h 787595"/>
                <a:gd name="connsiteX39" fmla="*/ 105874 w 787602"/>
                <a:gd name="connsiteY39" fmla="*/ 128292 h 787595"/>
                <a:gd name="connsiteX40" fmla="*/ 108203 w 787602"/>
                <a:gd name="connsiteY40" fmla="*/ 169676 h 787595"/>
                <a:gd name="connsiteX41" fmla="*/ 92392 w 787602"/>
                <a:gd name="connsiteY41" fmla="*/ 191431 h 787595"/>
                <a:gd name="connsiteX42" fmla="*/ 52316 w 787602"/>
                <a:gd name="connsiteY42" fmla="*/ 202000 h 787595"/>
                <a:gd name="connsiteX43" fmla="*/ 37180 w 787602"/>
                <a:gd name="connsiteY43" fmla="*/ 227988 h 787595"/>
                <a:gd name="connsiteX44" fmla="*/ 37919 w 787602"/>
                <a:gd name="connsiteY44" fmla="*/ 230263 h 787595"/>
                <a:gd name="connsiteX45" fmla="*/ 52922 w 787602"/>
                <a:gd name="connsiteY45" fmla="*/ 268903 h 787595"/>
                <a:gd name="connsiteX46" fmla="*/ 44607 w 787602"/>
                <a:gd name="connsiteY46" fmla="*/ 294475 h 787595"/>
                <a:gd name="connsiteX47" fmla="*/ 9763 w 787602"/>
                <a:gd name="connsiteY47" fmla="*/ 316911 h 787595"/>
                <a:gd name="connsiteX48" fmla="*/ 3384 w 787602"/>
                <a:gd name="connsiteY48" fmla="*/ 346301 h 787595"/>
                <a:gd name="connsiteX49" fmla="*/ 4797 w 787602"/>
                <a:gd name="connsiteY49" fmla="*/ 348246 h 787595"/>
                <a:gd name="connsiteX50" fmla="*/ 31007 w 787602"/>
                <a:gd name="connsiteY50" fmla="*/ 380347 h 787595"/>
                <a:gd name="connsiteX51" fmla="*/ 31007 w 787602"/>
                <a:gd name="connsiteY51" fmla="*/ 407249 h 787595"/>
                <a:gd name="connsiteX52" fmla="*/ 4797 w 787602"/>
                <a:gd name="connsiteY52" fmla="*/ 439350 h 787595"/>
                <a:gd name="connsiteX53" fmla="*/ 7818 w 787602"/>
                <a:gd name="connsiteY53" fmla="*/ 469272 h 787595"/>
                <a:gd name="connsiteX54" fmla="*/ 9763 w 787602"/>
                <a:gd name="connsiteY54" fmla="*/ 470685 h 787595"/>
                <a:gd name="connsiteX55" fmla="*/ 44607 w 787602"/>
                <a:gd name="connsiteY55" fmla="*/ 493121 h 787595"/>
                <a:gd name="connsiteX56" fmla="*/ 52922 w 787602"/>
                <a:gd name="connsiteY56" fmla="*/ 518693 h 787595"/>
                <a:gd name="connsiteX57" fmla="*/ 37919 w 787602"/>
                <a:gd name="connsiteY57" fmla="*/ 557333 h 787595"/>
                <a:gd name="connsiteX58" fmla="*/ 50041 w 787602"/>
                <a:gd name="connsiteY58" fmla="*/ 584857 h 787595"/>
                <a:gd name="connsiteX59" fmla="*/ 52316 w 787602"/>
                <a:gd name="connsiteY59" fmla="*/ 585596 h 787595"/>
                <a:gd name="connsiteX60" fmla="*/ 92392 w 787602"/>
                <a:gd name="connsiteY60" fmla="*/ 596165 h 787595"/>
                <a:gd name="connsiteX61" fmla="*/ 108203 w 787602"/>
                <a:gd name="connsiteY61" fmla="*/ 617920 h 787595"/>
                <a:gd name="connsiteX62" fmla="*/ 105874 w 787602"/>
                <a:gd name="connsiteY62" fmla="*/ 659304 h 787595"/>
                <a:gd name="connsiteX63" fmla="*/ 125914 w 787602"/>
                <a:gd name="connsiteY63" fmla="*/ 681729 h 787595"/>
                <a:gd name="connsiteX64" fmla="*/ 128299 w 787602"/>
                <a:gd name="connsiteY64" fmla="*/ 681729 h 787595"/>
                <a:gd name="connsiteX65" fmla="*/ 169683 w 787602"/>
                <a:gd name="connsiteY65" fmla="*/ 679400 h 787595"/>
                <a:gd name="connsiteX66" fmla="*/ 191438 w 787602"/>
                <a:gd name="connsiteY66" fmla="*/ 695211 h 787595"/>
                <a:gd name="connsiteX67" fmla="*/ 202007 w 787602"/>
                <a:gd name="connsiteY67" fmla="*/ 735287 h 787595"/>
                <a:gd name="connsiteX68" fmla="*/ 227995 w 787602"/>
                <a:gd name="connsiteY68" fmla="*/ 750423 h 787595"/>
                <a:gd name="connsiteX69" fmla="*/ 230269 w 787602"/>
                <a:gd name="connsiteY69" fmla="*/ 749684 h 787595"/>
                <a:gd name="connsiteX70" fmla="*/ 268910 w 787602"/>
                <a:gd name="connsiteY70" fmla="*/ 734681 h 787595"/>
                <a:gd name="connsiteX71" fmla="*/ 294482 w 787602"/>
                <a:gd name="connsiteY71" fmla="*/ 742996 h 787595"/>
                <a:gd name="connsiteX72" fmla="*/ 316918 w 787602"/>
                <a:gd name="connsiteY72" fmla="*/ 777840 h 787595"/>
                <a:gd name="connsiteX73" fmla="*/ 346310 w 787602"/>
                <a:gd name="connsiteY73" fmla="*/ 784207 h 787595"/>
                <a:gd name="connsiteX74" fmla="*/ 348253 w 787602"/>
                <a:gd name="connsiteY74" fmla="*/ 782795 h 787595"/>
                <a:gd name="connsiteX75" fmla="*/ 380354 w 787602"/>
                <a:gd name="connsiteY75" fmla="*/ 756596 h 787595"/>
                <a:gd name="connsiteX76" fmla="*/ 407256 w 787602"/>
                <a:gd name="connsiteY76" fmla="*/ 756596 h 787595"/>
                <a:gd name="connsiteX77" fmla="*/ 439357 w 787602"/>
                <a:gd name="connsiteY77" fmla="*/ 782795 h 787595"/>
                <a:gd name="connsiteX78" fmla="*/ 469280 w 787602"/>
                <a:gd name="connsiteY78" fmla="*/ 779783 h 787595"/>
                <a:gd name="connsiteX79" fmla="*/ 470692 w 787602"/>
                <a:gd name="connsiteY79" fmla="*/ 777840 h 787595"/>
                <a:gd name="connsiteX80" fmla="*/ 493128 w 787602"/>
                <a:gd name="connsiteY80" fmla="*/ 742996 h 787595"/>
                <a:gd name="connsiteX81" fmla="*/ 518700 w 787602"/>
                <a:gd name="connsiteY81" fmla="*/ 734681 h 787595"/>
                <a:gd name="connsiteX82" fmla="*/ 557340 w 787602"/>
                <a:gd name="connsiteY82" fmla="*/ 749684 h 787595"/>
                <a:gd name="connsiteX83" fmla="*/ 584864 w 787602"/>
                <a:gd name="connsiteY83" fmla="*/ 737562 h 787595"/>
                <a:gd name="connsiteX84" fmla="*/ 585603 w 787602"/>
                <a:gd name="connsiteY84" fmla="*/ 735287 h 787595"/>
                <a:gd name="connsiteX85" fmla="*/ 596172 w 787602"/>
                <a:gd name="connsiteY85" fmla="*/ 695211 h 787595"/>
                <a:gd name="connsiteX86" fmla="*/ 617927 w 787602"/>
                <a:gd name="connsiteY86" fmla="*/ 679400 h 787595"/>
                <a:gd name="connsiteX87" fmla="*/ 659311 w 787602"/>
                <a:gd name="connsiteY87" fmla="*/ 681729 h 787595"/>
                <a:gd name="connsiteX88" fmla="*/ 681736 w 787602"/>
                <a:gd name="connsiteY88" fmla="*/ 661689 h 787595"/>
                <a:gd name="connsiteX89" fmla="*/ 681736 w 787602"/>
                <a:gd name="connsiteY89" fmla="*/ 659304 h 787595"/>
                <a:gd name="connsiteX90" fmla="*/ 679407 w 787602"/>
                <a:gd name="connsiteY90" fmla="*/ 617920 h 787595"/>
                <a:gd name="connsiteX91" fmla="*/ 695218 w 787602"/>
                <a:gd name="connsiteY91" fmla="*/ 596165 h 787595"/>
                <a:gd name="connsiteX92" fmla="*/ 735294 w 787602"/>
                <a:gd name="connsiteY92" fmla="*/ 585596 h 787595"/>
                <a:gd name="connsiteX93" fmla="*/ 750430 w 787602"/>
                <a:gd name="connsiteY93" fmla="*/ 559608 h 787595"/>
                <a:gd name="connsiteX94" fmla="*/ 749691 w 787602"/>
                <a:gd name="connsiteY94" fmla="*/ 557333 h 787595"/>
                <a:gd name="connsiteX95" fmla="*/ 734688 w 787602"/>
                <a:gd name="connsiteY95" fmla="*/ 518693 h 787595"/>
                <a:gd name="connsiteX96" fmla="*/ 743003 w 787602"/>
                <a:gd name="connsiteY96" fmla="*/ 493121 h 787595"/>
                <a:gd name="connsiteX97" fmla="*/ 777847 w 787602"/>
                <a:gd name="connsiteY97" fmla="*/ 470685 h 787595"/>
                <a:gd name="connsiteX98" fmla="*/ 784214 w 787602"/>
                <a:gd name="connsiteY98" fmla="*/ 441292 h 787595"/>
                <a:gd name="connsiteX99" fmla="*/ 782802 w 787602"/>
                <a:gd name="connsiteY99" fmla="*/ 439350 h 787595"/>
                <a:gd name="connsiteX100" fmla="*/ 393805 w 787602"/>
                <a:gd name="connsiteY100" fmla="*/ 670256 h 787595"/>
                <a:gd name="connsiteX101" fmla="*/ 117347 w 787602"/>
                <a:gd name="connsiteY101" fmla="*/ 393798 h 787595"/>
                <a:gd name="connsiteX102" fmla="*/ 393805 w 787602"/>
                <a:gd name="connsiteY102" fmla="*/ 117340 h 787595"/>
                <a:gd name="connsiteX103" fmla="*/ 670263 w 787602"/>
                <a:gd name="connsiteY103" fmla="*/ 393798 h 787595"/>
                <a:gd name="connsiteX104" fmla="*/ 393805 w 787602"/>
                <a:gd name="connsiteY104" fmla="*/ 670256 h 78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787602" h="787595">
                  <a:moveTo>
                    <a:pt x="756602" y="407249"/>
                  </a:moveTo>
                  <a:cubicBezTo>
                    <a:pt x="750210" y="399421"/>
                    <a:pt x="750210" y="388175"/>
                    <a:pt x="756602" y="380347"/>
                  </a:cubicBezTo>
                  <a:lnTo>
                    <a:pt x="782802" y="348246"/>
                  </a:lnTo>
                  <a:cubicBezTo>
                    <a:pt x="790234" y="339151"/>
                    <a:pt x="788884" y="325754"/>
                    <a:pt x="779790" y="318323"/>
                  </a:cubicBezTo>
                  <a:cubicBezTo>
                    <a:pt x="779169" y="317816"/>
                    <a:pt x="778520" y="317345"/>
                    <a:pt x="777847" y="316911"/>
                  </a:cubicBezTo>
                  <a:lnTo>
                    <a:pt x="743003" y="294475"/>
                  </a:lnTo>
                  <a:cubicBezTo>
                    <a:pt x="734509" y="289008"/>
                    <a:pt x="731034" y="278319"/>
                    <a:pt x="734688" y="268903"/>
                  </a:cubicBezTo>
                  <a:lnTo>
                    <a:pt x="749691" y="230263"/>
                  </a:lnTo>
                  <a:cubicBezTo>
                    <a:pt x="753944" y="219315"/>
                    <a:pt x="748516" y="206992"/>
                    <a:pt x="737568" y="202739"/>
                  </a:cubicBezTo>
                  <a:cubicBezTo>
                    <a:pt x="736825" y="202451"/>
                    <a:pt x="736066" y="202203"/>
                    <a:pt x="735294" y="202000"/>
                  </a:cubicBezTo>
                  <a:lnTo>
                    <a:pt x="695218" y="191431"/>
                  </a:lnTo>
                  <a:cubicBezTo>
                    <a:pt x="685450" y="188856"/>
                    <a:pt x="678841" y="179762"/>
                    <a:pt x="679407" y="169676"/>
                  </a:cubicBezTo>
                  <a:lnTo>
                    <a:pt x="681736" y="128292"/>
                  </a:lnTo>
                  <a:cubicBezTo>
                    <a:pt x="682394" y="116566"/>
                    <a:pt x="673422" y="106525"/>
                    <a:pt x="661696" y="105867"/>
                  </a:cubicBezTo>
                  <a:cubicBezTo>
                    <a:pt x="660901" y="105823"/>
                    <a:pt x="660105" y="105823"/>
                    <a:pt x="659311" y="105867"/>
                  </a:cubicBezTo>
                  <a:lnTo>
                    <a:pt x="617927" y="108196"/>
                  </a:lnTo>
                  <a:cubicBezTo>
                    <a:pt x="607841" y="108762"/>
                    <a:pt x="598747" y="102153"/>
                    <a:pt x="596172" y="92385"/>
                  </a:cubicBezTo>
                  <a:lnTo>
                    <a:pt x="585603" y="52309"/>
                  </a:lnTo>
                  <a:cubicBezTo>
                    <a:pt x="582606" y="40953"/>
                    <a:pt x="570971" y="34176"/>
                    <a:pt x="559615" y="37173"/>
                  </a:cubicBezTo>
                  <a:cubicBezTo>
                    <a:pt x="558844" y="37376"/>
                    <a:pt x="558083" y="37623"/>
                    <a:pt x="557340" y="37912"/>
                  </a:cubicBezTo>
                  <a:lnTo>
                    <a:pt x="518700" y="52915"/>
                  </a:lnTo>
                  <a:cubicBezTo>
                    <a:pt x="509282" y="56568"/>
                    <a:pt x="498595" y="53093"/>
                    <a:pt x="493128" y="44600"/>
                  </a:cubicBezTo>
                  <a:lnTo>
                    <a:pt x="470692" y="9756"/>
                  </a:lnTo>
                  <a:cubicBezTo>
                    <a:pt x="464333" y="-119"/>
                    <a:pt x="451174" y="-2970"/>
                    <a:pt x="441299" y="3389"/>
                  </a:cubicBezTo>
                  <a:cubicBezTo>
                    <a:pt x="440625" y="3822"/>
                    <a:pt x="439977" y="4293"/>
                    <a:pt x="439357" y="4801"/>
                  </a:cubicBezTo>
                  <a:lnTo>
                    <a:pt x="407256" y="31000"/>
                  </a:lnTo>
                  <a:cubicBezTo>
                    <a:pt x="399428" y="37393"/>
                    <a:pt x="388182" y="37393"/>
                    <a:pt x="380354" y="31000"/>
                  </a:cubicBezTo>
                  <a:lnTo>
                    <a:pt x="348253" y="4801"/>
                  </a:lnTo>
                  <a:cubicBezTo>
                    <a:pt x="339158" y="-2631"/>
                    <a:pt x="325761" y="-1281"/>
                    <a:pt x="318330" y="7813"/>
                  </a:cubicBezTo>
                  <a:cubicBezTo>
                    <a:pt x="317823" y="8434"/>
                    <a:pt x="317352" y="9083"/>
                    <a:pt x="316918" y="9756"/>
                  </a:cubicBezTo>
                  <a:lnTo>
                    <a:pt x="294482" y="44600"/>
                  </a:lnTo>
                  <a:cubicBezTo>
                    <a:pt x="289015" y="53093"/>
                    <a:pt x="278326" y="56568"/>
                    <a:pt x="268910" y="52915"/>
                  </a:cubicBezTo>
                  <a:lnTo>
                    <a:pt x="230269" y="37912"/>
                  </a:lnTo>
                  <a:cubicBezTo>
                    <a:pt x="219322" y="33659"/>
                    <a:pt x="206999" y="39087"/>
                    <a:pt x="202746" y="50034"/>
                  </a:cubicBezTo>
                  <a:cubicBezTo>
                    <a:pt x="202458" y="50778"/>
                    <a:pt x="202210" y="51537"/>
                    <a:pt x="202007" y="52309"/>
                  </a:cubicBezTo>
                  <a:lnTo>
                    <a:pt x="191438" y="92385"/>
                  </a:lnTo>
                  <a:cubicBezTo>
                    <a:pt x="188862" y="102153"/>
                    <a:pt x="179769" y="108762"/>
                    <a:pt x="169683" y="108196"/>
                  </a:cubicBezTo>
                  <a:lnTo>
                    <a:pt x="128299" y="105867"/>
                  </a:lnTo>
                  <a:cubicBezTo>
                    <a:pt x="116573" y="105209"/>
                    <a:pt x="106532" y="114181"/>
                    <a:pt x="105874" y="125907"/>
                  </a:cubicBezTo>
                  <a:cubicBezTo>
                    <a:pt x="105829" y="126702"/>
                    <a:pt x="105829" y="127498"/>
                    <a:pt x="105874" y="128292"/>
                  </a:cubicBezTo>
                  <a:lnTo>
                    <a:pt x="108203" y="169676"/>
                  </a:lnTo>
                  <a:cubicBezTo>
                    <a:pt x="108768" y="179762"/>
                    <a:pt x="102160" y="188856"/>
                    <a:pt x="92392" y="191431"/>
                  </a:cubicBezTo>
                  <a:lnTo>
                    <a:pt x="52316" y="202000"/>
                  </a:lnTo>
                  <a:cubicBezTo>
                    <a:pt x="40960" y="204996"/>
                    <a:pt x="34183" y="216632"/>
                    <a:pt x="37180" y="227988"/>
                  </a:cubicBezTo>
                  <a:cubicBezTo>
                    <a:pt x="37383" y="228759"/>
                    <a:pt x="37629" y="229519"/>
                    <a:pt x="37919" y="230263"/>
                  </a:cubicBezTo>
                  <a:lnTo>
                    <a:pt x="52922" y="268903"/>
                  </a:lnTo>
                  <a:cubicBezTo>
                    <a:pt x="56575" y="278321"/>
                    <a:pt x="53099" y="289008"/>
                    <a:pt x="44607" y="294475"/>
                  </a:cubicBezTo>
                  <a:lnTo>
                    <a:pt x="9763" y="316911"/>
                  </a:lnTo>
                  <a:cubicBezTo>
                    <a:pt x="-114" y="323265"/>
                    <a:pt x="-2970" y="336424"/>
                    <a:pt x="3384" y="346301"/>
                  </a:cubicBezTo>
                  <a:cubicBezTo>
                    <a:pt x="3818" y="346976"/>
                    <a:pt x="4290" y="347625"/>
                    <a:pt x="4797" y="348246"/>
                  </a:cubicBezTo>
                  <a:lnTo>
                    <a:pt x="31007" y="380347"/>
                  </a:lnTo>
                  <a:cubicBezTo>
                    <a:pt x="37400" y="388175"/>
                    <a:pt x="37400" y="399421"/>
                    <a:pt x="31007" y="407249"/>
                  </a:cubicBezTo>
                  <a:lnTo>
                    <a:pt x="4797" y="439350"/>
                  </a:lnTo>
                  <a:cubicBezTo>
                    <a:pt x="-2632" y="448446"/>
                    <a:pt x="-1280" y="461844"/>
                    <a:pt x="7818" y="469272"/>
                  </a:cubicBezTo>
                  <a:cubicBezTo>
                    <a:pt x="8439" y="469779"/>
                    <a:pt x="9088" y="470251"/>
                    <a:pt x="9763" y="470685"/>
                  </a:cubicBezTo>
                  <a:lnTo>
                    <a:pt x="44607" y="493121"/>
                  </a:lnTo>
                  <a:cubicBezTo>
                    <a:pt x="53099" y="498588"/>
                    <a:pt x="56575" y="509277"/>
                    <a:pt x="52922" y="518693"/>
                  </a:cubicBezTo>
                  <a:lnTo>
                    <a:pt x="37919" y="557333"/>
                  </a:lnTo>
                  <a:cubicBezTo>
                    <a:pt x="33665" y="568281"/>
                    <a:pt x="39094" y="580604"/>
                    <a:pt x="50041" y="584857"/>
                  </a:cubicBezTo>
                  <a:cubicBezTo>
                    <a:pt x="50785" y="585145"/>
                    <a:pt x="51544" y="585393"/>
                    <a:pt x="52316" y="585596"/>
                  </a:cubicBezTo>
                  <a:lnTo>
                    <a:pt x="92392" y="596165"/>
                  </a:lnTo>
                  <a:cubicBezTo>
                    <a:pt x="102160" y="598740"/>
                    <a:pt x="108768" y="607834"/>
                    <a:pt x="108203" y="617920"/>
                  </a:cubicBezTo>
                  <a:lnTo>
                    <a:pt x="105874" y="659304"/>
                  </a:lnTo>
                  <a:cubicBezTo>
                    <a:pt x="105216" y="671030"/>
                    <a:pt x="114188" y="681071"/>
                    <a:pt x="125914" y="681729"/>
                  </a:cubicBezTo>
                  <a:cubicBezTo>
                    <a:pt x="126708" y="681773"/>
                    <a:pt x="127505" y="681773"/>
                    <a:pt x="128299" y="681729"/>
                  </a:cubicBezTo>
                  <a:lnTo>
                    <a:pt x="169683" y="679400"/>
                  </a:lnTo>
                  <a:cubicBezTo>
                    <a:pt x="179769" y="678834"/>
                    <a:pt x="188862" y="685443"/>
                    <a:pt x="191438" y="695211"/>
                  </a:cubicBezTo>
                  <a:lnTo>
                    <a:pt x="202007" y="735287"/>
                  </a:lnTo>
                  <a:cubicBezTo>
                    <a:pt x="205003" y="746643"/>
                    <a:pt x="216639" y="753419"/>
                    <a:pt x="227995" y="750423"/>
                  </a:cubicBezTo>
                  <a:cubicBezTo>
                    <a:pt x="228766" y="750220"/>
                    <a:pt x="229526" y="749973"/>
                    <a:pt x="230269" y="749684"/>
                  </a:cubicBezTo>
                  <a:lnTo>
                    <a:pt x="268910" y="734681"/>
                  </a:lnTo>
                  <a:cubicBezTo>
                    <a:pt x="278326" y="731028"/>
                    <a:pt x="289015" y="734503"/>
                    <a:pt x="294482" y="742996"/>
                  </a:cubicBezTo>
                  <a:lnTo>
                    <a:pt x="316918" y="777840"/>
                  </a:lnTo>
                  <a:cubicBezTo>
                    <a:pt x="323276" y="787715"/>
                    <a:pt x="336436" y="790566"/>
                    <a:pt x="346310" y="784207"/>
                  </a:cubicBezTo>
                  <a:cubicBezTo>
                    <a:pt x="346985" y="783774"/>
                    <a:pt x="347633" y="783302"/>
                    <a:pt x="348253" y="782795"/>
                  </a:cubicBezTo>
                  <a:lnTo>
                    <a:pt x="380354" y="756596"/>
                  </a:lnTo>
                  <a:cubicBezTo>
                    <a:pt x="388182" y="750203"/>
                    <a:pt x="399428" y="750203"/>
                    <a:pt x="407256" y="756596"/>
                  </a:cubicBezTo>
                  <a:lnTo>
                    <a:pt x="439357" y="782795"/>
                  </a:lnTo>
                  <a:cubicBezTo>
                    <a:pt x="448452" y="790227"/>
                    <a:pt x="461849" y="788877"/>
                    <a:pt x="469280" y="779783"/>
                  </a:cubicBezTo>
                  <a:cubicBezTo>
                    <a:pt x="469787" y="779162"/>
                    <a:pt x="470258" y="778513"/>
                    <a:pt x="470692" y="777840"/>
                  </a:cubicBezTo>
                  <a:lnTo>
                    <a:pt x="493128" y="742996"/>
                  </a:lnTo>
                  <a:cubicBezTo>
                    <a:pt x="498595" y="734503"/>
                    <a:pt x="509283" y="731028"/>
                    <a:pt x="518700" y="734681"/>
                  </a:cubicBezTo>
                  <a:lnTo>
                    <a:pt x="557340" y="749684"/>
                  </a:lnTo>
                  <a:cubicBezTo>
                    <a:pt x="568288" y="753937"/>
                    <a:pt x="580611" y="748509"/>
                    <a:pt x="584864" y="737562"/>
                  </a:cubicBezTo>
                  <a:cubicBezTo>
                    <a:pt x="585152" y="736818"/>
                    <a:pt x="585400" y="736059"/>
                    <a:pt x="585603" y="735287"/>
                  </a:cubicBezTo>
                  <a:lnTo>
                    <a:pt x="596172" y="695211"/>
                  </a:lnTo>
                  <a:cubicBezTo>
                    <a:pt x="598747" y="685443"/>
                    <a:pt x="607841" y="678834"/>
                    <a:pt x="617927" y="679400"/>
                  </a:cubicBezTo>
                  <a:lnTo>
                    <a:pt x="659311" y="681729"/>
                  </a:lnTo>
                  <a:cubicBezTo>
                    <a:pt x="671037" y="682387"/>
                    <a:pt x="681077" y="673415"/>
                    <a:pt x="681736" y="661689"/>
                  </a:cubicBezTo>
                  <a:cubicBezTo>
                    <a:pt x="681780" y="660894"/>
                    <a:pt x="681780" y="660098"/>
                    <a:pt x="681736" y="659304"/>
                  </a:cubicBezTo>
                  <a:lnTo>
                    <a:pt x="679407" y="617920"/>
                  </a:lnTo>
                  <a:cubicBezTo>
                    <a:pt x="678841" y="607834"/>
                    <a:pt x="685450" y="598740"/>
                    <a:pt x="695218" y="596165"/>
                  </a:cubicBezTo>
                  <a:lnTo>
                    <a:pt x="735294" y="585596"/>
                  </a:lnTo>
                  <a:cubicBezTo>
                    <a:pt x="746650" y="582600"/>
                    <a:pt x="753426" y="570964"/>
                    <a:pt x="750430" y="559608"/>
                  </a:cubicBezTo>
                  <a:cubicBezTo>
                    <a:pt x="750227" y="558837"/>
                    <a:pt x="749980" y="558077"/>
                    <a:pt x="749691" y="557333"/>
                  </a:cubicBezTo>
                  <a:lnTo>
                    <a:pt x="734688" y="518693"/>
                  </a:lnTo>
                  <a:cubicBezTo>
                    <a:pt x="731034" y="509275"/>
                    <a:pt x="734510" y="498588"/>
                    <a:pt x="743003" y="493121"/>
                  </a:cubicBezTo>
                  <a:lnTo>
                    <a:pt x="777847" y="470685"/>
                  </a:lnTo>
                  <a:cubicBezTo>
                    <a:pt x="787722" y="464327"/>
                    <a:pt x="790573" y="451167"/>
                    <a:pt x="784214" y="441292"/>
                  </a:cubicBezTo>
                  <a:cubicBezTo>
                    <a:pt x="783780" y="440618"/>
                    <a:pt x="783309" y="439970"/>
                    <a:pt x="782802" y="439350"/>
                  </a:cubicBezTo>
                  <a:close/>
                  <a:moveTo>
                    <a:pt x="393805" y="670256"/>
                  </a:moveTo>
                  <a:cubicBezTo>
                    <a:pt x="241122" y="670256"/>
                    <a:pt x="117347" y="546481"/>
                    <a:pt x="117347" y="393798"/>
                  </a:cubicBezTo>
                  <a:cubicBezTo>
                    <a:pt x="117347" y="241115"/>
                    <a:pt x="241122" y="117340"/>
                    <a:pt x="393805" y="117340"/>
                  </a:cubicBezTo>
                  <a:cubicBezTo>
                    <a:pt x="546488" y="117340"/>
                    <a:pt x="670263" y="241115"/>
                    <a:pt x="670263" y="393798"/>
                  </a:cubicBezTo>
                  <a:cubicBezTo>
                    <a:pt x="670092" y="546411"/>
                    <a:pt x="546418" y="670086"/>
                    <a:pt x="393805" y="670256"/>
                  </a:cubicBezTo>
                  <a:close/>
                </a:path>
              </a:pathLst>
            </a:custGeom>
            <a:solidFill>
              <a:schemeClr val="bg2"/>
            </a:solidFill>
            <a:ln w="10616" cap="flat">
              <a:noFill/>
              <a:prstDash val="solid"/>
              <a:miter/>
            </a:ln>
          </p:spPr>
          <p:txBody>
            <a:bodyPr rtlCol="0" anchor="ctr"/>
            <a:lstStyle/>
            <a:p>
              <a:endParaRPr lang="en-US" noProof="0" dirty="0">
                <a:latin typeface="Ellab Sans" panose="02000503000000020004" pitchFamily="2" charset="0"/>
              </a:endParaRPr>
            </a:p>
          </p:txBody>
        </p:sp>
      </p:grpSp>
      <p:grpSp>
        <p:nvGrpSpPr>
          <p:cNvPr id="33" name="Group 32">
            <a:extLst>
              <a:ext uri="{FF2B5EF4-FFF2-40B4-BE49-F238E27FC236}">
                <a16:creationId xmlns:a16="http://schemas.microsoft.com/office/drawing/2014/main" id="{A83B79E3-4A86-F343-FCA7-EF8BE927A2E3}"/>
              </a:ext>
            </a:extLst>
          </p:cNvPr>
          <p:cNvGrpSpPr/>
          <p:nvPr/>
        </p:nvGrpSpPr>
        <p:grpSpPr>
          <a:xfrm>
            <a:off x="993432" y="4389756"/>
            <a:ext cx="787602" cy="787595"/>
            <a:chOff x="898160" y="2137370"/>
            <a:chExt cx="787602" cy="787595"/>
          </a:xfrm>
        </p:grpSpPr>
        <p:sp>
          <p:nvSpPr>
            <p:cNvPr id="35" name="Freeform: Shape 34">
              <a:extLst>
                <a:ext uri="{FF2B5EF4-FFF2-40B4-BE49-F238E27FC236}">
                  <a16:creationId xmlns:a16="http://schemas.microsoft.com/office/drawing/2014/main" id="{AD885770-2C80-6E6B-9C20-2C7E178D5F55}"/>
                </a:ext>
              </a:extLst>
            </p:cNvPr>
            <p:cNvSpPr/>
            <p:nvPr/>
          </p:nvSpPr>
          <p:spPr>
            <a:xfrm>
              <a:off x="1047406" y="2286609"/>
              <a:ext cx="489117" cy="489117"/>
            </a:xfrm>
            <a:custGeom>
              <a:avLst/>
              <a:gdLst>
                <a:gd name="connsiteX0" fmla="*/ 244559 w 489117"/>
                <a:gd name="connsiteY0" fmla="*/ 0 h 489117"/>
                <a:gd name="connsiteX1" fmla="*/ 0 w 489117"/>
                <a:gd name="connsiteY1" fmla="*/ 244559 h 489117"/>
                <a:gd name="connsiteX2" fmla="*/ 244559 w 489117"/>
                <a:gd name="connsiteY2" fmla="*/ 489118 h 489117"/>
                <a:gd name="connsiteX3" fmla="*/ 489118 w 489117"/>
                <a:gd name="connsiteY3" fmla="*/ 244559 h 489117"/>
                <a:gd name="connsiteX4" fmla="*/ 244559 w 489117"/>
                <a:gd name="connsiteY4" fmla="*/ 0 h 489117"/>
                <a:gd name="connsiteX5" fmla="*/ 209789 w 489117"/>
                <a:gd name="connsiteY5" fmla="*/ 344126 h 489117"/>
                <a:gd name="connsiteX6" fmla="*/ 103214 w 489117"/>
                <a:gd name="connsiteY6" fmla="*/ 237541 h 489117"/>
                <a:gd name="connsiteX7" fmla="*/ 139430 w 489117"/>
                <a:gd name="connsiteY7" fmla="*/ 201325 h 489117"/>
                <a:gd name="connsiteX8" fmla="*/ 209789 w 489117"/>
                <a:gd name="connsiteY8" fmla="*/ 271684 h 489117"/>
                <a:gd name="connsiteX9" fmla="*/ 353887 w 489117"/>
                <a:gd name="connsiteY9" fmla="*/ 127596 h 489117"/>
                <a:gd name="connsiteX10" fmla="*/ 390103 w 489117"/>
                <a:gd name="connsiteY10" fmla="*/ 163812 h 48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9117" h="489117">
                  <a:moveTo>
                    <a:pt x="244559" y="0"/>
                  </a:moveTo>
                  <a:cubicBezTo>
                    <a:pt x="109493" y="0"/>
                    <a:pt x="0" y="109493"/>
                    <a:pt x="0" y="244559"/>
                  </a:cubicBezTo>
                  <a:cubicBezTo>
                    <a:pt x="0" y="379624"/>
                    <a:pt x="109493" y="489118"/>
                    <a:pt x="244559" y="489118"/>
                  </a:cubicBezTo>
                  <a:cubicBezTo>
                    <a:pt x="379625" y="489118"/>
                    <a:pt x="489118" y="379624"/>
                    <a:pt x="489118" y="244559"/>
                  </a:cubicBezTo>
                  <a:cubicBezTo>
                    <a:pt x="488965" y="109556"/>
                    <a:pt x="379562" y="152"/>
                    <a:pt x="244559" y="0"/>
                  </a:cubicBezTo>
                  <a:close/>
                  <a:moveTo>
                    <a:pt x="209789" y="344126"/>
                  </a:moveTo>
                  <a:lnTo>
                    <a:pt x="103214" y="237541"/>
                  </a:lnTo>
                  <a:lnTo>
                    <a:pt x="139430" y="201325"/>
                  </a:lnTo>
                  <a:lnTo>
                    <a:pt x="209789" y="271684"/>
                  </a:lnTo>
                  <a:lnTo>
                    <a:pt x="353887" y="127596"/>
                  </a:lnTo>
                  <a:lnTo>
                    <a:pt x="390103" y="163812"/>
                  </a:lnTo>
                  <a:close/>
                </a:path>
              </a:pathLst>
            </a:custGeom>
            <a:solidFill>
              <a:schemeClr val="accent1"/>
            </a:solidFill>
            <a:ln w="10616" cap="flat">
              <a:noFill/>
              <a:prstDash val="solid"/>
              <a:miter/>
            </a:ln>
          </p:spPr>
          <p:txBody>
            <a:bodyPr rtlCol="0" anchor="ctr"/>
            <a:lstStyle/>
            <a:p>
              <a:endParaRPr lang="en-US" noProof="0" dirty="0">
                <a:latin typeface="Ellab Sans" panose="02000503000000020004" pitchFamily="2" charset="0"/>
              </a:endParaRPr>
            </a:p>
          </p:txBody>
        </p:sp>
        <p:sp>
          <p:nvSpPr>
            <p:cNvPr id="36" name="Freeform: Shape 35">
              <a:extLst>
                <a:ext uri="{FF2B5EF4-FFF2-40B4-BE49-F238E27FC236}">
                  <a16:creationId xmlns:a16="http://schemas.microsoft.com/office/drawing/2014/main" id="{EF008FE6-4903-630F-54E2-EDACE3A3BF86}"/>
                </a:ext>
              </a:extLst>
            </p:cNvPr>
            <p:cNvSpPr/>
            <p:nvPr/>
          </p:nvSpPr>
          <p:spPr>
            <a:xfrm>
              <a:off x="898160" y="2137370"/>
              <a:ext cx="787602" cy="787595"/>
            </a:xfrm>
            <a:custGeom>
              <a:avLst/>
              <a:gdLst>
                <a:gd name="connsiteX0" fmla="*/ 756602 w 787602"/>
                <a:gd name="connsiteY0" fmla="*/ 407249 h 787595"/>
                <a:gd name="connsiteX1" fmla="*/ 756602 w 787602"/>
                <a:gd name="connsiteY1" fmla="*/ 380347 h 787595"/>
                <a:gd name="connsiteX2" fmla="*/ 782802 w 787602"/>
                <a:gd name="connsiteY2" fmla="*/ 348246 h 787595"/>
                <a:gd name="connsiteX3" fmla="*/ 779790 w 787602"/>
                <a:gd name="connsiteY3" fmla="*/ 318323 h 787595"/>
                <a:gd name="connsiteX4" fmla="*/ 777847 w 787602"/>
                <a:gd name="connsiteY4" fmla="*/ 316911 h 787595"/>
                <a:gd name="connsiteX5" fmla="*/ 743003 w 787602"/>
                <a:gd name="connsiteY5" fmla="*/ 294475 h 787595"/>
                <a:gd name="connsiteX6" fmla="*/ 734688 w 787602"/>
                <a:gd name="connsiteY6" fmla="*/ 268903 h 787595"/>
                <a:gd name="connsiteX7" fmla="*/ 749691 w 787602"/>
                <a:gd name="connsiteY7" fmla="*/ 230263 h 787595"/>
                <a:gd name="connsiteX8" fmla="*/ 737568 w 787602"/>
                <a:gd name="connsiteY8" fmla="*/ 202739 h 787595"/>
                <a:gd name="connsiteX9" fmla="*/ 735294 w 787602"/>
                <a:gd name="connsiteY9" fmla="*/ 202000 h 787595"/>
                <a:gd name="connsiteX10" fmla="*/ 695218 w 787602"/>
                <a:gd name="connsiteY10" fmla="*/ 191431 h 787595"/>
                <a:gd name="connsiteX11" fmla="*/ 679407 w 787602"/>
                <a:gd name="connsiteY11" fmla="*/ 169676 h 787595"/>
                <a:gd name="connsiteX12" fmla="*/ 681736 w 787602"/>
                <a:gd name="connsiteY12" fmla="*/ 128292 h 787595"/>
                <a:gd name="connsiteX13" fmla="*/ 661696 w 787602"/>
                <a:gd name="connsiteY13" fmla="*/ 105867 h 787595"/>
                <a:gd name="connsiteX14" fmla="*/ 659311 w 787602"/>
                <a:gd name="connsiteY14" fmla="*/ 105867 h 787595"/>
                <a:gd name="connsiteX15" fmla="*/ 617927 w 787602"/>
                <a:gd name="connsiteY15" fmla="*/ 108196 h 787595"/>
                <a:gd name="connsiteX16" fmla="*/ 596172 w 787602"/>
                <a:gd name="connsiteY16" fmla="*/ 92385 h 787595"/>
                <a:gd name="connsiteX17" fmla="*/ 585603 w 787602"/>
                <a:gd name="connsiteY17" fmla="*/ 52309 h 787595"/>
                <a:gd name="connsiteX18" fmla="*/ 559615 w 787602"/>
                <a:gd name="connsiteY18" fmla="*/ 37173 h 787595"/>
                <a:gd name="connsiteX19" fmla="*/ 557340 w 787602"/>
                <a:gd name="connsiteY19" fmla="*/ 37912 h 787595"/>
                <a:gd name="connsiteX20" fmla="*/ 518700 w 787602"/>
                <a:gd name="connsiteY20" fmla="*/ 52915 h 787595"/>
                <a:gd name="connsiteX21" fmla="*/ 493128 w 787602"/>
                <a:gd name="connsiteY21" fmla="*/ 44600 h 787595"/>
                <a:gd name="connsiteX22" fmla="*/ 470692 w 787602"/>
                <a:gd name="connsiteY22" fmla="*/ 9756 h 787595"/>
                <a:gd name="connsiteX23" fmla="*/ 441299 w 787602"/>
                <a:gd name="connsiteY23" fmla="*/ 3389 h 787595"/>
                <a:gd name="connsiteX24" fmla="*/ 439357 w 787602"/>
                <a:gd name="connsiteY24" fmla="*/ 4801 h 787595"/>
                <a:gd name="connsiteX25" fmla="*/ 407256 w 787602"/>
                <a:gd name="connsiteY25" fmla="*/ 31000 h 787595"/>
                <a:gd name="connsiteX26" fmla="*/ 380354 w 787602"/>
                <a:gd name="connsiteY26" fmla="*/ 31000 h 787595"/>
                <a:gd name="connsiteX27" fmla="*/ 348253 w 787602"/>
                <a:gd name="connsiteY27" fmla="*/ 4801 h 787595"/>
                <a:gd name="connsiteX28" fmla="*/ 318330 w 787602"/>
                <a:gd name="connsiteY28" fmla="*/ 7813 h 787595"/>
                <a:gd name="connsiteX29" fmla="*/ 316918 w 787602"/>
                <a:gd name="connsiteY29" fmla="*/ 9756 h 787595"/>
                <a:gd name="connsiteX30" fmla="*/ 294482 w 787602"/>
                <a:gd name="connsiteY30" fmla="*/ 44600 h 787595"/>
                <a:gd name="connsiteX31" fmla="*/ 268910 w 787602"/>
                <a:gd name="connsiteY31" fmla="*/ 52915 h 787595"/>
                <a:gd name="connsiteX32" fmla="*/ 230269 w 787602"/>
                <a:gd name="connsiteY32" fmla="*/ 37912 h 787595"/>
                <a:gd name="connsiteX33" fmla="*/ 202746 w 787602"/>
                <a:gd name="connsiteY33" fmla="*/ 50034 h 787595"/>
                <a:gd name="connsiteX34" fmla="*/ 202007 w 787602"/>
                <a:gd name="connsiteY34" fmla="*/ 52309 h 787595"/>
                <a:gd name="connsiteX35" fmla="*/ 191438 w 787602"/>
                <a:gd name="connsiteY35" fmla="*/ 92385 h 787595"/>
                <a:gd name="connsiteX36" fmla="*/ 169683 w 787602"/>
                <a:gd name="connsiteY36" fmla="*/ 108196 h 787595"/>
                <a:gd name="connsiteX37" fmla="*/ 128299 w 787602"/>
                <a:gd name="connsiteY37" fmla="*/ 105867 h 787595"/>
                <a:gd name="connsiteX38" fmla="*/ 105874 w 787602"/>
                <a:gd name="connsiteY38" fmla="*/ 125907 h 787595"/>
                <a:gd name="connsiteX39" fmla="*/ 105874 w 787602"/>
                <a:gd name="connsiteY39" fmla="*/ 128292 h 787595"/>
                <a:gd name="connsiteX40" fmla="*/ 108203 w 787602"/>
                <a:gd name="connsiteY40" fmla="*/ 169676 h 787595"/>
                <a:gd name="connsiteX41" fmla="*/ 92392 w 787602"/>
                <a:gd name="connsiteY41" fmla="*/ 191431 h 787595"/>
                <a:gd name="connsiteX42" fmla="*/ 52316 w 787602"/>
                <a:gd name="connsiteY42" fmla="*/ 202000 h 787595"/>
                <a:gd name="connsiteX43" fmla="*/ 37180 w 787602"/>
                <a:gd name="connsiteY43" fmla="*/ 227988 h 787595"/>
                <a:gd name="connsiteX44" fmla="*/ 37919 w 787602"/>
                <a:gd name="connsiteY44" fmla="*/ 230263 h 787595"/>
                <a:gd name="connsiteX45" fmla="*/ 52922 w 787602"/>
                <a:gd name="connsiteY45" fmla="*/ 268903 h 787595"/>
                <a:gd name="connsiteX46" fmla="*/ 44607 w 787602"/>
                <a:gd name="connsiteY46" fmla="*/ 294475 h 787595"/>
                <a:gd name="connsiteX47" fmla="*/ 9763 w 787602"/>
                <a:gd name="connsiteY47" fmla="*/ 316911 h 787595"/>
                <a:gd name="connsiteX48" fmla="*/ 3384 w 787602"/>
                <a:gd name="connsiteY48" fmla="*/ 346301 h 787595"/>
                <a:gd name="connsiteX49" fmla="*/ 4797 w 787602"/>
                <a:gd name="connsiteY49" fmla="*/ 348246 h 787595"/>
                <a:gd name="connsiteX50" fmla="*/ 31007 w 787602"/>
                <a:gd name="connsiteY50" fmla="*/ 380347 h 787595"/>
                <a:gd name="connsiteX51" fmla="*/ 31007 w 787602"/>
                <a:gd name="connsiteY51" fmla="*/ 407249 h 787595"/>
                <a:gd name="connsiteX52" fmla="*/ 4797 w 787602"/>
                <a:gd name="connsiteY52" fmla="*/ 439350 h 787595"/>
                <a:gd name="connsiteX53" fmla="*/ 7818 w 787602"/>
                <a:gd name="connsiteY53" fmla="*/ 469272 h 787595"/>
                <a:gd name="connsiteX54" fmla="*/ 9763 w 787602"/>
                <a:gd name="connsiteY54" fmla="*/ 470685 h 787595"/>
                <a:gd name="connsiteX55" fmla="*/ 44607 w 787602"/>
                <a:gd name="connsiteY55" fmla="*/ 493121 h 787595"/>
                <a:gd name="connsiteX56" fmla="*/ 52922 w 787602"/>
                <a:gd name="connsiteY56" fmla="*/ 518693 h 787595"/>
                <a:gd name="connsiteX57" fmla="*/ 37919 w 787602"/>
                <a:gd name="connsiteY57" fmla="*/ 557333 h 787595"/>
                <a:gd name="connsiteX58" fmla="*/ 50041 w 787602"/>
                <a:gd name="connsiteY58" fmla="*/ 584857 h 787595"/>
                <a:gd name="connsiteX59" fmla="*/ 52316 w 787602"/>
                <a:gd name="connsiteY59" fmla="*/ 585596 h 787595"/>
                <a:gd name="connsiteX60" fmla="*/ 92392 w 787602"/>
                <a:gd name="connsiteY60" fmla="*/ 596165 h 787595"/>
                <a:gd name="connsiteX61" fmla="*/ 108203 w 787602"/>
                <a:gd name="connsiteY61" fmla="*/ 617920 h 787595"/>
                <a:gd name="connsiteX62" fmla="*/ 105874 w 787602"/>
                <a:gd name="connsiteY62" fmla="*/ 659304 h 787595"/>
                <a:gd name="connsiteX63" fmla="*/ 125914 w 787602"/>
                <a:gd name="connsiteY63" fmla="*/ 681729 h 787595"/>
                <a:gd name="connsiteX64" fmla="*/ 128299 w 787602"/>
                <a:gd name="connsiteY64" fmla="*/ 681729 h 787595"/>
                <a:gd name="connsiteX65" fmla="*/ 169683 w 787602"/>
                <a:gd name="connsiteY65" fmla="*/ 679400 h 787595"/>
                <a:gd name="connsiteX66" fmla="*/ 191438 w 787602"/>
                <a:gd name="connsiteY66" fmla="*/ 695211 h 787595"/>
                <a:gd name="connsiteX67" fmla="*/ 202007 w 787602"/>
                <a:gd name="connsiteY67" fmla="*/ 735287 h 787595"/>
                <a:gd name="connsiteX68" fmla="*/ 227995 w 787602"/>
                <a:gd name="connsiteY68" fmla="*/ 750423 h 787595"/>
                <a:gd name="connsiteX69" fmla="*/ 230269 w 787602"/>
                <a:gd name="connsiteY69" fmla="*/ 749684 h 787595"/>
                <a:gd name="connsiteX70" fmla="*/ 268910 w 787602"/>
                <a:gd name="connsiteY70" fmla="*/ 734681 h 787595"/>
                <a:gd name="connsiteX71" fmla="*/ 294482 w 787602"/>
                <a:gd name="connsiteY71" fmla="*/ 742996 h 787595"/>
                <a:gd name="connsiteX72" fmla="*/ 316918 w 787602"/>
                <a:gd name="connsiteY72" fmla="*/ 777840 h 787595"/>
                <a:gd name="connsiteX73" fmla="*/ 346310 w 787602"/>
                <a:gd name="connsiteY73" fmla="*/ 784207 h 787595"/>
                <a:gd name="connsiteX74" fmla="*/ 348253 w 787602"/>
                <a:gd name="connsiteY74" fmla="*/ 782795 h 787595"/>
                <a:gd name="connsiteX75" fmla="*/ 380354 w 787602"/>
                <a:gd name="connsiteY75" fmla="*/ 756596 h 787595"/>
                <a:gd name="connsiteX76" fmla="*/ 407256 w 787602"/>
                <a:gd name="connsiteY76" fmla="*/ 756596 h 787595"/>
                <a:gd name="connsiteX77" fmla="*/ 439357 w 787602"/>
                <a:gd name="connsiteY77" fmla="*/ 782795 h 787595"/>
                <a:gd name="connsiteX78" fmla="*/ 469280 w 787602"/>
                <a:gd name="connsiteY78" fmla="*/ 779783 h 787595"/>
                <a:gd name="connsiteX79" fmla="*/ 470692 w 787602"/>
                <a:gd name="connsiteY79" fmla="*/ 777840 h 787595"/>
                <a:gd name="connsiteX80" fmla="*/ 493128 w 787602"/>
                <a:gd name="connsiteY80" fmla="*/ 742996 h 787595"/>
                <a:gd name="connsiteX81" fmla="*/ 518700 w 787602"/>
                <a:gd name="connsiteY81" fmla="*/ 734681 h 787595"/>
                <a:gd name="connsiteX82" fmla="*/ 557340 w 787602"/>
                <a:gd name="connsiteY82" fmla="*/ 749684 h 787595"/>
                <a:gd name="connsiteX83" fmla="*/ 584864 w 787602"/>
                <a:gd name="connsiteY83" fmla="*/ 737562 h 787595"/>
                <a:gd name="connsiteX84" fmla="*/ 585603 w 787602"/>
                <a:gd name="connsiteY84" fmla="*/ 735287 h 787595"/>
                <a:gd name="connsiteX85" fmla="*/ 596172 w 787602"/>
                <a:gd name="connsiteY85" fmla="*/ 695211 h 787595"/>
                <a:gd name="connsiteX86" fmla="*/ 617927 w 787602"/>
                <a:gd name="connsiteY86" fmla="*/ 679400 h 787595"/>
                <a:gd name="connsiteX87" fmla="*/ 659311 w 787602"/>
                <a:gd name="connsiteY87" fmla="*/ 681729 h 787595"/>
                <a:gd name="connsiteX88" fmla="*/ 681736 w 787602"/>
                <a:gd name="connsiteY88" fmla="*/ 661689 h 787595"/>
                <a:gd name="connsiteX89" fmla="*/ 681736 w 787602"/>
                <a:gd name="connsiteY89" fmla="*/ 659304 h 787595"/>
                <a:gd name="connsiteX90" fmla="*/ 679407 w 787602"/>
                <a:gd name="connsiteY90" fmla="*/ 617920 h 787595"/>
                <a:gd name="connsiteX91" fmla="*/ 695218 w 787602"/>
                <a:gd name="connsiteY91" fmla="*/ 596165 h 787595"/>
                <a:gd name="connsiteX92" fmla="*/ 735294 w 787602"/>
                <a:gd name="connsiteY92" fmla="*/ 585596 h 787595"/>
                <a:gd name="connsiteX93" fmla="*/ 750430 w 787602"/>
                <a:gd name="connsiteY93" fmla="*/ 559608 h 787595"/>
                <a:gd name="connsiteX94" fmla="*/ 749691 w 787602"/>
                <a:gd name="connsiteY94" fmla="*/ 557333 h 787595"/>
                <a:gd name="connsiteX95" fmla="*/ 734688 w 787602"/>
                <a:gd name="connsiteY95" fmla="*/ 518693 h 787595"/>
                <a:gd name="connsiteX96" fmla="*/ 743003 w 787602"/>
                <a:gd name="connsiteY96" fmla="*/ 493121 h 787595"/>
                <a:gd name="connsiteX97" fmla="*/ 777847 w 787602"/>
                <a:gd name="connsiteY97" fmla="*/ 470685 h 787595"/>
                <a:gd name="connsiteX98" fmla="*/ 784214 w 787602"/>
                <a:gd name="connsiteY98" fmla="*/ 441292 h 787595"/>
                <a:gd name="connsiteX99" fmla="*/ 782802 w 787602"/>
                <a:gd name="connsiteY99" fmla="*/ 439350 h 787595"/>
                <a:gd name="connsiteX100" fmla="*/ 393805 w 787602"/>
                <a:gd name="connsiteY100" fmla="*/ 670256 h 787595"/>
                <a:gd name="connsiteX101" fmla="*/ 117347 w 787602"/>
                <a:gd name="connsiteY101" fmla="*/ 393798 h 787595"/>
                <a:gd name="connsiteX102" fmla="*/ 393805 w 787602"/>
                <a:gd name="connsiteY102" fmla="*/ 117340 h 787595"/>
                <a:gd name="connsiteX103" fmla="*/ 670263 w 787602"/>
                <a:gd name="connsiteY103" fmla="*/ 393798 h 787595"/>
                <a:gd name="connsiteX104" fmla="*/ 393805 w 787602"/>
                <a:gd name="connsiteY104" fmla="*/ 670256 h 78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787602" h="787595">
                  <a:moveTo>
                    <a:pt x="756602" y="407249"/>
                  </a:moveTo>
                  <a:cubicBezTo>
                    <a:pt x="750210" y="399421"/>
                    <a:pt x="750210" y="388175"/>
                    <a:pt x="756602" y="380347"/>
                  </a:cubicBezTo>
                  <a:lnTo>
                    <a:pt x="782802" y="348246"/>
                  </a:lnTo>
                  <a:cubicBezTo>
                    <a:pt x="790234" y="339151"/>
                    <a:pt x="788884" y="325754"/>
                    <a:pt x="779790" y="318323"/>
                  </a:cubicBezTo>
                  <a:cubicBezTo>
                    <a:pt x="779169" y="317816"/>
                    <a:pt x="778520" y="317345"/>
                    <a:pt x="777847" y="316911"/>
                  </a:cubicBezTo>
                  <a:lnTo>
                    <a:pt x="743003" y="294475"/>
                  </a:lnTo>
                  <a:cubicBezTo>
                    <a:pt x="734509" y="289008"/>
                    <a:pt x="731034" y="278319"/>
                    <a:pt x="734688" y="268903"/>
                  </a:cubicBezTo>
                  <a:lnTo>
                    <a:pt x="749691" y="230263"/>
                  </a:lnTo>
                  <a:cubicBezTo>
                    <a:pt x="753944" y="219315"/>
                    <a:pt x="748516" y="206992"/>
                    <a:pt x="737568" y="202739"/>
                  </a:cubicBezTo>
                  <a:cubicBezTo>
                    <a:pt x="736825" y="202451"/>
                    <a:pt x="736066" y="202203"/>
                    <a:pt x="735294" y="202000"/>
                  </a:cubicBezTo>
                  <a:lnTo>
                    <a:pt x="695218" y="191431"/>
                  </a:lnTo>
                  <a:cubicBezTo>
                    <a:pt x="685450" y="188856"/>
                    <a:pt x="678841" y="179762"/>
                    <a:pt x="679407" y="169676"/>
                  </a:cubicBezTo>
                  <a:lnTo>
                    <a:pt x="681736" y="128292"/>
                  </a:lnTo>
                  <a:cubicBezTo>
                    <a:pt x="682394" y="116566"/>
                    <a:pt x="673422" y="106525"/>
                    <a:pt x="661696" y="105867"/>
                  </a:cubicBezTo>
                  <a:cubicBezTo>
                    <a:pt x="660901" y="105823"/>
                    <a:pt x="660105" y="105823"/>
                    <a:pt x="659311" y="105867"/>
                  </a:cubicBezTo>
                  <a:lnTo>
                    <a:pt x="617927" y="108196"/>
                  </a:lnTo>
                  <a:cubicBezTo>
                    <a:pt x="607841" y="108762"/>
                    <a:pt x="598747" y="102153"/>
                    <a:pt x="596172" y="92385"/>
                  </a:cubicBezTo>
                  <a:lnTo>
                    <a:pt x="585603" y="52309"/>
                  </a:lnTo>
                  <a:cubicBezTo>
                    <a:pt x="582606" y="40953"/>
                    <a:pt x="570971" y="34176"/>
                    <a:pt x="559615" y="37173"/>
                  </a:cubicBezTo>
                  <a:cubicBezTo>
                    <a:pt x="558844" y="37376"/>
                    <a:pt x="558083" y="37623"/>
                    <a:pt x="557340" y="37912"/>
                  </a:cubicBezTo>
                  <a:lnTo>
                    <a:pt x="518700" y="52915"/>
                  </a:lnTo>
                  <a:cubicBezTo>
                    <a:pt x="509282" y="56568"/>
                    <a:pt x="498595" y="53093"/>
                    <a:pt x="493128" y="44600"/>
                  </a:cubicBezTo>
                  <a:lnTo>
                    <a:pt x="470692" y="9756"/>
                  </a:lnTo>
                  <a:cubicBezTo>
                    <a:pt x="464333" y="-119"/>
                    <a:pt x="451174" y="-2970"/>
                    <a:pt x="441299" y="3389"/>
                  </a:cubicBezTo>
                  <a:cubicBezTo>
                    <a:pt x="440625" y="3822"/>
                    <a:pt x="439977" y="4293"/>
                    <a:pt x="439357" y="4801"/>
                  </a:cubicBezTo>
                  <a:lnTo>
                    <a:pt x="407256" y="31000"/>
                  </a:lnTo>
                  <a:cubicBezTo>
                    <a:pt x="399428" y="37393"/>
                    <a:pt x="388182" y="37393"/>
                    <a:pt x="380354" y="31000"/>
                  </a:cubicBezTo>
                  <a:lnTo>
                    <a:pt x="348253" y="4801"/>
                  </a:lnTo>
                  <a:cubicBezTo>
                    <a:pt x="339158" y="-2631"/>
                    <a:pt x="325761" y="-1281"/>
                    <a:pt x="318330" y="7813"/>
                  </a:cubicBezTo>
                  <a:cubicBezTo>
                    <a:pt x="317823" y="8434"/>
                    <a:pt x="317352" y="9083"/>
                    <a:pt x="316918" y="9756"/>
                  </a:cubicBezTo>
                  <a:lnTo>
                    <a:pt x="294482" y="44600"/>
                  </a:lnTo>
                  <a:cubicBezTo>
                    <a:pt x="289015" y="53093"/>
                    <a:pt x="278326" y="56568"/>
                    <a:pt x="268910" y="52915"/>
                  </a:cubicBezTo>
                  <a:lnTo>
                    <a:pt x="230269" y="37912"/>
                  </a:lnTo>
                  <a:cubicBezTo>
                    <a:pt x="219322" y="33659"/>
                    <a:pt x="206999" y="39087"/>
                    <a:pt x="202746" y="50034"/>
                  </a:cubicBezTo>
                  <a:cubicBezTo>
                    <a:pt x="202458" y="50778"/>
                    <a:pt x="202210" y="51537"/>
                    <a:pt x="202007" y="52309"/>
                  </a:cubicBezTo>
                  <a:lnTo>
                    <a:pt x="191438" y="92385"/>
                  </a:lnTo>
                  <a:cubicBezTo>
                    <a:pt x="188862" y="102153"/>
                    <a:pt x="179769" y="108762"/>
                    <a:pt x="169683" y="108196"/>
                  </a:cubicBezTo>
                  <a:lnTo>
                    <a:pt x="128299" y="105867"/>
                  </a:lnTo>
                  <a:cubicBezTo>
                    <a:pt x="116573" y="105209"/>
                    <a:pt x="106532" y="114181"/>
                    <a:pt x="105874" y="125907"/>
                  </a:cubicBezTo>
                  <a:cubicBezTo>
                    <a:pt x="105829" y="126702"/>
                    <a:pt x="105829" y="127498"/>
                    <a:pt x="105874" y="128292"/>
                  </a:cubicBezTo>
                  <a:lnTo>
                    <a:pt x="108203" y="169676"/>
                  </a:lnTo>
                  <a:cubicBezTo>
                    <a:pt x="108768" y="179762"/>
                    <a:pt x="102160" y="188856"/>
                    <a:pt x="92392" y="191431"/>
                  </a:cubicBezTo>
                  <a:lnTo>
                    <a:pt x="52316" y="202000"/>
                  </a:lnTo>
                  <a:cubicBezTo>
                    <a:pt x="40960" y="204996"/>
                    <a:pt x="34183" y="216632"/>
                    <a:pt x="37180" y="227988"/>
                  </a:cubicBezTo>
                  <a:cubicBezTo>
                    <a:pt x="37383" y="228759"/>
                    <a:pt x="37629" y="229519"/>
                    <a:pt x="37919" y="230263"/>
                  </a:cubicBezTo>
                  <a:lnTo>
                    <a:pt x="52922" y="268903"/>
                  </a:lnTo>
                  <a:cubicBezTo>
                    <a:pt x="56575" y="278321"/>
                    <a:pt x="53099" y="289008"/>
                    <a:pt x="44607" y="294475"/>
                  </a:cubicBezTo>
                  <a:lnTo>
                    <a:pt x="9763" y="316911"/>
                  </a:lnTo>
                  <a:cubicBezTo>
                    <a:pt x="-114" y="323265"/>
                    <a:pt x="-2970" y="336424"/>
                    <a:pt x="3384" y="346301"/>
                  </a:cubicBezTo>
                  <a:cubicBezTo>
                    <a:pt x="3818" y="346976"/>
                    <a:pt x="4290" y="347625"/>
                    <a:pt x="4797" y="348246"/>
                  </a:cubicBezTo>
                  <a:lnTo>
                    <a:pt x="31007" y="380347"/>
                  </a:lnTo>
                  <a:cubicBezTo>
                    <a:pt x="37400" y="388175"/>
                    <a:pt x="37400" y="399421"/>
                    <a:pt x="31007" y="407249"/>
                  </a:cubicBezTo>
                  <a:lnTo>
                    <a:pt x="4797" y="439350"/>
                  </a:lnTo>
                  <a:cubicBezTo>
                    <a:pt x="-2632" y="448446"/>
                    <a:pt x="-1280" y="461844"/>
                    <a:pt x="7818" y="469272"/>
                  </a:cubicBezTo>
                  <a:cubicBezTo>
                    <a:pt x="8439" y="469779"/>
                    <a:pt x="9088" y="470251"/>
                    <a:pt x="9763" y="470685"/>
                  </a:cubicBezTo>
                  <a:lnTo>
                    <a:pt x="44607" y="493121"/>
                  </a:lnTo>
                  <a:cubicBezTo>
                    <a:pt x="53099" y="498588"/>
                    <a:pt x="56575" y="509277"/>
                    <a:pt x="52922" y="518693"/>
                  </a:cubicBezTo>
                  <a:lnTo>
                    <a:pt x="37919" y="557333"/>
                  </a:lnTo>
                  <a:cubicBezTo>
                    <a:pt x="33665" y="568281"/>
                    <a:pt x="39094" y="580604"/>
                    <a:pt x="50041" y="584857"/>
                  </a:cubicBezTo>
                  <a:cubicBezTo>
                    <a:pt x="50785" y="585145"/>
                    <a:pt x="51544" y="585393"/>
                    <a:pt x="52316" y="585596"/>
                  </a:cubicBezTo>
                  <a:lnTo>
                    <a:pt x="92392" y="596165"/>
                  </a:lnTo>
                  <a:cubicBezTo>
                    <a:pt x="102160" y="598740"/>
                    <a:pt x="108768" y="607834"/>
                    <a:pt x="108203" y="617920"/>
                  </a:cubicBezTo>
                  <a:lnTo>
                    <a:pt x="105874" y="659304"/>
                  </a:lnTo>
                  <a:cubicBezTo>
                    <a:pt x="105216" y="671030"/>
                    <a:pt x="114188" y="681071"/>
                    <a:pt x="125914" y="681729"/>
                  </a:cubicBezTo>
                  <a:cubicBezTo>
                    <a:pt x="126708" y="681773"/>
                    <a:pt x="127505" y="681773"/>
                    <a:pt x="128299" y="681729"/>
                  </a:cubicBezTo>
                  <a:lnTo>
                    <a:pt x="169683" y="679400"/>
                  </a:lnTo>
                  <a:cubicBezTo>
                    <a:pt x="179769" y="678834"/>
                    <a:pt x="188862" y="685443"/>
                    <a:pt x="191438" y="695211"/>
                  </a:cubicBezTo>
                  <a:lnTo>
                    <a:pt x="202007" y="735287"/>
                  </a:lnTo>
                  <a:cubicBezTo>
                    <a:pt x="205003" y="746643"/>
                    <a:pt x="216639" y="753419"/>
                    <a:pt x="227995" y="750423"/>
                  </a:cubicBezTo>
                  <a:cubicBezTo>
                    <a:pt x="228766" y="750220"/>
                    <a:pt x="229526" y="749973"/>
                    <a:pt x="230269" y="749684"/>
                  </a:cubicBezTo>
                  <a:lnTo>
                    <a:pt x="268910" y="734681"/>
                  </a:lnTo>
                  <a:cubicBezTo>
                    <a:pt x="278326" y="731028"/>
                    <a:pt x="289015" y="734503"/>
                    <a:pt x="294482" y="742996"/>
                  </a:cubicBezTo>
                  <a:lnTo>
                    <a:pt x="316918" y="777840"/>
                  </a:lnTo>
                  <a:cubicBezTo>
                    <a:pt x="323276" y="787715"/>
                    <a:pt x="336436" y="790566"/>
                    <a:pt x="346310" y="784207"/>
                  </a:cubicBezTo>
                  <a:cubicBezTo>
                    <a:pt x="346985" y="783774"/>
                    <a:pt x="347633" y="783302"/>
                    <a:pt x="348253" y="782795"/>
                  </a:cubicBezTo>
                  <a:lnTo>
                    <a:pt x="380354" y="756596"/>
                  </a:lnTo>
                  <a:cubicBezTo>
                    <a:pt x="388182" y="750203"/>
                    <a:pt x="399428" y="750203"/>
                    <a:pt x="407256" y="756596"/>
                  </a:cubicBezTo>
                  <a:lnTo>
                    <a:pt x="439357" y="782795"/>
                  </a:lnTo>
                  <a:cubicBezTo>
                    <a:pt x="448452" y="790227"/>
                    <a:pt x="461849" y="788877"/>
                    <a:pt x="469280" y="779783"/>
                  </a:cubicBezTo>
                  <a:cubicBezTo>
                    <a:pt x="469787" y="779162"/>
                    <a:pt x="470258" y="778513"/>
                    <a:pt x="470692" y="777840"/>
                  </a:cubicBezTo>
                  <a:lnTo>
                    <a:pt x="493128" y="742996"/>
                  </a:lnTo>
                  <a:cubicBezTo>
                    <a:pt x="498595" y="734503"/>
                    <a:pt x="509283" y="731028"/>
                    <a:pt x="518700" y="734681"/>
                  </a:cubicBezTo>
                  <a:lnTo>
                    <a:pt x="557340" y="749684"/>
                  </a:lnTo>
                  <a:cubicBezTo>
                    <a:pt x="568288" y="753937"/>
                    <a:pt x="580611" y="748509"/>
                    <a:pt x="584864" y="737562"/>
                  </a:cubicBezTo>
                  <a:cubicBezTo>
                    <a:pt x="585152" y="736818"/>
                    <a:pt x="585400" y="736059"/>
                    <a:pt x="585603" y="735287"/>
                  </a:cubicBezTo>
                  <a:lnTo>
                    <a:pt x="596172" y="695211"/>
                  </a:lnTo>
                  <a:cubicBezTo>
                    <a:pt x="598747" y="685443"/>
                    <a:pt x="607841" y="678834"/>
                    <a:pt x="617927" y="679400"/>
                  </a:cubicBezTo>
                  <a:lnTo>
                    <a:pt x="659311" y="681729"/>
                  </a:lnTo>
                  <a:cubicBezTo>
                    <a:pt x="671037" y="682387"/>
                    <a:pt x="681077" y="673415"/>
                    <a:pt x="681736" y="661689"/>
                  </a:cubicBezTo>
                  <a:cubicBezTo>
                    <a:pt x="681780" y="660894"/>
                    <a:pt x="681780" y="660098"/>
                    <a:pt x="681736" y="659304"/>
                  </a:cubicBezTo>
                  <a:lnTo>
                    <a:pt x="679407" y="617920"/>
                  </a:lnTo>
                  <a:cubicBezTo>
                    <a:pt x="678841" y="607834"/>
                    <a:pt x="685450" y="598740"/>
                    <a:pt x="695218" y="596165"/>
                  </a:cubicBezTo>
                  <a:lnTo>
                    <a:pt x="735294" y="585596"/>
                  </a:lnTo>
                  <a:cubicBezTo>
                    <a:pt x="746650" y="582600"/>
                    <a:pt x="753426" y="570964"/>
                    <a:pt x="750430" y="559608"/>
                  </a:cubicBezTo>
                  <a:cubicBezTo>
                    <a:pt x="750227" y="558837"/>
                    <a:pt x="749980" y="558077"/>
                    <a:pt x="749691" y="557333"/>
                  </a:cubicBezTo>
                  <a:lnTo>
                    <a:pt x="734688" y="518693"/>
                  </a:lnTo>
                  <a:cubicBezTo>
                    <a:pt x="731034" y="509275"/>
                    <a:pt x="734510" y="498588"/>
                    <a:pt x="743003" y="493121"/>
                  </a:cubicBezTo>
                  <a:lnTo>
                    <a:pt x="777847" y="470685"/>
                  </a:lnTo>
                  <a:cubicBezTo>
                    <a:pt x="787722" y="464327"/>
                    <a:pt x="790573" y="451167"/>
                    <a:pt x="784214" y="441292"/>
                  </a:cubicBezTo>
                  <a:cubicBezTo>
                    <a:pt x="783780" y="440618"/>
                    <a:pt x="783309" y="439970"/>
                    <a:pt x="782802" y="439350"/>
                  </a:cubicBezTo>
                  <a:close/>
                  <a:moveTo>
                    <a:pt x="393805" y="670256"/>
                  </a:moveTo>
                  <a:cubicBezTo>
                    <a:pt x="241122" y="670256"/>
                    <a:pt x="117347" y="546481"/>
                    <a:pt x="117347" y="393798"/>
                  </a:cubicBezTo>
                  <a:cubicBezTo>
                    <a:pt x="117347" y="241115"/>
                    <a:pt x="241122" y="117340"/>
                    <a:pt x="393805" y="117340"/>
                  </a:cubicBezTo>
                  <a:cubicBezTo>
                    <a:pt x="546488" y="117340"/>
                    <a:pt x="670263" y="241115"/>
                    <a:pt x="670263" y="393798"/>
                  </a:cubicBezTo>
                  <a:cubicBezTo>
                    <a:pt x="670092" y="546411"/>
                    <a:pt x="546418" y="670086"/>
                    <a:pt x="393805" y="670256"/>
                  </a:cubicBezTo>
                  <a:close/>
                </a:path>
              </a:pathLst>
            </a:custGeom>
            <a:solidFill>
              <a:schemeClr val="bg2"/>
            </a:solidFill>
            <a:ln w="10616" cap="flat">
              <a:noFill/>
              <a:prstDash val="solid"/>
              <a:miter/>
            </a:ln>
          </p:spPr>
          <p:txBody>
            <a:bodyPr rtlCol="0" anchor="ctr"/>
            <a:lstStyle/>
            <a:p>
              <a:endParaRPr lang="en-US" noProof="0" dirty="0">
                <a:latin typeface="Ellab Sans" panose="02000503000000020004" pitchFamily="2" charset="0"/>
              </a:endParaRPr>
            </a:p>
          </p:txBody>
        </p:sp>
      </p:grpSp>
      <p:sp>
        <p:nvSpPr>
          <p:cNvPr id="4" name="TextBox 3">
            <a:extLst>
              <a:ext uri="{FF2B5EF4-FFF2-40B4-BE49-F238E27FC236}">
                <a16:creationId xmlns:a16="http://schemas.microsoft.com/office/drawing/2014/main" id="{F95B3E67-3FF1-C82A-CB7E-1158E3DBC74F}"/>
              </a:ext>
            </a:extLst>
          </p:cNvPr>
          <p:cNvSpPr txBox="1"/>
          <p:nvPr/>
        </p:nvSpPr>
        <p:spPr>
          <a:xfrm>
            <a:off x="76057" y="6339397"/>
            <a:ext cx="1279420" cy="415498"/>
          </a:xfrm>
          <a:prstGeom prst="rect">
            <a:avLst/>
          </a:prstGeom>
          <a:noFill/>
        </p:spPr>
        <p:txBody>
          <a:bodyPr wrap="square" rtlCol="0">
            <a:spAutoFit/>
          </a:bodyPr>
          <a:lstStyle/>
          <a:p>
            <a:r>
              <a:rPr lang="en-US" sz="700" noProof="0" dirty="0">
                <a:solidFill>
                  <a:schemeClr val="accent1"/>
                </a:solidFill>
                <a:latin typeface="Ellab Sans SemiBold" panose="02000503000000020004" pitchFamily="2" charset="0"/>
                <a:ea typeface="Ellab Sans SemiBold" panose="02000503000000020004" pitchFamily="2" charset="0"/>
                <a:cs typeface="Ellab Sans SemiBold" panose="02000503000000020004" pitchFamily="2" charset="0"/>
              </a:rPr>
              <a:t>Your Life Science</a:t>
            </a:r>
          </a:p>
          <a:p>
            <a:r>
              <a:rPr lang="en-US" sz="700" noProof="0" dirty="0">
                <a:solidFill>
                  <a:schemeClr val="accent1"/>
                </a:solidFill>
                <a:latin typeface="Ellab Sans SemiBold" panose="02000503000000020004" pitchFamily="2" charset="0"/>
                <a:ea typeface="Ellab Sans SemiBold" panose="02000503000000020004" pitchFamily="2" charset="0"/>
                <a:cs typeface="Ellab Sans SemiBold" panose="02000503000000020004" pitchFamily="2" charset="0"/>
              </a:rPr>
              <a:t>Compliance</a:t>
            </a:r>
          </a:p>
          <a:p>
            <a:r>
              <a:rPr lang="en-US" sz="700" noProof="0" dirty="0">
                <a:solidFill>
                  <a:schemeClr val="bg2"/>
                </a:solidFill>
                <a:latin typeface="Ellab Sans SemiBold" panose="02000503000000020004" pitchFamily="2" charset="0"/>
                <a:ea typeface="Ellab Sans SemiBold" panose="02000503000000020004" pitchFamily="2" charset="0"/>
                <a:cs typeface="Ellab Sans SemiBold" panose="02000503000000020004" pitchFamily="2" charset="0"/>
              </a:rPr>
              <a:t>Partner</a:t>
            </a:r>
          </a:p>
        </p:txBody>
      </p:sp>
      <p:sp>
        <p:nvSpPr>
          <p:cNvPr id="7" name="Rectangle: Rounded Corners 6">
            <a:extLst>
              <a:ext uri="{FF2B5EF4-FFF2-40B4-BE49-F238E27FC236}">
                <a16:creationId xmlns:a16="http://schemas.microsoft.com/office/drawing/2014/main" id="{B09E0CE8-4DD3-B6FE-287E-717BAFEDC451}"/>
              </a:ext>
            </a:extLst>
          </p:cNvPr>
          <p:cNvSpPr/>
          <p:nvPr/>
        </p:nvSpPr>
        <p:spPr>
          <a:xfrm>
            <a:off x="7200929" y="4746485"/>
            <a:ext cx="4531679" cy="1699735"/>
          </a:xfrm>
          <a:prstGeom prst="roundRect">
            <a:avLst>
              <a:gd name="adj" fmla="val 4392"/>
            </a:avLst>
          </a:prstGeom>
          <a:gradFill>
            <a:gsLst>
              <a:gs pos="0">
                <a:schemeClr val="accent1">
                  <a:lumMod val="5000"/>
                  <a:lumOff val="95000"/>
                  <a:alpha val="0"/>
                </a:schemeClr>
              </a:gs>
              <a:gs pos="100000">
                <a:schemeClr val="accent1">
                  <a:alpha val="49000"/>
                </a:schemeClr>
              </a:gs>
            </a:gsLst>
            <a:lin ang="2700000" scaled="0"/>
          </a:gradFill>
          <a:ln w="12700">
            <a:gradFill>
              <a:gsLst>
                <a:gs pos="32000">
                  <a:schemeClr val="accent1">
                    <a:lumMod val="5000"/>
                    <a:lumOff val="95000"/>
                    <a:alpha val="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noProof="0" dirty="0"/>
          </a:p>
        </p:txBody>
      </p:sp>
      <p:sp>
        <p:nvSpPr>
          <p:cNvPr id="8" name="Title 5">
            <a:extLst>
              <a:ext uri="{FF2B5EF4-FFF2-40B4-BE49-F238E27FC236}">
                <a16:creationId xmlns:a16="http://schemas.microsoft.com/office/drawing/2014/main" id="{D78B0148-777D-B35E-50C3-ADFA4292547A}"/>
              </a:ext>
            </a:extLst>
          </p:cNvPr>
          <p:cNvSpPr txBox="1">
            <a:spLocks/>
          </p:cNvSpPr>
          <p:nvPr/>
        </p:nvSpPr>
        <p:spPr bwMode="auto">
          <a:xfrm>
            <a:off x="7348723" y="5767992"/>
            <a:ext cx="1451332" cy="967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gn="ctr">
              <a:lnSpc>
                <a:spcPct val="100000"/>
              </a:lnSpc>
            </a:pPr>
            <a:r>
              <a:rPr lang="en-US" sz="1400" dirty="0">
                <a:solidFill>
                  <a:schemeClr val="accent1"/>
                </a:solidFill>
                <a:ea typeface="Ellab Sans"/>
              </a:rPr>
              <a:t>N</a:t>
            </a:r>
            <a:r>
              <a:rPr lang="en-US" sz="1400" noProof="0" dirty="0" err="1">
                <a:solidFill>
                  <a:schemeClr val="accent1"/>
                </a:solidFill>
                <a:ea typeface="Ellab Sans"/>
              </a:rPr>
              <a:t>umerous</a:t>
            </a:r>
            <a:r>
              <a:rPr lang="en-US" sz="1400" noProof="0" dirty="0">
                <a:solidFill>
                  <a:schemeClr val="accent1"/>
                </a:solidFill>
                <a:ea typeface="Ellab Sans"/>
              </a:rPr>
              <a:t> reports for data analysis</a:t>
            </a:r>
          </a:p>
        </p:txBody>
      </p:sp>
      <p:sp>
        <p:nvSpPr>
          <p:cNvPr id="9" name="TextBox 8">
            <a:extLst>
              <a:ext uri="{FF2B5EF4-FFF2-40B4-BE49-F238E27FC236}">
                <a16:creationId xmlns:a16="http://schemas.microsoft.com/office/drawing/2014/main" id="{F1E82058-408A-6945-358E-0642D63D0086}"/>
              </a:ext>
            </a:extLst>
          </p:cNvPr>
          <p:cNvSpPr txBox="1"/>
          <p:nvPr/>
        </p:nvSpPr>
        <p:spPr>
          <a:xfrm>
            <a:off x="9333420" y="5028112"/>
            <a:ext cx="2240934" cy="415498"/>
          </a:xfrm>
          <a:prstGeom prst="rect">
            <a:avLst/>
          </a:prstGeom>
          <a:noFill/>
        </p:spPr>
        <p:txBody>
          <a:bodyPr wrap="square" lIns="91440" tIns="45720" rIns="91440" bIns="45720" rtlCol="0" anchor="t">
            <a:spAutoFit/>
          </a:bodyPr>
          <a:lstStyle/>
          <a:p>
            <a:pPr marL="171450" indent="-171450">
              <a:spcBef>
                <a:spcPts val="600"/>
              </a:spcBef>
              <a:buClr>
                <a:schemeClr val="accent1"/>
              </a:buClr>
              <a:buFont typeface="Arial" panose="020B0604020202020204" pitchFamily="34" charset="0"/>
              <a:buChar char="•"/>
            </a:pPr>
            <a:r>
              <a:rPr lang="en-US" sz="1050" noProof="0" dirty="0">
                <a:solidFill>
                  <a:schemeClr val="bg2"/>
                </a:solidFill>
                <a:latin typeface="+mj-lt"/>
              </a:rPr>
              <a:t>More than 30 different analytic tools and reports</a:t>
            </a:r>
          </a:p>
        </p:txBody>
      </p:sp>
      <p:sp>
        <p:nvSpPr>
          <p:cNvPr id="11" name="Freeform: Shape 10">
            <a:extLst>
              <a:ext uri="{FF2B5EF4-FFF2-40B4-BE49-F238E27FC236}">
                <a16:creationId xmlns:a16="http://schemas.microsoft.com/office/drawing/2014/main" id="{CDD1AA5A-30F9-2C6C-A9B6-4A1EE5A730BB}"/>
              </a:ext>
            </a:extLst>
          </p:cNvPr>
          <p:cNvSpPr/>
          <p:nvPr/>
        </p:nvSpPr>
        <p:spPr>
          <a:xfrm>
            <a:off x="7853412" y="5036217"/>
            <a:ext cx="489117" cy="489117"/>
          </a:xfrm>
          <a:custGeom>
            <a:avLst/>
            <a:gdLst>
              <a:gd name="connsiteX0" fmla="*/ 244559 w 489117"/>
              <a:gd name="connsiteY0" fmla="*/ 0 h 489117"/>
              <a:gd name="connsiteX1" fmla="*/ 0 w 489117"/>
              <a:gd name="connsiteY1" fmla="*/ 244559 h 489117"/>
              <a:gd name="connsiteX2" fmla="*/ 244559 w 489117"/>
              <a:gd name="connsiteY2" fmla="*/ 489118 h 489117"/>
              <a:gd name="connsiteX3" fmla="*/ 489118 w 489117"/>
              <a:gd name="connsiteY3" fmla="*/ 244559 h 489117"/>
              <a:gd name="connsiteX4" fmla="*/ 244559 w 489117"/>
              <a:gd name="connsiteY4" fmla="*/ 0 h 489117"/>
              <a:gd name="connsiteX5" fmla="*/ 209789 w 489117"/>
              <a:gd name="connsiteY5" fmla="*/ 344126 h 489117"/>
              <a:gd name="connsiteX6" fmla="*/ 103214 w 489117"/>
              <a:gd name="connsiteY6" fmla="*/ 237541 h 489117"/>
              <a:gd name="connsiteX7" fmla="*/ 139430 w 489117"/>
              <a:gd name="connsiteY7" fmla="*/ 201325 h 489117"/>
              <a:gd name="connsiteX8" fmla="*/ 209789 w 489117"/>
              <a:gd name="connsiteY8" fmla="*/ 271684 h 489117"/>
              <a:gd name="connsiteX9" fmla="*/ 353887 w 489117"/>
              <a:gd name="connsiteY9" fmla="*/ 127596 h 489117"/>
              <a:gd name="connsiteX10" fmla="*/ 390103 w 489117"/>
              <a:gd name="connsiteY10" fmla="*/ 163812 h 48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9117" h="489117">
                <a:moveTo>
                  <a:pt x="244559" y="0"/>
                </a:moveTo>
                <a:cubicBezTo>
                  <a:pt x="109493" y="0"/>
                  <a:pt x="0" y="109493"/>
                  <a:pt x="0" y="244559"/>
                </a:cubicBezTo>
                <a:cubicBezTo>
                  <a:pt x="0" y="379624"/>
                  <a:pt x="109493" y="489118"/>
                  <a:pt x="244559" y="489118"/>
                </a:cubicBezTo>
                <a:cubicBezTo>
                  <a:pt x="379625" y="489118"/>
                  <a:pt x="489118" y="379624"/>
                  <a:pt x="489118" y="244559"/>
                </a:cubicBezTo>
                <a:cubicBezTo>
                  <a:pt x="488965" y="109556"/>
                  <a:pt x="379562" y="152"/>
                  <a:pt x="244559" y="0"/>
                </a:cubicBezTo>
                <a:close/>
                <a:moveTo>
                  <a:pt x="209789" y="344126"/>
                </a:moveTo>
                <a:lnTo>
                  <a:pt x="103214" y="237541"/>
                </a:lnTo>
                <a:lnTo>
                  <a:pt x="139430" y="201325"/>
                </a:lnTo>
                <a:lnTo>
                  <a:pt x="209789" y="271684"/>
                </a:lnTo>
                <a:lnTo>
                  <a:pt x="353887" y="127596"/>
                </a:lnTo>
                <a:lnTo>
                  <a:pt x="390103" y="163812"/>
                </a:lnTo>
                <a:close/>
              </a:path>
            </a:pathLst>
          </a:custGeom>
          <a:solidFill>
            <a:schemeClr val="accent1"/>
          </a:solidFill>
          <a:ln w="10616" cap="flat">
            <a:noFill/>
            <a:prstDash val="solid"/>
            <a:miter/>
          </a:ln>
        </p:spPr>
        <p:txBody>
          <a:bodyPr rtlCol="0" anchor="ctr"/>
          <a:lstStyle/>
          <a:p>
            <a:endParaRPr lang="en-US" noProof="0" dirty="0">
              <a:latin typeface="Ellab Sans" panose="02000503000000020004" pitchFamily="2" charset="0"/>
            </a:endParaRPr>
          </a:p>
        </p:txBody>
      </p:sp>
      <p:sp>
        <p:nvSpPr>
          <p:cNvPr id="12" name="Freeform: Shape 11">
            <a:extLst>
              <a:ext uri="{FF2B5EF4-FFF2-40B4-BE49-F238E27FC236}">
                <a16:creationId xmlns:a16="http://schemas.microsoft.com/office/drawing/2014/main" id="{708C7C4E-919B-3EBB-C679-277876B61447}"/>
              </a:ext>
            </a:extLst>
          </p:cNvPr>
          <p:cNvSpPr/>
          <p:nvPr/>
        </p:nvSpPr>
        <p:spPr>
          <a:xfrm>
            <a:off x="7695113" y="4884749"/>
            <a:ext cx="787602" cy="787595"/>
          </a:xfrm>
          <a:custGeom>
            <a:avLst/>
            <a:gdLst>
              <a:gd name="connsiteX0" fmla="*/ 756602 w 787602"/>
              <a:gd name="connsiteY0" fmla="*/ 407249 h 787595"/>
              <a:gd name="connsiteX1" fmla="*/ 756602 w 787602"/>
              <a:gd name="connsiteY1" fmla="*/ 380347 h 787595"/>
              <a:gd name="connsiteX2" fmla="*/ 782802 w 787602"/>
              <a:gd name="connsiteY2" fmla="*/ 348246 h 787595"/>
              <a:gd name="connsiteX3" fmla="*/ 779790 w 787602"/>
              <a:gd name="connsiteY3" fmla="*/ 318323 h 787595"/>
              <a:gd name="connsiteX4" fmla="*/ 777847 w 787602"/>
              <a:gd name="connsiteY4" fmla="*/ 316911 h 787595"/>
              <a:gd name="connsiteX5" fmla="*/ 743003 w 787602"/>
              <a:gd name="connsiteY5" fmla="*/ 294475 h 787595"/>
              <a:gd name="connsiteX6" fmla="*/ 734688 w 787602"/>
              <a:gd name="connsiteY6" fmla="*/ 268903 h 787595"/>
              <a:gd name="connsiteX7" fmla="*/ 749691 w 787602"/>
              <a:gd name="connsiteY7" fmla="*/ 230263 h 787595"/>
              <a:gd name="connsiteX8" fmla="*/ 737568 w 787602"/>
              <a:gd name="connsiteY8" fmla="*/ 202739 h 787595"/>
              <a:gd name="connsiteX9" fmla="*/ 735294 w 787602"/>
              <a:gd name="connsiteY9" fmla="*/ 202000 h 787595"/>
              <a:gd name="connsiteX10" fmla="*/ 695218 w 787602"/>
              <a:gd name="connsiteY10" fmla="*/ 191431 h 787595"/>
              <a:gd name="connsiteX11" fmla="*/ 679407 w 787602"/>
              <a:gd name="connsiteY11" fmla="*/ 169676 h 787595"/>
              <a:gd name="connsiteX12" fmla="*/ 681736 w 787602"/>
              <a:gd name="connsiteY12" fmla="*/ 128292 h 787595"/>
              <a:gd name="connsiteX13" fmla="*/ 661696 w 787602"/>
              <a:gd name="connsiteY13" fmla="*/ 105867 h 787595"/>
              <a:gd name="connsiteX14" fmla="*/ 659311 w 787602"/>
              <a:gd name="connsiteY14" fmla="*/ 105867 h 787595"/>
              <a:gd name="connsiteX15" fmla="*/ 617927 w 787602"/>
              <a:gd name="connsiteY15" fmla="*/ 108196 h 787595"/>
              <a:gd name="connsiteX16" fmla="*/ 596172 w 787602"/>
              <a:gd name="connsiteY16" fmla="*/ 92385 h 787595"/>
              <a:gd name="connsiteX17" fmla="*/ 585603 w 787602"/>
              <a:gd name="connsiteY17" fmla="*/ 52309 h 787595"/>
              <a:gd name="connsiteX18" fmla="*/ 559615 w 787602"/>
              <a:gd name="connsiteY18" fmla="*/ 37173 h 787595"/>
              <a:gd name="connsiteX19" fmla="*/ 557340 w 787602"/>
              <a:gd name="connsiteY19" fmla="*/ 37912 h 787595"/>
              <a:gd name="connsiteX20" fmla="*/ 518700 w 787602"/>
              <a:gd name="connsiteY20" fmla="*/ 52915 h 787595"/>
              <a:gd name="connsiteX21" fmla="*/ 493128 w 787602"/>
              <a:gd name="connsiteY21" fmla="*/ 44600 h 787595"/>
              <a:gd name="connsiteX22" fmla="*/ 470692 w 787602"/>
              <a:gd name="connsiteY22" fmla="*/ 9756 h 787595"/>
              <a:gd name="connsiteX23" fmla="*/ 441299 w 787602"/>
              <a:gd name="connsiteY23" fmla="*/ 3389 h 787595"/>
              <a:gd name="connsiteX24" fmla="*/ 439357 w 787602"/>
              <a:gd name="connsiteY24" fmla="*/ 4801 h 787595"/>
              <a:gd name="connsiteX25" fmla="*/ 407256 w 787602"/>
              <a:gd name="connsiteY25" fmla="*/ 31000 h 787595"/>
              <a:gd name="connsiteX26" fmla="*/ 380354 w 787602"/>
              <a:gd name="connsiteY26" fmla="*/ 31000 h 787595"/>
              <a:gd name="connsiteX27" fmla="*/ 348253 w 787602"/>
              <a:gd name="connsiteY27" fmla="*/ 4801 h 787595"/>
              <a:gd name="connsiteX28" fmla="*/ 318330 w 787602"/>
              <a:gd name="connsiteY28" fmla="*/ 7813 h 787595"/>
              <a:gd name="connsiteX29" fmla="*/ 316918 w 787602"/>
              <a:gd name="connsiteY29" fmla="*/ 9756 h 787595"/>
              <a:gd name="connsiteX30" fmla="*/ 294482 w 787602"/>
              <a:gd name="connsiteY30" fmla="*/ 44600 h 787595"/>
              <a:gd name="connsiteX31" fmla="*/ 268910 w 787602"/>
              <a:gd name="connsiteY31" fmla="*/ 52915 h 787595"/>
              <a:gd name="connsiteX32" fmla="*/ 230269 w 787602"/>
              <a:gd name="connsiteY32" fmla="*/ 37912 h 787595"/>
              <a:gd name="connsiteX33" fmla="*/ 202746 w 787602"/>
              <a:gd name="connsiteY33" fmla="*/ 50034 h 787595"/>
              <a:gd name="connsiteX34" fmla="*/ 202007 w 787602"/>
              <a:gd name="connsiteY34" fmla="*/ 52309 h 787595"/>
              <a:gd name="connsiteX35" fmla="*/ 191438 w 787602"/>
              <a:gd name="connsiteY35" fmla="*/ 92385 h 787595"/>
              <a:gd name="connsiteX36" fmla="*/ 169683 w 787602"/>
              <a:gd name="connsiteY36" fmla="*/ 108196 h 787595"/>
              <a:gd name="connsiteX37" fmla="*/ 128299 w 787602"/>
              <a:gd name="connsiteY37" fmla="*/ 105867 h 787595"/>
              <a:gd name="connsiteX38" fmla="*/ 105874 w 787602"/>
              <a:gd name="connsiteY38" fmla="*/ 125907 h 787595"/>
              <a:gd name="connsiteX39" fmla="*/ 105874 w 787602"/>
              <a:gd name="connsiteY39" fmla="*/ 128292 h 787595"/>
              <a:gd name="connsiteX40" fmla="*/ 108203 w 787602"/>
              <a:gd name="connsiteY40" fmla="*/ 169676 h 787595"/>
              <a:gd name="connsiteX41" fmla="*/ 92392 w 787602"/>
              <a:gd name="connsiteY41" fmla="*/ 191431 h 787595"/>
              <a:gd name="connsiteX42" fmla="*/ 52316 w 787602"/>
              <a:gd name="connsiteY42" fmla="*/ 202000 h 787595"/>
              <a:gd name="connsiteX43" fmla="*/ 37180 w 787602"/>
              <a:gd name="connsiteY43" fmla="*/ 227988 h 787595"/>
              <a:gd name="connsiteX44" fmla="*/ 37919 w 787602"/>
              <a:gd name="connsiteY44" fmla="*/ 230263 h 787595"/>
              <a:gd name="connsiteX45" fmla="*/ 52922 w 787602"/>
              <a:gd name="connsiteY45" fmla="*/ 268903 h 787595"/>
              <a:gd name="connsiteX46" fmla="*/ 44607 w 787602"/>
              <a:gd name="connsiteY46" fmla="*/ 294475 h 787595"/>
              <a:gd name="connsiteX47" fmla="*/ 9763 w 787602"/>
              <a:gd name="connsiteY47" fmla="*/ 316911 h 787595"/>
              <a:gd name="connsiteX48" fmla="*/ 3384 w 787602"/>
              <a:gd name="connsiteY48" fmla="*/ 346301 h 787595"/>
              <a:gd name="connsiteX49" fmla="*/ 4797 w 787602"/>
              <a:gd name="connsiteY49" fmla="*/ 348246 h 787595"/>
              <a:gd name="connsiteX50" fmla="*/ 31007 w 787602"/>
              <a:gd name="connsiteY50" fmla="*/ 380347 h 787595"/>
              <a:gd name="connsiteX51" fmla="*/ 31007 w 787602"/>
              <a:gd name="connsiteY51" fmla="*/ 407249 h 787595"/>
              <a:gd name="connsiteX52" fmla="*/ 4797 w 787602"/>
              <a:gd name="connsiteY52" fmla="*/ 439350 h 787595"/>
              <a:gd name="connsiteX53" fmla="*/ 7818 w 787602"/>
              <a:gd name="connsiteY53" fmla="*/ 469272 h 787595"/>
              <a:gd name="connsiteX54" fmla="*/ 9763 w 787602"/>
              <a:gd name="connsiteY54" fmla="*/ 470685 h 787595"/>
              <a:gd name="connsiteX55" fmla="*/ 44607 w 787602"/>
              <a:gd name="connsiteY55" fmla="*/ 493121 h 787595"/>
              <a:gd name="connsiteX56" fmla="*/ 52922 w 787602"/>
              <a:gd name="connsiteY56" fmla="*/ 518693 h 787595"/>
              <a:gd name="connsiteX57" fmla="*/ 37919 w 787602"/>
              <a:gd name="connsiteY57" fmla="*/ 557333 h 787595"/>
              <a:gd name="connsiteX58" fmla="*/ 50041 w 787602"/>
              <a:gd name="connsiteY58" fmla="*/ 584857 h 787595"/>
              <a:gd name="connsiteX59" fmla="*/ 52316 w 787602"/>
              <a:gd name="connsiteY59" fmla="*/ 585596 h 787595"/>
              <a:gd name="connsiteX60" fmla="*/ 92392 w 787602"/>
              <a:gd name="connsiteY60" fmla="*/ 596165 h 787595"/>
              <a:gd name="connsiteX61" fmla="*/ 108203 w 787602"/>
              <a:gd name="connsiteY61" fmla="*/ 617920 h 787595"/>
              <a:gd name="connsiteX62" fmla="*/ 105874 w 787602"/>
              <a:gd name="connsiteY62" fmla="*/ 659304 h 787595"/>
              <a:gd name="connsiteX63" fmla="*/ 125914 w 787602"/>
              <a:gd name="connsiteY63" fmla="*/ 681729 h 787595"/>
              <a:gd name="connsiteX64" fmla="*/ 128299 w 787602"/>
              <a:gd name="connsiteY64" fmla="*/ 681729 h 787595"/>
              <a:gd name="connsiteX65" fmla="*/ 169683 w 787602"/>
              <a:gd name="connsiteY65" fmla="*/ 679400 h 787595"/>
              <a:gd name="connsiteX66" fmla="*/ 191438 w 787602"/>
              <a:gd name="connsiteY66" fmla="*/ 695211 h 787595"/>
              <a:gd name="connsiteX67" fmla="*/ 202007 w 787602"/>
              <a:gd name="connsiteY67" fmla="*/ 735287 h 787595"/>
              <a:gd name="connsiteX68" fmla="*/ 227995 w 787602"/>
              <a:gd name="connsiteY68" fmla="*/ 750423 h 787595"/>
              <a:gd name="connsiteX69" fmla="*/ 230269 w 787602"/>
              <a:gd name="connsiteY69" fmla="*/ 749684 h 787595"/>
              <a:gd name="connsiteX70" fmla="*/ 268910 w 787602"/>
              <a:gd name="connsiteY70" fmla="*/ 734681 h 787595"/>
              <a:gd name="connsiteX71" fmla="*/ 294482 w 787602"/>
              <a:gd name="connsiteY71" fmla="*/ 742996 h 787595"/>
              <a:gd name="connsiteX72" fmla="*/ 316918 w 787602"/>
              <a:gd name="connsiteY72" fmla="*/ 777840 h 787595"/>
              <a:gd name="connsiteX73" fmla="*/ 346310 w 787602"/>
              <a:gd name="connsiteY73" fmla="*/ 784207 h 787595"/>
              <a:gd name="connsiteX74" fmla="*/ 348253 w 787602"/>
              <a:gd name="connsiteY74" fmla="*/ 782795 h 787595"/>
              <a:gd name="connsiteX75" fmla="*/ 380354 w 787602"/>
              <a:gd name="connsiteY75" fmla="*/ 756596 h 787595"/>
              <a:gd name="connsiteX76" fmla="*/ 407256 w 787602"/>
              <a:gd name="connsiteY76" fmla="*/ 756596 h 787595"/>
              <a:gd name="connsiteX77" fmla="*/ 439357 w 787602"/>
              <a:gd name="connsiteY77" fmla="*/ 782795 h 787595"/>
              <a:gd name="connsiteX78" fmla="*/ 469280 w 787602"/>
              <a:gd name="connsiteY78" fmla="*/ 779783 h 787595"/>
              <a:gd name="connsiteX79" fmla="*/ 470692 w 787602"/>
              <a:gd name="connsiteY79" fmla="*/ 777840 h 787595"/>
              <a:gd name="connsiteX80" fmla="*/ 493128 w 787602"/>
              <a:gd name="connsiteY80" fmla="*/ 742996 h 787595"/>
              <a:gd name="connsiteX81" fmla="*/ 518700 w 787602"/>
              <a:gd name="connsiteY81" fmla="*/ 734681 h 787595"/>
              <a:gd name="connsiteX82" fmla="*/ 557340 w 787602"/>
              <a:gd name="connsiteY82" fmla="*/ 749684 h 787595"/>
              <a:gd name="connsiteX83" fmla="*/ 584864 w 787602"/>
              <a:gd name="connsiteY83" fmla="*/ 737562 h 787595"/>
              <a:gd name="connsiteX84" fmla="*/ 585603 w 787602"/>
              <a:gd name="connsiteY84" fmla="*/ 735287 h 787595"/>
              <a:gd name="connsiteX85" fmla="*/ 596172 w 787602"/>
              <a:gd name="connsiteY85" fmla="*/ 695211 h 787595"/>
              <a:gd name="connsiteX86" fmla="*/ 617927 w 787602"/>
              <a:gd name="connsiteY86" fmla="*/ 679400 h 787595"/>
              <a:gd name="connsiteX87" fmla="*/ 659311 w 787602"/>
              <a:gd name="connsiteY87" fmla="*/ 681729 h 787595"/>
              <a:gd name="connsiteX88" fmla="*/ 681736 w 787602"/>
              <a:gd name="connsiteY88" fmla="*/ 661689 h 787595"/>
              <a:gd name="connsiteX89" fmla="*/ 681736 w 787602"/>
              <a:gd name="connsiteY89" fmla="*/ 659304 h 787595"/>
              <a:gd name="connsiteX90" fmla="*/ 679407 w 787602"/>
              <a:gd name="connsiteY90" fmla="*/ 617920 h 787595"/>
              <a:gd name="connsiteX91" fmla="*/ 695218 w 787602"/>
              <a:gd name="connsiteY91" fmla="*/ 596165 h 787595"/>
              <a:gd name="connsiteX92" fmla="*/ 735294 w 787602"/>
              <a:gd name="connsiteY92" fmla="*/ 585596 h 787595"/>
              <a:gd name="connsiteX93" fmla="*/ 750430 w 787602"/>
              <a:gd name="connsiteY93" fmla="*/ 559608 h 787595"/>
              <a:gd name="connsiteX94" fmla="*/ 749691 w 787602"/>
              <a:gd name="connsiteY94" fmla="*/ 557333 h 787595"/>
              <a:gd name="connsiteX95" fmla="*/ 734688 w 787602"/>
              <a:gd name="connsiteY95" fmla="*/ 518693 h 787595"/>
              <a:gd name="connsiteX96" fmla="*/ 743003 w 787602"/>
              <a:gd name="connsiteY96" fmla="*/ 493121 h 787595"/>
              <a:gd name="connsiteX97" fmla="*/ 777847 w 787602"/>
              <a:gd name="connsiteY97" fmla="*/ 470685 h 787595"/>
              <a:gd name="connsiteX98" fmla="*/ 784214 w 787602"/>
              <a:gd name="connsiteY98" fmla="*/ 441292 h 787595"/>
              <a:gd name="connsiteX99" fmla="*/ 782802 w 787602"/>
              <a:gd name="connsiteY99" fmla="*/ 439350 h 787595"/>
              <a:gd name="connsiteX100" fmla="*/ 393805 w 787602"/>
              <a:gd name="connsiteY100" fmla="*/ 670256 h 787595"/>
              <a:gd name="connsiteX101" fmla="*/ 117347 w 787602"/>
              <a:gd name="connsiteY101" fmla="*/ 393798 h 787595"/>
              <a:gd name="connsiteX102" fmla="*/ 393805 w 787602"/>
              <a:gd name="connsiteY102" fmla="*/ 117340 h 787595"/>
              <a:gd name="connsiteX103" fmla="*/ 670263 w 787602"/>
              <a:gd name="connsiteY103" fmla="*/ 393798 h 787595"/>
              <a:gd name="connsiteX104" fmla="*/ 393805 w 787602"/>
              <a:gd name="connsiteY104" fmla="*/ 670256 h 78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787602" h="787595">
                <a:moveTo>
                  <a:pt x="756602" y="407249"/>
                </a:moveTo>
                <a:cubicBezTo>
                  <a:pt x="750210" y="399421"/>
                  <a:pt x="750210" y="388175"/>
                  <a:pt x="756602" y="380347"/>
                </a:cubicBezTo>
                <a:lnTo>
                  <a:pt x="782802" y="348246"/>
                </a:lnTo>
                <a:cubicBezTo>
                  <a:pt x="790234" y="339151"/>
                  <a:pt x="788884" y="325754"/>
                  <a:pt x="779790" y="318323"/>
                </a:cubicBezTo>
                <a:cubicBezTo>
                  <a:pt x="779169" y="317816"/>
                  <a:pt x="778520" y="317345"/>
                  <a:pt x="777847" y="316911"/>
                </a:cubicBezTo>
                <a:lnTo>
                  <a:pt x="743003" y="294475"/>
                </a:lnTo>
                <a:cubicBezTo>
                  <a:pt x="734509" y="289008"/>
                  <a:pt x="731034" y="278319"/>
                  <a:pt x="734688" y="268903"/>
                </a:cubicBezTo>
                <a:lnTo>
                  <a:pt x="749691" y="230263"/>
                </a:lnTo>
                <a:cubicBezTo>
                  <a:pt x="753944" y="219315"/>
                  <a:pt x="748516" y="206992"/>
                  <a:pt x="737568" y="202739"/>
                </a:cubicBezTo>
                <a:cubicBezTo>
                  <a:pt x="736825" y="202451"/>
                  <a:pt x="736066" y="202203"/>
                  <a:pt x="735294" y="202000"/>
                </a:cubicBezTo>
                <a:lnTo>
                  <a:pt x="695218" y="191431"/>
                </a:lnTo>
                <a:cubicBezTo>
                  <a:pt x="685450" y="188856"/>
                  <a:pt x="678841" y="179762"/>
                  <a:pt x="679407" y="169676"/>
                </a:cubicBezTo>
                <a:lnTo>
                  <a:pt x="681736" y="128292"/>
                </a:lnTo>
                <a:cubicBezTo>
                  <a:pt x="682394" y="116566"/>
                  <a:pt x="673422" y="106525"/>
                  <a:pt x="661696" y="105867"/>
                </a:cubicBezTo>
                <a:cubicBezTo>
                  <a:pt x="660901" y="105823"/>
                  <a:pt x="660105" y="105823"/>
                  <a:pt x="659311" y="105867"/>
                </a:cubicBezTo>
                <a:lnTo>
                  <a:pt x="617927" y="108196"/>
                </a:lnTo>
                <a:cubicBezTo>
                  <a:pt x="607841" y="108762"/>
                  <a:pt x="598747" y="102153"/>
                  <a:pt x="596172" y="92385"/>
                </a:cubicBezTo>
                <a:lnTo>
                  <a:pt x="585603" y="52309"/>
                </a:lnTo>
                <a:cubicBezTo>
                  <a:pt x="582606" y="40953"/>
                  <a:pt x="570971" y="34176"/>
                  <a:pt x="559615" y="37173"/>
                </a:cubicBezTo>
                <a:cubicBezTo>
                  <a:pt x="558844" y="37376"/>
                  <a:pt x="558083" y="37623"/>
                  <a:pt x="557340" y="37912"/>
                </a:cubicBezTo>
                <a:lnTo>
                  <a:pt x="518700" y="52915"/>
                </a:lnTo>
                <a:cubicBezTo>
                  <a:pt x="509282" y="56568"/>
                  <a:pt x="498595" y="53093"/>
                  <a:pt x="493128" y="44600"/>
                </a:cubicBezTo>
                <a:lnTo>
                  <a:pt x="470692" y="9756"/>
                </a:lnTo>
                <a:cubicBezTo>
                  <a:pt x="464333" y="-119"/>
                  <a:pt x="451174" y="-2970"/>
                  <a:pt x="441299" y="3389"/>
                </a:cubicBezTo>
                <a:cubicBezTo>
                  <a:pt x="440625" y="3822"/>
                  <a:pt x="439977" y="4293"/>
                  <a:pt x="439357" y="4801"/>
                </a:cubicBezTo>
                <a:lnTo>
                  <a:pt x="407256" y="31000"/>
                </a:lnTo>
                <a:cubicBezTo>
                  <a:pt x="399428" y="37393"/>
                  <a:pt x="388182" y="37393"/>
                  <a:pt x="380354" y="31000"/>
                </a:cubicBezTo>
                <a:lnTo>
                  <a:pt x="348253" y="4801"/>
                </a:lnTo>
                <a:cubicBezTo>
                  <a:pt x="339158" y="-2631"/>
                  <a:pt x="325761" y="-1281"/>
                  <a:pt x="318330" y="7813"/>
                </a:cubicBezTo>
                <a:cubicBezTo>
                  <a:pt x="317823" y="8434"/>
                  <a:pt x="317352" y="9083"/>
                  <a:pt x="316918" y="9756"/>
                </a:cubicBezTo>
                <a:lnTo>
                  <a:pt x="294482" y="44600"/>
                </a:lnTo>
                <a:cubicBezTo>
                  <a:pt x="289015" y="53093"/>
                  <a:pt x="278326" y="56568"/>
                  <a:pt x="268910" y="52915"/>
                </a:cubicBezTo>
                <a:lnTo>
                  <a:pt x="230269" y="37912"/>
                </a:lnTo>
                <a:cubicBezTo>
                  <a:pt x="219322" y="33659"/>
                  <a:pt x="206999" y="39087"/>
                  <a:pt x="202746" y="50034"/>
                </a:cubicBezTo>
                <a:cubicBezTo>
                  <a:pt x="202458" y="50778"/>
                  <a:pt x="202210" y="51537"/>
                  <a:pt x="202007" y="52309"/>
                </a:cubicBezTo>
                <a:lnTo>
                  <a:pt x="191438" y="92385"/>
                </a:lnTo>
                <a:cubicBezTo>
                  <a:pt x="188862" y="102153"/>
                  <a:pt x="179769" y="108762"/>
                  <a:pt x="169683" y="108196"/>
                </a:cubicBezTo>
                <a:lnTo>
                  <a:pt x="128299" y="105867"/>
                </a:lnTo>
                <a:cubicBezTo>
                  <a:pt x="116573" y="105209"/>
                  <a:pt x="106532" y="114181"/>
                  <a:pt x="105874" y="125907"/>
                </a:cubicBezTo>
                <a:cubicBezTo>
                  <a:pt x="105829" y="126702"/>
                  <a:pt x="105829" y="127498"/>
                  <a:pt x="105874" y="128292"/>
                </a:cubicBezTo>
                <a:lnTo>
                  <a:pt x="108203" y="169676"/>
                </a:lnTo>
                <a:cubicBezTo>
                  <a:pt x="108768" y="179762"/>
                  <a:pt x="102160" y="188856"/>
                  <a:pt x="92392" y="191431"/>
                </a:cubicBezTo>
                <a:lnTo>
                  <a:pt x="52316" y="202000"/>
                </a:lnTo>
                <a:cubicBezTo>
                  <a:pt x="40960" y="204996"/>
                  <a:pt x="34183" y="216632"/>
                  <a:pt x="37180" y="227988"/>
                </a:cubicBezTo>
                <a:cubicBezTo>
                  <a:pt x="37383" y="228759"/>
                  <a:pt x="37629" y="229519"/>
                  <a:pt x="37919" y="230263"/>
                </a:cubicBezTo>
                <a:lnTo>
                  <a:pt x="52922" y="268903"/>
                </a:lnTo>
                <a:cubicBezTo>
                  <a:pt x="56575" y="278321"/>
                  <a:pt x="53099" y="289008"/>
                  <a:pt x="44607" y="294475"/>
                </a:cubicBezTo>
                <a:lnTo>
                  <a:pt x="9763" y="316911"/>
                </a:lnTo>
                <a:cubicBezTo>
                  <a:pt x="-114" y="323265"/>
                  <a:pt x="-2970" y="336424"/>
                  <a:pt x="3384" y="346301"/>
                </a:cubicBezTo>
                <a:cubicBezTo>
                  <a:pt x="3818" y="346976"/>
                  <a:pt x="4290" y="347625"/>
                  <a:pt x="4797" y="348246"/>
                </a:cubicBezTo>
                <a:lnTo>
                  <a:pt x="31007" y="380347"/>
                </a:lnTo>
                <a:cubicBezTo>
                  <a:pt x="37400" y="388175"/>
                  <a:pt x="37400" y="399421"/>
                  <a:pt x="31007" y="407249"/>
                </a:cubicBezTo>
                <a:lnTo>
                  <a:pt x="4797" y="439350"/>
                </a:lnTo>
                <a:cubicBezTo>
                  <a:pt x="-2632" y="448446"/>
                  <a:pt x="-1280" y="461844"/>
                  <a:pt x="7818" y="469272"/>
                </a:cubicBezTo>
                <a:cubicBezTo>
                  <a:pt x="8439" y="469779"/>
                  <a:pt x="9088" y="470251"/>
                  <a:pt x="9763" y="470685"/>
                </a:cubicBezTo>
                <a:lnTo>
                  <a:pt x="44607" y="493121"/>
                </a:lnTo>
                <a:cubicBezTo>
                  <a:pt x="53099" y="498588"/>
                  <a:pt x="56575" y="509277"/>
                  <a:pt x="52922" y="518693"/>
                </a:cubicBezTo>
                <a:lnTo>
                  <a:pt x="37919" y="557333"/>
                </a:lnTo>
                <a:cubicBezTo>
                  <a:pt x="33665" y="568281"/>
                  <a:pt x="39094" y="580604"/>
                  <a:pt x="50041" y="584857"/>
                </a:cubicBezTo>
                <a:cubicBezTo>
                  <a:pt x="50785" y="585145"/>
                  <a:pt x="51544" y="585393"/>
                  <a:pt x="52316" y="585596"/>
                </a:cubicBezTo>
                <a:lnTo>
                  <a:pt x="92392" y="596165"/>
                </a:lnTo>
                <a:cubicBezTo>
                  <a:pt x="102160" y="598740"/>
                  <a:pt x="108768" y="607834"/>
                  <a:pt x="108203" y="617920"/>
                </a:cubicBezTo>
                <a:lnTo>
                  <a:pt x="105874" y="659304"/>
                </a:lnTo>
                <a:cubicBezTo>
                  <a:pt x="105216" y="671030"/>
                  <a:pt x="114188" y="681071"/>
                  <a:pt x="125914" y="681729"/>
                </a:cubicBezTo>
                <a:cubicBezTo>
                  <a:pt x="126708" y="681773"/>
                  <a:pt x="127505" y="681773"/>
                  <a:pt x="128299" y="681729"/>
                </a:cubicBezTo>
                <a:lnTo>
                  <a:pt x="169683" y="679400"/>
                </a:lnTo>
                <a:cubicBezTo>
                  <a:pt x="179769" y="678834"/>
                  <a:pt x="188862" y="685443"/>
                  <a:pt x="191438" y="695211"/>
                </a:cubicBezTo>
                <a:lnTo>
                  <a:pt x="202007" y="735287"/>
                </a:lnTo>
                <a:cubicBezTo>
                  <a:pt x="205003" y="746643"/>
                  <a:pt x="216639" y="753419"/>
                  <a:pt x="227995" y="750423"/>
                </a:cubicBezTo>
                <a:cubicBezTo>
                  <a:pt x="228766" y="750220"/>
                  <a:pt x="229526" y="749973"/>
                  <a:pt x="230269" y="749684"/>
                </a:cubicBezTo>
                <a:lnTo>
                  <a:pt x="268910" y="734681"/>
                </a:lnTo>
                <a:cubicBezTo>
                  <a:pt x="278326" y="731028"/>
                  <a:pt x="289015" y="734503"/>
                  <a:pt x="294482" y="742996"/>
                </a:cubicBezTo>
                <a:lnTo>
                  <a:pt x="316918" y="777840"/>
                </a:lnTo>
                <a:cubicBezTo>
                  <a:pt x="323276" y="787715"/>
                  <a:pt x="336436" y="790566"/>
                  <a:pt x="346310" y="784207"/>
                </a:cubicBezTo>
                <a:cubicBezTo>
                  <a:pt x="346985" y="783774"/>
                  <a:pt x="347633" y="783302"/>
                  <a:pt x="348253" y="782795"/>
                </a:cubicBezTo>
                <a:lnTo>
                  <a:pt x="380354" y="756596"/>
                </a:lnTo>
                <a:cubicBezTo>
                  <a:pt x="388182" y="750203"/>
                  <a:pt x="399428" y="750203"/>
                  <a:pt x="407256" y="756596"/>
                </a:cubicBezTo>
                <a:lnTo>
                  <a:pt x="439357" y="782795"/>
                </a:lnTo>
                <a:cubicBezTo>
                  <a:pt x="448452" y="790227"/>
                  <a:pt x="461849" y="788877"/>
                  <a:pt x="469280" y="779783"/>
                </a:cubicBezTo>
                <a:cubicBezTo>
                  <a:pt x="469787" y="779162"/>
                  <a:pt x="470258" y="778513"/>
                  <a:pt x="470692" y="777840"/>
                </a:cubicBezTo>
                <a:lnTo>
                  <a:pt x="493128" y="742996"/>
                </a:lnTo>
                <a:cubicBezTo>
                  <a:pt x="498595" y="734503"/>
                  <a:pt x="509283" y="731028"/>
                  <a:pt x="518700" y="734681"/>
                </a:cubicBezTo>
                <a:lnTo>
                  <a:pt x="557340" y="749684"/>
                </a:lnTo>
                <a:cubicBezTo>
                  <a:pt x="568288" y="753937"/>
                  <a:pt x="580611" y="748509"/>
                  <a:pt x="584864" y="737562"/>
                </a:cubicBezTo>
                <a:cubicBezTo>
                  <a:pt x="585152" y="736818"/>
                  <a:pt x="585400" y="736059"/>
                  <a:pt x="585603" y="735287"/>
                </a:cubicBezTo>
                <a:lnTo>
                  <a:pt x="596172" y="695211"/>
                </a:lnTo>
                <a:cubicBezTo>
                  <a:pt x="598747" y="685443"/>
                  <a:pt x="607841" y="678834"/>
                  <a:pt x="617927" y="679400"/>
                </a:cubicBezTo>
                <a:lnTo>
                  <a:pt x="659311" y="681729"/>
                </a:lnTo>
                <a:cubicBezTo>
                  <a:pt x="671037" y="682387"/>
                  <a:pt x="681077" y="673415"/>
                  <a:pt x="681736" y="661689"/>
                </a:cubicBezTo>
                <a:cubicBezTo>
                  <a:pt x="681780" y="660894"/>
                  <a:pt x="681780" y="660098"/>
                  <a:pt x="681736" y="659304"/>
                </a:cubicBezTo>
                <a:lnTo>
                  <a:pt x="679407" y="617920"/>
                </a:lnTo>
                <a:cubicBezTo>
                  <a:pt x="678841" y="607834"/>
                  <a:pt x="685450" y="598740"/>
                  <a:pt x="695218" y="596165"/>
                </a:cubicBezTo>
                <a:lnTo>
                  <a:pt x="735294" y="585596"/>
                </a:lnTo>
                <a:cubicBezTo>
                  <a:pt x="746650" y="582600"/>
                  <a:pt x="753426" y="570964"/>
                  <a:pt x="750430" y="559608"/>
                </a:cubicBezTo>
                <a:cubicBezTo>
                  <a:pt x="750227" y="558837"/>
                  <a:pt x="749980" y="558077"/>
                  <a:pt x="749691" y="557333"/>
                </a:cubicBezTo>
                <a:lnTo>
                  <a:pt x="734688" y="518693"/>
                </a:lnTo>
                <a:cubicBezTo>
                  <a:pt x="731034" y="509275"/>
                  <a:pt x="734510" y="498588"/>
                  <a:pt x="743003" y="493121"/>
                </a:cubicBezTo>
                <a:lnTo>
                  <a:pt x="777847" y="470685"/>
                </a:lnTo>
                <a:cubicBezTo>
                  <a:pt x="787722" y="464327"/>
                  <a:pt x="790573" y="451167"/>
                  <a:pt x="784214" y="441292"/>
                </a:cubicBezTo>
                <a:cubicBezTo>
                  <a:pt x="783780" y="440618"/>
                  <a:pt x="783309" y="439970"/>
                  <a:pt x="782802" y="439350"/>
                </a:cubicBezTo>
                <a:close/>
                <a:moveTo>
                  <a:pt x="393805" y="670256"/>
                </a:moveTo>
                <a:cubicBezTo>
                  <a:pt x="241122" y="670256"/>
                  <a:pt x="117347" y="546481"/>
                  <a:pt x="117347" y="393798"/>
                </a:cubicBezTo>
                <a:cubicBezTo>
                  <a:pt x="117347" y="241115"/>
                  <a:pt x="241122" y="117340"/>
                  <a:pt x="393805" y="117340"/>
                </a:cubicBezTo>
                <a:cubicBezTo>
                  <a:pt x="546488" y="117340"/>
                  <a:pt x="670263" y="241115"/>
                  <a:pt x="670263" y="393798"/>
                </a:cubicBezTo>
                <a:cubicBezTo>
                  <a:pt x="670092" y="546411"/>
                  <a:pt x="546418" y="670086"/>
                  <a:pt x="393805" y="670256"/>
                </a:cubicBezTo>
                <a:close/>
              </a:path>
            </a:pathLst>
          </a:custGeom>
          <a:solidFill>
            <a:schemeClr val="bg2"/>
          </a:solidFill>
          <a:ln w="10616" cap="flat">
            <a:noFill/>
            <a:prstDash val="solid"/>
            <a:miter/>
          </a:ln>
        </p:spPr>
        <p:txBody>
          <a:bodyPr rtlCol="0" anchor="ctr"/>
          <a:lstStyle/>
          <a:p>
            <a:endParaRPr lang="en-US" noProof="0" dirty="0">
              <a:latin typeface="Ellab Sans" panose="02000503000000020004" pitchFamily="2" charset="0"/>
            </a:endParaRPr>
          </a:p>
        </p:txBody>
      </p:sp>
    </p:spTree>
    <p:extLst>
      <p:ext uri="{BB962C8B-B14F-4D97-AF65-F5344CB8AC3E}">
        <p14:creationId xmlns:p14="http://schemas.microsoft.com/office/powerpoint/2010/main" val="3725007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E1CE88A-CAA8-A545-BD71-2F22541931F4}"/>
              </a:ext>
            </a:extLst>
          </p:cNvPr>
          <p:cNvSpPr>
            <a:spLocks noGrp="1"/>
          </p:cNvSpPr>
          <p:nvPr>
            <p:ph type="body" sz="half" idx="10"/>
          </p:nvPr>
        </p:nvSpPr>
        <p:spPr>
          <a:xfrm>
            <a:off x="381609" y="2105492"/>
            <a:ext cx="8467726" cy="3645850"/>
          </a:xfrm>
        </p:spPr>
        <p:txBody>
          <a:bodyPr vert="horz" lIns="91440" tIns="45720" rIns="91440" bIns="45720" rtlCol="0" anchor="t">
            <a:normAutofit fontScale="92500" lnSpcReduction="10000"/>
          </a:bodyPr>
          <a:lstStyle>
            <a:defPPr>
              <a:defRPr lang="en-US"/>
            </a:defPPr>
            <a:lvl1pPr algn="l" defTabSz="58613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586130" algn="l" defTabSz="58613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172261" algn="l" defTabSz="58613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758391" algn="l" defTabSz="58613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344522" algn="l" defTabSz="58613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930652" algn="l" defTabSz="1172261" rtl="0" eaLnBrk="1" latinLnBrk="0" hangingPunct="1">
              <a:defRPr kern="1200">
                <a:solidFill>
                  <a:schemeClr val="tx1"/>
                </a:solidFill>
                <a:latin typeface="Calibri" panose="020F0502020204030204" pitchFamily="34" charset="0"/>
                <a:ea typeface="+mn-ea"/>
                <a:cs typeface="+mn-cs"/>
              </a:defRPr>
            </a:lvl6pPr>
            <a:lvl7pPr marL="3516782" algn="l" defTabSz="1172261" rtl="0" eaLnBrk="1" latinLnBrk="0" hangingPunct="1">
              <a:defRPr kern="1200">
                <a:solidFill>
                  <a:schemeClr val="tx1"/>
                </a:solidFill>
                <a:latin typeface="Calibri" panose="020F0502020204030204" pitchFamily="34" charset="0"/>
                <a:ea typeface="+mn-ea"/>
                <a:cs typeface="+mn-cs"/>
              </a:defRPr>
            </a:lvl7pPr>
            <a:lvl8pPr marL="4102913" algn="l" defTabSz="1172261" rtl="0" eaLnBrk="1" latinLnBrk="0" hangingPunct="1">
              <a:defRPr kern="1200">
                <a:solidFill>
                  <a:schemeClr val="tx1"/>
                </a:solidFill>
                <a:latin typeface="Calibri" panose="020F0502020204030204" pitchFamily="34" charset="0"/>
                <a:ea typeface="+mn-ea"/>
                <a:cs typeface="+mn-cs"/>
              </a:defRPr>
            </a:lvl8pPr>
            <a:lvl9pPr marL="4689043" algn="l" defTabSz="1172261" rtl="0" eaLnBrk="1" latinLnBrk="0" hangingPunct="1">
              <a:defRPr kern="1200">
                <a:solidFill>
                  <a:schemeClr val="tx1"/>
                </a:solidFill>
                <a:latin typeface="Calibri" panose="020F0502020204030204" pitchFamily="34" charset="0"/>
                <a:ea typeface="+mn-ea"/>
                <a:cs typeface="+mn-cs"/>
              </a:defRPr>
            </a:lvl9pPr>
          </a:lstStyle>
          <a:p>
            <a:pPr marL="0" lvl="1" indent="0">
              <a:lnSpc>
                <a:spcPct val="100000"/>
              </a:lnSpc>
              <a:buNone/>
            </a:pPr>
            <a:endParaRPr lang="en-US" sz="1650" noProof="0" dirty="0">
              <a:latin typeface="Ellab Sans" panose="02000503000000020004" pitchFamily="2" charset="0"/>
              <a:ea typeface="Ellab Sans" panose="02000503000000020004" pitchFamily="2" charset="0"/>
              <a:cs typeface="Ellab Sans" panose="02000503000000020004" pitchFamily="2" charset="0"/>
            </a:endParaRPr>
          </a:p>
          <a:p>
            <a:pPr marL="0" lvl="1" indent="-342900">
              <a:lnSpc>
                <a:spcPct val="100000"/>
              </a:lnSpc>
            </a:pPr>
            <a:r>
              <a:rPr lang="en-US" sz="6000" b="1" noProof="0" dirty="0">
                <a:solidFill>
                  <a:schemeClr val="tx1"/>
                </a:solidFill>
                <a:latin typeface="Ellab Sans" panose="02000503000000020004" pitchFamily="2" charset="0"/>
              </a:rPr>
              <a:t>More than </a:t>
            </a:r>
            <a:r>
              <a:rPr lang="en-US" sz="6000" b="1" noProof="0" dirty="0">
                <a:solidFill>
                  <a:schemeClr val="accent1"/>
                </a:solidFill>
                <a:latin typeface="Ellab Sans" panose="02000503000000020004" pitchFamily="2" charset="0"/>
              </a:rPr>
              <a:t>5000</a:t>
            </a:r>
            <a:r>
              <a:rPr lang="en-US" sz="6000" b="1" noProof="0" dirty="0">
                <a:solidFill>
                  <a:schemeClr val="tx1"/>
                </a:solidFill>
                <a:latin typeface="Ellab Sans" panose="02000503000000020004" pitchFamily="2" charset="0"/>
              </a:rPr>
              <a:t> ValSuite installations Worldwide</a:t>
            </a:r>
          </a:p>
          <a:p>
            <a:pPr marL="586105" lvl="1">
              <a:lnSpc>
                <a:spcPct val="100000"/>
              </a:lnSpc>
            </a:pPr>
            <a:endParaRPr lang="en-US" sz="1680" noProof="0" dirty="0">
              <a:solidFill>
                <a:schemeClr val="tx1"/>
              </a:solidFill>
              <a:latin typeface="Ellab Sans" panose="02000503000000020004" pitchFamily="2" charset="0"/>
              <a:ea typeface="Ellab Sans" panose="02000503000000020004" pitchFamily="2" charset="0"/>
              <a:cs typeface="Ellab Sans" panose="02000503000000020004" pitchFamily="2" charset="0"/>
            </a:endParaRPr>
          </a:p>
          <a:p>
            <a:pPr marL="342900" indent="-342900">
              <a:lnSpc>
                <a:spcPct val="100000"/>
              </a:lnSpc>
              <a:buClr>
                <a:schemeClr val="accent1"/>
              </a:buClr>
              <a:buFont typeface="Arial" panose="020B0604020202020204" pitchFamily="34" charset="0"/>
              <a:buChar char="•"/>
            </a:pPr>
            <a:r>
              <a:rPr lang="en-US" sz="1680" b="0" noProof="0" dirty="0">
                <a:latin typeface="+mj-lt"/>
              </a:rPr>
              <a:t>IQ/OQ documentation included in delivery</a:t>
            </a:r>
          </a:p>
          <a:p>
            <a:pPr marL="586105" lvl="1">
              <a:lnSpc>
                <a:spcPct val="100000"/>
              </a:lnSpc>
            </a:pPr>
            <a:endParaRPr lang="en-US" sz="1680" noProof="0" dirty="0">
              <a:solidFill>
                <a:schemeClr val="tx1"/>
              </a:solidFill>
              <a:latin typeface="+mj-lt"/>
              <a:ea typeface="Ellab Sans" panose="02000503000000020004" pitchFamily="2" charset="0"/>
              <a:cs typeface="Ellab Sans" panose="02000503000000020004" pitchFamily="2" charset="0"/>
            </a:endParaRPr>
          </a:p>
          <a:p>
            <a:pPr marL="342900" indent="-342900">
              <a:lnSpc>
                <a:spcPct val="100000"/>
              </a:lnSpc>
              <a:buClr>
                <a:schemeClr val="accent1"/>
              </a:buClr>
              <a:buFont typeface="Arial" panose="020B0604020202020204" pitchFamily="34" charset="0"/>
              <a:buChar char="•"/>
            </a:pPr>
            <a:r>
              <a:rPr lang="en-US" sz="1680" b="0" noProof="0" dirty="0">
                <a:latin typeface="+mj-lt"/>
              </a:rPr>
              <a:t>Customer Support: Ellab Software Support Team</a:t>
            </a:r>
          </a:p>
          <a:p>
            <a:pPr marL="155575" lvl="1" indent="0">
              <a:lnSpc>
                <a:spcPct val="100000"/>
              </a:lnSpc>
              <a:buNone/>
            </a:pPr>
            <a:endParaRPr lang="en-US" sz="1680" noProof="0" dirty="0">
              <a:solidFill>
                <a:schemeClr val="tx1"/>
              </a:solidFill>
              <a:latin typeface="Ellab Sans" panose="02000503000000020004" pitchFamily="2" charset="0"/>
              <a:ea typeface="Ellab Sans" panose="02000503000000020004" pitchFamily="2" charset="0"/>
              <a:cs typeface="Ellab Sans" panose="02000503000000020004" pitchFamily="2" charset="0"/>
            </a:endParaRPr>
          </a:p>
          <a:p>
            <a:pPr marL="155575" lvl="1" indent="0">
              <a:lnSpc>
                <a:spcPct val="140000"/>
              </a:lnSpc>
              <a:buNone/>
            </a:pPr>
            <a:endParaRPr lang="en-US" sz="1680" noProof="0" dirty="0">
              <a:latin typeface="Ellab Sans" panose="02000503000000020004" pitchFamily="2" charset="0"/>
              <a:ea typeface="Ellab Sans" panose="02000503000000020004" pitchFamily="2" charset="0"/>
              <a:cs typeface="Ellab Sans" panose="02000503000000020004" pitchFamily="2" charset="0"/>
            </a:endParaRPr>
          </a:p>
          <a:p>
            <a:pPr marL="155575" lvl="1" indent="0">
              <a:lnSpc>
                <a:spcPct val="140000"/>
              </a:lnSpc>
              <a:buNone/>
            </a:pPr>
            <a:endParaRPr lang="en-US" sz="1680" noProof="0" dirty="0">
              <a:latin typeface="Ellab Sans" panose="02000503000000020004" pitchFamily="2" charset="0"/>
              <a:ea typeface="Ellab Sans" panose="02000503000000020004" pitchFamily="2" charset="0"/>
              <a:cs typeface="Ellab Sans" panose="02000503000000020004" pitchFamily="2" charset="0"/>
            </a:endParaRPr>
          </a:p>
        </p:txBody>
      </p:sp>
      <p:sp>
        <p:nvSpPr>
          <p:cNvPr id="3" name="Title 2">
            <a:extLst>
              <a:ext uri="{FF2B5EF4-FFF2-40B4-BE49-F238E27FC236}">
                <a16:creationId xmlns:a16="http://schemas.microsoft.com/office/drawing/2014/main" id="{66FBEEBE-7E4F-524A-8687-B7AECA7C4075}"/>
              </a:ext>
            </a:extLst>
          </p:cNvPr>
          <p:cNvSpPr>
            <a:spLocks noGrp="1"/>
          </p:cNvSpPr>
          <p:nvPr>
            <p:ph type="title"/>
          </p:nvPr>
        </p:nvSpPr>
        <p:spPr/>
        <p:txBody>
          <a:bodyPr/>
          <a:lstStyle>
            <a:defPPr>
              <a:defRPr lang="en-US"/>
            </a:defPPr>
            <a:lvl1pPr algn="l" defTabSz="58613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586130" algn="l" defTabSz="58613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172261" algn="l" defTabSz="58613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758391" algn="l" defTabSz="58613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344522" algn="l" defTabSz="58613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930652" algn="l" defTabSz="1172261" rtl="0" eaLnBrk="1" latinLnBrk="0" hangingPunct="1">
              <a:defRPr kern="1200">
                <a:solidFill>
                  <a:schemeClr val="tx1"/>
                </a:solidFill>
                <a:latin typeface="Calibri" panose="020F0502020204030204" pitchFamily="34" charset="0"/>
                <a:ea typeface="+mn-ea"/>
                <a:cs typeface="+mn-cs"/>
              </a:defRPr>
            </a:lvl6pPr>
            <a:lvl7pPr marL="3516782" algn="l" defTabSz="1172261" rtl="0" eaLnBrk="1" latinLnBrk="0" hangingPunct="1">
              <a:defRPr kern="1200">
                <a:solidFill>
                  <a:schemeClr val="tx1"/>
                </a:solidFill>
                <a:latin typeface="Calibri" panose="020F0502020204030204" pitchFamily="34" charset="0"/>
                <a:ea typeface="+mn-ea"/>
                <a:cs typeface="+mn-cs"/>
              </a:defRPr>
            </a:lvl7pPr>
            <a:lvl8pPr marL="4102913" algn="l" defTabSz="1172261" rtl="0" eaLnBrk="1" latinLnBrk="0" hangingPunct="1">
              <a:defRPr kern="1200">
                <a:solidFill>
                  <a:schemeClr val="tx1"/>
                </a:solidFill>
                <a:latin typeface="Calibri" panose="020F0502020204030204" pitchFamily="34" charset="0"/>
                <a:ea typeface="+mn-ea"/>
                <a:cs typeface="+mn-cs"/>
              </a:defRPr>
            </a:lvl8pPr>
            <a:lvl9pPr marL="4689043" algn="l" defTabSz="1172261" rtl="0" eaLnBrk="1" latinLnBrk="0" hangingPunct="1">
              <a:defRPr kern="1200">
                <a:solidFill>
                  <a:schemeClr val="tx1"/>
                </a:solidFill>
                <a:latin typeface="Calibri" panose="020F0502020204030204" pitchFamily="34" charset="0"/>
                <a:ea typeface="+mn-ea"/>
                <a:cs typeface="+mn-cs"/>
              </a:defRPr>
            </a:lvl9pPr>
          </a:lstStyle>
          <a:p>
            <a:r>
              <a:rPr lang="en-US" sz="2796" noProof="0" dirty="0">
                <a:solidFill>
                  <a:schemeClr val="tx2"/>
                </a:solidFill>
                <a:latin typeface="Ellab Sans" panose="02000503000000020004" pitchFamily="2" charset="0"/>
              </a:rPr>
              <a:t>ValSuite Software Highlights</a:t>
            </a:r>
          </a:p>
        </p:txBody>
      </p:sp>
      <p:pic>
        <p:nvPicPr>
          <p:cNvPr id="8" name="Picture Placeholder 8">
            <a:extLst>
              <a:ext uri="{FF2B5EF4-FFF2-40B4-BE49-F238E27FC236}">
                <a16:creationId xmlns:a16="http://schemas.microsoft.com/office/drawing/2014/main" id="{B310E426-9B01-73A7-E054-EA466B32413C}"/>
              </a:ext>
            </a:extLst>
          </p:cNvPr>
          <p:cNvPicPr>
            <a:picLocks noChangeAspect="1"/>
          </p:cNvPicPr>
          <p:nvPr/>
        </p:nvPicPr>
        <p:blipFill rotWithShape="1">
          <a:blip r:embed="rId3"/>
          <a:srcRect l="19462" r="36131"/>
          <a:stretch/>
        </p:blipFill>
        <p:spPr>
          <a:xfrm>
            <a:off x="7900036" y="1771650"/>
            <a:ext cx="3682364" cy="4665346"/>
          </a:xfrm>
          <a:custGeom>
            <a:avLst/>
            <a:gdLst>
              <a:gd name="connsiteX0" fmla="*/ 751121 w 4092054"/>
              <a:gd name="connsiteY0" fmla="*/ 0 h 4664835"/>
              <a:gd name="connsiteX1" fmla="*/ 4092054 w 4092054"/>
              <a:gd name="connsiteY1" fmla="*/ 0 h 4664835"/>
              <a:gd name="connsiteX2" fmla="*/ 4092054 w 4092054"/>
              <a:gd name="connsiteY2" fmla="*/ 4664835 h 4664835"/>
              <a:gd name="connsiteX3" fmla="*/ 0 w 4092054"/>
              <a:gd name="connsiteY3" fmla="*/ 4664835 h 4664835"/>
            </a:gdLst>
            <a:ahLst/>
            <a:cxnLst>
              <a:cxn ang="0">
                <a:pos x="connsiteX0" y="connsiteY0"/>
              </a:cxn>
              <a:cxn ang="0">
                <a:pos x="connsiteX1" y="connsiteY1"/>
              </a:cxn>
              <a:cxn ang="0">
                <a:pos x="connsiteX2" y="connsiteY2"/>
              </a:cxn>
              <a:cxn ang="0">
                <a:pos x="connsiteX3" y="connsiteY3"/>
              </a:cxn>
            </a:cxnLst>
            <a:rect l="l" t="t" r="r" b="b"/>
            <a:pathLst>
              <a:path w="4092054" h="4664835">
                <a:moveTo>
                  <a:pt x="751121" y="0"/>
                </a:moveTo>
                <a:lnTo>
                  <a:pt x="4092054" y="0"/>
                </a:lnTo>
                <a:lnTo>
                  <a:pt x="4092054" y="4664835"/>
                </a:lnTo>
                <a:lnTo>
                  <a:pt x="0" y="4664835"/>
                </a:lnTo>
                <a:close/>
              </a:path>
            </a:pathLst>
          </a:custGeom>
        </p:spPr>
      </p:pic>
      <p:sp>
        <p:nvSpPr>
          <p:cNvPr id="2" name="Text Placeholder 4">
            <a:extLst>
              <a:ext uri="{FF2B5EF4-FFF2-40B4-BE49-F238E27FC236}">
                <a16:creationId xmlns:a16="http://schemas.microsoft.com/office/drawing/2014/main" id="{D9E1BA7A-342A-D134-2F8B-E54472EACA57}"/>
              </a:ext>
            </a:extLst>
          </p:cNvPr>
          <p:cNvSpPr txBox="1">
            <a:spLocks/>
          </p:cNvSpPr>
          <p:nvPr/>
        </p:nvSpPr>
        <p:spPr bwMode="auto">
          <a:xfrm>
            <a:off x="381609" y="1454353"/>
            <a:ext cx="11485562" cy="33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noProof="0" dirty="0">
                <a:latin typeface="Ellab Sans" panose="02000503000000020004" pitchFamily="2" charset="0"/>
              </a:rPr>
              <a:t>ValSuite - Industry leading validation software</a:t>
            </a:r>
          </a:p>
        </p:txBody>
      </p:sp>
    </p:spTree>
    <p:extLst>
      <p:ext uri="{BB962C8B-B14F-4D97-AF65-F5344CB8AC3E}">
        <p14:creationId xmlns:p14="http://schemas.microsoft.com/office/powerpoint/2010/main" val="3112588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3C0A1-BEFD-83D1-DB02-F2677EBFB950}"/>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EA68EDD8-E083-E30B-E007-7F4E63E855F7}"/>
              </a:ext>
            </a:extLst>
          </p:cNvPr>
          <p:cNvSpPr>
            <a:spLocks noGrp="1"/>
          </p:cNvSpPr>
          <p:nvPr>
            <p:ph type="title"/>
          </p:nvPr>
        </p:nvSpPr>
        <p:spPr>
          <a:xfrm>
            <a:off x="346437" y="1021400"/>
            <a:ext cx="6482988" cy="876108"/>
          </a:xfrm>
        </p:spPr>
        <p:txBody>
          <a:bodyPr/>
          <a:lstStyle/>
          <a:p>
            <a:r>
              <a:rPr lang="en-GB" dirty="0"/>
              <a:t>TrackSense® LyoPro - ValSuite Software Highlights</a:t>
            </a:r>
            <a:endParaRPr lang="es-ES" dirty="0"/>
          </a:p>
        </p:txBody>
      </p:sp>
      <p:sp>
        <p:nvSpPr>
          <p:cNvPr id="3" name="Marcador de texto 2">
            <a:extLst>
              <a:ext uri="{FF2B5EF4-FFF2-40B4-BE49-F238E27FC236}">
                <a16:creationId xmlns:a16="http://schemas.microsoft.com/office/drawing/2014/main" id="{C545242E-1A06-E2B3-319B-709958866ACA}"/>
              </a:ext>
            </a:extLst>
          </p:cNvPr>
          <p:cNvSpPr txBox="1">
            <a:spLocks/>
          </p:cNvSpPr>
          <p:nvPr/>
        </p:nvSpPr>
        <p:spPr bwMode="auto">
          <a:xfrm>
            <a:off x="359998" y="2204714"/>
            <a:ext cx="5020894" cy="27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Unit &amp; Profile with pictures</a:t>
            </a:r>
          </a:p>
        </p:txBody>
      </p:sp>
      <p:sp>
        <p:nvSpPr>
          <p:cNvPr id="5" name="Marcador de texto 1">
            <a:extLst>
              <a:ext uri="{FF2B5EF4-FFF2-40B4-BE49-F238E27FC236}">
                <a16:creationId xmlns:a16="http://schemas.microsoft.com/office/drawing/2014/main" id="{CC668884-3E61-7AC6-F070-C7EECA100804}"/>
              </a:ext>
            </a:extLst>
          </p:cNvPr>
          <p:cNvSpPr txBox="1">
            <a:spLocks/>
          </p:cNvSpPr>
          <p:nvPr/>
        </p:nvSpPr>
        <p:spPr bwMode="auto">
          <a:xfrm>
            <a:off x="346437" y="2834148"/>
            <a:ext cx="5736002" cy="272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Bef>
                <a:spcPts val="0"/>
              </a:spcBef>
              <a:spcAft>
                <a:spcPts val="600"/>
              </a:spcAft>
              <a:buClr>
                <a:schemeClr val="accent1"/>
              </a:buClr>
            </a:pPr>
            <a:r>
              <a:rPr lang="en-US" sz="1200" b="1" dirty="0">
                <a:solidFill>
                  <a:schemeClr val="accent1"/>
                </a:solidFill>
                <a:latin typeface="Ellab Sans" panose="02000503000000020004" pitchFamily="2" charset="0"/>
              </a:rPr>
              <a:t>Ideal for documentation and repetition of study</a:t>
            </a:r>
            <a:endParaRPr lang="en-US" sz="1600" dirty="0">
              <a:solidFill>
                <a:schemeClr val="tx1"/>
              </a:solidFill>
            </a:endParaRPr>
          </a:p>
        </p:txBody>
      </p:sp>
      <p:cxnSp>
        <p:nvCxnSpPr>
          <p:cNvPr id="6" name="Conector recto 5">
            <a:extLst>
              <a:ext uri="{FF2B5EF4-FFF2-40B4-BE49-F238E27FC236}">
                <a16:creationId xmlns:a16="http://schemas.microsoft.com/office/drawing/2014/main" id="{8F3F8668-8DA9-27F8-D9E5-64DCF70688ED}"/>
              </a:ext>
            </a:extLst>
          </p:cNvPr>
          <p:cNvCxnSpPr>
            <a:cxnSpLocks/>
          </p:cNvCxnSpPr>
          <p:nvPr/>
        </p:nvCxnSpPr>
        <p:spPr>
          <a:xfrm>
            <a:off x="346437" y="3199837"/>
            <a:ext cx="5736002" cy="0"/>
          </a:xfrm>
          <a:prstGeom prst="line">
            <a:avLst/>
          </a:prstGeom>
          <a:ln>
            <a:solidFill>
              <a:schemeClr val="accent1">
                <a:lumMod val="40000"/>
                <a:lumOff val="60000"/>
                <a:alpha val="50000"/>
              </a:schemeClr>
            </a:solidFill>
          </a:ln>
        </p:spPr>
        <p:style>
          <a:lnRef idx="2">
            <a:schemeClr val="accent3"/>
          </a:lnRef>
          <a:fillRef idx="0">
            <a:schemeClr val="accent3"/>
          </a:fillRef>
          <a:effectRef idx="1">
            <a:schemeClr val="accent3"/>
          </a:effectRef>
          <a:fontRef idx="minor">
            <a:schemeClr val="tx1"/>
          </a:fontRef>
        </p:style>
      </p:cxnSp>
      <p:sp>
        <p:nvSpPr>
          <p:cNvPr id="2" name="Marcador de texto 1">
            <a:extLst>
              <a:ext uri="{FF2B5EF4-FFF2-40B4-BE49-F238E27FC236}">
                <a16:creationId xmlns:a16="http://schemas.microsoft.com/office/drawing/2014/main" id="{44092170-B34F-F42A-313F-8C905D3D781D}"/>
              </a:ext>
            </a:extLst>
          </p:cNvPr>
          <p:cNvSpPr txBox="1">
            <a:spLocks/>
          </p:cNvSpPr>
          <p:nvPr/>
        </p:nvSpPr>
        <p:spPr bwMode="auto">
          <a:xfrm>
            <a:off x="346437" y="3425162"/>
            <a:ext cx="5736002" cy="488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Bef>
                <a:spcPts val="0"/>
              </a:spcBef>
              <a:spcAft>
                <a:spcPts val="600"/>
              </a:spcAft>
              <a:buClr>
                <a:schemeClr val="accent1"/>
              </a:buClr>
            </a:pPr>
            <a:r>
              <a:rPr lang="en-US" sz="1200" b="1" dirty="0">
                <a:solidFill>
                  <a:schemeClr val="accent1"/>
                </a:solidFill>
                <a:latin typeface="Ellab Sans" panose="02000503000000020004" pitchFamily="2" charset="0"/>
              </a:rPr>
              <a:t>Drag and drop of sensor positions into real  pictures </a:t>
            </a:r>
            <a:br>
              <a:rPr lang="en-US" sz="1200" b="1" dirty="0">
                <a:solidFill>
                  <a:schemeClr val="accent1"/>
                </a:solidFill>
                <a:latin typeface="Ellab Sans" panose="02000503000000020004" pitchFamily="2" charset="0"/>
              </a:rPr>
            </a:br>
            <a:r>
              <a:rPr lang="en-US" sz="1200" b="1" dirty="0">
                <a:solidFill>
                  <a:schemeClr val="accent1"/>
                </a:solidFill>
                <a:latin typeface="Ellab Sans" panose="02000503000000020004" pitchFamily="2" charset="0"/>
              </a:rPr>
              <a:t>(up to  16 different) of actual study</a:t>
            </a:r>
          </a:p>
        </p:txBody>
      </p:sp>
      <p:pic>
        <p:nvPicPr>
          <p:cNvPr id="7" name="Picture 8">
            <a:extLst>
              <a:ext uri="{FF2B5EF4-FFF2-40B4-BE49-F238E27FC236}">
                <a16:creationId xmlns:a16="http://schemas.microsoft.com/office/drawing/2014/main" id="{8CDCBEF9-0B77-E68C-2B69-D59D38859093}"/>
              </a:ext>
            </a:extLst>
          </p:cNvPr>
          <p:cNvPicPr>
            <a:picLocks noChangeAspect="1"/>
          </p:cNvPicPr>
          <p:nvPr/>
        </p:nvPicPr>
        <p:blipFill>
          <a:blip r:embed="rId3"/>
          <a:stretch>
            <a:fillRect/>
          </a:stretch>
        </p:blipFill>
        <p:spPr>
          <a:xfrm>
            <a:off x="6590815" y="3910523"/>
            <a:ext cx="5601184" cy="2947477"/>
          </a:xfrm>
          <a:prstGeom prst="rect">
            <a:avLst/>
          </a:prstGeom>
          <a:ln>
            <a:noFill/>
          </a:ln>
          <a:effectLst/>
        </p:spPr>
      </p:pic>
      <p:pic>
        <p:nvPicPr>
          <p:cNvPr id="10" name="Grafik 6">
            <a:extLst>
              <a:ext uri="{FF2B5EF4-FFF2-40B4-BE49-F238E27FC236}">
                <a16:creationId xmlns:a16="http://schemas.microsoft.com/office/drawing/2014/main" id="{D7995965-CE95-0063-5E75-2B3313EDFAD6}"/>
              </a:ext>
            </a:extLst>
          </p:cNvPr>
          <p:cNvPicPr>
            <a:picLocks noChangeAspect="1"/>
          </p:cNvPicPr>
          <p:nvPr/>
        </p:nvPicPr>
        <p:blipFill>
          <a:blip r:embed="rId4"/>
          <a:stretch>
            <a:fillRect/>
          </a:stretch>
        </p:blipFill>
        <p:spPr>
          <a:xfrm>
            <a:off x="8892762" y="956461"/>
            <a:ext cx="3299238" cy="2954062"/>
          </a:xfrm>
          <a:prstGeom prst="rect">
            <a:avLst/>
          </a:prstGeom>
        </p:spPr>
      </p:pic>
    </p:spTree>
    <p:extLst>
      <p:ext uri="{BB962C8B-B14F-4D97-AF65-F5344CB8AC3E}">
        <p14:creationId xmlns:p14="http://schemas.microsoft.com/office/powerpoint/2010/main" val="7493854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DD05C-D30D-719F-58BA-63CD662B49BB}"/>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E12FD454-8E59-A20F-9A5E-548BE5802528}"/>
              </a:ext>
            </a:extLst>
          </p:cNvPr>
          <p:cNvSpPr>
            <a:spLocks noGrp="1"/>
          </p:cNvSpPr>
          <p:nvPr>
            <p:ph type="title"/>
          </p:nvPr>
        </p:nvSpPr>
        <p:spPr>
          <a:xfrm>
            <a:off x="346437" y="1021400"/>
            <a:ext cx="5749563" cy="876108"/>
          </a:xfrm>
        </p:spPr>
        <p:txBody>
          <a:bodyPr/>
          <a:lstStyle/>
          <a:p>
            <a:r>
              <a:rPr lang="en-GB" dirty="0"/>
              <a:t>Selected </a:t>
            </a:r>
            <a:r>
              <a:rPr lang="en-GB" dirty="0" err="1"/>
              <a:t>ValSuite</a:t>
            </a:r>
            <a:r>
              <a:rPr lang="en-GB" dirty="0"/>
              <a:t> Software Features for Freeze Drying</a:t>
            </a:r>
            <a:endParaRPr lang="es-ES" dirty="0"/>
          </a:p>
        </p:txBody>
      </p:sp>
      <p:sp>
        <p:nvSpPr>
          <p:cNvPr id="3" name="Marcador de texto 2">
            <a:extLst>
              <a:ext uri="{FF2B5EF4-FFF2-40B4-BE49-F238E27FC236}">
                <a16:creationId xmlns:a16="http://schemas.microsoft.com/office/drawing/2014/main" id="{7D37E39F-E112-AC7E-1C8C-E1417EB47575}"/>
              </a:ext>
            </a:extLst>
          </p:cNvPr>
          <p:cNvSpPr txBox="1">
            <a:spLocks/>
          </p:cNvSpPr>
          <p:nvPr/>
        </p:nvSpPr>
        <p:spPr bwMode="auto">
          <a:xfrm>
            <a:off x="359998" y="2751123"/>
            <a:ext cx="5020894" cy="27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Advanced Phase Statistic Report</a:t>
            </a:r>
          </a:p>
        </p:txBody>
      </p:sp>
      <p:sp>
        <p:nvSpPr>
          <p:cNvPr id="8" name="Marcador de texto 1">
            <a:extLst>
              <a:ext uri="{FF2B5EF4-FFF2-40B4-BE49-F238E27FC236}">
                <a16:creationId xmlns:a16="http://schemas.microsoft.com/office/drawing/2014/main" id="{AEC130E6-D7D6-DF45-1D9A-1E9F5DBF0816}"/>
              </a:ext>
            </a:extLst>
          </p:cNvPr>
          <p:cNvSpPr>
            <a:spLocks noGrp="1"/>
          </p:cNvSpPr>
          <p:nvPr>
            <p:ph type="body" sz="half" idx="10"/>
          </p:nvPr>
        </p:nvSpPr>
        <p:spPr>
          <a:xfrm>
            <a:off x="346437" y="3330376"/>
            <a:ext cx="4991521" cy="1779227"/>
          </a:xfrm>
        </p:spPr>
        <p:txBody>
          <a:bodyPr>
            <a:normAutofit/>
          </a:bodyPr>
          <a:lstStyle/>
          <a:p>
            <a:pPr algn="l" eaLnBrk="1" fontAlgn="auto" hangingPunct="1">
              <a:spcBef>
                <a:spcPts val="0"/>
              </a:spcBef>
              <a:spcAft>
                <a:spcPts val="600"/>
              </a:spcAft>
              <a:buClr>
                <a:schemeClr val="accent1"/>
              </a:buClr>
            </a:pPr>
            <a:r>
              <a:rPr lang="en-US" sz="1400" b="0" dirty="0">
                <a:solidFill>
                  <a:schemeClr val="bg2">
                    <a:lumMod val="10000"/>
                  </a:schemeClr>
                </a:solidFill>
                <a:latin typeface="+mn-lt"/>
              </a:rPr>
              <a:t>A multi-flexible analysis tool providing statistics and limit tests on automatically detected phases in a process. Works  ideally using  </a:t>
            </a:r>
            <a:r>
              <a:rPr lang="en-US" sz="1400" b="0" dirty="0" err="1">
                <a:solidFill>
                  <a:schemeClr val="bg2">
                    <a:lumMod val="10000"/>
                  </a:schemeClr>
                </a:solidFill>
                <a:latin typeface="+mn-lt"/>
              </a:rPr>
              <a:t>ValSuite</a:t>
            </a:r>
            <a:r>
              <a:rPr lang="en-US" sz="1400" b="0" dirty="0">
                <a:solidFill>
                  <a:schemeClr val="bg2">
                    <a:lumMod val="10000"/>
                  </a:schemeClr>
                </a:solidFill>
                <a:latin typeface="+mn-lt"/>
              </a:rPr>
              <a:t> Sensor groups which can divide the sensors into groups representing a location or temperature zone.</a:t>
            </a:r>
            <a:br>
              <a:rPr lang="en-US" sz="1400" b="0" dirty="0">
                <a:solidFill>
                  <a:schemeClr val="bg2">
                    <a:lumMod val="10000"/>
                  </a:schemeClr>
                </a:solidFill>
                <a:latin typeface="+mn-lt"/>
              </a:rPr>
            </a:br>
            <a:endParaRPr lang="en-US" sz="1400" b="0" dirty="0">
              <a:solidFill>
                <a:schemeClr val="bg2">
                  <a:lumMod val="10000"/>
                </a:schemeClr>
              </a:solidFill>
              <a:latin typeface="+mn-lt"/>
            </a:endParaRPr>
          </a:p>
          <a:p>
            <a:pPr algn="l" eaLnBrk="1" fontAlgn="auto" hangingPunct="1">
              <a:spcBef>
                <a:spcPts val="0"/>
              </a:spcBef>
              <a:spcAft>
                <a:spcPts val="600"/>
              </a:spcAft>
              <a:buClr>
                <a:schemeClr val="accent1"/>
              </a:buClr>
            </a:pPr>
            <a:r>
              <a:rPr lang="en-US" sz="1400" b="0" dirty="0">
                <a:solidFill>
                  <a:schemeClr val="bg2">
                    <a:lumMod val="10000"/>
                  </a:schemeClr>
                </a:solidFill>
                <a:latin typeface="+mn-lt"/>
              </a:rPr>
              <a:t>Perfect for shelf mapping using sensor grouping</a:t>
            </a:r>
          </a:p>
          <a:p>
            <a:pPr algn="l" eaLnBrk="1" fontAlgn="auto" hangingPunct="1">
              <a:spcBef>
                <a:spcPts val="0"/>
              </a:spcBef>
              <a:spcAft>
                <a:spcPts val="600"/>
              </a:spcAft>
              <a:buClr>
                <a:schemeClr val="accent1"/>
              </a:buClr>
            </a:pPr>
            <a:endParaRPr lang="en-US" sz="1400" b="0" dirty="0">
              <a:solidFill>
                <a:schemeClr val="bg2">
                  <a:lumMod val="10000"/>
                </a:schemeClr>
              </a:solidFill>
              <a:latin typeface="+mn-lt"/>
            </a:endParaRPr>
          </a:p>
          <a:p>
            <a:pPr algn="l" eaLnBrk="1" fontAlgn="auto" hangingPunct="1">
              <a:spcBef>
                <a:spcPts val="0"/>
              </a:spcBef>
              <a:spcAft>
                <a:spcPts val="600"/>
              </a:spcAft>
              <a:buClr>
                <a:schemeClr val="accent1"/>
              </a:buClr>
            </a:pPr>
            <a:endParaRPr lang="en-US" sz="1400" b="0" dirty="0">
              <a:solidFill>
                <a:schemeClr val="bg2">
                  <a:lumMod val="10000"/>
                </a:schemeClr>
              </a:solidFill>
              <a:latin typeface="+mn-lt"/>
            </a:endParaRPr>
          </a:p>
          <a:p>
            <a:pPr algn="l" eaLnBrk="1" fontAlgn="auto" hangingPunct="1">
              <a:spcBef>
                <a:spcPts val="0"/>
              </a:spcBef>
              <a:spcAft>
                <a:spcPts val="600"/>
              </a:spcAft>
              <a:buClr>
                <a:schemeClr val="accent1"/>
              </a:buClr>
            </a:pPr>
            <a:endParaRPr lang="en-US" sz="1400" b="0" dirty="0">
              <a:solidFill>
                <a:schemeClr val="bg2">
                  <a:lumMod val="10000"/>
                </a:schemeClr>
              </a:solidFill>
              <a:latin typeface="+mn-lt"/>
            </a:endParaRPr>
          </a:p>
          <a:p>
            <a:pPr algn="l" eaLnBrk="1" fontAlgn="auto" hangingPunct="1">
              <a:spcBef>
                <a:spcPts val="0"/>
              </a:spcBef>
              <a:spcAft>
                <a:spcPts val="600"/>
              </a:spcAft>
              <a:buClr>
                <a:schemeClr val="accent1"/>
              </a:buClr>
            </a:pPr>
            <a:endParaRPr lang="en-US" sz="1400" b="0" dirty="0">
              <a:solidFill>
                <a:schemeClr val="bg2">
                  <a:lumMod val="10000"/>
                </a:schemeClr>
              </a:solidFill>
              <a:latin typeface="+mn-lt"/>
            </a:endParaRPr>
          </a:p>
          <a:p>
            <a:pPr algn="l" eaLnBrk="1" fontAlgn="auto" hangingPunct="1">
              <a:spcBef>
                <a:spcPts val="0"/>
              </a:spcBef>
              <a:spcAft>
                <a:spcPts val="600"/>
              </a:spcAft>
              <a:buClr>
                <a:schemeClr val="accent1"/>
              </a:buClr>
            </a:pPr>
            <a:endParaRPr lang="en-US" sz="1400" b="0" dirty="0">
              <a:solidFill>
                <a:schemeClr val="bg2">
                  <a:lumMod val="10000"/>
                </a:schemeClr>
              </a:solidFill>
              <a:latin typeface="+mn-lt"/>
            </a:endParaRPr>
          </a:p>
          <a:p>
            <a:pPr algn="l" eaLnBrk="1" fontAlgn="auto" hangingPunct="1">
              <a:spcBef>
                <a:spcPts val="0"/>
              </a:spcBef>
              <a:spcAft>
                <a:spcPts val="600"/>
              </a:spcAft>
              <a:buClr>
                <a:schemeClr val="accent1"/>
              </a:buClr>
            </a:pPr>
            <a:endParaRPr lang="en-US" sz="1400" b="0" dirty="0">
              <a:solidFill>
                <a:schemeClr val="bg2">
                  <a:lumMod val="10000"/>
                </a:schemeClr>
              </a:solidFill>
              <a:latin typeface="+mn-lt"/>
            </a:endParaRPr>
          </a:p>
          <a:p>
            <a:endParaRPr lang="es-ES" dirty="0"/>
          </a:p>
        </p:txBody>
      </p:sp>
      <p:pic>
        <p:nvPicPr>
          <p:cNvPr id="12" name="Picture 22">
            <a:extLst>
              <a:ext uri="{FF2B5EF4-FFF2-40B4-BE49-F238E27FC236}">
                <a16:creationId xmlns:a16="http://schemas.microsoft.com/office/drawing/2014/main" id="{C28BF568-C978-EA30-98A2-EB01FC7A6082}"/>
              </a:ext>
            </a:extLst>
          </p:cNvPr>
          <p:cNvPicPr>
            <a:picLocks noChangeAspect="1"/>
          </p:cNvPicPr>
          <p:nvPr/>
        </p:nvPicPr>
        <p:blipFill>
          <a:blip r:embed="rId3"/>
          <a:stretch>
            <a:fillRect/>
          </a:stretch>
        </p:blipFill>
        <p:spPr>
          <a:xfrm>
            <a:off x="6279560" y="609568"/>
            <a:ext cx="5342978" cy="5638864"/>
          </a:xfrm>
          <a:prstGeom prst="rect">
            <a:avLst/>
          </a:prstGeom>
          <a:ln>
            <a:noFill/>
          </a:ln>
          <a:effectLst>
            <a:outerShdw blurRad="625483" dist="50800" dir="5400000" algn="ctr" rotWithShape="0">
              <a:srgbClr val="000000">
                <a:alpha val="43137"/>
              </a:srgbClr>
            </a:outerShdw>
          </a:effectLst>
        </p:spPr>
      </p:pic>
      <p:sp>
        <p:nvSpPr>
          <p:cNvPr id="13" name="Marcador de texto 1">
            <a:extLst>
              <a:ext uri="{FF2B5EF4-FFF2-40B4-BE49-F238E27FC236}">
                <a16:creationId xmlns:a16="http://schemas.microsoft.com/office/drawing/2014/main" id="{6059988C-CF56-731F-14E7-7C4357FF901B}"/>
              </a:ext>
            </a:extLst>
          </p:cNvPr>
          <p:cNvSpPr txBox="1">
            <a:spLocks/>
          </p:cNvSpPr>
          <p:nvPr/>
        </p:nvSpPr>
        <p:spPr bwMode="auto">
          <a:xfrm>
            <a:off x="346438" y="5208128"/>
            <a:ext cx="2329856" cy="858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Bef>
                <a:spcPts val="0"/>
              </a:spcBef>
              <a:spcAft>
                <a:spcPts val="600"/>
              </a:spcAft>
              <a:buClr>
                <a:schemeClr val="accent1"/>
              </a:buClr>
            </a:pPr>
            <a:r>
              <a:rPr lang="en-US" dirty="0">
                <a:solidFill>
                  <a:schemeClr val="accent1"/>
                </a:solidFill>
              </a:rPr>
              <a:t>Examples of Inputs</a:t>
            </a:r>
          </a:p>
          <a:p>
            <a:pPr marL="285750" indent="-285750" fontAlgn="auto">
              <a:spcBef>
                <a:spcPts val="0"/>
              </a:spcBef>
              <a:spcAft>
                <a:spcPts val="600"/>
              </a:spcAft>
              <a:buClr>
                <a:schemeClr val="accent1"/>
              </a:buClr>
              <a:buFont typeface="Arial" panose="020B0604020202020204" pitchFamily="34" charset="0"/>
              <a:buChar char="•"/>
            </a:pPr>
            <a:r>
              <a:rPr lang="en-US" dirty="0">
                <a:solidFill>
                  <a:schemeClr val="bg2">
                    <a:lumMod val="10000"/>
                  </a:schemeClr>
                </a:solidFill>
              </a:rPr>
              <a:t>Limits</a:t>
            </a:r>
          </a:p>
          <a:p>
            <a:pPr marL="285750" indent="-285750" fontAlgn="auto">
              <a:spcBef>
                <a:spcPts val="0"/>
              </a:spcBef>
              <a:spcAft>
                <a:spcPts val="600"/>
              </a:spcAft>
              <a:buClr>
                <a:schemeClr val="accent1"/>
              </a:buClr>
              <a:buFont typeface="Arial" panose="020B0604020202020204" pitchFamily="34" charset="0"/>
              <a:buChar char="•"/>
            </a:pPr>
            <a:r>
              <a:rPr lang="en-US" dirty="0">
                <a:solidFill>
                  <a:schemeClr val="bg2">
                    <a:lumMod val="10000"/>
                  </a:schemeClr>
                </a:solidFill>
              </a:rPr>
              <a:t>Set point and Duration</a:t>
            </a:r>
          </a:p>
          <a:p>
            <a:pPr marL="285750" indent="-285750" fontAlgn="auto">
              <a:spcBef>
                <a:spcPts val="0"/>
              </a:spcBef>
              <a:spcAft>
                <a:spcPts val="600"/>
              </a:spcAft>
              <a:buClr>
                <a:schemeClr val="accent1"/>
              </a:buClr>
              <a:buFont typeface="Arial" panose="020B0604020202020204" pitchFamily="34" charset="0"/>
              <a:buChar char="•"/>
            </a:pPr>
            <a:endParaRPr lang="en-US" dirty="0">
              <a:solidFill>
                <a:schemeClr val="bg2">
                  <a:lumMod val="10000"/>
                </a:schemeClr>
              </a:solidFill>
            </a:endParaRPr>
          </a:p>
        </p:txBody>
      </p:sp>
      <p:sp>
        <p:nvSpPr>
          <p:cNvPr id="14" name="Marcador de texto 1">
            <a:extLst>
              <a:ext uri="{FF2B5EF4-FFF2-40B4-BE49-F238E27FC236}">
                <a16:creationId xmlns:a16="http://schemas.microsoft.com/office/drawing/2014/main" id="{5DC27377-1B73-FE4F-AC8D-C431367810F0}"/>
              </a:ext>
            </a:extLst>
          </p:cNvPr>
          <p:cNvSpPr txBox="1">
            <a:spLocks/>
          </p:cNvSpPr>
          <p:nvPr/>
        </p:nvSpPr>
        <p:spPr bwMode="auto">
          <a:xfrm>
            <a:off x="3111940" y="5208128"/>
            <a:ext cx="2329856" cy="858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Bef>
                <a:spcPts val="0"/>
              </a:spcBef>
              <a:spcAft>
                <a:spcPts val="600"/>
              </a:spcAft>
              <a:buClr>
                <a:schemeClr val="accent1"/>
              </a:buClr>
            </a:pPr>
            <a:r>
              <a:rPr lang="en-US" dirty="0">
                <a:solidFill>
                  <a:schemeClr val="accent1"/>
                </a:solidFill>
              </a:rPr>
              <a:t>Report</a:t>
            </a:r>
          </a:p>
          <a:p>
            <a:pPr marL="285750" indent="-285750" fontAlgn="auto">
              <a:spcBef>
                <a:spcPts val="0"/>
              </a:spcBef>
              <a:spcAft>
                <a:spcPts val="600"/>
              </a:spcAft>
              <a:buClr>
                <a:schemeClr val="accent1"/>
              </a:buClr>
              <a:buFont typeface="Arial" panose="020B0604020202020204" pitchFamily="34" charset="0"/>
              <a:buChar char="•"/>
            </a:pPr>
            <a:r>
              <a:rPr lang="en-US" dirty="0">
                <a:solidFill>
                  <a:schemeClr val="bg2">
                    <a:lumMod val="10000"/>
                  </a:schemeClr>
                </a:solidFill>
              </a:rPr>
              <a:t>Passed/Failed</a:t>
            </a:r>
          </a:p>
          <a:p>
            <a:pPr marL="285750" indent="-285750" fontAlgn="auto">
              <a:spcBef>
                <a:spcPts val="0"/>
              </a:spcBef>
              <a:spcAft>
                <a:spcPts val="600"/>
              </a:spcAft>
              <a:buClr>
                <a:schemeClr val="accent1"/>
              </a:buClr>
              <a:buFont typeface="Arial" panose="020B0604020202020204" pitchFamily="34" charset="0"/>
              <a:buChar char="•"/>
            </a:pPr>
            <a:endParaRPr lang="en-US" dirty="0">
              <a:solidFill>
                <a:schemeClr val="bg2">
                  <a:lumMod val="10000"/>
                </a:schemeClr>
              </a:solidFill>
            </a:endParaRPr>
          </a:p>
        </p:txBody>
      </p:sp>
    </p:spTree>
    <p:extLst>
      <p:ext uri="{BB962C8B-B14F-4D97-AF65-F5344CB8AC3E}">
        <p14:creationId xmlns:p14="http://schemas.microsoft.com/office/powerpoint/2010/main" val="111882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7BAAE5D2-9260-0FD8-8687-974E259C3D73}"/>
              </a:ext>
            </a:extLst>
          </p:cNvPr>
          <p:cNvSpPr>
            <a:spLocks noGrp="1"/>
          </p:cNvSpPr>
          <p:nvPr>
            <p:ph type="title"/>
          </p:nvPr>
        </p:nvSpPr>
        <p:spPr>
          <a:xfrm>
            <a:off x="360000" y="936000"/>
            <a:ext cx="6464040" cy="913821"/>
          </a:xfrm>
        </p:spPr>
        <p:txBody>
          <a:bodyPr/>
          <a:lstStyle/>
          <a:p>
            <a:r>
              <a:rPr lang="en-US" dirty="0"/>
              <a:t>Pre </a:t>
            </a:r>
            <a:r>
              <a:rPr lang="en-US" dirty="0" err="1"/>
              <a:t>LyoPro</a:t>
            </a:r>
            <a:r>
              <a:rPr lang="en-US" dirty="0"/>
              <a:t> Offering </a:t>
            </a:r>
            <a:br>
              <a:rPr lang="en-US" dirty="0"/>
            </a:br>
            <a:r>
              <a:rPr lang="en-US" dirty="0"/>
              <a:t>– Freeze Drying</a:t>
            </a:r>
            <a:endParaRPr lang="es-ES" dirty="0"/>
          </a:p>
        </p:txBody>
      </p:sp>
      <p:sp>
        <p:nvSpPr>
          <p:cNvPr id="8" name="Marcador de texto 2">
            <a:extLst>
              <a:ext uri="{FF2B5EF4-FFF2-40B4-BE49-F238E27FC236}">
                <a16:creationId xmlns:a16="http://schemas.microsoft.com/office/drawing/2014/main" id="{74FC70F6-6621-3D71-4EC2-6C46AC5718FE}"/>
              </a:ext>
            </a:extLst>
          </p:cNvPr>
          <p:cNvSpPr txBox="1">
            <a:spLocks/>
          </p:cNvSpPr>
          <p:nvPr/>
        </p:nvSpPr>
        <p:spPr bwMode="auto">
          <a:xfrm>
            <a:off x="371476" y="3937745"/>
            <a:ext cx="2328671" cy="52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solidFill>
                  <a:schemeClr val="tx2"/>
                </a:solidFill>
              </a:rPr>
              <a:t>Temperature Thermocouple Sensor</a:t>
            </a:r>
          </a:p>
          <a:p>
            <a:endParaRPr lang="en-US" dirty="0">
              <a:solidFill>
                <a:schemeClr val="tx2"/>
              </a:solidFill>
            </a:endParaRPr>
          </a:p>
        </p:txBody>
      </p:sp>
      <p:sp>
        <p:nvSpPr>
          <p:cNvPr id="10" name="Marcador de texto 2">
            <a:extLst>
              <a:ext uri="{FF2B5EF4-FFF2-40B4-BE49-F238E27FC236}">
                <a16:creationId xmlns:a16="http://schemas.microsoft.com/office/drawing/2014/main" id="{DF40B3F3-A856-2373-887A-5F9961E17278}"/>
              </a:ext>
            </a:extLst>
          </p:cNvPr>
          <p:cNvSpPr txBox="1">
            <a:spLocks/>
          </p:cNvSpPr>
          <p:nvPr/>
        </p:nvSpPr>
        <p:spPr bwMode="auto">
          <a:xfrm>
            <a:off x="4382930" y="3937746"/>
            <a:ext cx="1926775" cy="248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solidFill>
                  <a:schemeClr val="tx2"/>
                </a:solidFill>
              </a:rPr>
              <a:t>Contact Puck</a:t>
            </a:r>
          </a:p>
        </p:txBody>
      </p:sp>
      <p:sp>
        <p:nvSpPr>
          <p:cNvPr id="14" name="Marcador de texto 2">
            <a:extLst>
              <a:ext uri="{FF2B5EF4-FFF2-40B4-BE49-F238E27FC236}">
                <a16:creationId xmlns:a16="http://schemas.microsoft.com/office/drawing/2014/main" id="{4824EA17-91AC-1A88-1CCF-428143491F02}"/>
              </a:ext>
            </a:extLst>
          </p:cNvPr>
          <p:cNvSpPr txBox="1">
            <a:spLocks/>
          </p:cNvSpPr>
          <p:nvPr/>
        </p:nvSpPr>
        <p:spPr bwMode="auto">
          <a:xfrm>
            <a:off x="8584120" y="3932494"/>
            <a:ext cx="1926775" cy="248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solidFill>
                  <a:schemeClr val="tx2"/>
                </a:solidFill>
              </a:rPr>
              <a:t>Vacuum Sensor</a:t>
            </a:r>
          </a:p>
        </p:txBody>
      </p:sp>
      <p:grpSp>
        <p:nvGrpSpPr>
          <p:cNvPr id="23" name="Grupo 22">
            <a:extLst>
              <a:ext uri="{FF2B5EF4-FFF2-40B4-BE49-F238E27FC236}">
                <a16:creationId xmlns:a16="http://schemas.microsoft.com/office/drawing/2014/main" id="{46F4178D-ED2E-3CCE-91A4-A01914252D7E}"/>
              </a:ext>
            </a:extLst>
          </p:cNvPr>
          <p:cNvGrpSpPr/>
          <p:nvPr/>
        </p:nvGrpSpPr>
        <p:grpSpPr>
          <a:xfrm>
            <a:off x="4093779" y="2120357"/>
            <a:ext cx="4004441" cy="4451893"/>
            <a:chOff x="3902583" y="2782957"/>
            <a:chExt cx="4004441" cy="3133791"/>
          </a:xfrm>
        </p:grpSpPr>
        <p:cxnSp>
          <p:nvCxnSpPr>
            <p:cNvPr id="16" name="Conector recto 15">
              <a:extLst>
                <a:ext uri="{FF2B5EF4-FFF2-40B4-BE49-F238E27FC236}">
                  <a16:creationId xmlns:a16="http://schemas.microsoft.com/office/drawing/2014/main" id="{F9D254D1-CA6B-1042-1034-4C4E0AE8ACF1}"/>
                </a:ext>
              </a:extLst>
            </p:cNvPr>
            <p:cNvCxnSpPr>
              <a:cxnSpLocks/>
            </p:cNvCxnSpPr>
            <p:nvPr/>
          </p:nvCxnSpPr>
          <p:spPr>
            <a:xfrm flipV="1">
              <a:off x="7907024" y="2782957"/>
              <a:ext cx="0" cy="3133791"/>
            </a:xfrm>
            <a:prstGeom prst="line">
              <a:avLst/>
            </a:prstGeom>
            <a:ln>
              <a:solidFill>
                <a:schemeClr val="accent1">
                  <a:alpha val="50000"/>
                </a:schemeClr>
              </a:solidFill>
            </a:ln>
          </p:spPr>
          <p:style>
            <a:lnRef idx="2">
              <a:schemeClr val="accent3"/>
            </a:lnRef>
            <a:fillRef idx="0">
              <a:schemeClr val="accent3"/>
            </a:fillRef>
            <a:effectRef idx="1">
              <a:schemeClr val="accent3"/>
            </a:effectRef>
            <a:fontRef idx="minor">
              <a:schemeClr val="tx1"/>
            </a:fontRef>
          </p:style>
        </p:cxnSp>
        <p:cxnSp>
          <p:nvCxnSpPr>
            <p:cNvPr id="19" name="Conector recto 18">
              <a:extLst>
                <a:ext uri="{FF2B5EF4-FFF2-40B4-BE49-F238E27FC236}">
                  <a16:creationId xmlns:a16="http://schemas.microsoft.com/office/drawing/2014/main" id="{7124F939-E276-DA2C-6B6E-F12541374C0A}"/>
                </a:ext>
              </a:extLst>
            </p:cNvPr>
            <p:cNvCxnSpPr>
              <a:cxnSpLocks/>
            </p:cNvCxnSpPr>
            <p:nvPr/>
          </p:nvCxnSpPr>
          <p:spPr>
            <a:xfrm flipV="1">
              <a:off x="3902583" y="2782957"/>
              <a:ext cx="0" cy="3133791"/>
            </a:xfrm>
            <a:prstGeom prst="line">
              <a:avLst/>
            </a:prstGeom>
            <a:ln>
              <a:solidFill>
                <a:schemeClr val="accent1">
                  <a:alpha val="50000"/>
                </a:schemeClr>
              </a:solidFill>
            </a:ln>
          </p:spPr>
          <p:style>
            <a:lnRef idx="2">
              <a:schemeClr val="accent3"/>
            </a:lnRef>
            <a:fillRef idx="0">
              <a:schemeClr val="accent3"/>
            </a:fillRef>
            <a:effectRef idx="1">
              <a:schemeClr val="accent3"/>
            </a:effectRef>
            <a:fontRef idx="minor">
              <a:schemeClr val="tx1"/>
            </a:fontRef>
          </p:style>
        </p:cxnSp>
      </p:grpSp>
      <p:sp>
        <p:nvSpPr>
          <p:cNvPr id="21" name="Marcador de texto 2">
            <a:extLst>
              <a:ext uri="{FF2B5EF4-FFF2-40B4-BE49-F238E27FC236}">
                <a16:creationId xmlns:a16="http://schemas.microsoft.com/office/drawing/2014/main" id="{9EAC4B00-6E36-000B-9C62-13289F6395F6}"/>
              </a:ext>
            </a:extLst>
          </p:cNvPr>
          <p:cNvSpPr txBox="1">
            <a:spLocks/>
          </p:cNvSpPr>
          <p:nvPr/>
        </p:nvSpPr>
        <p:spPr bwMode="auto">
          <a:xfrm>
            <a:off x="5257810" y="1143000"/>
            <a:ext cx="3770570" cy="770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The </a:t>
            </a:r>
            <a:r>
              <a:rPr lang="en-US" dirty="0" err="1"/>
              <a:t>TrackSense</a:t>
            </a:r>
            <a:r>
              <a:rPr lang="en-US" dirty="0"/>
              <a:t>® Pro Solution – already more than 15 years </a:t>
            </a:r>
            <a:br>
              <a:rPr lang="en-US" dirty="0"/>
            </a:br>
            <a:r>
              <a:rPr lang="en-US" dirty="0"/>
              <a:t>of experience with Freeze Drying </a:t>
            </a:r>
          </a:p>
          <a:p>
            <a:endParaRPr lang="en-US" dirty="0"/>
          </a:p>
          <a:p>
            <a:endParaRPr lang="en-US" dirty="0"/>
          </a:p>
        </p:txBody>
      </p:sp>
      <p:sp>
        <p:nvSpPr>
          <p:cNvPr id="24" name="Marcador de texto 2">
            <a:extLst>
              <a:ext uri="{FF2B5EF4-FFF2-40B4-BE49-F238E27FC236}">
                <a16:creationId xmlns:a16="http://schemas.microsoft.com/office/drawing/2014/main" id="{B6D4B3ED-11DC-4741-AB1F-A944D471720A}"/>
              </a:ext>
            </a:extLst>
          </p:cNvPr>
          <p:cNvSpPr txBox="1">
            <a:spLocks/>
          </p:cNvSpPr>
          <p:nvPr/>
        </p:nvSpPr>
        <p:spPr bwMode="auto">
          <a:xfrm>
            <a:off x="371476" y="6002897"/>
            <a:ext cx="2328671" cy="2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solidFill>
                  <a:schemeClr val="tx2"/>
                </a:solidFill>
              </a:rPr>
              <a:t>Sky Module</a:t>
            </a:r>
          </a:p>
        </p:txBody>
      </p:sp>
      <p:sp>
        <p:nvSpPr>
          <p:cNvPr id="25" name="Marcador de texto 2">
            <a:extLst>
              <a:ext uri="{FF2B5EF4-FFF2-40B4-BE49-F238E27FC236}">
                <a16:creationId xmlns:a16="http://schemas.microsoft.com/office/drawing/2014/main" id="{A8CEED7F-947A-3846-C6AB-20D37755C527}"/>
              </a:ext>
            </a:extLst>
          </p:cNvPr>
          <p:cNvSpPr txBox="1">
            <a:spLocks/>
          </p:cNvSpPr>
          <p:nvPr/>
        </p:nvSpPr>
        <p:spPr bwMode="auto">
          <a:xfrm>
            <a:off x="4382930" y="6002898"/>
            <a:ext cx="1926775" cy="248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solidFill>
                  <a:schemeClr val="tx2"/>
                </a:solidFill>
              </a:rPr>
              <a:t>LYO Stopper</a:t>
            </a:r>
          </a:p>
        </p:txBody>
      </p:sp>
      <p:sp>
        <p:nvSpPr>
          <p:cNvPr id="26" name="Marcador de texto 2">
            <a:extLst>
              <a:ext uri="{FF2B5EF4-FFF2-40B4-BE49-F238E27FC236}">
                <a16:creationId xmlns:a16="http://schemas.microsoft.com/office/drawing/2014/main" id="{2AF5872F-7D58-7E6B-5087-DCFC10EC7CBE}"/>
              </a:ext>
            </a:extLst>
          </p:cNvPr>
          <p:cNvSpPr txBox="1">
            <a:spLocks/>
          </p:cNvSpPr>
          <p:nvPr/>
        </p:nvSpPr>
        <p:spPr bwMode="auto">
          <a:xfrm>
            <a:off x="8584120" y="5997646"/>
            <a:ext cx="1926775" cy="248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solidFill>
                  <a:schemeClr val="tx2"/>
                </a:solidFill>
              </a:rPr>
              <a:t>LYO Shuttle</a:t>
            </a:r>
          </a:p>
        </p:txBody>
      </p:sp>
      <p:pic>
        <p:nvPicPr>
          <p:cNvPr id="28" name="Picture 1">
            <a:extLst>
              <a:ext uri="{FF2B5EF4-FFF2-40B4-BE49-F238E27FC236}">
                <a16:creationId xmlns:a16="http://schemas.microsoft.com/office/drawing/2014/main" id="{B8CBC076-67B5-0800-1E37-7C77FD3626F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54036" y="1980969"/>
            <a:ext cx="1386812" cy="1951525"/>
          </a:xfrm>
          <a:prstGeom prst="ellipse">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
            <a:extLst>
              <a:ext uri="{FF2B5EF4-FFF2-40B4-BE49-F238E27FC236}">
                <a16:creationId xmlns:a16="http://schemas.microsoft.com/office/drawing/2014/main" id="{2D37D56A-8626-BB43-CF01-7FF46570AC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1025" y="2442096"/>
            <a:ext cx="1869950" cy="1315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4">
            <a:extLst>
              <a:ext uri="{FF2B5EF4-FFF2-40B4-BE49-F238E27FC236}">
                <a16:creationId xmlns:a16="http://schemas.microsoft.com/office/drawing/2014/main" id="{68C2BDAE-056B-7746-3BD3-67C9412132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64305" y="2154929"/>
            <a:ext cx="1166404" cy="1602953"/>
          </a:xfrm>
          <a:prstGeom prst="ellipse">
            <a:avLst/>
          </a:prstGeom>
          <a:ln>
            <a:noFill/>
          </a:ln>
          <a:effectLst/>
        </p:spPr>
      </p:pic>
      <p:pic>
        <p:nvPicPr>
          <p:cNvPr id="34" name="Picture 8">
            <a:extLst>
              <a:ext uri="{FF2B5EF4-FFF2-40B4-BE49-F238E27FC236}">
                <a16:creationId xmlns:a16="http://schemas.microsoft.com/office/drawing/2014/main" id="{C0ABAE19-9E6C-B6C0-CF88-7B4944621C16}"/>
              </a:ext>
            </a:extLst>
          </p:cNvPr>
          <p:cNvPicPr>
            <a:picLocks noChangeAspect="1"/>
          </p:cNvPicPr>
          <p:nvPr/>
        </p:nvPicPr>
        <p:blipFill>
          <a:blip r:embed="rId5"/>
          <a:stretch>
            <a:fillRect/>
          </a:stretch>
        </p:blipFill>
        <p:spPr>
          <a:xfrm>
            <a:off x="1739910" y="4714420"/>
            <a:ext cx="703299" cy="1032263"/>
          </a:xfrm>
          <a:prstGeom prst="rect">
            <a:avLst/>
          </a:prstGeom>
        </p:spPr>
      </p:pic>
      <p:pic>
        <p:nvPicPr>
          <p:cNvPr id="35" name="Picture 13">
            <a:extLst>
              <a:ext uri="{FF2B5EF4-FFF2-40B4-BE49-F238E27FC236}">
                <a16:creationId xmlns:a16="http://schemas.microsoft.com/office/drawing/2014/main" id="{C3E30C08-783B-252E-CD6C-D6E8493E69F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646" t="-16274" r="-18340" b="-18140"/>
          <a:stretch/>
        </p:blipFill>
        <p:spPr bwMode="auto">
          <a:xfrm>
            <a:off x="4747221" y="4138538"/>
            <a:ext cx="2697558" cy="1911895"/>
          </a:xfrm>
          <a:prstGeom prst="ellipse">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 descr="card image">
            <a:extLst>
              <a:ext uri="{FF2B5EF4-FFF2-40B4-BE49-F238E27FC236}">
                <a16:creationId xmlns:a16="http://schemas.microsoft.com/office/drawing/2014/main" id="{7BC822AE-57E6-4828-32B7-09E1442AF0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2024" y="3654275"/>
            <a:ext cx="2560373" cy="2880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854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F3CC3-13EE-FB9A-3C57-FDD092631047}"/>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C39FE1E5-3E40-4061-428C-7CB12BBA8CC6}"/>
              </a:ext>
            </a:extLst>
          </p:cNvPr>
          <p:cNvSpPr>
            <a:spLocks noGrp="1"/>
          </p:cNvSpPr>
          <p:nvPr>
            <p:ph type="title"/>
          </p:nvPr>
        </p:nvSpPr>
        <p:spPr>
          <a:xfrm>
            <a:off x="346437" y="1021400"/>
            <a:ext cx="5749563" cy="876108"/>
          </a:xfrm>
        </p:spPr>
        <p:txBody>
          <a:bodyPr/>
          <a:lstStyle/>
          <a:p>
            <a:r>
              <a:rPr lang="en-GB" dirty="0"/>
              <a:t>Selected </a:t>
            </a:r>
            <a:r>
              <a:rPr lang="en-GB" dirty="0" err="1"/>
              <a:t>ValSuite</a:t>
            </a:r>
            <a:r>
              <a:rPr lang="en-GB" dirty="0"/>
              <a:t> Software Features for Freeze Drying</a:t>
            </a:r>
            <a:endParaRPr lang="es-ES" dirty="0"/>
          </a:p>
        </p:txBody>
      </p:sp>
      <p:sp>
        <p:nvSpPr>
          <p:cNvPr id="3" name="Marcador de texto 2">
            <a:extLst>
              <a:ext uri="{FF2B5EF4-FFF2-40B4-BE49-F238E27FC236}">
                <a16:creationId xmlns:a16="http://schemas.microsoft.com/office/drawing/2014/main" id="{849244EC-54D4-1F2F-0D08-BB1BDD6712BD}"/>
              </a:ext>
            </a:extLst>
          </p:cNvPr>
          <p:cNvSpPr txBox="1">
            <a:spLocks/>
          </p:cNvSpPr>
          <p:nvPr/>
        </p:nvSpPr>
        <p:spPr bwMode="auto">
          <a:xfrm>
            <a:off x="359998" y="2751123"/>
            <a:ext cx="5020894" cy="27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Advanced Phase Statistic Report</a:t>
            </a:r>
          </a:p>
        </p:txBody>
      </p:sp>
      <p:sp>
        <p:nvSpPr>
          <p:cNvPr id="8" name="Marcador de texto 1">
            <a:extLst>
              <a:ext uri="{FF2B5EF4-FFF2-40B4-BE49-F238E27FC236}">
                <a16:creationId xmlns:a16="http://schemas.microsoft.com/office/drawing/2014/main" id="{3A5A4B7E-B007-1F72-D092-409ABDD728F8}"/>
              </a:ext>
            </a:extLst>
          </p:cNvPr>
          <p:cNvSpPr>
            <a:spLocks noGrp="1"/>
          </p:cNvSpPr>
          <p:nvPr>
            <p:ph type="body" sz="half" idx="10"/>
          </p:nvPr>
        </p:nvSpPr>
        <p:spPr>
          <a:xfrm>
            <a:off x="346437" y="3330376"/>
            <a:ext cx="4991521" cy="1779227"/>
          </a:xfrm>
        </p:spPr>
        <p:txBody>
          <a:bodyPr>
            <a:normAutofit/>
          </a:bodyPr>
          <a:lstStyle/>
          <a:p>
            <a:pPr algn="l" eaLnBrk="1" fontAlgn="auto" hangingPunct="1">
              <a:spcBef>
                <a:spcPts val="0"/>
              </a:spcBef>
              <a:spcAft>
                <a:spcPts val="600"/>
              </a:spcAft>
              <a:buClr>
                <a:schemeClr val="accent1"/>
              </a:buClr>
            </a:pPr>
            <a:r>
              <a:rPr lang="en-US" sz="1400" b="0" dirty="0">
                <a:solidFill>
                  <a:schemeClr val="bg2">
                    <a:lumMod val="10000"/>
                  </a:schemeClr>
                </a:solidFill>
                <a:latin typeface="+mn-lt"/>
              </a:rPr>
              <a:t>A multi-flexible analysis tool providing statistics and limit tests on automatically detected phases in a process. Works  ideally using  </a:t>
            </a:r>
            <a:r>
              <a:rPr lang="en-US" sz="1400" b="0" dirty="0" err="1">
                <a:solidFill>
                  <a:schemeClr val="bg2">
                    <a:lumMod val="10000"/>
                  </a:schemeClr>
                </a:solidFill>
                <a:latin typeface="+mn-lt"/>
              </a:rPr>
              <a:t>ValSuite</a:t>
            </a:r>
            <a:r>
              <a:rPr lang="en-US" sz="1400" b="0" dirty="0">
                <a:solidFill>
                  <a:schemeClr val="bg2">
                    <a:lumMod val="10000"/>
                  </a:schemeClr>
                </a:solidFill>
                <a:latin typeface="+mn-lt"/>
              </a:rPr>
              <a:t> Sensor groups which can divide the sensors into groups representing a location or temperature zone.</a:t>
            </a:r>
            <a:br>
              <a:rPr lang="en-US" sz="1400" b="0" dirty="0">
                <a:solidFill>
                  <a:schemeClr val="bg2">
                    <a:lumMod val="10000"/>
                  </a:schemeClr>
                </a:solidFill>
                <a:latin typeface="+mn-lt"/>
              </a:rPr>
            </a:br>
            <a:endParaRPr lang="en-US" sz="1400" b="0" dirty="0">
              <a:solidFill>
                <a:schemeClr val="bg2">
                  <a:lumMod val="10000"/>
                </a:schemeClr>
              </a:solidFill>
              <a:latin typeface="+mn-lt"/>
            </a:endParaRPr>
          </a:p>
          <a:p>
            <a:pPr algn="l" eaLnBrk="1" fontAlgn="auto" hangingPunct="1">
              <a:spcBef>
                <a:spcPts val="0"/>
              </a:spcBef>
              <a:spcAft>
                <a:spcPts val="600"/>
              </a:spcAft>
              <a:buClr>
                <a:schemeClr val="accent1"/>
              </a:buClr>
            </a:pPr>
            <a:r>
              <a:rPr lang="en-US" sz="1400" b="0" dirty="0">
                <a:solidFill>
                  <a:schemeClr val="bg2">
                    <a:lumMod val="10000"/>
                  </a:schemeClr>
                </a:solidFill>
                <a:latin typeface="+mn-lt"/>
              </a:rPr>
              <a:t>Perfect for shelf mapping using sensor grouping</a:t>
            </a:r>
          </a:p>
          <a:p>
            <a:pPr algn="l" eaLnBrk="1" fontAlgn="auto" hangingPunct="1">
              <a:spcBef>
                <a:spcPts val="0"/>
              </a:spcBef>
              <a:spcAft>
                <a:spcPts val="600"/>
              </a:spcAft>
              <a:buClr>
                <a:schemeClr val="accent1"/>
              </a:buClr>
            </a:pPr>
            <a:endParaRPr lang="en-US" sz="1400" b="0" dirty="0">
              <a:solidFill>
                <a:schemeClr val="bg2">
                  <a:lumMod val="10000"/>
                </a:schemeClr>
              </a:solidFill>
              <a:latin typeface="+mn-lt"/>
            </a:endParaRPr>
          </a:p>
          <a:p>
            <a:pPr algn="l" eaLnBrk="1" fontAlgn="auto" hangingPunct="1">
              <a:spcBef>
                <a:spcPts val="0"/>
              </a:spcBef>
              <a:spcAft>
                <a:spcPts val="600"/>
              </a:spcAft>
              <a:buClr>
                <a:schemeClr val="accent1"/>
              </a:buClr>
            </a:pPr>
            <a:endParaRPr lang="en-US" sz="1400" b="0" dirty="0">
              <a:solidFill>
                <a:schemeClr val="bg2">
                  <a:lumMod val="10000"/>
                </a:schemeClr>
              </a:solidFill>
              <a:latin typeface="+mn-lt"/>
            </a:endParaRPr>
          </a:p>
          <a:p>
            <a:pPr algn="l" eaLnBrk="1" fontAlgn="auto" hangingPunct="1">
              <a:spcBef>
                <a:spcPts val="0"/>
              </a:spcBef>
              <a:spcAft>
                <a:spcPts val="600"/>
              </a:spcAft>
              <a:buClr>
                <a:schemeClr val="accent1"/>
              </a:buClr>
            </a:pPr>
            <a:endParaRPr lang="en-US" sz="1400" b="0" dirty="0">
              <a:solidFill>
                <a:schemeClr val="bg2">
                  <a:lumMod val="10000"/>
                </a:schemeClr>
              </a:solidFill>
              <a:latin typeface="+mn-lt"/>
            </a:endParaRPr>
          </a:p>
          <a:p>
            <a:pPr algn="l" eaLnBrk="1" fontAlgn="auto" hangingPunct="1">
              <a:spcBef>
                <a:spcPts val="0"/>
              </a:spcBef>
              <a:spcAft>
                <a:spcPts val="600"/>
              </a:spcAft>
              <a:buClr>
                <a:schemeClr val="accent1"/>
              </a:buClr>
            </a:pPr>
            <a:endParaRPr lang="en-US" sz="1400" b="0" dirty="0">
              <a:solidFill>
                <a:schemeClr val="bg2">
                  <a:lumMod val="10000"/>
                </a:schemeClr>
              </a:solidFill>
              <a:latin typeface="+mn-lt"/>
            </a:endParaRPr>
          </a:p>
          <a:p>
            <a:pPr algn="l" eaLnBrk="1" fontAlgn="auto" hangingPunct="1">
              <a:spcBef>
                <a:spcPts val="0"/>
              </a:spcBef>
              <a:spcAft>
                <a:spcPts val="600"/>
              </a:spcAft>
              <a:buClr>
                <a:schemeClr val="accent1"/>
              </a:buClr>
            </a:pPr>
            <a:endParaRPr lang="en-US" sz="1400" b="0" dirty="0">
              <a:solidFill>
                <a:schemeClr val="bg2">
                  <a:lumMod val="10000"/>
                </a:schemeClr>
              </a:solidFill>
              <a:latin typeface="+mn-lt"/>
            </a:endParaRPr>
          </a:p>
          <a:p>
            <a:pPr algn="l" eaLnBrk="1" fontAlgn="auto" hangingPunct="1">
              <a:spcBef>
                <a:spcPts val="0"/>
              </a:spcBef>
              <a:spcAft>
                <a:spcPts val="600"/>
              </a:spcAft>
              <a:buClr>
                <a:schemeClr val="accent1"/>
              </a:buClr>
            </a:pPr>
            <a:endParaRPr lang="en-US" sz="1400" b="0" dirty="0">
              <a:solidFill>
                <a:schemeClr val="bg2">
                  <a:lumMod val="10000"/>
                </a:schemeClr>
              </a:solidFill>
              <a:latin typeface="+mn-lt"/>
            </a:endParaRPr>
          </a:p>
          <a:p>
            <a:endParaRPr lang="es-ES" dirty="0"/>
          </a:p>
        </p:txBody>
      </p:sp>
      <p:pic>
        <p:nvPicPr>
          <p:cNvPr id="2" name="Picture 12">
            <a:extLst>
              <a:ext uri="{FF2B5EF4-FFF2-40B4-BE49-F238E27FC236}">
                <a16:creationId xmlns:a16="http://schemas.microsoft.com/office/drawing/2014/main" id="{9BE95EE6-4740-D5B3-EE2D-24847DC3C273}"/>
              </a:ext>
            </a:extLst>
          </p:cNvPr>
          <p:cNvPicPr>
            <a:picLocks noChangeAspect="1"/>
          </p:cNvPicPr>
          <p:nvPr/>
        </p:nvPicPr>
        <p:blipFill>
          <a:blip r:embed="rId3"/>
          <a:stretch>
            <a:fillRect/>
          </a:stretch>
        </p:blipFill>
        <p:spPr>
          <a:xfrm>
            <a:off x="5625310" y="1021400"/>
            <a:ext cx="5998336" cy="4950364"/>
          </a:xfrm>
          <a:prstGeom prst="rect">
            <a:avLst/>
          </a:prstGeom>
          <a:ln>
            <a:noFill/>
          </a:ln>
          <a:effectLst>
            <a:outerShdw blurRad="539604" dist="50800" dir="5400000" algn="ctr" rotWithShape="0">
              <a:srgbClr val="000000">
                <a:alpha val="41992"/>
              </a:srgbClr>
            </a:outerShdw>
          </a:effectLst>
        </p:spPr>
      </p:pic>
      <p:sp>
        <p:nvSpPr>
          <p:cNvPr id="5" name="Marcador de texto 1">
            <a:extLst>
              <a:ext uri="{FF2B5EF4-FFF2-40B4-BE49-F238E27FC236}">
                <a16:creationId xmlns:a16="http://schemas.microsoft.com/office/drawing/2014/main" id="{7F52B2E0-E2F4-A9A4-01D2-6001D48936CC}"/>
              </a:ext>
            </a:extLst>
          </p:cNvPr>
          <p:cNvSpPr txBox="1">
            <a:spLocks/>
          </p:cNvSpPr>
          <p:nvPr/>
        </p:nvSpPr>
        <p:spPr bwMode="auto">
          <a:xfrm>
            <a:off x="346438" y="5208128"/>
            <a:ext cx="2329856" cy="858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Bef>
                <a:spcPts val="0"/>
              </a:spcBef>
              <a:spcAft>
                <a:spcPts val="600"/>
              </a:spcAft>
              <a:buClr>
                <a:schemeClr val="accent1"/>
              </a:buClr>
            </a:pPr>
            <a:r>
              <a:rPr lang="en-US" dirty="0">
                <a:solidFill>
                  <a:schemeClr val="accent1"/>
                </a:solidFill>
              </a:rPr>
              <a:t>Examples of Inputs</a:t>
            </a:r>
          </a:p>
          <a:p>
            <a:pPr marL="285750" indent="-285750" fontAlgn="auto">
              <a:spcBef>
                <a:spcPts val="0"/>
              </a:spcBef>
              <a:spcAft>
                <a:spcPts val="600"/>
              </a:spcAft>
              <a:buClr>
                <a:schemeClr val="accent1"/>
              </a:buClr>
              <a:buFont typeface="Arial" panose="020B0604020202020204" pitchFamily="34" charset="0"/>
              <a:buChar char="•"/>
            </a:pPr>
            <a:r>
              <a:rPr lang="en-US" dirty="0">
                <a:solidFill>
                  <a:schemeClr val="bg2">
                    <a:lumMod val="10000"/>
                  </a:schemeClr>
                </a:solidFill>
              </a:rPr>
              <a:t>Limits</a:t>
            </a:r>
          </a:p>
          <a:p>
            <a:pPr marL="285750" indent="-285750" fontAlgn="auto">
              <a:spcBef>
                <a:spcPts val="0"/>
              </a:spcBef>
              <a:spcAft>
                <a:spcPts val="600"/>
              </a:spcAft>
              <a:buClr>
                <a:schemeClr val="accent1"/>
              </a:buClr>
              <a:buFont typeface="Arial" panose="020B0604020202020204" pitchFamily="34" charset="0"/>
              <a:buChar char="•"/>
            </a:pPr>
            <a:r>
              <a:rPr lang="en-US" dirty="0">
                <a:solidFill>
                  <a:schemeClr val="bg2">
                    <a:lumMod val="10000"/>
                  </a:schemeClr>
                </a:solidFill>
              </a:rPr>
              <a:t>Set point and Duration</a:t>
            </a:r>
          </a:p>
          <a:p>
            <a:pPr marL="285750" indent="-285750" fontAlgn="auto">
              <a:spcBef>
                <a:spcPts val="0"/>
              </a:spcBef>
              <a:spcAft>
                <a:spcPts val="600"/>
              </a:spcAft>
              <a:buClr>
                <a:schemeClr val="accent1"/>
              </a:buClr>
              <a:buFont typeface="Arial" panose="020B0604020202020204" pitchFamily="34" charset="0"/>
              <a:buChar char="•"/>
            </a:pPr>
            <a:endParaRPr lang="en-US" dirty="0">
              <a:solidFill>
                <a:schemeClr val="bg2">
                  <a:lumMod val="10000"/>
                </a:schemeClr>
              </a:solidFill>
            </a:endParaRPr>
          </a:p>
        </p:txBody>
      </p:sp>
      <p:sp>
        <p:nvSpPr>
          <p:cNvPr id="6" name="Marcador de texto 1">
            <a:extLst>
              <a:ext uri="{FF2B5EF4-FFF2-40B4-BE49-F238E27FC236}">
                <a16:creationId xmlns:a16="http://schemas.microsoft.com/office/drawing/2014/main" id="{3A3C4360-F622-C768-068A-CB9CAE7819BD}"/>
              </a:ext>
            </a:extLst>
          </p:cNvPr>
          <p:cNvSpPr txBox="1">
            <a:spLocks/>
          </p:cNvSpPr>
          <p:nvPr/>
        </p:nvSpPr>
        <p:spPr bwMode="auto">
          <a:xfrm>
            <a:off x="3111940" y="5208128"/>
            <a:ext cx="2329856" cy="858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Bef>
                <a:spcPts val="0"/>
              </a:spcBef>
              <a:spcAft>
                <a:spcPts val="600"/>
              </a:spcAft>
              <a:buClr>
                <a:schemeClr val="accent1"/>
              </a:buClr>
            </a:pPr>
            <a:r>
              <a:rPr lang="en-US" dirty="0">
                <a:solidFill>
                  <a:schemeClr val="accent1"/>
                </a:solidFill>
              </a:rPr>
              <a:t>Report</a:t>
            </a:r>
          </a:p>
          <a:p>
            <a:pPr marL="285750" indent="-285750" fontAlgn="auto">
              <a:spcBef>
                <a:spcPts val="0"/>
              </a:spcBef>
              <a:spcAft>
                <a:spcPts val="600"/>
              </a:spcAft>
              <a:buClr>
                <a:schemeClr val="accent1"/>
              </a:buClr>
              <a:buFont typeface="Arial" panose="020B0604020202020204" pitchFamily="34" charset="0"/>
              <a:buChar char="•"/>
            </a:pPr>
            <a:r>
              <a:rPr lang="en-US" dirty="0">
                <a:solidFill>
                  <a:schemeClr val="bg2">
                    <a:lumMod val="10000"/>
                  </a:schemeClr>
                </a:solidFill>
              </a:rPr>
              <a:t>Passed/Failed</a:t>
            </a:r>
          </a:p>
          <a:p>
            <a:pPr marL="285750" indent="-285750" fontAlgn="auto">
              <a:spcBef>
                <a:spcPts val="0"/>
              </a:spcBef>
              <a:spcAft>
                <a:spcPts val="600"/>
              </a:spcAft>
              <a:buClr>
                <a:schemeClr val="accent1"/>
              </a:buClr>
              <a:buFont typeface="Arial" panose="020B0604020202020204" pitchFamily="34" charset="0"/>
              <a:buChar char="•"/>
            </a:pPr>
            <a:endParaRPr lang="en-US" dirty="0">
              <a:solidFill>
                <a:schemeClr val="bg2">
                  <a:lumMod val="10000"/>
                </a:schemeClr>
              </a:solidFill>
            </a:endParaRPr>
          </a:p>
        </p:txBody>
      </p:sp>
    </p:spTree>
    <p:extLst>
      <p:ext uri="{BB962C8B-B14F-4D97-AF65-F5344CB8AC3E}">
        <p14:creationId xmlns:p14="http://schemas.microsoft.com/office/powerpoint/2010/main" val="103264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7A4B8-CBE7-D3F4-A11E-A68D69E7FF5A}"/>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8E98757A-21D2-900D-F1AD-58A3261948B7}"/>
              </a:ext>
            </a:extLst>
          </p:cNvPr>
          <p:cNvSpPr>
            <a:spLocks noGrp="1"/>
          </p:cNvSpPr>
          <p:nvPr>
            <p:ph type="title"/>
          </p:nvPr>
        </p:nvSpPr>
        <p:spPr>
          <a:xfrm>
            <a:off x="346437" y="1021400"/>
            <a:ext cx="5749563" cy="876108"/>
          </a:xfrm>
        </p:spPr>
        <p:txBody>
          <a:bodyPr/>
          <a:lstStyle/>
          <a:p>
            <a:r>
              <a:rPr lang="en-GB" dirty="0"/>
              <a:t>Selected </a:t>
            </a:r>
            <a:r>
              <a:rPr lang="en-GB" dirty="0" err="1"/>
              <a:t>ValSuite</a:t>
            </a:r>
            <a:r>
              <a:rPr lang="en-GB" dirty="0"/>
              <a:t> Software Features for Freeze Drying</a:t>
            </a:r>
            <a:endParaRPr lang="es-ES" dirty="0"/>
          </a:p>
        </p:txBody>
      </p:sp>
      <p:sp>
        <p:nvSpPr>
          <p:cNvPr id="3" name="Marcador de texto 2">
            <a:extLst>
              <a:ext uri="{FF2B5EF4-FFF2-40B4-BE49-F238E27FC236}">
                <a16:creationId xmlns:a16="http://schemas.microsoft.com/office/drawing/2014/main" id="{D6870AF5-1AA5-9981-49C3-CCDA7130EF74}"/>
              </a:ext>
            </a:extLst>
          </p:cNvPr>
          <p:cNvSpPr txBox="1">
            <a:spLocks/>
          </p:cNvSpPr>
          <p:nvPr/>
        </p:nvSpPr>
        <p:spPr bwMode="auto">
          <a:xfrm>
            <a:off x="359998" y="2751123"/>
            <a:ext cx="5020894" cy="27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Advanced Phase Statistic Report</a:t>
            </a:r>
          </a:p>
        </p:txBody>
      </p:sp>
      <p:sp>
        <p:nvSpPr>
          <p:cNvPr id="8" name="Marcador de texto 1">
            <a:extLst>
              <a:ext uri="{FF2B5EF4-FFF2-40B4-BE49-F238E27FC236}">
                <a16:creationId xmlns:a16="http://schemas.microsoft.com/office/drawing/2014/main" id="{3C151A18-0046-EA16-E3AA-66CF7ECF46BB}"/>
              </a:ext>
            </a:extLst>
          </p:cNvPr>
          <p:cNvSpPr>
            <a:spLocks noGrp="1"/>
          </p:cNvSpPr>
          <p:nvPr>
            <p:ph type="body" sz="half" idx="10"/>
          </p:nvPr>
        </p:nvSpPr>
        <p:spPr>
          <a:xfrm>
            <a:off x="346437" y="3330376"/>
            <a:ext cx="4991521" cy="1779227"/>
          </a:xfrm>
        </p:spPr>
        <p:txBody>
          <a:bodyPr>
            <a:normAutofit/>
          </a:bodyPr>
          <a:lstStyle/>
          <a:p>
            <a:pPr algn="l" eaLnBrk="1" fontAlgn="auto" hangingPunct="1">
              <a:spcBef>
                <a:spcPts val="0"/>
              </a:spcBef>
              <a:spcAft>
                <a:spcPts val="600"/>
              </a:spcAft>
              <a:buClr>
                <a:schemeClr val="accent1"/>
              </a:buClr>
            </a:pPr>
            <a:r>
              <a:rPr lang="en-US" sz="1400" b="0" dirty="0">
                <a:solidFill>
                  <a:schemeClr val="bg2">
                    <a:lumMod val="10000"/>
                  </a:schemeClr>
                </a:solidFill>
                <a:latin typeface="+mn-lt"/>
              </a:rPr>
              <a:t>A multi-flexible analysis tool providing statistics and limit tests on automatically detected phases in a process. Works  ideally using  </a:t>
            </a:r>
            <a:r>
              <a:rPr lang="en-US" sz="1400" b="0" dirty="0" err="1">
                <a:solidFill>
                  <a:schemeClr val="bg2">
                    <a:lumMod val="10000"/>
                  </a:schemeClr>
                </a:solidFill>
                <a:latin typeface="+mn-lt"/>
              </a:rPr>
              <a:t>ValSuite</a:t>
            </a:r>
            <a:r>
              <a:rPr lang="en-US" sz="1400" b="0" dirty="0">
                <a:solidFill>
                  <a:schemeClr val="bg2">
                    <a:lumMod val="10000"/>
                  </a:schemeClr>
                </a:solidFill>
                <a:latin typeface="+mn-lt"/>
              </a:rPr>
              <a:t> Sensor groups which can divide the sensors into groups representing a location or temperature zone.</a:t>
            </a:r>
            <a:br>
              <a:rPr lang="en-US" sz="1400" b="0" dirty="0">
                <a:solidFill>
                  <a:schemeClr val="bg2">
                    <a:lumMod val="10000"/>
                  </a:schemeClr>
                </a:solidFill>
                <a:latin typeface="+mn-lt"/>
              </a:rPr>
            </a:br>
            <a:endParaRPr lang="en-US" sz="1400" b="0" dirty="0">
              <a:solidFill>
                <a:schemeClr val="bg2">
                  <a:lumMod val="10000"/>
                </a:schemeClr>
              </a:solidFill>
              <a:latin typeface="+mn-lt"/>
            </a:endParaRPr>
          </a:p>
          <a:p>
            <a:pPr algn="l" eaLnBrk="1" fontAlgn="auto" hangingPunct="1">
              <a:spcBef>
                <a:spcPts val="0"/>
              </a:spcBef>
              <a:spcAft>
                <a:spcPts val="600"/>
              </a:spcAft>
              <a:buClr>
                <a:schemeClr val="accent1"/>
              </a:buClr>
            </a:pPr>
            <a:r>
              <a:rPr lang="en-US" sz="1400" b="0" dirty="0">
                <a:solidFill>
                  <a:schemeClr val="bg2">
                    <a:lumMod val="10000"/>
                  </a:schemeClr>
                </a:solidFill>
                <a:latin typeface="+mn-lt"/>
              </a:rPr>
              <a:t>Perfect for shelf mapping using sensor grouping</a:t>
            </a:r>
          </a:p>
          <a:p>
            <a:pPr algn="l" eaLnBrk="1" fontAlgn="auto" hangingPunct="1">
              <a:spcBef>
                <a:spcPts val="0"/>
              </a:spcBef>
              <a:spcAft>
                <a:spcPts val="600"/>
              </a:spcAft>
              <a:buClr>
                <a:schemeClr val="accent1"/>
              </a:buClr>
            </a:pPr>
            <a:endParaRPr lang="en-US" sz="1400" b="0" dirty="0">
              <a:solidFill>
                <a:schemeClr val="bg2">
                  <a:lumMod val="10000"/>
                </a:schemeClr>
              </a:solidFill>
              <a:latin typeface="+mn-lt"/>
            </a:endParaRPr>
          </a:p>
          <a:p>
            <a:pPr algn="l" eaLnBrk="1" fontAlgn="auto" hangingPunct="1">
              <a:spcBef>
                <a:spcPts val="0"/>
              </a:spcBef>
              <a:spcAft>
                <a:spcPts val="600"/>
              </a:spcAft>
              <a:buClr>
                <a:schemeClr val="accent1"/>
              </a:buClr>
            </a:pPr>
            <a:endParaRPr lang="en-US" sz="1400" b="0" dirty="0">
              <a:solidFill>
                <a:schemeClr val="bg2">
                  <a:lumMod val="10000"/>
                </a:schemeClr>
              </a:solidFill>
              <a:latin typeface="+mn-lt"/>
            </a:endParaRPr>
          </a:p>
          <a:p>
            <a:pPr algn="l" eaLnBrk="1" fontAlgn="auto" hangingPunct="1">
              <a:spcBef>
                <a:spcPts val="0"/>
              </a:spcBef>
              <a:spcAft>
                <a:spcPts val="600"/>
              </a:spcAft>
              <a:buClr>
                <a:schemeClr val="accent1"/>
              </a:buClr>
            </a:pPr>
            <a:endParaRPr lang="en-US" sz="1400" b="0" dirty="0">
              <a:solidFill>
                <a:schemeClr val="bg2">
                  <a:lumMod val="10000"/>
                </a:schemeClr>
              </a:solidFill>
              <a:latin typeface="+mn-lt"/>
            </a:endParaRPr>
          </a:p>
          <a:p>
            <a:pPr algn="l" eaLnBrk="1" fontAlgn="auto" hangingPunct="1">
              <a:spcBef>
                <a:spcPts val="0"/>
              </a:spcBef>
              <a:spcAft>
                <a:spcPts val="600"/>
              </a:spcAft>
              <a:buClr>
                <a:schemeClr val="accent1"/>
              </a:buClr>
            </a:pPr>
            <a:endParaRPr lang="en-US" sz="1400" b="0" dirty="0">
              <a:solidFill>
                <a:schemeClr val="bg2">
                  <a:lumMod val="10000"/>
                </a:schemeClr>
              </a:solidFill>
              <a:latin typeface="+mn-lt"/>
            </a:endParaRPr>
          </a:p>
          <a:p>
            <a:pPr algn="l" eaLnBrk="1" fontAlgn="auto" hangingPunct="1">
              <a:spcBef>
                <a:spcPts val="0"/>
              </a:spcBef>
              <a:spcAft>
                <a:spcPts val="600"/>
              </a:spcAft>
              <a:buClr>
                <a:schemeClr val="accent1"/>
              </a:buClr>
            </a:pPr>
            <a:endParaRPr lang="en-US" sz="1400" b="0" dirty="0">
              <a:solidFill>
                <a:schemeClr val="bg2">
                  <a:lumMod val="10000"/>
                </a:schemeClr>
              </a:solidFill>
              <a:latin typeface="+mn-lt"/>
            </a:endParaRPr>
          </a:p>
          <a:p>
            <a:pPr algn="l" eaLnBrk="1" fontAlgn="auto" hangingPunct="1">
              <a:spcBef>
                <a:spcPts val="0"/>
              </a:spcBef>
              <a:spcAft>
                <a:spcPts val="600"/>
              </a:spcAft>
              <a:buClr>
                <a:schemeClr val="accent1"/>
              </a:buClr>
            </a:pPr>
            <a:endParaRPr lang="en-US" sz="1400" b="0" dirty="0">
              <a:solidFill>
                <a:schemeClr val="bg2">
                  <a:lumMod val="10000"/>
                </a:schemeClr>
              </a:solidFill>
              <a:latin typeface="+mn-lt"/>
            </a:endParaRPr>
          </a:p>
          <a:p>
            <a:endParaRPr lang="es-ES" dirty="0"/>
          </a:p>
        </p:txBody>
      </p:sp>
      <p:pic>
        <p:nvPicPr>
          <p:cNvPr id="5" name="Picture 16">
            <a:extLst>
              <a:ext uri="{FF2B5EF4-FFF2-40B4-BE49-F238E27FC236}">
                <a16:creationId xmlns:a16="http://schemas.microsoft.com/office/drawing/2014/main" id="{9198C1AB-0CDD-80F6-FB29-DB471ED27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7828" y="1735020"/>
            <a:ext cx="6180576" cy="3643706"/>
          </a:xfrm>
          <a:prstGeom prst="rect">
            <a:avLst/>
          </a:prstGeom>
          <a:noFill/>
          <a:ln w="9525" algn="ctr">
            <a:noFill/>
            <a:miter lim="800000"/>
            <a:headEnd/>
            <a:tailEnd/>
          </a:ln>
          <a:effectLst>
            <a:outerShdw blurRad="809746" dist="50800" dir="5400000" algn="ctr" rotWithShape="0">
              <a:srgbClr val="000000">
                <a:alpha val="19173"/>
              </a:srgbClr>
            </a:outerShdw>
          </a:effectLst>
          <a:extLst>
            <a:ext uri="{909E8E84-426E-40DD-AFC4-6F175D3DCCD1}">
              <a14:hiddenFill xmlns:a14="http://schemas.microsoft.com/office/drawing/2010/main">
                <a:solidFill>
                  <a:srgbClr val="FFFFFF"/>
                </a:solidFill>
              </a14:hiddenFill>
            </a:ext>
          </a:extLst>
        </p:spPr>
      </p:pic>
      <p:sp>
        <p:nvSpPr>
          <p:cNvPr id="6" name="Marcador de texto 1">
            <a:extLst>
              <a:ext uri="{FF2B5EF4-FFF2-40B4-BE49-F238E27FC236}">
                <a16:creationId xmlns:a16="http://schemas.microsoft.com/office/drawing/2014/main" id="{B39A6198-D8BD-CD36-7A24-1740B567283D}"/>
              </a:ext>
            </a:extLst>
          </p:cNvPr>
          <p:cNvSpPr txBox="1">
            <a:spLocks/>
          </p:cNvSpPr>
          <p:nvPr/>
        </p:nvSpPr>
        <p:spPr bwMode="auto">
          <a:xfrm>
            <a:off x="346438" y="5208128"/>
            <a:ext cx="2329856" cy="858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Bef>
                <a:spcPts val="0"/>
              </a:spcBef>
              <a:spcAft>
                <a:spcPts val="600"/>
              </a:spcAft>
              <a:buClr>
                <a:schemeClr val="accent1"/>
              </a:buClr>
            </a:pPr>
            <a:r>
              <a:rPr lang="en-US" dirty="0">
                <a:solidFill>
                  <a:schemeClr val="accent1"/>
                </a:solidFill>
              </a:rPr>
              <a:t>Examples of Inputs</a:t>
            </a:r>
          </a:p>
          <a:p>
            <a:pPr marL="285750" indent="-285750" fontAlgn="auto">
              <a:spcBef>
                <a:spcPts val="0"/>
              </a:spcBef>
              <a:spcAft>
                <a:spcPts val="600"/>
              </a:spcAft>
              <a:buClr>
                <a:schemeClr val="accent1"/>
              </a:buClr>
              <a:buFont typeface="Arial" panose="020B0604020202020204" pitchFamily="34" charset="0"/>
              <a:buChar char="•"/>
            </a:pPr>
            <a:r>
              <a:rPr lang="en-US" dirty="0">
                <a:solidFill>
                  <a:schemeClr val="bg2">
                    <a:lumMod val="10000"/>
                  </a:schemeClr>
                </a:solidFill>
              </a:rPr>
              <a:t>Limits</a:t>
            </a:r>
          </a:p>
          <a:p>
            <a:pPr marL="285750" indent="-285750" fontAlgn="auto">
              <a:spcBef>
                <a:spcPts val="0"/>
              </a:spcBef>
              <a:spcAft>
                <a:spcPts val="600"/>
              </a:spcAft>
              <a:buClr>
                <a:schemeClr val="accent1"/>
              </a:buClr>
              <a:buFont typeface="Arial" panose="020B0604020202020204" pitchFamily="34" charset="0"/>
              <a:buChar char="•"/>
            </a:pPr>
            <a:r>
              <a:rPr lang="en-US" dirty="0">
                <a:solidFill>
                  <a:schemeClr val="bg2">
                    <a:lumMod val="10000"/>
                  </a:schemeClr>
                </a:solidFill>
              </a:rPr>
              <a:t>Set point and Duration</a:t>
            </a:r>
          </a:p>
          <a:p>
            <a:pPr marL="285750" indent="-285750" fontAlgn="auto">
              <a:spcBef>
                <a:spcPts val="0"/>
              </a:spcBef>
              <a:spcAft>
                <a:spcPts val="600"/>
              </a:spcAft>
              <a:buClr>
                <a:schemeClr val="accent1"/>
              </a:buClr>
              <a:buFont typeface="Arial" panose="020B0604020202020204" pitchFamily="34" charset="0"/>
              <a:buChar char="•"/>
            </a:pPr>
            <a:endParaRPr lang="en-US" dirty="0">
              <a:solidFill>
                <a:schemeClr val="bg2">
                  <a:lumMod val="10000"/>
                </a:schemeClr>
              </a:solidFill>
            </a:endParaRPr>
          </a:p>
        </p:txBody>
      </p:sp>
      <p:sp>
        <p:nvSpPr>
          <p:cNvPr id="7" name="Marcador de texto 1">
            <a:extLst>
              <a:ext uri="{FF2B5EF4-FFF2-40B4-BE49-F238E27FC236}">
                <a16:creationId xmlns:a16="http://schemas.microsoft.com/office/drawing/2014/main" id="{81ACE434-5E62-6356-CF16-1D6BC3948598}"/>
              </a:ext>
            </a:extLst>
          </p:cNvPr>
          <p:cNvSpPr txBox="1">
            <a:spLocks/>
          </p:cNvSpPr>
          <p:nvPr/>
        </p:nvSpPr>
        <p:spPr bwMode="auto">
          <a:xfrm>
            <a:off x="3111940" y="5208128"/>
            <a:ext cx="2329856" cy="858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Bef>
                <a:spcPts val="0"/>
              </a:spcBef>
              <a:spcAft>
                <a:spcPts val="600"/>
              </a:spcAft>
              <a:buClr>
                <a:schemeClr val="accent1"/>
              </a:buClr>
            </a:pPr>
            <a:r>
              <a:rPr lang="en-US" dirty="0">
                <a:solidFill>
                  <a:schemeClr val="accent1"/>
                </a:solidFill>
              </a:rPr>
              <a:t>Report</a:t>
            </a:r>
          </a:p>
          <a:p>
            <a:pPr marL="285750" indent="-285750" fontAlgn="auto">
              <a:spcBef>
                <a:spcPts val="0"/>
              </a:spcBef>
              <a:spcAft>
                <a:spcPts val="600"/>
              </a:spcAft>
              <a:buClr>
                <a:schemeClr val="accent1"/>
              </a:buClr>
              <a:buFont typeface="Arial" panose="020B0604020202020204" pitchFamily="34" charset="0"/>
              <a:buChar char="•"/>
            </a:pPr>
            <a:r>
              <a:rPr lang="en-US" dirty="0">
                <a:solidFill>
                  <a:schemeClr val="bg2">
                    <a:lumMod val="10000"/>
                  </a:schemeClr>
                </a:solidFill>
              </a:rPr>
              <a:t>Passed/Failed</a:t>
            </a:r>
          </a:p>
          <a:p>
            <a:pPr marL="285750" indent="-285750" fontAlgn="auto">
              <a:spcBef>
                <a:spcPts val="0"/>
              </a:spcBef>
              <a:spcAft>
                <a:spcPts val="600"/>
              </a:spcAft>
              <a:buClr>
                <a:schemeClr val="accent1"/>
              </a:buClr>
              <a:buFont typeface="Arial" panose="020B0604020202020204" pitchFamily="34" charset="0"/>
              <a:buChar char="•"/>
            </a:pPr>
            <a:endParaRPr lang="en-US" dirty="0">
              <a:solidFill>
                <a:schemeClr val="bg2">
                  <a:lumMod val="10000"/>
                </a:schemeClr>
              </a:solidFill>
            </a:endParaRPr>
          </a:p>
        </p:txBody>
      </p:sp>
    </p:spTree>
    <p:extLst>
      <p:ext uri="{BB962C8B-B14F-4D97-AF65-F5344CB8AC3E}">
        <p14:creationId xmlns:p14="http://schemas.microsoft.com/office/powerpoint/2010/main" val="10033748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83F48-AA66-2D6F-92BC-6239F9714010}"/>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D63847A2-5A87-5ABA-C546-BE9E00970256}"/>
              </a:ext>
            </a:extLst>
          </p:cNvPr>
          <p:cNvSpPr>
            <a:spLocks noGrp="1"/>
          </p:cNvSpPr>
          <p:nvPr>
            <p:ph type="title"/>
          </p:nvPr>
        </p:nvSpPr>
        <p:spPr>
          <a:xfrm>
            <a:off x="346437" y="1021400"/>
            <a:ext cx="6482988" cy="876108"/>
          </a:xfrm>
        </p:spPr>
        <p:txBody>
          <a:bodyPr/>
          <a:lstStyle/>
          <a:p>
            <a:r>
              <a:rPr lang="en-GB" dirty="0"/>
              <a:t>Selected </a:t>
            </a:r>
            <a:r>
              <a:rPr lang="en-GB" dirty="0" err="1"/>
              <a:t>ValSuite</a:t>
            </a:r>
            <a:r>
              <a:rPr lang="en-GB" dirty="0"/>
              <a:t> Software Features for Freeze Drying</a:t>
            </a:r>
            <a:endParaRPr lang="es-ES" dirty="0"/>
          </a:p>
        </p:txBody>
      </p:sp>
      <p:sp>
        <p:nvSpPr>
          <p:cNvPr id="3" name="Marcador de texto 2">
            <a:extLst>
              <a:ext uri="{FF2B5EF4-FFF2-40B4-BE49-F238E27FC236}">
                <a16:creationId xmlns:a16="http://schemas.microsoft.com/office/drawing/2014/main" id="{73DBFEFE-53B5-6C1B-43B1-20C0EDE9D718}"/>
              </a:ext>
            </a:extLst>
          </p:cNvPr>
          <p:cNvSpPr txBox="1">
            <a:spLocks/>
          </p:cNvSpPr>
          <p:nvPr/>
        </p:nvSpPr>
        <p:spPr bwMode="auto">
          <a:xfrm>
            <a:off x="359998" y="2204714"/>
            <a:ext cx="5020894" cy="27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3D Heat Mapping</a:t>
            </a:r>
          </a:p>
        </p:txBody>
      </p:sp>
      <p:sp>
        <p:nvSpPr>
          <p:cNvPr id="5" name="Marcador de texto 1">
            <a:extLst>
              <a:ext uri="{FF2B5EF4-FFF2-40B4-BE49-F238E27FC236}">
                <a16:creationId xmlns:a16="http://schemas.microsoft.com/office/drawing/2014/main" id="{7E0F1C5E-8E4A-FA12-6F4C-B1310C02B8FA}"/>
              </a:ext>
            </a:extLst>
          </p:cNvPr>
          <p:cNvSpPr txBox="1">
            <a:spLocks/>
          </p:cNvSpPr>
          <p:nvPr/>
        </p:nvSpPr>
        <p:spPr bwMode="auto">
          <a:xfrm>
            <a:off x="346437" y="2817426"/>
            <a:ext cx="5736002" cy="27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Bef>
                <a:spcPts val="0"/>
              </a:spcBef>
              <a:spcAft>
                <a:spcPts val="600"/>
              </a:spcAft>
              <a:buClr>
                <a:schemeClr val="accent1"/>
              </a:buClr>
            </a:pPr>
            <a:r>
              <a:rPr lang="en-US" sz="1200" b="1" dirty="0">
                <a:solidFill>
                  <a:schemeClr val="accent1"/>
                </a:solidFill>
                <a:latin typeface="Ellab Sans" panose="02000503000000020004" pitchFamily="2" charset="0"/>
              </a:rPr>
              <a:t>Quick overview of temperature variations across chamber / shelf</a:t>
            </a:r>
          </a:p>
        </p:txBody>
      </p:sp>
      <p:cxnSp>
        <p:nvCxnSpPr>
          <p:cNvPr id="6" name="Conector recto 5">
            <a:extLst>
              <a:ext uri="{FF2B5EF4-FFF2-40B4-BE49-F238E27FC236}">
                <a16:creationId xmlns:a16="http://schemas.microsoft.com/office/drawing/2014/main" id="{BE2F8643-2331-BB4B-83FC-596B88061448}"/>
              </a:ext>
            </a:extLst>
          </p:cNvPr>
          <p:cNvCxnSpPr>
            <a:cxnSpLocks/>
          </p:cNvCxnSpPr>
          <p:nvPr/>
        </p:nvCxnSpPr>
        <p:spPr>
          <a:xfrm>
            <a:off x="346437" y="3177540"/>
            <a:ext cx="5736002" cy="0"/>
          </a:xfrm>
          <a:prstGeom prst="line">
            <a:avLst/>
          </a:prstGeom>
          <a:ln>
            <a:solidFill>
              <a:schemeClr val="accent1">
                <a:lumMod val="40000"/>
                <a:lumOff val="60000"/>
                <a:alpha val="50000"/>
              </a:schemeClr>
            </a:solidFill>
          </a:ln>
        </p:spPr>
        <p:style>
          <a:lnRef idx="2">
            <a:schemeClr val="accent3"/>
          </a:lnRef>
          <a:fillRef idx="0">
            <a:schemeClr val="accent3"/>
          </a:fillRef>
          <a:effectRef idx="1">
            <a:schemeClr val="accent3"/>
          </a:effectRef>
          <a:fontRef idx="minor">
            <a:schemeClr val="tx1"/>
          </a:fontRef>
        </p:style>
      </p:cxnSp>
      <p:sp>
        <p:nvSpPr>
          <p:cNvPr id="8" name="Marcador de texto 1">
            <a:extLst>
              <a:ext uri="{FF2B5EF4-FFF2-40B4-BE49-F238E27FC236}">
                <a16:creationId xmlns:a16="http://schemas.microsoft.com/office/drawing/2014/main" id="{92089D79-AE8C-AD21-8429-B8DA7E8BB1EE}"/>
              </a:ext>
            </a:extLst>
          </p:cNvPr>
          <p:cNvSpPr txBox="1">
            <a:spLocks/>
          </p:cNvSpPr>
          <p:nvPr/>
        </p:nvSpPr>
        <p:spPr bwMode="auto">
          <a:xfrm>
            <a:off x="346437" y="3363835"/>
            <a:ext cx="5736002" cy="27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Bef>
                <a:spcPts val="0"/>
              </a:spcBef>
              <a:spcAft>
                <a:spcPts val="600"/>
              </a:spcAft>
              <a:buClr>
                <a:schemeClr val="accent1"/>
              </a:buClr>
            </a:pPr>
            <a:r>
              <a:rPr lang="en-US" sz="1200" b="1" dirty="0">
                <a:solidFill>
                  <a:schemeClr val="accent1"/>
                </a:solidFill>
                <a:latin typeface="Ellab Sans" panose="02000503000000020004" pitchFamily="2" charset="0"/>
              </a:rPr>
              <a:t>Used to display data in 3D using automatic temperature coloring</a:t>
            </a:r>
          </a:p>
        </p:txBody>
      </p:sp>
      <p:cxnSp>
        <p:nvCxnSpPr>
          <p:cNvPr id="9" name="Conector recto 8">
            <a:extLst>
              <a:ext uri="{FF2B5EF4-FFF2-40B4-BE49-F238E27FC236}">
                <a16:creationId xmlns:a16="http://schemas.microsoft.com/office/drawing/2014/main" id="{654C7312-C2A8-EE5E-B041-7171AC10C234}"/>
              </a:ext>
            </a:extLst>
          </p:cNvPr>
          <p:cNvCxnSpPr>
            <a:cxnSpLocks/>
          </p:cNvCxnSpPr>
          <p:nvPr/>
        </p:nvCxnSpPr>
        <p:spPr>
          <a:xfrm>
            <a:off x="346437" y="3723949"/>
            <a:ext cx="5736002" cy="0"/>
          </a:xfrm>
          <a:prstGeom prst="line">
            <a:avLst/>
          </a:prstGeom>
          <a:ln>
            <a:solidFill>
              <a:schemeClr val="accent1">
                <a:lumMod val="40000"/>
                <a:lumOff val="60000"/>
                <a:alpha val="50000"/>
              </a:schemeClr>
            </a:solidFill>
          </a:ln>
        </p:spPr>
        <p:style>
          <a:lnRef idx="2">
            <a:schemeClr val="accent3"/>
          </a:lnRef>
          <a:fillRef idx="0">
            <a:schemeClr val="accent3"/>
          </a:fillRef>
          <a:effectRef idx="1">
            <a:schemeClr val="accent3"/>
          </a:effectRef>
          <a:fontRef idx="minor">
            <a:schemeClr val="tx1"/>
          </a:fontRef>
        </p:style>
      </p:cxnSp>
      <p:sp>
        <p:nvSpPr>
          <p:cNvPr id="12" name="Marcador de texto 1">
            <a:extLst>
              <a:ext uri="{FF2B5EF4-FFF2-40B4-BE49-F238E27FC236}">
                <a16:creationId xmlns:a16="http://schemas.microsoft.com/office/drawing/2014/main" id="{A6F4EFE4-2F7E-A199-DCCF-E9F5680664A2}"/>
              </a:ext>
            </a:extLst>
          </p:cNvPr>
          <p:cNvSpPr txBox="1">
            <a:spLocks/>
          </p:cNvSpPr>
          <p:nvPr/>
        </p:nvSpPr>
        <p:spPr bwMode="auto">
          <a:xfrm>
            <a:off x="346437" y="3910245"/>
            <a:ext cx="5736002" cy="27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Bef>
                <a:spcPts val="0"/>
              </a:spcBef>
              <a:spcAft>
                <a:spcPts val="600"/>
              </a:spcAft>
              <a:buClr>
                <a:schemeClr val="accent1"/>
              </a:buClr>
            </a:pPr>
            <a:r>
              <a:rPr lang="en-US" sz="1200" b="1" dirty="0">
                <a:solidFill>
                  <a:schemeClr val="accent1"/>
                </a:solidFill>
                <a:latin typeface="Ellab Sans" panose="02000503000000020004" pitchFamily="2" charset="0"/>
              </a:rPr>
              <a:t>Used to display data in 3D using automatic temperature coloring</a:t>
            </a:r>
          </a:p>
        </p:txBody>
      </p:sp>
      <p:cxnSp>
        <p:nvCxnSpPr>
          <p:cNvPr id="13" name="Conector recto 12">
            <a:extLst>
              <a:ext uri="{FF2B5EF4-FFF2-40B4-BE49-F238E27FC236}">
                <a16:creationId xmlns:a16="http://schemas.microsoft.com/office/drawing/2014/main" id="{E8FC6B3D-BC1F-9870-FC61-29AC47CC6452}"/>
              </a:ext>
            </a:extLst>
          </p:cNvPr>
          <p:cNvCxnSpPr>
            <a:cxnSpLocks/>
          </p:cNvCxnSpPr>
          <p:nvPr/>
        </p:nvCxnSpPr>
        <p:spPr>
          <a:xfrm>
            <a:off x="346437" y="4270359"/>
            <a:ext cx="5736002" cy="0"/>
          </a:xfrm>
          <a:prstGeom prst="line">
            <a:avLst/>
          </a:prstGeom>
          <a:ln>
            <a:solidFill>
              <a:schemeClr val="accent1">
                <a:lumMod val="40000"/>
                <a:lumOff val="60000"/>
                <a:alpha val="50000"/>
              </a:schemeClr>
            </a:solidFill>
          </a:ln>
        </p:spPr>
        <p:style>
          <a:lnRef idx="2">
            <a:schemeClr val="accent3"/>
          </a:lnRef>
          <a:fillRef idx="0">
            <a:schemeClr val="accent3"/>
          </a:fillRef>
          <a:effectRef idx="1">
            <a:schemeClr val="accent3"/>
          </a:effectRef>
          <a:fontRef idx="minor">
            <a:schemeClr val="tx1"/>
          </a:fontRef>
        </p:style>
      </p:cxnSp>
      <p:sp>
        <p:nvSpPr>
          <p:cNvPr id="17" name="Marcador de texto 1">
            <a:extLst>
              <a:ext uri="{FF2B5EF4-FFF2-40B4-BE49-F238E27FC236}">
                <a16:creationId xmlns:a16="http://schemas.microsoft.com/office/drawing/2014/main" id="{5778D5BA-9913-C071-39DD-2EB3C07A58D3}"/>
              </a:ext>
            </a:extLst>
          </p:cNvPr>
          <p:cNvSpPr txBox="1">
            <a:spLocks/>
          </p:cNvSpPr>
          <p:nvPr/>
        </p:nvSpPr>
        <p:spPr bwMode="auto">
          <a:xfrm>
            <a:off x="346437" y="4445504"/>
            <a:ext cx="5736002" cy="27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Bef>
                <a:spcPts val="0"/>
              </a:spcBef>
              <a:spcAft>
                <a:spcPts val="600"/>
              </a:spcAft>
              <a:buClr>
                <a:schemeClr val="accent1"/>
              </a:buClr>
            </a:pPr>
            <a:r>
              <a:rPr lang="en-US" sz="1200" b="1" dirty="0">
                <a:solidFill>
                  <a:schemeClr val="accent1"/>
                </a:solidFill>
                <a:latin typeface="Ellab Sans" panose="02000503000000020004" pitchFamily="2" charset="0"/>
              </a:rPr>
              <a:t>Requires the scientific version of </a:t>
            </a:r>
            <a:r>
              <a:rPr lang="en-US" sz="1200" b="1" dirty="0" err="1">
                <a:solidFill>
                  <a:schemeClr val="accent1"/>
                </a:solidFill>
                <a:latin typeface="Ellab Sans" panose="02000503000000020004" pitchFamily="2" charset="0"/>
              </a:rPr>
              <a:t>ValSuite</a:t>
            </a:r>
            <a:r>
              <a:rPr lang="en-US" sz="1200" b="1" dirty="0">
                <a:solidFill>
                  <a:schemeClr val="accent1"/>
                </a:solidFill>
                <a:latin typeface="Ellab Sans" panose="02000503000000020004" pitchFamily="2" charset="0"/>
              </a:rPr>
              <a:t>.</a:t>
            </a:r>
          </a:p>
        </p:txBody>
      </p:sp>
      <p:pic>
        <p:nvPicPr>
          <p:cNvPr id="23" name="Picture 7">
            <a:extLst>
              <a:ext uri="{FF2B5EF4-FFF2-40B4-BE49-F238E27FC236}">
                <a16:creationId xmlns:a16="http://schemas.microsoft.com/office/drawing/2014/main" id="{C4035791-91D5-D283-3CEA-32B2863CC69F}"/>
              </a:ext>
            </a:extLst>
          </p:cNvPr>
          <p:cNvPicPr>
            <a:picLocks noChangeAspect="1"/>
          </p:cNvPicPr>
          <p:nvPr/>
        </p:nvPicPr>
        <p:blipFill>
          <a:blip r:embed="rId3"/>
          <a:stretch>
            <a:fillRect/>
          </a:stretch>
        </p:blipFill>
        <p:spPr>
          <a:xfrm>
            <a:off x="6362639" y="1734524"/>
            <a:ext cx="5691277" cy="4623474"/>
          </a:xfrm>
          <a:prstGeom prst="rect">
            <a:avLst/>
          </a:prstGeom>
          <a:ln>
            <a:noFill/>
          </a:ln>
          <a:effectLst/>
        </p:spPr>
      </p:pic>
    </p:spTree>
    <p:extLst>
      <p:ext uri="{BB962C8B-B14F-4D97-AF65-F5344CB8AC3E}">
        <p14:creationId xmlns:p14="http://schemas.microsoft.com/office/powerpoint/2010/main" val="35708091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uadroTexto 17">
            <a:extLst>
              <a:ext uri="{FF2B5EF4-FFF2-40B4-BE49-F238E27FC236}">
                <a16:creationId xmlns:a16="http://schemas.microsoft.com/office/drawing/2014/main" id="{58BEA61A-B7D5-70A2-CFA6-C47CE0C45894}"/>
              </a:ext>
            </a:extLst>
          </p:cNvPr>
          <p:cNvSpPr txBox="1"/>
          <p:nvPr/>
        </p:nvSpPr>
        <p:spPr>
          <a:xfrm>
            <a:off x="359999" y="3238468"/>
            <a:ext cx="4073777" cy="1328023"/>
          </a:xfrm>
          <a:prstGeom prst="flowChartAlternateProcess">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r>
              <a:rPr lang="en-US" sz="1800" dirty="0"/>
              <a:t>Allows all studies from various operators / venues to be  accessed centrally on main server</a:t>
            </a:r>
          </a:p>
          <a:p>
            <a:endParaRPr lang="en-US" sz="1800" dirty="0"/>
          </a:p>
        </p:txBody>
      </p:sp>
      <p:sp>
        <p:nvSpPr>
          <p:cNvPr id="20" name="Título 3">
            <a:extLst>
              <a:ext uri="{FF2B5EF4-FFF2-40B4-BE49-F238E27FC236}">
                <a16:creationId xmlns:a16="http://schemas.microsoft.com/office/drawing/2014/main" id="{1BB6B145-9F5B-7AC9-3299-74A3DD54191E}"/>
              </a:ext>
            </a:extLst>
          </p:cNvPr>
          <p:cNvSpPr>
            <a:spLocks noGrp="1"/>
          </p:cNvSpPr>
          <p:nvPr>
            <p:ph type="title"/>
          </p:nvPr>
        </p:nvSpPr>
        <p:spPr>
          <a:xfrm>
            <a:off x="360000" y="936000"/>
            <a:ext cx="6464040" cy="913821"/>
          </a:xfrm>
        </p:spPr>
        <p:txBody>
          <a:bodyPr/>
          <a:lstStyle/>
          <a:p>
            <a:r>
              <a:rPr lang="en-GB" dirty="0"/>
              <a:t>Selected </a:t>
            </a:r>
            <a:r>
              <a:rPr lang="en-GB" dirty="0" err="1"/>
              <a:t>ValSuite</a:t>
            </a:r>
            <a:r>
              <a:rPr lang="en-GB" dirty="0"/>
              <a:t> Software Features for Freeze Drying</a:t>
            </a:r>
            <a:endParaRPr lang="es-ES" dirty="0"/>
          </a:p>
        </p:txBody>
      </p:sp>
      <p:sp>
        <p:nvSpPr>
          <p:cNvPr id="21" name="Text Placeholder 4">
            <a:extLst>
              <a:ext uri="{FF2B5EF4-FFF2-40B4-BE49-F238E27FC236}">
                <a16:creationId xmlns:a16="http://schemas.microsoft.com/office/drawing/2014/main" id="{76E5E2BA-DD3D-E739-BC2C-F79D91BAF022}"/>
              </a:ext>
            </a:extLst>
          </p:cNvPr>
          <p:cNvSpPr txBox="1">
            <a:spLocks/>
          </p:cNvSpPr>
          <p:nvPr/>
        </p:nvSpPr>
        <p:spPr bwMode="auto">
          <a:xfrm>
            <a:off x="346675" y="2014511"/>
            <a:ext cx="52295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0" indent="0" algn="l" rtl="0" eaLnBrk="1" fontAlgn="base" hangingPunct="1">
              <a:lnSpc>
                <a:spcPts val="2340"/>
              </a:lnSpc>
              <a:spcBef>
                <a:spcPct val="0"/>
              </a:spcBef>
              <a:spcAft>
                <a:spcPct val="0"/>
              </a:spcAft>
              <a:buFont typeface="Arial" panose="020B0604020202020204" pitchFamily="34" charset="0"/>
              <a:buNone/>
              <a:defRPr sz="1890" b="1" kern="1200">
                <a:solidFill>
                  <a:schemeClr val="accent1"/>
                </a:solidFill>
                <a:latin typeface="+mn-lt"/>
                <a:ea typeface="Ellab Sans" panose="02000503000000020004" pitchFamily="2" charset="0"/>
                <a:cs typeface="Ellab Sans" panose="02000503000000020004" pitchFamily="2" charset="0"/>
              </a:defRPr>
            </a:lvl1pPr>
            <a:lvl2pPr marL="41148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260" b="0" kern="1200">
                <a:solidFill>
                  <a:schemeClr val="tx2"/>
                </a:solidFill>
                <a:latin typeface="+mn-lt"/>
                <a:ea typeface="Ellab Sans" panose="02000503000000020004" pitchFamily="2" charset="0"/>
                <a:cs typeface="Ellab Sans" panose="02000503000000020004" pitchFamily="2" charset="0"/>
              </a:defRPr>
            </a:lvl2pPr>
            <a:lvl3pPr marL="82296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80" b="1" kern="1200">
                <a:solidFill>
                  <a:schemeClr val="tx2"/>
                </a:solidFill>
                <a:latin typeface="+mn-lt"/>
                <a:ea typeface="Ellab Sans" panose="02000503000000020004" pitchFamily="2" charset="0"/>
                <a:cs typeface="Ellab Sans" panose="02000503000000020004" pitchFamily="2" charset="0"/>
              </a:defRPr>
            </a:lvl3pPr>
            <a:lvl4pPr marL="123444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900" kern="1200">
                <a:solidFill>
                  <a:schemeClr val="tx2"/>
                </a:solidFill>
                <a:latin typeface="+mn-lt"/>
                <a:ea typeface="Ellab Sans" panose="02000503000000020004" pitchFamily="2" charset="0"/>
                <a:cs typeface="Ellab Sans" panose="02000503000000020004" pitchFamily="2" charset="0"/>
              </a:defRPr>
            </a:lvl4pPr>
            <a:lvl5pPr marL="164592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900" kern="1200">
                <a:solidFill>
                  <a:schemeClr val="tx2"/>
                </a:solidFill>
                <a:latin typeface="+mn-lt"/>
                <a:ea typeface="Ellab Sans" panose="02000503000000020004" pitchFamily="2" charset="0"/>
                <a:cs typeface="Ellab Sans" panose="02000503000000020004" pitchFamily="2" charset="0"/>
              </a:defRPr>
            </a:lvl5pPr>
            <a:lvl6pPr marL="20574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6pPr>
            <a:lvl7pPr marL="246888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7pPr>
            <a:lvl8pPr marL="288036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8pPr>
            <a:lvl9pPr marL="329184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9pPr>
          </a:lstStyle>
          <a:p>
            <a:pPr>
              <a:lnSpc>
                <a:spcPct val="100000"/>
              </a:lnSpc>
            </a:pPr>
            <a:r>
              <a:rPr lang="en-US" sz="1800" dirty="0"/>
              <a:t>Client / Server installation</a:t>
            </a:r>
          </a:p>
        </p:txBody>
      </p:sp>
      <p:pic>
        <p:nvPicPr>
          <p:cNvPr id="3" name="Imagen 2">
            <a:extLst>
              <a:ext uri="{FF2B5EF4-FFF2-40B4-BE49-F238E27FC236}">
                <a16:creationId xmlns:a16="http://schemas.microsoft.com/office/drawing/2014/main" id="{013A0093-D37B-9B6F-CEB8-237A738B24E9}"/>
              </a:ext>
            </a:extLst>
          </p:cNvPr>
          <p:cNvPicPr>
            <a:picLocks noChangeAspect="1"/>
          </p:cNvPicPr>
          <p:nvPr/>
        </p:nvPicPr>
        <p:blipFill>
          <a:blip r:embed="rId2"/>
          <a:stretch>
            <a:fillRect/>
          </a:stretch>
        </p:blipFill>
        <p:spPr>
          <a:xfrm>
            <a:off x="6621267" y="2291510"/>
            <a:ext cx="5029911" cy="3692169"/>
          </a:xfrm>
          <a:prstGeom prst="rect">
            <a:avLst/>
          </a:prstGeom>
        </p:spPr>
      </p:pic>
    </p:spTree>
    <p:extLst>
      <p:ext uri="{BB962C8B-B14F-4D97-AF65-F5344CB8AC3E}">
        <p14:creationId xmlns:p14="http://schemas.microsoft.com/office/powerpoint/2010/main" val="37674366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1144E-54F1-56A1-63C4-86F5E762F0EE}"/>
            </a:ext>
          </a:extLst>
        </p:cNvPr>
        <p:cNvGrpSpPr/>
        <p:nvPr/>
      </p:nvGrpSpPr>
      <p:grpSpPr>
        <a:xfrm>
          <a:off x="0" y="0"/>
          <a:ext cx="0" cy="0"/>
          <a:chOff x="0" y="0"/>
          <a:chExt cx="0" cy="0"/>
        </a:xfrm>
      </p:grpSpPr>
      <p:pic>
        <p:nvPicPr>
          <p:cNvPr id="3" name="Online Media 1">
            <a:hlinkClick r:id="" action="ppaction://media"/>
            <a:extLst>
              <a:ext uri="{FF2B5EF4-FFF2-40B4-BE49-F238E27FC236}">
                <a16:creationId xmlns:a16="http://schemas.microsoft.com/office/drawing/2014/main" id="{6D05BB42-BB9B-3947-65CA-6760824A136F}"/>
              </a:ext>
            </a:extLst>
          </p:cNvPr>
          <p:cNvPicPr>
            <a:picLocks noRot="1" noChangeAspect="1"/>
          </p:cNvPicPr>
          <p:nvPr>
            <a:videoFile r:link="rId1"/>
          </p:nvPr>
        </p:nvPicPr>
        <p:blipFill>
          <a:blip r:embed="rId3"/>
          <a:srcRect t="771" b="771"/>
          <a:stretch/>
        </p:blipFill>
        <p:spPr>
          <a:xfrm>
            <a:off x="1205823" y="678276"/>
            <a:ext cx="9780353" cy="55258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9790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7A3D6-ECE4-CCE0-B199-2212A6CF3A19}"/>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17FC874E-DC7D-0425-CCA7-9E6C27EBC830}"/>
              </a:ext>
            </a:extLst>
          </p:cNvPr>
          <p:cNvSpPr>
            <a:spLocks noGrp="1"/>
          </p:cNvSpPr>
          <p:nvPr>
            <p:ph type="title"/>
          </p:nvPr>
        </p:nvSpPr>
        <p:spPr>
          <a:xfrm>
            <a:off x="334962" y="965049"/>
            <a:ext cx="5355299" cy="876108"/>
          </a:xfrm>
        </p:spPr>
        <p:txBody>
          <a:bodyPr/>
          <a:lstStyle/>
          <a:p>
            <a:r>
              <a:rPr lang="en-GB" dirty="0" err="1"/>
              <a:t>TrackSense</a:t>
            </a:r>
            <a:r>
              <a:rPr lang="en-GB" dirty="0"/>
              <a:t>® </a:t>
            </a:r>
            <a:br>
              <a:rPr lang="en-GB" dirty="0"/>
            </a:br>
            <a:r>
              <a:rPr lang="en-GB" dirty="0" err="1"/>
              <a:t>LyoPro</a:t>
            </a:r>
            <a:endParaRPr lang="es-ES" dirty="0"/>
          </a:p>
        </p:txBody>
      </p:sp>
      <p:sp>
        <p:nvSpPr>
          <p:cNvPr id="5" name="Rectángulo 4">
            <a:extLst>
              <a:ext uri="{FF2B5EF4-FFF2-40B4-BE49-F238E27FC236}">
                <a16:creationId xmlns:a16="http://schemas.microsoft.com/office/drawing/2014/main" id="{8DC35C2A-7E8B-9F5F-5CB0-E2E7BC463733}"/>
              </a:ext>
            </a:extLst>
          </p:cNvPr>
          <p:cNvSpPr/>
          <p:nvPr/>
        </p:nvSpPr>
        <p:spPr>
          <a:xfrm>
            <a:off x="334962" y="2545040"/>
            <a:ext cx="4540102" cy="370202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Text Placeholder 4">
            <a:extLst>
              <a:ext uri="{FF2B5EF4-FFF2-40B4-BE49-F238E27FC236}">
                <a16:creationId xmlns:a16="http://schemas.microsoft.com/office/drawing/2014/main" id="{C810118D-6940-7A29-C460-D1BD8121924F}"/>
              </a:ext>
            </a:extLst>
          </p:cNvPr>
          <p:cNvSpPr txBox="1">
            <a:spLocks/>
          </p:cNvSpPr>
          <p:nvPr/>
        </p:nvSpPr>
        <p:spPr bwMode="auto">
          <a:xfrm>
            <a:off x="334963" y="2054599"/>
            <a:ext cx="27165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0" indent="0" algn="l" rtl="0" eaLnBrk="1" fontAlgn="base" hangingPunct="1">
              <a:lnSpc>
                <a:spcPts val="2340"/>
              </a:lnSpc>
              <a:spcBef>
                <a:spcPct val="0"/>
              </a:spcBef>
              <a:spcAft>
                <a:spcPct val="0"/>
              </a:spcAft>
              <a:buFont typeface="Arial" panose="020B0604020202020204" pitchFamily="34" charset="0"/>
              <a:buNone/>
              <a:defRPr sz="1890" b="1" kern="1200">
                <a:solidFill>
                  <a:schemeClr val="accent1"/>
                </a:solidFill>
                <a:latin typeface="+mn-lt"/>
                <a:ea typeface="Ellab Sans" panose="02000503000000020004" pitchFamily="2" charset="0"/>
                <a:cs typeface="Ellab Sans" panose="02000503000000020004" pitchFamily="2" charset="0"/>
              </a:defRPr>
            </a:lvl1pPr>
            <a:lvl2pPr marL="41148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260" b="0" kern="1200">
                <a:solidFill>
                  <a:schemeClr val="tx2"/>
                </a:solidFill>
                <a:latin typeface="+mn-lt"/>
                <a:ea typeface="Ellab Sans" panose="02000503000000020004" pitchFamily="2" charset="0"/>
                <a:cs typeface="Ellab Sans" panose="02000503000000020004" pitchFamily="2" charset="0"/>
              </a:defRPr>
            </a:lvl2pPr>
            <a:lvl3pPr marL="82296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80" b="1" kern="1200">
                <a:solidFill>
                  <a:schemeClr val="tx2"/>
                </a:solidFill>
                <a:latin typeface="+mn-lt"/>
                <a:ea typeface="Ellab Sans" panose="02000503000000020004" pitchFamily="2" charset="0"/>
                <a:cs typeface="Ellab Sans" panose="02000503000000020004" pitchFamily="2" charset="0"/>
              </a:defRPr>
            </a:lvl3pPr>
            <a:lvl4pPr marL="123444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900" kern="1200">
                <a:solidFill>
                  <a:schemeClr val="tx2"/>
                </a:solidFill>
                <a:latin typeface="+mn-lt"/>
                <a:ea typeface="Ellab Sans" panose="02000503000000020004" pitchFamily="2" charset="0"/>
                <a:cs typeface="Ellab Sans" panose="02000503000000020004" pitchFamily="2" charset="0"/>
              </a:defRPr>
            </a:lvl4pPr>
            <a:lvl5pPr marL="164592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900" kern="1200">
                <a:solidFill>
                  <a:schemeClr val="tx2"/>
                </a:solidFill>
                <a:latin typeface="+mn-lt"/>
                <a:ea typeface="Ellab Sans" panose="02000503000000020004" pitchFamily="2" charset="0"/>
                <a:cs typeface="Ellab Sans" panose="02000503000000020004" pitchFamily="2" charset="0"/>
              </a:defRPr>
            </a:lvl5pPr>
            <a:lvl6pPr marL="20574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6pPr>
            <a:lvl7pPr marL="246888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7pPr>
            <a:lvl8pPr marL="288036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8pPr>
            <a:lvl9pPr marL="329184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9pPr>
          </a:lstStyle>
          <a:p>
            <a:pPr>
              <a:lnSpc>
                <a:spcPct val="100000"/>
              </a:lnSpc>
            </a:pPr>
            <a:r>
              <a:rPr lang="en-US" sz="1800" dirty="0"/>
              <a:t>Quotes from the Market </a:t>
            </a:r>
          </a:p>
        </p:txBody>
      </p:sp>
      <p:sp>
        <p:nvSpPr>
          <p:cNvPr id="6" name="Marcador de texto 5">
            <a:extLst>
              <a:ext uri="{FF2B5EF4-FFF2-40B4-BE49-F238E27FC236}">
                <a16:creationId xmlns:a16="http://schemas.microsoft.com/office/drawing/2014/main" id="{A1E59339-2433-3831-0D8C-AC2FC1977E7D}"/>
              </a:ext>
            </a:extLst>
          </p:cNvPr>
          <p:cNvSpPr>
            <a:spLocks noGrp="1"/>
          </p:cNvSpPr>
          <p:nvPr>
            <p:ph type="body" sz="half" idx="10"/>
          </p:nvPr>
        </p:nvSpPr>
        <p:spPr>
          <a:xfrm>
            <a:off x="717735" y="2865989"/>
            <a:ext cx="3848986" cy="3026962"/>
          </a:xfrm>
        </p:spPr>
        <p:txBody>
          <a:bodyPr>
            <a:normAutofit fontScale="25000" lnSpcReduction="20000"/>
          </a:bodyPr>
          <a:lstStyle/>
          <a:p>
            <a:pPr>
              <a:lnSpc>
                <a:spcPct val="120000"/>
              </a:lnSpc>
            </a:pPr>
            <a:r>
              <a:rPr lang="en-US" sz="7200" b="1" dirty="0">
                <a:solidFill>
                  <a:schemeClr val="bg1"/>
                </a:solidFill>
                <a:latin typeface="Ellab Sans" panose="02000503000000020004" pitchFamily="2" charset="0"/>
              </a:rPr>
              <a:t>“The data loggers (</a:t>
            </a:r>
            <a:r>
              <a:rPr lang="en-US" sz="7200" b="1" dirty="0" err="1">
                <a:solidFill>
                  <a:schemeClr val="bg1"/>
                </a:solidFill>
                <a:latin typeface="Ellab Sans" panose="02000503000000020004" pitchFamily="2" charset="0"/>
              </a:rPr>
              <a:t>LyoPro</a:t>
            </a:r>
            <a:r>
              <a:rPr lang="en-US" sz="7200" b="1" dirty="0">
                <a:solidFill>
                  <a:schemeClr val="bg1"/>
                </a:solidFill>
                <a:latin typeface="Ellab Sans" panose="02000503000000020004" pitchFamily="2" charset="0"/>
              </a:rPr>
              <a:t>) proved ideal for shelf temperature mapping, without the need for feeding thermocouples through the chamber wall. Ellab went from proof of concept to delivering a system with 75 independent measuring points in less than 4 weeks. It has been a real pleasure working with Ellab on this project.”</a:t>
            </a:r>
          </a:p>
          <a:p>
            <a:pPr>
              <a:lnSpc>
                <a:spcPct val="170000"/>
              </a:lnSpc>
            </a:pPr>
            <a:endParaRPr lang="es-ES" dirty="0"/>
          </a:p>
        </p:txBody>
      </p:sp>
      <p:sp>
        <p:nvSpPr>
          <p:cNvPr id="7" name="Rectángulo 6">
            <a:extLst>
              <a:ext uri="{FF2B5EF4-FFF2-40B4-BE49-F238E27FC236}">
                <a16:creationId xmlns:a16="http://schemas.microsoft.com/office/drawing/2014/main" id="{BC43BE45-5E6D-0DA5-1CB9-2DDFDAA4FDBA}"/>
              </a:ext>
            </a:extLst>
          </p:cNvPr>
          <p:cNvSpPr/>
          <p:nvPr/>
        </p:nvSpPr>
        <p:spPr>
          <a:xfrm>
            <a:off x="4992023" y="301571"/>
            <a:ext cx="3652247" cy="290946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Marcador de texto 5">
            <a:extLst>
              <a:ext uri="{FF2B5EF4-FFF2-40B4-BE49-F238E27FC236}">
                <a16:creationId xmlns:a16="http://schemas.microsoft.com/office/drawing/2014/main" id="{9E51188A-4173-E895-52CB-16B8F8FEEAE9}"/>
              </a:ext>
            </a:extLst>
          </p:cNvPr>
          <p:cNvSpPr txBox="1">
            <a:spLocks/>
          </p:cNvSpPr>
          <p:nvPr/>
        </p:nvSpPr>
        <p:spPr bwMode="auto">
          <a:xfrm>
            <a:off x="5271182" y="747193"/>
            <a:ext cx="3088720" cy="195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40000" lnSpcReduction="20000"/>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20000"/>
              </a:lnSpc>
            </a:pPr>
            <a:r>
              <a:rPr lang="en-US" sz="5800" b="1" dirty="0">
                <a:solidFill>
                  <a:schemeClr val="bg1"/>
                </a:solidFill>
                <a:latin typeface="Ellab Sans" panose="02000503000000020004" pitchFamily="2" charset="0"/>
              </a:rPr>
              <a:t>“Love the </a:t>
            </a:r>
            <a:r>
              <a:rPr lang="en-US" sz="5800" b="1" dirty="0" err="1">
                <a:solidFill>
                  <a:schemeClr val="bg1"/>
                </a:solidFill>
                <a:latin typeface="Ellab Sans" panose="02000503000000020004" pitchFamily="2" charset="0"/>
              </a:rPr>
              <a:t>LyoPro</a:t>
            </a:r>
            <a:r>
              <a:rPr lang="en-US" sz="5800" b="1" dirty="0">
                <a:solidFill>
                  <a:schemeClr val="bg1"/>
                </a:solidFill>
                <a:latin typeface="Ellab Sans" panose="02000503000000020004" pitchFamily="2" charset="0"/>
              </a:rPr>
              <a:t> system – especially, no needs for modification of the freeze dryer”</a:t>
            </a:r>
          </a:p>
          <a:p>
            <a:pPr>
              <a:lnSpc>
                <a:spcPct val="120000"/>
              </a:lnSpc>
            </a:pPr>
            <a:endParaRPr lang="en-US" sz="7200" b="1" dirty="0">
              <a:solidFill>
                <a:schemeClr val="bg1"/>
              </a:solidFill>
              <a:latin typeface="Ellab Sans" panose="02000503000000020004" pitchFamily="2" charset="0"/>
            </a:endParaRPr>
          </a:p>
          <a:p>
            <a:pPr>
              <a:lnSpc>
                <a:spcPct val="170000"/>
              </a:lnSpc>
            </a:pPr>
            <a:endParaRPr lang="es-ES" dirty="0"/>
          </a:p>
        </p:txBody>
      </p:sp>
      <p:sp>
        <p:nvSpPr>
          <p:cNvPr id="9" name="Rectángulo 8">
            <a:extLst>
              <a:ext uri="{FF2B5EF4-FFF2-40B4-BE49-F238E27FC236}">
                <a16:creationId xmlns:a16="http://schemas.microsoft.com/office/drawing/2014/main" id="{67C37BBE-136C-E1E8-5011-CEA9304B2CC5}"/>
              </a:ext>
            </a:extLst>
          </p:cNvPr>
          <p:cNvSpPr/>
          <p:nvPr/>
        </p:nvSpPr>
        <p:spPr>
          <a:xfrm>
            <a:off x="4992023" y="3310583"/>
            <a:ext cx="3652247" cy="293647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Marcador de texto 5">
            <a:extLst>
              <a:ext uri="{FF2B5EF4-FFF2-40B4-BE49-F238E27FC236}">
                <a16:creationId xmlns:a16="http://schemas.microsoft.com/office/drawing/2014/main" id="{1339919C-2398-9A05-DEAE-BFCC541AC212}"/>
              </a:ext>
            </a:extLst>
          </p:cNvPr>
          <p:cNvSpPr txBox="1">
            <a:spLocks/>
          </p:cNvSpPr>
          <p:nvPr/>
        </p:nvSpPr>
        <p:spPr bwMode="auto">
          <a:xfrm>
            <a:off x="5271182" y="3648111"/>
            <a:ext cx="3088720" cy="2261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32500" lnSpcReduction="20000"/>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20000"/>
              </a:lnSpc>
            </a:pPr>
            <a:r>
              <a:rPr lang="en-US" sz="7200" b="1" dirty="0">
                <a:solidFill>
                  <a:schemeClr val="bg1"/>
                </a:solidFill>
                <a:latin typeface="Ellab Sans" panose="02000503000000020004" pitchFamily="2" charset="0"/>
              </a:rPr>
              <a:t>“The </a:t>
            </a:r>
            <a:r>
              <a:rPr lang="en-US" sz="7200" b="1" dirty="0" err="1">
                <a:solidFill>
                  <a:schemeClr val="bg1"/>
                </a:solidFill>
                <a:latin typeface="Ellab Sans" panose="02000503000000020004" pitchFamily="2" charset="0"/>
              </a:rPr>
              <a:t>LyoPro</a:t>
            </a:r>
            <a:r>
              <a:rPr lang="en-US" sz="7200" b="1" dirty="0">
                <a:solidFill>
                  <a:schemeClr val="bg1"/>
                </a:solidFill>
                <a:latin typeface="Ellab Sans" panose="02000503000000020004" pitchFamily="2" charset="0"/>
              </a:rPr>
              <a:t> system provides great data, which reflecting the expectations </a:t>
            </a:r>
          </a:p>
          <a:p>
            <a:pPr>
              <a:lnSpc>
                <a:spcPct val="120000"/>
              </a:lnSpc>
            </a:pPr>
            <a:r>
              <a:rPr lang="en-US" sz="7200" b="1" dirty="0">
                <a:solidFill>
                  <a:schemeClr val="bg1"/>
                </a:solidFill>
                <a:latin typeface="Ellab Sans" panose="02000503000000020004" pitchFamily="2" charset="0"/>
              </a:rPr>
              <a:t>of process </a:t>
            </a:r>
          </a:p>
          <a:p>
            <a:pPr>
              <a:lnSpc>
                <a:spcPct val="120000"/>
              </a:lnSpc>
            </a:pPr>
            <a:r>
              <a:rPr lang="en-US" sz="7200" b="1" dirty="0">
                <a:solidFill>
                  <a:schemeClr val="bg1"/>
                </a:solidFill>
                <a:latin typeface="Ellab Sans" panose="02000503000000020004" pitchFamily="2" charset="0"/>
              </a:rPr>
              <a:t>temperatures”</a:t>
            </a:r>
          </a:p>
          <a:p>
            <a:pPr>
              <a:lnSpc>
                <a:spcPct val="170000"/>
              </a:lnSpc>
            </a:pPr>
            <a:endParaRPr lang="es-ES" dirty="0"/>
          </a:p>
        </p:txBody>
      </p:sp>
      <p:sp>
        <p:nvSpPr>
          <p:cNvPr id="11" name="Rectángulo 10">
            <a:extLst>
              <a:ext uri="{FF2B5EF4-FFF2-40B4-BE49-F238E27FC236}">
                <a16:creationId xmlns:a16="http://schemas.microsoft.com/office/drawing/2014/main" id="{B989969F-F825-5467-1BD7-C9E9CDA6FB0F}"/>
              </a:ext>
            </a:extLst>
          </p:cNvPr>
          <p:cNvSpPr/>
          <p:nvPr/>
        </p:nvSpPr>
        <p:spPr>
          <a:xfrm>
            <a:off x="8745316" y="301570"/>
            <a:ext cx="3111721" cy="594548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Marcador de texto 5">
            <a:extLst>
              <a:ext uri="{FF2B5EF4-FFF2-40B4-BE49-F238E27FC236}">
                <a16:creationId xmlns:a16="http://schemas.microsoft.com/office/drawing/2014/main" id="{BAC8DEE3-0085-D49D-6BE7-25C43CE3C3CA}"/>
              </a:ext>
            </a:extLst>
          </p:cNvPr>
          <p:cNvSpPr txBox="1">
            <a:spLocks/>
          </p:cNvSpPr>
          <p:nvPr/>
        </p:nvSpPr>
        <p:spPr bwMode="auto">
          <a:xfrm>
            <a:off x="9024475" y="747193"/>
            <a:ext cx="2631595" cy="401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47500" lnSpcReduction="20000"/>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20000"/>
              </a:lnSpc>
            </a:pPr>
            <a:r>
              <a:rPr lang="en-US" sz="5800" b="1" dirty="0">
                <a:solidFill>
                  <a:schemeClr val="bg1"/>
                </a:solidFill>
                <a:latin typeface="Ellab Sans" panose="02000503000000020004" pitchFamily="2" charset="0"/>
              </a:rPr>
              <a:t>“The signal from the </a:t>
            </a:r>
            <a:r>
              <a:rPr lang="en-US" sz="5800" b="1" dirty="0" err="1">
                <a:solidFill>
                  <a:schemeClr val="bg1"/>
                </a:solidFill>
                <a:latin typeface="Ellab Sans" panose="02000503000000020004" pitchFamily="2" charset="0"/>
              </a:rPr>
              <a:t>LyoPro</a:t>
            </a:r>
            <a:r>
              <a:rPr lang="en-US" sz="5800" b="1" dirty="0">
                <a:solidFill>
                  <a:schemeClr val="bg1"/>
                </a:solidFill>
                <a:latin typeface="Ellab Sans" panose="02000503000000020004" pitchFamily="2" charset="0"/>
              </a:rPr>
              <a:t> data loggers is good without any built-in equipment for radio transmission”</a:t>
            </a:r>
          </a:p>
          <a:p>
            <a:pPr>
              <a:lnSpc>
                <a:spcPct val="120000"/>
              </a:lnSpc>
            </a:pPr>
            <a:endParaRPr lang="en-US" sz="5800" b="1" dirty="0">
              <a:solidFill>
                <a:schemeClr val="bg1"/>
              </a:solidFill>
              <a:latin typeface="Ellab Sans" panose="02000503000000020004" pitchFamily="2" charset="0"/>
            </a:endParaRPr>
          </a:p>
          <a:p>
            <a:pPr>
              <a:lnSpc>
                <a:spcPct val="120000"/>
              </a:lnSpc>
            </a:pPr>
            <a:endParaRPr lang="en-US" sz="7200" b="1" dirty="0">
              <a:solidFill>
                <a:schemeClr val="bg1"/>
              </a:solidFill>
              <a:latin typeface="Ellab Sans" panose="02000503000000020004" pitchFamily="2" charset="0"/>
            </a:endParaRPr>
          </a:p>
          <a:p>
            <a:pPr>
              <a:lnSpc>
                <a:spcPct val="170000"/>
              </a:lnSpc>
            </a:pPr>
            <a:endParaRPr lang="es-ES" dirty="0"/>
          </a:p>
        </p:txBody>
      </p:sp>
    </p:spTree>
    <p:extLst>
      <p:ext uri="{BB962C8B-B14F-4D97-AF65-F5344CB8AC3E}">
        <p14:creationId xmlns:p14="http://schemas.microsoft.com/office/powerpoint/2010/main" val="21555010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00198-FC55-F090-2FBF-7DAF42241E55}"/>
            </a:ext>
          </a:extLst>
        </p:cNvPr>
        <p:cNvGrpSpPr/>
        <p:nvPr/>
      </p:nvGrpSpPr>
      <p:grpSpPr>
        <a:xfrm>
          <a:off x="0" y="0"/>
          <a:ext cx="0" cy="0"/>
          <a:chOff x="0" y="0"/>
          <a:chExt cx="0" cy="0"/>
        </a:xfrm>
      </p:grpSpPr>
    </p:spTree>
    <p:extLst>
      <p:ext uri="{BB962C8B-B14F-4D97-AF65-F5344CB8AC3E}">
        <p14:creationId xmlns:p14="http://schemas.microsoft.com/office/powerpoint/2010/main" val="3577586034"/>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5CA84-C2B7-B552-ABF1-A494E72683AB}"/>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7FA1545C-DAB7-F292-FDD3-2F0EB9C3B52D}"/>
              </a:ext>
            </a:extLst>
          </p:cNvPr>
          <p:cNvSpPr>
            <a:spLocks noGrp="1"/>
          </p:cNvSpPr>
          <p:nvPr>
            <p:ph type="body" sz="half" idx="10"/>
          </p:nvPr>
        </p:nvSpPr>
        <p:spPr>
          <a:xfrm>
            <a:off x="346438" y="2846567"/>
            <a:ext cx="4825638" cy="3439933"/>
          </a:xfrm>
        </p:spPr>
        <p:txBody>
          <a:bodyPr>
            <a:normAutofit fontScale="85000" lnSpcReduction="10000"/>
          </a:bodyPr>
          <a:lstStyle/>
          <a:p>
            <a:pPr marL="285750" indent="-285750" algn="l" eaLnBrk="1" fontAlgn="auto" hangingPunct="1">
              <a:spcBef>
                <a:spcPts val="0"/>
              </a:spcBef>
              <a:spcAft>
                <a:spcPts val="600"/>
              </a:spcAft>
              <a:buClr>
                <a:schemeClr val="accent1"/>
              </a:buClr>
              <a:buFont typeface="Arial" panose="020B0604020202020204" pitchFamily="34" charset="0"/>
              <a:buChar char="•"/>
            </a:pPr>
            <a:r>
              <a:rPr lang="en-US" sz="1400" b="0" dirty="0">
                <a:solidFill>
                  <a:schemeClr val="bg2">
                    <a:lumMod val="10000"/>
                  </a:schemeClr>
                </a:solidFill>
                <a:latin typeface="+mn-lt"/>
              </a:rPr>
              <a:t>In order to optimize the freeze-drying process and to protect the batch, it is beneficial to know the temperature of the product inside selected vials as this data can avoid failures and determine when to stop the primary drying phase, which can save a lot of energy &amp; time  (costs)</a:t>
            </a:r>
            <a:br>
              <a:rPr lang="en-US" sz="1400" b="0" dirty="0">
                <a:solidFill>
                  <a:schemeClr val="bg2">
                    <a:lumMod val="10000"/>
                  </a:schemeClr>
                </a:solidFill>
                <a:latin typeface="+mn-lt"/>
              </a:rPr>
            </a:br>
            <a:endParaRPr lang="en-US" sz="1400" b="0" dirty="0">
              <a:solidFill>
                <a:schemeClr val="bg2">
                  <a:lumMod val="10000"/>
                </a:schemeClr>
              </a:solidFill>
              <a:latin typeface="+mn-lt"/>
            </a:endParaRPr>
          </a:p>
          <a:p>
            <a:pPr marL="285750" indent="-285750" algn="l" eaLnBrk="1" fontAlgn="auto" hangingPunct="1">
              <a:spcBef>
                <a:spcPts val="0"/>
              </a:spcBef>
              <a:spcAft>
                <a:spcPts val="600"/>
              </a:spcAft>
              <a:buClr>
                <a:schemeClr val="accent1"/>
              </a:buClr>
              <a:buFont typeface="Arial" panose="020B0604020202020204" pitchFamily="34" charset="0"/>
              <a:buChar char="•"/>
            </a:pPr>
            <a:r>
              <a:rPr lang="en-US" sz="1400" b="0" dirty="0">
                <a:solidFill>
                  <a:schemeClr val="bg2">
                    <a:lumMod val="10000"/>
                  </a:schemeClr>
                </a:solidFill>
                <a:latin typeface="+mn-lt"/>
              </a:rPr>
              <a:t>All new pharmaceutical freeze dryers use automatic loading systems (ALUS), which means they prefer to be able to add the sensors before the vials are loaded onto the freeze dryer</a:t>
            </a:r>
            <a:br>
              <a:rPr lang="en-US" sz="1400" b="0" dirty="0">
                <a:solidFill>
                  <a:schemeClr val="bg2">
                    <a:lumMod val="10000"/>
                  </a:schemeClr>
                </a:solidFill>
                <a:latin typeface="+mn-lt"/>
              </a:rPr>
            </a:br>
            <a:endParaRPr lang="en-US" sz="1400" b="0" dirty="0">
              <a:solidFill>
                <a:schemeClr val="bg2">
                  <a:lumMod val="10000"/>
                </a:schemeClr>
              </a:solidFill>
              <a:latin typeface="+mn-lt"/>
            </a:endParaRPr>
          </a:p>
          <a:p>
            <a:pPr marL="285750" indent="-285750" algn="l" eaLnBrk="1" fontAlgn="auto" hangingPunct="1">
              <a:spcBef>
                <a:spcPts val="0"/>
              </a:spcBef>
              <a:spcAft>
                <a:spcPts val="600"/>
              </a:spcAft>
              <a:buClr>
                <a:schemeClr val="accent1"/>
              </a:buClr>
              <a:buFont typeface="Arial" panose="020B0604020202020204" pitchFamily="34" charset="0"/>
              <a:buChar char="•"/>
            </a:pPr>
            <a:r>
              <a:rPr lang="en-US" sz="1400" b="0" dirty="0">
                <a:solidFill>
                  <a:schemeClr val="bg2">
                    <a:lumMod val="10000"/>
                  </a:schemeClr>
                </a:solidFill>
                <a:latin typeface="+mn-lt"/>
              </a:rPr>
              <a:t>All freeze dryers need to be validated regularly  according to ISO 13408-3 norm which involves tests at various temperatures and pressures / vacuum simulating the actual process involving lots of measuring points (as high as 5 per shelf on ALL shelves) </a:t>
            </a:r>
          </a:p>
          <a:p>
            <a:pPr marL="285750" indent="-285750" algn="l" eaLnBrk="1" fontAlgn="auto" hangingPunct="1">
              <a:spcBef>
                <a:spcPts val="0"/>
              </a:spcBef>
              <a:spcAft>
                <a:spcPts val="600"/>
              </a:spcAft>
              <a:buClr>
                <a:schemeClr val="accent1"/>
              </a:buClr>
              <a:buFont typeface="Arial" panose="020B0604020202020204" pitchFamily="34" charset="0"/>
              <a:buChar char="•"/>
            </a:pPr>
            <a:endParaRPr lang="en-US" sz="1400" b="0" dirty="0">
              <a:solidFill>
                <a:schemeClr val="bg2">
                  <a:lumMod val="10000"/>
                </a:schemeClr>
              </a:solidFill>
              <a:latin typeface="+mn-lt"/>
            </a:endParaRPr>
          </a:p>
          <a:p>
            <a:pPr marL="285750" indent="-285750" algn="l" eaLnBrk="1" fontAlgn="auto" hangingPunct="1">
              <a:spcBef>
                <a:spcPts val="0"/>
              </a:spcBef>
              <a:spcAft>
                <a:spcPts val="600"/>
              </a:spcAft>
              <a:buClr>
                <a:schemeClr val="accent1"/>
              </a:buClr>
              <a:buFont typeface="Arial" panose="020B0604020202020204" pitchFamily="34" charset="0"/>
              <a:buChar char="•"/>
            </a:pPr>
            <a:endParaRPr lang="en-US" sz="1400" b="0" dirty="0">
              <a:solidFill>
                <a:schemeClr val="bg2">
                  <a:lumMod val="10000"/>
                </a:schemeClr>
              </a:solidFill>
              <a:latin typeface="+mn-lt"/>
            </a:endParaRPr>
          </a:p>
          <a:p>
            <a:pPr marL="285750" indent="-285750" algn="l" eaLnBrk="1" fontAlgn="auto" hangingPunct="1">
              <a:spcBef>
                <a:spcPts val="0"/>
              </a:spcBef>
              <a:spcAft>
                <a:spcPts val="600"/>
              </a:spcAft>
              <a:buClr>
                <a:schemeClr val="accent1"/>
              </a:buClr>
              <a:buFont typeface="Arial" panose="020B0604020202020204" pitchFamily="34" charset="0"/>
              <a:buChar char="•"/>
            </a:pPr>
            <a:endParaRPr lang="en-US" sz="1400" b="0" dirty="0">
              <a:solidFill>
                <a:schemeClr val="bg2">
                  <a:lumMod val="10000"/>
                </a:schemeClr>
              </a:solidFill>
              <a:latin typeface="+mn-lt"/>
            </a:endParaRPr>
          </a:p>
          <a:p>
            <a:pPr marL="285750" indent="-285750" algn="l" eaLnBrk="1" fontAlgn="auto" hangingPunct="1">
              <a:spcBef>
                <a:spcPts val="0"/>
              </a:spcBef>
              <a:spcAft>
                <a:spcPts val="600"/>
              </a:spcAft>
              <a:buClr>
                <a:schemeClr val="accent1"/>
              </a:buClr>
              <a:buFont typeface="Arial" panose="020B0604020202020204" pitchFamily="34" charset="0"/>
              <a:buChar char="•"/>
            </a:pPr>
            <a:endParaRPr lang="en-US" sz="1400" b="0" dirty="0">
              <a:solidFill>
                <a:schemeClr val="bg2">
                  <a:lumMod val="10000"/>
                </a:schemeClr>
              </a:solidFill>
              <a:latin typeface="+mn-lt"/>
            </a:endParaRPr>
          </a:p>
          <a:p>
            <a:endParaRPr lang="es-ES" dirty="0"/>
          </a:p>
        </p:txBody>
      </p:sp>
      <p:sp>
        <p:nvSpPr>
          <p:cNvPr id="4" name="Título 3">
            <a:extLst>
              <a:ext uri="{FF2B5EF4-FFF2-40B4-BE49-F238E27FC236}">
                <a16:creationId xmlns:a16="http://schemas.microsoft.com/office/drawing/2014/main" id="{41131092-EAB6-9EE2-BD55-68A10FCB2D58}"/>
              </a:ext>
            </a:extLst>
          </p:cNvPr>
          <p:cNvSpPr>
            <a:spLocks noGrp="1"/>
          </p:cNvSpPr>
          <p:nvPr>
            <p:ph type="title"/>
          </p:nvPr>
        </p:nvSpPr>
        <p:spPr>
          <a:xfrm>
            <a:off x="346437" y="1021400"/>
            <a:ext cx="5355299" cy="876108"/>
          </a:xfrm>
        </p:spPr>
        <p:txBody>
          <a:bodyPr/>
          <a:lstStyle/>
          <a:p>
            <a:r>
              <a:rPr lang="en-GB" dirty="0"/>
              <a:t>Why TrackSense® LyoPro has been developed</a:t>
            </a:r>
            <a:endParaRPr lang="es-ES" dirty="0"/>
          </a:p>
        </p:txBody>
      </p:sp>
      <p:pic>
        <p:nvPicPr>
          <p:cNvPr id="11" name="Imagen 10">
            <a:extLst>
              <a:ext uri="{FF2B5EF4-FFF2-40B4-BE49-F238E27FC236}">
                <a16:creationId xmlns:a16="http://schemas.microsoft.com/office/drawing/2014/main" id="{88E5A79D-3D11-4492-CB62-218C1F0C83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78" y="592170"/>
            <a:ext cx="3995737" cy="3056253"/>
          </a:xfrm>
          <a:prstGeom prst="rect">
            <a:avLst/>
          </a:prstGeom>
          <a:noFill/>
          <a:ln w="9525">
            <a:noFill/>
            <a:miter lim="800000"/>
            <a:headEnd type="none" w="sm" len="sm"/>
            <a:tailEnd type="none" w="sm" len="sm"/>
          </a:ln>
        </p:spPr>
      </p:pic>
      <p:pic>
        <p:nvPicPr>
          <p:cNvPr id="13" name="Picture 2" descr="5208A5E0-7838-48B8-8987-1A049E3ACCEE">
            <a:extLst>
              <a:ext uri="{FF2B5EF4-FFF2-40B4-BE49-F238E27FC236}">
                <a16:creationId xmlns:a16="http://schemas.microsoft.com/office/drawing/2014/main" id="{9A6451AC-E62C-7A0C-6BC5-2587B0DC40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9675" y="3871915"/>
            <a:ext cx="4909881" cy="24717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934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A7902-BA36-F48C-B3AE-E99E6B73387E}"/>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485911D5-4CFD-7C05-EB3A-F407C8D24116}"/>
              </a:ext>
            </a:extLst>
          </p:cNvPr>
          <p:cNvSpPr>
            <a:spLocks noGrp="1"/>
          </p:cNvSpPr>
          <p:nvPr>
            <p:ph type="body" sz="half" idx="10"/>
          </p:nvPr>
        </p:nvSpPr>
        <p:spPr>
          <a:xfrm>
            <a:off x="346437" y="2807519"/>
            <a:ext cx="5736002" cy="3029081"/>
          </a:xfrm>
        </p:spPr>
        <p:txBody>
          <a:bodyPr>
            <a:normAutofit/>
          </a:bodyPr>
          <a:lstStyle/>
          <a:p>
            <a:pPr marL="285750" indent="-285750" algn="l" eaLnBrk="1" fontAlgn="auto" hangingPunct="1">
              <a:spcBef>
                <a:spcPts val="0"/>
              </a:spcBef>
              <a:spcAft>
                <a:spcPts val="600"/>
              </a:spcAft>
              <a:buClr>
                <a:schemeClr val="accent1"/>
              </a:buClr>
              <a:buFont typeface="Arial" panose="020B0604020202020204" pitchFamily="34" charset="0"/>
              <a:buChar char="•"/>
            </a:pPr>
            <a:r>
              <a:rPr lang="en-US" sz="1600" b="0" dirty="0">
                <a:solidFill>
                  <a:schemeClr val="bg2">
                    <a:lumMod val="10000"/>
                  </a:schemeClr>
                </a:solidFill>
              </a:rPr>
              <a:t>High vacuum leads to thermal resistance as most of the energy is transmitted by radiation, which make the use of conventional contact sensors problematic unless they are designed for the purpose</a:t>
            </a:r>
          </a:p>
          <a:p>
            <a:pPr marL="285750" indent="-285750" algn="l" eaLnBrk="1" fontAlgn="auto" hangingPunct="1">
              <a:spcBef>
                <a:spcPts val="0"/>
              </a:spcBef>
              <a:spcAft>
                <a:spcPts val="600"/>
              </a:spcAft>
              <a:buClr>
                <a:schemeClr val="accent1"/>
              </a:buClr>
              <a:buFont typeface="Arial" panose="020B0604020202020204" pitchFamily="34" charset="0"/>
              <a:buChar char="•"/>
            </a:pPr>
            <a:endParaRPr lang="en-US" sz="1600" b="0" dirty="0">
              <a:solidFill>
                <a:schemeClr val="bg2">
                  <a:lumMod val="10000"/>
                </a:schemeClr>
              </a:solidFill>
            </a:endParaRPr>
          </a:p>
          <a:p>
            <a:pPr marL="285750" indent="-285750" algn="l" eaLnBrk="1" fontAlgn="auto" hangingPunct="1">
              <a:spcBef>
                <a:spcPts val="0"/>
              </a:spcBef>
              <a:spcAft>
                <a:spcPts val="600"/>
              </a:spcAft>
              <a:buClr>
                <a:schemeClr val="accent1"/>
              </a:buClr>
              <a:buFont typeface="Arial" panose="020B0604020202020204" pitchFamily="34" charset="0"/>
              <a:buChar char="•"/>
            </a:pPr>
            <a:r>
              <a:rPr lang="en-US" sz="1600" b="0" dirty="0">
                <a:solidFill>
                  <a:schemeClr val="bg2">
                    <a:lumMod val="10000"/>
                  </a:schemeClr>
                </a:solidFill>
              </a:rPr>
              <a:t>The temperature accuracy of the measurements can also be a challenge: Is it the real shelf temperature – or relative (and reproduceable) temperature, which is measured</a:t>
            </a:r>
          </a:p>
          <a:p>
            <a:pPr marL="285750" indent="-285750" algn="l" eaLnBrk="1" fontAlgn="auto" hangingPunct="1">
              <a:spcBef>
                <a:spcPts val="0"/>
              </a:spcBef>
              <a:spcAft>
                <a:spcPts val="600"/>
              </a:spcAft>
              <a:buClr>
                <a:schemeClr val="accent1"/>
              </a:buClr>
              <a:buFont typeface="Arial" panose="020B0604020202020204" pitchFamily="34" charset="0"/>
              <a:buChar char="•"/>
            </a:pPr>
            <a:endParaRPr lang="en-US" sz="1600" b="0" dirty="0">
              <a:solidFill>
                <a:schemeClr val="bg2">
                  <a:lumMod val="10000"/>
                </a:schemeClr>
              </a:solidFill>
            </a:endParaRPr>
          </a:p>
          <a:p>
            <a:pPr marL="285750" indent="-285750" algn="l" eaLnBrk="1" fontAlgn="auto" hangingPunct="1">
              <a:spcBef>
                <a:spcPts val="0"/>
              </a:spcBef>
              <a:spcAft>
                <a:spcPts val="600"/>
              </a:spcAft>
              <a:buClr>
                <a:schemeClr val="accent1"/>
              </a:buClr>
              <a:buFont typeface="Arial" panose="020B0604020202020204" pitchFamily="34" charset="0"/>
              <a:buChar char="•"/>
            </a:pPr>
            <a:r>
              <a:rPr lang="en-US" sz="1600" b="0" dirty="0">
                <a:solidFill>
                  <a:schemeClr val="bg2">
                    <a:lumMod val="10000"/>
                  </a:schemeClr>
                </a:solidFill>
              </a:rPr>
              <a:t>If the shelf mapping relies on the relative temperature, it might lead to longer process time or loss of batches</a:t>
            </a:r>
          </a:p>
          <a:p>
            <a:pPr marL="285750" indent="-285750" algn="l" eaLnBrk="1" fontAlgn="auto" hangingPunct="1">
              <a:spcBef>
                <a:spcPts val="0"/>
              </a:spcBef>
              <a:spcAft>
                <a:spcPts val="600"/>
              </a:spcAft>
              <a:buClr>
                <a:schemeClr val="accent1"/>
              </a:buClr>
              <a:buFont typeface="Arial" panose="020B0604020202020204" pitchFamily="34" charset="0"/>
              <a:buChar char="•"/>
            </a:pPr>
            <a:endParaRPr lang="en-US" sz="1600" b="0" dirty="0">
              <a:solidFill>
                <a:schemeClr val="bg2">
                  <a:lumMod val="10000"/>
                </a:schemeClr>
              </a:solidFill>
            </a:endParaRPr>
          </a:p>
          <a:p>
            <a:pPr marL="285750" indent="-285750" algn="l" eaLnBrk="1" fontAlgn="auto" hangingPunct="1">
              <a:spcBef>
                <a:spcPts val="0"/>
              </a:spcBef>
              <a:spcAft>
                <a:spcPts val="600"/>
              </a:spcAft>
              <a:buClr>
                <a:schemeClr val="accent1"/>
              </a:buClr>
              <a:buFont typeface="Arial" panose="020B0604020202020204" pitchFamily="34" charset="0"/>
              <a:buChar char="•"/>
            </a:pPr>
            <a:endParaRPr lang="en-US" sz="1600" b="0" dirty="0">
              <a:solidFill>
                <a:schemeClr val="bg2">
                  <a:lumMod val="10000"/>
                </a:schemeClr>
              </a:solidFill>
            </a:endParaRPr>
          </a:p>
          <a:p>
            <a:pPr marL="285750" indent="-285750" algn="l" eaLnBrk="1" fontAlgn="auto" hangingPunct="1">
              <a:spcBef>
                <a:spcPts val="0"/>
              </a:spcBef>
              <a:spcAft>
                <a:spcPts val="600"/>
              </a:spcAft>
              <a:buClr>
                <a:schemeClr val="accent1"/>
              </a:buClr>
              <a:buFont typeface="Arial" panose="020B0604020202020204" pitchFamily="34" charset="0"/>
              <a:buChar char="•"/>
            </a:pPr>
            <a:endParaRPr lang="en-US" sz="1600" b="0" dirty="0">
              <a:solidFill>
                <a:schemeClr val="bg2">
                  <a:lumMod val="10000"/>
                </a:schemeClr>
              </a:solidFill>
            </a:endParaRPr>
          </a:p>
          <a:p>
            <a:pPr marL="285750" indent="-285750" algn="l" eaLnBrk="1" fontAlgn="auto" hangingPunct="1">
              <a:spcBef>
                <a:spcPts val="0"/>
              </a:spcBef>
              <a:spcAft>
                <a:spcPts val="600"/>
              </a:spcAft>
              <a:buClr>
                <a:schemeClr val="accent1"/>
              </a:buClr>
              <a:buFont typeface="Arial" panose="020B0604020202020204" pitchFamily="34" charset="0"/>
              <a:buChar char="•"/>
            </a:pPr>
            <a:endParaRPr lang="en-US" sz="1600" b="0" dirty="0">
              <a:solidFill>
                <a:schemeClr val="bg2">
                  <a:lumMod val="10000"/>
                </a:schemeClr>
              </a:solidFill>
            </a:endParaRPr>
          </a:p>
          <a:p>
            <a:pPr marL="285750" indent="-285750" algn="l" eaLnBrk="1" fontAlgn="auto" hangingPunct="1">
              <a:spcBef>
                <a:spcPts val="0"/>
              </a:spcBef>
              <a:spcAft>
                <a:spcPts val="600"/>
              </a:spcAft>
              <a:buClr>
                <a:schemeClr val="accent1"/>
              </a:buClr>
              <a:buFont typeface="Arial" panose="020B0604020202020204" pitchFamily="34" charset="0"/>
              <a:buChar char="•"/>
            </a:pPr>
            <a:endParaRPr lang="en-US" sz="1600" b="0" dirty="0">
              <a:solidFill>
                <a:schemeClr val="bg2">
                  <a:lumMod val="10000"/>
                </a:schemeClr>
              </a:solidFill>
            </a:endParaRPr>
          </a:p>
          <a:p>
            <a:endParaRPr lang="es-ES" sz="1600" dirty="0"/>
          </a:p>
        </p:txBody>
      </p:sp>
      <p:sp>
        <p:nvSpPr>
          <p:cNvPr id="4" name="Título 3">
            <a:extLst>
              <a:ext uri="{FF2B5EF4-FFF2-40B4-BE49-F238E27FC236}">
                <a16:creationId xmlns:a16="http://schemas.microsoft.com/office/drawing/2014/main" id="{8DF2BE0E-D284-4A7A-D67A-800D6B893240}"/>
              </a:ext>
            </a:extLst>
          </p:cNvPr>
          <p:cNvSpPr>
            <a:spLocks noGrp="1"/>
          </p:cNvSpPr>
          <p:nvPr>
            <p:ph type="title"/>
          </p:nvPr>
        </p:nvSpPr>
        <p:spPr>
          <a:xfrm>
            <a:off x="346437" y="1021400"/>
            <a:ext cx="6482988" cy="876108"/>
          </a:xfrm>
        </p:spPr>
        <p:txBody>
          <a:bodyPr/>
          <a:lstStyle/>
          <a:p>
            <a:r>
              <a:rPr lang="en-GB" dirty="0"/>
              <a:t>Why TrackSense® LyoPro has been developed</a:t>
            </a:r>
            <a:endParaRPr lang="es-ES" dirty="0"/>
          </a:p>
        </p:txBody>
      </p:sp>
      <p:sp>
        <p:nvSpPr>
          <p:cNvPr id="3" name="Marcador de texto 2">
            <a:extLst>
              <a:ext uri="{FF2B5EF4-FFF2-40B4-BE49-F238E27FC236}">
                <a16:creationId xmlns:a16="http://schemas.microsoft.com/office/drawing/2014/main" id="{89D99B54-36B3-B27B-17E2-61D1B5ADBF59}"/>
              </a:ext>
            </a:extLst>
          </p:cNvPr>
          <p:cNvSpPr txBox="1">
            <a:spLocks/>
          </p:cNvSpPr>
          <p:nvPr/>
        </p:nvSpPr>
        <p:spPr bwMode="auto">
          <a:xfrm>
            <a:off x="359998" y="2204714"/>
            <a:ext cx="5736002" cy="295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Temperature Measurement Challenges in Lyophilization</a:t>
            </a:r>
          </a:p>
        </p:txBody>
      </p:sp>
      <p:pic>
        <p:nvPicPr>
          <p:cNvPr id="5" name="Picture 3" descr="A picture containing indoor&#10;&#10;Description automatically generated">
            <a:extLst>
              <a:ext uri="{FF2B5EF4-FFF2-40B4-BE49-F238E27FC236}">
                <a16:creationId xmlns:a16="http://schemas.microsoft.com/office/drawing/2014/main" id="{F38BBB78-7729-464C-A8A0-10F2B696F480}"/>
              </a:ext>
            </a:extLst>
          </p:cNvPr>
          <p:cNvPicPr>
            <a:picLocks noChangeAspect="1"/>
          </p:cNvPicPr>
          <p:nvPr/>
        </p:nvPicPr>
        <p:blipFill>
          <a:blip r:embed="rId2"/>
          <a:stretch>
            <a:fillRect/>
          </a:stretch>
        </p:blipFill>
        <p:spPr>
          <a:xfrm>
            <a:off x="6674069" y="3851683"/>
            <a:ext cx="4228523" cy="2422066"/>
          </a:xfrm>
          <a:prstGeom prst="rect">
            <a:avLst/>
          </a:prstGeom>
        </p:spPr>
      </p:pic>
      <p:pic>
        <p:nvPicPr>
          <p:cNvPr id="6" name="Picture 10">
            <a:extLst>
              <a:ext uri="{FF2B5EF4-FFF2-40B4-BE49-F238E27FC236}">
                <a16:creationId xmlns:a16="http://schemas.microsoft.com/office/drawing/2014/main" id="{7F111B01-C195-5C91-CE3E-39F3EE0C705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71058" y="807563"/>
            <a:ext cx="3160944" cy="3911668"/>
          </a:xfrm>
          <a:prstGeom prst="rect">
            <a:avLst/>
          </a:prstGeom>
          <a:ln>
            <a:noFill/>
          </a:ln>
          <a:effectLst/>
        </p:spPr>
      </p:pic>
      <p:sp>
        <p:nvSpPr>
          <p:cNvPr id="8" name="Rectángulo 7">
            <a:extLst>
              <a:ext uri="{FF2B5EF4-FFF2-40B4-BE49-F238E27FC236}">
                <a16:creationId xmlns:a16="http://schemas.microsoft.com/office/drawing/2014/main" id="{3DDA4AFD-B5AA-CFF7-F858-CF31D207DCA8}"/>
              </a:ext>
            </a:extLst>
          </p:cNvPr>
          <p:cNvSpPr/>
          <p:nvPr/>
        </p:nvSpPr>
        <p:spPr>
          <a:xfrm>
            <a:off x="6567055" y="3752603"/>
            <a:ext cx="2104003" cy="26600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a:extLst>
              <a:ext uri="{FF2B5EF4-FFF2-40B4-BE49-F238E27FC236}">
                <a16:creationId xmlns:a16="http://schemas.microsoft.com/office/drawing/2014/main" id="{2C505E7E-5652-43A6-1B34-25A21489D6DA}"/>
              </a:ext>
            </a:extLst>
          </p:cNvPr>
          <p:cNvPicPr>
            <a:picLocks noChangeAspect="1"/>
          </p:cNvPicPr>
          <p:nvPr/>
        </p:nvPicPr>
        <p:blipFill>
          <a:blip r:embed="rId4"/>
          <a:stretch>
            <a:fillRect/>
          </a:stretch>
        </p:blipFill>
        <p:spPr>
          <a:xfrm>
            <a:off x="6969759" y="2669312"/>
            <a:ext cx="1450129" cy="3604437"/>
          </a:xfrm>
          <a:prstGeom prst="rect">
            <a:avLst/>
          </a:prstGeom>
        </p:spPr>
      </p:pic>
    </p:spTree>
    <p:extLst>
      <p:ext uri="{BB962C8B-B14F-4D97-AF65-F5344CB8AC3E}">
        <p14:creationId xmlns:p14="http://schemas.microsoft.com/office/powerpoint/2010/main" val="1656912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AFA70-4BF5-DBF8-5FA6-BF1C83162F33}"/>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F71387C7-D209-7FD4-1535-AF6FD264698A}"/>
              </a:ext>
            </a:extLst>
          </p:cNvPr>
          <p:cNvSpPr>
            <a:spLocks noGrp="1"/>
          </p:cNvSpPr>
          <p:nvPr>
            <p:ph type="body" sz="half" idx="10"/>
          </p:nvPr>
        </p:nvSpPr>
        <p:spPr>
          <a:xfrm>
            <a:off x="346437" y="2986195"/>
            <a:ext cx="5736002" cy="2489695"/>
          </a:xfrm>
        </p:spPr>
        <p:txBody>
          <a:bodyPr>
            <a:normAutofit fontScale="77500" lnSpcReduction="20000"/>
          </a:bodyPr>
          <a:lstStyle/>
          <a:p>
            <a:pPr marL="285750" indent="-285750" algn="l" eaLnBrk="1" fontAlgn="auto" hangingPunct="1">
              <a:spcBef>
                <a:spcPts val="0"/>
              </a:spcBef>
              <a:spcAft>
                <a:spcPts val="600"/>
              </a:spcAft>
              <a:buClr>
                <a:schemeClr val="accent1"/>
              </a:buClr>
              <a:buFont typeface="Arial" panose="020B0604020202020204" pitchFamily="34" charset="0"/>
              <a:buChar char="•"/>
            </a:pPr>
            <a:r>
              <a:rPr lang="en-US" sz="1600" b="0" dirty="0">
                <a:solidFill>
                  <a:schemeClr val="bg2">
                    <a:lumMod val="10000"/>
                  </a:schemeClr>
                </a:solidFill>
              </a:rPr>
              <a:t>Market needs sensors that do not affect the product temperature (much!) why they need to be tiny - and it should be able for clients to calibrate the sensors on site pre- and post to actual process.</a:t>
            </a:r>
          </a:p>
          <a:p>
            <a:pPr marL="285750" indent="-285750" algn="l" eaLnBrk="1" fontAlgn="auto" hangingPunct="1">
              <a:spcBef>
                <a:spcPts val="0"/>
              </a:spcBef>
              <a:spcAft>
                <a:spcPts val="600"/>
              </a:spcAft>
              <a:buClr>
                <a:schemeClr val="accent1"/>
              </a:buClr>
              <a:buFont typeface="Arial" panose="020B0604020202020204" pitchFamily="34" charset="0"/>
              <a:buChar char="•"/>
            </a:pPr>
            <a:r>
              <a:rPr lang="en-US" sz="1600" b="0" dirty="0">
                <a:solidFill>
                  <a:schemeClr val="bg2">
                    <a:lumMod val="10000"/>
                  </a:schemeClr>
                </a:solidFill>
              </a:rPr>
              <a:t>Market needs simultaneous on-line measurements from +100 measurement points to cover even large production units in one take</a:t>
            </a:r>
          </a:p>
          <a:p>
            <a:pPr marL="285750" indent="-285750" algn="l" eaLnBrk="1" fontAlgn="auto" hangingPunct="1">
              <a:spcBef>
                <a:spcPts val="0"/>
              </a:spcBef>
              <a:spcAft>
                <a:spcPts val="600"/>
              </a:spcAft>
              <a:buClr>
                <a:schemeClr val="accent1"/>
              </a:buClr>
              <a:buFont typeface="Arial" panose="020B0604020202020204" pitchFamily="34" charset="0"/>
              <a:buChar char="•"/>
            </a:pPr>
            <a:r>
              <a:rPr lang="en-US" sz="1600" b="0" dirty="0">
                <a:solidFill>
                  <a:schemeClr val="bg2">
                    <a:lumMod val="10000"/>
                  </a:schemeClr>
                </a:solidFill>
              </a:rPr>
              <a:t>Market requires data  transmission BUT ALSO logging to battery operated memory to be fully FDA compliant (validation requirement)</a:t>
            </a:r>
          </a:p>
          <a:p>
            <a:pPr marL="285750" indent="-285750" algn="l" eaLnBrk="1" fontAlgn="auto" hangingPunct="1">
              <a:spcBef>
                <a:spcPts val="0"/>
              </a:spcBef>
              <a:spcAft>
                <a:spcPts val="600"/>
              </a:spcAft>
              <a:buClr>
                <a:schemeClr val="accent1"/>
              </a:buClr>
              <a:buFont typeface="Arial" panose="020B0604020202020204" pitchFamily="34" charset="0"/>
              <a:buChar char="•"/>
            </a:pPr>
            <a:r>
              <a:rPr lang="en-US" sz="1600" b="0" dirty="0">
                <a:solidFill>
                  <a:schemeClr val="bg2">
                    <a:lumMod val="10000"/>
                  </a:schemeClr>
                </a:solidFill>
              </a:rPr>
              <a:t>Market needs one  single datalogger system fitting all vial sizes</a:t>
            </a:r>
          </a:p>
          <a:p>
            <a:pPr marL="285750" indent="-285750" algn="l" eaLnBrk="1" fontAlgn="auto" hangingPunct="1">
              <a:spcBef>
                <a:spcPts val="0"/>
              </a:spcBef>
              <a:spcAft>
                <a:spcPts val="600"/>
              </a:spcAft>
              <a:buClr>
                <a:schemeClr val="accent1"/>
              </a:buClr>
              <a:buFont typeface="Arial" panose="020B0604020202020204" pitchFamily="34" charset="0"/>
              <a:buChar char="•"/>
            </a:pPr>
            <a:r>
              <a:rPr lang="en-US" sz="1600" b="0" dirty="0">
                <a:solidFill>
                  <a:schemeClr val="bg2">
                    <a:lumMod val="10000"/>
                  </a:schemeClr>
                </a:solidFill>
              </a:rPr>
              <a:t>Market requires advanced Validation and  Monitoring Software offering all sorts of analytical tools and reports without having to export data</a:t>
            </a:r>
          </a:p>
          <a:p>
            <a:pPr marL="285750" indent="-285750" algn="l" eaLnBrk="1" fontAlgn="auto" hangingPunct="1">
              <a:spcBef>
                <a:spcPts val="0"/>
              </a:spcBef>
              <a:spcAft>
                <a:spcPts val="600"/>
              </a:spcAft>
              <a:buClr>
                <a:schemeClr val="accent1"/>
              </a:buClr>
              <a:buFont typeface="Arial" panose="020B0604020202020204" pitchFamily="34" charset="0"/>
              <a:buChar char="•"/>
            </a:pPr>
            <a:endParaRPr lang="en-US" sz="1600" b="0" dirty="0">
              <a:solidFill>
                <a:schemeClr val="bg2">
                  <a:lumMod val="10000"/>
                </a:schemeClr>
              </a:solidFill>
            </a:endParaRPr>
          </a:p>
          <a:p>
            <a:pPr marL="285750" indent="-285750" algn="l" eaLnBrk="1" fontAlgn="auto" hangingPunct="1">
              <a:spcBef>
                <a:spcPts val="0"/>
              </a:spcBef>
              <a:spcAft>
                <a:spcPts val="600"/>
              </a:spcAft>
              <a:buClr>
                <a:schemeClr val="accent1"/>
              </a:buClr>
              <a:buFont typeface="Arial" panose="020B0604020202020204" pitchFamily="34" charset="0"/>
              <a:buChar char="•"/>
            </a:pPr>
            <a:endParaRPr lang="en-US" sz="1600" b="0" dirty="0">
              <a:solidFill>
                <a:schemeClr val="bg2">
                  <a:lumMod val="10000"/>
                </a:schemeClr>
              </a:solidFill>
            </a:endParaRPr>
          </a:p>
          <a:p>
            <a:pPr marL="285750" indent="-285750" algn="l" eaLnBrk="1" fontAlgn="auto" hangingPunct="1">
              <a:spcBef>
                <a:spcPts val="0"/>
              </a:spcBef>
              <a:spcAft>
                <a:spcPts val="600"/>
              </a:spcAft>
              <a:buClr>
                <a:schemeClr val="accent1"/>
              </a:buClr>
              <a:buFont typeface="Arial" panose="020B0604020202020204" pitchFamily="34" charset="0"/>
              <a:buChar char="•"/>
            </a:pPr>
            <a:endParaRPr lang="en-US" sz="1600" b="0" dirty="0">
              <a:solidFill>
                <a:schemeClr val="bg2">
                  <a:lumMod val="10000"/>
                </a:schemeClr>
              </a:solidFill>
            </a:endParaRPr>
          </a:p>
          <a:p>
            <a:pPr marL="285750" indent="-285750" algn="l" eaLnBrk="1" fontAlgn="auto" hangingPunct="1">
              <a:spcBef>
                <a:spcPts val="0"/>
              </a:spcBef>
              <a:spcAft>
                <a:spcPts val="600"/>
              </a:spcAft>
              <a:buClr>
                <a:schemeClr val="accent1"/>
              </a:buClr>
              <a:buFont typeface="Arial" panose="020B0604020202020204" pitchFamily="34" charset="0"/>
              <a:buChar char="•"/>
            </a:pPr>
            <a:endParaRPr lang="en-US" sz="1600" b="0" dirty="0">
              <a:solidFill>
                <a:schemeClr val="bg2">
                  <a:lumMod val="10000"/>
                </a:schemeClr>
              </a:solidFill>
            </a:endParaRPr>
          </a:p>
          <a:p>
            <a:endParaRPr lang="es-ES" sz="1600" dirty="0"/>
          </a:p>
        </p:txBody>
      </p:sp>
      <p:sp>
        <p:nvSpPr>
          <p:cNvPr id="4" name="Título 3">
            <a:extLst>
              <a:ext uri="{FF2B5EF4-FFF2-40B4-BE49-F238E27FC236}">
                <a16:creationId xmlns:a16="http://schemas.microsoft.com/office/drawing/2014/main" id="{6F7E9BB5-A115-45FD-6DBC-EE0B249C1387}"/>
              </a:ext>
            </a:extLst>
          </p:cNvPr>
          <p:cNvSpPr>
            <a:spLocks noGrp="1"/>
          </p:cNvSpPr>
          <p:nvPr>
            <p:ph type="title"/>
          </p:nvPr>
        </p:nvSpPr>
        <p:spPr>
          <a:xfrm>
            <a:off x="346437" y="1021400"/>
            <a:ext cx="6482988" cy="876108"/>
          </a:xfrm>
        </p:spPr>
        <p:txBody>
          <a:bodyPr/>
          <a:lstStyle/>
          <a:p>
            <a:r>
              <a:rPr lang="en-GB" dirty="0"/>
              <a:t>Why TrackSense® LyoPro has been developed</a:t>
            </a:r>
            <a:endParaRPr lang="es-ES" dirty="0"/>
          </a:p>
        </p:txBody>
      </p:sp>
      <p:sp>
        <p:nvSpPr>
          <p:cNvPr id="3" name="Marcador de texto 2">
            <a:extLst>
              <a:ext uri="{FF2B5EF4-FFF2-40B4-BE49-F238E27FC236}">
                <a16:creationId xmlns:a16="http://schemas.microsoft.com/office/drawing/2014/main" id="{C422B78D-2DEB-C178-B3AA-B6D0408D6E19}"/>
              </a:ext>
            </a:extLst>
          </p:cNvPr>
          <p:cNvSpPr txBox="1">
            <a:spLocks/>
          </p:cNvSpPr>
          <p:nvPr/>
        </p:nvSpPr>
        <p:spPr bwMode="auto">
          <a:xfrm>
            <a:off x="359998" y="2204714"/>
            <a:ext cx="5736002" cy="295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Specific reasons - what we found missing:</a:t>
            </a:r>
          </a:p>
        </p:txBody>
      </p:sp>
      <p:pic>
        <p:nvPicPr>
          <p:cNvPr id="5" name="Imagen 4">
            <a:extLst>
              <a:ext uri="{FF2B5EF4-FFF2-40B4-BE49-F238E27FC236}">
                <a16:creationId xmlns:a16="http://schemas.microsoft.com/office/drawing/2014/main" id="{3DAA95E6-F848-E9C4-BA21-4C7F68202F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1918" y="2297723"/>
            <a:ext cx="4895843" cy="3744725"/>
          </a:xfrm>
          <a:prstGeom prst="rect">
            <a:avLst/>
          </a:prstGeom>
          <a:noFill/>
          <a:ln w="9525">
            <a:noFill/>
            <a:miter lim="800000"/>
            <a:headEnd type="none" w="sm" len="sm"/>
            <a:tailEnd type="none" w="sm" len="sm"/>
          </a:ln>
        </p:spPr>
      </p:pic>
    </p:spTree>
    <p:extLst>
      <p:ext uri="{BB962C8B-B14F-4D97-AF65-F5344CB8AC3E}">
        <p14:creationId xmlns:p14="http://schemas.microsoft.com/office/powerpoint/2010/main" val="1736228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9C942-C32A-C461-70AA-CDFF5188EF3C}"/>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44A83A53-B331-3D76-3FF6-776D04423651}"/>
              </a:ext>
            </a:extLst>
          </p:cNvPr>
          <p:cNvSpPr>
            <a:spLocks noGrp="1"/>
          </p:cNvSpPr>
          <p:nvPr>
            <p:ph type="body" sz="half" idx="10"/>
          </p:nvPr>
        </p:nvSpPr>
        <p:spPr>
          <a:xfrm>
            <a:off x="346437" y="2986194"/>
            <a:ext cx="5736002" cy="3183377"/>
          </a:xfrm>
        </p:spPr>
        <p:txBody>
          <a:bodyPr>
            <a:normAutofit fontScale="70000" lnSpcReduction="20000"/>
          </a:bodyPr>
          <a:lstStyle/>
          <a:p>
            <a:pPr marL="285750" indent="-285750" algn="l" eaLnBrk="1" fontAlgn="auto" hangingPunct="1">
              <a:spcBef>
                <a:spcPts val="0"/>
              </a:spcBef>
              <a:spcAft>
                <a:spcPts val="600"/>
              </a:spcAft>
              <a:buClr>
                <a:schemeClr val="accent1"/>
              </a:buClr>
              <a:buFont typeface="Arial" panose="020B0604020202020204" pitchFamily="34" charset="0"/>
              <a:buChar char="•"/>
            </a:pPr>
            <a:r>
              <a:rPr lang="en-US" sz="1600" b="0" dirty="0">
                <a:solidFill>
                  <a:schemeClr val="bg2">
                    <a:lumMod val="10000"/>
                  </a:schemeClr>
                </a:solidFill>
              </a:rPr>
              <a:t>Non-conductive, minimally invasive, non-self-heating and flexible sensors with a single point measuring tip</a:t>
            </a:r>
          </a:p>
          <a:p>
            <a:pPr marL="285750" indent="-285750" algn="l" eaLnBrk="1" fontAlgn="auto" hangingPunct="1">
              <a:spcBef>
                <a:spcPts val="0"/>
              </a:spcBef>
              <a:spcAft>
                <a:spcPts val="600"/>
              </a:spcAft>
              <a:buClr>
                <a:schemeClr val="accent1"/>
              </a:buClr>
              <a:buFont typeface="Arial" panose="020B0604020202020204" pitchFamily="34" charset="0"/>
              <a:buChar char="•"/>
            </a:pPr>
            <a:r>
              <a:rPr lang="en-US" sz="1600" b="0" dirty="0">
                <a:solidFill>
                  <a:schemeClr val="bg2">
                    <a:lumMod val="10000"/>
                  </a:schemeClr>
                </a:solidFill>
              </a:rPr>
              <a:t>The temperature sensors should ideally be connected to wireless data loggers, as feeding the inside of the chamber with sensors from the outside using a traditional feed-through system, may jeopardize the integrity of the vacuum sealed chamber</a:t>
            </a:r>
          </a:p>
          <a:p>
            <a:pPr marL="285750" indent="-285750" algn="l" eaLnBrk="1" fontAlgn="auto" hangingPunct="1">
              <a:spcBef>
                <a:spcPts val="0"/>
              </a:spcBef>
              <a:spcAft>
                <a:spcPts val="600"/>
              </a:spcAft>
              <a:buClr>
                <a:schemeClr val="accent1"/>
              </a:buClr>
              <a:buFont typeface="Arial" panose="020B0604020202020204" pitchFamily="34" charset="0"/>
              <a:buChar char="•"/>
            </a:pPr>
            <a:r>
              <a:rPr lang="en-US" sz="1600" b="0" dirty="0">
                <a:solidFill>
                  <a:schemeClr val="bg2">
                    <a:lumMod val="10000"/>
                  </a:schemeClr>
                </a:solidFill>
              </a:rPr>
              <a:t>The wireless data logger design should be small and ideally match the vials in both height and diameter. This would make it ideal for systems with automatic vial loading and unloading systems (ALUS) – which are commonly used during the manufacturing of pharmaceuticals</a:t>
            </a:r>
          </a:p>
          <a:p>
            <a:pPr marL="285750" indent="-285750" algn="l" eaLnBrk="1" fontAlgn="auto" hangingPunct="1">
              <a:spcBef>
                <a:spcPts val="0"/>
              </a:spcBef>
              <a:spcAft>
                <a:spcPts val="600"/>
              </a:spcAft>
              <a:buClr>
                <a:schemeClr val="accent1"/>
              </a:buClr>
              <a:buFont typeface="Arial" panose="020B0604020202020204" pitchFamily="34" charset="0"/>
              <a:buChar char="•"/>
            </a:pPr>
            <a:r>
              <a:rPr lang="en-US" sz="1600" b="0" dirty="0">
                <a:solidFill>
                  <a:schemeClr val="bg2">
                    <a:lumMod val="10000"/>
                  </a:schemeClr>
                </a:solidFill>
              </a:rPr>
              <a:t>The wireless data loggers must be capable of working completely unattended for several days to cover the typical length of freeze-drying cycles – while also measuring, storing and displaying data in real time</a:t>
            </a:r>
          </a:p>
          <a:p>
            <a:pPr marL="285750" indent="-285750" algn="l" eaLnBrk="1" fontAlgn="auto" hangingPunct="1">
              <a:spcBef>
                <a:spcPts val="0"/>
              </a:spcBef>
              <a:spcAft>
                <a:spcPts val="600"/>
              </a:spcAft>
              <a:buClr>
                <a:schemeClr val="accent1"/>
              </a:buClr>
              <a:buFont typeface="Arial" panose="020B0604020202020204" pitchFamily="34" charset="0"/>
              <a:buChar char="•"/>
            </a:pPr>
            <a:r>
              <a:rPr lang="en-US" sz="1600" b="0" dirty="0">
                <a:solidFill>
                  <a:schemeClr val="bg2">
                    <a:lumMod val="10000"/>
                  </a:schemeClr>
                </a:solidFill>
              </a:rPr>
              <a:t>The wireless data loggers should ideally be able to measure both sample temperature as well as shelf temperature</a:t>
            </a:r>
          </a:p>
        </p:txBody>
      </p:sp>
      <p:sp>
        <p:nvSpPr>
          <p:cNvPr id="4" name="Título 3">
            <a:extLst>
              <a:ext uri="{FF2B5EF4-FFF2-40B4-BE49-F238E27FC236}">
                <a16:creationId xmlns:a16="http://schemas.microsoft.com/office/drawing/2014/main" id="{1DBC0BDD-F153-BC75-AFB8-17802245BE46}"/>
              </a:ext>
            </a:extLst>
          </p:cNvPr>
          <p:cNvSpPr>
            <a:spLocks noGrp="1"/>
          </p:cNvSpPr>
          <p:nvPr>
            <p:ph type="title"/>
          </p:nvPr>
        </p:nvSpPr>
        <p:spPr>
          <a:xfrm>
            <a:off x="346437" y="1021400"/>
            <a:ext cx="6482988" cy="876108"/>
          </a:xfrm>
        </p:spPr>
        <p:txBody>
          <a:bodyPr/>
          <a:lstStyle/>
          <a:p>
            <a:r>
              <a:rPr lang="en-GB" dirty="0"/>
              <a:t>Why TrackSense® LyoPro has been developed</a:t>
            </a:r>
            <a:endParaRPr lang="es-ES" dirty="0"/>
          </a:p>
        </p:txBody>
      </p:sp>
      <p:sp>
        <p:nvSpPr>
          <p:cNvPr id="3" name="Marcador de texto 2">
            <a:extLst>
              <a:ext uri="{FF2B5EF4-FFF2-40B4-BE49-F238E27FC236}">
                <a16:creationId xmlns:a16="http://schemas.microsoft.com/office/drawing/2014/main" id="{D535BB01-E825-CBE0-037E-856C382AAF19}"/>
              </a:ext>
            </a:extLst>
          </p:cNvPr>
          <p:cNvSpPr txBox="1">
            <a:spLocks/>
          </p:cNvSpPr>
          <p:nvPr/>
        </p:nvSpPr>
        <p:spPr bwMode="auto">
          <a:xfrm>
            <a:off x="359998" y="2204714"/>
            <a:ext cx="5736002" cy="295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What we found was important for the measurement system design:</a:t>
            </a:r>
          </a:p>
        </p:txBody>
      </p:sp>
      <p:pic>
        <p:nvPicPr>
          <p:cNvPr id="9" name="Picture 2">
            <a:extLst>
              <a:ext uri="{FF2B5EF4-FFF2-40B4-BE49-F238E27FC236}">
                <a16:creationId xmlns:a16="http://schemas.microsoft.com/office/drawing/2014/main" id="{83902F73-19EF-17EF-36E4-8ED841A1F8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1878" y="3791124"/>
            <a:ext cx="3435535" cy="2553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462F9820-6652-3CCF-47BD-AE1FB86002C0}"/>
              </a:ext>
            </a:extLst>
          </p:cNvPr>
          <p:cNvPicPr>
            <a:picLocks noChangeAspect="1"/>
          </p:cNvPicPr>
          <p:nvPr/>
        </p:nvPicPr>
        <p:blipFill>
          <a:blip r:embed="rId3"/>
          <a:stretch>
            <a:fillRect/>
          </a:stretch>
        </p:blipFill>
        <p:spPr>
          <a:xfrm>
            <a:off x="6829425" y="-792126"/>
            <a:ext cx="4311097" cy="4221126"/>
          </a:xfrm>
          <a:prstGeom prst="rect">
            <a:avLst/>
          </a:prstGeom>
        </p:spPr>
      </p:pic>
    </p:spTree>
    <p:extLst>
      <p:ext uri="{BB962C8B-B14F-4D97-AF65-F5344CB8AC3E}">
        <p14:creationId xmlns:p14="http://schemas.microsoft.com/office/powerpoint/2010/main" val="1766541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9EA08-763F-1553-6113-8184BE38CBC2}"/>
            </a:ext>
          </a:extLst>
        </p:cNvPr>
        <p:cNvGrpSpPr/>
        <p:nvPr/>
      </p:nvGrpSpPr>
      <p:grpSpPr>
        <a:xfrm>
          <a:off x="0" y="0"/>
          <a:ext cx="0" cy="0"/>
          <a:chOff x="0" y="0"/>
          <a:chExt cx="0" cy="0"/>
        </a:xfrm>
      </p:grpSpPr>
      <p:pic>
        <p:nvPicPr>
          <p:cNvPr id="8" name="Online Media 1">
            <a:hlinkClick r:id="" action="ppaction://media"/>
            <a:extLst>
              <a:ext uri="{FF2B5EF4-FFF2-40B4-BE49-F238E27FC236}">
                <a16:creationId xmlns:a16="http://schemas.microsoft.com/office/drawing/2014/main" id="{42E97300-0969-5C49-2B64-4C8619436F7F}"/>
              </a:ext>
            </a:extLst>
          </p:cNvPr>
          <p:cNvPicPr>
            <a:picLocks noRot="1" noChangeAspect="1"/>
          </p:cNvPicPr>
          <p:nvPr>
            <a:videoFile r:link="rId1"/>
          </p:nvPr>
        </p:nvPicPr>
        <p:blipFill>
          <a:blip r:embed="rId3"/>
          <a:srcRect/>
          <a:stretch/>
        </p:blipFill>
        <p:spPr>
          <a:xfrm>
            <a:off x="1205823" y="678276"/>
            <a:ext cx="9780353" cy="55014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3813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010C9-29DC-38C2-12A3-2C9F483EB7E7}"/>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A850964A-3C44-FDA6-4041-636507E9B650}"/>
              </a:ext>
            </a:extLst>
          </p:cNvPr>
          <p:cNvSpPr>
            <a:spLocks noGrp="1"/>
          </p:cNvSpPr>
          <p:nvPr>
            <p:ph type="body" sz="half" idx="10"/>
          </p:nvPr>
        </p:nvSpPr>
        <p:spPr>
          <a:xfrm>
            <a:off x="346437" y="2986195"/>
            <a:ext cx="5736002" cy="986716"/>
          </a:xfrm>
        </p:spPr>
        <p:txBody>
          <a:bodyPr>
            <a:normAutofit/>
          </a:bodyPr>
          <a:lstStyle/>
          <a:p>
            <a:pPr fontAlgn="auto">
              <a:spcBef>
                <a:spcPts val="0"/>
              </a:spcBef>
              <a:spcAft>
                <a:spcPts val="600"/>
              </a:spcAft>
              <a:buClr>
                <a:schemeClr val="accent1"/>
              </a:buClr>
            </a:pPr>
            <a:r>
              <a:rPr lang="en-US" sz="1600" b="1" dirty="0">
                <a:solidFill>
                  <a:schemeClr val="accent1"/>
                </a:solidFill>
                <a:latin typeface="Ellab Sans" panose="02000503000000020004" pitchFamily="2" charset="0"/>
              </a:rPr>
              <a:t>Designed for automatic loading and unloading</a:t>
            </a:r>
            <a:br>
              <a:rPr lang="en-US" sz="1600" b="1" dirty="0">
                <a:solidFill>
                  <a:schemeClr val="accent1"/>
                </a:solidFill>
                <a:latin typeface="Ellab Sans" panose="02000503000000020004" pitchFamily="2" charset="0"/>
              </a:rPr>
            </a:br>
            <a:br>
              <a:rPr lang="en-US" sz="1600" b="1" dirty="0">
                <a:solidFill>
                  <a:schemeClr val="accent1"/>
                </a:solidFill>
                <a:latin typeface="Ellab Sans" panose="02000503000000020004" pitchFamily="2" charset="0"/>
              </a:rPr>
            </a:br>
            <a:r>
              <a:rPr lang="en-US" sz="1600" dirty="0">
                <a:solidFill>
                  <a:schemeClr val="tx1"/>
                </a:solidFill>
              </a:rPr>
              <a:t>The design simulating the shape of vial allows for full integration within the vials on the shelf</a:t>
            </a:r>
          </a:p>
        </p:txBody>
      </p:sp>
      <p:sp>
        <p:nvSpPr>
          <p:cNvPr id="4" name="Título 3">
            <a:extLst>
              <a:ext uri="{FF2B5EF4-FFF2-40B4-BE49-F238E27FC236}">
                <a16:creationId xmlns:a16="http://schemas.microsoft.com/office/drawing/2014/main" id="{2A721EBF-5DFF-911B-193D-0C1DF464791F}"/>
              </a:ext>
            </a:extLst>
          </p:cNvPr>
          <p:cNvSpPr>
            <a:spLocks noGrp="1"/>
          </p:cNvSpPr>
          <p:nvPr>
            <p:ph type="title"/>
          </p:nvPr>
        </p:nvSpPr>
        <p:spPr>
          <a:xfrm>
            <a:off x="346437" y="1021400"/>
            <a:ext cx="6482988" cy="876108"/>
          </a:xfrm>
        </p:spPr>
        <p:txBody>
          <a:bodyPr/>
          <a:lstStyle/>
          <a:p>
            <a:r>
              <a:rPr lang="en-GB" dirty="0"/>
              <a:t>TrackSense® LyoPro – Ideal for Product Monitoring</a:t>
            </a:r>
            <a:endParaRPr lang="es-ES" dirty="0"/>
          </a:p>
        </p:txBody>
      </p:sp>
      <p:sp>
        <p:nvSpPr>
          <p:cNvPr id="3" name="Marcador de texto 2">
            <a:extLst>
              <a:ext uri="{FF2B5EF4-FFF2-40B4-BE49-F238E27FC236}">
                <a16:creationId xmlns:a16="http://schemas.microsoft.com/office/drawing/2014/main" id="{332AAE0C-EF47-9FBE-8450-A6BCCC2E4D07}"/>
              </a:ext>
            </a:extLst>
          </p:cNvPr>
          <p:cNvSpPr txBox="1">
            <a:spLocks/>
          </p:cNvSpPr>
          <p:nvPr/>
        </p:nvSpPr>
        <p:spPr bwMode="auto">
          <a:xfrm>
            <a:off x="359998" y="2204714"/>
            <a:ext cx="5736002" cy="59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Why? - Easy to handle and place in in sterile environments</a:t>
            </a:r>
          </a:p>
        </p:txBody>
      </p:sp>
      <p:sp>
        <p:nvSpPr>
          <p:cNvPr id="5" name="Marcador de texto 1">
            <a:extLst>
              <a:ext uri="{FF2B5EF4-FFF2-40B4-BE49-F238E27FC236}">
                <a16:creationId xmlns:a16="http://schemas.microsoft.com/office/drawing/2014/main" id="{397672AF-73EB-E32C-AE57-718B5D79A2CE}"/>
              </a:ext>
            </a:extLst>
          </p:cNvPr>
          <p:cNvSpPr txBox="1">
            <a:spLocks/>
          </p:cNvSpPr>
          <p:nvPr/>
        </p:nvSpPr>
        <p:spPr bwMode="auto">
          <a:xfrm>
            <a:off x="346437" y="4503042"/>
            <a:ext cx="5736002" cy="1333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Bef>
                <a:spcPts val="0"/>
              </a:spcBef>
              <a:spcAft>
                <a:spcPts val="600"/>
              </a:spcAft>
              <a:buClr>
                <a:schemeClr val="accent1"/>
              </a:buClr>
            </a:pPr>
            <a:r>
              <a:rPr lang="en-US" sz="1600" b="1" dirty="0">
                <a:solidFill>
                  <a:schemeClr val="accent1"/>
                </a:solidFill>
                <a:latin typeface="Ellab Sans" panose="02000503000000020004" pitchFamily="2" charset="0"/>
              </a:rPr>
              <a:t>The design allows for robotic handling</a:t>
            </a:r>
            <a:br>
              <a:rPr lang="en-US" sz="1600" b="1" dirty="0">
                <a:solidFill>
                  <a:schemeClr val="accent1"/>
                </a:solidFill>
                <a:latin typeface="Ellab Sans" panose="02000503000000020004" pitchFamily="2" charset="0"/>
              </a:rPr>
            </a:br>
            <a:br>
              <a:rPr lang="en-US" sz="1600" b="1" dirty="0">
                <a:solidFill>
                  <a:schemeClr val="accent1"/>
                </a:solidFill>
                <a:latin typeface="Ellab Sans" panose="02000503000000020004" pitchFamily="2" charset="0"/>
              </a:rPr>
            </a:br>
            <a:r>
              <a:rPr lang="en-US" sz="1600" dirty="0">
                <a:solidFill>
                  <a:schemeClr val="tx1"/>
                </a:solidFill>
              </a:rPr>
              <a:t>For flexible attachment of logger to vial</a:t>
            </a:r>
          </a:p>
          <a:p>
            <a:pPr fontAlgn="auto">
              <a:spcBef>
                <a:spcPts val="0"/>
              </a:spcBef>
              <a:spcAft>
                <a:spcPts val="600"/>
              </a:spcAft>
              <a:buClr>
                <a:schemeClr val="accent1"/>
              </a:buClr>
            </a:pPr>
            <a:r>
              <a:rPr lang="en-US" sz="1600" dirty="0">
                <a:solidFill>
                  <a:schemeClr val="tx1"/>
                </a:solidFill>
              </a:rPr>
              <a:t>Integrates sensor position into vial</a:t>
            </a:r>
          </a:p>
          <a:p>
            <a:pPr fontAlgn="auto">
              <a:spcBef>
                <a:spcPts val="0"/>
              </a:spcBef>
              <a:spcAft>
                <a:spcPts val="600"/>
              </a:spcAft>
              <a:buClr>
                <a:schemeClr val="accent1"/>
              </a:buClr>
            </a:pPr>
            <a:r>
              <a:rPr lang="en-US" sz="1600" dirty="0">
                <a:solidFill>
                  <a:schemeClr val="tx1"/>
                </a:solidFill>
              </a:rPr>
              <a:t>Allows for buffer vial </a:t>
            </a:r>
          </a:p>
          <a:p>
            <a:pPr fontAlgn="auto">
              <a:spcBef>
                <a:spcPts val="0"/>
              </a:spcBef>
              <a:spcAft>
                <a:spcPts val="600"/>
              </a:spcAft>
              <a:buClr>
                <a:schemeClr val="accent1"/>
              </a:buClr>
            </a:pPr>
            <a:endParaRPr lang="en-US" sz="1600" dirty="0">
              <a:solidFill>
                <a:schemeClr val="tx1"/>
              </a:solidFill>
            </a:endParaRPr>
          </a:p>
          <a:p>
            <a:pPr fontAlgn="auto">
              <a:spcBef>
                <a:spcPts val="0"/>
              </a:spcBef>
              <a:spcAft>
                <a:spcPts val="600"/>
              </a:spcAft>
              <a:buClr>
                <a:schemeClr val="accent1"/>
              </a:buClr>
            </a:pPr>
            <a:endParaRPr lang="en-US" sz="1600" dirty="0">
              <a:solidFill>
                <a:schemeClr val="tx1"/>
              </a:solidFill>
            </a:endParaRPr>
          </a:p>
        </p:txBody>
      </p:sp>
      <p:cxnSp>
        <p:nvCxnSpPr>
          <p:cNvPr id="7" name="Conector recto 6">
            <a:extLst>
              <a:ext uri="{FF2B5EF4-FFF2-40B4-BE49-F238E27FC236}">
                <a16:creationId xmlns:a16="http://schemas.microsoft.com/office/drawing/2014/main" id="{874253EC-67CD-0648-FB0A-843667A911B2}"/>
              </a:ext>
            </a:extLst>
          </p:cNvPr>
          <p:cNvCxnSpPr>
            <a:cxnSpLocks/>
          </p:cNvCxnSpPr>
          <p:nvPr/>
        </p:nvCxnSpPr>
        <p:spPr>
          <a:xfrm>
            <a:off x="346437" y="4171181"/>
            <a:ext cx="5158251" cy="0"/>
          </a:xfrm>
          <a:prstGeom prst="line">
            <a:avLst/>
          </a:prstGeom>
          <a:ln>
            <a:solidFill>
              <a:schemeClr val="accent1">
                <a:lumMod val="40000"/>
                <a:lumOff val="60000"/>
                <a:alpha val="50000"/>
              </a:schemeClr>
            </a:solidFill>
          </a:ln>
        </p:spPr>
        <p:style>
          <a:lnRef idx="2">
            <a:schemeClr val="accent3"/>
          </a:lnRef>
          <a:fillRef idx="0">
            <a:schemeClr val="accent3"/>
          </a:fillRef>
          <a:effectRef idx="1">
            <a:schemeClr val="accent3"/>
          </a:effectRef>
          <a:fontRef idx="minor">
            <a:schemeClr val="tx1"/>
          </a:fontRef>
        </p:style>
      </p:cxnSp>
      <p:pic>
        <p:nvPicPr>
          <p:cNvPr id="10" name="Picture Placeholder 7" descr="A picture containing indoor&#10;&#10;Description automatically generated">
            <a:extLst>
              <a:ext uri="{FF2B5EF4-FFF2-40B4-BE49-F238E27FC236}">
                <a16:creationId xmlns:a16="http://schemas.microsoft.com/office/drawing/2014/main" id="{8319B88B-83BB-FCFB-A138-F5D5FA4B49B4}"/>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l="15349" t="769" r="221" b="769"/>
          <a:stretch/>
        </p:blipFill>
        <p:spPr bwMode="auto">
          <a:xfrm>
            <a:off x="7045472" y="0"/>
            <a:ext cx="5158251"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Oval 12">
            <a:extLst>
              <a:ext uri="{FF2B5EF4-FFF2-40B4-BE49-F238E27FC236}">
                <a16:creationId xmlns:a16="http://schemas.microsoft.com/office/drawing/2014/main" id="{417EDB10-1CC8-5B10-37C4-DAE37C7D00DB}"/>
              </a:ext>
            </a:extLst>
          </p:cNvPr>
          <p:cNvSpPr/>
          <p:nvPr/>
        </p:nvSpPr>
        <p:spPr>
          <a:xfrm>
            <a:off x="6720173" y="1172493"/>
            <a:ext cx="2117574" cy="2167774"/>
          </a:xfrm>
          <a:prstGeom prst="ellipse">
            <a:avLst/>
          </a:prstGeom>
          <a:solidFill>
            <a:srgbClr val="FFFFFF"/>
          </a:solidFill>
          <a:ln w="9525" cap="rnd">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Ellab Sans" panose="02000503000000020004" pitchFamily="2" charset="0"/>
            </a:endParaRPr>
          </a:p>
        </p:txBody>
      </p:sp>
      <p:pic>
        <p:nvPicPr>
          <p:cNvPr id="6" name="Imagen 5">
            <a:extLst>
              <a:ext uri="{FF2B5EF4-FFF2-40B4-BE49-F238E27FC236}">
                <a16:creationId xmlns:a16="http://schemas.microsoft.com/office/drawing/2014/main" id="{CB230226-B086-2795-7B75-37B129C5308C}"/>
              </a:ext>
            </a:extLst>
          </p:cNvPr>
          <p:cNvPicPr>
            <a:picLocks noChangeAspect="1"/>
          </p:cNvPicPr>
          <p:nvPr/>
        </p:nvPicPr>
        <p:blipFill>
          <a:blip r:embed="rId4"/>
          <a:stretch>
            <a:fillRect/>
          </a:stretch>
        </p:blipFill>
        <p:spPr>
          <a:xfrm>
            <a:off x="6504091" y="914303"/>
            <a:ext cx="2008322" cy="1966409"/>
          </a:xfrm>
          <a:prstGeom prst="rect">
            <a:avLst/>
          </a:prstGeom>
        </p:spPr>
      </p:pic>
    </p:spTree>
    <p:extLst>
      <p:ext uri="{BB962C8B-B14F-4D97-AF65-F5344CB8AC3E}">
        <p14:creationId xmlns:p14="http://schemas.microsoft.com/office/powerpoint/2010/main" val="17477258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ellab">
  <a:themeElements>
    <a:clrScheme name="ELLAB">
      <a:dk1>
        <a:srgbClr val="000000"/>
      </a:dk1>
      <a:lt1>
        <a:srgbClr val="FFFFFF"/>
      </a:lt1>
      <a:dk2>
        <a:srgbClr val="00004B"/>
      </a:dk2>
      <a:lt2>
        <a:srgbClr val="FFFFFF"/>
      </a:lt2>
      <a:accent1>
        <a:srgbClr val="17AAE2"/>
      </a:accent1>
      <a:accent2>
        <a:srgbClr val="ADD6EE"/>
      </a:accent2>
      <a:accent3>
        <a:srgbClr val="E9F2FA"/>
      </a:accent3>
      <a:accent4>
        <a:srgbClr val="00004B"/>
      </a:accent4>
      <a:accent5>
        <a:srgbClr val="7BC70F"/>
      </a:accent5>
      <a:accent6>
        <a:srgbClr val="A01966"/>
      </a:accent6>
      <a:hlink>
        <a:srgbClr val="00AEEF"/>
      </a:hlink>
      <a:folHlink>
        <a:srgbClr val="FBB040"/>
      </a:folHlink>
    </a:clrScheme>
    <a:fontScheme name="Ellab Sans">
      <a:majorFont>
        <a:latin typeface="Ellab Sans"/>
        <a:ea typeface=""/>
        <a:cs typeface=""/>
      </a:majorFont>
      <a:minorFont>
        <a:latin typeface="Ellab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llab PowerPoint Template - 2025" id="{A4A39508-DA8E-4CE9-A6BE-AD1AE10BEAF0}" vid="{31017088-36D7-45E9-9106-8C64A501F278}"/>
    </a:ext>
  </a:extLst>
</a:theme>
</file>

<file path=ppt/theme/theme2.xml><?xml version="1.0" encoding="utf-8"?>
<a:theme xmlns:a="http://schemas.openxmlformats.org/drawingml/2006/main" name="ellab">
  <a:themeElements>
    <a:clrScheme name="ELLAB">
      <a:dk1>
        <a:srgbClr val="000000"/>
      </a:dk1>
      <a:lt1>
        <a:srgbClr val="FFFFFF"/>
      </a:lt1>
      <a:dk2>
        <a:srgbClr val="00004B"/>
      </a:dk2>
      <a:lt2>
        <a:srgbClr val="FFFFFF"/>
      </a:lt2>
      <a:accent1>
        <a:srgbClr val="17AAE2"/>
      </a:accent1>
      <a:accent2>
        <a:srgbClr val="ADD6EE"/>
      </a:accent2>
      <a:accent3>
        <a:srgbClr val="E9F2FA"/>
      </a:accent3>
      <a:accent4>
        <a:srgbClr val="00004B"/>
      </a:accent4>
      <a:accent5>
        <a:srgbClr val="7BC70F"/>
      </a:accent5>
      <a:accent6>
        <a:srgbClr val="A01966"/>
      </a:accent6>
      <a:hlink>
        <a:srgbClr val="00AEEF"/>
      </a:hlink>
      <a:folHlink>
        <a:srgbClr val="FBB040"/>
      </a:folHlink>
    </a:clrScheme>
    <a:fontScheme name="Ellab Sans">
      <a:majorFont>
        <a:latin typeface="Ellab Sans"/>
        <a:ea typeface=""/>
        <a:cs typeface=""/>
      </a:majorFont>
      <a:minorFont>
        <a:latin typeface="Ellab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llab PowerPoint Template - 2025" id="{A4A39508-DA8E-4CE9-A6BE-AD1AE10BEAF0}" vid="{38D3DC4F-CBF3-41EA-92C1-7B7AFD63B46E}"/>
    </a:ext>
  </a:extLst>
</a:theme>
</file>

<file path=ppt/theme/theme3.xml><?xml version="1.0" encoding="utf-8"?>
<a:theme xmlns:a="http://schemas.openxmlformats.org/drawingml/2006/main" name="2_ellab">
  <a:themeElements>
    <a:clrScheme name="Custom 5">
      <a:dk1>
        <a:srgbClr val="000000"/>
      </a:dk1>
      <a:lt1>
        <a:srgbClr val="FFFFFF"/>
      </a:lt1>
      <a:dk2>
        <a:srgbClr val="00004B"/>
      </a:dk2>
      <a:lt2>
        <a:srgbClr val="FFFFFF"/>
      </a:lt2>
      <a:accent1>
        <a:srgbClr val="17AAE2"/>
      </a:accent1>
      <a:accent2>
        <a:srgbClr val="ADD6EE"/>
      </a:accent2>
      <a:accent3>
        <a:srgbClr val="7BC70F"/>
      </a:accent3>
      <a:accent4>
        <a:srgbClr val="00004B"/>
      </a:accent4>
      <a:accent5>
        <a:srgbClr val="FBB040"/>
      </a:accent5>
      <a:accent6>
        <a:srgbClr val="A01966"/>
      </a:accent6>
      <a:hlink>
        <a:srgbClr val="00AEEF"/>
      </a:hlink>
      <a:folHlink>
        <a:srgbClr val="7F7F7F"/>
      </a:folHlink>
    </a:clrScheme>
    <a:fontScheme name="Ellab Sans">
      <a:majorFont>
        <a:latin typeface="Ellab Sans"/>
        <a:ea typeface=""/>
        <a:cs typeface=""/>
      </a:majorFont>
      <a:minorFont>
        <a:latin typeface="Ellab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llab PowerPoint Template - 2025" id="{A4A39508-DA8E-4CE9-A6BE-AD1AE10BEAF0}" vid="{ED1DF473-2E3E-4D8A-A5F2-0AFC77710401}"/>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3D85917EED12C24EA92567B3E59355C3" ma:contentTypeVersion="4" ma:contentTypeDescription="Opret et nyt dokument." ma:contentTypeScope="" ma:versionID="67775e14debc030495f1b2d46cb7ef79">
  <xsd:schema xmlns:xsd="http://www.w3.org/2001/XMLSchema" xmlns:xs="http://www.w3.org/2001/XMLSchema" xmlns:p="http://schemas.microsoft.com/office/2006/metadata/properties" xmlns:ns2="1b56d729-4f7b-4b6d-bded-94e2c20c3e19" targetNamespace="http://schemas.microsoft.com/office/2006/metadata/properties" ma:root="true" ma:fieldsID="00484d89212abbfc6164b99513bf4724" ns2:_="">
    <xsd:import namespace="1b56d729-4f7b-4b6d-bded-94e2c20c3e1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56d729-4f7b-4b6d-bded-94e2c20c3e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BillingMetadata" ma:index="11"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C83DAA-853C-437C-B82B-B636A6EE8D1A}">
  <ds:schemaRefs>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schemas.microsoft.com/office/2006/documentManagement/types"/>
    <ds:schemaRef ds:uri="http://purl.org/dc/terms/"/>
    <ds:schemaRef ds:uri="1b56d729-4f7b-4b6d-bded-94e2c20c3e19"/>
    <ds:schemaRef ds:uri="http://www.w3.org/XML/1998/namespace"/>
    <ds:schemaRef ds:uri="http://purl.org/dc/dcmitype/"/>
  </ds:schemaRefs>
</ds:datastoreItem>
</file>

<file path=customXml/itemProps2.xml><?xml version="1.0" encoding="utf-8"?>
<ds:datastoreItem xmlns:ds="http://schemas.openxmlformats.org/officeDocument/2006/customXml" ds:itemID="{AA6A8FE2-51EA-49D3-873F-7266A38EB7CE}"/>
</file>

<file path=customXml/itemProps3.xml><?xml version="1.0" encoding="utf-8"?>
<ds:datastoreItem xmlns:ds="http://schemas.openxmlformats.org/officeDocument/2006/customXml" ds:itemID="{8152EEB7-FEF9-42EB-817A-C2264CECDDF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Default Theme</Template>
  <TotalTime>1031</TotalTime>
  <Words>2594</Words>
  <Application>Microsoft Macintosh PowerPoint</Application>
  <PresentationFormat>Panorámica</PresentationFormat>
  <Paragraphs>340</Paragraphs>
  <Slides>36</Slides>
  <Notes>17</Notes>
  <HiddenSlides>0</HiddenSlides>
  <MMClips>2</MMClips>
  <ScaleCrop>false</ScaleCrop>
  <HeadingPairs>
    <vt:vector size="8" baseType="variant">
      <vt:variant>
        <vt:lpstr>Fuentes usadas</vt:lpstr>
      </vt:variant>
      <vt:variant>
        <vt:i4>6</vt:i4>
      </vt:variant>
      <vt:variant>
        <vt:lpstr>Tema</vt:lpstr>
      </vt:variant>
      <vt:variant>
        <vt:i4>3</vt:i4>
      </vt:variant>
      <vt:variant>
        <vt:lpstr>Servidores OLE incrustados</vt:lpstr>
      </vt:variant>
      <vt:variant>
        <vt:i4>1</vt:i4>
      </vt:variant>
      <vt:variant>
        <vt:lpstr>Títulos de diapositiva</vt:lpstr>
      </vt:variant>
      <vt:variant>
        <vt:i4>36</vt:i4>
      </vt:variant>
    </vt:vector>
  </HeadingPairs>
  <TitlesOfParts>
    <vt:vector size="46" baseType="lpstr">
      <vt:lpstr>Arial</vt:lpstr>
      <vt:lpstr>Ellab Sans Medium</vt:lpstr>
      <vt:lpstr>Ellab Sans</vt:lpstr>
      <vt:lpstr>Ellab Sans SemiBold</vt:lpstr>
      <vt:lpstr>Calibri</vt:lpstr>
      <vt:lpstr>Aptos</vt:lpstr>
      <vt:lpstr>1_ellab</vt:lpstr>
      <vt:lpstr>ellab</vt:lpstr>
      <vt:lpstr>2_ellab</vt:lpstr>
      <vt:lpstr>think-cell Slide</vt:lpstr>
      <vt:lpstr>Presentación de PowerPoint</vt:lpstr>
      <vt:lpstr>Agenda</vt:lpstr>
      <vt:lpstr>Pre LyoPro Offering  – Freeze Drying</vt:lpstr>
      <vt:lpstr>Why TrackSense® LyoPro has been developed</vt:lpstr>
      <vt:lpstr>Why TrackSense® LyoPro has been developed</vt:lpstr>
      <vt:lpstr>Why TrackSense® LyoPro has been developed</vt:lpstr>
      <vt:lpstr>Why TrackSense® LyoPro has been developed</vt:lpstr>
      <vt:lpstr>Presentación de PowerPoint</vt:lpstr>
      <vt:lpstr>TrackSense® LyoPro – Ideal for Product Monitoring</vt:lpstr>
      <vt:lpstr>TrackSense® LyoPro – Ideal for Product Monitoring</vt:lpstr>
      <vt:lpstr>TrackSense® LyoPro – Ideal for Product Monitoring</vt:lpstr>
      <vt:lpstr>TrackSense® LyoPro – Ideal for Product Monitoring</vt:lpstr>
      <vt:lpstr>TrackSense® LyoPro – Ideal for Process Validation</vt:lpstr>
      <vt:lpstr>TrackSense® LyoPro  – Ideal for Shelf Mapping</vt:lpstr>
      <vt:lpstr>TrackSense® LyoPro  – Ideal for Shelf Mapping</vt:lpstr>
      <vt:lpstr>TrackSense® LyoPro - Technical Highlights</vt:lpstr>
      <vt:lpstr>TrackSense® LyoPro  - Technical Highlights</vt:lpstr>
      <vt:lpstr>TrackSense® LyoPro  - Technical Highlights</vt:lpstr>
      <vt:lpstr>TrackSense® LyoPro  - Technical Highlights</vt:lpstr>
      <vt:lpstr>TrackSense® LyoPro  - Technical Highlights</vt:lpstr>
      <vt:lpstr>TrackSense® LyoPro  - Technical Highlights</vt:lpstr>
      <vt:lpstr>TrackSense® LyoPro  - Technical Highlights</vt:lpstr>
      <vt:lpstr>ValSuite Software Features</vt:lpstr>
      <vt:lpstr>TrackSense® LyoPro - ValSuite Software Highlights</vt:lpstr>
      <vt:lpstr>TrackSense® LyoPro - ValSuite Software Highlights</vt:lpstr>
      <vt:lpstr>ValSuite® Software Highlights</vt:lpstr>
      <vt:lpstr>ValSuite Software Highlights</vt:lpstr>
      <vt:lpstr>TrackSense® LyoPro - ValSuite Software Highlights</vt:lpstr>
      <vt:lpstr>Selected ValSuite Software Features for Freeze Drying</vt:lpstr>
      <vt:lpstr>Selected ValSuite Software Features for Freeze Drying</vt:lpstr>
      <vt:lpstr>Selected ValSuite Software Features for Freeze Drying</vt:lpstr>
      <vt:lpstr>Selected ValSuite Software Features for Freeze Drying</vt:lpstr>
      <vt:lpstr>Selected ValSuite Software Features for Freeze Drying</vt:lpstr>
      <vt:lpstr>Presentación de PowerPoint</vt:lpstr>
      <vt:lpstr>TrackSense®  LyoPro</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Aleksandra Szejko</dc:creator>
  <cp:lastModifiedBy>Sergio Puertas Garcia</cp:lastModifiedBy>
  <cp:revision>9</cp:revision>
  <cp:lastPrinted>2025-04-04T12:58:46Z</cp:lastPrinted>
  <dcterms:created xsi:type="dcterms:W3CDTF">2025-03-26T08:34:25Z</dcterms:created>
  <dcterms:modified xsi:type="dcterms:W3CDTF">2025-07-18T12:09:33Z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0x0101003D85917EED12C24EA92567B3E59355C3</vt:lpwstr>
  </property>
  <property fmtid="{D5CDD505-2E9C-101B-9397-08002B2CF9AE}" pid="3" name="MediaServiceImageTags">
    <vt:lpwstr/>
  </property>
</Properties>
</file>