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00" r:id="rId4"/>
    <p:sldMasterId id="2147483852" r:id="rId5"/>
    <p:sldMasterId id="2147483907" r:id="rId6"/>
  </p:sldMasterIdLst>
  <p:notesMasterIdLst>
    <p:notesMasterId r:id="rId14"/>
  </p:notesMasterIdLst>
  <p:handoutMasterIdLst>
    <p:handoutMasterId r:id="rId15"/>
  </p:handoutMasterIdLst>
  <p:sldIdLst>
    <p:sldId id="2147479839" r:id="rId7"/>
    <p:sldId id="262" r:id="rId8"/>
    <p:sldId id="2147479838" r:id="rId9"/>
    <p:sldId id="276" r:id="rId10"/>
    <p:sldId id="277" r:id="rId11"/>
    <p:sldId id="278" r:id="rId12"/>
    <p:sldId id="271" r:id="rId13"/>
  </p:sldIdLst>
  <p:sldSz cx="12192000" cy="6858000"/>
  <p:notesSz cx="6858000" cy="9144000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kke-navngivet sektion" id="{EFF1556F-0D05-8747-A1B2-8A18DD99C842}">
          <p14:sldIdLst>
            <p14:sldId id="2147479839"/>
            <p14:sldId id="262"/>
            <p14:sldId id="2147479838"/>
            <p14:sldId id="276"/>
            <p14:sldId id="277"/>
            <p14:sldId id="278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2F0238-F3F5-DBA1-4983-10C0C767AC5F}" name="Aleksandra Szejko" initials="" userId="S::asz@ellab.com::72bb44d8-1e0c-4109-be82-c57a4fb81907" providerId="AD"/>
  <p188:author id="{660D5641-7714-E43B-4EDD-9B9EC585A4E2}" name="Andreas Kößler" initials="AK" userId="S::ako@ellab.com::00c157eb-ce4c-456e-be81-305662002215" providerId="AD"/>
  <p188:author id="{2C08F9DA-8759-7936-44BD-5AC61CFFE0CE}" name="Sergio Puertas Garcia" initials="SPG" userId="S::sergiopgar@ext.massimodutti.com::aaabca70-0a6a-482e-9b51-7236a9f51a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5059432E-F7F7-21CD-BF99-27DBE878B5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6F6D48D-6D58-7445-0C02-8529149D2F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B0AE310-B012-674C-8A21-80655F57D4E0}" type="datetimeFigureOut">
              <a:rPr lang="da-DK"/>
              <a:pPr>
                <a:defRPr/>
              </a:pPr>
              <a:t>09-06-2026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170C1B7-A827-80EA-9006-39EC43743F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DC846A4-6D5A-89D1-D05A-24055E0A1D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8A2EB59-D83D-7A45-98D9-85F928BE180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92DE11E4-B5D1-F19A-DCE8-2E248CB45E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DFADC95-83CC-16AD-BCB9-3375A34DB3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AFF2690-4DF5-C147-9830-1EEC22D7D0B2}" type="datetimeFigureOut">
              <a:rPr lang="da-DK"/>
              <a:pPr>
                <a:defRPr/>
              </a:pPr>
              <a:t>09-06-2026</a:t>
            </a:fld>
            <a:endParaRPr lang="da-DK"/>
          </a:p>
        </p:txBody>
      </p:sp>
      <p:sp>
        <p:nvSpPr>
          <p:cNvPr id="4" name="Pladsholder til slidebillede 3">
            <a:extLst>
              <a:ext uri="{FF2B5EF4-FFF2-40B4-BE49-F238E27FC236}">
                <a16:creationId xmlns:a16="http://schemas.microsoft.com/office/drawing/2014/main" id="{044BB79E-78C4-EDDA-CC0B-15D2F7EE3B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>
            <a:extLst>
              <a:ext uri="{FF2B5EF4-FFF2-40B4-BE49-F238E27FC236}">
                <a16:creationId xmlns:a16="http://schemas.microsoft.com/office/drawing/2014/main" id="{56FD0AF4-84CB-1B48-C099-F4F75666C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350BC10-2840-688B-8C79-DD0C0C4DA7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941D331-EA74-6095-250E-BF55BB211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C49A242-0154-F74C-A511-93BF6AB15D8C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svg"/><Relationship Id="rId5" Type="http://schemas.openxmlformats.org/officeDocument/2006/relationships/hyperlink" Target="https://www.linkedin.com/company/ellab/" TargetMode="External"/><Relationship Id="rId4" Type="http://schemas.openxmlformats.org/officeDocument/2006/relationships/hyperlink" Target="https://www.ellab.com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274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5404473" y="2520000"/>
            <a:ext cx="6452565" cy="3645850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5404474" y="1566000"/>
            <a:ext cx="6452564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998" y="965049"/>
            <a:ext cx="6464040" cy="360000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4C2D7A45-F5DF-7918-0C72-44D531DB70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936000"/>
            <a:ext cx="4324350" cy="5229850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pic>
        <p:nvPicPr>
          <p:cNvPr id="5" name="Billede 5">
            <a:extLst>
              <a:ext uri="{FF2B5EF4-FFF2-40B4-BE49-F238E27FC236}">
                <a16:creationId xmlns:a16="http://schemas.microsoft.com/office/drawing/2014/main" id="{AD4D8A8E-012A-80EF-4E00-3E736B28E8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01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11485562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da-DK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11497038" cy="360000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48C364EF-8BA1-3690-B05C-45C03F05CC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4" y="2520000"/>
            <a:ext cx="5400000" cy="3645850"/>
          </a:xfrm>
        </p:spPr>
        <p:txBody>
          <a:bodyPr/>
          <a:lstStyle>
            <a:lvl1pPr>
              <a:lnSpc>
                <a:spcPts val="1600"/>
              </a:lnSpc>
              <a:defRPr sz="1400" b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4">
            <a:extLst>
              <a:ext uri="{FF2B5EF4-FFF2-40B4-BE49-F238E27FC236}">
                <a16:creationId xmlns:a16="http://schemas.microsoft.com/office/drawing/2014/main" id="{2ABA36BD-9324-6825-8DB4-BA7CC7BCF5E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57038" y="2520000"/>
            <a:ext cx="5400000" cy="3645850"/>
          </a:xfrm>
        </p:spPr>
        <p:txBody>
          <a:bodyPr/>
          <a:lstStyle>
            <a:lvl1pPr>
              <a:lnSpc>
                <a:spcPts val="1600"/>
              </a:lnSpc>
              <a:defRPr sz="1400" b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32144073-8049-9F66-3EC9-D55F7E8C60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9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BE42792-7D13-C021-931E-6B6395283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22748" y="693053"/>
            <a:ext cx="1746504" cy="5151082"/>
          </a:xfrm>
          <a:prstGeom prst="rect">
            <a:avLst/>
          </a:prstGeom>
        </p:spPr>
      </p:pic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3868069"/>
            <a:ext cx="4237101" cy="205184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5" y="3026546"/>
            <a:ext cx="4237101" cy="647934"/>
          </a:xfrm>
        </p:spPr>
        <p:txBody>
          <a:bodyPr wrap="square">
            <a:spAutoFit/>
          </a:bodyPr>
          <a:lstStyle>
            <a:lvl1pPr marL="0" indent="0">
              <a:lnSpc>
                <a:spcPts val="2600"/>
              </a:lnSpc>
              <a:buNone/>
              <a:defRPr sz="21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1728000"/>
            <a:ext cx="4248577" cy="2205732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5448ED32-B925-AA4A-EF8E-139E026961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34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slide cy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BE42792-7D13-C021-931E-6B63952835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2748" y="693053"/>
            <a:ext cx="1746504" cy="5151082"/>
          </a:xfrm>
          <a:prstGeom prst="rect">
            <a:avLst/>
          </a:prstGeom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3868069"/>
            <a:ext cx="4237101" cy="205184"/>
          </a:xfrm>
        </p:spPr>
        <p:txBody>
          <a:bodyPr wrap="square">
            <a:spAutoFit/>
          </a:bodyPr>
          <a:lstStyle>
            <a:lvl1pPr marL="0" indent="0">
              <a:lnSpc>
                <a:spcPts val="16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5" y="3026546"/>
            <a:ext cx="4237101" cy="647934"/>
          </a:xfrm>
        </p:spPr>
        <p:txBody>
          <a:bodyPr wrap="square">
            <a:spAutoFit/>
          </a:bodyPr>
          <a:lstStyle>
            <a:lvl1pPr marL="0" indent="0">
              <a:lnSpc>
                <a:spcPts val="2600"/>
              </a:lnSpc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1728000"/>
            <a:ext cx="4248577" cy="2205732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pic>
        <p:nvPicPr>
          <p:cNvPr id="7" name="Billede 1">
            <a:extLst>
              <a:ext uri="{FF2B5EF4-FFF2-40B4-BE49-F238E27FC236}">
                <a16:creationId xmlns:a16="http://schemas.microsoft.com/office/drawing/2014/main" id="{A42DB8ED-5D3C-6FA8-0BBF-D50FE7DAEB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lede 5">
            <a:extLst>
              <a:ext uri="{FF2B5EF4-FFF2-40B4-BE49-F238E27FC236}">
                <a16:creationId xmlns:a16="http://schemas.microsoft.com/office/drawing/2014/main" id="{0C08EC35-69EE-AD1E-CB40-57F679FBF1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3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1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2" name="Pladsholder til tekst 3">
            <a:extLst>
              <a:ext uri="{FF2B5EF4-FFF2-40B4-BE49-F238E27FC236}">
                <a16:creationId xmlns:a16="http://schemas.microsoft.com/office/drawing/2014/main" id="{4137AC0D-7540-76C8-C1AE-A09D24A2CA8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32ADEE3F-41B3-E072-2393-677D26B9C4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2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2" name="Pladsholder til tekst 3">
            <a:extLst>
              <a:ext uri="{FF2B5EF4-FFF2-40B4-BE49-F238E27FC236}">
                <a16:creationId xmlns:a16="http://schemas.microsoft.com/office/drawing/2014/main" id="{29B56DD9-5B8D-56AE-78E5-C66BDAE7814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D4BDF3EF-1FCD-1E2C-99AF-BEF35A92BD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24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slide 3 + agenda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3821950"/>
            <a:ext cx="5724525" cy="205184"/>
          </a:xfrm>
        </p:spPr>
        <p:txBody>
          <a:bodyPr wrap="square">
            <a:spAutoFit/>
          </a:bodyPr>
          <a:lstStyle>
            <a:lvl1pPr marL="285750" indent="-285750">
              <a:lnSpc>
                <a:spcPts val="1600"/>
              </a:lnSpc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728000"/>
            <a:ext cx="5736000" cy="1654299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7016FFF3-4074-E198-B0F4-80A26178A0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06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44563"/>
            <a:ext cx="11497038" cy="1102866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5" name="Pladsholder til medieklip 4">
            <a:extLst>
              <a:ext uri="{FF2B5EF4-FFF2-40B4-BE49-F238E27FC236}">
                <a16:creationId xmlns:a16="http://schemas.microsoft.com/office/drawing/2014/main" id="{59F1AD72-C172-CBE2-C555-993FF5F511DE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2840451" y="2257805"/>
            <a:ext cx="6511098" cy="3896428"/>
          </a:xfrm>
        </p:spPr>
        <p:txBody>
          <a:bodyPr/>
          <a:lstStyle/>
          <a:p>
            <a:r>
              <a:rPr lang="da-DK"/>
              <a:t>Klik på ikonet for at tilføje et medie</a:t>
            </a:r>
          </a:p>
        </p:txBody>
      </p:sp>
      <p:pic>
        <p:nvPicPr>
          <p:cNvPr id="2" name="Billede 5">
            <a:extLst>
              <a:ext uri="{FF2B5EF4-FFF2-40B4-BE49-F238E27FC236}">
                <a16:creationId xmlns:a16="http://schemas.microsoft.com/office/drawing/2014/main" id="{E881B0EB-12D2-9055-F003-E560E963C0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79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/ 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lede 1">
            <a:extLst>
              <a:ext uri="{FF2B5EF4-FFF2-40B4-BE49-F238E27FC236}">
                <a16:creationId xmlns:a16="http://schemas.microsoft.com/office/drawing/2014/main" id="{AD0F86D2-6CBC-B132-2F53-416B3C9BD6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/>
        </p:blipFill>
        <p:spPr bwMode="auto">
          <a:xfrm>
            <a:off x="155671" y="192075"/>
            <a:ext cx="549405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>
            <a:hlinkClick r:id="rId4"/>
            <a:extLst>
              <a:ext uri="{FF2B5EF4-FFF2-40B4-BE49-F238E27FC236}">
                <a16:creationId xmlns:a16="http://schemas.microsoft.com/office/drawing/2014/main" id="{C59D8A96-938A-E83F-A089-2B4359555F33}"/>
              </a:ext>
            </a:extLst>
          </p:cNvPr>
          <p:cNvSpPr/>
          <p:nvPr userDrawn="1"/>
        </p:nvSpPr>
        <p:spPr>
          <a:xfrm>
            <a:off x="1725853" y="4426665"/>
            <a:ext cx="2502435" cy="2482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hlinkClick r:id="rId5"/>
            <a:extLst>
              <a:ext uri="{FF2B5EF4-FFF2-40B4-BE49-F238E27FC236}">
                <a16:creationId xmlns:a16="http://schemas.microsoft.com/office/drawing/2014/main" id="{9226D4BF-70A2-3657-700D-D60918386FCE}"/>
              </a:ext>
            </a:extLst>
          </p:cNvPr>
          <p:cNvSpPr/>
          <p:nvPr userDrawn="1"/>
        </p:nvSpPr>
        <p:spPr>
          <a:xfrm>
            <a:off x="1725853" y="4805464"/>
            <a:ext cx="4000496" cy="278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74F8FD49-2D02-8955-23DE-BA689703FB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5576" y="6392545"/>
            <a:ext cx="818506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75419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54620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3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18080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 4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8131AF1-63AB-3BE4-572F-86E6886982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2525" y="4852200"/>
            <a:ext cx="2903900" cy="1701000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61139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384968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305279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C548BDC-2B65-1D20-133B-D9F1A4E45B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9500" y="1119187"/>
            <a:ext cx="2802300" cy="1725613"/>
          </a:xfrm>
        </p:spPr>
        <p:txBody>
          <a:bodyPr/>
          <a:lstStyle>
            <a:lvl1pPr>
              <a:lnSpc>
                <a:spcPts val="3200"/>
              </a:lnSpc>
              <a:defRPr sz="3000">
                <a:solidFill>
                  <a:schemeClr val="bg2"/>
                </a:solidFill>
              </a:defRPr>
            </a:lvl1pPr>
          </a:lstStyle>
          <a:p>
            <a:pPr lvl="0"/>
            <a:r>
              <a:rPr lang="da-DK" err="1"/>
              <a:t>Your</a:t>
            </a:r>
            <a:br>
              <a:rPr lang="da-DK"/>
            </a:br>
            <a:r>
              <a:rPr lang="da-DK"/>
              <a:t>Life Science</a:t>
            </a:r>
            <a:br>
              <a:rPr lang="da-DK"/>
            </a:br>
            <a:r>
              <a:rPr lang="da-DK"/>
              <a:t>Compliance</a:t>
            </a:r>
            <a:br>
              <a:rPr lang="da-DK"/>
            </a:br>
            <a:r>
              <a:rPr lang="da-DK"/>
              <a:t>Partner</a:t>
            </a:r>
          </a:p>
        </p:txBody>
      </p:sp>
    </p:spTree>
    <p:extLst>
      <p:ext uri="{BB962C8B-B14F-4D97-AF65-F5344CB8AC3E}">
        <p14:creationId xmlns:p14="http://schemas.microsoft.com/office/powerpoint/2010/main" val="242877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4" y="2520000"/>
            <a:ext cx="11485563" cy="3645850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1"/>
            <a:ext cx="11497038" cy="365126"/>
          </a:xfrm>
        </p:spPr>
        <p:txBody>
          <a:bodyPr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433069-D272-B607-8B74-A7D7FC4E2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11485562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6876B20-1E4A-5FDF-79AA-90606B7B7E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2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6" userDrawn="1">
          <p15:clr>
            <a:srgbClr val="FBAE40"/>
          </p15:clr>
        </p15:guide>
        <p15:guide id="2" orient="horz" pos="420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ontent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1" descr="Et billede, der indeholder Grafik, Font/skrifttype, grafisk design, logo&#10;&#10;Indhold genereret af kunstig intelligens kan være forkert.">
            <a:extLst>
              <a:ext uri="{FF2B5EF4-FFF2-40B4-BE49-F238E27FC236}">
                <a16:creationId xmlns:a16="http://schemas.microsoft.com/office/drawing/2014/main" id="{62635703-E52F-71BC-D1F4-BF990A79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2075"/>
            <a:ext cx="549598" cy="2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dsholder til tekst 3"/>
          <p:cNvSpPr>
            <a:spLocks noGrp="1"/>
          </p:cNvSpPr>
          <p:nvPr>
            <p:ph type="body" sz="half" idx="10"/>
          </p:nvPr>
        </p:nvSpPr>
        <p:spPr>
          <a:xfrm>
            <a:off x="371475" y="2520000"/>
            <a:ext cx="6464040" cy="3644964"/>
          </a:xfrm>
        </p:spPr>
        <p:txBody>
          <a:bodyPr wrap="square">
            <a:normAutofit/>
          </a:bodyPr>
          <a:lstStyle>
            <a:lvl1pPr marL="0" indent="0">
              <a:lnSpc>
                <a:spcPts val="1600"/>
              </a:lnSpc>
              <a:buNone/>
              <a:defRPr sz="14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71476" y="1566000"/>
            <a:ext cx="6464040" cy="720000"/>
          </a:xfrm>
        </p:spPr>
        <p:txBody>
          <a:bodyPr wrap="square">
            <a:noAutofit/>
          </a:bodyPr>
          <a:lstStyle>
            <a:lvl1pPr marL="0" indent="0">
              <a:lnSpc>
                <a:spcPts val="1800"/>
              </a:lnSpc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71C7391-1C94-64BD-92E9-61CBC1F8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6464040" cy="365125"/>
          </a:xfrm>
        </p:spPr>
        <p:txBody>
          <a:bodyPr wrap="square">
            <a:noAutofit/>
          </a:bodyPr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4C2D7A45-F5DF-7918-0C72-44D531DB70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32688" y="935999"/>
            <a:ext cx="4324350" cy="5228965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pic>
        <p:nvPicPr>
          <p:cNvPr id="4" name="Billede 5">
            <a:extLst>
              <a:ext uri="{FF2B5EF4-FFF2-40B4-BE49-F238E27FC236}">
                <a16:creationId xmlns:a16="http://schemas.microsoft.com/office/drawing/2014/main" id="{FE58F630-A0D5-4635-7102-2A2F6E3C83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9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7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  <a:p>
            <a:pPr lvl="1"/>
            <a:r>
              <a:rPr lang="da-DK" altLang="da-DK"/>
              <a:t>Second </a:t>
            </a:r>
            <a:r>
              <a:rPr lang="da-DK" altLang="da-DK" err="1"/>
              <a:t>level</a:t>
            </a:r>
            <a:endParaRPr lang="da-DK" altLang="da-DK"/>
          </a:p>
          <a:p>
            <a:pPr lvl="2"/>
            <a:r>
              <a:rPr lang="da-DK" altLang="da-DK"/>
              <a:t>Third </a:t>
            </a:r>
            <a:r>
              <a:rPr lang="da-DK" altLang="da-DK" err="1"/>
              <a:t>level</a:t>
            </a:r>
            <a:endParaRPr lang="da-DK" altLang="da-DK"/>
          </a:p>
          <a:p>
            <a:pPr lvl="3"/>
            <a:r>
              <a:rPr lang="da-DK" altLang="da-DK" err="1"/>
              <a:t>Fourth</a:t>
            </a:r>
            <a:r>
              <a:rPr lang="da-DK" altLang="da-DK"/>
              <a:t> </a:t>
            </a:r>
            <a:r>
              <a:rPr lang="da-DK" altLang="da-DK" err="1"/>
              <a:t>level</a:t>
            </a:r>
            <a:endParaRPr lang="da-DK" altLang="da-DK"/>
          </a:p>
          <a:p>
            <a:pPr lvl="4"/>
            <a:r>
              <a:rPr lang="da-DK" altLang="da-DK"/>
              <a:t>Fifth </a:t>
            </a:r>
            <a:r>
              <a:rPr lang="da-DK" altLang="da-DK" err="1"/>
              <a:t>level</a:t>
            </a:r>
            <a:endParaRPr lang="da-DK" altLang="da-DK"/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04682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18" r:id="rId2"/>
    <p:sldLayoutId id="2147483902" r:id="rId3"/>
    <p:sldLayoutId id="2147483903" r:id="rId4"/>
    <p:sldLayoutId id="2147483904" r:id="rId5"/>
    <p:sldLayoutId id="2147483905" r:id="rId6"/>
    <p:sldLayoutId id="2147483906" r:id="rId7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06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1412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10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  <a:p>
            <a:pPr lvl="1"/>
            <a:r>
              <a:rPr lang="da-DK" altLang="da-DK"/>
              <a:t>Second </a:t>
            </a:r>
            <a:r>
              <a:rPr lang="da-DK" altLang="da-DK" err="1"/>
              <a:t>level</a:t>
            </a:r>
            <a:endParaRPr lang="da-DK" altLang="da-DK"/>
          </a:p>
          <a:p>
            <a:pPr lvl="2"/>
            <a:r>
              <a:rPr lang="da-DK" altLang="da-DK"/>
              <a:t>Third </a:t>
            </a:r>
            <a:r>
              <a:rPr lang="da-DK" altLang="da-DK" err="1"/>
              <a:t>level</a:t>
            </a:r>
            <a:endParaRPr lang="da-DK" altLang="da-DK"/>
          </a:p>
          <a:p>
            <a:pPr lvl="3"/>
            <a:r>
              <a:rPr lang="da-DK" altLang="da-DK" err="1"/>
              <a:t>Fourth</a:t>
            </a:r>
            <a:r>
              <a:rPr lang="da-DK" altLang="da-DK"/>
              <a:t> </a:t>
            </a:r>
            <a:r>
              <a:rPr lang="da-DK" altLang="da-DK" err="1"/>
              <a:t>level</a:t>
            </a:r>
            <a:endParaRPr lang="da-DK" altLang="da-DK"/>
          </a:p>
          <a:p>
            <a:pPr lvl="4"/>
            <a:r>
              <a:rPr lang="da-DK" altLang="da-DK"/>
              <a:t>Fifth </a:t>
            </a:r>
            <a:r>
              <a:rPr lang="da-DK" altLang="da-DK" err="1"/>
              <a:t>level</a:t>
            </a:r>
            <a:endParaRPr lang="da-DK" altLang="da-DK"/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E9F2AEA-39CB-64E8-EFC7-15F8793B04D6}"/>
              </a:ext>
            </a:extLst>
          </p:cNvPr>
          <p:cNvSpPr txBox="1"/>
          <p:nvPr userDrawn="1"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accent1"/>
                </a:solidFill>
                <a:latin typeface="+mn-lt"/>
              </a:rPr>
              <a:pPr algn="r">
                <a:lnSpc>
                  <a:spcPts val="1600"/>
                </a:lnSpc>
              </a:pPr>
              <a:t>‹Nr.›</a:t>
            </a:fld>
            <a:endParaRPr lang="da-DK" sz="140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63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87" r:id="rId2"/>
    <p:sldLayoutId id="2147483889" r:id="rId3"/>
    <p:sldLayoutId id="2147483888" r:id="rId4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593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98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ekst 2">
            <a:extLst>
              <a:ext uri="{FF2B5EF4-FFF2-40B4-BE49-F238E27FC236}">
                <a16:creationId xmlns:a16="http://schemas.microsoft.com/office/drawing/2014/main" id="{3D8D2EA0-B3A3-95C8-662B-F82FB3C37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2242192"/>
            <a:ext cx="11497038" cy="354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  <a:p>
            <a:pPr lvl="1"/>
            <a:r>
              <a:rPr lang="da-DK" altLang="da-DK"/>
              <a:t>Second </a:t>
            </a:r>
            <a:r>
              <a:rPr lang="da-DK" altLang="da-DK" err="1"/>
              <a:t>level</a:t>
            </a:r>
            <a:endParaRPr lang="da-DK" altLang="da-DK"/>
          </a:p>
          <a:p>
            <a:pPr lvl="2"/>
            <a:r>
              <a:rPr lang="da-DK" altLang="da-DK"/>
              <a:t>Third </a:t>
            </a:r>
            <a:r>
              <a:rPr lang="da-DK" altLang="da-DK" err="1"/>
              <a:t>level</a:t>
            </a:r>
            <a:endParaRPr lang="da-DK" altLang="da-DK"/>
          </a:p>
          <a:p>
            <a:pPr lvl="3"/>
            <a:r>
              <a:rPr lang="da-DK" altLang="da-DK" err="1"/>
              <a:t>Fourth</a:t>
            </a:r>
            <a:r>
              <a:rPr lang="da-DK" altLang="da-DK"/>
              <a:t> </a:t>
            </a:r>
            <a:r>
              <a:rPr lang="da-DK" altLang="da-DK" err="1"/>
              <a:t>level</a:t>
            </a:r>
            <a:endParaRPr lang="da-DK" altLang="da-DK"/>
          </a:p>
          <a:p>
            <a:pPr lvl="4"/>
            <a:r>
              <a:rPr lang="da-DK" altLang="da-DK"/>
              <a:t>Fifth </a:t>
            </a:r>
            <a:r>
              <a:rPr lang="da-DK" altLang="da-DK" err="1"/>
              <a:t>level</a:t>
            </a:r>
            <a:endParaRPr lang="da-DK" altLang="da-DK"/>
          </a:p>
        </p:txBody>
      </p:sp>
      <p:sp>
        <p:nvSpPr>
          <p:cNvPr id="1027" name="Pladsholder til titel 11">
            <a:extLst>
              <a:ext uri="{FF2B5EF4-FFF2-40B4-BE49-F238E27FC236}">
                <a16:creationId xmlns:a16="http://schemas.microsoft.com/office/drawing/2014/main" id="{A4C73BC1-F159-B3CC-D5A6-7EF3319DE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0000" y="936000"/>
            <a:ext cx="11497038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err="1"/>
              <a:t>Click</a:t>
            </a:r>
            <a:r>
              <a:rPr lang="da-DK" altLang="da-DK"/>
              <a:t> to </a:t>
            </a:r>
            <a:r>
              <a:rPr lang="da-DK" altLang="da-DK" err="1"/>
              <a:t>add</a:t>
            </a:r>
            <a:r>
              <a:rPr lang="da-DK" altLang="da-DK"/>
              <a:t> </a:t>
            </a:r>
            <a:r>
              <a:rPr lang="da-DK" altLang="da-DK" err="1"/>
              <a:t>text</a:t>
            </a:r>
            <a:endParaRPr lang="da-DK" altLang="da-DK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E9F2AEA-39CB-64E8-EFC7-15F8793B04D6}"/>
              </a:ext>
            </a:extLst>
          </p:cNvPr>
          <p:cNvSpPr txBox="1"/>
          <p:nvPr userDrawn="1"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fld id="{21BE3427-6350-7449-907E-202CD6E1E8BD}" type="slidenum">
              <a:rPr lang="da-DK" sz="1400" smtClean="0">
                <a:solidFill>
                  <a:schemeClr val="bg2"/>
                </a:solidFill>
                <a:latin typeface="+mn-lt"/>
              </a:rPr>
              <a:pPr algn="r">
                <a:lnSpc>
                  <a:spcPts val="1600"/>
                </a:lnSpc>
              </a:pPr>
              <a:t>‹Nr.›</a:t>
            </a:fld>
            <a:endParaRPr lang="da-DK" sz="140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1826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9" r:id="rId2"/>
    <p:sldLayoutId id="2147483913" r:id="rId3"/>
    <p:sldLayoutId id="2147483914" r:id="rId4"/>
    <p:sldLayoutId id="2147483915" r:id="rId5"/>
    <p:sldLayoutId id="2147483916" r:id="rId6"/>
    <p:sldLayoutId id="2147483917" r:id="rId7"/>
  </p:sldLayoutIdLst>
  <p:hf hdr="0"/>
  <p:txStyles>
    <p:titleStyle>
      <a:lvl1pPr algn="l" rtl="0" eaLnBrk="1" fontAlgn="base" hangingPunct="1">
        <a:lnSpc>
          <a:spcPts val="4300"/>
        </a:lnSpc>
        <a:spcBef>
          <a:spcPct val="0"/>
        </a:spcBef>
        <a:spcAft>
          <a:spcPct val="0"/>
        </a:spcAft>
        <a:defRPr sz="4200" b="1" kern="1200">
          <a:solidFill>
            <a:schemeClr val="tx2"/>
          </a:solidFill>
          <a:latin typeface="+mj-lt"/>
          <a:ea typeface="Ellab Sans" panose="02000503000000020004" pitchFamily="2" charset="0"/>
          <a:cs typeface="Ellab Sans" panose="02000503000000020004" pitchFamily="2" charset="0"/>
        </a:defRPr>
      </a:lvl1pPr>
      <a:lvl2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2pPr>
      <a:lvl3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3pPr>
      <a:lvl4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4pPr>
      <a:lvl5pPr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5pPr>
      <a:lvl6pPr marL="4572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6pPr>
      <a:lvl7pPr marL="9144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7pPr>
      <a:lvl8pPr marL="13716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8pPr>
      <a:lvl9pPr marL="1828800" algn="l" rtl="0" eaLnBrk="1" fontAlgn="base" hangingPunct="1">
        <a:lnSpc>
          <a:spcPts val="5000"/>
        </a:lnSpc>
        <a:spcBef>
          <a:spcPct val="0"/>
        </a:spcBef>
        <a:spcAft>
          <a:spcPct val="0"/>
        </a:spcAft>
        <a:defRPr sz="5000" b="1">
          <a:solidFill>
            <a:schemeClr val="tx2"/>
          </a:solidFill>
          <a:latin typeface="Ellab Sans" panose="02000503000000020004" pitchFamily="2" charset="0"/>
          <a:ea typeface="Ellab Sans" panose="02000503000000020004" pitchFamily="2" charset="0"/>
          <a:cs typeface="Ellab Sans" panose="02000503000000020004" pitchFamily="2" charset="0"/>
        </a:defRPr>
      </a:lvl9pPr>
    </p:titleStyle>
    <p:bodyStyle>
      <a:lvl1pPr marL="0" indent="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1pPr>
      <a:lvl2pPr marL="800100" indent="-342900" algn="l" rtl="0" eaLnBrk="1" fontAlgn="base" hangingPunct="1">
        <a:lnSpc>
          <a:spcPts val="16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b="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2pPr>
      <a:lvl3pPr marL="1257300" indent="-3429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b="1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3pPr>
      <a:lvl4pPr marL="16573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4pPr>
      <a:lvl5pPr marL="2114550" indent="-28575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Ellab Sans" panose="02000503000000020004" pitchFamily="2" charset="0"/>
          <a:cs typeface="Ellab Sans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06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98" userDrawn="1">
          <p15:clr>
            <a:srgbClr val="F26B43"/>
          </p15:clr>
        </p15:guide>
        <p15:guide id="4" pos="234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pos="758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1412" userDrawn="1">
          <p15:clr>
            <a:srgbClr val="F26B43"/>
          </p15:clr>
        </p15:guide>
        <p15:guide id="9" orient="horz" pos="278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orient="horz" pos="10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svg"/><Relationship Id="rId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Lshyy6m5II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NLshyy6m5II?feature=oembed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86E670F-E063-D925-DCA0-E0FD3EF4E121}"/>
              </a:ext>
            </a:extLst>
          </p:cNvPr>
          <p:cNvSpPr/>
          <p:nvPr/>
        </p:nvSpPr>
        <p:spPr>
          <a:xfrm>
            <a:off x="1425850" y="1"/>
            <a:ext cx="10766150" cy="6858000"/>
          </a:xfrm>
          <a:custGeom>
            <a:avLst/>
            <a:gdLst>
              <a:gd name="csX0" fmla="*/ 10766150 w 10766150"/>
              <a:gd name="csY0" fmla="*/ 0 h 6858000"/>
              <a:gd name="csX1" fmla="*/ 10766150 w 10766150"/>
              <a:gd name="csY1" fmla="*/ 6858000 h 6858000"/>
              <a:gd name="csX2" fmla="*/ 0 w 10766150"/>
              <a:gd name="csY2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766150" h="6858000">
                <a:moveTo>
                  <a:pt x="10766150" y="0"/>
                </a:moveTo>
                <a:lnTo>
                  <a:pt x="107661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/>
          </a:p>
        </p:txBody>
      </p:sp>
      <p:pic>
        <p:nvPicPr>
          <p:cNvPr id="11" name="Inhaltsplatzhalter 16">
            <a:extLst>
              <a:ext uri="{FF2B5EF4-FFF2-40B4-BE49-F238E27FC236}">
                <a16:creationId xmlns:a16="http://schemas.microsoft.com/office/drawing/2014/main" id="{3C7DD302-7BCD-2974-2DEC-03354C237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968" y="532519"/>
            <a:ext cx="9150780" cy="6091494"/>
          </a:xfrm>
          <a:prstGeom prst="rect">
            <a:avLst/>
          </a:prstGeom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BCE28197-80FD-959C-2980-9088242FC5C4}"/>
              </a:ext>
            </a:extLst>
          </p:cNvPr>
          <p:cNvSpPr txBox="1"/>
          <p:nvPr/>
        </p:nvSpPr>
        <p:spPr>
          <a:xfrm>
            <a:off x="346675" y="2960107"/>
            <a:ext cx="5592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noProof="0">
                <a:solidFill>
                  <a:schemeClr val="tx2"/>
                </a:solidFill>
                <a:latin typeface="+mj-lt"/>
              </a:rPr>
              <a:t>Frigo UX Sky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535F0F-8D06-03F0-5408-CDAB4E448345}"/>
              </a:ext>
            </a:extLst>
          </p:cNvPr>
          <p:cNvSpPr txBox="1"/>
          <p:nvPr/>
        </p:nvSpPr>
        <p:spPr>
          <a:xfrm>
            <a:off x="365973" y="2651397"/>
            <a:ext cx="6442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noProof="0">
                <a:solidFill>
                  <a:schemeClr val="tx2"/>
                </a:solidFill>
                <a:latin typeface="+mj-lt"/>
              </a:rPr>
              <a:t>TrackSense® </a:t>
            </a:r>
            <a:endParaRPr lang="en-US" sz="240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969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1258C8-36C9-FB83-BAD3-B376623A9CE6}"/>
              </a:ext>
            </a:extLst>
          </p:cNvPr>
          <p:cNvSpPr/>
          <p:nvPr/>
        </p:nvSpPr>
        <p:spPr>
          <a:xfrm rot="1952255">
            <a:off x="-949550" y="1252087"/>
            <a:ext cx="13875859" cy="11463415"/>
          </a:xfrm>
          <a:custGeom>
            <a:avLst/>
            <a:gdLst>
              <a:gd name="csX0" fmla="*/ 10766150 w 10766150"/>
              <a:gd name="csY0" fmla="*/ 0 h 6858000"/>
              <a:gd name="csX1" fmla="*/ 10766150 w 10766150"/>
              <a:gd name="csY1" fmla="*/ 6858000 h 6858000"/>
              <a:gd name="csX2" fmla="*/ 0 w 10766150"/>
              <a:gd name="csY2" fmla="*/ 6858000 h 6858000"/>
              <a:gd name="csX0" fmla="*/ 10766150 w 13875859"/>
              <a:gd name="csY0" fmla="*/ 0 h 6858000"/>
              <a:gd name="csX1" fmla="*/ 13875859 w 13875859"/>
              <a:gd name="csY1" fmla="*/ 4813770 h 6858000"/>
              <a:gd name="csX2" fmla="*/ 0 w 13875859"/>
              <a:gd name="csY2" fmla="*/ 6858000 h 6858000"/>
              <a:gd name="csX3" fmla="*/ 10766150 w 13875859"/>
              <a:gd name="csY3" fmla="*/ 0 h 6858000"/>
              <a:gd name="csX0" fmla="*/ 10766150 w 13875859"/>
              <a:gd name="csY0" fmla="*/ 0 h 8479873"/>
              <a:gd name="csX1" fmla="*/ 13875859 w 13875859"/>
              <a:gd name="csY1" fmla="*/ 4813770 h 8479873"/>
              <a:gd name="csX2" fmla="*/ 0 w 13875859"/>
              <a:gd name="csY2" fmla="*/ 6858000 h 8479873"/>
              <a:gd name="csX3" fmla="*/ 10766150 w 13875859"/>
              <a:gd name="csY3" fmla="*/ 0 h 8479873"/>
              <a:gd name="csX0" fmla="*/ 10766150 w 13875859"/>
              <a:gd name="csY0" fmla="*/ 0 h 9829448"/>
              <a:gd name="csX1" fmla="*/ 13875859 w 13875859"/>
              <a:gd name="csY1" fmla="*/ 4813770 h 9829448"/>
              <a:gd name="csX2" fmla="*/ 0 w 13875859"/>
              <a:gd name="csY2" fmla="*/ 6858000 h 9829448"/>
              <a:gd name="csX3" fmla="*/ 10766150 w 13875859"/>
              <a:gd name="csY3" fmla="*/ 0 h 9829448"/>
              <a:gd name="csX0" fmla="*/ 10766150 w 13875859"/>
              <a:gd name="csY0" fmla="*/ 0 h 11463415"/>
              <a:gd name="csX1" fmla="*/ 13875859 w 13875859"/>
              <a:gd name="csY1" fmla="*/ 4813770 h 11463415"/>
              <a:gd name="csX2" fmla="*/ 0 w 13875859"/>
              <a:gd name="csY2" fmla="*/ 6858000 h 11463415"/>
              <a:gd name="csX3" fmla="*/ 10766150 w 13875859"/>
              <a:gd name="csY3" fmla="*/ 0 h 114634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3875859" h="11463415">
                <a:moveTo>
                  <a:pt x="10766150" y="0"/>
                </a:moveTo>
                <a:lnTo>
                  <a:pt x="13875859" y="4813770"/>
                </a:lnTo>
                <a:cubicBezTo>
                  <a:pt x="2322026" y="12084838"/>
                  <a:pt x="3701065" y="14290979"/>
                  <a:pt x="0" y="6858000"/>
                </a:cubicBezTo>
                <a:lnTo>
                  <a:pt x="107661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/>
          </a:p>
        </p:txBody>
      </p:sp>
      <p:pic>
        <p:nvPicPr>
          <p:cNvPr id="5" name="Inhaltsplatzhalter 16">
            <a:extLst>
              <a:ext uri="{FF2B5EF4-FFF2-40B4-BE49-F238E27FC236}">
                <a16:creationId xmlns:a16="http://schemas.microsoft.com/office/drawing/2014/main" id="{67FF2A99-FFD0-E478-E9E1-8F300155C71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129829" y="1118564"/>
            <a:ext cx="9150780" cy="6091494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E5E8ACA-5261-0F76-9FD5-DCC83965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50" noProof="0"/>
              <a:t>TrackSense </a:t>
            </a:r>
            <a:br>
              <a:rPr lang="en-US" spc="-50" noProof="0"/>
            </a:br>
            <a:r>
              <a:rPr lang="en-US" spc="-50" noProof="0"/>
              <a:t>Frigo UX Sky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76E56E5-77E7-5876-9F8C-A5ECE3115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2173080"/>
            <a:ext cx="3888150" cy="262992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spc="-50" noProof="0">
                <a:solidFill>
                  <a:schemeClr val="tx2"/>
                </a:solidFill>
              </a:rPr>
              <a:t>The real-time data logger to </a:t>
            </a:r>
            <a:r>
              <a:rPr lang="en-US" sz="2400" spc="-50" noProof="0"/>
              <a:t>speed up </a:t>
            </a:r>
            <a:r>
              <a:rPr lang="en-US" sz="2400" spc="-50" noProof="0">
                <a:solidFill>
                  <a:schemeClr val="tx2"/>
                </a:solidFill>
              </a:rPr>
              <a:t>your freezer qualifications, </a:t>
            </a:r>
          </a:p>
          <a:p>
            <a:pPr>
              <a:lnSpc>
                <a:spcPct val="100000"/>
              </a:lnSpc>
              <a:tabLst>
                <a:tab pos="3763963" algn="l"/>
              </a:tabLst>
            </a:pPr>
            <a:r>
              <a:rPr lang="en-US" sz="2400" spc="-50">
                <a:solidFill>
                  <a:schemeClr val="tx2"/>
                </a:solidFill>
              </a:rPr>
              <a:t>r</a:t>
            </a:r>
            <a:r>
              <a:rPr lang="en-US" sz="2400" spc="-50" noProof="0">
                <a:solidFill>
                  <a:schemeClr val="tx2"/>
                </a:solidFill>
              </a:rPr>
              <a:t>e-validations, and mappings. </a:t>
            </a:r>
          </a:p>
        </p:txBody>
      </p:sp>
      <p:sp>
        <p:nvSpPr>
          <p:cNvPr id="2" name="Pladsholder til tekst 3">
            <a:extLst>
              <a:ext uri="{FF2B5EF4-FFF2-40B4-BE49-F238E27FC236}">
                <a16:creationId xmlns:a16="http://schemas.microsoft.com/office/drawing/2014/main" id="{A2B24442-CE6C-0033-DB34-8D7FDE74B87A}"/>
              </a:ext>
            </a:extLst>
          </p:cNvPr>
          <p:cNvSpPr txBox="1">
            <a:spLocks/>
          </p:cNvSpPr>
          <p:nvPr/>
        </p:nvSpPr>
        <p:spPr bwMode="auto">
          <a:xfrm>
            <a:off x="360000" y="4474198"/>
            <a:ext cx="2801796" cy="199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bg2"/>
                </a:solidFill>
              </a:rPr>
              <a:t>Act early </a:t>
            </a:r>
            <a:r>
              <a:rPr lang="en-US" sz="2400">
                <a:solidFill>
                  <a:schemeClr val="tx2"/>
                </a:solidFill>
              </a:rPr>
              <a:t>and save time fulfilling </a:t>
            </a:r>
          </a:p>
          <a:p>
            <a:pPr>
              <a:lnSpc>
                <a:spcPct val="100000"/>
              </a:lnSpc>
            </a:pPr>
            <a:r>
              <a:rPr lang="en-US" sz="2400">
                <a:solidFill>
                  <a:schemeClr val="tx2"/>
                </a:solidFill>
              </a:rPr>
              <a:t>your task.</a:t>
            </a:r>
          </a:p>
        </p:txBody>
      </p:sp>
    </p:spTree>
    <p:extLst>
      <p:ext uri="{BB962C8B-B14F-4D97-AF65-F5344CB8AC3E}">
        <p14:creationId xmlns:p14="http://schemas.microsoft.com/office/powerpoint/2010/main" val="3991065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FF5556-45BD-0B34-1206-E67A58C11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86" y="1230122"/>
            <a:ext cx="7469343" cy="565802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9960D1E6-3B12-A87A-C4C2-7A8079017E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42245" y="0"/>
            <a:ext cx="5149755" cy="685800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B125C3-521D-E333-BEA2-B4878CAA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4504100" cy="360000"/>
          </a:xfrm>
        </p:spPr>
        <p:txBody>
          <a:bodyPr/>
          <a:lstStyle/>
          <a:p>
            <a:r>
              <a:rPr lang="en-GB" noProof="0"/>
              <a:t>Efficient </a:t>
            </a:r>
            <a:r>
              <a:rPr lang="en-GB" noProof="0">
                <a:solidFill>
                  <a:schemeClr val="accent1"/>
                </a:solidFill>
              </a:rPr>
              <a:t>freezer qualification </a:t>
            </a:r>
            <a:r>
              <a:rPr lang="en-GB" noProof="0"/>
              <a:t>from start to finish</a:t>
            </a:r>
          </a:p>
        </p:txBody>
      </p:sp>
      <p:sp>
        <p:nvSpPr>
          <p:cNvPr id="26" name="Freeform: Shape 13">
            <a:extLst>
              <a:ext uri="{FF2B5EF4-FFF2-40B4-BE49-F238E27FC236}">
                <a16:creationId xmlns:a16="http://schemas.microsoft.com/office/drawing/2014/main" id="{FB1D94D0-130A-57A3-1FD0-E0D1AF04F268}"/>
              </a:ext>
            </a:extLst>
          </p:cNvPr>
          <p:cNvSpPr/>
          <p:nvPr/>
        </p:nvSpPr>
        <p:spPr>
          <a:xfrm>
            <a:off x="3975043" y="2871609"/>
            <a:ext cx="433259" cy="288395"/>
          </a:xfrm>
          <a:custGeom>
            <a:avLst/>
            <a:gdLst>
              <a:gd name="connsiteX0" fmla="*/ 0 w 1201479"/>
              <a:gd name="connsiteY0" fmla="*/ 308758 h 572380"/>
              <a:gd name="connsiteX1" fmla="*/ 499730 w 1201479"/>
              <a:gd name="connsiteY1" fmla="*/ 563939 h 572380"/>
              <a:gd name="connsiteX2" fmla="*/ 765544 w 1201479"/>
              <a:gd name="connsiteY2" fmla="*/ 32311 h 572380"/>
              <a:gd name="connsiteX3" fmla="*/ 1201479 w 1201479"/>
              <a:gd name="connsiteY3" fmla="*/ 191799 h 572380"/>
              <a:gd name="connsiteX0" fmla="*/ 0 w 1201479"/>
              <a:gd name="connsiteY0" fmla="*/ 297735 h 430478"/>
              <a:gd name="connsiteX1" fmla="*/ 372133 w 1201479"/>
              <a:gd name="connsiteY1" fmla="*/ 403997 h 430478"/>
              <a:gd name="connsiteX2" fmla="*/ 765544 w 1201479"/>
              <a:gd name="connsiteY2" fmla="*/ 21288 h 430478"/>
              <a:gd name="connsiteX3" fmla="*/ 1201479 w 1201479"/>
              <a:gd name="connsiteY3" fmla="*/ 180776 h 430478"/>
              <a:gd name="connsiteX0" fmla="*/ 0 w 1201479"/>
              <a:gd name="connsiteY0" fmla="*/ 236647 h 361525"/>
              <a:gd name="connsiteX1" fmla="*/ 372133 w 1201479"/>
              <a:gd name="connsiteY1" fmla="*/ 342909 h 361525"/>
              <a:gd name="connsiteX2" fmla="*/ 797442 w 1201479"/>
              <a:gd name="connsiteY2" fmla="*/ 66670 h 361525"/>
              <a:gd name="connsiteX3" fmla="*/ 1201479 w 1201479"/>
              <a:gd name="connsiteY3" fmla="*/ 119688 h 361525"/>
              <a:gd name="connsiteX0" fmla="*/ 0 w 1249844"/>
              <a:gd name="connsiteY0" fmla="*/ 177621 h 302499"/>
              <a:gd name="connsiteX1" fmla="*/ 372133 w 1249844"/>
              <a:gd name="connsiteY1" fmla="*/ 283883 h 302499"/>
              <a:gd name="connsiteX2" fmla="*/ 797442 w 1249844"/>
              <a:gd name="connsiteY2" fmla="*/ 7644 h 302499"/>
              <a:gd name="connsiteX3" fmla="*/ 1249844 w 1249844"/>
              <a:gd name="connsiteY3" fmla="*/ 188327 h 30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9844" h="302499">
                <a:moveTo>
                  <a:pt x="0" y="177621"/>
                </a:moveTo>
                <a:cubicBezTo>
                  <a:pt x="186069" y="328248"/>
                  <a:pt x="239226" y="312212"/>
                  <a:pt x="372133" y="283883"/>
                </a:cubicBezTo>
                <a:cubicBezTo>
                  <a:pt x="505040" y="255554"/>
                  <a:pt x="651157" y="23570"/>
                  <a:pt x="797442" y="7644"/>
                </a:cubicBezTo>
                <a:cubicBezTo>
                  <a:pt x="943727" y="-8282"/>
                  <a:pt x="969853" y="-19008"/>
                  <a:pt x="1249844" y="188327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CE47B1-30EF-883D-72BD-48372249C8F6}"/>
              </a:ext>
            </a:extLst>
          </p:cNvPr>
          <p:cNvSpPr txBox="1"/>
          <p:nvPr/>
        </p:nvSpPr>
        <p:spPr>
          <a:xfrm>
            <a:off x="292459" y="2381323"/>
            <a:ext cx="5742126" cy="159563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en-US" noProof="0">
                <a:solidFill>
                  <a:schemeClr val="tx2"/>
                </a:solidFill>
                <a:latin typeface="+mj-lt"/>
              </a:rPr>
              <a:t>Prevents the need to repeat qualification studies through live data that allows you to act instantly.</a:t>
            </a:r>
            <a:endParaRPr lang="en-US" sz="1400" noProof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13AD17C8-FE1A-F10A-C2BB-F930693BF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451" y="5065249"/>
            <a:ext cx="3481974" cy="66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Over 1500 hours of continuous live data with 10s sampling rate, even at -90°C</a:t>
            </a:r>
          </a:p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8D1B0A9F-B056-35DD-6C1C-EC740E4A3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452" y="2810959"/>
            <a:ext cx="3481974" cy="51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No data loss: data is stored and backfilled once connection returns</a:t>
            </a:r>
          </a:p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E6B6AD74-CFAF-6FD8-65FB-E0D55E54D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451" y="1856453"/>
            <a:ext cx="3481974" cy="32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Can be calibrated on-site  </a:t>
            </a: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22D2C0BC-BB9C-D6C9-7860-FA5AED561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451" y="3956555"/>
            <a:ext cx="3481974" cy="482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Strong RF signal that reaches up to 200m in open field conditions</a:t>
            </a:r>
          </a:p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DA36856C-3B8F-03F1-EBFC-B1CCC53CE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451" y="730979"/>
            <a:ext cx="3481975" cy="49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Wide temperature range for maximum flexibility</a:t>
            </a:r>
          </a:p>
          <a:p>
            <a:pPr>
              <a:spcAft>
                <a:spcPts val="800"/>
              </a:spcAft>
              <a:buNone/>
            </a:pPr>
            <a:r>
              <a:rPr lang="en-US" sz="1400" b="1" kern="100" noProof="0">
                <a:solidFill>
                  <a:schemeClr val="bg1"/>
                </a:solidFill>
                <a:effectLst/>
                <a:latin typeface="Ellab Sans (Heading)"/>
                <a:ea typeface="Ellab Sans" panose="02000503000000020004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" name="Graphic 31" descr="Checkmark with solid fill">
            <a:extLst>
              <a:ext uri="{FF2B5EF4-FFF2-40B4-BE49-F238E27FC236}">
                <a16:creationId xmlns:a16="http://schemas.microsoft.com/office/drawing/2014/main" id="{7D6D55E4-78DF-D341-9938-4973640A7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0404" y="853738"/>
            <a:ext cx="247060" cy="247060"/>
          </a:xfrm>
          <a:prstGeom prst="rect">
            <a:avLst/>
          </a:prstGeom>
        </p:spPr>
      </p:pic>
      <p:pic>
        <p:nvPicPr>
          <p:cNvPr id="33" name="Graphic 32" descr="Checkmark with solid fill">
            <a:extLst>
              <a:ext uri="{FF2B5EF4-FFF2-40B4-BE49-F238E27FC236}">
                <a16:creationId xmlns:a16="http://schemas.microsoft.com/office/drawing/2014/main" id="{3195521D-5B90-EE7D-8D8F-E89D7DE2FB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0404" y="1893631"/>
            <a:ext cx="247060" cy="247060"/>
          </a:xfrm>
          <a:prstGeom prst="rect">
            <a:avLst/>
          </a:prstGeom>
        </p:spPr>
      </p:pic>
      <p:pic>
        <p:nvPicPr>
          <p:cNvPr id="34" name="Graphic 33" descr="Checkmark with solid fill">
            <a:extLst>
              <a:ext uri="{FF2B5EF4-FFF2-40B4-BE49-F238E27FC236}">
                <a16:creationId xmlns:a16="http://schemas.microsoft.com/office/drawing/2014/main" id="{D0DB1ACB-EA85-B7E3-AC60-E9B913B377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0404" y="2933524"/>
            <a:ext cx="247060" cy="247060"/>
          </a:xfrm>
          <a:prstGeom prst="rect">
            <a:avLst/>
          </a:prstGeom>
        </p:spPr>
      </p:pic>
      <p:pic>
        <p:nvPicPr>
          <p:cNvPr id="35" name="Graphic 34" descr="Checkmark with solid fill">
            <a:extLst>
              <a:ext uri="{FF2B5EF4-FFF2-40B4-BE49-F238E27FC236}">
                <a16:creationId xmlns:a16="http://schemas.microsoft.com/office/drawing/2014/main" id="{7615E835-F75E-A030-D624-85134BEDF7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00404" y="4104051"/>
            <a:ext cx="247060" cy="247060"/>
          </a:xfrm>
          <a:prstGeom prst="rect">
            <a:avLst/>
          </a:prstGeom>
        </p:spPr>
      </p:pic>
      <p:pic>
        <p:nvPicPr>
          <p:cNvPr id="36" name="Graphic 35" descr="Checkmark with solid fill">
            <a:extLst>
              <a:ext uri="{FF2B5EF4-FFF2-40B4-BE49-F238E27FC236}">
                <a16:creationId xmlns:a16="http://schemas.microsoft.com/office/drawing/2014/main" id="{ED103EB8-EC20-A866-13C3-2336D38224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0404" y="5276022"/>
            <a:ext cx="247060" cy="247060"/>
          </a:xfrm>
          <a:prstGeom prst="rect">
            <a:avLst/>
          </a:prstGeom>
        </p:spPr>
      </p:pic>
      <p:sp>
        <p:nvSpPr>
          <p:cNvPr id="39" name="Tekstfelt 1">
            <a:extLst>
              <a:ext uri="{FF2B5EF4-FFF2-40B4-BE49-F238E27FC236}">
                <a16:creationId xmlns:a16="http://schemas.microsoft.com/office/drawing/2014/main" id="{418B38EA-4167-31C0-851E-26C78D1CD5D9}"/>
              </a:ext>
            </a:extLst>
          </p:cNvPr>
          <p:cNvSpPr txBox="1"/>
          <p:nvPr/>
        </p:nvSpPr>
        <p:spPr>
          <a:xfrm>
            <a:off x="11222129" y="6441893"/>
            <a:ext cx="645834" cy="30142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>
              <a:lnSpc>
                <a:spcPts val="1600"/>
              </a:lnSpc>
            </a:pPr>
            <a:r>
              <a:rPr lang="en-US" sz="1400" noProof="0">
                <a:solidFill>
                  <a:schemeClr val="bg2"/>
                </a:solidFill>
                <a:latin typeface="+mn-lt"/>
              </a:rPr>
              <a:t>5</a:t>
            </a:r>
          </a:p>
        </p:txBody>
      </p:sp>
      <p:pic>
        <p:nvPicPr>
          <p:cNvPr id="10" name="Billede 5">
            <a:extLst>
              <a:ext uri="{FF2B5EF4-FFF2-40B4-BE49-F238E27FC236}">
                <a16:creationId xmlns:a16="http://schemas.microsoft.com/office/drawing/2014/main" id="{77CF511E-7DC3-ACDE-3726-C30273107D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5575" y="6392545"/>
            <a:ext cx="818509" cy="3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4EB6-73FA-0416-0678-8C6204CA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85C3F7E-68C1-5FA0-5C82-E72D7E692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12"/>
          <a:stretch>
            <a:fillRect/>
          </a:stretch>
        </p:blipFill>
        <p:spPr>
          <a:xfrm>
            <a:off x="7057616" y="-1"/>
            <a:ext cx="5138891" cy="685170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E7F7DB0-9060-95A4-A61D-7D294290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>
                <a:solidFill>
                  <a:schemeClr val="accent1"/>
                </a:solidFill>
              </a:rPr>
              <a:t>System</a:t>
            </a:r>
            <a:r>
              <a:rPr lang="en-US" noProof="0"/>
              <a:t> Highlights</a:t>
            </a:r>
          </a:p>
        </p:txBody>
      </p:sp>
      <p:sp>
        <p:nvSpPr>
          <p:cNvPr id="8" name="Pladsholder til tekst 1">
            <a:extLst>
              <a:ext uri="{FF2B5EF4-FFF2-40B4-BE49-F238E27FC236}">
                <a16:creationId xmlns:a16="http://schemas.microsoft.com/office/drawing/2014/main" id="{B1BFF71D-9846-4ECA-CA5D-01835FA44BB7}"/>
              </a:ext>
            </a:extLst>
          </p:cNvPr>
          <p:cNvSpPr txBox="1">
            <a:spLocks/>
          </p:cNvSpPr>
          <p:nvPr/>
        </p:nvSpPr>
        <p:spPr bwMode="auto">
          <a:xfrm>
            <a:off x="371476" y="3741786"/>
            <a:ext cx="242887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spc="-50" noProof="0"/>
              <a:t>Running </a:t>
            </a:r>
            <a:r>
              <a:rPr lang="en-US" sz="2000" b="1" spc="-50" noProof="0">
                <a:solidFill>
                  <a:schemeClr val="accent1"/>
                </a:solidFill>
              </a:rPr>
              <a:t>over 1500h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200" spc="-50" noProof="0"/>
              <a:t>Long battery life on live data,      even at -90°C</a:t>
            </a:r>
          </a:p>
        </p:txBody>
      </p:sp>
      <p:sp>
        <p:nvSpPr>
          <p:cNvPr id="10" name="Pladsholder til tekst 1">
            <a:extLst>
              <a:ext uri="{FF2B5EF4-FFF2-40B4-BE49-F238E27FC236}">
                <a16:creationId xmlns:a16="http://schemas.microsoft.com/office/drawing/2014/main" id="{51F27E49-2CAE-4262-06CE-7F25396B8A10}"/>
              </a:ext>
            </a:extLst>
          </p:cNvPr>
          <p:cNvSpPr txBox="1">
            <a:spLocks/>
          </p:cNvSpPr>
          <p:nvPr/>
        </p:nvSpPr>
        <p:spPr bwMode="auto">
          <a:xfrm>
            <a:off x="371475" y="4785144"/>
            <a:ext cx="24288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spc="-50" noProof="0">
                <a:solidFill>
                  <a:schemeClr val="accent1"/>
                </a:solidFill>
              </a:rPr>
              <a:t>-90 °C </a:t>
            </a:r>
            <a:r>
              <a:rPr lang="en-US" sz="2000" b="1" spc="-50" noProof="0"/>
              <a:t>to</a:t>
            </a:r>
            <a:r>
              <a:rPr lang="en-US" sz="2000" b="1" spc="-50" noProof="0">
                <a:solidFill>
                  <a:schemeClr val="accent1"/>
                </a:solidFill>
              </a:rPr>
              <a:t> +140 °C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200" spc="-50"/>
              <a:t>Wide range of temperature measurements while maintaining complete control over live data.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b="1" spc="-50" noProof="0">
              <a:solidFill>
                <a:schemeClr val="accent1"/>
              </a:solidFill>
            </a:endParaRPr>
          </a:p>
        </p:txBody>
      </p:sp>
      <p:sp>
        <p:nvSpPr>
          <p:cNvPr id="12" name="Pladsholder til tekst 1">
            <a:extLst>
              <a:ext uri="{FF2B5EF4-FFF2-40B4-BE49-F238E27FC236}">
                <a16:creationId xmlns:a16="http://schemas.microsoft.com/office/drawing/2014/main" id="{2491359D-85BA-3A22-963D-3F67DD49A84F}"/>
              </a:ext>
            </a:extLst>
          </p:cNvPr>
          <p:cNvSpPr txBox="1">
            <a:spLocks/>
          </p:cNvSpPr>
          <p:nvPr/>
        </p:nvSpPr>
        <p:spPr bwMode="auto">
          <a:xfrm>
            <a:off x="7071454" y="3267859"/>
            <a:ext cx="255560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000" b="1" spc="-50" noProof="0">
                <a:solidFill>
                  <a:schemeClr val="accent1"/>
                </a:solidFill>
              </a:rPr>
              <a:t>Never</a:t>
            </a:r>
            <a:r>
              <a:rPr lang="en-US" sz="2000" b="1" spc="-50" noProof="0"/>
              <a:t> Lose Data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1200" spc="-50" noProof="0"/>
              <a:t>Refill of data when connection reestablishes</a:t>
            </a:r>
          </a:p>
        </p:txBody>
      </p:sp>
      <p:sp>
        <p:nvSpPr>
          <p:cNvPr id="14" name="Pladsholder til tekst 1">
            <a:extLst>
              <a:ext uri="{FF2B5EF4-FFF2-40B4-BE49-F238E27FC236}">
                <a16:creationId xmlns:a16="http://schemas.microsoft.com/office/drawing/2014/main" id="{4F769456-F52B-7A1E-399A-A41E028BEF4E}"/>
              </a:ext>
            </a:extLst>
          </p:cNvPr>
          <p:cNvSpPr txBox="1">
            <a:spLocks/>
          </p:cNvSpPr>
          <p:nvPr/>
        </p:nvSpPr>
        <p:spPr bwMode="auto">
          <a:xfrm>
            <a:off x="7059979" y="4068078"/>
            <a:ext cx="29451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000" b="1" spc="-50" noProof="0"/>
              <a:t>Super strong RF signal 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1200" spc="-50" noProof="0"/>
              <a:t>&gt;200 meters on free field</a:t>
            </a:r>
          </a:p>
        </p:txBody>
      </p:sp>
      <p:sp>
        <p:nvSpPr>
          <p:cNvPr id="16" name="Pladsholder til tekst 1">
            <a:extLst>
              <a:ext uri="{FF2B5EF4-FFF2-40B4-BE49-F238E27FC236}">
                <a16:creationId xmlns:a16="http://schemas.microsoft.com/office/drawing/2014/main" id="{905722BD-08D4-7F31-0E0C-C4B96D070CBE}"/>
              </a:ext>
            </a:extLst>
          </p:cNvPr>
          <p:cNvSpPr txBox="1">
            <a:spLocks/>
          </p:cNvSpPr>
          <p:nvPr/>
        </p:nvSpPr>
        <p:spPr bwMode="auto">
          <a:xfrm>
            <a:off x="7071454" y="2074494"/>
            <a:ext cx="21087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spc="-50" noProof="0"/>
              <a:t>Utility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200" spc="-50" noProof="0"/>
              <a:t>Save </a:t>
            </a:r>
            <a:r>
              <a:rPr lang="en-US" sz="1200" spc="-50"/>
              <a:t>time</a:t>
            </a:r>
            <a:r>
              <a:rPr lang="en-US" sz="1200" spc="-50" noProof="0"/>
              <a:t> between studies and setup &amp; </a:t>
            </a:r>
            <a:r>
              <a:rPr lang="en-US" sz="1200" spc="-50"/>
              <a:t>start and stop from standby mode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200" spc="-50" noProof="0"/>
              <a:t> </a:t>
            </a:r>
          </a:p>
        </p:txBody>
      </p:sp>
      <p:sp>
        <p:nvSpPr>
          <p:cNvPr id="20" name="Pladsholder til tekst 1">
            <a:extLst>
              <a:ext uri="{FF2B5EF4-FFF2-40B4-BE49-F238E27FC236}">
                <a16:creationId xmlns:a16="http://schemas.microsoft.com/office/drawing/2014/main" id="{4AEC0617-397A-00A8-5B20-FA7DD3A7F07C}"/>
              </a:ext>
            </a:extLst>
          </p:cNvPr>
          <p:cNvSpPr txBox="1">
            <a:spLocks/>
          </p:cNvSpPr>
          <p:nvPr/>
        </p:nvSpPr>
        <p:spPr bwMode="auto">
          <a:xfrm>
            <a:off x="360001" y="2072856"/>
            <a:ext cx="2440349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spc="-50">
                <a:solidFill>
                  <a:schemeClr val="accent1"/>
                </a:solidFill>
              </a:rPr>
              <a:t>Live</a:t>
            </a:r>
            <a:r>
              <a:rPr lang="en-US" sz="2000" b="1" spc="-50"/>
              <a:t>, Detailed Information at Your Fingertips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200" spc="-50" noProof="0"/>
              <a:t>View data, min/max, statistic and lethality calculations in real time</a:t>
            </a:r>
          </a:p>
        </p:txBody>
      </p:sp>
      <p:pic>
        <p:nvPicPr>
          <p:cNvPr id="37" name="Imagen 36" descr="Imagen que contiene edificio, exterior, calle, vidrio&#10;&#10;El contenido generado por IA puede ser incorrecto.">
            <a:extLst>
              <a:ext uri="{FF2B5EF4-FFF2-40B4-BE49-F238E27FC236}">
                <a16:creationId xmlns:a16="http://schemas.microsoft.com/office/drawing/2014/main" id="{16D20B00-0A57-1102-F678-7DCC46611C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56" r="36563"/>
          <a:stretch>
            <a:fillRect/>
          </a:stretch>
        </p:blipFill>
        <p:spPr>
          <a:xfrm>
            <a:off x="3813584" y="2052508"/>
            <a:ext cx="2641601" cy="3779184"/>
          </a:xfrm>
          <a:prstGeom prst="roundRect">
            <a:avLst>
              <a:gd name="adj" fmla="val 3456"/>
            </a:avLst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0E1EEEF-5001-2817-31EA-17DD1731718E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Frigo UX Sky</a:t>
            </a:r>
            <a:endParaRPr lang="en-US" sz="1400" b="1"/>
          </a:p>
        </p:txBody>
      </p:sp>
    </p:spTree>
    <p:extLst>
      <p:ext uri="{BB962C8B-B14F-4D97-AF65-F5344CB8AC3E}">
        <p14:creationId xmlns:p14="http://schemas.microsoft.com/office/powerpoint/2010/main" val="14954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45A57-A2E7-FE60-4E2F-EE3AF9EE9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nline Media 31">
            <a:hlinkClick r:id="" action="ppaction://media"/>
            <a:extLst>
              <a:ext uri="{FF2B5EF4-FFF2-40B4-BE49-F238E27FC236}">
                <a16:creationId xmlns:a16="http://schemas.microsoft.com/office/drawing/2014/main" id="{60D49DF8-D589-AD86-DDC3-D4C5CF8AA9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 t="21750" b="21750"/>
          <a:stretch/>
        </p:blipFill>
        <p:spPr>
          <a:xfrm>
            <a:off x="4911036" y="1985864"/>
            <a:ext cx="6838180" cy="3863571"/>
          </a:xfrm>
          <a:prstGeom prst="roundRect">
            <a:avLst>
              <a:gd name="adj" fmla="val 3354"/>
            </a:avLst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801CB410-5992-7968-EF42-13118D89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Main Applications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3B0A228-A478-E75B-D43C-D85F7C405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noProof="0"/>
              <a:t>Where is this logger at home?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2D19274-BE19-053A-1584-7D614D82FAD9}"/>
              </a:ext>
            </a:extLst>
          </p:cNvPr>
          <p:cNvSpPr txBox="1"/>
          <p:nvPr/>
        </p:nvSpPr>
        <p:spPr>
          <a:xfrm>
            <a:off x="877938" y="3700360"/>
            <a:ext cx="848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>
                <a:solidFill>
                  <a:schemeClr val="tx2"/>
                </a:solidFill>
                <a:latin typeface="+mn-lt"/>
              </a:rPr>
              <a:t>Fridges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4C0149E-BBE8-EC65-1B11-7CF50EADA2C4}"/>
              </a:ext>
            </a:extLst>
          </p:cNvPr>
          <p:cNvSpPr txBox="1"/>
          <p:nvPr/>
        </p:nvSpPr>
        <p:spPr>
          <a:xfrm>
            <a:off x="3037593" y="3700360"/>
            <a:ext cx="963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>
                <a:solidFill>
                  <a:schemeClr val="tx2"/>
                </a:solidFill>
                <a:latin typeface="+mn-lt"/>
              </a:rPr>
              <a:t>Freezers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318801-3B2F-1515-2E9B-FB2F9C87AE1F}"/>
              </a:ext>
            </a:extLst>
          </p:cNvPr>
          <p:cNvSpPr txBox="1"/>
          <p:nvPr/>
        </p:nvSpPr>
        <p:spPr>
          <a:xfrm>
            <a:off x="371476" y="5778374"/>
            <a:ext cx="1752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>
                <a:solidFill>
                  <a:schemeClr val="tx2"/>
                </a:solidFill>
                <a:latin typeface="+mn-lt"/>
              </a:rPr>
              <a:t>Ultra low freezers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2E7E3F5-53E7-8D66-6B57-3687A598A86A}"/>
              </a:ext>
            </a:extLst>
          </p:cNvPr>
          <p:cNvSpPr txBox="1"/>
          <p:nvPr/>
        </p:nvSpPr>
        <p:spPr>
          <a:xfrm>
            <a:off x="2738697" y="5778374"/>
            <a:ext cx="1661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noProof="0">
                <a:solidFill>
                  <a:schemeClr val="tx2"/>
                </a:solidFill>
                <a:latin typeface="+mn-lt"/>
              </a:rPr>
              <a:t>Walk-in freezers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4F3EA6-4B60-FF79-27A7-A8E33D3BADD7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Frigo UX Sky</a:t>
            </a:r>
            <a:endParaRPr lang="en-US" sz="1400" b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55DF31-F4B0-3ED8-98E2-64B23DA59F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67" r="16667"/>
          <a:stretch>
            <a:fillRect/>
          </a:stretch>
        </p:blipFill>
        <p:spPr>
          <a:xfrm>
            <a:off x="2671479" y="4056237"/>
            <a:ext cx="1731348" cy="1731348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ABA8F08-3DAE-0D4D-105F-92938C3840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22" t="422" r="222" b="33044"/>
          <a:stretch>
            <a:fillRect/>
          </a:stretch>
        </p:blipFill>
        <p:spPr>
          <a:xfrm>
            <a:off x="499140" y="4056237"/>
            <a:ext cx="1731348" cy="1731348"/>
          </a:xfrm>
          <a:prstGeom prst="ellipse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E00935-E171-43FB-5806-1843652C710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744" t="9187" r="21382" b="13648"/>
          <a:stretch>
            <a:fillRect/>
          </a:stretch>
        </p:blipFill>
        <p:spPr>
          <a:xfrm>
            <a:off x="2671479" y="1926000"/>
            <a:ext cx="1731348" cy="1731348"/>
          </a:xfrm>
          <a:prstGeom prst="ellipse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F3579FB-2451-6ACE-A7F8-DAFACFD305E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661" r="16661"/>
          <a:stretch>
            <a:fillRect/>
          </a:stretch>
        </p:blipFill>
        <p:spPr>
          <a:xfrm>
            <a:off x="494461" y="1920912"/>
            <a:ext cx="1731348" cy="1731348"/>
          </a:xfrm>
          <a:prstGeom prst="ellipse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D29446C-C1FA-ACBD-8F91-D806FA816AB5}"/>
              </a:ext>
            </a:extLst>
          </p:cNvPr>
          <p:cNvGrpSpPr/>
          <p:nvPr/>
        </p:nvGrpSpPr>
        <p:grpSpPr>
          <a:xfrm>
            <a:off x="9067800" y="5258564"/>
            <a:ext cx="2361337" cy="1045972"/>
            <a:chOff x="5543550" y="1697407"/>
            <a:chExt cx="2361337" cy="1045972"/>
          </a:xfrm>
        </p:grpSpPr>
        <p:sp>
          <p:nvSpPr>
            <p:cNvPr id="9" name="Rectángulo redondeado 8">
              <a:hlinkClick r:id="rId8"/>
              <a:extLst>
                <a:ext uri="{FF2B5EF4-FFF2-40B4-BE49-F238E27FC236}">
                  <a16:creationId xmlns:a16="http://schemas.microsoft.com/office/drawing/2014/main" id="{F9B05D68-5E47-89E3-72B9-BFA16A431CDB}"/>
                </a:ext>
              </a:extLst>
            </p:cNvPr>
            <p:cNvSpPr/>
            <p:nvPr/>
          </p:nvSpPr>
          <p:spPr>
            <a:xfrm>
              <a:off x="5543550" y="1920911"/>
              <a:ext cx="2066925" cy="622263"/>
            </a:xfrm>
            <a:prstGeom prst="roundRect">
              <a:avLst>
                <a:gd name="adj" fmla="val 2006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noProof="0"/>
            </a:p>
          </p:txBody>
        </p:sp>
        <p:sp>
          <p:nvSpPr>
            <p:cNvPr id="31" name="Graphic 27" descr="Play with solid fill">
              <a:extLst>
                <a:ext uri="{FF2B5EF4-FFF2-40B4-BE49-F238E27FC236}">
                  <a16:creationId xmlns:a16="http://schemas.microsoft.com/office/drawing/2014/main" id="{BB118F5F-3B70-F588-3A4C-09BA0BDBFC84}"/>
                </a:ext>
              </a:extLst>
            </p:cNvPr>
            <p:cNvSpPr/>
            <p:nvPr/>
          </p:nvSpPr>
          <p:spPr>
            <a:xfrm>
              <a:off x="5766614" y="2060441"/>
              <a:ext cx="254895" cy="328612"/>
            </a:xfrm>
            <a:custGeom>
              <a:avLst/>
              <a:gdLst>
                <a:gd name="csX0" fmla="*/ 0 w 546734"/>
                <a:gd name="csY0" fmla="*/ 0 h 704850"/>
                <a:gd name="csX1" fmla="*/ 546735 w 546734"/>
                <a:gd name="csY1" fmla="*/ 352425 h 704850"/>
                <a:gd name="csX2" fmla="*/ 0 w 546734"/>
                <a:gd name="csY2" fmla="*/ 704850 h 7048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546734" h="704850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chemeClr val="bg2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ángulo redondeado 8">
              <a:extLst>
                <a:ext uri="{FF2B5EF4-FFF2-40B4-BE49-F238E27FC236}">
                  <a16:creationId xmlns:a16="http://schemas.microsoft.com/office/drawing/2014/main" id="{D6C061E5-0D84-F027-BBA3-366DA7A42431}"/>
                </a:ext>
              </a:extLst>
            </p:cNvPr>
            <p:cNvSpPr/>
            <p:nvPr/>
          </p:nvSpPr>
          <p:spPr>
            <a:xfrm>
              <a:off x="6092916" y="1697407"/>
              <a:ext cx="1811971" cy="1045972"/>
            </a:xfrm>
            <a:prstGeom prst="roundRect">
              <a:avLst>
                <a:gd name="adj" fmla="val 9349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noProof="0"/>
                <a:t>Play</a:t>
              </a:r>
              <a:r>
                <a:rPr lang="en-US" b="1"/>
                <a:t> Video</a:t>
              </a:r>
              <a:endParaRPr lang="en-US" b="1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2015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9B491-1ADF-DB1C-C170-28D5C2EF9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BF9BBEA-B2EB-51B2-2501-4316C5181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018" y="1995842"/>
            <a:ext cx="7820725" cy="5203472"/>
          </a:xfrm>
          <a:prstGeom prst="rect">
            <a:avLst/>
          </a:prstGeom>
          <a:effectLst>
            <a:softEdge rad="1054100"/>
          </a:effec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BB49BE2-7738-C9EB-E06F-1ECCD9A41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936000"/>
            <a:ext cx="4369882" cy="912513"/>
          </a:xfrm>
        </p:spPr>
        <p:txBody>
          <a:bodyPr/>
          <a:lstStyle/>
          <a:p>
            <a:r>
              <a:rPr lang="en-US" noProof="0"/>
              <a:t>Components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5776BAD-59FE-68AA-4FDB-911DBE6A5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6" y="1483387"/>
            <a:ext cx="3188847" cy="365126"/>
          </a:xfrm>
        </p:spPr>
        <p:txBody>
          <a:bodyPr/>
          <a:lstStyle/>
          <a:p>
            <a:r>
              <a:rPr lang="en-US" noProof="0"/>
              <a:t>What you need to get started </a:t>
            </a:r>
          </a:p>
        </p:txBody>
      </p:sp>
      <p:sp>
        <p:nvSpPr>
          <p:cNvPr id="5" name="Pladsholder til tekst 1">
            <a:extLst>
              <a:ext uri="{FF2B5EF4-FFF2-40B4-BE49-F238E27FC236}">
                <a16:creationId xmlns:a16="http://schemas.microsoft.com/office/drawing/2014/main" id="{916197E2-B75A-6554-22FB-C39A41E69703}"/>
              </a:ext>
            </a:extLst>
          </p:cNvPr>
          <p:cNvSpPr txBox="1">
            <a:spLocks/>
          </p:cNvSpPr>
          <p:nvPr/>
        </p:nvSpPr>
        <p:spPr bwMode="auto">
          <a:xfrm>
            <a:off x="371475" y="2174456"/>
            <a:ext cx="2851949" cy="4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noProof="0"/>
              <a:t>ValSuite Software 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D3289E9-9A45-5064-BCE7-F8103C626BBD}"/>
              </a:ext>
            </a:extLst>
          </p:cNvPr>
          <p:cNvCxnSpPr/>
          <p:nvPr/>
        </p:nvCxnSpPr>
        <p:spPr>
          <a:xfrm>
            <a:off x="371475" y="2661881"/>
            <a:ext cx="46874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ladsholder til tekst 1">
            <a:extLst>
              <a:ext uri="{FF2B5EF4-FFF2-40B4-BE49-F238E27FC236}">
                <a16:creationId xmlns:a16="http://schemas.microsoft.com/office/drawing/2014/main" id="{18D21B49-D918-9F6D-2A67-29A640F5E728}"/>
              </a:ext>
            </a:extLst>
          </p:cNvPr>
          <p:cNvSpPr txBox="1">
            <a:spLocks/>
          </p:cNvSpPr>
          <p:nvPr/>
        </p:nvSpPr>
        <p:spPr bwMode="auto">
          <a:xfrm>
            <a:off x="371475" y="2679157"/>
            <a:ext cx="4687413" cy="4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noProof="0"/>
              <a:t>Reader-station compact (blue holes) </a:t>
            </a:r>
          </a:p>
        </p:txBody>
      </p:sp>
      <p:sp>
        <p:nvSpPr>
          <p:cNvPr id="9" name="Pladsholder til tekst 1">
            <a:extLst>
              <a:ext uri="{FF2B5EF4-FFF2-40B4-BE49-F238E27FC236}">
                <a16:creationId xmlns:a16="http://schemas.microsoft.com/office/drawing/2014/main" id="{A599796A-4068-0C7A-3021-CEFED1579B1E}"/>
              </a:ext>
            </a:extLst>
          </p:cNvPr>
          <p:cNvSpPr txBox="1">
            <a:spLocks/>
          </p:cNvSpPr>
          <p:nvPr/>
        </p:nvSpPr>
        <p:spPr bwMode="auto">
          <a:xfrm>
            <a:off x="371475" y="3189796"/>
            <a:ext cx="4687413" cy="4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noProof="0"/>
              <a:t>Access point 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F4637F2-5CF3-2E30-C4DB-5E76331C7E51}"/>
              </a:ext>
            </a:extLst>
          </p:cNvPr>
          <p:cNvCxnSpPr/>
          <p:nvPr/>
        </p:nvCxnSpPr>
        <p:spPr>
          <a:xfrm>
            <a:off x="371475" y="3677221"/>
            <a:ext cx="46874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dsholder til tekst 1">
            <a:extLst>
              <a:ext uri="{FF2B5EF4-FFF2-40B4-BE49-F238E27FC236}">
                <a16:creationId xmlns:a16="http://schemas.microsoft.com/office/drawing/2014/main" id="{5F0A99AC-6E2E-E302-DB05-ACCBF6519D46}"/>
              </a:ext>
            </a:extLst>
          </p:cNvPr>
          <p:cNvSpPr txBox="1">
            <a:spLocks/>
          </p:cNvSpPr>
          <p:nvPr/>
        </p:nvSpPr>
        <p:spPr bwMode="auto">
          <a:xfrm>
            <a:off x="371475" y="3758596"/>
            <a:ext cx="2377066" cy="4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1pPr>
            <a:lvl2pPr marL="457200" indent="0" algn="l" rtl="0" eaLnBrk="1" fontAlgn="base" hangingPunct="1">
              <a:lnSpc>
                <a:spcPts val="16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b="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+mn-lt"/>
                <a:ea typeface="Ellab Sans" panose="02000503000000020004" pitchFamily="2" charset="0"/>
                <a:cs typeface="Ellab Sans" panose="02000503000000020004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noProof="0"/>
              <a:t>2 batteries per logger (regular ”red” batteries)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5D19FCD-6DD3-17C5-BEDB-2BCC83F234DD}"/>
              </a:ext>
            </a:extLst>
          </p:cNvPr>
          <p:cNvCxnSpPr/>
          <p:nvPr/>
        </p:nvCxnSpPr>
        <p:spPr>
          <a:xfrm>
            <a:off x="371475" y="3201312"/>
            <a:ext cx="46874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E6A29A-4F43-0788-958F-7452217BD289}"/>
              </a:ext>
            </a:extLst>
          </p:cNvPr>
          <p:cNvSpPr/>
          <p:nvPr/>
        </p:nvSpPr>
        <p:spPr>
          <a:xfrm>
            <a:off x="801878" y="164304"/>
            <a:ext cx="1641712" cy="31703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Frigo UX Sky</a:t>
            </a:r>
            <a:endParaRPr lang="en-US" sz="1400" b="1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568D3D91-93FC-8FD3-0A46-7D438DEE7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221529"/>
              </p:ext>
            </p:extLst>
          </p:nvPr>
        </p:nvGraphicFramePr>
        <p:xfrm>
          <a:off x="6676607" y="291786"/>
          <a:ext cx="4748320" cy="2830259"/>
        </p:xfrm>
        <a:graphic>
          <a:graphicData uri="http://schemas.openxmlformats.org/drawingml/2006/table">
            <a:tbl>
              <a:tblPr firstRow="1" firstCol="1" bandRow="1"/>
              <a:tblGrid>
                <a:gridCol w="1628902">
                  <a:extLst>
                    <a:ext uri="{9D8B030D-6E8A-4147-A177-3AD203B41FA5}">
                      <a16:colId xmlns:a16="http://schemas.microsoft.com/office/drawing/2014/main" val="3129315678"/>
                    </a:ext>
                  </a:extLst>
                </a:gridCol>
                <a:gridCol w="3119418">
                  <a:extLst>
                    <a:ext uri="{9D8B030D-6E8A-4147-A177-3AD203B41FA5}">
                      <a16:colId xmlns:a16="http://schemas.microsoft.com/office/drawing/2014/main" val="1378014218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Product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927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Item Number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0043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31191210UX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TS Frigo UX SKY Logger with 35mm Rigid Sensor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3917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31191213UX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242424"/>
                          </a:solidFill>
                          <a:effectLst/>
                          <a:latin typeface="Ellab Sans" panose="02000503000000020004" pitchFamily="2" charset="0"/>
                          <a:ea typeface="Aptos Narrow" panose="020B0004020202020204" pitchFamily="34" charset="0"/>
                          <a:cs typeface="Aptos Narrow" panose="020B0004020202020204" pitchFamily="34" charset="0"/>
                        </a:rPr>
                        <a:t>TS Frigo UX SKY Logger with 100mm Rigid Sensor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7220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31191214UX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242424"/>
                          </a:solidFill>
                          <a:effectLst/>
                          <a:latin typeface="Ellab Sans" panose="02000503000000020004" pitchFamily="2" charset="0"/>
                          <a:ea typeface="Aptos Narrow" panose="020B0004020202020204" pitchFamily="34" charset="0"/>
                          <a:cs typeface="Aptos Narrow" panose="020B0004020202020204" pitchFamily="34" charset="0"/>
                        </a:rPr>
                        <a:t>TS Frigo UX SKY Logger with 30cm SemiFlex Sensor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2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31191215UX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242424"/>
                          </a:solidFill>
                          <a:effectLst/>
                          <a:latin typeface="Ellab Sans" panose="02000503000000020004" pitchFamily="2" charset="0"/>
                          <a:ea typeface="Aptos Narrow" panose="020B0004020202020204" pitchFamily="34" charset="0"/>
                          <a:cs typeface="Aptos Narrow" panose="020B0004020202020204" pitchFamily="34" charset="0"/>
                        </a:rPr>
                        <a:t>TS Frigo UX SKY Logger with 50cm SemiFlex Sensor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9537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31191110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TS Frigo UX SKY Logger Pressure/Temperature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913403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878E49A-A999-9C78-F42F-3FE470E4A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532890"/>
              </p:ext>
            </p:extLst>
          </p:nvPr>
        </p:nvGraphicFramePr>
        <p:xfrm>
          <a:off x="6676608" y="5230508"/>
          <a:ext cx="4748320" cy="1114997"/>
        </p:xfrm>
        <a:graphic>
          <a:graphicData uri="http://schemas.openxmlformats.org/drawingml/2006/table">
            <a:tbl>
              <a:tblPr firstRow="1" firstCol="1" bandRow="1"/>
              <a:tblGrid>
                <a:gridCol w="1628902">
                  <a:extLst>
                    <a:ext uri="{9D8B030D-6E8A-4147-A177-3AD203B41FA5}">
                      <a16:colId xmlns:a16="http://schemas.microsoft.com/office/drawing/2014/main" val="733116845"/>
                    </a:ext>
                  </a:extLst>
                </a:gridCol>
                <a:gridCol w="3119418">
                  <a:extLst>
                    <a:ext uri="{9D8B030D-6E8A-4147-A177-3AD203B41FA5}">
                      <a16:colId xmlns:a16="http://schemas.microsoft.com/office/drawing/2014/main" val="668406699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Ellab Sans" panose="02000503000000020004" pitchFamily="2" charset="0"/>
                          <a:cs typeface="Times New Roman" panose="02020603050405020304" pitchFamily="18" charset="0"/>
                        </a:rPr>
                        <a:t>Calibration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1241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Item Number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0237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Ellab Sans" panose="02000503000000020004" pitchFamily="2" charset="0"/>
                          <a:cs typeface="Ellab Sans" panose="02000503000000020004" pitchFamily="2" charset="0"/>
                        </a:rPr>
                        <a:t>09000023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Ellab Sans" panose="02000503000000020004" pitchFamily="2" charset="0"/>
                          <a:cs typeface="Times New Roman" panose="02020603050405020304" pitchFamily="18" charset="0"/>
                        </a:rPr>
                        <a:t>Pressure/Temperature calibration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8988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09000109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Ellab Sans" panose="02000503000000020004" pitchFamily="2" charset="0"/>
                          <a:cs typeface="Times New Roman" panose="02020603050405020304" pitchFamily="18" charset="0"/>
                        </a:rPr>
                        <a:t>Temperature calibration</a:t>
                      </a:r>
                      <a:endParaRPr lang="en-US" sz="12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51641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85001C8-5AE8-6586-EAA7-8F8F2B1D3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36377"/>
              </p:ext>
            </p:extLst>
          </p:nvPr>
        </p:nvGraphicFramePr>
        <p:xfrm>
          <a:off x="6676607" y="3045302"/>
          <a:ext cx="4748320" cy="2185206"/>
        </p:xfrm>
        <a:graphic>
          <a:graphicData uri="http://schemas.openxmlformats.org/drawingml/2006/table">
            <a:tbl>
              <a:tblPr firstRow="1" firstCol="1" bandRow="1"/>
              <a:tblGrid>
                <a:gridCol w="1627254">
                  <a:extLst>
                    <a:ext uri="{9D8B030D-6E8A-4147-A177-3AD203B41FA5}">
                      <a16:colId xmlns:a16="http://schemas.microsoft.com/office/drawing/2014/main" val="3157749760"/>
                    </a:ext>
                  </a:extLst>
                </a:gridCol>
                <a:gridCol w="3121066">
                  <a:extLst>
                    <a:ext uri="{9D8B030D-6E8A-4147-A177-3AD203B41FA5}">
                      <a16:colId xmlns:a16="http://schemas.microsoft.com/office/drawing/2014/main" val="2636267545"/>
                    </a:ext>
                  </a:extLst>
                </a:gridCol>
              </a:tblGrid>
              <a:tr h="30822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Accessories 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87043"/>
                  </a:ext>
                </a:extLst>
              </a:tr>
              <a:tr h="37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Item Number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4B"/>
                          </a:solidFill>
                          <a:effectLst/>
                          <a:latin typeface="Ellab Sans" panose="02000503000000020004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 anchor="ctr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186471"/>
                  </a:ext>
                </a:extLst>
              </a:tr>
              <a:tr h="21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35900034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Logger Magnet Fixture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0256376"/>
                  </a:ext>
                </a:extLst>
              </a:tr>
              <a:tr h="21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35900036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Logger Magnet Fixture US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490099"/>
                  </a:ext>
                </a:extLst>
              </a:tr>
              <a:tr h="21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20000159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Dryblock RTC-159A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9576538"/>
                  </a:ext>
                </a:extLst>
              </a:tr>
              <a:tr h="2452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20001159X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err="1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Multihole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Insert 24 x 2.2mm &amp; 1 x 6.55mm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48645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31186000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Sky Access Point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046206"/>
                  </a:ext>
                </a:extLst>
              </a:tr>
              <a:tr h="21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31188113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Ellab Sans" panose="02000503000000020004" pitchFamily="2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Reader Station </a:t>
                      </a:r>
                      <a:endParaRPr lang="en-US" sz="1100" kern="100">
                        <a:effectLst/>
                        <a:latin typeface="Ellab Sans" panose="02000503000000020004" pitchFamily="2" charset="0"/>
                        <a:ea typeface="Ellab Sans" panose="02000503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L="58124" marR="58124" marT="30677" marB="30677">
                    <a:lnL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868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64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69584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1_ellab">
  <a:themeElements>
    <a:clrScheme name="ELLAB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E9F2FA"/>
      </a:accent3>
      <a:accent4>
        <a:srgbClr val="00004B"/>
      </a:accent4>
      <a:accent5>
        <a:srgbClr val="7BC70F"/>
      </a:accent5>
      <a:accent6>
        <a:srgbClr val="A01966"/>
      </a:accent6>
      <a:hlink>
        <a:srgbClr val="00AEEF"/>
      </a:hlink>
      <a:folHlink>
        <a:srgbClr val="FBB040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P template" id="{0490FC10-65F0-F845-BCC4-2C6D2FE8A428}" vid="{BB961873-C62E-BF48-90C4-8144B14BF109}"/>
    </a:ext>
  </a:extLst>
</a:theme>
</file>

<file path=ppt/theme/theme2.xml><?xml version="1.0" encoding="utf-8"?>
<a:theme xmlns:a="http://schemas.openxmlformats.org/drawingml/2006/main" name="ellab">
  <a:themeElements>
    <a:clrScheme name="ELLAB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E9F2FA"/>
      </a:accent3>
      <a:accent4>
        <a:srgbClr val="00004B"/>
      </a:accent4>
      <a:accent5>
        <a:srgbClr val="7BC70F"/>
      </a:accent5>
      <a:accent6>
        <a:srgbClr val="A01966"/>
      </a:accent6>
      <a:hlink>
        <a:srgbClr val="00AEEF"/>
      </a:hlink>
      <a:folHlink>
        <a:srgbClr val="FBB040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P template" id="{0490FC10-65F0-F845-BCC4-2C6D2FE8A428}" vid="{83E68E74-3DAF-424F-83B2-99DAC5027593}"/>
    </a:ext>
  </a:extLst>
</a:theme>
</file>

<file path=ppt/theme/theme3.xml><?xml version="1.0" encoding="utf-8"?>
<a:theme xmlns:a="http://schemas.openxmlformats.org/drawingml/2006/main" name="2_ellab">
  <a:themeElements>
    <a:clrScheme name="ELLAB">
      <a:dk1>
        <a:srgbClr val="000000"/>
      </a:dk1>
      <a:lt1>
        <a:srgbClr val="FFFFFF"/>
      </a:lt1>
      <a:dk2>
        <a:srgbClr val="00004B"/>
      </a:dk2>
      <a:lt2>
        <a:srgbClr val="FFFFFF"/>
      </a:lt2>
      <a:accent1>
        <a:srgbClr val="17AAE2"/>
      </a:accent1>
      <a:accent2>
        <a:srgbClr val="ADD6EE"/>
      </a:accent2>
      <a:accent3>
        <a:srgbClr val="E9F2FA"/>
      </a:accent3>
      <a:accent4>
        <a:srgbClr val="00004B"/>
      </a:accent4>
      <a:accent5>
        <a:srgbClr val="7BC70F"/>
      </a:accent5>
      <a:accent6>
        <a:srgbClr val="A01966"/>
      </a:accent6>
      <a:hlink>
        <a:srgbClr val="00AEEF"/>
      </a:hlink>
      <a:folHlink>
        <a:srgbClr val="FBB040"/>
      </a:folHlink>
    </a:clrScheme>
    <a:fontScheme name="Ellab Sans">
      <a:majorFont>
        <a:latin typeface="Ellab Sans"/>
        <a:ea typeface=""/>
        <a:cs typeface=""/>
      </a:majorFont>
      <a:minorFont>
        <a:latin typeface="Ella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LLAB PP template" id="{0490FC10-65F0-F845-BCC4-2C6D2FE8A428}" vid="{9F82EF56-2814-7941-87A0-70A2F4626A17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a58c2a-f017-428b-bbaa-fa514989d33c">
      <Terms xmlns="http://schemas.microsoft.com/office/infopath/2007/PartnerControls"/>
    </lcf76f155ced4ddcb4097134ff3c332f>
    <TaxCatchAll xmlns="664ca7e1-e14f-440d-a513-c6c708b31b0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ADEA1D4D052C40A8862A7201693DCD" ma:contentTypeVersion="19" ma:contentTypeDescription="Opret et nyt dokument." ma:contentTypeScope="" ma:versionID="455c7ffbfd89688fca5a4694ad552a1f">
  <xsd:schema xmlns:xsd="http://www.w3.org/2001/XMLSchema" xmlns:xs="http://www.w3.org/2001/XMLSchema" xmlns:p="http://schemas.microsoft.com/office/2006/metadata/properties" xmlns:ns2="5aa58c2a-f017-428b-bbaa-fa514989d33c" xmlns:ns3="664ca7e1-e14f-440d-a513-c6c708b31b07" targetNamespace="http://schemas.microsoft.com/office/2006/metadata/properties" ma:root="true" ma:fieldsID="bb9258140964867f89f827e9598e57ee" ns2:_="" ns3:_="">
    <xsd:import namespace="5aa58c2a-f017-428b-bbaa-fa514989d33c"/>
    <xsd:import namespace="664ca7e1-e14f-440d-a513-c6c708b31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8c2a-f017-428b-bbaa-fa514989d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2449fb74-ddce-4354-82c8-d456aa319e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ca7e1-e14f-440d-a513-c6c708b31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35717b-af10-4d7e-bd89-df9a2ed079bd}" ma:internalName="TaxCatchAll" ma:showField="CatchAllData" ma:web="664ca7e1-e14f-440d-a513-c6c708b31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6D2A87-B904-41BD-9E13-2561F85221D8}">
  <ds:schemaRefs>
    <ds:schemaRef ds:uri="5aa58c2a-f017-428b-bbaa-fa514989d33c"/>
    <ds:schemaRef ds:uri="664ca7e1-e14f-440d-a513-c6c708b31b0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EE8C400-F0A5-439E-A82F-6C8A9BDC4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A6EA8F-2112-4EFB-AA2F-35A770684303}">
  <ds:schemaRefs>
    <ds:schemaRef ds:uri="5aa58c2a-f017-428b-bbaa-fa514989d33c"/>
    <ds:schemaRef ds:uri="664ca7e1-e14f-440d-a513-c6c708b31b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03295685-2385-4a6a-8368-cb4a937acc28}" enabled="1" method="Privileged" siteId="{c8e8bdb6-8e7c-41d5-bc41-37fff3c33b7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Ellab PowerPoint Template - 2025</Template>
  <TotalTime>0</TotalTime>
  <Words>365</Words>
  <Application>Microsoft Office PowerPoint</Application>
  <PresentationFormat>Breitbild</PresentationFormat>
  <Paragraphs>85</Paragraphs>
  <Slides>7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Aptos</vt:lpstr>
      <vt:lpstr>Arial</vt:lpstr>
      <vt:lpstr>Ellab Sans</vt:lpstr>
      <vt:lpstr>Ellab Sans (Heading)</vt:lpstr>
      <vt:lpstr>1_ellab</vt:lpstr>
      <vt:lpstr>ellab</vt:lpstr>
      <vt:lpstr>2_ellab</vt:lpstr>
      <vt:lpstr>PowerPoint-Präsentation</vt:lpstr>
      <vt:lpstr>TrackSense  Frigo UX Sky</vt:lpstr>
      <vt:lpstr>Efficient freezer qualification from start to finish</vt:lpstr>
      <vt:lpstr>System Highlights</vt:lpstr>
      <vt:lpstr>Main Applications</vt:lpstr>
      <vt:lpstr>Components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Kößler</dc:creator>
  <cp:lastModifiedBy>Andreas Kößler</cp:lastModifiedBy>
  <cp:revision>1</cp:revision>
  <dcterms:created xsi:type="dcterms:W3CDTF">2025-10-29T10:08:02Z</dcterms:created>
  <dcterms:modified xsi:type="dcterms:W3CDTF">2026-06-09T08:44:38Z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0x010100E9ADEA1D4D052C40A8862A7201693DCD</vt:lpwstr>
  </property>
  <property fmtid="{D5CDD505-2E9C-101B-9397-08002B2CF9AE}" pid="3" name="_dlc_DocIdItemGuid">
    <vt:lpwstr>6c11a9d2-5223-4203-85fa-e91fa6bd0203</vt:lpwstr>
  </property>
  <property fmtid="{D5CDD505-2E9C-101B-9397-08002B2CF9AE}" pid="4" name="MediaServiceImageTags">
    <vt:lpwstr/>
  </property>
</Properties>
</file>