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0" r:id="rId5"/>
    <p:sldMasterId id="2147483852" r:id="rId6"/>
    <p:sldMasterId id="2147483907" r:id="rId7"/>
  </p:sldMasterIdLst>
  <p:notesMasterIdLst>
    <p:notesMasterId r:id="rId13"/>
  </p:notesMasterIdLst>
  <p:handoutMasterIdLst>
    <p:handoutMasterId r:id="rId14"/>
  </p:handoutMasterIdLst>
  <p:sldIdLst>
    <p:sldId id="273" r:id="rId8"/>
    <p:sldId id="26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EFF1556F-0D05-8747-A1B2-8A18DD99C842}">
          <p14:sldIdLst>
            <p14:sldId id="273"/>
            <p14:sldId id="26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6B874-B4DA-4D2F-86FD-6D9110677466}" v="41" dt="2025-06-25T13:02:16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2"/>
  </p:normalViewPr>
  <p:slideViewPr>
    <p:cSldViewPr snapToGrid="0" showGuides="1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1" Type="http://schemas.openxmlformats.org/officeDocument/2006/relationships/slide" Target="slides/slide4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Mieritz" userId="16959310-aab0-46a8-b301-c6b04acd9bf4" providerId="ADAL" clId="{D3215816-876B-4CB0-8795-50AB3984529B}"/>
    <pc:docChg chg="undo custSel addSld delSld modSld sldOrd modSection">
      <pc:chgData name="Jakob Mieritz" userId="16959310-aab0-46a8-b301-c6b04acd9bf4" providerId="ADAL" clId="{D3215816-876B-4CB0-8795-50AB3984529B}" dt="2025-06-25T11:27:48.643" v="221" actId="20577"/>
      <pc:docMkLst>
        <pc:docMk/>
      </pc:docMkLst>
      <pc:sldChg chg="addSp delSp modSp mod ord">
        <pc:chgData name="Jakob Mieritz" userId="16959310-aab0-46a8-b301-c6b04acd9bf4" providerId="ADAL" clId="{D3215816-876B-4CB0-8795-50AB3984529B}" dt="2025-06-24T11:58:54.915" v="203" actId="12385"/>
        <pc:sldMkLst>
          <pc:docMk/>
          <pc:sldMk cId="3991065397" sldId="262"/>
        </pc:sldMkLst>
        <pc:spChg chg="mod">
          <ac:chgData name="Jakob Mieritz" userId="16959310-aab0-46a8-b301-c6b04acd9bf4" providerId="ADAL" clId="{D3215816-876B-4CB0-8795-50AB3984529B}" dt="2025-06-24T11:36:36.971" v="17" actId="1076"/>
          <ac:spMkLst>
            <pc:docMk/>
            <pc:sldMk cId="3991065397" sldId="262"/>
            <ac:spMk id="6" creationId="{2D1E27EC-6260-93EA-6024-D3714DEB6059}"/>
          </ac:spMkLst>
        </pc:spChg>
        <pc:spChg chg="mod ord">
          <ac:chgData name="Jakob Mieritz" userId="16959310-aab0-46a8-b301-c6b04acd9bf4" providerId="ADAL" clId="{D3215816-876B-4CB0-8795-50AB3984529B}" dt="2025-06-24T11:36:50.892" v="20" actId="167"/>
          <ac:spMkLst>
            <pc:docMk/>
            <pc:sldMk cId="3991065397" sldId="262"/>
            <ac:spMk id="7" creationId="{72895A13-E229-357A-F4B6-33ED8F18E007}"/>
          </ac:spMkLst>
        </pc:spChg>
        <pc:spChg chg="del ord">
          <ac:chgData name="Jakob Mieritz" userId="16959310-aab0-46a8-b301-c6b04acd9bf4" providerId="ADAL" clId="{D3215816-876B-4CB0-8795-50AB3984529B}" dt="2025-06-24T11:39:08.409" v="35" actId="478"/>
          <ac:spMkLst>
            <pc:docMk/>
            <pc:sldMk cId="3991065397" sldId="262"/>
            <ac:spMk id="8" creationId="{CEF7D0AD-08F8-F7ED-752F-067425241279}"/>
          </ac:spMkLst>
        </pc:spChg>
        <pc:graphicFrameChg chg="mod ord modGraphic">
          <ac:chgData name="Jakob Mieritz" userId="16959310-aab0-46a8-b301-c6b04acd9bf4" providerId="ADAL" clId="{D3215816-876B-4CB0-8795-50AB3984529B}" dt="2025-06-24T11:58:54.915" v="203" actId="12385"/>
          <ac:graphicFrameMkLst>
            <pc:docMk/>
            <pc:sldMk cId="3991065397" sldId="262"/>
            <ac:graphicFrameMk id="5" creationId="{CD17F8AC-E281-B991-1430-034D673ADCA6}"/>
          </ac:graphicFrameMkLst>
        </pc:graphicFrameChg>
        <pc:picChg chg="add mod">
          <ac:chgData name="Jakob Mieritz" userId="16959310-aab0-46a8-b301-c6b04acd9bf4" providerId="ADAL" clId="{D3215816-876B-4CB0-8795-50AB3984529B}" dt="2025-06-24T11:48:20.478" v="125" actId="1076"/>
          <ac:picMkLst>
            <pc:docMk/>
            <pc:sldMk cId="3991065397" sldId="262"/>
            <ac:picMk id="9" creationId="{4B6CECB7-0556-E51D-510A-10809166B1B3}"/>
          </ac:picMkLst>
        </pc:picChg>
      </pc:sldChg>
      <pc:sldChg chg="modSp mod">
        <pc:chgData name="Jakob Mieritz" userId="16959310-aab0-46a8-b301-c6b04acd9bf4" providerId="ADAL" clId="{D3215816-876B-4CB0-8795-50AB3984529B}" dt="2025-06-25T11:27:48.643" v="221" actId="20577"/>
        <pc:sldMkLst>
          <pc:docMk/>
          <pc:sldMk cId="2062685827" sldId="263"/>
        </pc:sldMkLst>
        <pc:spChg chg="mod">
          <ac:chgData name="Jakob Mieritz" userId="16959310-aab0-46a8-b301-c6b04acd9bf4" providerId="ADAL" clId="{D3215816-876B-4CB0-8795-50AB3984529B}" dt="2025-06-25T11:27:48.643" v="221" actId="20577"/>
          <ac:spMkLst>
            <pc:docMk/>
            <pc:sldMk cId="2062685827" sldId="263"/>
            <ac:spMk id="3" creationId="{26949840-6907-D61A-83D4-205C0A65F8E0}"/>
          </ac:spMkLst>
        </pc:spChg>
      </pc:sldChg>
      <pc:sldChg chg="del">
        <pc:chgData name="Jakob Mieritz" userId="16959310-aab0-46a8-b301-c6b04acd9bf4" providerId="ADAL" clId="{D3215816-876B-4CB0-8795-50AB3984529B}" dt="2025-06-24T11:33:01.146" v="4" actId="47"/>
        <pc:sldMkLst>
          <pc:docMk/>
          <pc:sldMk cId="1895287053" sldId="264"/>
        </pc:sldMkLst>
      </pc:sldChg>
      <pc:sldChg chg="del">
        <pc:chgData name="Jakob Mieritz" userId="16959310-aab0-46a8-b301-c6b04acd9bf4" providerId="ADAL" clId="{D3215816-876B-4CB0-8795-50AB3984529B}" dt="2025-06-24T11:33:01.694" v="5" actId="47"/>
        <pc:sldMkLst>
          <pc:docMk/>
          <pc:sldMk cId="2310000406" sldId="265"/>
        </pc:sldMkLst>
      </pc:sldChg>
      <pc:sldChg chg="addSp modSp add mod">
        <pc:chgData name="Jakob Mieritz" userId="16959310-aab0-46a8-b301-c6b04acd9bf4" providerId="ADAL" clId="{D3215816-876B-4CB0-8795-50AB3984529B}" dt="2025-06-24T11:36:29.198" v="16" actId="1076"/>
        <pc:sldMkLst>
          <pc:docMk/>
          <pc:sldMk cId="1299515232" sldId="274"/>
        </pc:sldMkLst>
        <pc:spChg chg="mod">
          <ac:chgData name="Jakob Mieritz" userId="16959310-aab0-46a8-b301-c6b04acd9bf4" providerId="ADAL" clId="{D3215816-876B-4CB0-8795-50AB3984529B}" dt="2025-06-24T11:36:29.198" v="16" actId="1076"/>
          <ac:spMkLst>
            <pc:docMk/>
            <pc:sldMk cId="1299515232" sldId="274"/>
            <ac:spMk id="6" creationId="{7CB81E9E-CC9B-14B8-1E02-8E38B18D021C}"/>
          </ac:spMkLst>
        </pc:spChg>
        <pc:picChg chg="add mod">
          <ac:chgData name="Jakob Mieritz" userId="16959310-aab0-46a8-b301-c6b04acd9bf4" providerId="ADAL" clId="{D3215816-876B-4CB0-8795-50AB3984529B}" dt="2025-06-24T11:33:40.817" v="11" actId="1076"/>
          <ac:picMkLst>
            <pc:docMk/>
            <pc:sldMk cId="1299515232" sldId="274"/>
            <ac:picMk id="2" creationId="{7DAE09BD-69CE-7798-CF0A-F339621424F7}"/>
          </ac:picMkLst>
        </pc:picChg>
        <pc:picChg chg="add mod">
          <ac:chgData name="Jakob Mieritz" userId="16959310-aab0-46a8-b301-c6b04acd9bf4" providerId="ADAL" clId="{D3215816-876B-4CB0-8795-50AB3984529B}" dt="2025-06-24T11:33:34.057" v="10" actId="1076"/>
          <ac:picMkLst>
            <pc:docMk/>
            <pc:sldMk cId="1299515232" sldId="274"/>
            <ac:picMk id="9" creationId="{127DD9B6-C0EB-D1AA-7AD6-4E69AA3C767F}"/>
          </ac:picMkLst>
        </pc:picChg>
        <pc:picChg chg="add mod">
          <ac:chgData name="Jakob Mieritz" userId="16959310-aab0-46a8-b301-c6b04acd9bf4" providerId="ADAL" clId="{D3215816-876B-4CB0-8795-50AB3984529B}" dt="2025-06-24T11:33:50.525" v="13" actId="1076"/>
          <ac:picMkLst>
            <pc:docMk/>
            <pc:sldMk cId="1299515232" sldId="274"/>
            <ac:picMk id="10" creationId="{4A86B764-5033-1B14-BF04-1F6559494CCF}"/>
          </ac:picMkLst>
        </pc:picChg>
      </pc:sldChg>
      <pc:sldChg chg="addSp delSp modSp add mod ord">
        <pc:chgData name="Jakob Mieritz" userId="16959310-aab0-46a8-b301-c6b04acd9bf4" providerId="ADAL" clId="{D3215816-876B-4CB0-8795-50AB3984529B}" dt="2025-06-24T11:48:44.840" v="130" actId="1076"/>
        <pc:sldMkLst>
          <pc:docMk/>
          <pc:sldMk cId="3693538319" sldId="275"/>
        </pc:sldMkLst>
        <pc:spChg chg="del">
          <ac:chgData name="Jakob Mieritz" userId="16959310-aab0-46a8-b301-c6b04acd9bf4" providerId="ADAL" clId="{D3215816-876B-4CB0-8795-50AB3984529B}" dt="2025-06-24T11:43:52.497" v="84" actId="478"/>
          <ac:spMkLst>
            <pc:docMk/>
            <pc:sldMk cId="3693538319" sldId="275"/>
            <ac:spMk id="7" creationId="{E9ABE343-BA21-FC78-B5FF-A8E5B710B2D1}"/>
          </ac:spMkLst>
        </pc:spChg>
        <pc:spChg chg="del">
          <ac:chgData name="Jakob Mieritz" userId="16959310-aab0-46a8-b301-c6b04acd9bf4" providerId="ADAL" clId="{D3215816-876B-4CB0-8795-50AB3984529B}" dt="2025-06-24T11:43:53.231" v="85" actId="478"/>
          <ac:spMkLst>
            <pc:docMk/>
            <pc:sldMk cId="3693538319" sldId="275"/>
            <ac:spMk id="8" creationId="{8FBF66AE-83A8-37B1-4AF2-BC44CD1358B5}"/>
          </ac:spMkLst>
        </pc:spChg>
        <pc:spChg chg="add mod">
          <ac:chgData name="Jakob Mieritz" userId="16959310-aab0-46a8-b301-c6b04acd9bf4" providerId="ADAL" clId="{D3215816-876B-4CB0-8795-50AB3984529B}" dt="2025-06-24T11:47:22.861" v="114" actId="14100"/>
          <ac:spMkLst>
            <pc:docMk/>
            <pc:sldMk cId="3693538319" sldId="275"/>
            <ac:spMk id="12" creationId="{A4DC75FA-B79D-F46D-C91A-7C69D4B05DF2}"/>
          </ac:spMkLst>
        </pc:spChg>
        <pc:spChg chg="add mod">
          <ac:chgData name="Jakob Mieritz" userId="16959310-aab0-46a8-b301-c6b04acd9bf4" providerId="ADAL" clId="{D3215816-876B-4CB0-8795-50AB3984529B}" dt="2025-06-24T11:47:29.586" v="116" actId="1076"/>
          <ac:spMkLst>
            <pc:docMk/>
            <pc:sldMk cId="3693538319" sldId="275"/>
            <ac:spMk id="13" creationId="{0A76AF9A-CCBB-203D-0F67-78A02F3AECD3}"/>
          </ac:spMkLst>
        </pc:spChg>
        <pc:spChg chg="add mod">
          <ac:chgData name="Jakob Mieritz" userId="16959310-aab0-46a8-b301-c6b04acd9bf4" providerId="ADAL" clId="{D3215816-876B-4CB0-8795-50AB3984529B}" dt="2025-06-24T11:47:36.654" v="118" actId="1076"/>
          <ac:spMkLst>
            <pc:docMk/>
            <pc:sldMk cId="3693538319" sldId="275"/>
            <ac:spMk id="14" creationId="{6F12F098-B1DA-62FD-C1D9-0E6C26168336}"/>
          </ac:spMkLst>
        </pc:spChg>
        <pc:graphicFrameChg chg="del modGraphic">
          <ac:chgData name="Jakob Mieritz" userId="16959310-aab0-46a8-b301-c6b04acd9bf4" providerId="ADAL" clId="{D3215816-876B-4CB0-8795-50AB3984529B}" dt="2025-06-24T11:43:49.673" v="83" actId="478"/>
          <ac:graphicFrameMkLst>
            <pc:docMk/>
            <pc:sldMk cId="3693538319" sldId="275"/>
            <ac:graphicFrameMk id="5" creationId="{921F4E45-C4FE-CB25-324B-DAA464FB07FE}"/>
          </ac:graphicFrameMkLst>
        </pc:graphicFrameChg>
        <pc:graphicFrameChg chg="add mod modGraphic">
          <ac:chgData name="Jakob Mieritz" userId="16959310-aab0-46a8-b301-c6b04acd9bf4" providerId="ADAL" clId="{D3215816-876B-4CB0-8795-50AB3984529B}" dt="2025-06-24T11:47:05.108" v="112" actId="948"/>
          <ac:graphicFrameMkLst>
            <pc:docMk/>
            <pc:sldMk cId="3693538319" sldId="275"/>
            <ac:graphicFrameMk id="11" creationId="{FC1A6AD6-564B-DEF2-0A45-6C32D5C6E440}"/>
          </ac:graphicFrameMkLst>
        </pc:graphicFrameChg>
        <pc:picChg chg="del">
          <ac:chgData name="Jakob Mieritz" userId="16959310-aab0-46a8-b301-c6b04acd9bf4" providerId="ADAL" clId="{D3215816-876B-4CB0-8795-50AB3984529B}" dt="2025-06-24T11:43:54.649" v="86" actId="478"/>
          <ac:picMkLst>
            <pc:docMk/>
            <pc:sldMk cId="3693538319" sldId="275"/>
            <ac:picMk id="2" creationId="{5F938BED-74EE-0828-E7AF-87904E1797AC}"/>
          </ac:picMkLst>
        </pc:picChg>
        <pc:picChg chg="del">
          <ac:chgData name="Jakob Mieritz" userId="16959310-aab0-46a8-b301-c6b04acd9bf4" providerId="ADAL" clId="{D3215816-876B-4CB0-8795-50AB3984529B}" dt="2025-06-24T11:43:55.453" v="87" actId="478"/>
          <ac:picMkLst>
            <pc:docMk/>
            <pc:sldMk cId="3693538319" sldId="275"/>
            <ac:picMk id="9" creationId="{CFEB5470-8E44-C45F-D25C-E7E260D8FF43}"/>
          </ac:picMkLst>
        </pc:picChg>
        <pc:picChg chg="del">
          <ac:chgData name="Jakob Mieritz" userId="16959310-aab0-46a8-b301-c6b04acd9bf4" providerId="ADAL" clId="{D3215816-876B-4CB0-8795-50AB3984529B}" dt="2025-06-24T11:43:56.116" v="88" actId="478"/>
          <ac:picMkLst>
            <pc:docMk/>
            <pc:sldMk cId="3693538319" sldId="275"/>
            <ac:picMk id="10" creationId="{F90D6601-FBCD-EAE8-0C2A-0BE87321F088}"/>
          </ac:picMkLst>
        </pc:picChg>
        <pc:picChg chg="add mod">
          <ac:chgData name="Jakob Mieritz" userId="16959310-aab0-46a8-b301-c6b04acd9bf4" providerId="ADAL" clId="{D3215816-876B-4CB0-8795-50AB3984529B}" dt="2025-06-24T11:48:28.986" v="126"/>
          <ac:picMkLst>
            <pc:docMk/>
            <pc:sldMk cId="3693538319" sldId="275"/>
            <ac:picMk id="15" creationId="{64B65E27-146E-8D54-96BC-52DCA5775C82}"/>
          </ac:picMkLst>
        </pc:picChg>
        <pc:picChg chg="add mod">
          <ac:chgData name="Jakob Mieritz" userId="16959310-aab0-46a8-b301-c6b04acd9bf4" providerId="ADAL" clId="{D3215816-876B-4CB0-8795-50AB3984529B}" dt="2025-06-24T11:48:37.040" v="128" actId="1076"/>
          <ac:picMkLst>
            <pc:docMk/>
            <pc:sldMk cId="3693538319" sldId="275"/>
            <ac:picMk id="16" creationId="{47FE953B-A92C-D284-C4AC-6AD8ECA1C7BC}"/>
          </ac:picMkLst>
        </pc:picChg>
        <pc:picChg chg="add mod">
          <ac:chgData name="Jakob Mieritz" userId="16959310-aab0-46a8-b301-c6b04acd9bf4" providerId="ADAL" clId="{D3215816-876B-4CB0-8795-50AB3984529B}" dt="2025-06-24T11:48:44.840" v="130" actId="1076"/>
          <ac:picMkLst>
            <pc:docMk/>
            <pc:sldMk cId="3693538319" sldId="275"/>
            <ac:picMk id="17" creationId="{E6DF9085-CED5-D9D8-F388-74A0BB56CACA}"/>
          </ac:picMkLst>
        </pc:picChg>
      </pc:sldChg>
      <pc:sldChg chg="addSp delSp modSp add mod">
        <pc:chgData name="Jakob Mieritz" userId="16959310-aab0-46a8-b301-c6b04acd9bf4" providerId="ADAL" clId="{D3215816-876B-4CB0-8795-50AB3984529B}" dt="2025-06-24T11:57:34.937" v="199" actId="1076"/>
        <pc:sldMkLst>
          <pc:docMk/>
          <pc:sldMk cId="3008645526" sldId="276"/>
        </pc:sldMkLst>
        <pc:spChg chg="mod">
          <ac:chgData name="Jakob Mieritz" userId="16959310-aab0-46a8-b301-c6b04acd9bf4" providerId="ADAL" clId="{D3215816-876B-4CB0-8795-50AB3984529B}" dt="2025-06-24T11:55:17.832" v="177" actId="208"/>
          <ac:spMkLst>
            <pc:docMk/>
            <pc:sldMk cId="3008645526" sldId="276"/>
            <ac:spMk id="9" creationId="{C387B3FF-FAFC-2441-5C47-54033AFFE9CA}"/>
          </ac:spMkLst>
        </pc:spChg>
        <pc:spChg chg="del">
          <ac:chgData name="Jakob Mieritz" userId="16959310-aab0-46a8-b301-c6b04acd9bf4" providerId="ADAL" clId="{D3215816-876B-4CB0-8795-50AB3984529B}" dt="2025-06-24T11:49:38.843" v="136" actId="478"/>
          <ac:spMkLst>
            <pc:docMk/>
            <pc:sldMk cId="3008645526" sldId="276"/>
            <ac:spMk id="12" creationId="{8AEB1E85-6C22-26F2-4CBB-2764680BC495}"/>
          </ac:spMkLst>
        </pc:spChg>
        <pc:spChg chg="del">
          <ac:chgData name="Jakob Mieritz" userId="16959310-aab0-46a8-b301-c6b04acd9bf4" providerId="ADAL" clId="{D3215816-876B-4CB0-8795-50AB3984529B}" dt="2025-06-24T11:49:39.779" v="137" actId="478"/>
          <ac:spMkLst>
            <pc:docMk/>
            <pc:sldMk cId="3008645526" sldId="276"/>
            <ac:spMk id="13" creationId="{675658E2-035E-2046-CBDD-D82B4A24C109}"/>
          </ac:spMkLst>
        </pc:spChg>
        <pc:spChg chg="del">
          <ac:chgData name="Jakob Mieritz" userId="16959310-aab0-46a8-b301-c6b04acd9bf4" providerId="ADAL" clId="{D3215816-876B-4CB0-8795-50AB3984529B}" dt="2025-06-24T11:49:40.324" v="138" actId="478"/>
          <ac:spMkLst>
            <pc:docMk/>
            <pc:sldMk cId="3008645526" sldId="276"/>
            <ac:spMk id="14" creationId="{DED3D451-A966-AD14-5C31-39B8CD775C77}"/>
          </ac:spMkLst>
        </pc:spChg>
        <pc:spChg chg="add mod">
          <ac:chgData name="Jakob Mieritz" userId="16959310-aab0-46a8-b301-c6b04acd9bf4" providerId="ADAL" clId="{D3215816-876B-4CB0-8795-50AB3984529B}" dt="2025-06-24T11:56:51.810" v="187" actId="14100"/>
          <ac:spMkLst>
            <pc:docMk/>
            <pc:sldMk cId="3008645526" sldId="276"/>
            <ac:spMk id="18" creationId="{D20E8FB1-697D-6941-140F-7BA6E69C00DB}"/>
          </ac:spMkLst>
        </pc:spChg>
        <pc:spChg chg="add mod">
          <ac:chgData name="Jakob Mieritz" userId="16959310-aab0-46a8-b301-c6b04acd9bf4" providerId="ADAL" clId="{D3215816-876B-4CB0-8795-50AB3984529B}" dt="2025-06-24T11:56:34.126" v="185" actId="14100"/>
          <ac:spMkLst>
            <pc:docMk/>
            <pc:sldMk cId="3008645526" sldId="276"/>
            <ac:spMk id="19" creationId="{665B8BAC-6265-6AE8-510B-2E20900D2248}"/>
          </ac:spMkLst>
        </pc:spChg>
        <pc:spChg chg="add mod">
          <ac:chgData name="Jakob Mieritz" userId="16959310-aab0-46a8-b301-c6b04acd9bf4" providerId="ADAL" clId="{D3215816-876B-4CB0-8795-50AB3984529B}" dt="2025-06-24T11:57:02.017" v="189" actId="1076"/>
          <ac:spMkLst>
            <pc:docMk/>
            <pc:sldMk cId="3008645526" sldId="276"/>
            <ac:spMk id="20" creationId="{D336E39D-5D57-630F-5CC3-8853368713B2}"/>
          </ac:spMkLst>
        </pc:spChg>
        <pc:spChg chg="add mod">
          <ac:chgData name="Jakob Mieritz" userId="16959310-aab0-46a8-b301-c6b04acd9bf4" providerId="ADAL" clId="{D3215816-876B-4CB0-8795-50AB3984529B}" dt="2025-06-24T11:57:16.869" v="192" actId="14100"/>
          <ac:spMkLst>
            <pc:docMk/>
            <pc:sldMk cId="3008645526" sldId="276"/>
            <ac:spMk id="21" creationId="{D66CDB1F-D884-1F80-1169-05160CCEFB0C}"/>
          </ac:spMkLst>
        </pc:spChg>
        <pc:spChg chg="add mod">
          <ac:chgData name="Jakob Mieritz" userId="16959310-aab0-46a8-b301-c6b04acd9bf4" providerId="ADAL" clId="{D3215816-876B-4CB0-8795-50AB3984529B}" dt="2025-06-24T11:57:31.841" v="198" actId="14100"/>
          <ac:spMkLst>
            <pc:docMk/>
            <pc:sldMk cId="3008645526" sldId="276"/>
            <ac:spMk id="22" creationId="{216CBC8D-13D9-2874-A397-B55A5C1DAB59}"/>
          </ac:spMkLst>
        </pc:spChg>
        <pc:spChg chg="add mod">
          <ac:chgData name="Jakob Mieritz" userId="16959310-aab0-46a8-b301-c6b04acd9bf4" providerId="ADAL" clId="{D3215816-876B-4CB0-8795-50AB3984529B}" dt="2025-06-24T11:57:34.937" v="199" actId="1076"/>
          <ac:spMkLst>
            <pc:docMk/>
            <pc:sldMk cId="3008645526" sldId="276"/>
            <ac:spMk id="23" creationId="{FB653ADE-E2AB-562D-12F1-CA9125578BD3}"/>
          </ac:spMkLst>
        </pc:spChg>
        <pc:grpChg chg="add mod">
          <ac:chgData name="Jakob Mieritz" userId="16959310-aab0-46a8-b301-c6b04acd9bf4" providerId="ADAL" clId="{D3215816-876B-4CB0-8795-50AB3984529B}" dt="2025-06-24T11:55:12.209" v="175" actId="1076"/>
          <ac:grpSpMkLst>
            <pc:docMk/>
            <pc:sldMk cId="3008645526" sldId="276"/>
            <ac:grpSpMk id="8" creationId="{CE417AF2-C1C4-AE0A-9B36-78D01949355B}"/>
          </ac:grpSpMkLst>
        </pc:grpChg>
        <pc:graphicFrameChg chg="add mod">
          <ac:chgData name="Jakob Mieritz" userId="16959310-aab0-46a8-b301-c6b04acd9bf4" providerId="ADAL" clId="{D3215816-876B-4CB0-8795-50AB3984529B}" dt="2025-06-24T11:49:51.209" v="139"/>
          <ac:graphicFrameMkLst>
            <pc:docMk/>
            <pc:sldMk cId="3008645526" sldId="276"/>
            <ac:graphicFrameMk id="2" creationId="{80C218D0-74C0-C0B5-2F91-B4E5A944BA68}"/>
          </ac:graphicFrameMkLst>
        </pc:graphicFrameChg>
        <pc:graphicFrameChg chg="add mod modGraphic">
          <ac:chgData name="Jakob Mieritz" userId="16959310-aab0-46a8-b301-c6b04acd9bf4" providerId="ADAL" clId="{D3215816-876B-4CB0-8795-50AB3984529B}" dt="2025-06-24T11:54:38.729" v="170" actId="1076"/>
          <ac:graphicFrameMkLst>
            <pc:docMk/>
            <pc:sldMk cId="3008645526" sldId="276"/>
            <ac:graphicFrameMk id="5" creationId="{97EC110F-E976-97BB-8C65-7675ADA5A8DB}"/>
          </ac:graphicFrameMkLst>
        </pc:graphicFrameChg>
        <pc:graphicFrameChg chg="del">
          <ac:chgData name="Jakob Mieritz" userId="16959310-aab0-46a8-b301-c6b04acd9bf4" providerId="ADAL" clId="{D3215816-876B-4CB0-8795-50AB3984529B}" dt="2025-06-24T11:49:30.058" v="132" actId="478"/>
          <ac:graphicFrameMkLst>
            <pc:docMk/>
            <pc:sldMk cId="3008645526" sldId="276"/>
            <ac:graphicFrameMk id="11" creationId="{E49FDE78-AFAB-9414-75ED-F02A424286A9}"/>
          </ac:graphicFrameMkLst>
        </pc:graphicFrameChg>
        <pc:picChg chg="add mod">
          <ac:chgData name="Jakob Mieritz" userId="16959310-aab0-46a8-b301-c6b04acd9bf4" providerId="ADAL" clId="{D3215816-876B-4CB0-8795-50AB3984529B}" dt="2025-06-24T11:55:00.520" v="173" actId="208"/>
          <ac:picMkLst>
            <pc:docMk/>
            <pc:sldMk cId="3008645526" sldId="276"/>
            <ac:picMk id="7" creationId="{4AB4A00F-E816-39CC-9863-F6D1B24C998E}"/>
          </ac:picMkLst>
        </pc:picChg>
        <pc:picChg chg="mod">
          <ac:chgData name="Jakob Mieritz" userId="16959310-aab0-46a8-b301-c6b04acd9bf4" providerId="ADAL" clId="{D3215816-876B-4CB0-8795-50AB3984529B}" dt="2025-06-24T11:55:17.832" v="177" actId="208"/>
          <ac:picMkLst>
            <pc:docMk/>
            <pc:sldMk cId="3008645526" sldId="276"/>
            <ac:picMk id="10" creationId="{84FF83CC-8003-6C43-BC5D-970852E050F7}"/>
          </ac:picMkLst>
        </pc:picChg>
        <pc:picChg chg="del">
          <ac:chgData name="Jakob Mieritz" userId="16959310-aab0-46a8-b301-c6b04acd9bf4" providerId="ADAL" clId="{D3215816-876B-4CB0-8795-50AB3984529B}" dt="2025-06-24T11:49:34.498" v="133" actId="478"/>
          <ac:picMkLst>
            <pc:docMk/>
            <pc:sldMk cId="3008645526" sldId="276"/>
            <ac:picMk id="15" creationId="{7A255152-A42C-A17A-352F-ACA4B83D11D6}"/>
          </ac:picMkLst>
        </pc:picChg>
        <pc:picChg chg="del">
          <ac:chgData name="Jakob Mieritz" userId="16959310-aab0-46a8-b301-c6b04acd9bf4" providerId="ADAL" clId="{D3215816-876B-4CB0-8795-50AB3984529B}" dt="2025-06-24T11:49:35.464" v="134" actId="478"/>
          <ac:picMkLst>
            <pc:docMk/>
            <pc:sldMk cId="3008645526" sldId="276"/>
            <ac:picMk id="16" creationId="{473C097E-4C02-78FE-0451-38A51EBDE919}"/>
          </ac:picMkLst>
        </pc:picChg>
        <pc:picChg chg="del">
          <ac:chgData name="Jakob Mieritz" userId="16959310-aab0-46a8-b301-c6b04acd9bf4" providerId="ADAL" clId="{D3215816-876B-4CB0-8795-50AB3984529B}" dt="2025-06-24T11:49:36.284" v="135" actId="478"/>
          <ac:picMkLst>
            <pc:docMk/>
            <pc:sldMk cId="3008645526" sldId="276"/>
            <ac:picMk id="17" creationId="{823BEA1C-288B-14F2-32D6-001C604E75AF}"/>
          </ac:picMkLst>
        </pc:picChg>
      </pc:sldChg>
    </pc:docChg>
  </pc:docChgLst>
  <pc:docChgLst>
    <pc:chgData name="Jakob Mieritz" userId="16959310-aab0-46a8-b301-c6b04acd9bf4" providerId="ADAL" clId="{F346B874-B4DA-4D2F-86FD-6D9110677466}"/>
    <pc:docChg chg="undo redo custSel addSld delSld modSld modSection">
      <pc:chgData name="Jakob Mieritz" userId="16959310-aab0-46a8-b301-c6b04acd9bf4" providerId="ADAL" clId="{F346B874-B4DA-4D2F-86FD-6D9110677466}" dt="2025-06-25T13:02:33.011" v="445" actId="14100"/>
      <pc:docMkLst>
        <pc:docMk/>
      </pc:docMkLst>
      <pc:sldChg chg="del">
        <pc:chgData name="Jakob Mieritz" userId="16959310-aab0-46a8-b301-c6b04acd9bf4" providerId="ADAL" clId="{F346B874-B4DA-4D2F-86FD-6D9110677466}" dt="2025-06-25T12:13:58.718" v="34" actId="47"/>
        <pc:sldMkLst>
          <pc:docMk/>
          <pc:sldMk cId="3991065397" sldId="262"/>
        </pc:sldMkLst>
      </pc:sldChg>
      <pc:sldChg chg="addSp delSp modSp mod">
        <pc:chgData name="Jakob Mieritz" userId="16959310-aab0-46a8-b301-c6b04acd9bf4" providerId="ADAL" clId="{F346B874-B4DA-4D2F-86FD-6D9110677466}" dt="2025-06-25T12:30:35.216" v="219" actId="1076"/>
        <pc:sldMkLst>
          <pc:docMk/>
          <pc:sldMk cId="2062685827" sldId="263"/>
        </pc:sldMkLst>
        <pc:spChg chg="mod">
          <ac:chgData name="Jakob Mieritz" userId="16959310-aab0-46a8-b301-c6b04acd9bf4" providerId="ADAL" clId="{F346B874-B4DA-4D2F-86FD-6D9110677466}" dt="2025-06-25T12:30:01.301" v="212" actId="20577"/>
          <ac:spMkLst>
            <pc:docMk/>
            <pc:sldMk cId="2062685827" sldId="263"/>
            <ac:spMk id="2" creationId="{276A1F3D-6321-7644-254C-E4F89B5A0415}"/>
          </ac:spMkLst>
        </pc:spChg>
        <pc:spChg chg="mod">
          <ac:chgData name="Jakob Mieritz" userId="16959310-aab0-46a8-b301-c6b04acd9bf4" providerId="ADAL" clId="{F346B874-B4DA-4D2F-86FD-6D9110677466}" dt="2025-06-25T12:29:50.992" v="201" actId="6549"/>
          <ac:spMkLst>
            <pc:docMk/>
            <pc:sldMk cId="2062685827" sldId="263"/>
            <ac:spMk id="3" creationId="{26949840-6907-D61A-83D4-205C0A65F8E0}"/>
          </ac:spMkLst>
        </pc:spChg>
        <pc:picChg chg="add mod">
          <ac:chgData name="Jakob Mieritz" userId="16959310-aab0-46a8-b301-c6b04acd9bf4" providerId="ADAL" clId="{F346B874-B4DA-4D2F-86FD-6D9110677466}" dt="2025-06-25T12:30:35.216" v="219" actId="1076"/>
          <ac:picMkLst>
            <pc:docMk/>
            <pc:sldMk cId="2062685827" sldId="263"/>
            <ac:picMk id="6" creationId="{5A0336D2-DC8E-9CFA-6B8E-CC4F51751533}"/>
          </ac:picMkLst>
        </pc:picChg>
        <pc:picChg chg="add del">
          <ac:chgData name="Jakob Mieritz" userId="16959310-aab0-46a8-b301-c6b04acd9bf4" providerId="ADAL" clId="{F346B874-B4DA-4D2F-86FD-6D9110677466}" dt="2025-06-25T12:13:29.867" v="4" actId="478"/>
          <ac:picMkLst>
            <pc:docMk/>
            <pc:sldMk cId="2062685827" sldId="263"/>
            <ac:picMk id="6" creationId="{866647CA-689A-0786-8373-B903CCBC598F}"/>
          </ac:picMkLst>
        </pc:picChg>
      </pc:sldChg>
      <pc:sldChg chg="addSp delSp modSp mod">
        <pc:chgData name="Jakob Mieritz" userId="16959310-aab0-46a8-b301-c6b04acd9bf4" providerId="ADAL" clId="{F346B874-B4DA-4D2F-86FD-6D9110677466}" dt="2025-06-25T12:43:43.116" v="341" actId="14100"/>
        <pc:sldMkLst>
          <pc:docMk/>
          <pc:sldMk cId="1299515232" sldId="274"/>
        </pc:sldMkLst>
        <pc:spChg chg="mod">
          <ac:chgData name="Jakob Mieritz" userId="16959310-aab0-46a8-b301-c6b04acd9bf4" providerId="ADAL" clId="{F346B874-B4DA-4D2F-86FD-6D9110677466}" dt="2025-06-25T12:35:04.013" v="224"/>
          <ac:spMkLst>
            <pc:docMk/>
            <pc:sldMk cId="1299515232" sldId="274"/>
            <ac:spMk id="3" creationId="{FB7DCE38-3F25-5B65-DF52-56799619CBA1}"/>
          </ac:spMkLst>
        </pc:spChg>
        <pc:spChg chg="mod">
          <ac:chgData name="Jakob Mieritz" userId="16959310-aab0-46a8-b301-c6b04acd9bf4" providerId="ADAL" clId="{F346B874-B4DA-4D2F-86FD-6D9110677466}" dt="2025-06-25T12:43:06.274" v="337" actId="14100"/>
          <ac:spMkLst>
            <pc:docMk/>
            <pc:sldMk cId="1299515232" sldId="274"/>
            <ac:spMk id="7" creationId="{C3A011FC-3E1C-17AD-3CB9-F7E1446C40C0}"/>
          </ac:spMkLst>
        </pc:spChg>
        <pc:spChg chg="del">
          <ac:chgData name="Jakob Mieritz" userId="16959310-aab0-46a8-b301-c6b04acd9bf4" providerId="ADAL" clId="{F346B874-B4DA-4D2F-86FD-6D9110677466}" dt="2025-06-25T12:22:57.279" v="176" actId="478"/>
          <ac:spMkLst>
            <pc:docMk/>
            <pc:sldMk cId="1299515232" sldId="274"/>
            <ac:spMk id="8" creationId="{7AE2CE9A-0772-1ABE-3368-6A7EA3FC89CF}"/>
          </ac:spMkLst>
        </pc:spChg>
        <pc:spChg chg="add mod">
          <ac:chgData name="Jakob Mieritz" userId="16959310-aab0-46a8-b301-c6b04acd9bf4" providerId="ADAL" clId="{F346B874-B4DA-4D2F-86FD-6D9110677466}" dt="2025-06-25T12:43:40.040" v="340" actId="14100"/>
          <ac:spMkLst>
            <pc:docMk/>
            <pc:sldMk cId="1299515232" sldId="274"/>
            <ac:spMk id="12" creationId="{4CEBF028-33DB-D33D-DFBF-0F7E38072117}"/>
          </ac:spMkLst>
        </pc:spChg>
        <pc:spChg chg="add mod">
          <ac:chgData name="Jakob Mieritz" userId="16959310-aab0-46a8-b301-c6b04acd9bf4" providerId="ADAL" clId="{F346B874-B4DA-4D2F-86FD-6D9110677466}" dt="2025-06-25T12:43:43.116" v="341" actId="14100"/>
          <ac:spMkLst>
            <pc:docMk/>
            <pc:sldMk cId="1299515232" sldId="274"/>
            <ac:spMk id="13" creationId="{9C449D77-9A0E-0D7F-380C-D18B2732A432}"/>
          </ac:spMkLst>
        </pc:spChg>
        <pc:graphicFrameChg chg="add del mod ord modGraphic">
          <ac:chgData name="Jakob Mieritz" userId="16959310-aab0-46a8-b301-c6b04acd9bf4" providerId="ADAL" clId="{F346B874-B4DA-4D2F-86FD-6D9110677466}" dt="2025-06-25T12:42:55.080" v="335" actId="12385"/>
          <ac:graphicFrameMkLst>
            <pc:docMk/>
            <pc:sldMk cId="1299515232" sldId="274"/>
            <ac:graphicFrameMk id="5" creationId="{2551327D-5B3D-4BCD-28F6-C6DA31E8A2B7}"/>
          </ac:graphicFrameMkLst>
        </pc:graphicFrameChg>
        <pc:graphicFrameChg chg="add del mod">
          <ac:chgData name="Jakob Mieritz" userId="16959310-aab0-46a8-b301-c6b04acd9bf4" providerId="ADAL" clId="{F346B874-B4DA-4D2F-86FD-6D9110677466}" dt="2025-06-25T12:18:50.061" v="86"/>
          <ac:graphicFrameMkLst>
            <pc:docMk/>
            <pc:sldMk cId="1299515232" sldId="274"/>
            <ac:graphicFrameMk id="11" creationId="{3093DCAD-C3E4-D3C5-0B00-D503C48F91EE}"/>
          </ac:graphicFrameMkLst>
        </pc:graphicFrameChg>
        <pc:picChg chg="mod">
          <ac:chgData name="Jakob Mieritz" userId="16959310-aab0-46a8-b301-c6b04acd9bf4" providerId="ADAL" clId="{F346B874-B4DA-4D2F-86FD-6D9110677466}" dt="2025-06-25T12:23:48.890" v="181" actId="1076"/>
          <ac:picMkLst>
            <pc:docMk/>
            <pc:sldMk cId="1299515232" sldId="274"/>
            <ac:picMk id="2" creationId="{7DAE09BD-69CE-7798-CF0A-F339621424F7}"/>
          </ac:picMkLst>
        </pc:picChg>
        <pc:picChg chg="mod">
          <ac:chgData name="Jakob Mieritz" userId="16959310-aab0-46a8-b301-c6b04acd9bf4" providerId="ADAL" clId="{F346B874-B4DA-4D2F-86FD-6D9110677466}" dt="2025-06-25T12:41:49.574" v="259" actId="1076"/>
          <ac:picMkLst>
            <pc:docMk/>
            <pc:sldMk cId="1299515232" sldId="274"/>
            <ac:picMk id="9" creationId="{127DD9B6-C0EB-D1AA-7AD6-4E69AA3C767F}"/>
          </ac:picMkLst>
        </pc:picChg>
        <pc:picChg chg="mod">
          <ac:chgData name="Jakob Mieritz" userId="16959310-aab0-46a8-b301-c6b04acd9bf4" providerId="ADAL" clId="{F346B874-B4DA-4D2F-86FD-6D9110677466}" dt="2025-06-25T12:42:11.070" v="261" actId="1076"/>
          <ac:picMkLst>
            <pc:docMk/>
            <pc:sldMk cId="1299515232" sldId="274"/>
            <ac:picMk id="10" creationId="{4A86B764-5033-1B14-BF04-1F6559494CCF}"/>
          </ac:picMkLst>
        </pc:picChg>
        <pc:picChg chg="add del">
          <ac:chgData name="Jakob Mieritz" userId="16959310-aab0-46a8-b301-c6b04acd9bf4" providerId="ADAL" clId="{F346B874-B4DA-4D2F-86FD-6D9110677466}" dt="2025-06-25T12:35:36.128" v="227" actId="22"/>
          <ac:picMkLst>
            <pc:docMk/>
            <pc:sldMk cId="1299515232" sldId="274"/>
            <ac:picMk id="11" creationId="{406F0F52-F7E0-A83C-226C-53E73F4AEDAF}"/>
          </ac:picMkLst>
        </pc:picChg>
      </pc:sldChg>
      <pc:sldChg chg="addSp delSp modSp add mod">
        <pc:chgData name="Jakob Mieritz" userId="16959310-aab0-46a8-b301-c6b04acd9bf4" providerId="ADAL" clId="{F346B874-B4DA-4D2F-86FD-6D9110677466}" dt="2025-06-25T13:00:48.166" v="433" actId="6549"/>
        <pc:sldMkLst>
          <pc:docMk/>
          <pc:sldMk cId="951688329" sldId="275"/>
        </pc:sldMkLst>
        <pc:spChg chg="mod">
          <ac:chgData name="Jakob Mieritz" userId="16959310-aab0-46a8-b301-c6b04acd9bf4" providerId="ADAL" clId="{F346B874-B4DA-4D2F-86FD-6D9110677466}" dt="2025-06-25T12:59:25.625" v="430" actId="14100"/>
          <ac:spMkLst>
            <pc:docMk/>
            <pc:sldMk cId="951688329" sldId="275"/>
            <ac:spMk id="7" creationId="{44995E9B-518F-5BAD-4D8C-374BAAC91EED}"/>
          </ac:spMkLst>
        </pc:spChg>
        <pc:spChg chg="add del mod">
          <ac:chgData name="Jakob Mieritz" userId="16959310-aab0-46a8-b301-c6b04acd9bf4" providerId="ADAL" clId="{F346B874-B4DA-4D2F-86FD-6D9110677466}" dt="2025-06-25T12:59:07.351" v="429" actId="1035"/>
          <ac:spMkLst>
            <pc:docMk/>
            <pc:sldMk cId="951688329" sldId="275"/>
            <ac:spMk id="12" creationId="{34CCCAF4-E30E-0D4A-1BE3-FF50C542AAE7}"/>
          </ac:spMkLst>
        </pc:spChg>
        <pc:spChg chg="del">
          <ac:chgData name="Jakob Mieritz" userId="16959310-aab0-46a8-b301-c6b04acd9bf4" providerId="ADAL" clId="{F346B874-B4DA-4D2F-86FD-6D9110677466}" dt="2025-06-25T12:58:25.037" v="410" actId="478"/>
          <ac:spMkLst>
            <pc:docMk/>
            <pc:sldMk cId="951688329" sldId="275"/>
            <ac:spMk id="13" creationId="{B15673DD-11B2-A896-4209-F1740AE3F33F}"/>
          </ac:spMkLst>
        </pc:spChg>
        <pc:graphicFrameChg chg="mod ord modGraphic">
          <ac:chgData name="Jakob Mieritz" userId="16959310-aab0-46a8-b301-c6b04acd9bf4" providerId="ADAL" clId="{F346B874-B4DA-4D2F-86FD-6D9110677466}" dt="2025-06-25T13:00:48.166" v="433" actId="6549"/>
          <ac:graphicFrameMkLst>
            <pc:docMk/>
            <pc:sldMk cId="951688329" sldId="275"/>
            <ac:graphicFrameMk id="5" creationId="{F4E68FAD-895A-6AC5-0345-34538206521B}"/>
          </ac:graphicFrameMkLst>
        </pc:graphicFrameChg>
        <pc:picChg chg="del">
          <ac:chgData name="Jakob Mieritz" userId="16959310-aab0-46a8-b301-c6b04acd9bf4" providerId="ADAL" clId="{F346B874-B4DA-4D2F-86FD-6D9110677466}" dt="2025-06-25T12:58:12.624" v="407" actId="478"/>
          <ac:picMkLst>
            <pc:docMk/>
            <pc:sldMk cId="951688329" sldId="275"/>
            <ac:picMk id="2" creationId="{0C15D9FF-52C7-A3A4-938B-9F26196B6EEB}"/>
          </ac:picMkLst>
        </pc:picChg>
        <pc:picChg chg="mod">
          <ac:chgData name="Jakob Mieritz" userId="16959310-aab0-46a8-b301-c6b04acd9bf4" providerId="ADAL" clId="{F346B874-B4DA-4D2F-86FD-6D9110677466}" dt="2025-06-25T12:58:21.533" v="409" actId="1076"/>
          <ac:picMkLst>
            <pc:docMk/>
            <pc:sldMk cId="951688329" sldId="275"/>
            <ac:picMk id="9" creationId="{502957B6-5100-41CF-5FAB-DAEC66F04CA2}"/>
          </ac:picMkLst>
        </pc:picChg>
        <pc:picChg chg="del">
          <ac:chgData name="Jakob Mieritz" userId="16959310-aab0-46a8-b301-c6b04acd9bf4" providerId="ADAL" clId="{F346B874-B4DA-4D2F-86FD-6D9110677466}" dt="2025-06-25T12:58:13.870" v="408" actId="478"/>
          <ac:picMkLst>
            <pc:docMk/>
            <pc:sldMk cId="951688329" sldId="275"/>
            <ac:picMk id="10" creationId="{38645E66-BBB4-A099-0366-1901E12AB307}"/>
          </ac:picMkLst>
        </pc:picChg>
      </pc:sldChg>
      <pc:sldChg chg="del">
        <pc:chgData name="Jakob Mieritz" userId="16959310-aab0-46a8-b301-c6b04acd9bf4" providerId="ADAL" clId="{F346B874-B4DA-4D2F-86FD-6D9110677466}" dt="2025-06-25T12:13:59.598" v="35" actId="47"/>
        <pc:sldMkLst>
          <pc:docMk/>
          <pc:sldMk cId="3693538319" sldId="275"/>
        </pc:sldMkLst>
      </pc:sldChg>
      <pc:sldChg chg="addSp modSp new mod">
        <pc:chgData name="Jakob Mieritz" userId="16959310-aab0-46a8-b301-c6b04acd9bf4" providerId="ADAL" clId="{F346B874-B4DA-4D2F-86FD-6D9110677466}" dt="2025-06-25T13:02:33.011" v="445" actId="14100"/>
        <pc:sldMkLst>
          <pc:docMk/>
          <pc:sldMk cId="1208004618" sldId="276"/>
        </pc:sldMkLst>
        <pc:spChg chg="mod">
          <ac:chgData name="Jakob Mieritz" userId="16959310-aab0-46a8-b301-c6b04acd9bf4" providerId="ADAL" clId="{F346B874-B4DA-4D2F-86FD-6D9110677466}" dt="2025-06-25T13:01:31.060" v="436"/>
          <ac:spMkLst>
            <pc:docMk/>
            <pc:sldMk cId="1208004618" sldId="276"/>
            <ac:spMk id="2" creationId="{AA4BFB17-FB54-CFB8-71FC-189D6A09F6A2}"/>
          </ac:spMkLst>
        </pc:spChg>
        <pc:spChg chg="mod">
          <ac:chgData name="Jakob Mieritz" userId="16959310-aab0-46a8-b301-c6b04acd9bf4" providerId="ADAL" clId="{F346B874-B4DA-4D2F-86FD-6D9110677466}" dt="2025-06-25T13:01:24.499" v="435"/>
          <ac:spMkLst>
            <pc:docMk/>
            <pc:sldMk cId="1208004618" sldId="276"/>
            <ac:spMk id="3" creationId="{B7E22A0A-F547-E670-7693-0A88BF64E622}"/>
          </ac:spMkLst>
        </pc:spChg>
        <pc:picChg chg="add mod">
          <ac:chgData name="Jakob Mieritz" userId="16959310-aab0-46a8-b301-c6b04acd9bf4" providerId="ADAL" clId="{F346B874-B4DA-4D2F-86FD-6D9110677466}" dt="2025-06-25T13:02:04.775" v="441" actId="14100"/>
          <ac:picMkLst>
            <pc:docMk/>
            <pc:sldMk cId="1208004618" sldId="276"/>
            <ac:picMk id="6" creationId="{87B955EA-F0EF-084C-5CB8-BB9738326DDC}"/>
          </ac:picMkLst>
        </pc:picChg>
        <pc:picChg chg="add mod">
          <ac:chgData name="Jakob Mieritz" userId="16959310-aab0-46a8-b301-c6b04acd9bf4" providerId="ADAL" clId="{F346B874-B4DA-4D2F-86FD-6D9110677466}" dt="2025-06-25T13:02:33.011" v="445" actId="14100"/>
          <ac:picMkLst>
            <pc:docMk/>
            <pc:sldMk cId="1208004618" sldId="276"/>
            <ac:picMk id="7" creationId="{1687AC0A-CA0E-9061-B529-BE23A11BD475}"/>
          </ac:picMkLst>
        </pc:picChg>
      </pc:sldChg>
      <pc:sldChg chg="del">
        <pc:chgData name="Jakob Mieritz" userId="16959310-aab0-46a8-b301-c6b04acd9bf4" providerId="ADAL" clId="{F346B874-B4DA-4D2F-86FD-6D9110677466}" dt="2025-06-25T12:14:00.210" v="36" actId="47"/>
        <pc:sldMkLst>
          <pc:docMk/>
          <pc:sldMk cId="3008645526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059432E-F7F7-21CD-BF99-27DBE878B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F6D48D-6D58-7445-0C02-8529149D2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B0AE310-B012-674C-8A21-80655F57D4E0}" type="datetimeFigureOut">
              <a:rPr lang="da-DK"/>
              <a:pPr>
                <a:defRPr/>
              </a:pPr>
              <a:t>25-06-2025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0C1B7-A827-80EA-9006-39EC43743F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C846A4-6D5A-89D1-D05A-24055E0A1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8A2EB59-D83D-7A45-98D9-85F928BE180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92DE11E4-B5D1-F19A-DCE8-2E248CB45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DFADC95-83CC-16AD-BCB9-3375A34DB3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FF2690-4DF5-C147-9830-1EEC22D7D0B2}" type="datetimeFigureOut">
              <a:rPr lang="da-DK"/>
              <a:pPr>
                <a:defRPr/>
              </a:pPr>
              <a:t>25-06-2025</a:t>
            </a:fld>
            <a:endParaRPr lang="da-DK" dirty="0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044BB79E-78C4-EDDA-CC0B-15D2F7EE3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dirty="0"/>
          </a:p>
        </p:txBody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56FD0AF4-84CB-1B48-C099-F4F75666C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50BC10-2840-688B-8C79-DD0C0C4DA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41D331-EA74-6095-250E-BF55BB211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C49A242-0154-F74C-A511-93BF6AB15D8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hyperlink" Target="https://www.linkedin.com/company/ellab/" TargetMode="External"/><Relationship Id="rId4" Type="http://schemas.openxmlformats.org/officeDocument/2006/relationships/hyperlink" Target="https://www.ellab.com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27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04473" y="2520000"/>
            <a:ext cx="6452565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404474" y="1566000"/>
            <a:ext cx="6452564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998" y="965049"/>
            <a:ext cx="6464040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936000"/>
            <a:ext cx="4324350" cy="5229850"/>
          </a:xfrm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AD4D8A8E-012A-80EF-4E00-3E736B28E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1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11497038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8C364EF-8BA1-3690-B05C-45C03F05C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4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4">
            <a:extLst>
              <a:ext uri="{FF2B5EF4-FFF2-40B4-BE49-F238E27FC236}">
                <a16:creationId xmlns:a16="http://schemas.microsoft.com/office/drawing/2014/main" id="{2ABA36BD-9324-6825-8DB4-BA7CC7BCF5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7038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144073-8049-9F66-3EC9-D55F7E8C6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5" y="3026546"/>
            <a:ext cx="4237101" cy="647934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28000"/>
            <a:ext cx="4248577" cy="22057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5448ED32-B925-AA4A-EF8E-139E026961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cy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5" y="3026546"/>
            <a:ext cx="4237101" cy="647934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28000"/>
            <a:ext cx="4248577" cy="22057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7" name="Billede 1">
            <a:extLst>
              <a:ext uri="{FF2B5EF4-FFF2-40B4-BE49-F238E27FC236}">
                <a16:creationId xmlns:a16="http://schemas.microsoft.com/office/drawing/2014/main" id="{A42DB8ED-5D3C-6FA8-0BBF-D50FE7DAE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5">
            <a:extLst>
              <a:ext uri="{FF2B5EF4-FFF2-40B4-BE49-F238E27FC236}">
                <a16:creationId xmlns:a16="http://schemas.microsoft.com/office/drawing/2014/main" id="{0C08EC35-69EE-AD1E-CB40-57F679FBF1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1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4137AC0D-7540-76C8-C1AE-A09D24A2CA8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ADEE3F-41B3-E072-2393-677D26B9C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2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29B56DD9-5B8D-56AE-78E5-C66BDAE7814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D4BDF3EF-1FCD-1E2C-99AF-BEF35A92BD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3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016FFF3-4074-E198-B0F4-80A26178A0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0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44563"/>
            <a:ext cx="11497038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Pladsholder til medieklip 4">
            <a:extLst>
              <a:ext uri="{FF2B5EF4-FFF2-40B4-BE49-F238E27FC236}">
                <a16:creationId xmlns:a16="http://schemas.microsoft.com/office/drawing/2014/main" id="{59F1AD72-C172-CBE2-C555-993FF5F511D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840451" y="2257805"/>
            <a:ext cx="6511098" cy="3896428"/>
          </a:xfrm>
        </p:spPr>
        <p:txBody>
          <a:bodyPr/>
          <a:lstStyle/>
          <a:p>
            <a:r>
              <a:rPr lang="da-DK" dirty="0"/>
              <a:t>Klik på ikonet for at tilføje et medie</a:t>
            </a:r>
          </a:p>
        </p:txBody>
      </p:sp>
      <p:pic>
        <p:nvPicPr>
          <p:cNvPr id="2" name="Billede 5">
            <a:extLst>
              <a:ext uri="{FF2B5EF4-FFF2-40B4-BE49-F238E27FC236}">
                <a16:creationId xmlns:a16="http://schemas.microsoft.com/office/drawing/2014/main" id="{E881B0EB-12D2-9055-F003-E560E963C0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/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">
            <a:extLst>
              <a:ext uri="{FF2B5EF4-FFF2-40B4-BE49-F238E27FC236}">
                <a16:creationId xmlns:a16="http://schemas.microsoft.com/office/drawing/2014/main" id="{AD0F86D2-6CBC-B132-2F53-416B3C9BD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hlinkClick r:id="rId4"/>
            <a:extLst>
              <a:ext uri="{FF2B5EF4-FFF2-40B4-BE49-F238E27FC236}">
                <a16:creationId xmlns:a16="http://schemas.microsoft.com/office/drawing/2014/main" id="{C59D8A96-938A-E83F-A089-2B4359555F33}"/>
              </a:ext>
            </a:extLst>
          </p:cNvPr>
          <p:cNvSpPr/>
          <p:nvPr userDrawn="1"/>
        </p:nvSpPr>
        <p:spPr>
          <a:xfrm>
            <a:off x="1725853" y="4426665"/>
            <a:ext cx="2502435" cy="248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Rektangel 2">
            <a:hlinkClick r:id="rId5"/>
            <a:extLst>
              <a:ext uri="{FF2B5EF4-FFF2-40B4-BE49-F238E27FC236}">
                <a16:creationId xmlns:a16="http://schemas.microsoft.com/office/drawing/2014/main" id="{9226D4BF-70A2-3657-700D-D60918386FCE}"/>
              </a:ext>
            </a:extLst>
          </p:cNvPr>
          <p:cNvSpPr/>
          <p:nvPr userDrawn="1"/>
        </p:nvSpPr>
        <p:spPr>
          <a:xfrm>
            <a:off x="1725853" y="4805464"/>
            <a:ext cx="4000496" cy="27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4F8FD49-2D02-8955-23DE-BA689703FB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541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546206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80808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611390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849680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05279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428776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4" y="2520000"/>
            <a:ext cx="11485563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1"/>
            <a:ext cx="11497038" cy="365126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433069-D272-B607-8B74-A7D7FC4E2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6876B20-1E4A-5FDF-79AA-90606B7B7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2520000"/>
            <a:ext cx="6464040" cy="3644964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6464040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6464040" cy="365125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688" y="935999"/>
            <a:ext cx="4324350" cy="5228965"/>
          </a:xfrm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FE58F630-A0D5-4635-7102-2A2F6E3C8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9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0468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18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8" orient="horz" pos="1412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 userDrawn="1"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accent1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87" r:id="rId2"/>
    <p:sldLayoutId id="2147483889" r:id="rId3"/>
    <p:sldLayoutId id="2147483888" r:id="rId4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3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98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 userDrawn="1"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bg2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82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9" r:id="rId2"/>
    <p:sldLayoutId id="2147483913" r:id="rId3"/>
    <p:sldLayoutId id="2147483914" r:id="rId4"/>
    <p:sldLayoutId id="2147483915" r:id="rId5"/>
    <p:sldLayoutId id="2147483916" r:id="rId6"/>
    <p:sldLayoutId id="2147483917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8" orient="horz" pos="1412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4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76A1F3D-6321-7644-254C-E4F89B5A04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a-DK" dirty="0"/>
              <a:t>August 2023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949840-6907-D61A-83D4-205C0A65F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Lives International RF data logger </a:t>
            </a:r>
            <a:r>
              <a:rPr lang="da-DK" dirty="0" err="1"/>
              <a:t>vs</a:t>
            </a:r>
            <a:r>
              <a:rPr lang="da-DK" dirty="0"/>
              <a:t> </a:t>
            </a:r>
            <a:r>
              <a:rPr lang="da-DK" dirty="0" err="1"/>
              <a:t>Tracksense</a:t>
            </a:r>
            <a:r>
              <a:rPr lang="da-DK" dirty="0"/>
              <a:t> Pro data logger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B12D5D-EE1C-498F-1AE4-52A17648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Competitive</a:t>
            </a:r>
            <a:r>
              <a:rPr lang="da-DK" dirty="0"/>
              <a:t> </a:t>
            </a:r>
            <a:r>
              <a:rPr lang="da-DK" dirty="0" err="1"/>
              <a:t>Battlecards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61BBFBCC-9539-3C04-0E0A-F1652EEBDD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 descr="A black round object with white wires&#10;&#10;Description automatically generated">
            <a:extLst>
              <a:ext uri="{FF2B5EF4-FFF2-40B4-BE49-F238E27FC236}">
                <a16:creationId xmlns:a16="http://schemas.microsoft.com/office/drawing/2014/main" id="{5A0336D2-DC8E-9CFA-6B8E-CC4F5175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460" y="1803597"/>
            <a:ext cx="3250806" cy="32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31DB-16C5-4255-36A5-54FC78A6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51327D-5B3D-4BCD-28F6-C6DA31E8A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26490"/>
              </p:ext>
            </p:extLst>
          </p:nvPr>
        </p:nvGraphicFramePr>
        <p:xfrm>
          <a:off x="371474" y="2520000"/>
          <a:ext cx="11497038" cy="347843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832346">
                  <a:extLst>
                    <a:ext uri="{9D8B030D-6E8A-4147-A177-3AD203B41FA5}">
                      <a16:colId xmlns:a16="http://schemas.microsoft.com/office/drawing/2014/main" val="3350869635"/>
                    </a:ext>
                  </a:extLst>
                </a:gridCol>
                <a:gridCol w="3832346">
                  <a:extLst>
                    <a:ext uri="{9D8B030D-6E8A-4147-A177-3AD203B41FA5}">
                      <a16:colId xmlns:a16="http://schemas.microsoft.com/office/drawing/2014/main" val="3093500310"/>
                    </a:ext>
                  </a:extLst>
                </a:gridCol>
                <a:gridCol w="3832346">
                  <a:extLst>
                    <a:ext uri="{9D8B030D-6E8A-4147-A177-3AD203B41FA5}">
                      <a16:colId xmlns:a16="http://schemas.microsoft.com/office/drawing/2014/main" val="600431061"/>
                    </a:ext>
                  </a:extLst>
                </a:gridCol>
              </a:tblGrid>
              <a:tr h="275390">
                <a:tc>
                  <a:txBody>
                    <a:bodyPr/>
                    <a:lstStyle/>
                    <a:p>
                      <a:r>
                        <a:rPr lang="en-US" sz="1100" dirty="0"/>
                        <a:t>Observations</a:t>
                      </a:r>
                      <a:endParaRPr lang="en-DK" sz="1100" dirty="0"/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Why We Win</a:t>
                      </a:r>
                      <a:endParaRPr lang="en-DK" sz="1100" dirty="0"/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Anticipated Landmines</a:t>
                      </a:r>
                      <a:endParaRPr lang="en-DK" sz="1100" dirty="0"/>
                    </a:p>
                  </a:txBody>
                  <a:tcPr marT="46800" anchor="ctr"/>
                </a:tc>
                <a:extLst>
                  <a:ext uri="{0D108BD9-81ED-4DB2-BD59-A6C34878D82A}">
                    <a16:rowId xmlns:a16="http://schemas.microsoft.com/office/drawing/2014/main" val="4178266787"/>
                  </a:ext>
                </a:extLst>
              </a:tr>
              <a:tr h="722535">
                <a:tc>
                  <a:txBody>
                    <a:bodyPr/>
                    <a:lstStyle/>
                    <a:p>
                      <a:r>
                        <a:rPr lang="en-GB" sz="1100" dirty="0"/>
                        <a:t>Lives’ loggers are advertised as -90 to +140°C @ acc. ±0.01°C able to be used in autoclave, SIP, </a:t>
                      </a:r>
                      <a:r>
                        <a:rPr lang="en-GB" sz="1100" dirty="0" err="1"/>
                        <a:t>Feezers</a:t>
                      </a:r>
                      <a:r>
                        <a:rPr lang="en-GB" sz="1100" dirty="0"/>
                        <a:t>/ULT with RF.</a:t>
                      </a:r>
                    </a:p>
                    <a:p>
                      <a:endParaRPr lang="en-GB" sz="1100" dirty="0"/>
                    </a:p>
                    <a:p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The cold TMP range is greater than that of TSP SKY – The RF signal is stronger – but </a:t>
                      </a:r>
                      <a:r>
                        <a:rPr lang="en-GB" sz="1100" b="1" dirty="0"/>
                        <a:t>RF cannot transmit real-time in ULT as claimed</a:t>
                      </a:r>
                      <a:r>
                        <a:rPr lang="en-GB" sz="1100" dirty="0"/>
                        <a:t>. Our tests show transmitting will be suspended, and data will only spool up when thawed. Tested loggers could not hold specifications in oil bath @140°C.</a:t>
                      </a:r>
                    </a:p>
                    <a:p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100" dirty="0"/>
                        <a:t>Focusing solely on temperature range / specs in general.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692342008"/>
                  </a:ext>
                </a:extLst>
              </a:tr>
              <a:tr h="722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Lives’ flexible sensors seem more durable and can be made longer than </a:t>
                      </a:r>
                      <a:r>
                        <a:rPr lang="en-GB" sz="1100" dirty="0" err="1"/>
                        <a:t>Smartflex</a:t>
                      </a:r>
                      <a:r>
                        <a:rPr lang="en-GB" sz="1100" dirty="0"/>
                        <a:t>.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PTFE sensors are slimmer and more flexible compared to Lives’ – </a:t>
                      </a:r>
                      <a:r>
                        <a:rPr lang="en-GB" sz="1100" dirty="0" err="1"/>
                        <a:t>semiflex</a:t>
                      </a:r>
                      <a:r>
                        <a:rPr lang="en-GB" sz="1100" dirty="0"/>
                        <a:t> steel and rugged flexible sensors also exist in Ellab portfolio.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 client prefers durability over other features – comparing </a:t>
                      </a:r>
                      <a:r>
                        <a:rPr lang="en-GB" sz="1100" dirty="0" err="1"/>
                        <a:t>smartflex</a:t>
                      </a:r>
                      <a:r>
                        <a:rPr lang="en-GB" sz="1100" dirty="0"/>
                        <a:t> to Lives RF flexible without more robust alternatives. Some clients express Lives flex sensors are more robust.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2842425448"/>
                  </a:ext>
                </a:extLst>
              </a:tr>
              <a:tr h="722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Lives’ loggers use 2 batteries per logger. Batteries are very difficult to replace. Battery lifetime seems short in tests, even though stated as “6 months use” from Lives.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Compare battery cost 1:2. Challenge the user-friendliness of replacement and battery lifetime. Might be the weakest point of Lives’ logger design. Ellab batteries are easy to replace, and last long. </a:t>
                      </a:r>
                    </a:p>
                    <a:p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Clients can focus on battery cost over user-experience and frequency of battery exchange.</a:t>
                      </a:r>
                      <a:endParaRPr lang="en-DK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2514191914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B7DCE38-3F25-5B65-DF52-56799619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Battlecards – Lives RF loggers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00F162-6C11-AF99-2B23-D53E21D1F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81E9E-CC9B-14B8-1E02-8E38B18D021C}"/>
              </a:ext>
            </a:extLst>
          </p:cNvPr>
          <p:cNvSpPr/>
          <p:nvPr/>
        </p:nvSpPr>
        <p:spPr>
          <a:xfrm rot="19800000">
            <a:off x="3491473" y="4235672"/>
            <a:ext cx="520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>
                    <a:alpha val="20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 Use Only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A011FC-3E1C-17AD-3CB9-F7E1446C40C0}"/>
              </a:ext>
            </a:extLst>
          </p:cNvPr>
          <p:cNvSpPr/>
          <p:nvPr/>
        </p:nvSpPr>
        <p:spPr>
          <a:xfrm>
            <a:off x="4250815" y="2821213"/>
            <a:ext cx="3715408" cy="1207862"/>
          </a:xfrm>
          <a:prstGeom prst="roundRect">
            <a:avLst>
              <a:gd name="adj" fmla="val 5449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2" name="Picture 1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7DAE09BD-69CE-7798-CF0A-F33962142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05" y="2886185"/>
            <a:ext cx="167951" cy="142058"/>
          </a:xfrm>
          <a:prstGeom prst="rect">
            <a:avLst/>
          </a:prstGeom>
        </p:spPr>
      </p:pic>
      <p:pic>
        <p:nvPicPr>
          <p:cNvPr id="9" name="Picture 8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127DD9B6-C0EB-D1AA-7AD6-4E69AA3C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038" y="4188186"/>
            <a:ext cx="167951" cy="142058"/>
          </a:xfrm>
          <a:prstGeom prst="rect">
            <a:avLst/>
          </a:prstGeom>
        </p:spPr>
      </p:pic>
      <p:pic>
        <p:nvPicPr>
          <p:cNvPr id="10" name="Picture 9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4A86B764-5033-1B14-BF04-1F655949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05" y="5114900"/>
            <a:ext cx="167951" cy="1420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EBF028-33DB-D33D-DFBF-0F7E38072117}"/>
              </a:ext>
            </a:extLst>
          </p:cNvPr>
          <p:cNvSpPr/>
          <p:nvPr/>
        </p:nvSpPr>
        <p:spPr>
          <a:xfrm>
            <a:off x="4250815" y="4146172"/>
            <a:ext cx="3715408" cy="813915"/>
          </a:xfrm>
          <a:prstGeom prst="roundRect">
            <a:avLst>
              <a:gd name="adj" fmla="val 12546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449D77-9A0E-0D7F-380C-D18B2732A432}"/>
              </a:ext>
            </a:extLst>
          </p:cNvPr>
          <p:cNvSpPr/>
          <p:nvPr/>
        </p:nvSpPr>
        <p:spPr>
          <a:xfrm>
            <a:off x="4262289" y="5090133"/>
            <a:ext cx="3715408" cy="813914"/>
          </a:xfrm>
          <a:prstGeom prst="roundRect">
            <a:avLst>
              <a:gd name="adj" fmla="val 12546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9951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D15E-B79D-BE25-0D10-65ACC009B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4E68FAD-895A-6AC5-0345-345382065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89479"/>
              </p:ext>
            </p:extLst>
          </p:nvPr>
        </p:nvGraphicFramePr>
        <p:xfrm>
          <a:off x="371474" y="2520000"/>
          <a:ext cx="11497038" cy="269015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832346">
                  <a:extLst>
                    <a:ext uri="{9D8B030D-6E8A-4147-A177-3AD203B41FA5}">
                      <a16:colId xmlns:a16="http://schemas.microsoft.com/office/drawing/2014/main" val="3350869635"/>
                    </a:ext>
                  </a:extLst>
                </a:gridCol>
                <a:gridCol w="3832346">
                  <a:extLst>
                    <a:ext uri="{9D8B030D-6E8A-4147-A177-3AD203B41FA5}">
                      <a16:colId xmlns:a16="http://schemas.microsoft.com/office/drawing/2014/main" val="3093500310"/>
                    </a:ext>
                  </a:extLst>
                </a:gridCol>
                <a:gridCol w="3832346">
                  <a:extLst>
                    <a:ext uri="{9D8B030D-6E8A-4147-A177-3AD203B41FA5}">
                      <a16:colId xmlns:a16="http://schemas.microsoft.com/office/drawing/2014/main" val="600431061"/>
                    </a:ext>
                  </a:extLst>
                </a:gridCol>
              </a:tblGrid>
              <a:tr h="275390">
                <a:tc>
                  <a:txBody>
                    <a:bodyPr/>
                    <a:lstStyle/>
                    <a:p>
                      <a:r>
                        <a:rPr lang="en-US" sz="1100" dirty="0"/>
                        <a:t>Observations</a:t>
                      </a:r>
                      <a:endParaRPr lang="en-DK" sz="1100" dirty="0"/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Why We Win</a:t>
                      </a:r>
                      <a:endParaRPr lang="en-DK" sz="1100" dirty="0"/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Anticipated Landmines</a:t>
                      </a:r>
                      <a:endParaRPr lang="en-DK" sz="1100" dirty="0"/>
                    </a:p>
                  </a:txBody>
                  <a:tcPr marT="46800" anchor="ctr"/>
                </a:tc>
                <a:extLst>
                  <a:ext uri="{0D108BD9-81ED-4DB2-BD59-A6C34878D82A}">
                    <a16:rowId xmlns:a16="http://schemas.microsoft.com/office/drawing/2014/main" val="4178266787"/>
                  </a:ext>
                </a:extLst>
              </a:tr>
              <a:tr h="722535">
                <a:tc>
                  <a:txBody>
                    <a:bodyPr/>
                    <a:lstStyle/>
                    <a:p>
                      <a:r>
                        <a:rPr lang="en-GB" sz="1100" dirty="0"/>
                        <a:t>Lives’ RF loggers are activated with a ‘swipe’ over the access point and are awake for 2-3 minutes before going back to sleep unless started in a session.</a:t>
                      </a:r>
                    </a:p>
                    <a:p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Seems very clever on first glance, until you have to start a lot of loggers and the first in goes back to sleep. </a:t>
                      </a:r>
                    </a:p>
                    <a:p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lvl="1"/>
                      <a:endParaRPr lang="en-GB" sz="1100" dirty="0"/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692342008"/>
                  </a:ext>
                </a:extLst>
              </a:tr>
              <a:tr h="722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software seems simpler and more rigid than </a:t>
                      </a:r>
                      <a:r>
                        <a:rPr lang="en-US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ValSuite</a:t>
                      </a: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user interface.</a:t>
                      </a:r>
                      <a:endParaRPr lang="en-DK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Lives’ software has less reporting functionality than </a:t>
                      </a:r>
                      <a:r>
                        <a:rPr lang="en-US" sz="11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ValSuite</a:t>
                      </a:r>
                      <a:r>
                        <a:rPr lang="en-U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but still many functions. </a:t>
                      </a:r>
                    </a:p>
                    <a:p>
                      <a:pPr marL="171450" indent="-171450"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Graph and zoom functions work well.</a:t>
                      </a:r>
                    </a:p>
                    <a:p>
                      <a:pPr marL="171450" indent="-171450"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Lives can overlay sessions, VS can only merge.</a:t>
                      </a:r>
                    </a:p>
                    <a:p>
                      <a:pPr marL="171450" indent="-171450"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Starting loggers take 16 clicks, more complicated than VS.</a:t>
                      </a:r>
                    </a:p>
                    <a:p>
                      <a:pPr marL="171450" indent="-171450"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Selection </a:t>
                      </a: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of data for reporting seems easy and flexible </a:t>
                      </a:r>
                      <a:endParaRPr lang="en-DK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</a:t>
                      </a: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eware that </a:t>
                      </a:r>
                      <a:r>
                        <a:rPr lang="en-US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ValSuite</a:t>
                      </a: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can be overwhelming and too complex for some clients’ needs. It is vital to showcase that </a:t>
                      </a:r>
                      <a:r>
                        <a:rPr lang="en-US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ValSuite</a:t>
                      </a: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can also be configured to be simple if that is important to the client. </a:t>
                      </a:r>
                      <a:endParaRPr lang="en-DK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2842425448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A69C532-3653-0B67-0701-3DA00D64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Battlecards – Lives RF loggers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B60F2B-8DCF-B31A-3271-3B2492550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65E911-19FA-0FCE-3380-D7E1B6690D70}"/>
              </a:ext>
            </a:extLst>
          </p:cNvPr>
          <p:cNvSpPr/>
          <p:nvPr/>
        </p:nvSpPr>
        <p:spPr>
          <a:xfrm rot="19800000">
            <a:off x="3491473" y="4235672"/>
            <a:ext cx="520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>
                    <a:alpha val="20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 Use Only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995E9B-518F-5BAD-4D8C-374BAAC91EED}"/>
              </a:ext>
            </a:extLst>
          </p:cNvPr>
          <p:cNvSpPr/>
          <p:nvPr/>
        </p:nvSpPr>
        <p:spPr>
          <a:xfrm>
            <a:off x="4250815" y="2821214"/>
            <a:ext cx="3715408" cy="731612"/>
          </a:xfrm>
          <a:prstGeom prst="roundRect">
            <a:avLst>
              <a:gd name="adj" fmla="val 5449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9" name="Picture 8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502957B6-5100-41CF-5FAB-DAEC66F04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346" y="3659139"/>
            <a:ext cx="167951" cy="1420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CCCAF4-E30E-0D4A-1BE3-FF50C542AAE7}"/>
              </a:ext>
            </a:extLst>
          </p:cNvPr>
          <p:cNvSpPr/>
          <p:nvPr/>
        </p:nvSpPr>
        <p:spPr>
          <a:xfrm>
            <a:off x="4238296" y="3644443"/>
            <a:ext cx="3715408" cy="1451432"/>
          </a:xfrm>
          <a:prstGeom prst="roundRect">
            <a:avLst>
              <a:gd name="adj" fmla="val 5327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95168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BFB17-FB54-CFB8-71FC-189D6A09F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Report examples Lives</a:t>
            </a:r>
            <a:endParaRPr lang="en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E22A0A-F547-E670-7693-0A88BF64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Battlecards – Lives RF loggers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E8CE3-9DA6-2E70-CC13-60BC7F3C17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5352CE-5453-3BF8-6100-664C8B7674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DK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7B955EA-F0EF-084C-5CB8-BB973832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2519999"/>
            <a:ext cx="4981576" cy="36662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87AC0A-CA0E-9061-B529-BE23A11B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8" y="2519999"/>
            <a:ext cx="4477218" cy="36662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8004618"/>
      </p:ext>
    </p:extLst>
  </p:cSld>
  <p:clrMapOvr>
    <a:masterClrMapping/>
  </p:clrMapOvr>
</p:sld>
</file>

<file path=ppt/theme/theme1.xml><?xml version="1.0" encoding="utf-8"?>
<a:theme xmlns:a="http://schemas.openxmlformats.org/drawingml/2006/main" name="1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BB961873-C62E-BF48-90C4-8144B14BF109}"/>
    </a:ext>
  </a:extLst>
</a:theme>
</file>

<file path=ppt/theme/theme2.xml><?xml version="1.0" encoding="utf-8"?>
<a:theme xmlns:a="http://schemas.openxmlformats.org/drawingml/2006/main" name="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83E68E74-3DAF-424F-83B2-99DAC5027593}"/>
    </a:ext>
  </a:extLst>
</a:theme>
</file>

<file path=ppt/theme/theme3.xml><?xml version="1.0" encoding="utf-8"?>
<a:theme xmlns:a="http://schemas.openxmlformats.org/drawingml/2006/main" name="2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9F82EF56-2814-7941-87A0-70A2F4626A1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5E4A4B1C04249A3ED838AE019CC9C" ma:contentTypeVersion="4" ma:contentTypeDescription="Create a new document." ma:contentTypeScope="" ma:versionID="dd1f6ff4d7bd6491ea9c394a7a0e88ea">
  <xsd:schema xmlns:xsd="http://www.w3.org/2001/XMLSchema" xmlns:xs="http://www.w3.org/2001/XMLSchema" xmlns:p="http://schemas.microsoft.com/office/2006/metadata/properties" xmlns:ns2="31fde6f5-f4e3-4115-aed0-6e99493aba75" xmlns:ns3="911b3c29-199d-4375-860a-e9e2c7d5aa43" targetNamespace="http://schemas.microsoft.com/office/2006/metadata/properties" ma:root="true" ma:fieldsID="d902594a9c1306fefc2ba35b0fb9d559" ns2:_="" ns3:_="">
    <xsd:import namespace="31fde6f5-f4e3-4115-aed0-6e99493aba75"/>
    <xsd:import namespace="911b3c29-199d-4375-860a-e9e2c7d5aa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de6f5-f4e3-4115-aed0-6e99493aba7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b3c29-199d-4375-860a-e9e2c7d5a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ED5D9CBCD1A34BB106AAC8A95B3522" ma:contentTypeVersion="14" ma:contentTypeDescription="Opret et nyt dokument." ma:contentTypeScope="" ma:versionID="014ada2333883dbce5c08ba81f23558d">
  <xsd:schema xmlns:xsd="http://www.w3.org/2001/XMLSchema" xmlns:xs="http://www.w3.org/2001/XMLSchema" xmlns:p="http://schemas.microsoft.com/office/2006/metadata/properties" xmlns:ns2="5a51b8d0-4da9-4caa-b0ff-564e0068717f" xmlns:ns3="23e63393-fd02-47f9-9482-492fd2da00d7" targetNamespace="http://schemas.microsoft.com/office/2006/metadata/properties" ma:root="true" ma:fieldsID="865014861e2b68de067c1934bf419ded" ns2:_="" ns3:_="">
    <xsd:import namespace="5a51b8d0-4da9-4caa-b0ff-564e0068717f"/>
    <xsd:import namespace="23e63393-fd02-47f9-9482-492fd2da00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1b8d0-4da9-4caa-b0ff-564e006871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2449fb74-ddce-4354-82c8-d456aa319e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63393-fd02-47f9-9482-492fd2da00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6e85e13-9911-4569-9b93-bafd70ef1123}" ma:internalName="TaxCatchAll" ma:showField="CatchAllData" ma:web="23e63393-fd02-47f9-9482-492fd2da00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e63393-fd02-47f9-9482-492fd2da00d7" xsi:nil="true"/>
    <lcf76f155ced4ddcb4097134ff3c332f xmlns="5a51b8d0-4da9-4caa-b0ff-564e006871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99EAAE-0930-4D35-916F-15D57A08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fde6f5-f4e3-4115-aed0-6e99493aba75"/>
    <ds:schemaRef ds:uri="911b3c29-199d-4375-860a-e9e2c7d5a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16738D-7BA4-4882-8368-A3F65AF2C0C6}"/>
</file>

<file path=customXml/itemProps3.xml><?xml version="1.0" encoding="utf-8"?>
<ds:datastoreItem xmlns:ds="http://schemas.openxmlformats.org/officeDocument/2006/customXml" ds:itemID="{4EE8C400-F0A5-439E-A82F-6C8A9BDC4BE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6D2A87-B904-41BD-9E13-2561F85221D8}">
  <ds:schemaRefs>
    <ds:schemaRef ds:uri="http://schemas.microsoft.com/office/2006/metadata/properties"/>
    <ds:schemaRef ds:uri="http://schemas.microsoft.com/office/infopath/2007/PartnerControls"/>
    <ds:schemaRef ds:uri="31fde6f5-f4e3-4115-aed0-6e99493aba7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Ellab PowerPoint Template - 2025</Template>
  <TotalTime>90</TotalTime>
  <Words>467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Ellab Sans</vt:lpstr>
      <vt:lpstr>1_ellab</vt:lpstr>
      <vt:lpstr>ellab</vt:lpstr>
      <vt:lpstr>2_ellab</vt:lpstr>
      <vt:lpstr>PowerPoint Presentation</vt:lpstr>
      <vt:lpstr>Competitive Battlecards</vt:lpstr>
      <vt:lpstr>Competitive Battlecards – Lives RF loggers</vt:lpstr>
      <vt:lpstr>Competitive Battlecards – Lives RF loggers</vt:lpstr>
      <vt:lpstr>Competitive Battlecards – Lives RF loggers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Jakob Mieritz</dc:creator>
  <cp:lastModifiedBy>Jakob Mieritz</cp:lastModifiedBy>
  <cp:revision>1</cp:revision>
  <dcterms:created xsi:type="dcterms:W3CDTF">2025-06-24T11:24:55Z</dcterms:created>
  <dcterms:modified xsi:type="dcterms:W3CDTF">2025-06-25T13:02:35Z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0x010100BEED5D9CBCD1A34BB106AAC8A95B3522</vt:lpwstr>
  </property>
  <property fmtid="{D5CDD505-2E9C-101B-9397-08002B2CF9AE}" pid="3" name="_dlc_DocIdItemGuid">
    <vt:lpwstr>6c11a9d2-5223-4203-85fa-e91fa6bd0203</vt:lpwstr>
  </property>
</Properties>
</file>