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722" r:id="rId5"/>
    <p:sldMasterId id="2147483732" r:id="rId6"/>
    <p:sldMasterId id="2147483737" r:id="rId7"/>
  </p:sldMasterIdLst>
  <p:notesMasterIdLst>
    <p:notesMasterId r:id="rId13"/>
  </p:notesMasterIdLst>
  <p:sldIdLst>
    <p:sldId id="256" r:id="rId8"/>
    <p:sldId id="261" r:id="rId9"/>
    <p:sldId id="260" r:id="rId10"/>
    <p:sldId id="417" r:id="rId11"/>
    <p:sldId id="411" r:id="rId12"/>
  </p:sldIdLst>
  <p:sldSz cx="12192000" cy="6858000"/>
  <p:notesSz cx="7315200" cy="123444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7287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7044E-35FE-4018-A1F0-A8F35AFB31A0}" v="16" dt="2025-07-18T12:06:00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>
        <p:guide orient="horz" pos="981"/>
        <p:guide pos="7287"/>
        <p:guide orient="horz" pos="187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Szejko" userId="72bb44d8-1e0c-4109-be82-c57a4fb81907" providerId="ADAL" clId="{1AD7044E-35FE-4018-A1F0-A8F35AFB31A0}"/>
    <pc:docChg chg="undo custSel modSld">
      <pc:chgData name="Aleksandra Szejko" userId="72bb44d8-1e0c-4109-be82-c57a4fb81907" providerId="ADAL" clId="{1AD7044E-35FE-4018-A1F0-A8F35AFB31A0}" dt="2025-07-18T12:06:02.895" v="55" actId="12"/>
      <pc:docMkLst>
        <pc:docMk/>
      </pc:docMkLst>
      <pc:sldChg chg="addSp delSp modSp mod modClrScheme chgLayout">
        <pc:chgData name="Aleksandra Szejko" userId="72bb44d8-1e0c-4109-be82-c57a4fb81907" providerId="ADAL" clId="{1AD7044E-35FE-4018-A1F0-A8F35AFB31A0}" dt="2025-07-18T12:03:47.916" v="4" actId="478"/>
        <pc:sldMkLst>
          <pc:docMk/>
          <pc:sldMk cId="0" sldId="256"/>
        </pc:sldMkLst>
        <pc:spChg chg="add mod ord">
          <ac:chgData name="Aleksandra Szejko" userId="72bb44d8-1e0c-4109-be82-c57a4fb81907" providerId="ADAL" clId="{1AD7044E-35FE-4018-A1F0-A8F35AFB31A0}" dt="2025-07-18T12:03:45.741" v="2"/>
          <ac:spMkLst>
            <pc:docMk/>
            <pc:sldMk cId="0" sldId="256"/>
            <ac:spMk id="2" creationId="{6FB89C7B-BC29-0B28-D435-652D3C239579}"/>
          </ac:spMkLst>
        </pc:spChg>
        <pc:spChg chg="add mod ord">
          <ac:chgData name="Aleksandra Szejko" userId="72bb44d8-1e0c-4109-be82-c57a4fb81907" providerId="ADAL" clId="{1AD7044E-35FE-4018-A1F0-A8F35AFB31A0}" dt="2025-07-18T12:03:39.864" v="1" actId="700"/>
          <ac:spMkLst>
            <pc:docMk/>
            <pc:sldMk cId="0" sldId="256"/>
            <ac:spMk id="3" creationId="{FF33DADD-D9D8-3A7A-26B2-432D48F94117}"/>
          </ac:spMkLst>
        </pc:spChg>
        <pc:spChg chg="del">
          <ac:chgData name="Aleksandra Szejko" userId="72bb44d8-1e0c-4109-be82-c57a4fb81907" providerId="ADAL" clId="{1AD7044E-35FE-4018-A1F0-A8F35AFB31A0}" dt="2025-07-18T12:03:47.916" v="4" actId="478"/>
          <ac:spMkLst>
            <pc:docMk/>
            <pc:sldMk cId="0" sldId="256"/>
            <ac:spMk id="9" creationId="{19CE1DCE-B1EB-4C3A-908E-59EDF6D0B902}"/>
          </ac:spMkLst>
        </pc:spChg>
        <pc:spChg chg="del mod ord">
          <ac:chgData name="Aleksandra Szejko" userId="72bb44d8-1e0c-4109-be82-c57a4fb81907" providerId="ADAL" clId="{1AD7044E-35FE-4018-A1F0-A8F35AFB31A0}" dt="2025-07-18T12:03:39.864" v="1" actId="700"/>
          <ac:spMkLst>
            <pc:docMk/>
            <pc:sldMk cId="0" sldId="256"/>
            <ac:spMk id="5125" creationId="{A817E37A-9CAC-406B-930D-0C501C8362DF}"/>
          </ac:spMkLst>
        </pc:spChg>
        <pc:picChg chg="del">
          <ac:chgData name="Aleksandra Szejko" userId="72bb44d8-1e0c-4109-be82-c57a4fb81907" providerId="ADAL" clId="{1AD7044E-35FE-4018-A1F0-A8F35AFB31A0}" dt="2025-07-18T12:03:47.237" v="3" actId="478"/>
          <ac:picMkLst>
            <pc:docMk/>
            <pc:sldMk cId="0" sldId="256"/>
            <ac:picMk id="5123" creationId="{4672B919-0BD3-4C04-9E32-5B79EEDFA8D6}"/>
          </ac:picMkLst>
        </pc:picChg>
      </pc:sldChg>
      <pc:sldChg chg="addSp delSp modSp mod modClrScheme chgLayout">
        <pc:chgData name="Aleksandra Szejko" userId="72bb44d8-1e0c-4109-be82-c57a4fb81907" providerId="ADAL" clId="{1AD7044E-35FE-4018-A1F0-A8F35AFB31A0}" dt="2025-07-18T12:05:04.570" v="47" actId="948"/>
        <pc:sldMkLst>
          <pc:docMk/>
          <pc:sldMk cId="0" sldId="260"/>
        </pc:sldMkLst>
        <pc:spChg chg="add del mod ord">
          <ac:chgData name="Aleksandra Szejko" userId="72bb44d8-1e0c-4109-be82-c57a4fb81907" providerId="ADAL" clId="{1AD7044E-35FE-4018-A1F0-A8F35AFB31A0}" dt="2025-07-18T12:03:55.741" v="6" actId="700"/>
          <ac:spMkLst>
            <pc:docMk/>
            <pc:sldMk cId="0" sldId="260"/>
            <ac:spMk id="3" creationId="{5EF0BA01-BCC7-4B61-525E-7660BEE05EE3}"/>
          </ac:spMkLst>
        </pc:spChg>
        <pc:spChg chg="add mod ord">
          <ac:chgData name="Aleksandra Szejko" userId="72bb44d8-1e0c-4109-be82-c57a4fb81907" providerId="ADAL" clId="{1AD7044E-35FE-4018-A1F0-A8F35AFB31A0}" dt="2025-07-18T12:05:04.570" v="47" actId="948"/>
          <ac:spMkLst>
            <pc:docMk/>
            <pc:sldMk cId="0" sldId="260"/>
            <ac:spMk id="4" creationId="{B5A6984D-0706-C417-3269-E2D882CABE0D}"/>
          </ac:spMkLst>
        </pc:spChg>
        <pc:spChg chg="add 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260"/>
            <ac:spMk id="5" creationId="{913EA97B-2079-A346-DB21-0BB0CCE41336}"/>
          </ac:spMkLst>
        </pc:spChg>
        <pc:spChg chg="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260"/>
            <ac:spMk id="12290" creationId="{00000000-0000-0000-0000-000000000000}"/>
          </ac:spMkLst>
        </pc:spChg>
        <pc:spChg chg="mod ord">
          <ac:chgData name="Aleksandra Szejko" userId="72bb44d8-1e0c-4109-be82-c57a4fb81907" providerId="ADAL" clId="{1AD7044E-35FE-4018-A1F0-A8F35AFB31A0}" dt="2025-07-18T12:04:35.025" v="32" actId="21"/>
          <ac:spMkLst>
            <pc:docMk/>
            <pc:sldMk cId="0" sldId="260"/>
            <ac:spMk id="12291" creationId="{00000000-0000-0000-0000-000000000000}"/>
          </ac:spMkLst>
        </pc:spChg>
      </pc:sldChg>
      <pc:sldChg chg="addSp delSp modSp mod modClrScheme chgLayout">
        <pc:chgData name="Aleksandra Szejko" userId="72bb44d8-1e0c-4109-be82-c57a4fb81907" providerId="ADAL" clId="{1AD7044E-35FE-4018-A1F0-A8F35AFB31A0}" dt="2025-07-18T12:04:28.682" v="31" actId="948"/>
        <pc:sldMkLst>
          <pc:docMk/>
          <pc:sldMk cId="0" sldId="261"/>
        </pc:sldMkLst>
        <pc:spChg chg="add del mod ord">
          <ac:chgData name="Aleksandra Szejko" userId="72bb44d8-1e0c-4109-be82-c57a4fb81907" providerId="ADAL" clId="{1AD7044E-35FE-4018-A1F0-A8F35AFB31A0}" dt="2025-07-18T12:03:55.741" v="6" actId="700"/>
          <ac:spMkLst>
            <pc:docMk/>
            <pc:sldMk cId="0" sldId="261"/>
            <ac:spMk id="3" creationId="{8BA666B3-89A0-B4B4-F487-1A1E7CAFFE46}"/>
          </ac:spMkLst>
        </pc:spChg>
        <pc:spChg chg="add mod ord">
          <ac:chgData name="Aleksandra Szejko" userId="72bb44d8-1e0c-4109-be82-c57a4fb81907" providerId="ADAL" clId="{1AD7044E-35FE-4018-A1F0-A8F35AFB31A0}" dt="2025-07-18T12:04:28.682" v="31" actId="948"/>
          <ac:spMkLst>
            <pc:docMk/>
            <pc:sldMk cId="0" sldId="261"/>
            <ac:spMk id="4" creationId="{5185A6D3-81DA-EC8F-EF75-A18A4AD3A9FA}"/>
          </ac:spMkLst>
        </pc:spChg>
        <pc:spChg chg="add 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261"/>
            <ac:spMk id="5" creationId="{0C2C49D7-72F0-4A45-3600-46C65219A2A5}"/>
          </ac:spMkLst>
        </pc:spChg>
        <pc:spChg chg="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261"/>
            <ac:spMk id="13314" creationId="{00000000-0000-0000-0000-000000000000}"/>
          </ac:spMkLst>
        </pc:spChg>
        <pc:spChg chg="mod ord">
          <ac:chgData name="Aleksandra Szejko" userId="72bb44d8-1e0c-4109-be82-c57a4fb81907" providerId="ADAL" clId="{1AD7044E-35FE-4018-A1F0-A8F35AFB31A0}" dt="2025-07-18T12:04:04.160" v="8" actId="21"/>
          <ac:spMkLst>
            <pc:docMk/>
            <pc:sldMk cId="0" sldId="261"/>
            <ac:spMk id="13315" creationId="{00000000-0000-0000-0000-000000000000}"/>
          </ac:spMkLst>
        </pc:spChg>
      </pc:sldChg>
      <pc:sldChg chg="addSp delSp modSp mod modClrScheme chgLayout">
        <pc:chgData name="Aleksandra Szejko" userId="72bb44d8-1e0c-4109-be82-c57a4fb81907" providerId="ADAL" clId="{1AD7044E-35FE-4018-A1F0-A8F35AFB31A0}" dt="2025-07-18T12:06:02.895" v="55" actId="12"/>
        <pc:sldMkLst>
          <pc:docMk/>
          <pc:sldMk cId="0" sldId="411"/>
        </pc:sldMkLst>
        <pc:spChg chg="add del mod ord">
          <ac:chgData name="Aleksandra Szejko" userId="72bb44d8-1e0c-4109-be82-c57a4fb81907" providerId="ADAL" clId="{1AD7044E-35FE-4018-A1F0-A8F35AFB31A0}" dt="2025-07-18T12:03:55.741" v="6" actId="700"/>
          <ac:spMkLst>
            <pc:docMk/>
            <pc:sldMk cId="0" sldId="411"/>
            <ac:spMk id="2" creationId="{D8E42E6A-A41D-C938-049D-63F51C93E7D4}"/>
          </ac:spMkLst>
        </pc:spChg>
        <pc:spChg chg="add mod ord">
          <ac:chgData name="Aleksandra Szejko" userId="72bb44d8-1e0c-4109-be82-c57a4fb81907" providerId="ADAL" clId="{1AD7044E-35FE-4018-A1F0-A8F35AFB31A0}" dt="2025-07-18T12:06:02.895" v="55" actId="12"/>
          <ac:spMkLst>
            <pc:docMk/>
            <pc:sldMk cId="0" sldId="411"/>
            <ac:spMk id="3" creationId="{B802C196-8C28-491F-BE57-8DD5883F752A}"/>
          </ac:spMkLst>
        </pc:spChg>
        <pc:spChg chg="add 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411"/>
            <ac:spMk id="4" creationId="{58553C1F-3084-7080-E056-8E6AD351518B}"/>
          </ac:spMkLst>
        </pc:spChg>
        <pc:spChg chg="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411"/>
            <ac:spMk id="13314" creationId="{00000000-0000-0000-0000-000000000000}"/>
          </ac:spMkLst>
        </pc:spChg>
        <pc:spChg chg="mod ord">
          <ac:chgData name="Aleksandra Szejko" userId="72bb44d8-1e0c-4109-be82-c57a4fb81907" providerId="ADAL" clId="{1AD7044E-35FE-4018-A1F0-A8F35AFB31A0}" dt="2025-07-18T12:05:59.491" v="53" actId="21"/>
          <ac:spMkLst>
            <pc:docMk/>
            <pc:sldMk cId="0" sldId="411"/>
            <ac:spMk id="13315" creationId="{00000000-0000-0000-0000-000000000000}"/>
          </ac:spMkLst>
        </pc:spChg>
      </pc:sldChg>
      <pc:sldChg chg="addSp delSp modSp mod modClrScheme chgLayout">
        <pc:chgData name="Aleksandra Szejko" userId="72bb44d8-1e0c-4109-be82-c57a4fb81907" providerId="ADAL" clId="{1AD7044E-35FE-4018-A1F0-A8F35AFB31A0}" dt="2025-07-18T12:05:54.754" v="52" actId="948"/>
        <pc:sldMkLst>
          <pc:docMk/>
          <pc:sldMk cId="0" sldId="417"/>
        </pc:sldMkLst>
        <pc:spChg chg="add del mod ord">
          <ac:chgData name="Aleksandra Szejko" userId="72bb44d8-1e0c-4109-be82-c57a4fb81907" providerId="ADAL" clId="{1AD7044E-35FE-4018-A1F0-A8F35AFB31A0}" dt="2025-07-18T12:03:55.741" v="6" actId="700"/>
          <ac:spMkLst>
            <pc:docMk/>
            <pc:sldMk cId="0" sldId="417"/>
            <ac:spMk id="2" creationId="{D06874A6-B7F9-36BF-A156-C4E0A9D71958}"/>
          </ac:spMkLst>
        </pc:spChg>
        <pc:spChg chg="add mod ord">
          <ac:chgData name="Aleksandra Szejko" userId="72bb44d8-1e0c-4109-be82-c57a4fb81907" providerId="ADAL" clId="{1AD7044E-35FE-4018-A1F0-A8F35AFB31A0}" dt="2025-07-18T12:05:54.754" v="52" actId="948"/>
          <ac:spMkLst>
            <pc:docMk/>
            <pc:sldMk cId="0" sldId="417"/>
            <ac:spMk id="3" creationId="{456AC63F-977C-9AB5-62BB-3C38BA839B8B}"/>
          </ac:spMkLst>
        </pc:spChg>
        <pc:spChg chg="add 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417"/>
            <ac:spMk id="6" creationId="{D25863A5-CB78-8163-9526-3BB50D4C99D2}"/>
          </ac:spMkLst>
        </pc:spChg>
        <pc:spChg chg="mod ord">
          <ac:chgData name="Aleksandra Szejko" userId="72bb44d8-1e0c-4109-be82-c57a4fb81907" providerId="ADAL" clId="{1AD7044E-35FE-4018-A1F0-A8F35AFB31A0}" dt="2025-07-18T12:03:59.384" v="7" actId="700"/>
          <ac:spMkLst>
            <pc:docMk/>
            <pc:sldMk cId="0" sldId="417"/>
            <ac:spMk id="13314" creationId="{00000000-0000-0000-0000-000000000000}"/>
          </ac:spMkLst>
        </pc:spChg>
        <pc:spChg chg="mod ord">
          <ac:chgData name="Aleksandra Szejko" userId="72bb44d8-1e0c-4109-be82-c57a4fb81907" providerId="ADAL" clId="{1AD7044E-35FE-4018-A1F0-A8F35AFB31A0}" dt="2025-07-18T12:05:39.979" v="48" actId="21"/>
          <ac:spMkLst>
            <pc:docMk/>
            <pc:sldMk cId="0" sldId="417"/>
            <ac:spMk id="133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7D9CE5-8828-48A3-AC74-3F8B420F1D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512B8-E33A-48DB-B3DA-5C3F8E9D8B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CD8455-5481-4896-A7B1-FF93C5881CD1}" type="datetimeFigureOut">
              <a:rPr lang="en-DK"/>
              <a:pPr>
                <a:defRPr/>
              </a:pPr>
              <a:t>18/07/2025</a:t>
            </a:fld>
            <a:endParaRPr lang="en-DK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28E9B3-9454-4BED-AAE7-FD4CF9902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DK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AE6F6-F963-4622-9D30-3D1E04FC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5940425"/>
            <a:ext cx="585152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DK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3419-5FBC-4695-B4C8-82160D7F63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DBEFF-0C5E-4AED-A89D-6826CA514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E9D82CD-9447-4E8C-A858-AC9A1263FABD}" type="slidenum">
              <a:rPr lang="en-DK"/>
              <a:pPr>
                <a:defRPr/>
              </a:pPr>
              <a:t>‹#›</a:t>
            </a:fld>
            <a:endParaRPr 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hyperlink" Target="https://www.linkedin.com/company/ellab/" TargetMode="External"/><Relationship Id="rId4" Type="http://schemas.openxmlformats.org/officeDocument/2006/relationships/hyperlink" Target="https://www.ellab.com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8FBFA04-B5B0-4426-812F-FB847CC1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84525"/>
            <a:ext cx="38671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069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18FBFA04-B5B0-4426-812F-FB847CC1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84525"/>
            <a:ext cx="38671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16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73C0B12-6C80-4442-BD7C-A313DD2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25788"/>
            <a:ext cx="3867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72" y="1556544"/>
            <a:ext cx="10273141" cy="37449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80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4" y="2520000"/>
            <a:ext cx="11485563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1"/>
            <a:ext cx="11497038" cy="365126"/>
          </a:xfrm>
        </p:spPr>
        <p:txBody>
          <a:bodyPr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433069-D272-B607-8B74-A7D7FC4E2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6876B20-1E4A-5FDF-79AA-90606B7B7E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2520000"/>
            <a:ext cx="6464040" cy="3644964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6464040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6464040" cy="365125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32688" y="935999"/>
            <a:ext cx="4324350" cy="522896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FE58F630-A0D5-4635-7102-2A2F6E3C8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41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5404473" y="2520000"/>
            <a:ext cx="6452565" cy="3645850"/>
          </a:xfrm>
        </p:spPr>
        <p:txBody>
          <a:bodyPr wrap="square">
            <a:normAutofit/>
          </a:bodyPr>
          <a:lstStyle>
            <a:lvl1pPr marL="0" indent="0">
              <a:lnSpc>
                <a:spcPts val="1600"/>
              </a:lnSpc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404474" y="1566000"/>
            <a:ext cx="6452564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98" y="965049"/>
            <a:ext cx="6464040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C2D7A45-F5DF-7918-0C72-44D531DB70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936000"/>
            <a:ext cx="4324350" cy="5229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a-DK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AD4D8A8E-012A-80EF-4E00-3E736B28E8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71476" y="1566000"/>
            <a:ext cx="11485562" cy="720000"/>
          </a:xfrm>
        </p:spPr>
        <p:txBody>
          <a:bodyPr wrap="square">
            <a:noAutofit/>
          </a:bodyPr>
          <a:lstStyle>
            <a:lvl1pPr marL="0" indent="0">
              <a:lnSpc>
                <a:spcPts val="18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36000"/>
            <a:ext cx="11497038" cy="360000"/>
          </a:xfrm>
        </p:spPr>
        <p:txBody>
          <a:bodyPr wrap="square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8C364EF-8BA1-3690-B05C-45C03F05C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4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4">
            <a:extLst>
              <a:ext uri="{FF2B5EF4-FFF2-40B4-BE49-F238E27FC236}">
                <a16:creationId xmlns:a16="http://schemas.microsoft.com/office/drawing/2014/main" id="{2ABA36BD-9324-6825-8DB4-BA7CC7BCF5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7038" y="2520000"/>
            <a:ext cx="5400000" cy="3645850"/>
          </a:xfrm>
        </p:spPr>
        <p:txBody>
          <a:bodyPr/>
          <a:lstStyle>
            <a:lvl1pPr>
              <a:lnSpc>
                <a:spcPts val="1600"/>
              </a:lnSpc>
              <a:defRPr sz="1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144073-8049-9F66-3EC9-D55F7E8C6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5575" y="6392545"/>
            <a:ext cx="818509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5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pic>
        <p:nvPicPr>
          <p:cNvPr id="3" name="Billede 1" descr="Et billede, der indeholder Grafik, Font/skrifttype, grafisk design, logo&#10;&#10;Indhold genereret af kunstig intelligens kan være forkert.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2075"/>
            <a:ext cx="549598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Body Text</a:t>
            </a:r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5448ED32-B925-AA4A-EF8E-139E026961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65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cy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E42792-7D13-C021-931E-6B63952835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2748" y="693053"/>
            <a:ext cx="1746504" cy="5151082"/>
          </a:xfrm>
          <a:prstGeom prst="rect">
            <a:avLst/>
          </a:prstGeom>
        </p:spPr>
      </p:pic>
      <p:sp>
        <p:nvSpPr>
          <p:cNvPr id="2" name="Pladsholder til tekst 3"/>
          <p:cNvSpPr>
            <a:spLocks noGrp="1"/>
          </p:cNvSpPr>
          <p:nvPr>
            <p:ph type="body" sz="half" idx="10" hasCustomPrompt="1"/>
          </p:nvPr>
        </p:nvSpPr>
        <p:spPr>
          <a:xfrm>
            <a:off x="371475" y="3868069"/>
            <a:ext cx="4237101" cy="205184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Body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27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371475" y="3026546"/>
            <a:ext cx="4237101" cy="314510"/>
          </a:xfrm>
        </p:spPr>
        <p:txBody>
          <a:bodyPr wrap="square">
            <a:spAutoFit/>
          </a:bodyPr>
          <a:lstStyle>
            <a:lvl1pPr marL="0" indent="0">
              <a:lnSpc>
                <a:spcPts val="2600"/>
              </a:lnSpc>
              <a:buNone/>
              <a:defRPr sz="2100" b="1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/>
              <a:t>Subtitle</a:t>
            </a:r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1728000"/>
            <a:ext cx="4248577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endParaRPr lang="da-DK" dirty="0"/>
          </a:p>
        </p:txBody>
      </p:sp>
      <p:pic>
        <p:nvPicPr>
          <p:cNvPr id="7" name="Billede 1">
            <a:extLst>
              <a:ext uri="{FF2B5EF4-FFF2-40B4-BE49-F238E27FC236}">
                <a16:creationId xmlns:a16="http://schemas.microsoft.com/office/drawing/2014/main" id="{A42DB8ED-5D3C-6FA8-0BBF-D50FE7DAE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5">
            <a:extLst>
              <a:ext uri="{FF2B5EF4-FFF2-40B4-BE49-F238E27FC236}">
                <a16:creationId xmlns:a16="http://schemas.microsoft.com/office/drawing/2014/main" id="{0C08EC35-69EE-AD1E-CB40-57F679FBF1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09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1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4137AC0D-7540-76C8-C1AE-A09D24A2CA8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32ADEE3F-41B3-E072-2393-677D26B9C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2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29B56DD9-5B8D-56AE-78E5-C66BDAE7814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D4BDF3EF-1FCD-1E2C-99AF-BEF35A92BD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73C0B12-6C80-4442-BD7C-A313DD23A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25788"/>
            <a:ext cx="3867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72" y="1556544"/>
            <a:ext cx="10273141" cy="37449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F6898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66" y="332655"/>
            <a:ext cx="9245533" cy="827807"/>
          </a:xfrm>
          <a:prstGeom prst="rect">
            <a:avLst/>
          </a:prstGeom>
        </p:spPr>
        <p:txBody>
          <a:bodyPr anchor="ctr"/>
          <a:lstStyle>
            <a:lvl1pPr>
              <a:defRPr sz="2800" b="0">
                <a:solidFill>
                  <a:srgbClr val="1F68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413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 3 + agenda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3"/>
          <p:cNvSpPr>
            <a:spLocks noGrp="1"/>
          </p:cNvSpPr>
          <p:nvPr>
            <p:ph type="body" sz="half" idx="10"/>
          </p:nvPr>
        </p:nvSpPr>
        <p:spPr>
          <a:xfrm>
            <a:off x="371475" y="3821950"/>
            <a:ext cx="5724525" cy="205184"/>
          </a:xfrm>
        </p:spPr>
        <p:txBody>
          <a:bodyPr wrap="square">
            <a:spAutoFit/>
          </a:bodyPr>
          <a:lstStyle>
            <a:lvl1pPr marL="285750" indent="-285750">
              <a:lnSpc>
                <a:spcPts val="1600"/>
              </a:lnSpc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728000"/>
            <a:ext cx="5736000" cy="1654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</a:t>
            </a:r>
            <a:br>
              <a:rPr lang="en-US" noProof="0" dirty="0"/>
            </a:br>
            <a:r>
              <a:rPr lang="en-US" noProof="0" dirty="0"/>
              <a:t>3 lines</a:t>
            </a:r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016FFF3-4074-E198-B0F4-80A26178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1">
            <a:extLst>
              <a:ext uri="{FF2B5EF4-FFF2-40B4-BE49-F238E27FC236}">
                <a16:creationId xmlns:a16="http://schemas.microsoft.com/office/drawing/2014/main" id="{62635703-E52F-71BC-D1F4-BF990A79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71C7391-1C94-64BD-92E9-61CBC1F84B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944563"/>
            <a:ext cx="11497038" cy="1102866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Title Here</a:t>
            </a:r>
            <a:br>
              <a:rPr lang="en-US" noProof="0" dirty="0"/>
            </a:br>
            <a:r>
              <a:rPr lang="en-US" noProof="0" dirty="0"/>
              <a:t>Up to 2 lines</a:t>
            </a:r>
            <a:endParaRPr lang="da-DK" dirty="0"/>
          </a:p>
        </p:txBody>
      </p:sp>
      <p:sp>
        <p:nvSpPr>
          <p:cNvPr id="5" name="Pladsholder til medieklip 4">
            <a:extLst>
              <a:ext uri="{FF2B5EF4-FFF2-40B4-BE49-F238E27FC236}">
                <a16:creationId xmlns:a16="http://schemas.microsoft.com/office/drawing/2014/main" id="{59F1AD72-C172-CBE2-C555-993FF5F511D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840451" y="2257805"/>
            <a:ext cx="6511098" cy="3896428"/>
          </a:xfrm>
        </p:spPr>
        <p:txBody>
          <a:bodyPr/>
          <a:lstStyle/>
          <a:p>
            <a:r>
              <a:rPr lang="en-US"/>
              <a:t>Click icon to add media</a:t>
            </a:r>
            <a:endParaRPr lang="da-DK"/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E881B0EB-12D2-9055-F003-E560E963C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91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/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">
            <a:extLst>
              <a:ext uri="{FF2B5EF4-FFF2-40B4-BE49-F238E27FC236}">
                <a16:creationId xmlns:a16="http://schemas.microsoft.com/office/drawing/2014/main" id="{AD0F86D2-6CBC-B132-2F53-416B3C9BD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155671" y="192075"/>
            <a:ext cx="549405" cy="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hlinkClick r:id="rId4"/>
            <a:extLst>
              <a:ext uri="{FF2B5EF4-FFF2-40B4-BE49-F238E27FC236}">
                <a16:creationId xmlns:a16="http://schemas.microsoft.com/office/drawing/2014/main" id="{C59D8A96-938A-E83F-A089-2B4359555F33}"/>
              </a:ext>
            </a:extLst>
          </p:cNvPr>
          <p:cNvSpPr/>
          <p:nvPr userDrawn="1"/>
        </p:nvSpPr>
        <p:spPr>
          <a:xfrm>
            <a:off x="1725853" y="4426665"/>
            <a:ext cx="2502435" cy="24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hlinkClick r:id="rId5"/>
            <a:extLst>
              <a:ext uri="{FF2B5EF4-FFF2-40B4-BE49-F238E27FC236}">
                <a16:creationId xmlns:a16="http://schemas.microsoft.com/office/drawing/2014/main" id="{9226D4BF-70A2-3657-700D-D60918386FCE}"/>
              </a:ext>
            </a:extLst>
          </p:cNvPr>
          <p:cNvSpPr/>
          <p:nvPr userDrawn="1"/>
        </p:nvSpPr>
        <p:spPr>
          <a:xfrm>
            <a:off x="1725853" y="4805464"/>
            <a:ext cx="4000496" cy="278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5">
            <a:extLst>
              <a:ext uri="{FF2B5EF4-FFF2-40B4-BE49-F238E27FC236}">
                <a16:creationId xmlns:a16="http://schemas.microsoft.com/office/drawing/2014/main" id="{74F8FD49-2D02-8955-23DE-BA689703FB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576" y="6392545"/>
            <a:ext cx="818506" cy="3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68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1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Title Here</a:t>
            </a:r>
          </a:p>
        </p:txBody>
      </p:sp>
    </p:spTree>
    <p:extLst>
      <p:ext uri="{BB962C8B-B14F-4D97-AF65-F5344CB8AC3E}">
        <p14:creationId xmlns:p14="http://schemas.microsoft.com/office/powerpoint/2010/main" val="304783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463869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8131AF1-63AB-3BE4-572F-86E6886982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525" y="4852200"/>
            <a:ext cx="2903900" cy="1701000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40919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34337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34231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548BDC-2B65-1D20-133B-D9F1A4E45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500" y="1119187"/>
            <a:ext cx="2802300" cy="1725613"/>
          </a:xfrm>
        </p:spPr>
        <p:txBody>
          <a:bodyPr/>
          <a:lstStyle>
            <a:lvl1pPr>
              <a:lnSpc>
                <a:spcPts val="3200"/>
              </a:lnSpc>
              <a:defRPr sz="3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978145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F02C19-4687-4CAC-982C-0F5E4BB97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4625"/>
            <a:ext cx="12192000" cy="333375"/>
          </a:xfrm>
          <a:prstGeom prst="rect">
            <a:avLst/>
          </a:prstGeom>
          <a:solidFill>
            <a:srgbClr val="1F689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B126C230-B5D0-4A36-8C33-9DDEA198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6484938"/>
            <a:ext cx="20161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a-DK" altLang="en-US"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ellab.com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B2766517-9836-44B2-8D8D-EFBAA1029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276475"/>
            <a:ext cx="67198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da-DK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8597E-DE8F-4C9F-AF03-2D3B5DB10E4A}"/>
              </a:ext>
            </a:extLst>
          </p:cNvPr>
          <p:cNvSpPr/>
          <p:nvPr/>
        </p:nvSpPr>
        <p:spPr>
          <a:xfrm>
            <a:off x="1295400" y="1196975"/>
            <a:ext cx="10896600" cy="71438"/>
          </a:xfrm>
          <a:prstGeom prst="rect">
            <a:avLst/>
          </a:prstGeom>
          <a:solidFill>
            <a:srgbClr val="1F6898"/>
          </a:solidFill>
          <a:ln>
            <a:solidFill>
              <a:srgbClr val="1F6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1F6898"/>
              </a:solidFill>
            </a:endParaRPr>
          </a:p>
        </p:txBody>
      </p:sp>
      <p:sp>
        <p:nvSpPr>
          <p:cNvPr id="1030" name="TextBox 8">
            <a:extLst>
              <a:ext uri="{FF2B5EF4-FFF2-40B4-BE49-F238E27FC236}">
                <a16:creationId xmlns:a16="http://schemas.microsoft.com/office/drawing/2014/main" id="{5B9EB947-9948-4A19-80EC-93A9EF71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63" y="6535738"/>
            <a:ext cx="576262" cy="322262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6666580B-20BB-4F81-A5E8-64A174E4C5A4}" type="slidenum">
              <a:rPr lang="en-GB" altLang="en-DK" sz="1200" smtClean="0">
                <a:solidFill>
                  <a:schemeClr val="bg1"/>
                </a:solidFill>
              </a:rPr>
              <a:pPr algn="ctr">
                <a:defRPr/>
              </a:pPr>
              <a:t>‹#›</a:t>
            </a:fld>
            <a:endParaRPr lang="en-GB" altLang="en-DK" sz="1200">
              <a:solidFill>
                <a:schemeClr val="bg1"/>
              </a:solidFill>
            </a:endParaRPr>
          </a:p>
        </p:txBody>
      </p:sp>
      <p:pic>
        <p:nvPicPr>
          <p:cNvPr id="1031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C892C0-5584-48E0-B7E2-6B6B0132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t="8504" r="7593" b="7877"/>
          <a:stretch>
            <a:fillRect/>
          </a:stretch>
        </p:blipFill>
        <p:spPr bwMode="auto">
          <a:xfrm>
            <a:off x="10725150" y="333375"/>
            <a:ext cx="8286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1F689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tabLst>
          <a:tab pos="95250" algn="l"/>
        </a:tabLst>
        <a:defRPr sz="3000">
          <a:solidFill>
            <a:srgbClr val="000000"/>
          </a:solidFill>
          <a:latin typeface="Arial" charset="0"/>
        </a:defRPr>
      </a:lvl9pPr>
    </p:titleStyle>
    <p:bodyStyle>
      <a:lvl1pPr marL="355600" indent="-355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100000"/>
        <a:buFont typeface="Arial" panose="020B0604020202020204" pitchFamily="34" charset="0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23900" indent="-188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</a:defRPr>
      </a:lvl2pPr>
      <a:lvl3pPr marL="10795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</a:defRPr>
      </a:lvl3pPr>
      <a:lvl4pPr marL="14351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</a:defRPr>
      </a:lvl4pPr>
      <a:lvl5pPr marL="1790700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1F6898"/>
        </a:buClr>
        <a:buSzPct val="80000"/>
        <a:buFont typeface="Arial" panose="020B0604020202020204" pitchFamily="34" charset="0"/>
        <a:buChar char="•"/>
        <a:defRPr sz="1600">
          <a:solidFill>
            <a:schemeClr val="tx2"/>
          </a:solidFill>
          <a:latin typeface="+mn-lt"/>
        </a:defRPr>
      </a:lvl5pPr>
      <a:lvl6pPr marL="22479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7051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1623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619500" indent="-17621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CE1141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7546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</p:sldLayoutIdLst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8" orient="horz" pos="141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accent1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893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93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9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ekst 2">
            <a:extLst>
              <a:ext uri="{FF2B5EF4-FFF2-40B4-BE49-F238E27FC236}">
                <a16:creationId xmlns:a16="http://schemas.microsoft.com/office/drawing/2014/main" id="{3D8D2EA0-B3A3-95C8-662B-F82FB3C37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242192"/>
            <a:ext cx="11497038" cy="35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  <a:p>
            <a:pPr lvl="1"/>
            <a:r>
              <a:rPr lang="en-US" altLang="da-DK" noProof="0" dirty="0"/>
              <a:t>Second level</a:t>
            </a:r>
          </a:p>
          <a:p>
            <a:pPr lvl="2"/>
            <a:r>
              <a:rPr lang="en-US" altLang="da-DK" noProof="0" dirty="0"/>
              <a:t>Third level</a:t>
            </a:r>
          </a:p>
          <a:p>
            <a:pPr lvl="3"/>
            <a:r>
              <a:rPr lang="en-US" altLang="da-DK" noProof="0" dirty="0"/>
              <a:t>Fourth level</a:t>
            </a:r>
          </a:p>
          <a:p>
            <a:pPr lvl="4"/>
            <a:r>
              <a:rPr lang="en-US" altLang="da-DK" noProof="0" dirty="0"/>
              <a:t>Fifth level</a:t>
            </a:r>
          </a:p>
        </p:txBody>
      </p:sp>
      <p:sp>
        <p:nvSpPr>
          <p:cNvPr id="1027" name="Pladsholder til titel 11">
            <a:extLst>
              <a:ext uri="{FF2B5EF4-FFF2-40B4-BE49-F238E27FC236}">
                <a16:creationId xmlns:a16="http://schemas.microsoft.com/office/drawing/2014/main" id="{A4C73BC1-F159-B3CC-D5A6-7EF3319DE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936000"/>
            <a:ext cx="114970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noProof="0" dirty="0"/>
              <a:t>Click to add text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9F2AEA-39CB-64E8-EFC7-15F8793B04D6}"/>
              </a:ext>
            </a:extLst>
          </p:cNvPr>
          <p:cNvSpPr txBox="1"/>
          <p:nvPr/>
        </p:nvSpPr>
        <p:spPr>
          <a:xfrm>
            <a:off x="11222129" y="6441893"/>
            <a:ext cx="645834" cy="3014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lnSpc>
                <a:spcPts val="1600"/>
              </a:lnSpc>
            </a:pPr>
            <a:fld id="{21BE3427-6350-7449-907E-202CD6E1E8BD}" type="slidenum">
              <a:rPr lang="da-DK" sz="1400" smtClean="0">
                <a:solidFill>
                  <a:schemeClr val="bg2"/>
                </a:solidFill>
                <a:latin typeface="+mn-lt"/>
              </a:rPr>
              <a:pPr algn="r">
                <a:lnSpc>
                  <a:spcPts val="1600"/>
                </a:lnSpc>
              </a:pPr>
              <a:t>‹#›</a:t>
            </a:fld>
            <a:endParaRPr lang="da-DK" sz="1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2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/>
  <p:txStyles>
    <p:titleStyle>
      <a:lvl1pPr algn="l" rtl="0" eaLnBrk="1" fontAlgn="base" hangingPunct="1">
        <a:lnSpc>
          <a:spcPts val="4300"/>
        </a:lnSpc>
        <a:spcBef>
          <a:spcPct val="0"/>
        </a:spcBef>
        <a:spcAft>
          <a:spcPct val="0"/>
        </a:spcAft>
        <a:defRPr sz="4200" b="1" kern="1200">
          <a:solidFill>
            <a:schemeClr val="tx2"/>
          </a:solidFill>
          <a:latin typeface="+mj-lt"/>
          <a:ea typeface="Ellab Sans" panose="02000503000000020004" pitchFamily="2" charset="0"/>
          <a:cs typeface="Ellab Sans" panose="02000503000000020004" pitchFamily="2" charset="0"/>
        </a:defRPr>
      </a:lvl1pPr>
      <a:lvl2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2pPr>
      <a:lvl3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3pPr>
      <a:lvl4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4pPr>
      <a:lvl5pPr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5pPr>
      <a:lvl6pPr marL="4572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6pPr>
      <a:lvl7pPr marL="9144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7pPr>
      <a:lvl8pPr marL="13716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8pPr>
      <a:lvl9pPr marL="1828800" algn="l" rtl="0" eaLnBrk="1" fontAlgn="base" hangingPunct="1">
        <a:lnSpc>
          <a:spcPts val="5000"/>
        </a:lnSpc>
        <a:spcBef>
          <a:spcPct val="0"/>
        </a:spcBef>
        <a:spcAft>
          <a:spcPct val="0"/>
        </a:spcAft>
        <a:defRPr sz="5000" b="1">
          <a:solidFill>
            <a:schemeClr val="tx2"/>
          </a:solidFill>
          <a:latin typeface="Ellab Sans" panose="02000503000000020004" pitchFamily="2" charset="0"/>
          <a:ea typeface="Ellab Sans" panose="02000503000000020004" pitchFamily="2" charset="0"/>
          <a:cs typeface="Ellab Sans" panose="02000503000000020004" pitchFamily="2" charset="0"/>
        </a:defRPr>
      </a:lvl9pPr>
    </p:titleStyle>
    <p:bodyStyle>
      <a:lvl1pPr marL="0" indent="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1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1pPr>
      <a:lvl2pPr marL="800100" indent="-3429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400" b="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200" b="1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Ellab Sans" panose="02000503000000020004" pitchFamily="2" charset="0"/>
          <a:cs typeface="Ellab Sans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06">
          <p15:clr>
            <a:srgbClr val="F26B43"/>
          </p15:clr>
        </p15:guide>
        <p15:guide id="2" pos="3840">
          <p15:clr>
            <a:srgbClr val="F26B43"/>
          </p15:clr>
        </p15:guide>
        <p15:guide id="3" pos="98">
          <p15:clr>
            <a:srgbClr val="F26B43"/>
          </p15:clr>
        </p15:guide>
        <p15:guide id="4" pos="234">
          <p15:clr>
            <a:srgbClr val="F26B43"/>
          </p15:clr>
        </p15:guide>
        <p15:guide id="5" pos="7469">
          <p15:clr>
            <a:srgbClr val="F26B43"/>
          </p15:clr>
        </p15:guide>
        <p15:guide id="6" pos="7582">
          <p15:clr>
            <a:srgbClr val="F26B43"/>
          </p15:clr>
        </p15:guide>
        <p15:guide id="7" orient="horz" pos="595">
          <p15:clr>
            <a:srgbClr val="F26B43"/>
          </p15:clr>
        </p15:guide>
        <p15:guide id="8" orient="horz" pos="141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E0B74DF-537D-46F8-A97C-C7CFC844CF3E}"/>
              </a:ext>
            </a:extLst>
          </p:cNvPr>
          <p:cNvSpPr txBox="1">
            <a:spLocks/>
          </p:cNvSpPr>
          <p:nvPr/>
        </p:nvSpPr>
        <p:spPr bwMode="auto">
          <a:xfrm>
            <a:off x="1406525" y="5605463"/>
            <a:ext cx="3567113" cy="431800"/>
          </a:xfrm>
          <a:prstGeom prst="rect">
            <a:avLst/>
          </a:prstGeom>
          <a:noFill/>
          <a:ln>
            <a:noFill/>
          </a:ln>
        </p:spPr>
        <p:txBody>
          <a:bodyPr lIns="0"/>
          <a:lstStyle>
            <a:lvl1pPr marL="355600" indent="-355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1889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0795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351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90700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6898"/>
              </a:buClr>
              <a:buSzPct val="8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479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7051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1623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619500" indent="-17621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E1141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89C7B-BC29-0B28-D435-652D3C23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TrackSense® Pro </a:t>
            </a:r>
            <a:br>
              <a:rPr lang="en-US" dirty="0"/>
            </a:br>
            <a:r>
              <a:rPr lang="en-US" dirty="0"/>
              <a:t>Reader Station 3.1G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3DADD-D9D8-3A7A-26B2-432D48F9411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5A6D3-81DA-EC8F-EF75-A18A4AD3A9F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ValSuite software can be operated from a single laptop or be integrated into large-scale IT systems being fully compatible with:</a:t>
            </a:r>
            <a:endParaRPr lang="en-DK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Client server solutions with a central server database e.g. Citrix solutions</a:t>
            </a:r>
            <a:endParaRPr lang="en-DK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Virtual Servers and remote desktops</a:t>
            </a:r>
            <a:endParaRPr lang="en-DK" dirty="0"/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Cloud solutions like the Amazon Web Service (AWS)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 it is essential that also the Reader Station can be connected via Ethernet. </a:t>
            </a:r>
            <a:endParaRPr lang="en-DK" dirty="0"/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All new systems (no change of ordering numbers) will automatically be delivered with this new Multi Reader Station 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New Multi RS 3.1G can of course still be operated the traditional way using USB connection.</a:t>
            </a:r>
            <a:endParaRPr lang="en-US" sz="1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 RS 3.1G - Market Positioning</a:t>
            </a:r>
            <a:endParaRPr lang="da-DK" sz="26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2C49D7-72F0-4A45-3600-46C65219A2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BBAE8-ECB1-43AF-A8C9-01964F41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926" y="1820779"/>
            <a:ext cx="2999874" cy="41137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984D-0706-C417-3269-E2D882CABE0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-987306" y="2286000"/>
            <a:ext cx="6464040" cy="364496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657350" lvl="3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IP</a:t>
            </a:r>
            <a:r>
              <a:rPr lang="en-US" sz="1800" dirty="0"/>
              <a:t> (Internet Protocol) and </a:t>
            </a:r>
            <a:r>
              <a:rPr lang="en-US" sz="1800" b="1" dirty="0"/>
              <a:t>MAC </a:t>
            </a:r>
            <a:r>
              <a:rPr lang="en-US" sz="1800" dirty="0"/>
              <a:t>(Media Access Control) addresses shown on the Multi Reader Station 3.1G backside through the sight glass are the addresses that uniquely defines the RS and its connection in a network. </a:t>
            </a:r>
          </a:p>
          <a:p>
            <a:pPr marL="2114550" lvl="4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IP address (1</a:t>
            </a:r>
            <a:r>
              <a:rPr lang="en-US" sz="1800" baseline="30000" dirty="0"/>
              <a:t>st</a:t>
            </a:r>
            <a:r>
              <a:rPr lang="en-US" sz="1800" dirty="0"/>
              <a:t> line) is a number assigned to the connection in the network. The setup of this is done easily in ValSuite using the Control Center functionality</a:t>
            </a:r>
            <a:endParaRPr lang="en-DK" sz="1800" dirty="0"/>
          </a:p>
          <a:p>
            <a:pPr marL="2114550" lvl="4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MAC address (2</a:t>
            </a:r>
            <a:r>
              <a:rPr lang="en-US" sz="1800" baseline="30000" dirty="0"/>
              <a:t>nd</a:t>
            </a:r>
            <a:r>
              <a:rPr lang="en-US" sz="1800" dirty="0"/>
              <a:t> line) is the unique number assigned to the NIC card by the manufacturer (Ellab)</a:t>
            </a:r>
            <a:endParaRPr lang="en-DK" sz="1800" dirty="0"/>
          </a:p>
          <a:p>
            <a:pPr marL="1544637" lvl="3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	</a:t>
            </a:r>
            <a:endParaRPr lang="en-US" dirty="0"/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 RS 3.1G – How does it work ?</a:t>
            </a:r>
            <a:br>
              <a:rPr lang="en-DK" sz="1400" dirty="0"/>
            </a:br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3EA97B-2079-A346-DB21-0BB0CCE413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2A15D-BEB3-46A4-8983-C2F54DD8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615" y="2006507"/>
            <a:ext cx="2583364" cy="32949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AC63F-977C-9AB5-62BB-3C38BA839B8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Connect the </a:t>
            </a:r>
            <a:r>
              <a:rPr lang="en-US" b="1" dirty="0"/>
              <a:t>power supply </a:t>
            </a:r>
            <a:r>
              <a:rPr lang="en-US" dirty="0"/>
              <a:t>and </a:t>
            </a:r>
            <a:r>
              <a:rPr lang="en-US" b="1" dirty="0"/>
              <a:t>ethernet cable </a:t>
            </a:r>
            <a:r>
              <a:rPr lang="en-US" dirty="0"/>
              <a:t>to the reader station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Connect the reader station to the PC using the </a:t>
            </a:r>
            <a:r>
              <a:rPr lang="en-US" b="1" dirty="0"/>
              <a:t>USB cable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Read and note the reader station </a:t>
            </a:r>
            <a:r>
              <a:rPr lang="en-US" b="1" dirty="0"/>
              <a:t>IP address </a:t>
            </a:r>
            <a:r>
              <a:rPr lang="en-US" dirty="0"/>
              <a:t>located under the station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Open the ValSuite user menu, </a:t>
            </a:r>
            <a:r>
              <a:rPr lang="en-US" b="1" dirty="0"/>
              <a:t>Tools /</a:t>
            </a:r>
            <a:r>
              <a:rPr lang="en-US" dirty="0"/>
              <a:t> </a:t>
            </a:r>
            <a:r>
              <a:rPr lang="en-US" b="1" dirty="0"/>
              <a:t>Communication Settings /TrackSense </a:t>
            </a:r>
            <a:endParaRPr lang="en-US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Choose “</a:t>
            </a:r>
            <a:r>
              <a:rPr lang="en-US" b="1" dirty="0"/>
              <a:t>Ethernet</a:t>
            </a:r>
            <a:r>
              <a:rPr lang="en-US" dirty="0"/>
              <a:t>” and enter the IP address and an Alias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Select “</a:t>
            </a:r>
            <a:r>
              <a:rPr lang="en-US" b="1" dirty="0"/>
              <a:t>Close</a:t>
            </a:r>
            <a:r>
              <a:rPr lang="en-US" dirty="0"/>
              <a:t>” and remove the USB cable from the reader station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Use “</a:t>
            </a:r>
            <a:r>
              <a:rPr lang="en-US" b="1" dirty="0"/>
              <a:t>Test</a:t>
            </a:r>
            <a:r>
              <a:rPr lang="en-US" dirty="0"/>
              <a:t>” to control functionality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algn="just"/>
            <a:endParaRPr lang="da-DK" sz="1800" dirty="0"/>
          </a:p>
          <a:p>
            <a:pPr algn="just"/>
            <a:endParaRPr lang="da-DK" sz="1800" dirty="0"/>
          </a:p>
          <a:p>
            <a:pPr algn="just"/>
            <a:endParaRPr lang="da-DK" sz="1800" dirty="0"/>
          </a:p>
          <a:p>
            <a:pPr lvl="1" algn="just"/>
            <a:endParaRPr lang="da-DK" sz="1600" dirty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 RS 3.1G – Easy to connect</a:t>
            </a:r>
            <a:endParaRPr lang="da-DK" sz="26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5863A5-CB78-8163-9526-3BB50D4C99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F5768-0D49-470F-9CEB-AC316F334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926" y="1535113"/>
            <a:ext cx="1329779" cy="99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B118F-8C66-4776-B8C4-29A4DF6AC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759" y="2165685"/>
            <a:ext cx="1179776" cy="93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05B22-D0CA-424B-A6BB-19A86C119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957" y="5543822"/>
            <a:ext cx="1361748" cy="965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B5E46-88A3-43EE-8F8A-F9F7A560B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866" y="3994288"/>
            <a:ext cx="2992188" cy="1488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41D638-75BE-42F2-87CA-A26A4133F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9030" y="3994288"/>
            <a:ext cx="1058659" cy="14795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4DC7A-4D21-420D-9FA9-F26DD31E2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866" y="3139285"/>
            <a:ext cx="2247148" cy="7008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2C196-8C28-491F-BE57-8DD5883F752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Connection to Ethernet via build in Ethernet / LAN 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 for Citrix or Remote Desktop installations like AWS (Amazon Web Services)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Setup via ValSuite Control Center using USB and Ethernet cable </a:t>
            </a:r>
            <a:endParaRPr lang="en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Operated with Ethernet cable and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 and MAC address shown in window at RS bottom plate for easy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with ValSuite 5.3.x version or later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 RS 3.1G – Summary at a glance</a:t>
            </a:r>
            <a:endParaRPr lang="da-DK" sz="26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553C1F-3084-7080-E056-8E6AD35151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E8A15-684F-4193-96EB-F76281EC8DA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47" y="1645214"/>
            <a:ext cx="1744829" cy="91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F601-5735-4509-A016-57FE5337C5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89" y="4253307"/>
            <a:ext cx="1744829" cy="214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27C3E-A592-4BD8-BB62-6738E8893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811" y="2849186"/>
            <a:ext cx="2992188" cy="1488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Ellab">
  <a:themeElements>
    <a:clrScheme name="Ellab">
      <a:dk1>
        <a:srgbClr val="1F6898"/>
      </a:dk1>
      <a:lt1>
        <a:srgbClr val="FFFFFF"/>
      </a:lt1>
      <a:dk2>
        <a:srgbClr val="000000"/>
      </a:dk2>
      <a:lt2>
        <a:srgbClr val="808080"/>
      </a:lt2>
      <a:accent1>
        <a:srgbClr val="1F6898"/>
      </a:accent1>
      <a:accent2>
        <a:srgbClr val="0F9CD8"/>
      </a:accent2>
      <a:accent3>
        <a:srgbClr val="FFFFFF"/>
      </a:accent3>
      <a:accent4>
        <a:srgbClr val="D2E7F6"/>
      </a:accent4>
      <a:accent5>
        <a:srgbClr val="AAE2CA"/>
      </a:accent5>
      <a:accent6>
        <a:srgbClr val="2D2DB9"/>
      </a:accent6>
      <a:hlink>
        <a:srgbClr val="0F9CD8"/>
      </a:hlink>
      <a:folHlink>
        <a:srgbClr val="B2B2B2"/>
      </a:folHlink>
    </a:clrScheme>
    <a:fontScheme name="Slide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lab" id="{581CD130-44DA-456E-A22F-3A86886B9B86}" vid="{0B5AA035-E539-4523-8630-C13F6E605144}"/>
    </a:ext>
  </a:extLst>
</a:theme>
</file>

<file path=ppt/theme/theme2.xml><?xml version="1.0" encoding="utf-8"?>
<a:theme xmlns:a="http://schemas.openxmlformats.org/drawingml/2006/main" name="1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31017088-36D7-45E9-9106-8C64A501F278}"/>
    </a:ext>
  </a:extLst>
</a:theme>
</file>

<file path=ppt/theme/theme3.xml><?xml version="1.0" encoding="utf-8"?>
<a:theme xmlns:a="http://schemas.openxmlformats.org/drawingml/2006/main" name="2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38D3DC4F-CBF3-41EA-92C1-7B7AFD63B46E}"/>
    </a:ext>
  </a:extLst>
</a:theme>
</file>

<file path=ppt/theme/theme4.xml><?xml version="1.0" encoding="utf-8"?>
<a:theme xmlns:a="http://schemas.openxmlformats.org/drawingml/2006/main" name="3_ellab">
  <a:themeElements>
    <a:clrScheme name="ELLAB">
      <a:dk1>
        <a:srgbClr val="000000"/>
      </a:dk1>
      <a:lt1>
        <a:srgbClr val="FFFFFF"/>
      </a:lt1>
      <a:dk2>
        <a:srgbClr val="00004B"/>
      </a:dk2>
      <a:lt2>
        <a:srgbClr val="FFFFFF"/>
      </a:lt2>
      <a:accent1>
        <a:srgbClr val="17AAE2"/>
      </a:accent1>
      <a:accent2>
        <a:srgbClr val="ADD6EE"/>
      </a:accent2>
      <a:accent3>
        <a:srgbClr val="E9F2FA"/>
      </a:accent3>
      <a:accent4>
        <a:srgbClr val="00004B"/>
      </a:accent4>
      <a:accent5>
        <a:srgbClr val="7BC70F"/>
      </a:accent5>
      <a:accent6>
        <a:srgbClr val="A01966"/>
      </a:accent6>
      <a:hlink>
        <a:srgbClr val="00AEEF"/>
      </a:hlink>
      <a:folHlink>
        <a:srgbClr val="FBB040"/>
      </a:folHlink>
    </a:clrScheme>
    <a:fontScheme name="Ellab Sans">
      <a:majorFont>
        <a:latin typeface="Ellab Sans"/>
        <a:ea typeface=""/>
        <a:cs typeface=""/>
      </a:majorFont>
      <a:minorFont>
        <a:latin typeface="Ella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lab PowerPoint Template - 2025" id="{A4A39508-DA8E-4CE9-A6BE-AD1AE10BEAF0}" vid="{ED1DF473-2E3E-4D8A-A5F2-0AFC777104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85917EED12C24EA92567B3E59355C3" ma:contentTypeVersion="4" ma:contentTypeDescription="Opret et nyt dokument." ma:contentTypeScope="" ma:versionID="67775e14debc030495f1b2d46cb7ef79">
  <xsd:schema xmlns:xsd="http://www.w3.org/2001/XMLSchema" xmlns:xs="http://www.w3.org/2001/XMLSchema" xmlns:p="http://schemas.microsoft.com/office/2006/metadata/properties" xmlns:ns2="1b56d729-4f7b-4b6d-bded-94e2c20c3e19" targetNamespace="http://schemas.microsoft.com/office/2006/metadata/properties" ma:root="true" ma:fieldsID="00484d89212abbfc6164b99513bf4724" ns2:_="">
    <xsd:import namespace="1b56d729-4f7b-4b6d-bded-94e2c20c3e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6d729-4f7b-4b6d-bded-94e2c20c3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9027F-4DE3-497A-9836-1294A5B7CB93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b56d729-4f7b-4b6d-bded-94e2c20c3e19"/>
  </ds:schemaRefs>
</ds:datastoreItem>
</file>

<file path=customXml/itemProps2.xml><?xml version="1.0" encoding="utf-8"?>
<ds:datastoreItem xmlns:ds="http://schemas.openxmlformats.org/officeDocument/2006/customXml" ds:itemID="{BD0FD774-7035-4490-809F-4E0F1D28BED1}"/>
</file>

<file path=customXml/itemProps3.xml><?xml version="1.0" encoding="utf-8"?>
<ds:datastoreItem xmlns:ds="http://schemas.openxmlformats.org/officeDocument/2006/customXml" ds:itemID="{FA427718-A95B-4974-BF28-A52ED1769D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Ellab</Template>
  <TotalTime>2926</TotalTime>
  <Words>379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Ellab Sans</vt:lpstr>
      <vt:lpstr>Verdana</vt:lpstr>
      <vt:lpstr>Wingdings</vt:lpstr>
      <vt:lpstr>Ellab</vt:lpstr>
      <vt:lpstr>1_ellab</vt:lpstr>
      <vt:lpstr>2_ellab</vt:lpstr>
      <vt:lpstr>3_ellab</vt:lpstr>
      <vt:lpstr>TrackSense® Pro  Reader Station 3.1G </vt:lpstr>
      <vt:lpstr>Multi RS 3.1G - Market Positioning</vt:lpstr>
      <vt:lpstr>Multi RS 3.1G – How does it work ? </vt:lpstr>
      <vt:lpstr>Multi RS 3.1G – Easy to connect</vt:lpstr>
      <vt:lpstr>Multi RS 3.1G – Summary at a glance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TSP Bowie Dick Sensor</dc:title>
  <dc:creator>Steffen Føns Nielsen</dc:creator>
  <cp:lastModifiedBy>Aleksandra Szejko</cp:lastModifiedBy>
  <cp:revision>27</cp:revision>
  <dcterms:created xsi:type="dcterms:W3CDTF">2019-08-19T11:34:52Z</dcterms:created>
  <dcterms:modified xsi:type="dcterms:W3CDTF">2025-07-18T12:06:07Z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0x0101003D85917EED12C24EA92567B3E59355C3</vt:lpwstr>
  </property>
</Properties>
</file>