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722" r:id="rId5"/>
    <p:sldMasterId id="2147483732" r:id="rId6"/>
    <p:sldMasterId id="2147483737" r:id="rId7"/>
  </p:sldMasterIdLst>
  <p:notesMasterIdLst>
    <p:notesMasterId r:id="rId25"/>
  </p:notesMasterIdLst>
  <p:sldIdLst>
    <p:sldId id="256" r:id="rId8"/>
    <p:sldId id="269" r:id="rId9"/>
    <p:sldId id="258" r:id="rId10"/>
    <p:sldId id="263" r:id="rId11"/>
    <p:sldId id="276" r:id="rId12"/>
    <p:sldId id="272" r:id="rId13"/>
    <p:sldId id="277" r:id="rId14"/>
    <p:sldId id="278" r:id="rId15"/>
    <p:sldId id="262" r:id="rId16"/>
    <p:sldId id="275" r:id="rId17"/>
    <p:sldId id="271" r:id="rId18"/>
    <p:sldId id="267" r:id="rId19"/>
    <p:sldId id="274" r:id="rId20"/>
    <p:sldId id="265" r:id="rId21"/>
    <p:sldId id="273" r:id="rId22"/>
    <p:sldId id="266" r:id="rId23"/>
    <p:sldId id="270" r:id="rId24"/>
  </p:sldIdLst>
  <p:sldSz cx="12192000" cy="6858000"/>
  <p:notesSz cx="7315200" cy="123444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7287">
          <p15:clr>
            <a:srgbClr val="A4A3A4"/>
          </p15:clr>
        </p15:guide>
        <p15:guide id="3" orient="horz" pos="187">
          <p15:clr>
            <a:srgbClr val="A4A3A4"/>
          </p15:clr>
        </p15:guide>
        <p15:guide id="4" orient="horz" pos="7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5C8A6-5988-47E9-938F-9F2E000BBE91}" v="19" dt="2025-07-18T12:03:19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>
        <p:guide orient="horz" pos="981"/>
        <p:guide pos="7287"/>
        <p:guide orient="horz" pos="187"/>
        <p:guide orient="horz" pos="7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Eriksen" userId="825afaa4-469b-4302-87b8-3788963505bb" providerId="ADAL" clId="{149D508A-A9A8-4021-AD26-9773CC6141AA}"/>
    <pc:docChg chg="undo custSel addSld delSld modSld sldOrd">
      <pc:chgData name="Jan Eriksen" userId="825afaa4-469b-4302-87b8-3788963505bb" providerId="ADAL" clId="{149D508A-A9A8-4021-AD26-9773CC6141AA}" dt="2021-05-21T11:42:36.954" v="2408"/>
      <pc:docMkLst>
        <pc:docMk/>
      </pc:docMkLst>
      <pc:sldChg chg="addSp delSp modSp mod">
        <pc:chgData name="Jan Eriksen" userId="825afaa4-469b-4302-87b8-3788963505bb" providerId="ADAL" clId="{149D508A-A9A8-4021-AD26-9773CC6141AA}" dt="2021-05-21T10:26:53.261" v="495" actId="255"/>
        <pc:sldMkLst>
          <pc:docMk/>
          <pc:sldMk cId="0" sldId="258"/>
        </pc:sldMkLst>
      </pc:sldChg>
      <pc:sldChg chg="addSp modSp mod">
        <pc:chgData name="Jan Eriksen" userId="825afaa4-469b-4302-87b8-3788963505bb" providerId="ADAL" clId="{149D508A-A9A8-4021-AD26-9773CC6141AA}" dt="2021-05-21T11:10:26.891" v="1462" actId="20577"/>
        <pc:sldMkLst>
          <pc:docMk/>
          <pc:sldMk cId="0" sldId="262"/>
        </pc:sldMkLst>
      </pc:sldChg>
      <pc:sldChg chg="modSp mod ord">
        <pc:chgData name="Jan Eriksen" userId="825afaa4-469b-4302-87b8-3788963505bb" providerId="ADAL" clId="{149D508A-A9A8-4021-AD26-9773CC6141AA}" dt="2021-05-21T11:42:36.954" v="2408"/>
        <pc:sldMkLst>
          <pc:docMk/>
          <pc:sldMk cId="0" sldId="263"/>
        </pc:sldMkLst>
      </pc:sldChg>
      <pc:sldChg chg="modSp del mod ord">
        <pc:chgData name="Jan Eriksen" userId="825afaa4-469b-4302-87b8-3788963505bb" providerId="ADAL" clId="{149D508A-A9A8-4021-AD26-9773CC6141AA}" dt="2021-05-21T11:42:16.027" v="2406" actId="47"/>
        <pc:sldMkLst>
          <pc:docMk/>
          <pc:sldMk cId="0" sldId="264"/>
        </pc:sldMkLst>
      </pc:sldChg>
      <pc:sldChg chg="addSp delSp modSp mod">
        <pc:chgData name="Jan Eriksen" userId="825afaa4-469b-4302-87b8-3788963505bb" providerId="ADAL" clId="{149D508A-A9A8-4021-AD26-9773CC6141AA}" dt="2021-05-21T10:48:40.447" v="892" actId="20577"/>
        <pc:sldMkLst>
          <pc:docMk/>
          <pc:sldMk cId="0" sldId="265"/>
        </pc:sldMkLst>
      </pc:sldChg>
      <pc:sldChg chg="addSp delSp modSp mod">
        <pc:chgData name="Jan Eriksen" userId="825afaa4-469b-4302-87b8-3788963505bb" providerId="ADAL" clId="{149D508A-A9A8-4021-AD26-9773CC6141AA}" dt="2021-05-21T11:41:40.048" v="2405" actId="20577"/>
        <pc:sldMkLst>
          <pc:docMk/>
          <pc:sldMk cId="0" sldId="266"/>
        </pc:sldMkLst>
      </pc:sldChg>
      <pc:sldChg chg="modSp mod">
        <pc:chgData name="Jan Eriksen" userId="825afaa4-469b-4302-87b8-3788963505bb" providerId="ADAL" clId="{149D508A-A9A8-4021-AD26-9773CC6141AA}" dt="2021-05-21T10:49:54.173" v="905" actId="6549"/>
        <pc:sldMkLst>
          <pc:docMk/>
          <pc:sldMk cId="0" sldId="267"/>
        </pc:sldMkLst>
      </pc:sldChg>
      <pc:sldChg chg="modSp mod">
        <pc:chgData name="Jan Eriksen" userId="825afaa4-469b-4302-87b8-3788963505bb" providerId="ADAL" clId="{149D508A-A9A8-4021-AD26-9773CC6141AA}" dt="2021-05-21T11:21:43.333" v="1774" actId="1076"/>
        <pc:sldMkLst>
          <pc:docMk/>
          <pc:sldMk cId="1116100470" sldId="271"/>
        </pc:sldMkLst>
      </pc:sldChg>
      <pc:sldChg chg="addSp delSp modSp add mod">
        <pc:chgData name="Jan Eriksen" userId="825afaa4-469b-4302-87b8-3788963505bb" providerId="ADAL" clId="{149D508A-A9A8-4021-AD26-9773CC6141AA}" dt="2021-05-21T10:27:08.231" v="496" actId="6549"/>
        <pc:sldMkLst>
          <pc:docMk/>
          <pc:sldMk cId="2665988908" sldId="272"/>
        </pc:sldMkLst>
      </pc:sldChg>
      <pc:sldChg chg="addSp delSp modSp add mod">
        <pc:chgData name="Jan Eriksen" userId="825afaa4-469b-4302-87b8-3788963505bb" providerId="ADAL" clId="{149D508A-A9A8-4021-AD26-9773CC6141AA}" dt="2021-05-21T10:47:30.964" v="888" actId="478"/>
        <pc:sldMkLst>
          <pc:docMk/>
          <pc:sldMk cId="3307248303" sldId="273"/>
        </pc:sldMkLst>
      </pc:sldChg>
      <pc:sldChg chg="addSp delSp modSp add mod">
        <pc:chgData name="Jan Eriksen" userId="825afaa4-469b-4302-87b8-3788963505bb" providerId="ADAL" clId="{149D508A-A9A8-4021-AD26-9773CC6141AA}" dt="2021-05-21T10:58:48.120" v="1189" actId="20577"/>
        <pc:sldMkLst>
          <pc:docMk/>
          <pc:sldMk cId="2402440848" sldId="274"/>
        </pc:sldMkLst>
      </pc:sldChg>
      <pc:sldChg chg="addSp delSp modSp add mod">
        <pc:chgData name="Jan Eriksen" userId="825afaa4-469b-4302-87b8-3788963505bb" providerId="ADAL" clId="{149D508A-A9A8-4021-AD26-9773CC6141AA}" dt="2021-05-21T11:19:42.442" v="1715" actId="6549"/>
        <pc:sldMkLst>
          <pc:docMk/>
          <pc:sldMk cId="2015807641" sldId="275"/>
        </pc:sldMkLst>
      </pc:sldChg>
      <pc:sldChg chg="addSp delSp modSp add mod">
        <pc:chgData name="Jan Eriksen" userId="825afaa4-469b-4302-87b8-3788963505bb" providerId="ADAL" clId="{149D508A-A9A8-4021-AD26-9773CC6141AA}" dt="2021-05-21T11:26:32.540" v="1928" actId="5793"/>
        <pc:sldMkLst>
          <pc:docMk/>
          <pc:sldMk cId="2721794922" sldId="276"/>
        </pc:sldMkLst>
      </pc:sldChg>
      <pc:sldChg chg="addSp delSp modSp add mod">
        <pc:chgData name="Jan Eriksen" userId="825afaa4-469b-4302-87b8-3788963505bb" providerId="ADAL" clId="{149D508A-A9A8-4021-AD26-9773CC6141AA}" dt="2021-05-21T11:29:54.810" v="2066" actId="20577"/>
        <pc:sldMkLst>
          <pc:docMk/>
          <pc:sldMk cId="1587974474" sldId="277"/>
        </pc:sldMkLst>
      </pc:sldChg>
      <pc:sldChg chg="addSp delSp modSp add mod">
        <pc:chgData name="Jan Eriksen" userId="825afaa4-469b-4302-87b8-3788963505bb" providerId="ADAL" clId="{149D508A-A9A8-4021-AD26-9773CC6141AA}" dt="2021-05-21T11:34:15.510" v="2244" actId="6549"/>
        <pc:sldMkLst>
          <pc:docMk/>
          <pc:sldMk cId="496585168" sldId="278"/>
        </pc:sldMkLst>
      </pc:sldChg>
    </pc:docChg>
  </pc:docChgLst>
  <pc:docChgLst>
    <pc:chgData name="Aleksandra Szejko" userId="72bb44d8-1e0c-4109-be82-c57a4fb81907" providerId="ADAL" clId="{0325C8A6-5988-47E9-938F-9F2E000BBE91}"/>
    <pc:docChg chg="custSel modSld">
      <pc:chgData name="Aleksandra Szejko" userId="72bb44d8-1e0c-4109-be82-c57a4fb81907" providerId="ADAL" clId="{0325C8A6-5988-47E9-938F-9F2E000BBE91}" dt="2025-07-18T12:03:19.301" v="36" actId="478"/>
      <pc:docMkLst>
        <pc:docMk/>
      </pc:docMkLst>
      <pc:sldChg chg="addSp delSp modSp mod modClrScheme chgLayout">
        <pc:chgData name="Aleksandra Szejko" userId="72bb44d8-1e0c-4109-be82-c57a4fb81907" providerId="ADAL" clId="{0325C8A6-5988-47E9-938F-9F2E000BBE91}" dt="2025-07-18T12:01:53.923" v="6" actId="478"/>
        <pc:sldMkLst>
          <pc:docMk/>
          <pc:sldMk cId="0" sldId="256"/>
        </pc:sldMkLst>
        <pc:spChg chg="add del mod ord">
          <ac:chgData name="Aleksandra Szejko" userId="72bb44d8-1e0c-4109-be82-c57a4fb81907" providerId="ADAL" clId="{0325C8A6-5988-47E9-938F-9F2E000BBE91}" dt="2025-07-18T12:01:45.312" v="2" actId="700"/>
          <ac:spMkLst>
            <pc:docMk/>
            <pc:sldMk cId="0" sldId="256"/>
            <ac:spMk id="2" creationId="{DC98BDDF-7A1A-FB74-36D4-9BB307700B21}"/>
          </ac:spMkLst>
        </pc:spChg>
        <pc:spChg chg="add del mod ord">
          <ac:chgData name="Aleksandra Szejko" userId="72bb44d8-1e0c-4109-be82-c57a4fb81907" providerId="ADAL" clId="{0325C8A6-5988-47E9-938F-9F2E000BBE91}" dt="2025-07-18T12:01:45.312" v="2" actId="700"/>
          <ac:spMkLst>
            <pc:docMk/>
            <pc:sldMk cId="0" sldId="256"/>
            <ac:spMk id="3" creationId="{EC33A161-4070-22EF-5A21-49822F8F54D9}"/>
          </ac:spMkLst>
        </pc:spChg>
        <pc:spChg chg="add del mod ord">
          <ac:chgData name="Aleksandra Szejko" userId="72bb44d8-1e0c-4109-be82-c57a4fb81907" providerId="ADAL" clId="{0325C8A6-5988-47E9-938F-9F2E000BBE91}" dt="2025-07-18T12:01:45.312" v="2" actId="700"/>
          <ac:spMkLst>
            <pc:docMk/>
            <pc:sldMk cId="0" sldId="256"/>
            <ac:spMk id="4" creationId="{40372A01-3367-9C39-56C3-3CDB36768C3F}"/>
          </ac:spMkLst>
        </pc:spChg>
        <pc:spChg chg="add mod ord">
          <ac:chgData name="Aleksandra Szejko" userId="72bb44d8-1e0c-4109-be82-c57a4fb81907" providerId="ADAL" clId="{0325C8A6-5988-47E9-938F-9F2E000BBE91}" dt="2025-07-18T12:01:51.985" v="4"/>
          <ac:spMkLst>
            <pc:docMk/>
            <pc:sldMk cId="0" sldId="256"/>
            <ac:spMk id="5" creationId="{5363D994-0925-7C18-6B01-BADF01FF9863}"/>
          </ac:spMkLst>
        </pc:spChg>
        <pc:spChg chg="add mod ord">
          <ac:chgData name="Aleksandra Szejko" userId="72bb44d8-1e0c-4109-be82-c57a4fb81907" providerId="ADAL" clId="{0325C8A6-5988-47E9-938F-9F2E000BBE91}" dt="2025-07-18T12:01:45.312" v="2" actId="700"/>
          <ac:spMkLst>
            <pc:docMk/>
            <pc:sldMk cId="0" sldId="256"/>
            <ac:spMk id="6" creationId="{DB75B4D0-953B-95D1-8945-7931DBC98D1F}"/>
          </ac:spMkLst>
        </pc:spChg>
        <pc:spChg chg="del mod">
          <ac:chgData name="Aleksandra Szejko" userId="72bb44d8-1e0c-4109-be82-c57a4fb81907" providerId="ADAL" clId="{0325C8A6-5988-47E9-938F-9F2E000BBE91}" dt="2025-07-18T12:01:53.463" v="5" actId="478"/>
          <ac:spMkLst>
            <pc:docMk/>
            <pc:sldMk cId="0" sldId="256"/>
            <ac:spMk id="9" creationId="{3950CBF8-68CE-48A7-B966-E540DEF01C8C}"/>
          </ac:spMkLst>
        </pc:spChg>
        <pc:spChg chg="del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56"/>
            <ac:spMk id="5125" creationId="{25E5D6CD-E12E-4082-8D25-31867DF91C5E}"/>
          </ac:spMkLst>
        </pc:spChg>
        <pc:picChg chg="del">
          <ac:chgData name="Aleksandra Szejko" userId="72bb44d8-1e0c-4109-be82-c57a4fb81907" providerId="ADAL" clId="{0325C8A6-5988-47E9-938F-9F2E000BBE91}" dt="2025-07-18T12:01:53.923" v="6" actId="478"/>
          <ac:picMkLst>
            <pc:docMk/>
            <pc:sldMk cId="0" sldId="256"/>
            <ac:picMk id="5123" creationId="{6BE821ED-D47F-4E2D-B143-4CE84EA05D4F}"/>
          </ac:picMkLst>
        </pc:picChg>
      </pc:sldChg>
      <pc:sldChg chg="addSp modSp mod modClrScheme chgLayout">
        <pc:chgData name="Aleksandra Szejko" userId="72bb44d8-1e0c-4109-be82-c57a4fb81907" providerId="ADAL" clId="{0325C8A6-5988-47E9-938F-9F2E000BBE91}" dt="2025-07-18T12:02:01.241" v="7" actId="1076"/>
        <pc:sldMkLst>
          <pc:docMk/>
          <pc:sldMk cId="0" sldId="258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58"/>
            <ac:spMk id="2" creationId="{8AA24586-9FEA-E46D-0A8F-71F91DA4B8B7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58"/>
            <ac:spMk id="4098" creationId="{7E569077-2297-456E-9883-7EE8AE70B680}"/>
          </ac:spMkLst>
        </pc:spChg>
        <pc:spChg chg="mod ord">
          <ac:chgData name="Aleksandra Szejko" userId="72bb44d8-1e0c-4109-be82-c57a4fb81907" providerId="ADAL" clId="{0325C8A6-5988-47E9-938F-9F2E000BBE91}" dt="2025-07-18T12:02:01.241" v="7" actId="1076"/>
          <ac:spMkLst>
            <pc:docMk/>
            <pc:sldMk cId="0" sldId="258"/>
            <ac:spMk id="4099" creationId="{A1F866AB-D882-4C4C-BD22-52849F296041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22.264" v="14" actId="1076"/>
        <pc:sldMkLst>
          <pc:docMk/>
          <pc:sldMk cId="0" sldId="262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2"/>
            <ac:spMk id="2" creationId="{44D77C6F-080E-CB32-5AF1-7AAC36919DF9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2"/>
            <ac:spMk id="5122" creationId="{F19DD40F-3F97-403F-8C3E-E6727E91C35D}"/>
          </ac:spMkLst>
        </pc:spChg>
        <pc:spChg chg="mod ord">
          <ac:chgData name="Aleksandra Szejko" userId="72bb44d8-1e0c-4109-be82-c57a4fb81907" providerId="ADAL" clId="{0325C8A6-5988-47E9-938F-9F2E000BBE91}" dt="2025-07-18T12:02:22.264" v="14" actId="1076"/>
          <ac:spMkLst>
            <pc:docMk/>
            <pc:sldMk cId="0" sldId="262"/>
            <ac:spMk id="5123" creationId="{B80E2541-7ACD-46B0-9BF1-197BC22CF151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04.301" v="8" actId="1076"/>
        <pc:sldMkLst>
          <pc:docMk/>
          <pc:sldMk cId="0" sldId="263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3"/>
            <ac:spMk id="2" creationId="{AC96CD0D-2DB4-F253-EF51-ACC3D0EDEDC9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3"/>
            <ac:spMk id="6146" creationId="{6D3B40E4-1D1A-4CEE-9E0E-15E97F5B873D}"/>
          </ac:spMkLst>
        </pc:spChg>
        <pc:spChg chg="mod ord">
          <ac:chgData name="Aleksandra Szejko" userId="72bb44d8-1e0c-4109-be82-c57a4fb81907" providerId="ADAL" clId="{0325C8A6-5988-47E9-938F-9F2E000BBE91}" dt="2025-07-18T12:02:04.301" v="8" actId="1076"/>
          <ac:spMkLst>
            <pc:docMk/>
            <pc:sldMk cId="0" sldId="263"/>
            <ac:spMk id="6147" creationId="{34D5C386-0891-4903-B2A5-ACFFD4C1733B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45.496" v="23" actId="113"/>
        <pc:sldMkLst>
          <pc:docMk/>
          <pc:sldMk cId="0" sldId="265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5"/>
            <ac:spMk id="2" creationId="{6F456913-B01A-C5EB-B384-8499E8AC0502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5"/>
            <ac:spMk id="9218" creationId="{30F8C967-BA82-46ED-A96E-4BEF92ABEC17}"/>
          </ac:spMkLst>
        </pc:spChg>
        <pc:spChg chg="mod ord">
          <ac:chgData name="Aleksandra Szejko" userId="72bb44d8-1e0c-4109-be82-c57a4fb81907" providerId="ADAL" clId="{0325C8A6-5988-47E9-938F-9F2E000BBE91}" dt="2025-07-18T12:02:45.496" v="23" actId="113"/>
          <ac:spMkLst>
            <pc:docMk/>
            <pc:sldMk cId="0" sldId="265"/>
            <ac:spMk id="9219" creationId="{1CCB1735-667B-470C-8194-18E6BF0A220A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3:05.158" v="33" actId="1076"/>
        <pc:sldMkLst>
          <pc:docMk/>
          <pc:sldMk cId="0" sldId="266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6"/>
            <ac:spMk id="2" creationId="{1DB97032-FA80-750F-FE65-63789286E11F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6"/>
            <ac:spMk id="10242" creationId="{CED5DC05-14BF-41E1-B569-F62792FE3D2B}"/>
          </ac:spMkLst>
        </pc:spChg>
        <pc:spChg chg="mod ord">
          <ac:chgData name="Aleksandra Szejko" userId="72bb44d8-1e0c-4109-be82-c57a4fb81907" providerId="ADAL" clId="{0325C8A6-5988-47E9-938F-9F2E000BBE91}" dt="2025-07-18T12:03:05.158" v="33" actId="1076"/>
          <ac:spMkLst>
            <pc:docMk/>
            <pc:sldMk cId="0" sldId="266"/>
            <ac:spMk id="10243" creationId="{3321F7AA-CB4B-4AFD-B274-3B01D546A197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1:39.700" v="1" actId="700"/>
        <pc:sldMkLst>
          <pc:docMk/>
          <pc:sldMk cId="0" sldId="267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7"/>
            <ac:spMk id="2" creationId="{2D864A32-B811-05CD-FEC8-AFCC237249D9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7"/>
            <ac:spMk id="8194" creationId="{B466C72C-3FE0-47B1-99E8-68FD48DEF586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7"/>
            <ac:spMk id="8195" creationId="{7765A294-4092-4265-ACAD-9ACA1F089FFC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1:39.700" v="1" actId="700"/>
        <pc:sldMkLst>
          <pc:docMk/>
          <pc:sldMk cId="0" sldId="269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9"/>
            <ac:spMk id="2" creationId="{CD15D75F-504A-EFEB-B370-1A093F636D38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9"/>
            <ac:spMk id="3074" creationId="{C7DBB0F3-D094-4C26-9CFE-2D0C02FFEFF0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69"/>
            <ac:spMk id="3075" creationId="{1068FDC8-027B-4617-B625-8981EA6B9747}"/>
          </ac:spMkLst>
        </pc:spChg>
      </pc:sldChg>
      <pc:sldChg chg="addSp delSp modSp mod modClrScheme chgLayout">
        <pc:chgData name="Aleksandra Szejko" userId="72bb44d8-1e0c-4109-be82-c57a4fb81907" providerId="ADAL" clId="{0325C8A6-5988-47E9-938F-9F2E000BBE91}" dt="2025-07-18T12:03:19.301" v="36" actId="478"/>
        <pc:sldMkLst>
          <pc:docMk/>
          <pc:sldMk cId="0" sldId="270"/>
        </pc:sldMkLst>
        <pc:spChg chg="add del mod ord">
          <ac:chgData name="Aleksandra Szejko" userId="72bb44d8-1e0c-4109-be82-c57a4fb81907" providerId="ADAL" clId="{0325C8A6-5988-47E9-938F-9F2E000BBE91}" dt="2025-07-18T12:03:19.301" v="36" actId="478"/>
          <ac:spMkLst>
            <pc:docMk/>
            <pc:sldMk cId="0" sldId="270"/>
            <ac:spMk id="2" creationId="{98A9E1AF-E086-ACA6-BA98-327F921FC3BD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0" sldId="270"/>
            <ac:spMk id="11266" creationId="{165A5CFE-A674-450B-BBA0-1538E9DF10F7}"/>
          </ac:spMkLst>
        </pc:spChg>
        <pc:spChg chg="mod ord">
          <ac:chgData name="Aleksandra Szejko" userId="72bb44d8-1e0c-4109-be82-c57a4fb81907" providerId="ADAL" clId="{0325C8A6-5988-47E9-938F-9F2E000BBE91}" dt="2025-07-18T12:03:09.058" v="34" actId="1076"/>
          <ac:spMkLst>
            <pc:docMk/>
            <pc:sldMk cId="0" sldId="270"/>
            <ac:spMk id="11267" creationId="{DEF25D7F-46EF-4D97-A5FE-1A7BE308C547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30.124" v="16" actId="1076"/>
        <pc:sldMkLst>
          <pc:docMk/>
          <pc:sldMk cId="1116100470" sldId="271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1116100470" sldId="271"/>
            <ac:spMk id="2" creationId="{3D2C4370-A356-0414-4201-A35C56BA56E9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1116100470" sldId="271"/>
            <ac:spMk id="5122" creationId="{F19DD40F-3F97-403F-8C3E-E6727E91C35D}"/>
          </ac:spMkLst>
        </pc:spChg>
        <pc:spChg chg="mod ord">
          <ac:chgData name="Aleksandra Szejko" userId="72bb44d8-1e0c-4109-be82-c57a4fb81907" providerId="ADAL" clId="{0325C8A6-5988-47E9-938F-9F2E000BBE91}" dt="2025-07-18T12:02:30.124" v="16" actId="1076"/>
          <ac:spMkLst>
            <pc:docMk/>
            <pc:sldMk cId="1116100470" sldId="271"/>
            <ac:spMk id="5123" creationId="{B80E2541-7ACD-46B0-9BF1-197BC22CF151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10.384" v="10" actId="1076"/>
        <pc:sldMkLst>
          <pc:docMk/>
          <pc:sldMk cId="2665988908" sldId="272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665988908" sldId="272"/>
            <ac:spMk id="2" creationId="{A0C1C82D-A21C-FBF3-AB45-A212F1042A23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665988908" sldId="272"/>
            <ac:spMk id="4098" creationId="{7E569077-2297-456E-9883-7EE8AE70B680}"/>
          </ac:spMkLst>
        </pc:spChg>
        <pc:spChg chg="mod ord">
          <ac:chgData name="Aleksandra Szejko" userId="72bb44d8-1e0c-4109-be82-c57a4fb81907" providerId="ADAL" clId="{0325C8A6-5988-47E9-938F-9F2E000BBE91}" dt="2025-07-18T12:02:10.384" v="10" actId="1076"/>
          <ac:spMkLst>
            <pc:docMk/>
            <pc:sldMk cId="2665988908" sldId="272"/>
            <ac:spMk id="4099" creationId="{A1F866AB-D882-4C4C-BD22-52849F296041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56.728" v="29" actId="1076"/>
        <pc:sldMkLst>
          <pc:docMk/>
          <pc:sldMk cId="3307248303" sldId="273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3307248303" sldId="273"/>
            <ac:spMk id="2" creationId="{D1686C4C-07D4-BCF0-0EEC-AF164EFB6493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3307248303" sldId="273"/>
            <ac:spMk id="9218" creationId="{30F8C967-BA82-46ED-A96E-4BEF92ABEC17}"/>
          </ac:spMkLst>
        </pc:spChg>
        <pc:spChg chg="mod ord">
          <ac:chgData name="Aleksandra Szejko" userId="72bb44d8-1e0c-4109-be82-c57a4fb81907" providerId="ADAL" clId="{0325C8A6-5988-47E9-938F-9F2E000BBE91}" dt="2025-07-18T12:02:56.728" v="29" actId="1076"/>
          <ac:spMkLst>
            <pc:docMk/>
            <pc:sldMk cId="3307248303" sldId="273"/>
            <ac:spMk id="9219" creationId="{1CCB1735-667B-470C-8194-18E6BF0A220A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36.732" v="17" actId="1076"/>
        <pc:sldMkLst>
          <pc:docMk/>
          <pc:sldMk cId="2402440848" sldId="274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402440848" sldId="274"/>
            <ac:spMk id="2" creationId="{BE9C0311-EC8F-0149-44E5-4FD84F367099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402440848" sldId="274"/>
            <ac:spMk id="8194" creationId="{B466C72C-3FE0-47B1-99E8-68FD48DEF586}"/>
          </ac:spMkLst>
        </pc:spChg>
        <pc:spChg chg="mod ord">
          <ac:chgData name="Aleksandra Szejko" userId="72bb44d8-1e0c-4109-be82-c57a4fb81907" providerId="ADAL" clId="{0325C8A6-5988-47E9-938F-9F2E000BBE91}" dt="2025-07-18T12:02:36.732" v="17" actId="1076"/>
          <ac:spMkLst>
            <pc:docMk/>
            <pc:sldMk cId="2402440848" sldId="274"/>
            <ac:spMk id="8195" creationId="{7765A294-4092-4265-ACAD-9ACA1F089FFC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25.804" v="15" actId="1076"/>
        <pc:sldMkLst>
          <pc:docMk/>
          <pc:sldMk cId="2015807641" sldId="275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015807641" sldId="275"/>
            <ac:spMk id="2" creationId="{9ACC037A-3EF1-ABD2-C713-E4E3EC807AAE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015807641" sldId="275"/>
            <ac:spMk id="5122" creationId="{F19DD40F-3F97-403F-8C3E-E6727E91C35D}"/>
          </ac:spMkLst>
        </pc:spChg>
        <pc:spChg chg="mod ord">
          <ac:chgData name="Aleksandra Szejko" userId="72bb44d8-1e0c-4109-be82-c57a4fb81907" providerId="ADAL" clId="{0325C8A6-5988-47E9-938F-9F2E000BBE91}" dt="2025-07-18T12:02:25.804" v="15" actId="1076"/>
          <ac:spMkLst>
            <pc:docMk/>
            <pc:sldMk cId="2015807641" sldId="275"/>
            <ac:spMk id="5123" creationId="{B80E2541-7ACD-46B0-9BF1-197BC22CF151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07.437" v="9" actId="1076"/>
        <pc:sldMkLst>
          <pc:docMk/>
          <pc:sldMk cId="2721794922" sldId="276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721794922" sldId="276"/>
            <ac:spMk id="2" creationId="{2097AAA0-E213-3EDB-D51A-5D7C13882588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2721794922" sldId="276"/>
            <ac:spMk id="7170" creationId="{5BF4944B-A474-4FD6-AF8A-4EE65DC8FFC6}"/>
          </ac:spMkLst>
        </pc:spChg>
        <pc:spChg chg="mod ord">
          <ac:chgData name="Aleksandra Szejko" userId="72bb44d8-1e0c-4109-be82-c57a4fb81907" providerId="ADAL" clId="{0325C8A6-5988-47E9-938F-9F2E000BBE91}" dt="2025-07-18T12:02:07.437" v="9" actId="1076"/>
          <ac:spMkLst>
            <pc:docMk/>
            <pc:sldMk cId="2721794922" sldId="276"/>
            <ac:spMk id="7171" creationId="{C20DE4F9-27C8-4CD7-8E60-4EDACA5843D3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16.107" v="12" actId="1076"/>
        <pc:sldMkLst>
          <pc:docMk/>
          <pc:sldMk cId="1587974474" sldId="277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1587974474" sldId="277"/>
            <ac:spMk id="2" creationId="{45EF539A-1032-16BB-BC93-BF32956F8E87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1587974474" sldId="277"/>
            <ac:spMk id="4098" creationId="{7E569077-2297-456E-9883-7EE8AE70B680}"/>
          </ac:spMkLst>
        </pc:spChg>
        <pc:spChg chg="mod ord">
          <ac:chgData name="Aleksandra Szejko" userId="72bb44d8-1e0c-4109-be82-c57a4fb81907" providerId="ADAL" clId="{0325C8A6-5988-47E9-938F-9F2E000BBE91}" dt="2025-07-18T12:02:16.107" v="12" actId="1076"/>
          <ac:spMkLst>
            <pc:docMk/>
            <pc:sldMk cId="1587974474" sldId="277"/>
            <ac:spMk id="4099" creationId="{A1F866AB-D882-4C4C-BD22-52849F296041}"/>
          </ac:spMkLst>
        </pc:spChg>
      </pc:sldChg>
      <pc:sldChg chg="addSp modSp mod modClrScheme chgLayout">
        <pc:chgData name="Aleksandra Szejko" userId="72bb44d8-1e0c-4109-be82-c57a4fb81907" providerId="ADAL" clId="{0325C8A6-5988-47E9-938F-9F2E000BBE91}" dt="2025-07-18T12:02:19.279" v="13" actId="1076"/>
        <pc:sldMkLst>
          <pc:docMk/>
          <pc:sldMk cId="496585168" sldId="278"/>
        </pc:sldMkLst>
        <pc:spChg chg="add 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496585168" sldId="278"/>
            <ac:spMk id="2" creationId="{BABD1B3A-C332-2CD8-F2F4-287FB640C8F8}"/>
          </ac:spMkLst>
        </pc:spChg>
        <pc:spChg chg="mod ord">
          <ac:chgData name="Aleksandra Szejko" userId="72bb44d8-1e0c-4109-be82-c57a4fb81907" providerId="ADAL" clId="{0325C8A6-5988-47E9-938F-9F2E000BBE91}" dt="2025-07-18T12:01:39.700" v="1" actId="700"/>
          <ac:spMkLst>
            <pc:docMk/>
            <pc:sldMk cId="496585168" sldId="278"/>
            <ac:spMk id="4098" creationId="{7E569077-2297-456E-9883-7EE8AE70B680}"/>
          </ac:spMkLst>
        </pc:spChg>
        <pc:spChg chg="mod ord">
          <ac:chgData name="Aleksandra Szejko" userId="72bb44d8-1e0c-4109-be82-c57a4fb81907" providerId="ADAL" clId="{0325C8A6-5988-47E9-938F-9F2E000BBE91}" dt="2025-07-18T12:02:19.279" v="13" actId="1076"/>
          <ac:spMkLst>
            <pc:docMk/>
            <pc:sldMk cId="496585168" sldId="278"/>
            <ac:spMk id="4099" creationId="{A1F866AB-D882-4C4C-BD22-52849F296041}"/>
          </ac:spMkLst>
        </pc:spChg>
      </pc:sldChg>
    </pc:docChg>
  </pc:docChgLst>
  <pc:docChgLst>
    <pc:chgData name="Jan Eriksen" userId="825afaa4-469b-4302-87b8-3788963505bb" providerId="ADAL" clId="{204213F5-7542-4325-8C5A-A6B8ADAEDC70}"/>
    <pc:docChg chg="undo custSel addSld modSld">
      <pc:chgData name="Jan Eriksen" userId="825afaa4-469b-4302-87b8-3788963505bb" providerId="ADAL" clId="{204213F5-7542-4325-8C5A-A6B8ADAEDC70}" dt="2020-03-31T13:35:34.983" v="818" actId="20577"/>
      <pc:docMkLst>
        <pc:docMk/>
      </pc:docMkLst>
      <pc:sldChg chg="addSp delSp modSp add">
        <pc:chgData name="Jan Eriksen" userId="825afaa4-469b-4302-87b8-3788963505bb" providerId="ADAL" clId="{204213F5-7542-4325-8C5A-A6B8ADAEDC70}" dt="2020-03-31T13:35:34.983" v="818" actId="20577"/>
        <pc:sldMkLst>
          <pc:docMk/>
          <pc:sldMk cId="1116100470" sldId="271"/>
        </pc:sldMkLst>
      </pc:sldChg>
    </pc:docChg>
  </pc:docChgLst>
  <pc:docChgLst>
    <pc:chgData name="Jan Eriksen" userId="825afaa4-469b-4302-87b8-3788963505bb" providerId="ADAL" clId="{0C5B4E51-6168-40E3-8B49-B4A8B96F9D82}"/>
    <pc:docChg chg="modSld">
      <pc:chgData name="Jan Eriksen" userId="825afaa4-469b-4302-87b8-3788963505bb" providerId="ADAL" clId="{0C5B4E51-6168-40E3-8B49-B4A8B96F9D82}" dt="2019-10-22T12:56:50.216" v="0" actId="6549"/>
      <pc:docMkLst>
        <pc:docMk/>
      </pc:docMkLst>
      <pc:sldChg chg="modSp">
        <pc:chgData name="Jan Eriksen" userId="825afaa4-469b-4302-87b8-3788963505bb" providerId="ADAL" clId="{0C5B4E51-6168-40E3-8B49-B4A8B96F9D82}" dt="2019-10-22T12:56:50.216" v="0" actId="6549"/>
        <pc:sldMkLst>
          <pc:docMk/>
          <pc:sldMk cId="0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BB4ECF-BF0C-4804-ADD3-82058774B2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E8615-BBEA-4D6C-AA34-43883BF15FB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E1D7874-8FF2-4D78-A896-7F1830CBF589}" type="datetimeFigureOut">
              <a:rPr lang="en-DK"/>
              <a:pPr>
                <a:defRPr/>
              </a:pPr>
              <a:t>18/07/2025</a:t>
            </a:fld>
            <a:endParaRPr lang="en-DK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5EBA206-15A3-4611-AA68-ED919C71EB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DK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664DBE3-26F2-426D-9B7F-4614C3838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5940425"/>
            <a:ext cx="5851525" cy="48609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DK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2C2A-E6AA-4EA8-A8AE-312D291970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1725275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4E41C-7FE0-444D-A1F9-9BBFD8DD8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11725275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C6BCBA5-56DF-415A-B096-18CF4A291F65}" type="slidenum">
              <a:rPr lang="en-DK"/>
              <a:pPr>
                <a:defRPr/>
              </a:pPr>
              <a:t>‹#›</a:t>
            </a:fld>
            <a:endParaRPr lang="en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hyperlink" Target="https://www.linkedin.com/company/ellab/" TargetMode="External"/><Relationship Id="rId4" Type="http://schemas.openxmlformats.org/officeDocument/2006/relationships/hyperlink" Target="https://www.ellab.com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0088F5D2-818E-45D5-9C92-4EDC0309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184525"/>
            <a:ext cx="38671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66" y="332655"/>
            <a:ext cx="9245533" cy="827807"/>
          </a:xfrm>
          <a:prstGeom prst="rect">
            <a:avLst/>
          </a:prstGeom>
        </p:spPr>
        <p:txBody>
          <a:bodyPr anchor="ctr"/>
          <a:lstStyle>
            <a:lvl1pPr>
              <a:defRPr sz="2800" b="0">
                <a:solidFill>
                  <a:srgbClr val="1F689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0088F5D2-818E-45D5-9C92-4EDC0309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184525"/>
            <a:ext cx="38671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66" y="332655"/>
            <a:ext cx="9245533" cy="827807"/>
          </a:xfrm>
          <a:prstGeom prst="rect">
            <a:avLst/>
          </a:prstGeom>
        </p:spPr>
        <p:txBody>
          <a:bodyPr anchor="ctr"/>
          <a:lstStyle>
            <a:lvl1pPr>
              <a:defRPr sz="2800" b="0">
                <a:solidFill>
                  <a:srgbClr val="1F689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57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77B6C5B-3735-47D4-96D1-42B2CE88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125788"/>
            <a:ext cx="38671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72" y="1556544"/>
            <a:ext cx="10273141" cy="374491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66" y="332655"/>
            <a:ext cx="9245533" cy="827807"/>
          </a:xfrm>
          <a:prstGeom prst="rect">
            <a:avLst/>
          </a:prstGeom>
        </p:spPr>
        <p:txBody>
          <a:bodyPr anchor="ctr"/>
          <a:lstStyle>
            <a:lvl1pPr>
              <a:defRPr sz="2800" b="0">
                <a:solidFill>
                  <a:srgbClr val="1F689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655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6876B20-1E4A-5FDF-79AA-90606B7B7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3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324350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FE58F630-A0D5-4635-7102-2A2F6E3C8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6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936000"/>
            <a:ext cx="4324350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 dirty="0"/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D4D8A8E-012A-80EF-4E00-3E736B28E8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86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144073-8049-9F66-3EC9-D55F7E8C60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1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Body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314510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5448ED32-B925-AA4A-EF8E-139E026961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37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Body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314510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 err="1"/>
              <a:t>Subtitle</a:t>
            </a:r>
            <a:endParaRPr lang="da-DK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endParaRPr lang="da-DK" dirty="0"/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0C08EC35-69EE-AD1E-CB40-57F679FBF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</a:t>
            </a:r>
            <a:br>
              <a:rPr lang="en-US" noProof="0" dirty="0"/>
            </a:br>
            <a:r>
              <a:rPr lang="en-US" noProof="0" dirty="0"/>
              <a:t>3 lines</a:t>
            </a:r>
            <a:endParaRPr lang="da-DK" dirty="0"/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9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</a:t>
            </a:r>
            <a:br>
              <a:rPr lang="en-US" noProof="0" dirty="0"/>
            </a:br>
            <a:r>
              <a:rPr lang="en-US" noProof="0" dirty="0"/>
              <a:t>3 lines</a:t>
            </a:r>
            <a:endParaRPr lang="da-DK" dirty="0"/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D4BDF3EF-1FCD-1E2C-99AF-BEF35A92B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11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77B6C5B-3735-47D4-96D1-42B2CE88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125788"/>
            <a:ext cx="38671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72" y="1556544"/>
            <a:ext cx="10273141" cy="374491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6898"/>
              </a:buClr>
              <a:buFont typeface="Arial" pitchFamily="34" charset="0"/>
              <a:buChar char="•"/>
              <a:defRPr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66" y="332655"/>
            <a:ext cx="9245533" cy="827807"/>
          </a:xfrm>
          <a:prstGeom prst="rect">
            <a:avLst/>
          </a:prstGeom>
        </p:spPr>
        <p:txBody>
          <a:bodyPr anchor="ctr"/>
          <a:lstStyle>
            <a:lvl1pPr>
              <a:defRPr sz="2800" b="0">
                <a:solidFill>
                  <a:srgbClr val="1F689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946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</a:t>
            </a:r>
            <a:br>
              <a:rPr lang="en-US" noProof="0" dirty="0"/>
            </a:br>
            <a:r>
              <a:rPr lang="en-US" noProof="0" dirty="0"/>
              <a:t>3 lines</a:t>
            </a:r>
            <a:endParaRPr lang="da-DK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016FFF3-4074-E198-B0F4-80A26178A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47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11497038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2 lines</a:t>
            </a:r>
            <a:endParaRPr lang="da-DK" dirty="0"/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840451" y="2257805"/>
            <a:ext cx="6511098" cy="3896428"/>
          </a:xfrm>
        </p:spPr>
        <p:txBody>
          <a:bodyPr/>
          <a:lstStyle/>
          <a:p>
            <a:r>
              <a:rPr lang="en-US"/>
              <a:t>Click icon to add media</a:t>
            </a:r>
            <a:endParaRPr lang="da-DK"/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7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/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hlinkClick r:id="rId4"/>
            <a:extLst>
              <a:ext uri="{FF2B5EF4-FFF2-40B4-BE49-F238E27FC236}">
                <a16:creationId xmlns:a16="http://schemas.microsoft.com/office/drawing/2014/main" id="{C59D8A96-938A-E83F-A089-2B4359555F33}"/>
              </a:ext>
            </a:extLst>
          </p:cNvPr>
          <p:cNvSpPr/>
          <p:nvPr userDrawn="1"/>
        </p:nvSpPr>
        <p:spPr>
          <a:xfrm>
            <a:off x="1725853" y="4426665"/>
            <a:ext cx="2502435" cy="248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hlinkClick r:id="rId5"/>
            <a:extLst>
              <a:ext uri="{FF2B5EF4-FFF2-40B4-BE49-F238E27FC236}">
                <a16:creationId xmlns:a16="http://schemas.microsoft.com/office/drawing/2014/main" id="{9226D4BF-70A2-3657-700D-D60918386FCE}"/>
              </a:ext>
            </a:extLst>
          </p:cNvPr>
          <p:cNvSpPr/>
          <p:nvPr userDrawn="1"/>
        </p:nvSpPr>
        <p:spPr>
          <a:xfrm>
            <a:off x="1725853" y="4805464"/>
            <a:ext cx="4000496" cy="278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735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268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116878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135672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72450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637716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26278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835716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CEF446F-A1E0-4D09-8EE2-298A06B5B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12192000" cy="333375"/>
          </a:xfrm>
          <a:prstGeom prst="rect">
            <a:avLst/>
          </a:prstGeom>
          <a:solidFill>
            <a:srgbClr val="1F68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7" name="Text Box 3">
            <a:extLst>
              <a:ext uri="{FF2B5EF4-FFF2-40B4-BE49-F238E27FC236}">
                <a16:creationId xmlns:a16="http://schemas.microsoft.com/office/drawing/2014/main" id="{71A21C23-C4EE-4F68-B3F9-1BC18AC7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6484938"/>
            <a:ext cx="20161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a-DK" altLang="en-US"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ellab.com</a:t>
            </a:r>
          </a:p>
        </p:txBody>
      </p:sp>
      <p:sp>
        <p:nvSpPr>
          <p:cNvPr id="1028" name="Rectangle 6">
            <a:extLst>
              <a:ext uri="{FF2B5EF4-FFF2-40B4-BE49-F238E27FC236}">
                <a16:creationId xmlns:a16="http://schemas.microsoft.com/office/drawing/2014/main" id="{02C95724-11D7-4F57-823D-728A50BEB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76475"/>
            <a:ext cx="67198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da-DK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BE85F-2595-456D-9418-207033B2C089}"/>
              </a:ext>
            </a:extLst>
          </p:cNvPr>
          <p:cNvSpPr/>
          <p:nvPr/>
        </p:nvSpPr>
        <p:spPr>
          <a:xfrm>
            <a:off x="1295400" y="1196975"/>
            <a:ext cx="10896600" cy="71438"/>
          </a:xfrm>
          <a:prstGeom prst="rect">
            <a:avLst/>
          </a:prstGeom>
          <a:solidFill>
            <a:srgbClr val="1F6898"/>
          </a:solidFill>
          <a:ln>
            <a:solidFill>
              <a:srgbClr val="1F6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1F6898"/>
              </a:solidFill>
            </a:endParaRPr>
          </a:p>
        </p:txBody>
      </p:sp>
      <p:sp>
        <p:nvSpPr>
          <p:cNvPr id="1030" name="TextBox 8">
            <a:extLst>
              <a:ext uri="{FF2B5EF4-FFF2-40B4-BE49-F238E27FC236}">
                <a16:creationId xmlns:a16="http://schemas.microsoft.com/office/drawing/2014/main" id="{B162E7B6-4783-459D-B1CA-C7562A8E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7563" y="6535738"/>
            <a:ext cx="576262" cy="322262"/>
          </a:xfrm>
          <a:prstGeom prst="rect">
            <a:avLst/>
          </a:prstGeom>
          <a:noFill/>
          <a:ln>
            <a:noFill/>
          </a:ln>
        </p:spPr>
        <p:txBody>
          <a:bodyPr lIns="36000" tIns="36000" rIns="36000" bIns="36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fld id="{89FC7F24-1CF0-4924-98BC-2F053609F6A0}" type="slidenum">
              <a:rPr lang="en-GB" altLang="en-DK" sz="1200" smtClean="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GB" altLang="en-DK" sz="1200">
              <a:solidFill>
                <a:schemeClr val="bg1"/>
              </a:solidFill>
            </a:endParaRPr>
          </a:p>
        </p:txBody>
      </p:sp>
      <p:pic>
        <p:nvPicPr>
          <p:cNvPr id="1031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45F4B162-1571-4659-B04A-2AEFB82E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8504" r="7593" b="7877"/>
          <a:stretch>
            <a:fillRect/>
          </a:stretch>
        </p:blipFill>
        <p:spPr bwMode="auto">
          <a:xfrm>
            <a:off x="10725150" y="333375"/>
            <a:ext cx="8286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1F689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1F689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1F689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1F689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1F689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tabLst>
          <a:tab pos="95250" algn="l"/>
        </a:tabLst>
        <a:defRPr sz="3000">
          <a:solidFill>
            <a:srgbClr val="000000"/>
          </a:solidFill>
          <a:latin typeface="Arial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1F6898"/>
        </a:buClr>
        <a:buSzPct val="100000"/>
        <a:buFont typeface="Arial" panose="020B0604020202020204" pitchFamily="34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23900" indent="-1889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1F6898"/>
        </a:buClr>
        <a:buSzPct val="80000"/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</a:defRPr>
      </a:lvl2pPr>
      <a:lvl3pPr marL="1079500" indent="-1762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1F6898"/>
        </a:buClr>
        <a:buSzPct val="80000"/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</a:defRPr>
      </a:lvl3pPr>
      <a:lvl4pPr marL="1435100" indent="-1762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1F6898"/>
        </a:buClr>
        <a:buSzPct val="80000"/>
        <a:buFont typeface="Arial" panose="020B0604020202020204" pitchFamily="34" charset="0"/>
        <a:buChar char="•"/>
        <a:defRPr sz="1600">
          <a:solidFill>
            <a:schemeClr val="tx2"/>
          </a:solidFill>
          <a:latin typeface="+mn-lt"/>
        </a:defRPr>
      </a:lvl4pPr>
      <a:lvl5pPr marL="1790700" indent="-1762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1F6898"/>
        </a:buClr>
        <a:buSzPct val="80000"/>
        <a:buFont typeface="Arial" panose="020B0604020202020204" pitchFamily="34" charset="0"/>
        <a:buChar char="•"/>
        <a:defRPr sz="1600">
          <a:solidFill>
            <a:schemeClr val="tx2"/>
          </a:solidFill>
          <a:latin typeface="+mn-lt"/>
        </a:defRPr>
      </a:lvl5pPr>
      <a:lvl6pPr marL="2247900" indent="-17621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E1141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705100" indent="-17621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E1141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162300" indent="-17621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E1141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619500" indent="-17621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E1141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4216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471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15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DEEA4241-7B78-4A72-989A-B8ADEA847A58}"/>
              </a:ext>
            </a:extLst>
          </p:cNvPr>
          <p:cNvSpPr txBox="1">
            <a:spLocks/>
          </p:cNvSpPr>
          <p:nvPr/>
        </p:nvSpPr>
        <p:spPr bwMode="auto">
          <a:xfrm>
            <a:off x="1406525" y="5605463"/>
            <a:ext cx="3567113" cy="431800"/>
          </a:xfrm>
          <a:prstGeom prst="rect">
            <a:avLst/>
          </a:prstGeom>
          <a:noFill/>
          <a:ln>
            <a:noFill/>
          </a:ln>
        </p:spPr>
        <p:txBody>
          <a:bodyPr lIns="0"/>
          <a:lstStyle>
            <a:lvl1pPr marL="355600" indent="-355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6898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1889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079500" indent="-1762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35100" indent="-1762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1790700" indent="-1762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47900" indent="-17621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E1141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705100" indent="-17621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E1141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162300" indent="-17621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E1141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619500" indent="-17621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E1141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63D994-0925-7C18-6B01-BADF01FF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TrackSense® Pro </a:t>
            </a:r>
            <a:br>
              <a:rPr lang="en-US" dirty="0"/>
            </a:br>
            <a:r>
              <a:rPr lang="en-US" dirty="0"/>
              <a:t>Maintenance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75B4D0-953B-95D1-8945-7931DBC98D1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CC037A-3EF1-ABD2-C713-E4E3EC807A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19DD40F-3F97-403F-8C3E-E6727E91C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B80E2541-7ACD-46B0-9BF1-197BC22CF1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</a:pPr>
            <a:r>
              <a:rPr lang="da-DK" altLang="en-US" sz="2000" b="1" dirty="0"/>
              <a:t>Protection of Pressure Sensors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dirty="0"/>
              <a:t>Remove carefully the protection cap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dirty="0"/>
              <a:t>Apply silicone oil to the rim – don’t overfill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dirty="0"/>
              <a:t>Place the protection cap back in position</a:t>
            </a:r>
          </a:p>
          <a:p>
            <a:pPr lvl="1" eaLnBrk="1" hangingPunct="1">
              <a:lnSpc>
                <a:spcPct val="110000"/>
              </a:lnSpc>
            </a:pPr>
            <a:endParaRPr lang="da-DK" altLang="en-US" sz="1800" b="1" dirty="0"/>
          </a:p>
          <a:p>
            <a:pPr lvl="1" eaLnBrk="1" hangingPunct="1">
              <a:lnSpc>
                <a:spcPct val="110000"/>
              </a:lnSpc>
            </a:pPr>
            <a:endParaRPr lang="da-DK" altLang="en-US" b="1" dirty="0"/>
          </a:p>
          <a:p>
            <a:pPr lvl="1" eaLnBrk="1" hangingPunct="1">
              <a:lnSpc>
                <a:spcPct val="110000"/>
              </a:lnSpc>
            </a:pPr>
            <a:r>
              <a:rPr lang="da-DK" altLang="en-US" sz="1800" b="1" dirty="0"/>
              <a:t>Protection of Pressure Sensors by using Connector system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dirty="0"/>
              <a:t>Replace the protection cap by special filter cap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ECF4C-A6E4-43D9-8DC4-95B078BCF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1785704"/>
            <a:ext cx="1574157" cy="1352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4E59E-D52F-4E57-9AAC-74C01CD2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678" y="1785703"/>
            <a:ext cx="1513419" cy="1352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B7F2E-98CD-4A96-947F-0C8227237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49" y="4300935"/>
            <a:ext cx="1574157" cy="1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7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C4370-A356-0414-4201-A35C56BA56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19DD40F-3F97-403F-8C3E-E6727E91C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 with RH sensors</a:t>
            </a:r>
            <a:endParaRPr lang="en-GB" altLang="en-US" dirty="0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B80E2541-7ACD-46B0-9BF1-197BC22CF1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203313"/>
            <a:ext cx="11485562" cy="720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a-DK" altLang="en-US" b="1" dirty="0"/>
              <a:t>Reconditioning </a:t>
            </a:r>
            <a:r>
              <a:rPr lang="da-DK" altLang="en-US" sz="1400" b="1" dirty="0"/>
              <a:t>- </a:t>
            </a:r>
            <a:r>
              <a:rPr lang="da-DK" altLang="en-US" sz="1600" dirty="0"/>
              <a:t>which might bring back the sensors to the original calibration status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b="1" dirty="0"/>
              <a:t>RH 5.2 sensor: </a:t>
            </a:r>
            <a:r>
              <a:rPr lang="da-DK" altLang="en-US" dirty="0"/>
              <a:t>not required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b="1" dirty="0"/>
              <a:t>RH 2.8 sensor: </a:t>
            </a:r>
            <a:r>
              <a:rPr lang="da-DK" altLang="en-US" dirty="0"/>
              <a:t>Oven @120 C for 1 hour / Ambient for 48 hours</a:t>
            </a:r>
            <a:endParaRPr lang="da-DK" altLang="en-US" b="1" dirty="0"/>
          </a:p>
          <a:p>
            <a:pPr lvl="1" eaLnBrk="1" hangingPunct="1">
              <a:lnSpc>
                <a:spcPct val="110000"/>
              </a:lnSpc>
            </a:pPr>
            <a:r>
              <a:rPr lang="da-DK" altLang="en-US" b="1" dirty="0"/>
              <a:t>Older RH sensors: </a:t>
            </a:r>
            <a:r>
              <a:rPr lang="da-DK" altLang="en-US" dirty="0"/>
              <a:t>Oven @100 C for 12 hours / Ambient for 48 hours </a:t>
            </a:r>
          </a:p>
          <a:p>
            <a:pPr eaLnBrk="1" hangingPunct="1">
              <a:lnSpc>
                <a:spcPct val="110000"/>
              </a:lnSpc>
            </a:pPr>
            <a:r>
              <a:rPr lang="da-DK" altLang="en-US" b="1" dirty="0"/>
              <a:t>Cleaning &amp; Maintenance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No physical cleaning possible – on RH5.2 never remove or even touch the PEEK protection cap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Keep the sensor away from dusty areas – and/or aggressive chemical environments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When not in use store it in an antistatic bag                                                      (3M Static Shielding Bag SCC 1000 or similar)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Do never immerse sensor in liquid.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b="1" dirty="0"/>
              <a:t>Do never grease the o-rings to avoid migration to sensor</a:t>
            </a:r>
          </a:p>
          <a:p>
            <a:pPr eaLnBrk="1" hangingPunct="1">
              <a:lnSpc>
                <a:spcPct val="110000"/>
              </a:lnSpc>
            </a:pPr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5B690-742E-436A-8B64-84CB0EA24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448" y="4545500"/>
            <a:ext cx="1514286" cy="1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0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864A32-B811-05CD-FEC8-AFCC237249D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B466C72C-3FE0-47B1-99E8-68FD48DEF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SmartFlex sensors</a:t>
            </a:r>
            <a:endParaRPr lang="en-GB" altLang="en-US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765A294-4092-4265-ACAD-9ACA1F089FF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da-DK" altLang="en-US" b="1" dirty="0"/>
              <a:t>Handling</a:t>
            </a:r>
          </a:p>
          <a:p>
            <a:pPr lvl="1" eaLnBrk="1" hangingPunct="1"/>
            <a:r>
              <a:rPr lang="da-DK" altLang="en-US" sz="1600" dirty="0"/>
              <a:t>Follow instructions carefully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4D33339C-FC43-4EEC-BD23-0D941262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989139"/>
            <a:ext cx="3889375" cy="431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8B85FF6F-1C74-4126-8E14-B7E172F8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3673475"/>
            <a:ext cx="2139950" cy="2635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1">
            <a:extLst>
              <a:ext uri="{FF2B5EF4-FFF2-40B4-BE49-F238E27FC236}">
                <a16:creationId xmlns:a16="http://schemas.microsoft.com/office/drawing/2014/main" id="{D95CCD2C-80CB-41E6-8F7E-454AA5C5D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184525"/>
            <a:ext cx="2514600" cy="129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9C0311-EC8F-0149-44E5-4FD84F3670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B466C72C-3FE0-47B1-99E8-68FD48DEF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Semiflex sensors</a:t>
            </a:r>
            <a:endParaRPr lang="en-GB" altLang="en-US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765A294-4092-4265-ACAD-9ACA1F089FF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08125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Bending</a:t>
            </a:r>
          </a:p>
          <a:p>
            <a:pPr lvl="1" eaLnBrk="1" hangingPunct="1"/>
            <a:r>
              <a:rPr lang="da-DK" altLang="en-US" dirty="0"/>
              <a:t>Never bend the sensor closer than approximately 10 mm from the tip (mark 1)</a:t>
            </a:r>
          </a:p>
          <a:p>
            <a:pPr lvl="1" eaLnBrk="1" hangingPunct="1"/>
            <a:r>
              <a:rPr lang="da-DK" altLang="en-US" dirty="0"/>
              <a:t>Don’t make any sharp bends close to the sensor root (mark 2)</a:t>
            </a:r>
          </a:p>
          <a:p>
            <a:pPr lvl="1" eaLnBrk="1" hangingPunct="1"/>
            <a:endParaRPr lang="da-DK" altLang="en-US" dirty="0"/>
          </a:p>
          <a:p>
            <a:pPr lvl="1" eaLnBrk="1" hangingPunct="1"/>
            <a:r>
              <a:rPr lang="da-DK" altLang="en-US" dirty="0"/>
              <a:t>Bending diameter should be at least 25 mm – preferably 40 mm using the Ellab bending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1CFCE-1034-4BF0-B6E2-14C745A4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26" y="3667461"/>
            <a:ext cx="3264061" cy="2477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EE50A-C3D9-4A7D-ADB5-091C8AA4E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526" y="2029728"/>
            <a:ext cx="3262651" cy="15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4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56913-B01A-C5EB-B384-8499E8AC050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8" name="Titel 1">
            <a:extLst>
              <a:ext uri="{FF2B5EF4-FFF2-40B4-BE49-F238E27FC236}">
                <a16:creationId xmlns:a16="http://schemas.microsoft.com/office/drawing/2014/main" id="{30F8C967-BA82-46ED-A96E-4BEF92ABE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Micro Logger Battery exchange</a:t>
            </a:r>
          </a:p>
        </p:txBody>
      </p:sp>
      <p:sp>
        <p:nvSpPr>
          <p:cNvPr id="9219" name="Pladsholder til indhold 2">
            <a:extLst>
              <a:ext uri="{FF2B5EF4-FFF2-40B4-BE49-F238E27FC236}">
                <a16:creationId xmlns:a16="http://schemas.microsoft.com/office/drawing/2014/main" id="{1CCB1735-667B-470C-8194-18E6BF0A220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44278"/>
            <a:ext cx="11485562" cy="720000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Remove Battery Lid using wrench and tool (or coin)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Remove old battery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Change O-ring and apply grease to the new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da-DK" altLang="en-US" b="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Clean Battery contact with ethanol and cotton pad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da-DK" altLang="en-US" b="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Insert new battery using a forsept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da-DK" altLang="en-US" dirty="0"/>
              <a:t>Never touch the battery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Close the lid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1CCAB-A469-4441-8D5B-751A97F2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643" y="1567857"/>
            <a:ext cx="2812237" cy="1189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2A779-5D29-4F64-B1E8-734A6FA5E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27" y="2861525"/>
            <a:ext cx="1344434" cy="116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61373-CA13-4A7D-88EB-34201C9F5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646" y="2848448"/>
            <a:ext cx="1395234" cy="1161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C4BD6-E0F0-41B5-8C3F-17FA4494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212" y="4100349"/>
            <a:ext cx="1344434" cy="1176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FB21E8-180D-4AF3-BFAB-DEB00121E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029" y="4084813"/>
            <a:ext cx="1344434" cy="1234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C5041-323D-40F0-B005-6ED6CCB34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212" y="5365327"/>
            <a:ext cx="1349789" cy="1055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008F27-A0DF-41D6-BE8E-02AE3EA23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7029" y="5394365"/>
            <a:ext cx="1344435" cy="10262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686C4C-07D4-BCF0-0EEC-AF164EFB649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8" name="Titel 1">
            <a:extLst>
              <a:ext uri="{FF2B5EF4-FFF2-40B4-BE49-F238E27FC236}">
                <a16:creationId xmlns:a16="http://schemas.microsoft.com/office/drawing/2014/main" id="{30F8C967-BA82-46ED-A96E-4BEF92ABE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Mini Logger Battery exchange</a:t>
            </a:r>
          </a:p>
        </p:txBody>
      </p:sp>
      <p:sp>
        <p:nvSpPr>
          <p:cNvPr id="9219" name="Pladsholder til indhold 2">
            <a:extLst>
              <a:ext uri="{FF2B5EF4-FFF2-40B4-BE49-F238E27FC236}">
                <a16:creationId xmlns:a16="http://schemas.microsoft.com/office/drawing/2014/main" id="{1CCB1735-667B-470C-8194-18E6BF0A220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Remove Battery Lid using wrench and tool (or coin)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Remove old battery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Change O-ring and apply grease to the new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Clean Battery contact with ethanol and cotton pad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Insert new battery using a forsept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da-DK" altLang="en-US" dirty="0"/>
              <a:t>Never touch the battery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Close the lid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FF5CA-7C77-4883-A79F-E57EEE3D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344" y="1493103"/>
            <a:ext cx="2637906" cy="1247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65FFD-A3E6-4F81-80F1-19E98586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892" y="2805070"/>
            <a:ext cx="1332130" cy="1247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DCEB7-C54F-4E29-9D2A-82AFB7D9C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297" y="2763050"/>
            <a:ext cx="1327033" cy="131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117318-E2E2-4A0F-A4A1-9FD95420A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441" y="4091176"/>
            <a:ext cx="1327033" cy="955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5048A1-5334-420B-A4F9-34C900B7C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475" y="4112963"/>
            <a:ext cx="1327034" cy="940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B92A79-AF9A-4B72-9825-167D45A21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344" y="5130526"/>
            <a:ext cx="2659165" cy="11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B97032-FA80-750F-FE65-63789286E11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2" name="Titel 1">
            <a:extLst>
              <a:ext uri="{FF2B5EF4-FFF2-40B4-BE49-F238E27FC236}">
                <a16:creationId xmlns:a16="http://schemas.microsoft.com/office/drawing/2014/main" id="{CED5DC05-14BF-41E1-B569-F62792FE3D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Compact &amp; Frigo Battery exchange</a:t>
            </a:r>
          </a:p>
        </p:txBody>
      </p:sp>
      <p:sp>
        <p:nvSpPr>
          <p:cNvPr id="10243" name="Pladsholder til indhold 2">
            <a:extLst>
              <a:ext uri="{FF2B5EF4-FFF2-40B4-BE49-F238E27FC236}">
                <a16:creationId xmlns:a16="http://schemas.microsoft.com/office/drawing/2014/main" id="{3321F7AA-CB4B-4AFD-B274-3B01D546A19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4487"/>
            <a:ext cx="11485562" cy="720000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Disassembling using the wrench tool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Remove empty battery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Change O-ring with every battery change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da-DK" altLang="en-US" dirty="0"/>
              <a:t>No turning which might cause leak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a-DK" altLang="en-US" b="0" dirty="0">
                <a:solidFill>
                  <a:schemeClr val="tx2"/>
                </a:solidFill>
              </a:rPr>
              <a:t>Assembling logger</a:t>
            </a: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2D76D44A-A90C-481F-9AEA-1D01456A9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57" y="1544637"/>
            <a:ext cx="1655762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>
            <a:extLst>
              <a:ext uri="{FF2B5EF4-FFF2-40B4-BE49-F238E27FC236}">
                <a16:creationId xmlns:a16="http://schemas.microsoft.com/office/drawing/2014/main" id="{E7D12701-AF65-43F7-8278-12BF78FE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4" y="2884487"/>
            <a:ext cx="2117725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>
            <a:extLst>
              <a:ext uri="{FF2B5EF4-FFF2-40B4-BE49-F238E27FC236}">
                <a16:creationId xmlns:a16="http://schemas.microsoft.com/office/drawing/2014/main" id="{B5756B3F-8BC8-4C88-B99C-F977DAFB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377" y="3009434"/>
            <a:ext cx="2244493" cy="124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6D20D-D60A-47DA-9305-401FB69C3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757" y="4545768"/>
            <a:ext cx="2524510" cy="17987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165A5CFE-A674-450B-BBA0-1538E9DF1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Do’s and don’t</a:t>
            </a:r>
          </a:p>
        </p:txBody>
      </p:sp>
      <p:sp>
        <p:nvSpPr>
          <p:cNvPr id="11267" name="Pladsholder til indhold 2">
            <a:extLst>
              <a:ext uri="{FF2B5EF4-FFF2-40B4-BE49-F238E27FC236}">
                <a16:creationId xmlns:a16="http://schemas.microsoft.com/office/drawing/2014/main" id="{DEF25D7F-46EF-4D97-A5FE-1A7BE308C5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dirty="0" err="1"/>
              <a:t>Use</a:t>
            </a:r>
            <a:r>
              <a:rPr lang="da-DK" altLang="en-US" dirty="0"/>
              <a:t> information </a:t>
            </a:r>
            <a:r>
              <a:rPr lang="da-DK" altLang="en-US" dirty="0" err="1"/>
              <a:t>available</a:t>
            </a:r>
            <a:endParaRPr lang="da-DK" altLang="en-US" dirty="0"/>
          </a:p>
          <a:p>
            <a:pPr eaLnBrk="1" hangingPunct="1"/>
            <a:r>
              <a:rPr lang="da-DK" altLang="en-US" dirty="0" err="1"/>
              <a:t>Follow</a:t>
            </a:r>
            <a:r>
              <a:rPr lang="da-DK" altLang="en-US" dirty="0"/>
              <a:t> </a:t>
            </a:r>
            <a:r>
              <a:rPr lang="da-DK" altLang="en-US" dirty="0" err="1"/>
              <a:t>instructions</a:t>
            </a:r>
            <a:r>
              <a:rPr lang="da-DK" altLang="en-US" dirty="0"/>
              <a:t> </a:t>
            </a:r>
            <a:r>
              <a:rPr lang="da-DK" altLang="en-US" dirty="0" err="1"/>
              <a:t>carefully</a:t>
            </a:r>
            <a:endParaRPr lang="da-DK" altLang="en-US" dirty="0"/>
          </a:p>
          <a:p>
            <a:pPr eaLnBrk="1" hangingPunct="1"/>
            <a:r>
              <a:rPr lang="da-DK" altLang="en-US" dirty="0"/>
              <a:t>Read the HW manual</a:t>
            </a: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392527B9-76DD-439A-8D76-AC7604AC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700213"/>
            <a:ext cx="3497263" cy="457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5D75F-504A-EFEB-B370-1A093F636D3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7DBB0F3-D094-4C26-9CFE-2D0C02FFE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Maintenance</a:t>
            </a:r>
            <a:endParaRPr lang="en-GB" altLang="en-US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068FDC8-027B-4617-B625-8981EA6B97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GB" altLang="en-US" sz="1800"/>
              <a:t>Diassembling/Assembling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en-US" sz="1800"/>
              <a:t>Cleaning Procedure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en-US" sz="1800"/>
              <a:t>Changing of O-rings</a:t>
            </a: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8D13738A-8257-4E18-9974-8D71830F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3068638"/>
            <a:ext cx="51673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A24586-9FEA-E46D-0A8F-71F91DA4B8B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E569077-2297-456E-9883-7EE8AE70B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F866AB-D882-4C4C-BD22-52849F29604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13334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Disassembling &amp; sensor change</a:t>
            </a:r>
          </a:p>
          <a:p>
            <a:pPr lvl="1" eaLnBrk="1" hangingPunct="1"/>
            <a:r>
              <a:rPr lang="da-DK" altLang="en-US" dirty="0"/>
              <a:t>Unscrew spanner anti-clockwise</a:t>
            </a:r>
          </a:p>
          <a:p>
            <a:pPr lvl="1" eaLnBrk="1" hangingPunct="1"/>
            <a:r>
              <a:rPr lang="da-DK" altLang="en-US" dirty="0"/>
              <a:t>Remove sensor by using the wrench</a:t>
            </a:r>
          </a:p>
          <a:p>
            <a:pPr lvl="2" eaLnBrk="1" hangingPunct="1"/>
            <a:r>
              <a:rPr lang="da-DK" altLang="en-US" sz="1400" dirty="0"/>
              <a:t>DO NOT twist or wiggle</a:t>
            </a:r>
          </a:p>
          <a:p>
            <a:pPr lvl="1" eaLnBrk="1" hangingPunct="1"/>
            <a:r>
              <a:rPr lang="da-DK" altLang="en-US" dirty="0"/>
              <a:t>Mount new sensor-be aware of pin-connector position</a:t>
            </a:r>
          </a:p>
          <a:p>
            <a:pPr lvl="1" eaLnBrk="1" hangingPunct="1"/>
            <a:r>
              <a:rPr lang="da-DK" altLang="en-US" dirty="0"/>
              <a:t>Tighten spanner (by hand) so o-ring is not visible </a:t>
            </a:r>
          </a:p>
          <a:p>
            <a:pPr lvl="2" eaLnBrk="1" hangingPunct="1"/>
            <a:r>
              <a:rPr lang="da-DK" altLang="en-US" sz="1400" dirty="0"/>
              <a:t>max 0.5 mm distance between housing and spanner</a:t>
            </a:r>
          </a:p>
          <a:p>
            <a:pPr lvl="1" eaLnBrk="1" hangingPunct="1"/>
            <a:endParaRPr lang="da-DK" altLang="en-US" dirty="0"/>
          </a:p>
          <a:p>
            <a:pPr lvl="1" eaLnBrk="1" hangingPunct="1"/>
            <a:endParaRPr lang="da-DK" altLang="en-US" dirty="0"/>
          </a:p>
          <a:p>
            <a:pPr lvl="1" eaLnBrk="1" hangingPunct="1"/>
            <a:endParaRPr lang="da-DK" altLang="en-US" b="1" dirty="0"/>
          </a:p>
          <a:p>
            <a:pPr eaLnBrk="1" hangingPunct="1"/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6A68E-9BDF-4678-B2C8-59F6B07F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1" y="1700213"/>
            <a:ext cx="1828800" cy="1626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6E6A3-48B8-4B2A-A970-582D6FC29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403" y="1790169"/>
            <a:ext cx="1456481" cy="1536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587C1-4019-49E9-8526-C5D429173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319" y="3742590"/>
            <a:ext cx="1865816" cy="2232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F3D5C-2D96-4F3B-953E-901F63ED1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403" y="3742590"/>
            <a:ext cx="1456481" cy="22327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6CD0D-2DB4-F253-EF51-ACC3D0EDEDC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D3B40E4-1D1A-4CEE-9E0E-15E97F5B8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34D5C386-0891-4903-B2A5-ACFFD4C1733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Changing O-rings</a:t>
            </a:r>
          </a:p>
          <a:p>
            <a:pPr lvl="1" eaLnBrk="1" hangingPunct="1"/>
            <a:r>
              <a:rPr lang="da-DK" altLang="en-US" dirty="0"/>
              <a:t>Inner and Outer O-ring</a:t>
            </a:r>
          </a:p>
          <a:p>
            <a:pPr lvl="1" eaLnBrk="1" hangingPunct="1"/>
            <a:r>
              <a:rPr lang="da-DK" altLang="en-US" dirty="0"/>
              <a:t>Should be changed with every battery or sensor change and when calibrating</a:t>
            </a:r>
          </a:p>
          <a:p>
            <a:pPr lvl="1" eaLnBrk="1" hangingPunct="1"/>
            <a:r>
              <a:rPr lang="da-DK" altLang="en-US" dirty="0"/>
              <a:t>Apply a light coat of grease to the O-rings with every change </a:t>
            </a:r>
          </a:p>
          <a:p>
            <a:pPr lvl="1" eaLnBrk="1" hangingPunct="1"/>
            <a:r>
              <a:rPr lang="da-DK" altLang="en-US" dirty="0"/>
              <a:t>PTFE O-ring: Applications from -30 to -80 degrees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9D32FE76-0558-412D-B254-0DA9A712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508501"/>
            <a:ext cx="46815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97AAA0-E213-3EDB-D51A-5D7C1388258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BF4944B-A474-4FD6-AF8A-4EE65DC8F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20DE4F9-27C8-4CD7-8E60-4EDACA5843D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SKY Module</a:t>
            </a:r>
          </a:p>
          <a:p>
            <a:pPr lvl="1" eaLnBrk="1" hangingPunct="1"/>
            <a:r>
              <a:rPr lang="da-DK" altLang="en-US" dirty="0"/>
              <a:t>Important to mount the SKY module  corretly in housing to secure free antenna signal</a:t>
            </a:r>
          </a:p>
          <a:p>
            <a:pPr lvl="2" eaLnBrk="1" hangingPunct="1"/>
            <a:r>
              <a:rPr lang="da-DK" altLang="en-US" dirty="0"/>
              <a:t>If mounted correctly the signal strength can be improved significantly</a:t>
            </a:r>
          </a:p>
          <a:p>
            <a:pPr marL="534987" lvl="1" indent="0" eaLnBrk="1" hangingPunct="1">
              <a:buNone/>
            </a:pPr>
            <a:endParaRPr lang="da-DK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C750B-2C38-4D53-B101-CADCADF08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92" y="3796748"/>
            <a:ext cx="4639800" cy="211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C1C82D-A21C-FBF3-AB45-A212F1042A2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E569077-2297-456E-9883-7EE8AE70B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F866AB-D882-4C4C-BD22-52849F29604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00684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Battery exchange</a:t>
            </a:r>
          </a:p>
          <a:p>
            <a:pPr lvl="1" eaLnBrk="1" hangingPunct="1"/>
            <a:r>
              <a:rPr lang="da-DK" altLang="en-US" dirty="0"/>
              <a:t>Remove empty battery from holder by pushing battery towards spring</a:t>
            </a:r>
          </a:p>
          <a:p>
            <a:pPr lvl="1" eaLnBrk="1" hangingPunct="1"/>
            <a:endParaRPr lang="da-DK" altLang="en-US" dirty="0"/>
          </a:p>
          <a:p>
            <a:pPr lvl="1" eaLnBrk="1" hangingPunct="1"/>
            <a:r>
              <a:rPr lang="da-DK" altLang="en-US" dirty="0"/>
              <a:t>If needed write activation date on battery</a:t>
            </a:r>
          </a:p>
          <a:p>
            <a:pPr lvl="1" eaLnBrk="1" hangingPunct="1"/>
            <a:endParaRPr lang="da-DK" altLang="en-US" dirty="0"/>
          </a:p>
          <a:p>
            <a:pPr lvl="1" eaLnBrk="1" hangingPunct="1"/>
            <a:endParaRPr lang="da-DK" altLang="en-US" dirty="0"/>
          </a:p>
          <a:p>
            <a:pPr lvl="1" eaLnBrk="1" hangingPunct="1"/>
            <a:r>
              <a:rPr lang="da-DK" altLang="en-US" dirty="0"/>
              <a:t>Insert new battery in holder after it being activated in Ellab Battery Activator for 1 hour exactly</a:t>
            </a:r>
          </a:p>
          <a:p>
            <a:pPr lvl="1" eaLnBrk="1" hangingPunct="1"/>
            <a:endParaRPr lang="da-DK" altLang="en-US" b="1" dirty="0"/>
          </a:p>
          <a:p>
            <a:pPr eaLnBrk="1" hangingPunct="1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AD285-1FD2-42BD-A6F5-24590A330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78" y="1700213"/>
            <a:ext cx="1527858" cy="1030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EFD7B-8A94-4CFF-ACBE-7CDDB9479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378" y="2996115"/>
            <a:ext cx="1527858" cy="1046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25B205-00ED-407B-871E-C6700D168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417" y="4307932"/>
            <a:ext cx="1077653" cy="1490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1F4AEB-7CE8-4B36-88FC-95BB13D6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623" y="4302825"/>
            <a:ext cx="1077652" cy="15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8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F539A-1032-16BB-BC93-BF32956F8E8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E569077-2297-456E-9883-7EE8AE70B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F866AB-D882-4C4C-BD22-52849F29604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Battery handling &amp; storage</a:t>
            </a:r>
          </a:p>
          <a:p>
            <a:pPr lvl="1" eaLnBrk="1" hangingPunct="1"/>
            <a:r>
              <a:rPr lang="da-DK" altLang="en-US" dirty="0"/>
              <a:t>Always store batteries separately to avoid fire hazards or explosions</a:t>
            </a:r>
          </a:p>
          <a:p>
            <a:pPr lvl="2" eaLnBrk="1" hangingPunct="1"/>
            <a:r>
              <a:rPr lang="da-DK" altLang="en-US" dirty="0"/>
              <a:t>In plastic bag</a:t>
            </a:r>
          </a:p>
          <a:p>
            <a:pPr lvl="2" eaLnBrk="1" hangingPunct="1"/>
            <a:r>
              <a:rPr lang="da-DK" altLang="en-US" dirty="0"/>
              <a:t>Upright in a container</a:t>
            </a:r>
          </a:p>
          <a:p>
            <a:pPr lvl="1" eaLnBrk="1" hangingPunct="1"/>
            <a:endParaRPr lang="da-DK" altLang="en-US" dirty="0"/>
          </a:p>
          <a:p>
            <a:pPr lvl="1" eaLnBrk="1" hangingPunct="1"/>
            <a:endParaRPr lang="da-DK" altLang="en-US" b="1" dirty="0"/>
          </a:p>
          <a:p>
            <a:pPr eaLnBrk="1" hangingPunct="1"/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22794-4AF7-497D-AC28-2653C0ED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234" y="1700213"/>
            <a:ext cx="2523281" cy="2280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513D4-C7F5-49D2-8100-42B736D3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99" y="4092916"/>
            <a:ext cx="5648446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BD1B3A-C332-2CD8-F2F4-287FB640C8F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E569077-2297-456E-9883-7EE8AE70B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F866AB-D882-4C4C-BD22-52849F29604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20000"/>
            <a:ext cx="11485562" cy="720000"/>
          </a:xfrm>
        </p:spPr>
        <p:txBody>
          <a:bodyPr/>
          <a:lstStyle/>
          <a:p>
            <a:pPr eaLnBrk="1" hangingPunct="1"/>
            <a:r>
              <a:rPr lang="da-DK" altLang="en-US" b="1" dirty="0"/>
              <a:t>Use of non-Ellab batteries</a:t>
            </a:r>
          </a:p>
          <a:p>
            <a:pPr lvl="1" eaLnBrk="1" hangingPunct="1"/>
            <a:r>
              <a:rPr lang="da-DK" altLang="en-US" dirty="0"/>
              <a:t>Loss of warranty</a:t>
            </a:r>
          </a:p>
          <a:p>
            <a:pPr lvl="1" eaLnBrk="1" hangingPunct="1"/>
            <a:r>
              <a:rPr lang="da-DK" altLang="en-US" dirty="0"/>
              <a:t>Possible errors in measurements</a:t>
            </a:r>
          </a:p>
          <a:p>
            <a:pPr lvl="1" eaLnBrk="1" hangingPunct="1"/>
            <a:r>
              <a:rPr lang="da-DK" altLang="en-US" dirty="0"/>
              <a:t>Possible loss of data</a:t>
            </a:r>
          </a:p>
          <a:p>
            <a:pPr lvl="1" eaLnBrk="1" hangingPunct="1"/>
            <a:r>
              <a:rPr lang="da-DK" altLang="en-US" dirty="0"/>
              <a:t>Possible false software warnings</a:t>
            </a:r>
          </a:p>
          <a:p>
            <a:pPr lvl="1" eaLnBrk="1" hangingPunct="1"/>
            <a:r>
              <a:rPr lang="da-DK" altLang="en-US" dirty="0"/>
              <a:t>Possible damage of logger &amp; sensor</a:t>
            </a:r>
          </a:p>
          <a:p>
            <a:pPr lvl="1" eaLnBrk="1" hangingPunct="1"/>
            <a:endParaRPr lang="da-DK" altLang="en-US" b="1" dirty="0"/>
          </a:p>
          <a:p>
            <a:pPr eaLnBrk="1" hangingPunct="1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402D9-086F-48C7-B3F1-74D412702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917" y="1581489"/>
            <a:ext cx="3078866" cy="46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D77C6F-080E-CB32-5AF1-7AAC36919DF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19DD40F-3F97-403F-8C3E-E6727E91C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 dirty="0"/>
              <a:t>TSP  Basic/Pro/Pro-X</a:t>
            </a:r>
            <a:endParaRPr lang="en-GB" altLang="en-US" dirty="0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B80E2541-7ACD-46B0-9BF1-197BC22CF1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1476" y="2514030"/>
            <a:ext cx="11485562" cy="720000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</a:pPr>
            <a:r>
              <a:rPr lang="da-DK" altLang="en-US" sz="2000" b="1" dirty="0"/>
              <a:t>SPECIAL cleaning of Pressure Sensors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Regular cleaning is important – preferably after each use as dirt will build up under the protection cover resulting in false readings over time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The membrane is very sentitive (DO NOT TOUCH)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Cleaning methods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sz="1400" dirty="0"/>
              <a:t>Spraying with hot rinse water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sz="1400" dirty="0"/>
              <a:t>Spaying with a non aggressive  cleaner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en-US" sz="1400" dirty="0"/>
              <a:t>Use Washing machine</a:t>
            </a:r>
            <a:endParaRPr lang="en-GB" altLang="en-US" sz="1400" dirty="0"/>
          </a:p>
          <a:p>
            <a:pPr lvl="1" eaLnBrk="1" hangingPunct="1">
              <a:lnSpc>
                <a:spcPct val="110000"/>
              </a:lnSpc>
            </a:pPr>
            <a:r>
              <a:rPr lang="da-DK" altLang="en-US" dirty="0"/>
              <a:t>Dry membrane by using a paper towel – no contact</a:t>
            </a:r>
          </a:p>
          <a:p>
            <a:pPr lvl="1" eaLnBrk="1" hangingPunct="1">
              <a:lnSpc>
                <a:spcPct val="110000"/>
              </a:lnSpc>
            </a:pPr>
            <a:endParaRPr lang="da-DK" altLang="en-US" dirty="0"/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CC3720CC-F1C2-4FAB-B93C-0CC23C9E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055" y="5114914"/>
            <a:ext cx="1020778" cy="84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5BB9DA-887D-442F-B126-CE9954D5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836" y="1754896"/>
            <a:ext cx="2106592" cy="1452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D925-1165-4736-BEAC-FDD208040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686" y="3260540"/>
            <a:ext cx="2129742" cy="1574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DE512-4709-4607-A5D4-F4C9A9CC5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686" y="5087877"/>
            <a:ext cx="2129742" cy="8738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llab">
  <a:themeElements>
    <a:clrScheme name="Ellab">
      <a:dk1>
        <a:srgbClr val="1F6898"/>
      </a:dk1>
      <a:lt1>
        <a:srgbClr val="FFFFFF"/>
      </a:lt1>
      <a:dk2>
        <a:srgbClr val="000000"/>
      </a:dk2>
      <a:lt2>
        <a:srgbClr val="808080"/>
      </a:lt2>
      <a:accent1>
        <a:srgbClr val="1F6898"/>
      </a:accent1>
      <a:accent2>
        <a:srgbClr val="0F9CD8"/>
      </a:accent2>
      <a:accent3>
        <a:srgbClr val="FFFFFF"/>
      </a:accent3>
      <a:accent4>
        <a:srgbClr val="D2E7F6"/>
      </a:accent4>
      <a:accent5>
        <a:srgbClr val="AAE2CA"/>
      </a:accent5>
      <a:accent6>
        <a:srgbClr val="2D2DB9"/>
      </a:accent6>
      <a:hlink>
        <a:srgbClr val="0F9CD8"/>
      </a:hlink>
      <a:folHlink>
        <a:srgbClr val="B2B2B2"/>
      </a:folHlink>
    </a:clrScheme>
    <a:fontScheme name="Slide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llab" id="{581CD130-44DA-456E-A22F-3A86886B9B86}" vid="{0B5AA035-E539-4523-8630-C13F6E605144}"/>
    </a:ext>
  </a:extLst>
</a:theme>
</file>

<file path=ppt/theme/theme2.xml><?xml version="1.0" encoding="utf-8"?>
<a:theme xmlns:a="http://schemas.openxmlformats.org/drawingml/2006/main" name="1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1017088-36D7-45E9-9106-8C64A501F278}"/>
    </a:ext>
  </a:extLst>
</a:theme>
</file>

<file path=ppt/theme/theme3.xml><?xml version="1.0" encoding="utf-8"?>
<a:theme xmlns:a="http://schemas.openxmlformats.org/drawingml/2006/main" name="2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4.xml><?xml version="1.0" encoding="utf-8"?>
<a:theme xmlns:a="http://schemas.openxmlformats.org/drawingml/2006/main" name="3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ED1DF473-2E3E-4D8A-A5F2-0AFC777104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85917EED12C24EA92567B3E59355C3" ma:contentTypeVersion="4" ma:contentTypeDescription="Opret et nyt dokument." ma:contentTypeScope="" ma:versionID="67775e14debc030495f1b2d46cb7ef79">
  <xsd:schema xmlns:xsd="http://www.w3.org/2001/XMLSchema" xmlns:xs="http://www.w3.org/2001/XMLSchema" xmlns:p="http://schemas.microsoft.com/office/2006/metadata/properties" xmlns:ns2="1b56d729-4f7b-4b6d-bded-94e2c20c3e19" targetNamespace="http://schemas.microsoft.com/office/2006/metadata/properties" ma:root="true" ma:fieldsID="00484d89212abbfc6164b99513bf4724" ns2:_="">
    <xsd:import namespace="1b56d729-4f7b-4b6d-bded-94e2c20c3e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6d729-4f7b-4b6d-bded-94e2c20c3e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427718-A95B-4974-BF28-A52ED1769D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3A0B63-F536-4A3C-9B71-72C39CBDF276}"/>
</file>

<file path=customXml/itemProps3.xml><?xml version="1.0" encoding="utf-8"?>
<ds:datastoreItem xmlns:ds="http://schemas.openxmlformats.org/officeDocument/2006/customXml" ds:itemID="{FB07B450-F74C-43EF-9DFF-E0DC32FBF5A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1b56d729-4f7b-4b6d-bded-94e2c20c3e19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Ellab</Template>
  <TotalTime>2966</TotalTime>
  <Words>688</Words>
  <Application>Microsoft Office PowerPoint</Application>
  <PresentationFormat>Widescreen</PresentationFormat>
  <Paragraphs>112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Ellab Sans</vt:lpstr>
      <vt:lpstr>Verdana</vt:lpstr>
      <vt:lpstr>Wingdings</vt:lpstr>
      <vt:lpstr>Ellab</vt:lpstr>
      <vt:lpstr>1_ellab</vt:lpstr>
      <vt:lpstr>2_ellab</vt:lpstr>
      <vt:lpstr>3_ellab</vt:lpstr>
      <vt:lpstr>TrackSense® Pro  Maintenance </vt:lpstr>
      <vt:lpstr>TSP Maintenance</vt:lpstr>
      <vt:lpstr>TSP  Basic/Pro/Pro-X</vt:lpstr>
      <vt:lpstr>TSP  Basic/Pro/Pro-X</vt:lpstr>
      <vt:lpstr>TSP  Basic/Pro/Pro-X</vt:lpstr>
      <vt:lpstr>TSP  Basic/Pro/Pro-X</vt:lpstr>
      <vt:lpstr>TSP  Basic/Pro/Pro-X</vt:lpstr>
      <vt:lpstr>TSP  Basic/Pro/Pro-X</vt:lpstr>
      <vt:lpstr>TSP  Basic/Pro/Pro-X</vt:lpstr>
      <vt:lpstr>TSP  Basic/Pro/Pro-X</vt:lpstr>
      <vt:lpstr>TSP  Basic/Pro/Pro-X with RH sensors</vt:lpstr>
      <vt:lpstr>TSP  SmartFlex sensors</vt:lpstr>
      <vt:lpstr>TSP  Semiflex sensors</vt:lpstr>
      <vt:lpstr>TSP  Micro Logger Battery exchange</vt:lpstr>
      <vt:lpstr>TSP  Mini Logger Battery exchange</vt:lpstr>
      <vt:lpstr>TSP  Compact &amp; Frigo Battery exchange</vt:lpstr>
      <vt:lpstr>Do’s and don’t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TSP Bowie Dick Sensor</dc:title>
  <dc:creator>Steffen Føns Nielsen</dc:creator>
  <cp:lastModifiedBy>Aleksandra Szejko</cp:lastModifiedBy>
  <cp:revision>15</cp:revision>
  <dcterms:created xsi:type="dcterms:W3CDTF">2019-08-19T11:34:52Z</dcterms:created>
  <dcterms:modified xsi:type="dcterms:W3CDTF">2025-07-18T12:03:21Z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0x0101003D85917EED12C24EA92567B3E59355C3</vt:lpwstr>
  </property>
  <property fmtid="{D5CDD505-2E9C-101B-9397-08002B2CF9AE}" pid="3" name="MediaServiceImageTags">
    <vt:lpwstr/>
  </property>
</Properties>
</file>