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  <p:sldMasterId id="2147483722" r:id="rId5"/>
    <p:sldMasterId id="2147483732" r:id="rId6"/>
    <p:sldMasterId id="2147483737" r:id="rId7"/>
    <p:sldMasterId id="2147483745" r:id="rId8"/>
    <p:sldMasterId id="2147483750" r:id="rId9"/>
  </p:sldMasterIdLst>
  <p:notesMasterIdLst>
    <p:notesMasterId r:id="rId26"/>
  </p:notesMasterIdLst>
  <p:sldIdLst>
    <p:sldId id="256" r:id="rId10"/>
    <p:sldId id="285" r:id="rId11"/>
    <p:sldId id="291" r:id="rId12"/>
    <p:sldId id="259" r:id="rId13"/>
    <p:sldId id="258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9" r:id="rId22"/>
    <p:sldId id="292" r:id="rId23"/>
    <p:sldId id="293" r:id="rId24"/>
    <p:sldId id="289" r:id="rId25"/>
  </p:sldIdLst>
  <p:sldSz cx="12192000" cy="6858000"/>
  <p:notesSz cx="7315200" cy="12344400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>
          <p15:clr>
            <a:srgbClr val="A4A3A4"/>
          </p15:clr>
        </p15:guide>
        <p15:guide id="2" pos="7287">
          <p15:clr>
            <a:srgbClr val="A4A3A4"/>
          </p15:clr>
        </p15:guide>
        <p15:guide id="3" orient="horz" pos="187">
          <p15:clr>
            <a:srgbClr val="A4A3A4"/>
          </p15:clr>
        </p15:guide>
        <p15:guide id="4" orient="horz" pos="70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9F9E0E-5950-4EAA-A02C-4AE8940ED5F0}" v="40" dt="2025-07-18T12:00:55.2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7" d="100"/>
          <a:sy n="97" d="100"/>
        </p:scale>
        <p:origin x="78" y="408"/>
      </p:cViewPr>
      <p:guideLst>
        <p:guide orient="horz" pos="981"/>
        <p:guide pos="7287"/>
        <p:guide orient="horz" pos="187"/>
        <p:guide orient="horz" pos="70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Eriksen" userId="825afaa4-469b-4302-87b8-3788963505bb" providerId="ADAL" clId="{ABCE2E15-0377-406D-8561-4E8120CCF610}"/>
    <pc:docChg chg="custSel modSld">
      <pc:chgData name="Jan Eriksen" userId="825afaa4-469b-4302-87b8-3788963505bb" providerId="ADAL" clId="{ABCE2E15-0377-406D-8561-4E8120CCF610}" dt="2020-07-01T12:03:33.680" v="97" actId="14100"/>
      <pc:docMkLst>
        <pc:docMk/>
      </pc:docMkLst>
      <pc:sldChg chg="modSp mod">
        <pc:chgData name="Jan Eriksen" userId="825afaa4-469b-4302-87b8-3788963505bb" providerId="ADAL" clId="{ABCE2E15-0377-406D-8561-4E8120CCF610}" dt="2020-06-23T08:39:53.450" v="44" actId="20577"/>
        <pc:sldMkLst>
          <pc:docMk/>
          <pc:sldMk cId="0" sldId="258"/>
        </pc:sldMkLst>
      </pc:sldChg>
      <pc:sldChg chg="modSp mod">
        <pc:chgData name="Jan Eriksen" userId="825afaa4-469b-4302-87b8-3788963505bb" providerId="ADAL" clId="{ABCE2E15-0377-406D-8561-4E8120CCF610}" dt="2020-06-23T08:38:20.753" v="10" actId="20577"/>
        <pc:sldMkLst>
          <pc:docMk/>
          <pc:sldMk cId="0" sldId="260"/>
        </pc:sldMkLst>
      </pc:sldChg>
      <pc:sldChg chg="modSp mod">
        <pc:chgData name="Jan Eriksen" userId="825afaa4-469b-4302-87b8-3788963505bb" providerId="ADAL" clId="{ABCE2E15-0377-406D-8561-4E8120CCF610}" dt="2020-06-23T08:39:24.570" v="36"/>
        <pc:sldMkLst>
          <pc:docMk/>
          <pc:sldMk cId="0" sldId="261"/>
        </pc:sldMkLst>
      </pc:sldChg>
      <pc:sldChg chg="modSp">
        <pc:chgData name="Jan Eriksen" userId="825afaa4-469b-4302-87b8-3788963505bb" providerId="ADAL" clId="{ABCE2E15-0377-406D-8561-4E8120CCF610}" dt="2020-06-23T08:41:12.665" v="46"/>
        <pc:sldMkLst>
          <pc:docMk/>
          <pc:sldMk cId="0" sldId="262"/>
        </pc:sldMkLst>
      </pc:sldChg>
      <pc:sldChg chg="addSp modSp mod">
        <pc:chgData name="Jan Eriksen" userId="825afaa4-469b-4302-87b8-3788963505bb" providerId="ADAL" clId="{ABCE2E15-0377-406D-8561-4E8120CCF610}" dt="2020-07-01T10:37:58.081" v="54" actId="1076"/>
        <pc:sldMkLst>
          <pc:docMk/>
          <pc:sldMk cId="0" sldId="264"/>
        </pc:sldMkLst>
      </pc:sldChg>
      <pc:sldChg chg="modSp mod">
        <pc:chgData name="Jan Eriksen" userId="825afaa4-469b-4302-87b8-3788963505bb" providerId="ADAL" clId="{ABCE2E15-0377-406D-8561-4E8120CCF610}" dt="2020-07-01T11:58:40.582" v="55" actId="33524"/>
        <pc:sldMkLst>
          <pc:docMk/>
          <pc:sldMk cId="0" sldId="265"/>
        </pc:sldMkLst>
      </pc:sldChg>
      <pc:sldChg chg="modSp mod">
        <pc:chgData name="Jan Eriksen" userId="825afaa4-469b-4302-87b8-3788963505bb" providerId="ADAL" clId="{ABCE2E15-0377-406D-8561-4E8120CCF610}" dt="2020-07-01T12:01:40.217" v="73" actId="20577"/>
        <pc:sldMkLst>
          <pc:docMk/>
          <pc:sldMk cId="0" sldId="266"/>
        </pc:sldMkLst>
      </pc:sldChg>
      <pc:sldChg chg="modSp mod">
        <pc:chgData name="Jan Eriksen" userId="825afaa4-469b-4302-87b8-3788963505bb" providerId="ADAL" clId="{ABCE2E15-0377-406D-8561-4E8120CCF610}" dt="2020-07-01T12:02:02.106" v="74" actId="313"/>
        <pc:sldMkLst>
          <pc:docMk/>
          <pc:sldMk cId="0" sldId="269"/>
        </pc:sldMkLst>
      </pc:sldChg>
      <pc:sldChg chg="addSp delSp modSp">
        <pc:chgData name="Jan Eriksen" userId="825afaa4-469b-4302-87b8-3788963505bb" providerId="ADAL" clId="{ABCE2E15-0377-406D-8561-4E8120CCF610}" dt="2020-06-23T08:50:50.694" v="50" actId="14100"/>
        <pc:sldMkLst>
          <pc:docMk/>
          <pc:sldMk cId="0" sldId="285"/>
        </pc:sldMkLst>
      </pc:sldChg>
      <pc:sldChg chg="modSp mod">
        <pc:chgData name="Jan Eriksen" userId="825afaa4-469b-4302-87b8-3788963505bb" providerId="ADAL" clId="{ABCE2E15-0377-406D-8561-4E8120CCF610}" dt="2020-07-01T12:02:42.474" v="91" actId="20577"/>
        <pc:sldMkLst>
          <pc:docMk/>
          <pc:sldMk cId="0" sldId="292"/>
        </pc:sldMkLst>
      </pc:sldChg>
      <pc:sldChg chg="modSp">
        <pc:chgData name="Jan Eriksen" userId="825afaa4-469b-4302-87b8-3788963505bb" providerId="ADAL" clId="{ABCE2E15-0377-406D-8561-4E8120CCF610}" dt="2020-07-01T12:03:33.680" v="97" actId="14100"/>
        <pc:sldMkLst>
          <pc:docMk/>
          <pc:sldMk cId="0" sldId="293"/>
        </pc:sldMkLst>
      </pc:sldChg>
    </pc:docChg>
  </pc:docChgLst>
  <pc:docChgLst>
    <pc:chgData name="Aleksandra Szejko" userId="72bb44d8-1e0c-4109-be82-c57a4fb81907" providerId="ADAL" clId="{439F9E0E-5950-4EAA-A02C-4AE8940ED5F0}"/>
    <pc:docChg chg="custSel modSld">
      <pc:chgData name="Aleksandra Szejko" userId="72bb44d8-1e0c-4109-be82-c57a4fb81907" providerId="ADAL" clId="{439F9E0E-5950-4EAA-A02C-4AE8940ED5F0}" dt="2025-07-18T12:01:08.509" v="115" actId="700"/>
      <pc:docMkLst>
        <pc:docMk/>
      </pc:docMkLst>
      <pc:sldChg chg="addSp delSp modSp mod modClrScheme chgLayout">
        <pc:chgData name="Aleksandra Szejko" userId="72bb44d8-1e0c-4109-be82-c57a4fb81907" providerId="ADAL" clId="{439F9E0E-5950-4EAA-A02C-4AE8940ED5F0}" dt="2025-07-18T12:01:08.509" v="115" actId="700"/>
        <pc:sldMkLst>
          <pc:docMk/>
          <pc:sldMk cId="0" sldId="256"/>
        </pc:sldMkLst>
        <pc:spChg chg="add del mod ord">
          <ac:chgData name="Aleksandra Szejko" userId="72bb44d8-1e0c-4109-be82-c57a4fb81907" providerId="ADAL" clId="{439F9E0E-5950-4EAA-A02C-4AE8940ED5F0}" dt="2025-07-18T12:00:46.159" v="85" actId="700"/>
          <ac:spMkLst>
            <pc:docMk/>
            <pc:sldMk cId="0" sldId="256"/>
            <ac:spMk id="2" creationId="{6BFA383C-2BEE-4B44-AFFA-14714F740101}"/>
          </ac:spMkLst>
        </pc:spChg>
        <pc:spChg chg="add del mod ord">
          <ac:chgData name="Aleksandra Szejko" userId="72bb44d8-1e0c-4109-be82-c57a4fb81907" providerId="ADAL" clId="{439F9E0E-5950-4EAA-A02C-4AE8940ED5F0}" dt="2025-07-18T12:00:46.159" v="85" actId="700"/>
          <ac:spMkLst>
            <pc:docMk/>
            <pc:sldMk cId="0" sldId="256"/>
            <ac:spMk id="3" creationId="{56D4E7CD-6739-9BD1-318F-5B88B216F6CD}"/>
          </ac:spMkLst>
        </pc:spChg>
        <pc:spChg chg="add del mod ord">
          <ac:chgData name="Aleksandra Szejko" userId="72bb44d8-1e0c-4109-be82-c57a4fb81907" providerId="ADAL" clId="{439F9E0E-5950-4EAA-A02C-4AE8940ED5F0}" dt="2025-07-18T12:00:46.159" v="85" actId="700"/>
          <ac:spMkLst>
            <pc:docMk/>
            <pc:sldMk cId="0" sldId="256"/>
            <ac:spMk id="4" creationId="{E4BF19F1-E86E-39FD-0D85-5E9216727A68}"/>
          </ac:spMkLst>
        </pc:spChg>
        <pc:spChg chg="add mod ord">
          <ac:chgData name="Aleksandra Szejko" userId="72bb44d8-1e0c-4109-be82-c57a4fb81907" providerId="ADAL" clId="{439F9E0E-5950-4EAA-A02C-4AE8940ED5F0}" dt="2025-07-18T12:01:08.509" v="115" actId="700"/>
          <ac:spMkLst>
            <pc:docMk/>
            <pc:sldMk cId="0" sldId="256"/>
            <ac:spMk id="5" creationId="{125A5069-F926-7C76-1B78-F0FB904E9890}"/>
          </ac:spMkLst>
        </pc:spChg>
        <pc:spChg chg="add del mod ord">
          <ac:chgData name="Aleksandra Szejko" userId="72bb44d8-1e0c-4109-be82-c57a4fb81907" providerId="ADAL" clId="{439F9E0E-5950-4EAA-A02C-4AE8940ED5F0}" dt="2025-07-18T12:01:08.509" v="115" actId="700"/>
          <ac:spMkLst>
            <pc:docMk/>
            <pc:sldMk cId="0" sldId="256"/>
            <ac:spMk id="6" creationId="{7E1B3826-6120-95A2-8DE4-5E5FB354DB32}"/>
          </ac:spMkLst>
        </pc:spChg>
        <pc:spChg chg="add mod ord">
          <ac:chgData name="Aleksandra Szejko" userId="72bb44d8-1e0c-4109-be82-c57a4fb81907" providerId="ADAL" clId="{439F9E0E-5950-4EAA-A02C-4AE8940ED5F0}" dt="2025-07-18T12:01:08.509" v="115" actId="700"/>
          <ac:spMkLst>
            <pc:docMk/>
            <pc:sldMk cId="0" sldId="256"/>
            <ac:spMk id="8" creationId="{51E6671E-0A96-7C02-EF97-21C2A6DB4BBF}"/>
          </ac:spMkLst>
        </pc:spChg>
        <pc:spChg chg="del">
          <ac:chgData name="Aleksandra Szejko" userId="72bb44d8-1e0c-4109-be82-c57a4fb81907" providerId="ADAL" clId="{439F9E0E-5950-4EAA-A02C-4AE8940ED5F0}" dt="2025-07-18T12:01:02.009" v="114" actId="478"/>
          <ac:spMkLst>
            <pc:docMk/>
            <pc:sldMk cId="0" sldId="256"/>
            <ac:spMk id="9" creationId="{AE2810F3-9392-434D-A861-64726AB2E665}"/>
          </ac:spMkLst>
        </pc:spChg>
        <pc:spChg chg="del mod ord">
          <ac:chgData name="Aleksandra Szejko" userId="72bb44d8-1e0c-4109-be82-c57a4fb81907" providerId="ADAL" clId="{439F9E0E-5950-4EAA-A02C-4AE8940ED5F0}" dt="2025-07-18T11:01:37.392" v="2" actId="700"/>
          <ac:spMkLst>
            <pc:docMk/>
            <pc:sldMk cId="0" sldId="256"/>
            <ac:spMk id="5125" creationId="{60C1438A-AC01-48E5-B306-A8F173F02D43}"/>
          </ac:spMkLst>
        </pc:spChg>
        <pc:picChg chg="del mod">
          <ac:chgData name="Aleksandra Szejko" userId="72bb44d8-1e0c-4109-be82-c57a4fb81907" providerId="ADAL" clId="{439F9E0E-5950-4EAA-A02C-4AE8940ED5F0}" dt="2025-07-18T12:00:55.228" v="112" actId="478"/>
          <ac:picMkLst>
            <pc:docMk/>
            <pc:sldMk cId="0" sldId="256"/>
            <ac:picMk id="5123" creationId="{2FB52E5F-00A7-4929-8433-23DEDD71A08D}"/>
          </ac:picMkLst>
        </pc:picChg>
      </pc:sldChg>
      <pc:sldChg chg="addSp modSp mod modClrScheme chgLayout">
        <pc:chgData name="Aleksandra Szejko" userId="72bb44d8-1e0c-4109-be82-c57a4fb81907" providerId="ADAL" clId="{439F9E0E-5950-4EAA-A02C-4AE8940ED5F0}" dt="2025-07-18T11:57:49.380" v="26" actId="2710"/>
        <pc:sldMkLst>
          <pc:docMk/>
          <pc:sldMk cId="0" sldId="258"/>
        </pc:sldMkLst>
        <pc:spChg chg="add mod ord">
          <ac:chgData name="Aleksandra Szejko" userId="72bb44d8-1e0c-4109-be82-c57a4fb81907" providerId="ADAL" clId="{439F9E0E-5950-4EAA-A02C-4AE8940ED5F0}" dt="2025-07-18T11:57:49.380" v="26" actId="2710"/>
          <ac:spMkLst>
            <pc:docMk/>
            <pc:sldMk cId="0" sldId="258"/>
            <ac:spMk id="2" creationId="{7000370B-F977-24AD-3DB2-3F0DF22A8A75}"/>
          </ac:spMkLst>
        </pc:spChg>
        <pc:spChg chg="mod ord">
          <ac:chgData name="Aleksandra Szejko" userId="72bb44d8-1e0c-4109-be82-c57a4fb81907" providerId="ADAL" clId="{439F9E0E-5950-4EAA-A02C-4AE8940ED5F0}" dt="2025-07-18T11:01:37.392" v="2" actId="700"/>
          <ac:spMkLst>
            <pc:docMk/>
            <pc:sldMk cId="0" sldId="258"/>
            <ac:spMk id="10242" creationId="{C46A7909-465C-4D1E-8B77-94B6D67781F2}"/>
          </ac:spMkLst>
        </pc:spChg>
        <pc:spChg chg="mod ord">
          <ac:chgData name="Aleksandra Szejko" userId="72bb44d8-1e0c-4109-be82-c57a4fb81907" providerId="ADAL" clId="{439F9E0E-5950-4EAA-A02C-4AE8940ED5F0}" dt="2025-07-18T11:57:42.040" v="23" actId="21"/>
          <ac:spMkLst>
            <pc:docMk/>
            <pc:sldMk cId="0" sldId="258"/>
            <ac:spMk id="10243" creationId="{4EDBA772-CB20-4665-9F25-9F424593B758}"/>
          </ac:spMkLst>
        </pc:spChg>
      </pc:sldChg>
      <pc:sldChg chg="addSp modSp mod modClrScheme chgLayout">
        <pc:chgData name="Aleksandra Szejko" userId="72bb44d8-1e0c-4109-be82-c57a4fb81907" providerId="ADAL" clId="{439F9E0E-5950-4EAA-A02C-4AE8940ED5F0}" dt="2025-07-18T12:00:35.298" v="84" actId="1076"/>
        <pc:sldMkLst>
          <pc:docMk/>
          <pc:sldMk cId="0" sldId="259"/>
        </pc:sldMkLst>
        <pc:spChg chg="add mod ord">
          <ac:chgData name="Aleksandra Szejko" userId="72bb44d8-1e0c-4109-be82-c57a4fb81907" providerId="ADAL" clId="{439F9E0E-5950-4EAA-A02C-4AE8940ED5F0}" dt="2025-07-18T11:01:37.392" v="2" actId="700"/>
          <ac:spMkLst>
            <pc:docMk/>
            <pc:sldMk cId="0" sldId="259"/>
            <ac:spMk id="2" creationId="{59DF973D-CC0A-E980-0DCA-022F8191A3E2}"/>
          </ac:spMkLst>
        </pc:spChg>
        <pc:spChg chg="mod ord">
          <ac:chgData name="Aleksandra Szejko" userId="72bb44d8-1e0c-4109-be82-c57a4fb81907" providerId="ADAL" clId="{439F9E0E-5950-4EAA-A02C-4AE8940ED5F0}" dt="2025-07-18T11:01:37.392" v="2" actId="700"/>
          <ac:spMkLst>
            <pc:docMk/>
            <pc:sldMk cId="0" sldId="259"/>
            <ac:spMk id="8194" creationId="{EBFBE705-DABC-4E88-A467-633115D3BCC5}"/>
          </ac:spMkLst>
        </pc:spChg>
        <pc:spChg chg="mod ord">
          <ac:chgData name="Aleksandra Szejko" userId="72bb44d8-1e0c-4109-be82-c57a4fb81907" providerId="ADAL" clId="{439F9E0E-5950-4EAA-A02C-4AE8940ED5F0}" dt="2025-07-18T12:00:35.298" v="84" actId="1076"/>
          <ac:spMkLst>
            <pc:docMk/>
            <pc:sldMk cId="0" sldId="259"/>
            <ac:spMk id="8195" creationId="{F0142EF1-360E-406D-92DC-679BCF1029B4}"/>
          </ac:spMkLst>
        </pc:spChg>
      </pc:sldChg>
      <pc:sldChg chg="addSp modSp mod modClrScheme chgLayout">
        <pc:chgData name="Aleksandra Szejko" userId="72bb44d8-1e0c-4109-be82-c57a4fb81907" providerId="ADAL" clId="{439F9E0E-5950-4EAA-A02C-4AE8940ED5F0}" dt="2025-07-18T11:58:03.548" v="30" actId="2710"/>
        <pc:sldMkLst>
          <pc:docMk/>
          <pc:sldMk cId="0" sldId="260"/>
        </pc:sldMkLst>
        <pc:spChg chg="add mod ord">
          <ac:chgData name="Aleksandra Szejko" userId="72bb44d8-1e0c-4109-be82-c57a4fb81907" providerId="ADAL" clId="{439F9E0E-5950-4EAA-A02C-4AE8940ED5F0}" dt="2025-07-18T11:58:03.548" v="30" actId="2710"/>
          <ac:spMkLst>
            <pc:docMk/>
            <pc:sldMk cId="0" sldId="260"/>
            <ac:spMk id="2" creationId="{CFB89B36-35E1-FDC9-88D5-5E0C47615EA6}"/>
          </ac:spMkLst>
        </pc:spChg>
        <pc:spChg chg="mod ord">
          <ac:chgData name="Aleksandra Szejko" userId="72bb44d8-1e0c-4109-be82-c57a4fb81907" providerId="ADAL" clId="{439F9E0E-5950-4EAA-A02C-4AE8940ED5F0}" dt="2025-07-18T11:01:37.392" v="2" actId="700"/>
          <ac:spMkLst>
            <pc:docMk/>
            <pc:sldMk cId="0" sldId="260"/>
            <ac:spMk id="12290" creationId="{F55004F6-C7D1-4710-8193-F389BBC7FC5B}"/>
          </ac:spMkLst>
        </pc:spChg>
        <pc:spChg chg="mod ord">
          <ac:chgData name="Aleksandra Szejko" userId="72bb44d8-1e0c-4109-be82-c57a4fb81907" providerId="ADAL" clId="{439F9E0E-5950-4EAA-A02C-4AE8940ED5F0}" dt="2025-07-18T11:57:54.141" v="27" actId="21"/>
          <ac:spMkLst>
            <pc:docMk/>
            <pc:sldMk cId="0" sldId="260"/>
            <ac:spMk id="12291" creationId="{EF4CA507-8993-4322-8748-AF9FDBBBB18F}"/>
          </ac:spMkLst>
        </pc:spChg>
      </pc:sldChg>
      <pc:sldChg chg="addSp modSp mod modClrScheme chgLayout">
        <pc:chgData name="Aleksandra Szejko" userId="72bb44d8-1e0c-4109-be82-c57a4fb81907" providerId="ADAL" clId="{439F9E0E-5950-4EAA-A02C-4AE8940ED5F0}" dt="2025-07-18T11:58:21.967" v="35" actId="20577"/>
        <pc:sldMkLst>
          <pc:docMk/>
          <pc:sldMk cId="0" sldId="261"/>
        </pc:sldMkLst>
        <pc:spChg chg="add mod ord">
          <ac:chgData name="Aleksandra Szejko" userId="72bb44d8-1e0c-4109-be82-c57a4fb81907" providerId="ADAL" clId="{439F9E0E-5950-4EAA-A02C-4AE8940ED5F0}" dt="2025-07-18T11:58:21.967" v="35" actId="20577"/>
          <ac:spMkLst>
            <pc:docMk/>
            <pc:sldMk cId="0" sldId="261"/>
            <ac:spMk id="2" creationId="{6299AC21-EB48-A44A-CBF0-96AEB4CAE171}"/>
          </ac:spMkLst>
        </pc:spChg>
        <pc:spChg chg="mod ord">
          <ac:chgData name="Aleksandra Szejko" userId="72bb44d8-1e0c-4109-be82-c57a4fb81907" providerId="ADAL" clId="{439F9E0E-5950-4EAA-A02C-4AE8940ED5F0}" dt="2025-07-18T11:01:37.392" v="2" actId="700"/>
          <ac:spMkLst>
            <pc:docMk/>
            <pc:sldMk cId="0" sldId="261"/>
            <ac:spMk id="14338" creationId="{0152B724-3DE5-4B8C-9529-148DBCACEA32}"/>
          </ac:spMkLst>
        </pc:spChg>
        <pc:spChg chg="mod ord">
          <ac:chgData name="Aleksandra Szejko" userId="72bb44d8-1e0c-4109-be82-c57a4fb81907" providerId="ADAL" clId="{439F9E0E-5950-4EAA-A02C-4AE8940ED5F0}" dt="2025-07-18T11:58:08.271" v="31" actId="21"/>
          <ac:spMkLst>
            <pc:docMk/>
            <pc:sldMk cId="0" sldId="261"/>
            <ac:spMk id="14339" creationId="{E1CD2143-EA0E-4F30-92EF-D010B55F08A2}"/>
          </ac:spMkLst>
        </pc:spChg>
      </pc:sldChg>
      <pc:sldChg chg="addSp modSp mod modClrScheme chgLayout">
        <pc:chgData name="Aleksandra Szejko" userId="72bb44d8-1e0c-4109-be82-c57a4fb81907" providerId="ADAL" clId="{439F9E0E-5950-4EAA-A02C-4AE8940ED5F0}" dt="2025-07-18T11:58:39.002" v="40" actId="2710"/>
        <pc:sldMkLst>
          <pc:docMk/>
          <pc:sldMk cId="0" sldId="262"/>
        </pc:sldMkLst>
        <pc:spChg chg="add mod ord">
          <ac:chgData name="Aleksandra Szejko" userId="72bb44d8-1e0c-4109-be82-c57a4fb81907" providerId="ADAL" clId="{439F9E0E-5950-4EAA-A02C-4AE8940ED5F0}" dt="2025-07-18T11:58:39.002" v="40" actId="2710"/>
          <ac:spMkLst>
            <pc:docMk/>
            <pc:sldMk cId="0" sldId="262"/>
            <ac:spMk id="2" creationId="{CE4F3A61-6A19-77BA-9033-4AFDA83B5EC1}"/>
          </ac:spMkLst>
        </pc:spChg>
        <pc:spChg chg="mod ord">
          <ac:chgData name="Aleksandra Szejko" userId="72bb44d8-1e0c-4109-be82-c57a4fb81907" providerId="ADAL" clId="{439F9E0E-5950-4EAA-A02C-4AE8940ED5F0}" dt="2025-07-18T11:01:37.392" v="2" actId="700"/>
          <ac:spMkLst>
            <pc:docMk/>
            <pc:sldMk cId="0" sldId="262"/>
            <ac:spMk id="16386" creationId="{66E8F0E1-1654-4864-8E0C-660416385E3F}"/>
          </ac:spMkLst>
        </pc:spChg>
        <pc:spChg chg="mod ord">
          <ac:chgData name="Aleksandra Szejko" userId="72bb44d8-1e0c-4109-be82-c57a4fb81907" providerId="ADAL" clId="{439F9E0E-5950-4EAA-A02C-4AE8940ED5F0}" dt="2025-07-18T11:58:26.304" v="36" actId="21"/>
          <ac:spMkLst>
            <pc:docMk/>
            <pc:sldMk cId="0" sldId="262"/>
            <ac:spMk id="16387" creationId="{8466B84F-6F1E-4164-847C-F83A240E2BE5}"/>
          </ac:spMkLst>
        </pc:spChg>
      </pc:sldChg>
      <pc:sldChg chg="addSp modSp mod modClrScheme chgLayout">
        <pc:chgData name="Aleksandra Szejko" userId="72bb44d8-1e0c-4109-be82-c57a4fb81907" providerId="ADAL" clId="{439F9E0E-5950-4EAA-A02C-4AE8940ED5F0}" dt="2025-07-18T11:58:43.280" v="42"/>
        <pc:sldMkLst>
          <pc:docMk/>
          <pc:sldMk cId="0" sldId="263"/>
        </pc:sldMkLst>
        <pc:spChg chg="add mod ord">
          <ac:chgData name="Aleksandra Szejko" userId="72bb44d8-1e0c-4109-be82-c57a4fb81907" providerId="ADAL" clId="{439F9E0E-5950-4EAA-A02C-4AE8940ED5F0}" dt="2025-07-18T11:58:43.280" v="42"/>
          <ac:spMkLst>
            <pc:docMk/>
            <pc:sldMk cId="0" sldId="263"/>
            <ac:spMk id="2" creationId="{327F26C3-E63B-63C7-431B-C6E6B5BCABB9}"/>
          </ac:spMkLst>
        </pc:spChg>
        <pc:spChg chg="mod ord">
          <ac:chgData name="Aleksandra Szejko" userId="72bb44d8-1e0c-4109-be82-c57a4fb81907" providerId="ADAL" clId="{439F9E0E-5950-4EAA-A02C-4AE8940ED5F0}" dt="2025-07-18T11:01:37.392" v="2" actId="700"/>
          <ac:spMkLst>
            <pc:docMk/>
            <pc:sldMk cId="0" sldId="263"/>
            <ac:spMk id="18435" creationId="{4D44A662-4BE2-4CD5-8FE0-E0E0E6FCCAB9}"/>
          </ac:spMkLst>
        </pc:spChg>
        <pc:spChg chg="mod ord">
          <ac:chgData name="Aleksandra Szejko" userId="72bb44d8-1e0c-4109-be82-c57a4fb81907" providerId="ADAL" clId="{439F9E0E-5950-4EAA-A02C-4AE8940ED5F0}" dt="2025-07-18T11:58:41.921" v="41" actId="21"/>
          <ac:spMkLst>
            <pc:docMk/>
            <pc:sldMk cId="0" sldId="263"/>
            <ac:spMk id="18436" creationId="{140014B4-D9CA-44D4-BFC8-CFB79F25857E}"/>
          </ac:spMkLst>
        </pc:spChg>
      </pc:sldChg>
      <pc:sldChg chg="addSp modSp mod modClrScheme chgLayout">
        <pc:chgData name="Aleksandra Szejko" userId="72bb44d8-1e0c-4109-be82-c57a4fb81907" providerId="ADAL" clId="{439F9E0E-5950-4EAA-A02C-4AE8940ED5F0}" dt="2025-07-18T11:58:58.865" v="49" actId="20577"/>
        <pc:sldMkLst>
          <pc:docMk/>
          <pc:sldMk cId="0" sldId="264"/>
        </pc:sldMkLst>
        <pc:spChg chg="add mod ord">
          <ac:chgData name="Aleksandra Szejko" userId="72bb44d8-1e0c-4109-be82-c57a4fb81907" providerId="ADAL" clId="{439F9E0E-5950-4EAA-A02C-4AE8940ED5F0}" dt="2025-07-18T11:58:58.865" v="49" actId="20577"/>
          <ac:spMkLst>
            <pc:docMk/>
            <pc:sldMk cId="0" sldId="264"/>
            <ac:spMk id="3" creationId="{3F49E63B-EBFB-08FC-B3B6-6DF316D1A7F6}"/>
          </ac:spMkLst>
        </pc:spChg>
        <pc:spChg chg="mod ord">
          <ac:chgData name="Aleksandra Szejko" userId="72bb44d8-1e0c-4109-be82-c57a4fb81907" providerId="ADAL" clId="{439F9E0E-5950-4EAA-A02C-4AE8940ED5F0}" dt="2025-07-18T11:01:37.392" v="2" actId="700"/>
          <ac:spMkLst>
            <pc:docMk/>
            <pc:sldMk cId="0" sldId="264"/>
            <ac:spMk id="20482" creationId="{98C2AE72-DE0B-4ABE-9C08-EA0FE9ED0562}"/>
          </ac:spMkLst>
        </pc:spChg>
        <pc:spChg chg="mod ord">
          <ac:chgData name="Aleksandra Szejko" userId="72bb44d8-1e0c-4109-be82-c57a4fb81907" providerId="ADAL" clId="{439F9E0E-5950-4EAA-A02C-4AE8940ED5F0}" dt="2025-07-18T11:58:46.151" v="43" actId="21"/>
          <ac:spMkLst>
            <pc:docMk/>
            <pc:sldMk cId="0" sldId="264"/>
            <ac:spMk id="20483" creationId="{34A25AB1-3C5C-49A1-BBE0-D2099C979163}"/>
          </ac:spMkLst>
        </pc:spChg>
      </pc:sldChg>
      <pc:sldChg chg="addSp modSp mod modClrScheme chgLayout">
        <pc:chgData name="Aleksandra Szejko" userId="72bb44d8-1e0c-4109-be82-c57a4fb81907" providerId="ADAL" clId="{439F9E0E-5950-4EAA-A02C-4AE8940ED5F0}" dt="2025-07-18T11:59:08.132" v="53" actId="2710"/>
        <pc:sldMkLst>
          <pc:docMk/>
          <pc:sldMk cId="0" sldId="265"/>
        </pc:sldMkLst>
        <pc:spChg chg="add mod ord">
          <ac:chgData name="Aleksandra Szejko" userId="72bb44d8-1e0c-4109-be82-c57a4fb81907" providerId="ADAL" clId="{439F9E0E-5950-4EAA-A02C-4AE8940ED5F0}" dt="2025-07-18T11:59:08.132" v="53" actId="2710"/>
          <ac:spMkLst>
            <pc:docMk/>
            <pc:sldMk cId="0" sldId="265"/>
            <ac:spMk id="2" creationId="{D554DF54-A9BA-E987-74B3-A2BB5D165DA8}"/>
          </ac:spMkLst>
        </pc:spChg>
        <pc:spChg chg="mod ord">
          <ac:chgData name="Aleksandra Szejko" userId="72bb44d8-1e0c-4109-be82-c57a4fb81907" providerId="ADAL" clId="{439F9E0E-5950-4EAA-A02C-4AE8940ED5F0}" dt="2025-07-18T11:01:37.392" v="2" actId="700"/>
          <ac:spMkLst>
            <pc:docMk/>
            <pc:sldMk cId="0" sldId="265"/>
            <ac:spMk id="22530" creationId="{03706A13-A783-4449-BBF6-338A6C83CB7D}"/>
          </ac:spMkLst>
        </pc:spChg>
        <pc:spChg chg="mod ord">
          <ac:chgData name="Aleksandra Szejko" userId="72bb44d8-1e0c-4109-be82-c57a4fb81907" providerId="ADAL" clId="{439F9E0E-5950-4EAA-A02C-4AE8940ED5F0}" dt="2025-07-18T11:59:02.849" v="50" actId="21"/>
          <ac:spMkLst>
            <pc:docMk/>
            <pc:sldMk cId="0" sldId="265"/>
            <ac:spMk id="22531" creationId="{EB3801D3-61D2-4932-B2F8-911A917170BB}"/>
          </ac:spMkLst>
        </pc:spChg>
      </pc:sldChg>
      <pc:sldChg chg="addSp modSp mod modClrScheme chgLayout">
        <pc:chgData name="Aleksandra Szejko" userId="72bb44d8-1e0c-4109-be82-c57a4fb81907" providerId="ADAL" clId="{439F9E0E-5950-4EAA-A02C-4AE8940ED5F0}" dt="2025-07-18T11:59:17.782" v="57" actId="12"/>
        <pc:sldMkLst>
          <pc:docMk/>
          <pc:sldMk cId="0" sldId="266"/>
        </pc:sldMkLst>
        <pc:spChg chg="add mod ord">
          <ac:chgData name="Aleksandra Szejko" userId="72bb44d8-1e0c-4109-be82-c57a4fb81907" providerId="ADAL" clId="{439F9E0E-5950-4EAA-A02C-4AE8940ED5F0}" dt="2025-07-18T11:59:17.782" v="57" actId="12"/>
          <ac:spMkLst>
            <pc:docMk/>
            <pc:sldMk cId="0" sldId="266"/>
            <ac:spMk id="2" creationId="{BC85C9BB-36D2-A934-0AB8-C10A107CE1A6}"/>
          </ac:spMkLst>
        </pc:spChg>
        <pc:spChg chg="mod ord">
          <ac:chgData name="Aleksandra Szejko" userId="72bb44d8-1e0c-4109-be82-c57a4fb81907" providerId="ADAL" clId="{439F9E0E-5950-4EAA-A02C-4AE8940ED5F0}" dt="2025-07-18T11:01:37.392" v="2" actId="700"/>
          <ac:spMkLst>
            <pc:docMk/>
            <pc:sldMk cId="0" sldId="266"/>
            <ac:spMk id="24578" creationId="{A02764DD-CC5C-45D1-9158-4A6C937EF13E}"/>
          </ac:spMkLst>
        </pc:spChg>
        <pc:spChg chg="mod ord">
          <ac:chgData name="Aleksandra Szejko" userId="72bb44d8-1e0c-4109-be82-c57a4fb81907" providerId="ADAL" clId="{439F9E0E-5950-4EAA-A02C-4AE8940ED5F0}" dt="2025-07-18T11:59:11.635" v="54" actId="21"/>
          <ac:spMkLst>
            <pc:docMk/>
            <pc:sldMk cId="0" sldId="266"/>
            <ac:spMk id="24579" creationId="{A88B0639-54D8-4262-B274-EA9F5C5EA873}"/>
          </ac:spMkLst>
        </pc:spChg>
      </pc:sldChg>
      <pc:sldChg chg="addSp delSp modSp mod modClrScheme chgLayout">
        <pc:chgData name="Aleksandra Szejko" userId="72bb44d8-1e0c-4109-be82-c57a4fb81907" providerId="ADAL" clId="{439F9E0E-5950-4EAA-A02C-4AE8940ED5F0}" dt="2025-07-18T11:59:36.026" v="64" actId="1076"/>
        <pc:sldMkLst>
          <pc:docMk/>
          <pc:sldMk cId="0" sldId="269"/>
        </pc:sldMkLst>
        <pc:spChg chg="add mod ord">
          <ac:chgData name="Aleksandra Szejko" userId="72bb44d8-1e0c-4109-be82-c57a4fb81907" providerId="ADAL" clId="{439F9E0E-5950-4EAA-A02C-4AE8940ED5F0}" dt="2025-07-18T11:59:36.026" v="64" actId="1076"/>
          <ac:spMkLst>
            <pc:docMk/>
            <pc:sldMk cId="0" sldId="269"/>
            <ac:spMk id="2" creationId="{0DCB38E0-10B5-F99F-7967-B27C05960433}"/>
          </ac:spMkLst>
        </pc:spChg>
        <pc:spChg chg="mod ord">
          <ac:chgData name="Aleksandra Szejko" userId="72bb44d8-1e0c-4109-be82-c57a4fb81907" providerId="ADAL" clId="{439F9E0E-5950-4EAA-A02C-4AE8940ED5F0}" dt="2025-07-18T11:01:37.392" v="2" actId="700"/>
          <ac:spMkLst>
            <pc:docMk/>
            <pc:sldMk cId="0" sldId="269"/>
            <ac:spMk id="26626" creationId="{1C1AEF37-980F-4FB1-B470-312C7203C4ED}"/>
          </ac:spMkLst>
        </pc:spChg>
        <pc:spChg chg="del mod ord">
          <ac:chgData name="Aleksandra Szejko" userId="72bb44d8-1e0c-4109-be82-c57a4fb81907" providerId="ADAL" clId="{439F9E0E-5950-4EAA-A02C-4AE8940ED5F0}" dt="2025-07-18T11:59:32.792" v="63" actId="478"/>
          <ac:spMkLst>
            <pc:docMk/>
            <pc:sldMk cId="0" sldId="269"/>
            <ac:spMk id="26627" creationId="{DAC5849A-5ED5-4B13-A7ED-CFF10078BC3B}"/>
          </ac:spMkLst>
        </pc:spChg>
      </pc:sldChg>
      <pc:sldChg chg="addSp delSp modSp mod modClrScheme chgLayout">
        <pc:chgData name="Aleksandra Szejko" userId="72bb44d8-1e0c-4109-be82-c57a4fb81907" providerId="ADAL" clId="{439F9E0E-5950-4EAA-A02C-4AE8940ED5F0}" dt="2025-07-18T11:02:32.632" v="15" actId="1076"/>
        <pc:sldMkLst>
          <pc:docMk/>
          <pc:sldMk cId="0" sldId="285"/>
        </pc:sldMkLst>
        <pc:spChg chg="add mod ord">
          <ac:chgData name="Aleksandra Szejko" userId="72bb44d8-1e0c-4109-be82-c57a4fb81907" providerId="ADAL" clId="{439F9E0E-5950-4EAA-A02C-4AE8940ED5F0}" dt="2025-07-18T11:01:37.392" v="2" actId="700"/>
          <ac:spMkLst>
            <pc:docMk/>
            <pc:sldMk cId="0" sldId="285"/>
            <ac:spMk id="3" creationId="{D266AA37-9CD9-A8B2-CC25-4E78FF6313FE}"/>
          </ac:spMkLst>
        </pc:spChg>
        <pc:spChg chg="add mod ord">
          <ac:chgData name="Aleksandra Szejko" userId="72bb44d8-1e0c-4109-be82-c57a4fb81907" providerId="ADAL" clId="{439F9E0E-5950-4EAA-A02C-4AE8940ED5F0}" dt="2025-07-18T11:01:37.392" v="2" actId="700"/>
          <ac:spMkLst>
            <pc:docMk/>
            <pc:sldMk cId="0" sldId="285"/>
            <ac:spMk id="4" creationId="{0E7B62E2-14E0-2F17-EE28-E211F2CE41F7}"/>
          </ac:spMkLst>
        </pc:spChg>
        <pc:spChg chg="mod ord">
          <ac:chgData name="Aleksandra Szejko" userId="72bb44d8-1e0c-4109-be82-c57a4fb81907" providerId="ADAL" clId="{439F9E0E-5950-4EAA-A02C-4AE8940ED5F0}" dt="2025-07-18T11:01:37.392" v="2" actId="700"/>
          <ac:spMkLst>
            <pc:docMk/>
            <pc:sldMk cId="0" sldId="285"/>
            <ac:spMk id="4098" creationId="{AE76688F-168C-471F-94FE-3A577EFC9839}"/>
          </ac:spMkLst>
        </pc:spChg>
        <pc:picChg chg="del mod ord">
          <ac:chgData name="Aleksandra Szejko" userId="72bb44d8-1e0c-4109-be82-c57a4fb81907" providerId="ADAL" clId="{439F9E0E-5950-4EAA-A02C-4AE8940ED5F0}" dt="2025-07-18T11:02:27.774" v="12" actId="478"/>
          <ac:picMkLst>
            <pc:docMk/>
            <pc:sldMk cId="0" sldId="285"/>
            <ac:picMk id="2" creationId="{BEAFB57C-28B2-4307-9E38-F554B4929AA5}"/>
          </ac:picMkLst>
        </pc:picChg>
        <pc:picChg chg="add mod">
          <ac:chgData name="Aleksandra Szejko" userId="72bb44d8-1e0c-4109-be82-c57a4fb81907" providerId="ADAL" clId="{439F9E0E-5950-4EAA-A02C-4AE8940ED5F0}" dt="2025-07-18T11:02:32.632" v="15" actId="1076"/>
          <ac:picMkLst>
            <pc:docMk/>
            <pc:sldMk cId="0" sldId="285"/>
            <ac:picMk id="6" creationId="{5985DCEB-04EC-0FA2-35C4-EA228791ACAB}"/>
          </ac:picMkLst>
        </pc:picChg>
      </pc:sldChg>
      <pc:sldChg chg="addSp modSp mod modClrScheme chgLayout">
        <pc:chgData name="Aleksandra Szejko" userId="72bb44d8-1e0c-4109-be82-c57a4fb81907" providerId="ADAL" clId="{439F9E0E-5950-4EAA-A02C-4AE8940ED5F0}" dt="2025-07-18T12:00:07.549" v="77" actId="2710"/>
        <pc:sldMkLst>
          <pc:docMk/>
          <pc:sldMk cId="0" sldId="289"/>
        </pc:sldMkLst>
        <pc:spChg chg="add mod ord">
          <ac:chgData name="Aleksandra Szejko" userId="72bb44d8-1e0c-4109-be82-c57a4fb81907" providerId="ADAL" clId="{439F9E0E-5950-4EAA-A02C-4AE8940ED5F0}" dt="2025-07-18T12:00:07.549" v="77" actId="2710"/>
          <ac:spMkLst>
            <pc:docMk/>
            <pc:sldMk cId="0" sldId="289"/>
            <ac:spMk id="2" creationId="{1ABB763E-AF8F-22B6-EA3B-6016FA7667A7}"/>
          </ac:spMkLst>
        </pc:spChg>
        <pc:spChg chg="mod ord">
          <ac:chgData name="Aleksandra Szejko" userId="72bb44d8-1e0c-4109-be82-c57a4fb81907" providerId="ADAL" clId="{439F9E0E-5950-4EAA-A02C-4AE8940ED5F0}" dt="2025-07-18T11:01:37.392" v="2" actId="700"/>
          <ac:spMkLst>
            <pc:docMk/>
            <pc:sldMk cId="0" sldId="289"/>
            <ac:spMk id="32771" creationId="{597E2C09-59B6-4EC0-9F27-DB6E75BD750C}"/>
          </ac:spMkLst>
        </pc:spChg>
        <pc:spChg chg="mod ord">
          <ac:chgData name="Aleksandra Szejko" userId="72bb44d8-1e0c-4109-be82-c57a4fb81907" providerId="ADAL" clId="{439F9E0E-5950-4EAA-A02C-4AE8940ED5F0}" dt="2025-07-18T11:59:59.376" v="74" actId="21"/>
          <ac:spMkLst>
            <pc:docMk/>
            <pc:sldMk cId="0" sldId="289"/>
            <ac:spMk id="32772" creationId="{24C5A1F3-CF61-4D66-8190-C4EDDF6D759F}"/>
          </ac:spMkLst>
        </pc:spChg>
      </pc:sldChg>
      <pc:sldChg chg="addSp modSp mod modClrScheme chgLayout">
        <pc:chgData name="Aleksandra Szejko" userId="72bb44d8-1e0c-4109-be82-c57a4fb81907" providerId="ADAL" clId="{439F9E0E-5950-4EAA-A02C-4AE8940ED5F0}" dt="2025-07-18T12:00:22.284" v="82" actId="403"/>
        <pc:sldMkLst>
          <pc:docMk/>
          <pc:sldMk cId="0" sldId="291"/>
        </pc:sldMkLst>
        <pc:spChg chg="add mod ord">
          <ac:chgData name="Aleksandra Szejko" userId="72bb44d8-1e0c-4109-be82-c57a4fb81907" providerId="ADAL" clId="{439F9E0E-5950-4EAA-A02C-4AE8940ED5F0}" dt="2025-07-18T12:00:22.284" v="82" actId="403"/>
          <ac:spMkLst>
            <pc:docMk/>
            <pc:sldMk cId="0" sldId="291"/>
            <ac:spMk id="2" creationId="{22D6F32B-1D2C-D355-C29C-4D6EC7A1945A}"/>
          </ac:spMkLst>
        </pc:spChg>
        <pc:spChg chg="mod ord">
          <ac:chgData name="Aleksandra Szejko" userId="72bb44d8-1e0c-4109-be82-c57a4fb81907" providerId="ADAL" clId="{439F9E0E-5950-4EAA-A02C-4AE8940ED5F0}" dt="2025-07-18T11:01:37.392" v="2" actId="700"/>
          <ac:spMkLst>
            <pc:docMk/>
            <pc:sldMk cId="0" sldId="291"/>
            <ac:spMk id="6146" creationId="{6354604B-8DE2-41CF-845C-46AD9578F559}"/>
          </ac:spMkLst>
        </pc:spChg>
        <pc:spChg chg="mod ord">
          <ac:chgData name="Aleksandra Szejko" userId="72bb44d8-1e0c-4109-be82-c57a4fb81907" providerId="ADAL" clId="{439F9E0E-5950-4EAA-A02C-4AE8940ED5F0}" dt="2025-07-18T12:00:17.688" v="79" actId="21"/>
          <ac:spMkLst>
            <pc:docMk/>
            <pc:sldMk cId="0" sldId="291"/>
            <ac:spMk id="6147" creationId="{AB6E6224-31B0-4531-AD63-CA50690A1F2A}"/>
          </ac:spMkLst>
        </pc:spChg>
      </pc:sldChg>
      <pc:sldChg chg="addSp modSp mod modClrScheme chgLayout">
        <pc:chgData name="Aleksandra Szejko" userId="72bb44d8-1e0c-4109-be82-c57a4fb81907" providerId="ADAL" clId="{439F9E0E-5950-4EAA-A02C-4AE8940ED5F0}" dt="2025-07-18T11:59:46.667" v="69" actId="14100"/>
        <pc:sldMkLst>
          <pc:docMk/>
          <pc:sldMk cId="0" sldId="292"/>
        </pc:sldMkLst>
        <pc:spChg chg="add mod ord">
          <ac:chgData name="Aleksandra Szejko" userId="72bb44d8-1e0c-4109-be82-c57a4fb81907" providerId="ADAL" clId="{439F9E0E-5950-4EAA-A02C-4AE8940ED5F0}" dt="2025-07-18T11:59:46.667" v="69" actId="14100"/>
          <ac:spMkLst>
            <pc:docMk/>
            <pc:sldMk cId="0" sldId="292"/>
            <ac:spMk id="2" creationId="{FD76D32C-7935-B3DD-A8D0-6C51D19EF122}"/>
          </ac:spMkLst>
        </pc:spChg>
        <pc:spChg chg="mod ord">
          <ac:chgData name="Aleksandra Szejko" userId="72bb44d8-1e0c-4109-be82-c57a4fb81907" providerId="ADAL" clId="{439F9E0E-5950-4EAA-A02C-4AE8940ED5F0}" dt="2025-07-18T11:01:37.392" v="2" actId="700"/>
          <ac:spMkLst>
            <pc:docMk/>
            <pc:sldMk cId="0" sldId="292"/>
            <ac:spMk id="28674" creationId="{C7F9799F-CA90-4322-810D-6238FB26B992}"/>
          </ac:spMkLst>
        </pc:spChg>
        <pc:spChg chg="mod ord">
          <ac:chgData name="Aleksandra Szejko" userId="72bb44d8-1e0c-4109-be82-c57a4fb81907" providerId="ADAL" clId="{439F9E0E-5950-4EAA-A02C-4AE8940ED5F0}" dt="2025-07-18T11:59:39.240" v="65" actId="21"/>
          <ac:spMkLst>
            <pc:docMk/>
            <pc:sldMk cId="0" sldId="292"/>
            <ac:spMk id="28675" creationId="{E7374AC5-DABD-44E3-88B5-2BD0FCAFC83C}"/>
          </ac:spMkLst>
        </pc:spChg>
      </pc:sldChg>
      <pc:sldChg chg="addSp modSp mod modClrScheme chgLayout">
        <pc:chgData name="Aleksandra Szejko" userId="72bb44d8-1e0c-4109-be82-c57a4fb81907" providerId="ADAL" clId="{439F9E0E-5950-4EAA-A02C-4AE8940ED5F0}" dt="2025-07-18T11:59:55.608" v="73" actId="2710"/>
        <pc:sldMkLst>
          <pc:docMk/>
          <pc:sldMk cId="0" sldId="293"/>
        </pc:sldMkLst>
        <pc:spChg chg="add mod ord">
          <ac:chgData name="Aleksandra Szejko" userId="72bb44d8-1e0c-4109-be82-c57a4fb81907" providerId="ADAL" clId="{439F9E0E-5950-4EAA-A02C-4AE8940ED5F0}" dt="2025-07-18T11:59:55.608" v="73" actId="2710"/>
          <ac:spMkLst>
            <pc:docMk/>
            <pc:sldMk cId="0" sldId="293"/>
            <ac:spMk id="2" creationId="{CE703F2D-43A5-8B6F-3956-F933CCEFC228}"/>
          </ac:spMkLst>
        </pc:spChg>
        <pc:spChg chg="mod ord">
          <ac:chgData name="Aleksandra Szejko" userId="72bb44d8-1e0c-4109-be82-c57a4fb81907" providerId="ADAL" clId="{439F9E0E-5950-4EAA-A02C-4AE8940ED5F0}" dt="2025-07-18T11:01:37.392" v="2" actId="700"/>
          <ac:spMkLst>
            <pc:docMk/>
            <pc:sldMk cId="0" sldId="293"/>
            <ac:spMk id="30722" creationId="{A4BBC263-6553-489D-9772-D587D6D580A2}"/>
          </ac:spMkLst>
        </pc:spChg>
        <pc:spChg chg="mod ord">
          <ac:chgData name="Aleksandra Szejko" userId="72bb44d8-1e0c-4109-be82-c57a4fb81907" providerId="ADAL" clId="{439F9E0E-5950-4EAA-A02C-4AE8940ED5F0}" dt="2025-07-18T11:59:49.292" v="70" actId="21"/>
          <ac:spMkLst>
            <pc:docMk/>
            <pc:sldMk cId="0" sldId="293"/>
            <ac:spMk id="30723" creationId="{21200CF9-469C-41EA-A40B-81AA0B600008}"/>
          </ac:spMkLst>
        </pc:spChg>
      </pc:sldChg>
    </pc:docChg>
  </pc:docChgLst>
  <pc:docChgLst>
    <pc:chgData name="Hamza Al Qasass" userId="S::haq@ellab.com::b854e4ea-f51e-4c4b-885d-87862af105b6" providerId="AD" clId="Web-{0F6223DB-D6A3-D71E-938C-77F06034C2B9}"/>
    <pc:docChg chg="modSld">
      <pc:chgData name="Hamza Al Qasass" userId="S::haq@ellab.com::b854e4ea-f51e-4c4b-885d-87862af105b6" providerId="AD" clId="Web-{0F6223DB-D6A3-D71E-938C-77F06034C2B9}" dt="2025-04-23T10:28:11.222" v="7" actId="14100"/>
      <pc:docMkLst>
        <pc:docMk/>
      </pc:docMkLst>
      <pc:sldChg chg="modSp">
        <pc:chgData name="Hamza Al Qasass" userId="S::haq@ellab.com::b854e4ea-f51e-4c4b-885d-87862af105b6" providerId="AD" clId="Web-{0F6223DB-D6A3-D71E-938C-77F06034C2B9}" dt="2025-04-23T10:28:11.222" v="7" actId="14100"/>
        <pc:sldMkLst>
          <pc:docMk/>
          <pc:sldMk cId="0" sldId="293"/>
        </pc:sldMkLst>
        <pc:picChg chg="mod">
          <ac:chgData name="Hamza Al Qasass" userId="S::haq@ellab.com::b854e4ea-f51e-4c4b-885d-87862af105b6" providerId="AD" clId="Web-{0F6223DB-D6A3-D71E-938C-77F06034C2B9}" dt="2025-04-23T10:27:59.284" v="5" actId="14100"/>
          <ac:picMkLst>
            <pc:docMk/>
            <pc:sldMk cId="0" sldId="293"/>
            <ac:picMk id="30724" creationId="{A6D66286-127B-4299-A627-11997934054C}"/>
          </ac:picMkLst>
        </pc:picChg>
        <pc:picChg chg="mod">
          <ac:chgData name="Hamza Al Qasass" userId="S::haq@ellab.com::b854e4ea-f51e-4c4b-885d-87862af105b6" providerId="AD" clId="Web-{0F6223DB-D6A3-D71E-938C-77F06034C2B9}" dt="2025-04-23T10:28:11.222" v="7" actId="14100"/>
          <ac:picMkLst>
            <pc:docMk/>
            <pc:sldMk cId="0" sldId="293"/>
            <ac:picMk id="30725" creationId="{0E7389B4-4BCC-4B86-9867-B1A43694168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7A7DC65-E353-4739-9A96-86B6A2454E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619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419938-31B4-4EA3-B7E3-578CF25DA07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619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EA24FC0-BE77-40B5-9534-6DFBA62C22A8}" type="datetimeFigureOut">
              <a:rPr lang="en-DK"/>
              <a:pPr>
                <a:defRPr/>
              </a:pPr>
              <a:t>18/07/2025</a:t>
            </a:fld>
            <a:endParaRPr lang="en-DK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E74B714-4D3A-42A3-A7A0-A576C864AD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44450" y="1543050"/>
            <a:ext cx="7404100" cy="4165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DK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281AF4F-26CA-4FE5-B633-9D5EEB7C35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838" y="5940425"/>
            <a:ext cx="5851525" cy="48609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DK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16EFBC-52F5-47D5-8CA5-349586E7ADD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11725275"/>
            <a:ext cx="3170238" cy="619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FC80F-4D01-4E80-9210-EEAA01ADC0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375" y="11725275"/>
            <a:ext cx="3170238" cy="619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BDD45F3-2EB8-434D-934E-58ADD9B6C17D}" type="slidenum">
              <a:rPr lang="en-DK"/>
              <a:pPr>
                <a:defRPr/>
              </a:pPr>
              <a:t>‹#›</a:t>
            </a:fld>
            <a:endParaRPr lang="en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D2B1A66A-67FE-4742-B13C-18AF9905F4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0CA382-5309-4585-B3D3-9512E898FBE6}" type="slidenum">
              <a:rPr lang="da-DK" altLang="en-US"/>
              <a:pPr>
                <a:spcBef>
                  <a:spcPct val="0"/>
                </a:spcBef>
              </a:pPr>
              <a:t>2</a:t>
            </a:fld>
            <a:endParaRPr lang="da-DK" altLang="en-US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0610017E-F51C-4EAE-B009-06259B3A59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776F60E8-699E-4182-BE3A-93E8E2AA32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EEC605F3-D31E-40B7-BE1C-FE623750B6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A5CFA9-78B7-4A97-BBAC-43EC96D0ACC3}" type="slidenum">
              <a:rPr lang="da-DK" altLang="en-US"/>
              <a:pPr>
                <a:spcBef>
                  <a:spcPct val="0"/>
                </a:spcBef>
              </a:pPr>
              <a:t>11</a:t>
            </a:fld>
            <a:endParaRPr lang="da-DK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81A1262B-CCAF-426C-810D-A4AFAA8A1F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F813B0E7-FF51-4DF8-A62C-3A13F2B227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86FB9D2C-63F2-4646-85CA-5C57EE39CF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B0DD5B-33C4-4A22-AE19-B52C07221973}" type="slidenum">
              <a:rPr lang="da-DK" altLang="en-US"/>
              <a:pPr>
                <a:spcBef>
                  <a:spcPct val="0"/>
                </a:spcBef>
              </a:pPr>
              <a:t>12</a:t>
            </a:fld>
            <a:endParaRPr lang="da-DK" altLang="en-US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7A2C4B7E-4023-4E16-9951-B92F4BE95F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469F7CB5-1AE3-4993-B197-0CFEF8E825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A12D50EE-C42E-4C0E-AFE9-C903125D1A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F82EF4-CAE7-493D-A87E-BC92AD6A19A8}" type="slidenum">
              <a:rPr lang="da-DK" altLang="en-US"/>
              <a:pPr>
                <a:spcBef>
                  <a:spcPct val="0"/>
                </a:spcBef>
              </a:pPr>
              <a:t>13</a:t>
            </a:fld>
            <a:endParaRPr lang="da-DK" altLang="en-U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56AE5575-70A5-486E-898E-141A33DA0F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C00FD4DB-2C10-4745-A428-E167D29E84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89CF72A2-BEE9-422E-A6B6-5DA963AD6F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F059A5-11BA-4AE2-BCE9-4A0B7D1A9111}" type="slidenum">
              <a:rPr lang="da-DK" altLang="en-US"/>
              <a:pPr>
                <a:spcBef>
                  <a:spcPct val="0"/>
                </a:spcBef>
              </a:pPr>
              <a:t>14</a:t>
            </a:fld>
            <a:endParaRPr lang="da-DK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8BB50564-0474-432D-83D1-0AEBD54F6C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186EB6EB-0008-4F92-A811-0F748C20C5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0164F3BC-E950-4890-A54E-A3F5901668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BF3D41-6401-436F-A137-1661E02E1984}" type="slidenum">
              <a:rPr lang="da-DK" altLang="en-US"/>
              <a:pPr>
                <a:spcBef>
                  <a:spcPct val="0"/>
                </a:spcBef>
              </a:pPr>
              <a:t>15</a:t>
            </a:fld>
            <a:endParaRPr lang="da-DK" altLang="en-US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8EB4694A-8604-47BC-BE1D-59A441878D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7257BB4D-9466-44E8-8E66-BA94470002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A972CE96-7C48-442C-9B37-68AEFE7FF9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A4CF92-86F6-4C11-BF35-780ACCC9773D}" type="slidenum">
              <a:rPr lang="da-DK" altLang="en-US"/>
              <a:pPr>
                <a:spcBef>
                  <a:spcPct val="0"/>
                </a:spcBef>
              </a:pPr>
              <a:t>16</a:t>
            </a:fld>
            <a:endParaRPr lang="da-DK" altLang="en-US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5A82F186-29AC-4857-BC9C-8575207700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A10A28A4-0283-4A1F-B9C8-7789F59B5B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453FAFE-2D78-4AD0-9ED2-5FDCE2D925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9E0802-F024-4431-A286-177B49FE4047}" type="slidenum">
              <a:rPr lang="da-DK" altLang="en-US"/>
              <a:pPr>
                <a:spcBef>
                  <a:spcPct val="0"/>
                </a:spcBef>
              </a:pPr>
              <a:t>3</a:t>
            </a:fld>
            <a:endParaRPr lang="da-DK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2BE1CB0C-7922-4C07-86AA-08BB08342E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3DBACDD7-1D39-40F8-B8FF-F92DC7476B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E4E2557D-48EE-469D-907A-CC93AE7118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0F7273-DC2E-43AD-9714-7FB3578D585E}" type="slidenum">
              <a:rPr lang="da-DK" altLang="en-US"/>
              <a:pPr>
                <a:spcBef>
                  <a:spcPct val="0"/>
                </a:spcBef>
              </a:pPr>
              <a:t>4</a:t>
            </a:fld>
            <a:endParaRPr lang="da-DK" altLang="en-U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D6945FF6-9845-4268-B6D1-0356D6A199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CD72D2BE-057F-4F18-AEBB-05F69FBD8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82316827-3C43-4F75-96F9-60B80762C9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8F527C-620C-4093-BD81-E6D4F25946BF}" type="slidenum">
              <a:rPr lang="da-DK" altLang="en-US"/>
              <a:pPr>
                <a:spcBef>
                  <a:spcPct val="0"/>
                </a:spcBef>
              </a:pPr>
              <a:t>5</a:t>
            </a:fld>
            <a:endParaRPr lang="da-DK" altLang="en-US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D4AAEBDF-6BC2-4E90-BB52-8B7EA2B477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25C73F8C-D0BB-4B6A-BE8F-36AC440E97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49024112-9A35-4740-B28B-A7CD07B724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6BE13E-17C7-4B6E-8969-7066A6F8D5B5}" type="slidenum">
              <a:rPr lang="da-DK" altLang="en-US"/>
              <a:pPr>
                <a:spcBef>
                  <a:spcPct val="0"/>
                </a:spcBef>
              </a:pPr>
              <a:t>6</a:t>
            </a:fld>
            <a:endParaRPr lang="da-DK" alt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E9E67FD2-5091-4F64-BA9D-B0F77B69B9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BCD19A00-B4E4-4B29-B3F1-927305BFBD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AE5D5399-84AF-4501-A57D-AB74087610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0BF546-4BB8-4154-BD95-899FDA250C72}" type="slidenum">
              <a:rPr lang="da-DK" altLang="en-US"/>
              <a:pPr>
                <a:spcBef>
                  <a:spcPct val="0"/>
                </a:spcBef>
              </a:pPr>
              <a:t>7</a:t>
            </a:fld>
            <a:endParaRPr lang="da-DK" altLang="en-US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FF9E90E3-F0CC-400D-90CA-4DC6216F51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2A8DB5EE-E3CC-4351-8EEA-05B0B47F34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AD24EE0A-95B7-4C22-9A44-79B96D4D65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6498AC-4B07-4CC6-80DC-AFF05DDAA22C}" type="slidenum">
              <a:rPr lang="da-DK" altLang="en-US"/>
              <a:pPr>
                <a:spcBef>
                  <a:spcPct val="0"/>
                </a:spcBef>
              </a:pPr>
              <a:t>8</a:t>
            </a:fld>
            <a:endParaRPr lang="da-DK" altLang="en-US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C5B221A9-1691-4C4F-9B9B-9477135A30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17F08A2E-D4A8-47AA-8C20-54FE957E1E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47DB763E-65D1-4235-AEF6-4BF21712BA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A63659-BD90-46C0-924A-58864A1676CE}" type="slidenum">
              <a:rPr lang="da-DK" altLang="en-US"/>
              <a:pPr>
                <a:spcBef>
                  <a:spcPct val="0"/>
                </a:spcBef>
              </a:pPr>
              <a:t>9</a:t>
            </a:fld>
            <a:endParaRPr lang="da-DK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AD62332C-ED46-4887-8E7A-CA54704004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E55380DB-1D98-4F8D-97BC-54067EF532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8DE11CD4-7AE4-4AB0-B9CD-18668BCC06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03AD5B-CB21-40DF-8C4A-BD7963862FEE}" type="slidenum">
              <a:rPr lang="da-DK" altLang="en-US"/>
              <a:pPr>
                <a:spcBef>
                  <a:spcPct val="0"/>
                </a:spcBef>
              </a:pPr>
              <a:t>10</a:t>
            </a:fld>
            <a:endParaRPr lang="da-DK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AAAE79A3-BEA2-42BF-8A54-104CF40571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8828CCCD-2366-4E75-8CDB-6E7F7A2127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sv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sv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1.png"/><Relationship Id="rId5" Type="http://schemas.openxmlformats.org/officeDocument/2006/relationships/hyperlink" Target="https://www.linkedin.com/company/ellab/" TargetMode="External"/><Relationship Id="rId4" Type="http://schemas.openxmlformats.org/officeDocument/2006/relationships/hyperlink" Target="https://www.ellab.com/" TargetMode="Externa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2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2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2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2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sv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sv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1.png"/><Relationship Id="rId5" Type="http://schemas.openxmlformats.org/officeDocument/2006/relationships/hyperlink" Target="https://www.linkedin.com/company/ellab/" TargetMode="External"/><Relationship Id="rId4" Type="http://schemas.openxmlformats.org/officeDocument/2006/relationships/hyperlink" Target="https://www.ellab.com/" TargetMode="Externa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250E8533-93C6-4456-9583-402D54F02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3184525"/>
            <a:ext cx="386715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95466" y="332655"/>
            <a:ext cx="9245533" cy="827807"/>
          </a:xfrm>
          <a:prstGeom prst="rect">
            <a:avLst/>
          </a:prstGeom>
        </p:spPr>
        <p:txBody>
          <a:bodyPr anchor="ctr"/>
          <a:lstStyle>
            <a:lvl1pPr>
              <a:defRPr sz="2800" b="0">
                <a:solidFill>
                  <a:srgbClr val="1F689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6750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250E8533-93C6-4456-9583-402D54F02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3184525"/>
            <a:ext cx="386715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95466" y="332655"/>
            <a:ext cx="9245533" cy="827807"/>
          </a:xfrm>
          <a:prstGeom prst="rect">
            <a:avLst/>
          </a:prstGeom>
        </p:spPr>
        <p:txBody>
          <a:bodyPr anchor="ctr"/>
          <a:lstStyle>
            <a:lvl1pPr>
              <a:defRPr sz="2800" b="0">
                <a:solidFill>
                  <a:srgbClr val="1F689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4822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A9DE3DFB-A6D2-483F-857F-D48E41714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3125788"/>
            <a:ext cx="38671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72" y="1556544"/>
            <a:ext cx="10273141" cy="3744912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F6898"/>
              </a:buClr>
              <a:buFont typeface="Arial" pitchFamily="34" charset="0"/>
              <a:buChar char="•"/>
              <a:defRPr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F6898"/>
              </a:buClr>
              <a:buFont typeface="Arial" pitchFamily="34" charset="0"/>
              <a:buChar char="•"/>
              <a:defRPr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F6898"/>
              </a:buClr>
              <a:buFont typeface="Arial" pitchFamily="34" charset="0"/>
              <a:buChar char="•"/>
              <a:defRPr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F6898"/>
              </a:buClr>
              <a:buFont typeface="Arial" pitchFamily="34" charset="0"/>
              <a:buChar char="•"/>
              <a:defRPr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F6898"/>
              </a:buClr>
              <a:buFont typeface="Arial" pitchFamily="34" charset="0"/>
              <a:buChar char="•"/>
              <a:defRPr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95466" y="332655"/>
            <a:ext cx="9245533" cy="827807"/>
          </a:xfrm>
          <a:prstGeom prst="rect">
            <a:avLst/>
          </a:prstGeom>
        </p:spPr>
        <p:txBody>
          <a:bodyPr anchor="ctr"/>
          <a:lstStyle>
            <a:lvl1pPr>
              <a:defRPr sz="2800" b="0">
                <a:solidFill>
                  <a:srgbClr val="1F689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5232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ntent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1" descr="Et billede, der indeholder Grafik, Font/skrifttype, grafisk design, logo&#10;&#10;Indhold genereret af kunstig intelligens kan være forkert.">
            <a:extLst>
              <a:ext uri="{FF2B5EF4-FFF2-40B4-BE49-F238E27FC236}">
                <a16:creationId xmlns:a16="http://schemas.microsoft.com/office/drawing/2014/main" id="{62635703-E52F-71BC-D1F4-BF990A79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2075"/>
            <a:ext cx="549598" cy="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tekst 3"/>
          <p:cNvSpPr>
            <a:spLocks noGrp="1"/>
          </p:cNvSpPr>
          <p:nvPr>
            <p:ph type="body" sz="half" idx="10"/>
          </p:nvPr>
        </p:nvSpPr>
        <p:spPr>
          <a:xfrm>
            <a:off x="371474" y="2520000"/>
            <a:ext cx="11485563" cy="3645850"/>
          </a:xfrm>
        </p:spPr>
        <p:txBody>
          <a:bodyPr wrap="square">
            <a:normAutofit/>
          </a:bodyPr>
          <a:lstStyle>
            <a:lvl1pPr marL="0" indent="0">
              <a:lnSpc>
                <a:spcPts val="1600"/>
              </a:lnSpc>
              <a:buNone/>
              <a:defRPr sz="14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71C7391-1C94-64BD-92E9-61CBC1F84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936001"/>
            <a:ext cx="11497038" cy="365126"/>
          </a:xfrm>
        </p:spPr>
        <p:txBody>
          <a:bodyPr>
            <a:noAutofit/>
          </a:bodyPr>
          <a:lstStyle>
            <a:lvl1pPr>
              <a:lnSpc>
                <a:spcPts val="38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9433069-D272-B607-8B74-A7D7FC4E2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476" y="1566000"/>
            <a:ext cx="11485562" cy="720000"/>
          </a:xfrm>
        </p:spPr>
        <p:txBody>
          <a:bodyPr wrap="square">
            <a:noAutofit/>
          </a:bodyPr>
          <a:lstStyle>
            <a:lvl1pPr marL="0" indent="0">
              <a:lnSpc>
                <a:spcPts val="1800"/>
              </a:lnSpc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C6876B20-1E4A-5FDF-79AA-90606B7B7E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55575" y="6392545"/>
            <a:ext cx="818509" cy="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49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orient="horz" pos="420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ntent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1" descr="Et billede, der indeholder Grafik, Font/skrifttype, grafisk design, logo&#10;&#10;Indhold genereret af kunstig intelligens kan være forkert.">
            <a:extLst>
              <a:ext uri="{FF2B5EF4-FFF2-40B4-BE49-F238E27FC236}">
                <a16:creationId xmlns:a16="http://schemas.microsoft.com/office/drawing/2014/main" id="{62635703-E52F-71BC-D1F4-BF990A79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2075"/>
            <a:ext cx="549598" cy="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tekst 3"/>
          <p:cNvSpPr>
            <a:spLocks noGrp="1"/>
          </p:cNvSpPr>
          <p:nvPr>
            <p:ph type="body" sz="half" idx="10"/>
          </p:nvPr>
        </p:nvSpPr>
        <p:spPr>
          <a:xfrm>
            <a:off x="371475" y="2520000"/>
            <a:ext cx="6464040" cy="3644964"/>
          </a:xfrm>
        </p:spPr>
        <p:txBody>
          <a:bodyPr wrap="square">
            <a:normAutofit/>
          </a:bodyPr>
          <a:lstStyle>
            <a:lvl1pPr marL="0" indent="0">
              <a:lnSpc>
                <a:spcPts val="1600"/>
              </a:lnSpc>
              <a:buNone/>
              <a:defRPr sz="14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71476" y="1566000"/>
            <a:ext cx="6464040" cy="720000"/>
          </a:xfrm>
        </p:spPr>
        <p:txBody>
          <a:bodyPr wrap="square">
            <a:noAutofit/>
          </a:bodyPr>
          <a:lstStyle>
            <a:lvl1pPr marL="0" indent="0">
              <a:lnSpc>
                <a:spcPts val="1800"/>
              </a:lnSpc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71C7391-1C94-64BD-92E9-61CBC1F84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936000"/>
            <a:ext cx="6464040" cy="365125"/>
          </a:xfrm>
        </p:spPr>
        <p:txBody>
          <a:bodyPr wrap="square">
            <a:noAutofit/>
          </a:bodyPr>
          <a:lstStyle>
            <a:lvl1pPr>
              <a:lnSpc>
                <a:spcPts val="38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4C2D7A45-F5DF-7918-0C72-44D531DB70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32688" y="935999"/>
            <a:ext cx="4324350" cy="522896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a-DK" dirty="0"/>
          </a:p>
        </p:txBody>
      </p:sp>
      <p:pic>
        <p:nvPicPr>
          <p:cNvPr id="4" name="Billede 5">
            <a:extLst>
              <a:ext uri="{FF2B5EF4-FFF2-40B4-BE49-F238E27FC236}">
                <a16:creationId xmlns:a16="http://schemas.microsoft.com/office/drawing/2014/main" id="{FE58F630-A0D5-4635-7102-2A2F6E3C83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55575" y="6392545"/>
            <a:ext cx="818509" cy="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51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ntent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1" descr="Et billede, der indeholder Grafik, Font/skrifttype, grafisk design, logo&#10;&#10;Indhold genereret af kunstig intelligens kan være forkert.">
            <a:extLst>
              <a:ext uri="{FF2B5EF4-FFF2-40B4-BE49-F238E27FC236}">
                <a16:creationId xmlns:a16="http://schemas.microsoft.com/office/drawing/2014/main" id="{62635703-E52F-71BC-D1F4-BF990A79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2075"/>
            <a:ext cx="549598" cy="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tekst 3"/>
          <p:cNvSpPr>
            <a:spLocks noGrp="1"/>
          </p:cNvSpPr>
          <p:nvPr>
            <p:ph type="body" sz="half" idx="10"/>
          </p:nvPr>
        </p:nvSpPr>
        <p:spPr>
          <a:xfrm>
            <a:off x="5404473" y="2520000"/>
            <a:ext cx="6452565" cy="3645850"/>
          </a:xfrm>
        </p:spPr>
        <p:txBody>
          <a:bodyPr wrap="square">
            <a:normAutofit/>
          </a:bodyPr>
          <a:lstStyle>
            <a:lvl1pPr marL="0" indent="0">
              <a:lnSpc>
                <a:spcPts val="1600"/>
              </a:lnSpc>
              <a:buNone/>
              <a:defRPr sz="14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5404474" y="1566000"/>
            <a:ext cx="6452564" cy="720000"/>
          </a:xfrm>
        </p:spPr>
        <p:txBody>
          <a:bodyPr wrap="square">
            <a:noAutofit/>
          </a:bodyPr>
          <a:lstStyle>
            <a:lvl1pPr marL="0" indent="0">
              <a:lnSpc>
                <a:spcPts val="1800"/>
              </a:lnSpc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71C7391-1C94-64BD-92E9-61CBC1F84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2998" y="965049"/>
            <a:ext cx="6464040" cy="360000"/>
          </a:xfrm>
        </p:spPr>
        <p:txBody>
          <a:bodyPr wrap="square">
            <a:noAutofit/>
          </a:bodyPr>
          <a:lstStyle>
            <a:lvl1pPr>
              <a:lnSpc>
                <a:spcPts val="38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4C2D7A45-F5DF-7918-0C72-44D531DB70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936000"/>
            <a:ext cx="4324350" cy="52298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a-DK" dirty="0"/>
          </a:p>
        </p:txBody>
      </p:sp>
      <p:pic>
        <p:nvPicPr>
          <p:cNvPr id="5" name="Billede 5">
            <a:extLst>
              <a:ext uri="{FF2B5EF4-FFF2-40B4-BE49-F238E27FC236}">
                <a16:creationId xmlns:a16="http://schemas.microsoft.com/office/drawing/2014/main" id="{AD4D8A8E-012A-80EF-4E00-3E736B28E8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55575" y="6392545"/>
            <a:ext cx="818509" cy="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93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ntent sli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1" descr="Et billede, der indeholder Grafik, Font/skrifttype, grafisk design, logo&#10;&#10;Indhold genereret af kunstig intelligens kan være forkert.">
            <a:extLst>
              <a:ext uri="{FF2B5EF4-FFF2-40B4-BE49-F238E27FC236}">
                <a16:creationId xmlns:a16="http://schemas.microsoft.com/office/drawing/2014/main" id="{62635703-E52F-71BC-D1F4-BF990A79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2075"/>
            <a:ext cx="549598" cy="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71476" y="1566000"/>
            <a:ext cx="11485562" cy="720000"/>
          </a:xfrm>
        </p:spPr>
        <p:txBody>
          <a:bodyPr wrap="square">
            <a:noAutofit/>
          </a:bodyPr>
          <a:lstStyle>
            <a:lvl1pPr marL="0" indent="0">
              <a:lnSpc>
                <a:spcPts val="1800"/>
              </a:lnSpc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71C7391-1C94-64BD-92E9-61CBC1F84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936000"/>
            <a:ext cx="11497038" cy="360000"/>
          </a:xfrm>
        </p:spPr>
        <p:txBody>
          <a:bodyPr wrap="square">
            <a:noAutofit/>
          </a:bodyPr>
          <a:lstStyle>
            <a:lvl1pPr>
              <a:lnSpc>
                <a:spcPts val="38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48C364EF-8BA1-3690-B05C-45C03F05CCA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4" y="2520000"/>
            <a:ext cx="5400000" cy="3645850"/>
          </a:xfrm>
        </p:spPr>
        <p:txBody>
          <a:bodyPr/>
          <a:lstStyle>
            <a:lvl1pPr>
              <a:lnSpc>
                <a:spcPts val="1600"/>
              </a:lnSpc>
              <a:defRPr sz="14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dsholder til indhold 4">
            <a:extLst>
              <a:ext uri="{FF2B5EF4-FFF2-40B4-BE49-F238E27FC236}">
                <a16:creationId xmlns:a16="http://schemas.microsoft.com/office/drawing/2014/main" id="{2ABA36BD-9324-6825-8DB4-BA7CC7BCF5E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57038" y="2520000"/>
            <a:ext cx="5400000" cy="3645850"/>
          </a:xfrm>
        </p:spPr>
        <p:txBody>
          <a:bodyPr/>
          <a:lstStyle>
            <a:lvl1pPr>
              <a:lnSpc>
                <a:spcPts val="1600"/>
              </a:lnSpc>
              <a:defRPr sz="14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Billede 5">
            <a:extLst>
              <a:ext uri="{FF2B5EF4-FFF2-40B4-BE49-F238E27FC236}">
                <a16:creationId xmlns:a16="http://schemas.microsoft.com/office/drawing/2014/main" id="{32144073-8049-9F66-3EC9-D55F7E8C60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55575" y="6392545"/>
            <a:ext cx="818509" cy="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34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dark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BE42792-7D13-C021-931E-6B63952835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2748" y="693053"/>
            <a:ext cx="1746504" cy="5151082"/>
          </a:xfrm>
          <a:prstGeom prst="rect">
            <a:avLst/>
          </a:prstGeom>
        </p:spPr>
      </p:pic>
      <p:pic>
        <p:nvPicPr>
          <p:cNvPr id="3" name="Billede 1" descr="Et billede, der indeholder Grafik, Font/skrifttype, grafisk design, logo&#10;&#10;Indhold genereret af kunstig intelligens kan være forkert.">
            <a:extLst>
              <a:ext uri="{FF2B5EF4-FFF2-40B4-BE49-F238E27FC236}">
                <a16:creationId xmlns:a16="http://schemas.microsoft.com/office/drawing/2014/main" id="{62635703-E52F-71BC-D1F4-BF990A79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2075"/>
            <a:ext cx="549598" cy="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tekst 3"/>
          <p:cNvSpPr>
            <a:spLocks noGrp="1"/>
          </p:cNvSpPr>
          <p:nvPr>
            <p:ph type="body" sz="half" idx="10" hasCustomPrompt="1"/>
          </p:nvPr>
        </p:nvSpPr>
        <p:spPr>
          <a:xfrm>
            <a:off x="371475" y="3868069"/>
            <a:ext cx="4237101" cy="205184"/>
          </a:xfrm>
        </p:spPr>
        <p:txBody>
          <a:bodyPr wrap="square">
            <a:spAutoFit/>
          </a:bodyPr>
          <a:lstStyle>
            <a:lvl1pPr marL="0" indent="0">
              <a:lnSpc>
                <a:spcPts val="16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dirty="0"/>
              <a:t>Body Text</a:t>
            </a:r>
          </a:p>
        </p:txBody>
      </p:sp>
      <p:sp>
        <p:nvSpPr>
          <p:cNvPr id="27" name="Pladsholder til tekst 3"/>
          <p:cNvSpPr>
            <a:spLocks noGrp="1"/>
          </p:cNvSpPr>
          <p:nvPr>
            <p:ph type="body" sz="half" idx="2" hasCustomPrompt="1"/>
          </p:nvPr>
        </p:nvSpPr>
        <p:spPr>
          <a:xfrm>
            <a:off x="371475" y="3026546"/>
            <a:ext cx="4237101" cy="314510"/>
          </a:xfrm>
        </p:spPr>
        <p:txBody>
          <a:bodyPr wrap="square">
            <a:spAutoFit/>
          </a:bodyPr>
          <a:lstStyle>
            <a:lvl1pPr marL="0" indent="0">
              <a:lnSpc>
                <a:spcPts val="2600"/>
              </a:lnSpc>
              <a:buNone/>
              <a:defRPr sz="2100" b="1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71C7391-1C94-64BD-92E9-61CBC1F84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1728000"/>
            <a:ext cx="4248577" cy="1102866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Your Title Here</a:t>
            </a:r>
          </a:p>
        </p:txBody>
      </p:sp>
      <p:pic>
        <p:nvPicPr>
          <p:cNvPr id="4" name="Billede 5">
            <a:extLst>
              <a:ext uri="{FF2B5EF4-FFF2-40B4-BE49-F238E27FC236}">
                <a16:creationId xmlns:a16="http://schemas.microsoft.com/office/drawing/2014/main" id="{5448ED32-B925-AA4A-EF8E-139E026961B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55576" y="6392545"/>
            <a:ext cx="818506" cy="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93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slide cy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BE42792-7D13-C021-931E-6B63952835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2748" y="693053"/>
            <a:ext cx="1746504" cy="5151082"/>
          </a:xfrm>
          <a:prstGeom prst="rect">
            <a:avLst/>
          </a:prstGeom>
        </p:spPr>
      </p:pic>
      <p:sp>
        <p:nvSpPr>
          <p:cNvPr id="2" name="Pladsholder til tekst 3"/>
          <p:cNvSpPr>
            <a:spLocks noGrp="1"/>
          </p:cNvSpPr>
          <p:nvPr>
            <p:ph type="body" sz="half" idx="10" hasCustomPrompt="1"/>
          </p:nvPr>
        </p:nvSpPr>
        <p:spPr>
          <a:xfrm>
            <a:off x="371475" y="3868069"/>
            <a:ext cx="4237101" cy="205184"/>
          </a:xfrm>
        </p:spPr>
        <p:txBody>
          <a:bodyPr wrap="square">
            <a:spAutoFit/>
          </a:bodyPr>
          <a:lstStyle>
            <a:lvl1pPr marL="0" indent="0">
              <a:lnSpc>
                <a:spcPts val="16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Body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27" name="Pladsholder til tekst 3"/>
          <p:cNvSpPr>
            <a:spLocks noGrp="1"/>
          </p:cNvSpPr>
          <p:nvPr>
            <p:ph type="body" sz="half" idx="2" hasCustomPrompt="1"/>
          </p:nvPr>
        </p:nvSpPr>
        <p:spPr>
          <a:xfrm>
            <a:off x="371475" y="3026546"/>
            <a:ext cx="4237101" cy="314510"/>
          </a:xfrm>
        </p:spPr>
        <p:txBody>
          <a:bodyPr wrap="square">
            <a:spAutoFit/>
          </a:bodyPr>
          <a:lstStyle>
            <a:lvl1pPr marL="0" indent="0">
              <a:lnSpc>
                <a:spcPts val="2600"/>
              </a:lnSpc>
              <a:buNone/>
              <a:defRPr sz="2100" b="1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 err="1"/>
              <a:t>Subtitle</a:t>
            </a:r>
            <a:endParaRPr lang="da-DK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71C7391-1C94-64BD-92E9-61CBC1F84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1728000"/>
            <a:ext cx="4248577" cy="1102866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Your Title Here</a:t>
            </a:r>
            <a:endParaRPr lang="da-DK" dirty="0"/>
          </a:p>
        </p:txBody>
      </p:sp>
      <p:pic>
        <p:nvPicPr>
          <p:cNvPr id="7" name="Billede 1">
            <a:extLst>
              <a:ext uri="{FF2B5EF4-FFF2-40B4-BE49-F238E27FC236}">
                <a16:creationId xmlns:a16="http://schemas.microsoft.com/office/drawing/2014/main" id="{A42DB8ED-5D3C-6FA8-0BBF-D50FE7DAEB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/>
          <a:srcRect/>
          <a:stretch/>
        </p:blipFill>
        <p:spPr bwMode="auto">
          <a:xfrm>
            <a:off x="155671" y="192075"/>
            <a:ext cx="549405" cy="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lede 5">
            <a:extLst>
              <a:ext uri="{FF2B5EF4-FFF2-40B4-BE49-F238E27FC236}">
                <a16:creationId xmlns:a16="http://schemas.microsoft.com/office/drawing/2014/main" id="{0C08EC35-69EE-AD1E-CB40-57F679FBF14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55576" y="6392545"/>
            <a:ext cx="818506" cy="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57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slide 1 + agenda poi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1">
            <a:extLst>
              <a:ext uri="{FF2B5EF4-FFF2-40B4-BE49-F238E27FC236}">
                <a16:creationId xmlns:a16="http://schemas.microsoft.com/office/drawing/2014/main" id="{62635703-E52F-71BC-D1F4-BF990A79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55671" y="192075"/>
            <a:ext cx="549405" cy="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971C7391-1C94-64BD-92E9-61CBC1F84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728000"/>
            <a:ext cx="5736000" cy="165429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Your Title Here</a:t>
            </a:r>
            <a:br>
              <a:rPr lang="en-US" noProof="0" dirty="0"/>
            </a:br>
            <a:r>
              <a:rPr lang="en-US" noProof="0" dirty="0"/>
              <a:t>Up to </a:t>
            </a:r>
            <a:br>
              <a:rPr lang="en-US" noProof="0" dirty="0"/>
            </a:br>
            <a:r>
              <a:rPr lang="en-US" noProof="0" dirty="0"/>
              <a:t>3 lines</a:t>
            </a:r>
            <a:endParaRPr lang="da-DK" dirty="0"/>
          </a:p>
        </p:txBody>
      </p:sp>
      <p:sp>
        <p:nvSpPr>
          <p:cNvPr id="2" name="Pladsholder til tekst 3">
            <a:extLst>
              <a:ext uri="{FF2B5EF4-FFF2-40B4-BE49-F238E27FC236}">
                <a16:creationId xmlns:a16="http://schemas.microsoft.com/office/drawing/2014/main" id="{4137AC0D-7540-76C8-C1AE-A09D24A2CA8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71475" y="3821950"/>
            <a:ext cx="5724525" cy="205184"/>
          </a:xfrm>
        </p:spPr>
        <p:txBody>
          <a:bodyPr wrap="square">
            <a:spAutoFit/>
          </a:bodyPr>
          <a:lstStyle>
            <a:lvl1pPr marL="285750" indent="-285750">
              <a:lnSpc>
                <a:spcPts val="1600"/>
              </a:lnSpc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Billede 5">
            <a:extLst>
              <a:ext uri="{FF2B5EF4-FFF2-40B4-BE49-F238E27FC236}">
                <a16:creationId xmlns:a16="http://schemas.microsoft.com/office/drawing/2014/main" id="{32ADEE3F-41B3-E072-2393-677D26B9C4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5576" y="6392545"/>
            <a:ext cx="818506" cy="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84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3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slide 2 + agenda poi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1">
            <a:extLst>
              <a:ext uri="{FF2B5EF4-FFF2-40B4-BE49-F238E27FC236}">
                <a16:creationId xmlns:a16="http://schemas.microsoft.com/office/drawing/2014/main" id="{62635703-E52F-71BC-D1F4-BF990A79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55671" y="192075"/>
            <a:ext cx="549405" cy="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971C7391-1C94-64BD-92E9-61CBC1F84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728000"/>
            <a:ext cx="5736000" cy="165429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Your Title Here</a:t>
            </a:r>
            <a:br>
              <a:rPr lang="en-US" noProof="0" dirty="0"/>
            </a:br>
            <a:r>
              <a:rPr lang="en-US" noProof="0" dirty="0"/>
              <a:t>Up to </a:t>
            </a:r>
            <a:br>
              <a:rPr lang="en-US" noProof="0" dirty="0"/>
            </a:br>
            <a:r>
              <a:rPr lang="en-US" noProof="0" dirty="0"/>
              <a:t>3 lines</a:t>
            </a:r>
            <a:endParaRPr lang="da-DK" dirty="0"/>
          </a:p>
        </p:txBody>
      </p:sp>
      <p:sp>
        <p:nvSpPr>
          <p:cNvPr id="2" name="Pladsholder til tekst 3">
            <a:extLst>
              <a:ext uri="{FF2B5EF4-FFF2-40B4-BE49-F238E27FC236}">
                <a16:creationId xmlns:a16="http://schemas.microsoft.com/office/drawing/2014/main" id="{29B56DD9-5B8D-56AE-78E5-C66BDAE7814B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71475" y="3821950"/>
            <a:ext cx="5724525" cy="205184"/>
          </a:xfrm>
        </p:spPr>
        <p:txBody>
          <a:bodyPr wrap="square">
            <a:spAutoFit/>
          </a:bodyPr>
          <a:lstStyle>
            <a:lvl1pPr marL="285750" indent="-285750">
              <a:lnSpc>
                <a:spcPts val="1600"/>
              </a:lnSpc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Billede 5">
            <a:extLst>
              <a:ext uri="{FF2B5EF4-FFF2-40B4-BE49-F238E27FC236}">
                <a16:creationId xmlns:a16="http://schemas.microsoft.com/office/drawing/2014/main" id="{D4BDF3EF-1FCD-1E2C-99AF-BEF35A92BD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5576" y="6392545"/>
            <a:ext cx="818506" cy="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57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A9DE3DFB-A6D2-483F-857F-D48E41714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3125788"/>
            <a:ext cx="38671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72" y="1556544"/>
            <a:ext cx="10273141" cy="3744912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F6898"/>
              </a:buClr>
              <a:buFont typeface="Arial" pitchFamily="34" charset="0"/>
              <a:buChar char="•"/>
              <a:defRPr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F6898"/>
              </a:buClr>
              <a:buFont typeface="Arial" pitchFamily="34" charset="0"/>
              <a:buChar char="•"/>
              <a:defRPr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F6898"/>
              </a:buClr>
              <a:buFont typeface="Arial" pitchFamily="34" charset="0"/>
              <a:buChar char="•"/>
              <a:defRPr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F6898"/>
              </a:buClr>
              <a:buFont typeface="Arial" pitchFamily="34" charset="0"/>
              <a:buChar char="•"/>
              <a:defRPr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F6898"/>
              </a:buClr>
              <a:buFont typeface="Arial" pitchFamily="34" charset="0"/>
              <a:buChar char="•"/>
              <a:defRPr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95466" y="332655"/>
            <a:ext cx="9245533" cy="827807"/>
          </a:xfrm>
          <a:prstGeom prst="rect">
            <a:avLst/>
          </a:prstGeom>
        </p:spPr>
        <p:txBody>
          <a:bodyPr anchor="ctr"/>
          <a:lstStyle>
            <a:lvl1pPr>
              <a:defRPr sz="2800" b="0">
                <a:solidFill>
                  <a:srgbClr val="1F689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0353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slide 3 + agenda poi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1">
            <a:extLst>
              <a:ext uri="{FF2B5EF4-FFF2-40B4-BE49-F238E27FC236}">
                <a16:creationId xmlns:a16="http://schemas.microsoft.com/office/drawing/2014/main" id="{62635703-E52F-71BC-D1F4-BF990A79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55671" y="192075"/>
            <a:ext cx="549405" cy="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tekst 3"/>
          <p:cNvSpPr>
            <a:spLocks noGrp="1"/>
          </p:cNvSpPr>
          <p:nvPr>
            <p:ph type="body" sz="half" idx="10"/>
          </p:nvPr>
        </p:nvSpPr>
        <p:spPr>
          <a:xfrm>
            <a:off x="371475" y="3821950"/>
            <a:ext cx="5724525" cy="205184"/>
          </a:xfrm>
        </p:spPr>
        <p:txBody>
          <a:bodyPr wrap="square">
            <a:spAutoFit/>
          </a:bodyPr>
          <a:lstStyle>
            <a:lvl1pPr marL="285750" indent="-285750">
              <a:lnSpc>
                <a:spcPts val="1600"/>
              </a:lnSpc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71C7391-1C94-64BD-92E9-61CBC1F84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728000"/>
            <a:ext cx="5736000" cy="165429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Your Title Here</a:t>
            </a:r>
            <a:br>
              <a:rPr lang="en-US" noProof="0" dirty="0"/>
            </a:br>
            <a:r>
              <a:rPr lang="en-US" noProof="0" dirty="0"/>
              <a:t>Up to </a:t>
            </a:r>
            <a:br>
              <a:rPr lang="en-US" noProof="0" dirty="0"/>
            </a:br>
            <a:r>
              <a:rPr lang="en-US" noProof="0" dirty="0"/>
              <a:t>3 lines</a:t>
            </a:r>
            <a:endParaRPr lang="da-DK" dirty="0"/>
          </a:p>
        </p:txBody>
      </p:sp>
      <p:pic>
        <p:nvPicPr>
          <p:cNvPr id="4" name="Billede 5">
            <a:extLst>
              <a:ext uri="{FF2B5EF4-FFF2-40B4-BE49-F238E27FC236}">
                <a16:creationId xmlns:a16="http://schemas.microsoft.com/office/drawing/2014/main" id="{7016FFF3-4074-E198-B0F4-80A26178A0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5576" y="6392545"/>
            <a:ext cx="818506" cy="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828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3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1">
            <a:extLst>
              <a:ext uri="{FF2B5EF4-FFF2-40B4-BE49-F238E27FC236}">
                <a16:creationId xmlns:a16="http://schemas.microsoft.com/office/drawing/2014/main" id="{62635703-E52F-71BC-D1F4-BF990A79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55671" y="192075"/>
            <a:ext cx="549405" cy="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971C7391-1C94-64BD-92E9-61CBC1F84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944563"/>
            <a:ext cx="11497038" cy="1102866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Your Title Here</a:t>
            </a:r>
            <a:br>
              <a:rPr lang="en-US" noProof="0" dirty="0"/>
            </a:br>
            <a:r>
              <a:rPr lang="en-US" noProof="0" dirty="0"/>
              <a:t>Up to 2 lines</a:t>
            </a:r>
            <a:endParaRPr lang="da-DK" dirty="0"/>
          </a:p>
        </p:txBody>
      </p:sp>
      <p:sp>
        <p:nvSpPr>
          <p:cNvPr id="5" name="Pladsholder til medieklip 4">
            <a:extLst>
              <a:ext uri="{FF2B5EF4-FFF2-40B4-BE49-F238E27FC236}">
                <a16:creationId xmlns:a16="http://schemas.microsoft.com/office/drawing/2014/main" id="{59F1AD72-C172-CBE2-C555-993FF5F511DE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2840451" y="2257805"/>
            <a:ext cx="6511098" cy="3896428"/>
          </a:xfrm>
        </p:spPr>
        <p:txBody>
          <a:bodyPr/>
          <a:lstStyle/>
          <a:p>
            <a:r>
              <a:rPr lang="en-US"/>
              <a:t>Click icon to add media</a:t>
            </a:r>
            <a:endParaRPr lang="da-DK"/>
          </a:p>
        </p:txBody>
      </p:sp>
      <p:pic>
        <p:nvPicPr>
          <p:cNvPr id="2" name="Billede 5">
            <a:extLst>
              <a:ext uri="{FF2B5EF4-FFF2-40B4-BE49-F238E27FC236}">
                <a16:creationId xmlns:a16="http://schemas.microsoft.com/office/drawing/2014/main" id="{E881B0EB-12D2-9055-F003-E560E963C0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5576" y="6392545"/>
            <a:ext cx="818506" cy="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17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3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/ 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lede 1">
            <a:extLst>
              <a:ext uri="{FF2B5EF4-FFF2-40B4-BE49-F238E27FC236}">
                <a16:creationId xmlns:a16="http://schemas.microsoft.com/office/drawing/2014/main" id="{AD0F86D2-6CBC-B132-2F53-416B3C9BD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155671" y="192075"/>
            <a:ext cx="549405" cy="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>
            <a:hlinkClick r:id="rId4"/>
            <a:extLst>
              <a:ext uri="{FF2B5EF4-FFF2-40B4-BE49-F238E27FC236}">
                <a16:creationId xmlns:a16="http://schemas.microsoft.com/office/drawing/2014/main" id="{C59D8A96-938A-E83F-A089-2B4359555F33}"/>
              </a:ext>
            </a:extLst>
          </p:cNvPr>
          <p:cNvSpPr/>
          <p:nvPr userDrawn="1"/>
        </p:nvSpPr>
        <p:spPr>
          <a:xfrm>
            <a:off x="1725853" y="4426665"/>
            <a:ext cx="2502435" cy="2482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Rektangel 2">
            <a:hlinkClick r:id="rId5"/>
            <a:extLst>
              <a:ext uri="{FF2B5EF4-FFF2-40B4-BE49-F238E27FC236}">
                <a16:creationId xmlns:a16="http://schemas.microsoft.com/office/drawing/2014/main" id="{9226D4BF-70A2-3657-700D-D60918386FCE}"/>
              </a:ext>
            </a:extLst>
          </p:cNvPr>
          <p:cNvSpPr/>
          <p:nvPr userDrawn="1"/>
        </p:nvSpPr>
        <p:spPr>
          <a:xfrm>
            <a:off x="1725853" y="4805464"/>
            <a:ext cx="4000496" cy="2788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4" name="Billede 5">
            <a:extLst>
              <a:ext uri="{FF2B5EF4-FFF2-40B4-BE49-F238E27FC236}">
                <a16:creationId xmlns:a16="http://schemas.microsoft.com/office/drawing/2014/main" id="{74F8FD49-2D02-8955-23DE-BA689703FB0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55576" y="6392545"/>
            <a:ext cx="818506" cy="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16048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ntent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1" descr="Et billede, der indeholder Grafik, Font/skrifttype, grafisk design, logo&#10;&#10;Indhold genereret af kunstig intelligens kan være forkert.">
            <a:extLst>
              <a:ext uri="{FF2B5EF4-FFF2-40B4-BE49-F238E27FC236}">
                <a16:creationId xmlns:a16="http://schemas.microsoft.com/office/drawing/2014/main" id="{62635703-E52F-71BC-D1F4-BF990A79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2075"/>
            <a:ext cx="549598" cy="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tekst 3"/>
          <p:cNvSpPr>
            <a:spLocks noGrp="1"/>
          </p:cNvSpPr>
          <p:nvPr>
            <p:ph type="body" sz="half" idx="10"/>
          </p:nvPr>
        </p:nvSpPr>
        <p:spPr>
          <a:xfrm>
            <a:off x="371474" y="2520000"/>
            <a:ext cx="11485563" cy="3645850"/>
          </a:xfrm>
        </p:spPr>
        <p:txBody>
          <a:bodyPr wrap="square">
            <a:normAutofit/>
          </a:bodyPr>
          <a:lstStyle>
            <a:lvl1pPr marL="0" indent="0">
              <a:lnSpc>
                <a:spcPts val="1600"/>
              </a:lnSpc>
              <a:buNone/>
              <a:defRPr sz="14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71C7391-1C94-64BD-92E9-61CBC1F84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936001"/>
            <a:ext cx="11497038" cy="365126"/>
          </a:xfrm>
        </p:spPr>
        <p:txBody>
          <a:bodyPr>
            <a:noAutofit/>
          </a:bodyPr>
          <a:lstStyle>
            <a:lvl1pPr>
              <a:lnSpc>
                <a:spcPts val="38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9433069-D272-B607-8B74-A7D7FC4E2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476" y="1566000"/>
            <a:ext cx="11485562" cy="720000"/>
          </a:xfrm>
        </p:spPr>
        <p:txBody>
          <a:bodyPr wrap="square">
            <a:noAutofit/>
          </a:bodyPr>
          <a:lstStyle>
            <a:lvl1pPr marL="0" indent="0">
              <a:lnSpc>
                <a:spcPts val="1800"/>
              </a:lnSpc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C6876B20-1E4A-5FDF-79AA-90606B7B7E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55575" y="6392545"/>
            <a:ext cx="818509" cy="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61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orient="horz" pos="420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ntent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1" descr="Et billede, der indeholder Grafik, Font/skrifttype, grafisk design, logo&#10;&#10;Indhold genereret af kunstig intelligens kan være forkert.">
            <a:extLst>
              <a:ext uri="{FF2B5EF4-FFF2-40B4-BE49-F238E27FC236}">
                <a16:creationId xmlns:a16="http://schemas.microsoft.com/office/drawing/2014/main" id="{62635703-E52F-71BC-D1F4-BF990A79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2075"/>
            <a:ext cx="549598" cy="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tekst 3"/>
          <p:cNvSpPr>
            <a:spLocks noGrp="1"/>
          </p:cNvSpPr>
          <p:nvPr>
            <p:ph type="body" sz="half" idx="10"/>
          </p:nvPr>
        </p:nvSpPr>
        <p:spPr>
          <a:xfrm>
            <a:off x="371475" y="2520000"/>
            <a:ext cx="6464040" cy="3644964"/>
          </a:xfrm>
        </p:spPr>
        <p:txBody>
          <a:bodyPr wrap="square">
            <a:normAutofit/>
          </a:bodyPr>
          <a:lstStyle>
            <a:lvl1pPr marL="0" indent="0">
              <a:lnSpc>
                <a:spcPts val="1600"/>
              </a:lnSpc>
              <a:buNone/>
              <a:defRPr sz="14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71476" y="1566000"/>
            <a:ext cx="6464040" cy="720000"/>
          </a:xfrm>
        </p:spPr>
        <p:txBody>
          <a:bodyPr wrap="square">
            <a:noAutofit/>
          </a:bodyPr>
          <a:lstStyle>
            <a:lvl1pPr marL="0" indent="0">
              <a:lnSpc>
                <a:spcPts val="1800"/>
              </a:lnSpc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71C7391-1C94-64BD-92E9-61CBC1F84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936000"/>
            <a:ext cx="6464040" cy="365125"/>
          </a:xfrm>
        </p:spPr>
        <p:txBody>
          <a:bodyPr wrap="square">
            <a:noAutofit/>
          </a:bodyPr>
          <a:lstStyle>
            <a:lvl1pPr>
              <a:lnSpc>
                <a:spcPts val="38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4C2D7A45-F5DF-7918-0C72-44D531DB70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32688" y="935999"/>
            <a:ext cx="4324350" cy="522896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a-DK" dirty="0"/>
          </a:p>
        </p:txBody>
      </p:sp>
      <p:pic>
        <p:nvPicPr>
          <p:cNvPr id="4" name="Billede 5">
            <a:extLst>
              <a:ext uri="{FF2B5EF4-FFF2-40B4-BE49-F238E27FC236}">
                <a16:creationId xmlns:a16="http://schemas.microsoft.com/office/drawing/2014/main" id="{FE58F630-A0D5-4635-7102-2A2F6E3C83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55575" y="6392545"/>
            <a:ext cx="818509" cy="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24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3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ntent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1" descr="Et billede, der indeholder Grafik, Font/skrifttype, grafisk design, logo&#10;&#10;Indhold genereret af kunstig intelligens kan være forkert.">
            <a:extLst>
              <a:ext uri="{FF2B5EF4-FFF2-40B4-BE49-F238E27FC236}">
                <a16:creationId xmlns:a16="http://schemas.microsoft.com/office/drawing/2014/main" id="{62635703-E52F-71BC-D1F4-BF990A79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2075"/>
            <a:ext cx="549598" cy="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tekst 3"/>
          <p:cNvSpPr>
            <a:spLocks noGrp="1"/>
          </p:cNvSpPr>
          <p:nvPr>
            <p:ph type="body" sz="half" idx="10"/>
          </p:nvPr>
        </p:nvSpPr>
        <p:spPr>
          <a:xfrm>
            <a:off x="5404473" y="2520000"/>
            <a:ext cx="6452565" cy="3645850"/>
          </a:xfrm>
        </p:spPr>
        <p:txBody>
          <a:bodyPr wrap="square">
            <a:normAutofit/>
          </a:bodyPr>
          <a:lstStyle>
            <a:lvl1pPr marL="0" indent="0">
              <a:lnSpc>
                <a:spcPts val="1600"/>
              </a:lnSpc>
              <a:buNone/>
              <a:defRPr sz="14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5404474" y="1566000"/>
            <a:ext cx="6452564" cy="720000"/>
          </a:xfrm>
        </p:spPr>
        <p:txBody>
          <a:bodyPr wrap="square">
            <a:noAutofit/>
          </a:bodyPr>
          <a:lstStyle>
            <a:lvl1pPr marL="0" indent="0">
              <a:lnSpc>
                <a:spcPts val="1800"/>
              </a:lnSpc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71C7391-1C94-64BD-92E9-61CBC1F84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2998" y="965049"/>
            <a:ext cx="6464040" cy="360000"/>
          </a:xfrm>
        </p:spPr>
        <p:txBody>
          <a:bodyPr wrap="square">
            <a:noAutofit/>
          </a:bodyPr>
          <a:lstStyle>
            <a:lvl1pPr>
              <a:lnSpc>
                <a:spcPts val="38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4C2D7A45-F5DF-7918-0C72-44D531DB70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936000"/>
            <a:ext cx="4324350" cy="52298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a-DK" dirty="0"/>
          </a:p>
        </p:txBody>
      </p:sp>
      <p:pic>
        <p:nvPicPr>
          <p:cNvPr id="5" name="Billede 5">
            <a:extLst>
              <a:ext uri="{FF2B5EF4-FFF2-40B4-BE49-F238E27FC236}">
                <a16:creationId xmlns:a16="http://schemas.microsoft.com/office/drawing/2014/main" id="{AD4D8A8E-012A-80EF-4E00-3E736B28E8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55575" y="6392545"/>
            <a:ext cx="818509" cy="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35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3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ntent sli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1" descr="Et billede, der indeholder Grafik, Font/skrifttype, grafisk design, logo&#10;&#10;Indhold genereret af kunstig intelligens kan være forkert.">
            <a:extLst>
              <a:ext uri="{FF2B5EF4-FFF2-40B4-BE49-F238E27FC236}">
                <a16:creationId xmlns:a16="http://schemas.microsoft.com/office/drawing/2014/main" id="{62635703-E52F-71BC-D1F4-BF990A79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2075"/>
            <a:ext cx="549598" cy="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71476" y="1566000"/>
            <a:ext cx="11485562" cy="720000"/>
          </a:xfrm>
        </p:spPr>
        <p:txBody>
          <a:bodyPr wrap="square">
            <a:noAutofit/>
          </a:bodyPr>
          <a:lstStyle>
            <a:lvl1pPr marL="0" indent="0">
              <a:lnSpc>
                <a:spcPts val="1800"/>
              </a:lnSpc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71C7391-1C94-64BD-92E9-61CBC1F84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936000"/>
            <a:ext cx="11497038" cy="360000"/>
          </a:xfrm>
        </p:spPr>
        <p:txBody>
          <a:bodyPr wrap="square">
            <a:noAutofit/>
          </a:bodyPr>
          <a:lstStyle>
            <a:lvl1pPr>
              <a:lnSpc>
                <a:spcPts val="38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48C364EF-8BA1-3690-B05C-45C03F05CCA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4" y="2520000"/>
            <a:ext cx="5400000" cy="3645850"/>
          </a:xfrm>
        </p:spPr>
        <p:txBody>
          <a:bodyPr/>
          <a:lstStyle>
            <a:lvl1pPr>
              <a:lnSpc>
                <a:spcPts val="1600"/>
              </a:lnSpc>
              <a:defRPr sz="14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dsholder til indhold 4">
            <a:extLst>
              <a:ext uri="{FF2B5EF4-FFF2-40B4-BE49-F238E27FC236}">
                <a16:creationId xmlns:a16="http://schemas.microsoft.com/office/drawing/2014/main" id="{2ABA36BD-9324-6825-8DB4-BA7CC7BCF5E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57038" y="2520000"/>
            <a:ext cx="5400000" cy="3645850"/>
          </a:xfrm>
        </p:spPr>
        <p:txBody>
          <a:bodyPr/>
          <a:lstStyle>
            <a:lvl1pPr>
              <a:lnSpc>
                <a:spcPts val="1600"/>
              </a:lnSpc>
              <a:defRPr sz="14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Billede 5">
            <a:extLst>
              <a:ext uri="{FF2B5EF4-FFF2-40B4-BE49-F238E27FC236}">
                <a16:creationId xmlns:a16="http://schemas.microsoft.com/office/drawing/2014/main" id="{32144073-8049-9F66-3EC9-D55F7E8C60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55575" y="6392545"/>
            <a:ext cx="818509" cy="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19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3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dark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BE42792-7D13-C021-931E-6B63952835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2748" y="693053"/>
            <a:ext cx="1746504" cy="5151082"/>
          </a:xfrm>
          <a:prstGeom prst="rect">
            <a:avLst/>
          </a:prstGeom>
        </p:spPr>
      </p:pic>
      <p:pic>
        <p:nvPicPr>
          <p:cNvPr id="3" name="Billede 1" descr="Et billede, der indeholder Grafik, Font/skrifttype, grafisk design, logo&#10;&#10;Indhold genereret af kunstig intelligens kan være forkert.">
            <a:extLst>
              <a:ext uri="{FF2B5EF4-FFF2-40B4-BE49-F238E27FC236}">
                <a16:creationId xmlns:a16="http://schemas.microsoft.com/office/drawing/2014/main" id="{62635703-E52F-71BC-D1F4-BF990A79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2075"/>
            <a:ext cx="549598" cy="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tekst 3"/>
          <p:cNvSpPr>
            <a:spLocks noGrp="1"/>
          </p:cNvSpPr>
          <p:nvPr>
            <p:ph type="body" sz="half" idx="10" hasCustomPrompt="1"/>
          </p:nvPr>
        </p:nvSpPr>
        <p:spPr>
          <a:xfrm>
            <a:off x="371475" y="3868069"/>
            <a:ext cx="4237101" cy="205184"/>
          </a:xfrm>
        </p:spPr>
        <p:txBody>
          <a:bodyPr wrap="square">
            <a:spAutoFit/>
          </a:bodyPr>
          <a:lstStyle>
            <a:lvl1pPr marL="0" indent="0">
              <a:lnSpc>
                <a:spcPts val="16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dirty="0"/>
              <a:t>Body Text</a:t>
            </a:r>
          </a:p>
        </p:txBody>
      </p:sp>
      <p:sp>
        <p:nvSpPr>
          <p:cNvPr id="27" name="Pladsholder til tekst 3"/>
          <p:cNvSpPr>
            <a:spLocks noGrp="1"/>
          </p:cNvSpPr>
          <p:nvPr>
            <p:ph type="body" sz="half" idx="2" hasCustomPrompt="1"/>
          </p:nvPr>
        </p:nvSpPr>
        <p:spPr>
          <a:xfrm>
            <a:off x="371475" y="3026546"/>
            <a:ext cx="4237101" cy="314510"/>
          </a:xfrm>
        </p:spPr>
        <p:txBody>
          <a:bodyPr wrap="square">
            <a:spAutoFit/>
          </a:bodyPr>
          <a:lstStyle>
            <a:lvl1pPr marL="0" indent="0">
              <a:lnSpc>
                <a:spcPts val="2600"/>
              </a:lnSpc>
              <a:buNone/>
              <a:defRPr sz="2100" b="1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71C7391-1C94-64BD-92E9-61CBC1F84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1728000"/>
            <a:ext cx="4248577" cy="1102866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Your Title Here</a:t>
            </a:r>
          </a:p>
        </p:txBody>
      </p:sp>
      <p:pic>
        <p:nvPicPr>
          <p:cNvPr id="4" name="Billede 5">
            <a:extLst>
              <a:ext uri="{FF2B5EF4-FFF2-40B4-BE49-F238E27FC236}">
                <a16:creationId xmlns:a16="http://schemas.microsoft.com/office/drawing/2014/main" id="{5448ED32-B925-AA4A-EF8E-139E026961B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55576" y="6392545"/>
            <a:ext cx="818506" cy="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42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3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slide cy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BE42792-7D13-C021-931E-6B63952835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2748" y="693053"/>
            <a:ext cx="1746504" cy="5151082"/>
          </a:xfrm>
          <a:prstGeom prst="rect">
            <a:avLst/>
          </a:prstGeom>
        </p:spPr>
      </p:pic>
      <p:sp>
        <p:nvSpPr>
          <p:cNvPr id="2" name="Pladsholder til tekst 3"/>
          <p:cNvSpPr>
            <a:spLocks noGrp="1"/>
          </p:cNvSpPr>
          <p:nvPr>
            <p:ph type="body" sz="half" idx="10" hasCustomPrompt="1"/>
          </p:nvPr>
        </p:nvSpPr>
        <p:spPr>
          <a:xfrm>
            <a:off x="371475" y="3868069"/>
            <a:ext cx="4237101" cy="205184"/>
          </a:xfrm>
        </p:spPr>
        <p:txBody>
          <a:bodyPr wrap="square">
            <a:spAutoFit/>
          </a:bodyPr>
          <a:lstStyle>
            <a:lvl1pPr marL="0" indent="0">
              <a:lnSpc>
                <a:spcPts val="16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Body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27" name="Pladsholder til tekst 3"/>
          <p:cNvSpPr>
            <a:spLocks noGrp="1"/>
          </p:cNvSpPr>
          <p:nvPr>
            <p:ph type="body" sz="half" idx="2" hasCustomPrompt="1"/>
          </p:nvPr>
        </p:nvSpPr>
        <p:spPr>
          <a:xfrm>
            <a:off x="371475" y="3026546"/>
            <a:ext cx="4237101" cy="314510"/>
          </a:xfrm>
        </p:spPr>
        <p:txBody>
          <a:bodyPr wrap="square">
            <a:spAutoFit/>
          </a:bodyPr>
          <a:lstStyle>
            <a:lvl1pPr marL="0" indent="0">
              <a:lnSpc>
                <a:spcPts val="2600"/>
              </a:lnSpc>
              <a:buNone/>
              <a:defRPr sz="2100" b="1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 err="1"/>
              <a:t>Subtitle</a:t>
            </a:r>
            <a:endParaRPr lang="da-DK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71C7391-1C94-64BD-92E9-61CBC1F84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1728000"/>
            <a:ext cx="4248577" cy="1102866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Your Title Here</a:t>
            </a:r>
            <a:endParaRPr lang="da-DK" dirty="0"/>
          </a:p>
        </p:txBody>
      </p:sp>
      <p:pic>
        <p:nvPicPr>
          <p:cNvPr id="7" name="Billede 1">
            <a:extLst>
              <a:ext uri="{FF2B5EF4-FFF2-40B4-BE49-F238E27FC236}">
                <a16:creationId xmlns:a16="http://schemas.microsoft.com/office/drawing/2014/main" id="{A42DB8ED-5D3C-6FA8-0BBF-D50FE7DAEB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/>
          <a:srcRect/>
          <a:stretch/>
        </p:blipFill>
        <p:spPr bwMode="auto">
          <a:xfrm>
            <a:off x="155671" y="192075"/>
            <a:ext cx="549405" cy="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lede 5">
            <a:extLst>
              <a:ext uri="{FF2B5EF4-FFF2-40B4-BE49-F238E27FC236}">
                <a16:creationId xmlns:a16="http://schemas.microsoft.com/office/drawing/2014/main" id="{0C08EC35-69EE-AD1E-CB40-57F679FBF14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55576" y="6392545"/>
            <a:ext cx="818506" cy="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79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3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slide 1 + agenda poi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1">
            <a:extLst>
              <a:ext uri="{FF2B5EF4-FFF2-40B4-BE49-F238E27FC236}">
                <a16:creationId xmlns:a16="http://schemas.microsoft.com/office/drawing/2014/main" id="{62635703-E52F-71BC-D1F4-BF990A79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55671" y="192075"/>
            <a:ext cx="549405" cy="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971C7391-1C94-64BD-92E9-61CBC1F84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728000"/>
            <a:ext cx="5736000" cy="165429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Your Title Here</a:t>
            </a:r>
            <a:br>
              <a:rPr lang="en-US" noProof="0" dirty="0"/>
            </a:br>
            <a:r>
              <a:rPr lang="en-US" noProof="0" dirty="0"/>
              <a:t>Up to </a:t>
            </a:r>
            <a:br>
              <a:rPr lang="en-US" noProof="0" dirty="0"/>
            </a:br>
            <a:r>
              <a:rPr lang="en-US" noProof="0" dirty="0"/>
              <a:t>3 lines</a:t>
            </a:r>
            <a:endParaRPr lang="da-DK" dirty="0"/>
          </a:p>
        </p:txBody>
      </p:sp>
      <p:sp>
        <p:nvSpPr>
          <p:cNvPr id="2" name="Pladsholder til tekst 3">
            <a:extLst>
              <a:ext uri="{FF2B5EF4-FFF2-40B4-BE49-F238E27FC236}">
                <a16:creationId xmlns:a16="http://schemas.microsoft.com/office/drawing/2014/main" id="{4137AC0D-7540-76C8-C1AE-A09D24A2CA8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71475" y="3821950"/>
            <a:ext cx="5724525" cy="205184"/>
          </a:xfrm>
        </p:spPr>
        <p:txBody>
          <a:bodyPr wrap="square">
            <a:spAutoFit/>
          </a:bodyPr>
          <a:lstStyle>
            <a:lvl1pPr marL="285750" indent="-285750">
              <a:lnSpc>
                <a:spcPts val="1600"/>
              </a:lnSpc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Billede 5">
            <a:extLst>
              <a:ext uri="{FF2B5EF4-FFF2-40B4-BE49-F238E27FC236}">
                <a16:creationId xmlns:a16="http://schemas.microsoft.com/office/drawing/2014/main" id="{32ADEE3F-41B3-E072-2393-677D26B9C4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5576" y="6392545"/>
            <a:ext cx="818506" cy="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42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 Slide 1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6708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slide 2 + agenda poi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1">
            <a:extLst>
              <a:ext uri="{FF2B5EF4-FFF2-40B4-BE49-F238E27FC236}">
                <a16:creationId xmlns:a16="http://schemas.microsoft.com/office/drawing/2014/main" id="{62635703-E52F-71BC-D1F4-BF990A79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55671" y="192075"/>
            <a:ext cx="549405" cy="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971C7391-1C94-64BD-92E9-61CBC1F84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728000"/>
            <a:ext cx="5736000" cy="165429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Your Title Here</a:t>
            </a:r>
            <a:br>
              <a:rPr lang="en-US" noProof="0" dirty="0"/>
            </a:br>
            <a:r>
              <a:rPr lang="en-US" noProof="0" dirty="0"/>
              <a:t>Up to </a:t>
            </a:r>
            <a:br>
              <a:rPr lang="en-US" noProof="0" dirty="0"/>
            </a:br>
            <a:r>
              <a:rPr lang="en-US" noProof="0" dirty="0"/>
              <a:t>3 lines</a:t>
            </a:r>
            <a:endParaRPr lang="da-DK" dirty="0"/>
          </a:p>
        </p:txBody>
      </p:sp>
      <p:sp>
        <p:nvSpPr>
          <p:cNvPr id="2" name="Pladsholder til tekst 3">
            <a:extLst>
              <a:ext uri="{FF2B5EF4-FFF2-40B4-BE49-F238E27FC236}">
                <a16:creationId xmlns:a16="http://schemas.microsoft.com/office/drawing/2014/main" id="{29B56DD9-5B8D-56AE-78E5-C66BDAE7814B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71475" y="3821950"/>
            <a:ext cx="5724525" cy="205184"/>
          </a:xfrm>
        </p:spPr>
        <p:txBody>
          <a:bodyPr wrap="square">
            <a:spAutoFit/>
          </a:bodyPr>
          <a:lstStyle>
            <a:lvl1pPr marL="285750" indent="-285750">
              <a:lnSpc>
                <a:spcPts val="1600"/>
              </a:lnSpc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Billede 5">
            <a:extLst>
              <a:ext uri="{FF2B5EF4-FFF2-40B4-BE49-F238E27FC236}">
                <a16:creationId xmlns:a16="http://schemas.microsoft.com/office/drawing/2014/main" id="{D4BDF3EF-1FCD-1E2C-99AF-BEF35A92BD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5576" y="6392545"/>
            <a:ext cx="818506" cy="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112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3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slide 3 + agenda poi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1">
            <a:extLst>
              <a:ext uri="{FF2B5EF4-FFF2-40B4-BE49-F238E27FC236}">
                <a16:creationId xmlns:a16="http://schemas.microsoft.com/office/drawing/2014/main" id="{62635703-E52F-71BC-D1F4-BF990A79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55671" y="192075"/>
            <a:ext cx="549405" cy="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tekst 3"/>
          <p:cNvSpPr>
            <a:spLocks noGrp="1"/>
          </p:cNvSpPr>
          <p:nvPr>
            <p:ph type="body" sz="half" idx="10"/>
          </p:nvPr>
        </p:nvSpPr>
        <p:spPr>
          <a:xfrm>
            <a:off x="371475" y="3821950"/>
            <a:ext cx="5724525" cy="205184"/>
          </a:xfrm>
        </p:spPr>
        <p:txBody>
          <a:bodyPr wrap="square">
            <a:spAutoFit/>
          </a:bodyPr>
          <a:lstStyle>
            <a:lvl1pPr marL="285750" indent="-285750">
              <a:lnSpc>
                <a:spcPts val="1600"/>
              </a:lnSpc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71C7391-1C94-64BD-92E9-61CBC1F84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728000"/>
            <a:ext cx="5736000" cy="165429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Your Title Here</a:t>
            </a:r>
            <a:br>
              <a:rPr lang="en-US" noProof="0" dirty="0"/>
            </a:br>
            <a:r>
              <a:rPr lang="en-US" noProof="0" dirty="0"/>
              <a:t>Up to </a:t>
            </a:r>
            <a:br>
              <a:rPr lang="en-US" noProof="0" dirty="0"/>
            </a:br>
            <a:r>
              <a:rPr lang="en-US" noProof="0" dirty="0"/>
              <a:t>3 lines</a:t>
            </a:r>
            <a:endParaRPr lang="da-DK" dirty="0"/>
          </a:p>
        </p:txBody>
      </p:sp>
      <p:pic>
        <p:nvPicPr>
          <p:cNvPr id="4" name="Billede 5">
            <a:extLst>
              <a:ext uri="{FF2B5EF4-FFF2-40B4-BE49-F238E27FC236}">
                <a16:creationId xmlns:a16="http://schemas.microsoft.com/office/drawing/2014/main" id="{7016FFF3-4074-E198-B0F4-80A26178A0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5576" y="6392545"/>
            <a:ext cx="818506" cy="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78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3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1">
            <a:extLst>
              <a:ext uri="{FF2B5EF4-FFF2-40B4-BE49-F238E27FC236}">
                <a16:creationId xmlns:a16="http://schemas.microsoft.com/office/drawing/2014/main" id="{62635703-E52F-71BC-D1F4-BF990A79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55671" y="192075"/>
            <a:ext cx="549405" cy="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971C7391-1C94-64BD-92E9-61CBC1F84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944563"/>
            <a:ext cx="11497038" cy="1102866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Your Title Here</a:t>
            </a:r>
            <a:br>
              <a:rPr lang="en-US" noProof="0" dirty="0"/>
            </a:br>
            <a:r>
              <a:rPr lang="en-US" noProof="0" dirty="0"/>
              <a:t>Up to 2 lines</a:t>
            </a:r>
            <a:endParaRPr lang="da-DK" dirty="0"/>
          </a:p>
        </p:txBody>
      </p:sp>
      <p:sp>
        <p:nvSpPr>
          <p:cNvPr id="5" name="Pladsholder til medieklip 4">
            <a:extLst>
              <a:ext uri="{FF2B5EF4-FFF2-40B4-BE49-F238E27FC236}">
                <a16:creationId xmlns:a16="http://schemas.microsoft.com/office/drawing/2014/main" id="{59F1AD72-C172-CBE2-C555-993FF5F511DE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2840451" y="2257805"/>
            <a:ext cx="6511098" cy="3896428"/>
          </a:xfrm>
        </p:spPr>
        <p:txBody>
          <a:bodyPr/>
          <a:lstStyle/>
          <a:p>
            <a:r>
              <a:rPr lang="en-US"/>
              <a:t>Click icon to add media</a:t>
            </a:r>
            <a:endParaRPr lang="da-DK"/>
          </a:p>
        </p:txBody>
      </p:sp>
      <p:pic>
        <p:nvPicPr>
          <p:cNvPr id="2" name="Billede 5">
            <a:extLst>
              <a:ext uri="{FF2B5EF4-FFF2-40B4-BE49-F238E27FC236}">
                <a16:creationId xmlns:a16="http://schemas.microsoft.com/office/drawing/2014/main" id="{E881B0EB-12D2-9055-F003-E560E963C0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5576" y="6392545"/>
            <a:ext cx="818506" cy="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68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3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/ 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lede 1">
            <a:extLst>
              <a:ext uri="{FF2B5EF4-FFF2-40B4-BE49-F238E27FC236}">
                <a16:creationId xmlns:a16="http://schemas.microsoft.com/office/drawing/2014/main" id="{AD0F86D2-6CBC-B132-2F53-416B3C9BD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155671" y="192075"/>
            <a:ext cx="549405" cy="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>
            <a:hlinkClick r:id="rId4"/>
            <a:extLst>
              <a:ext uri="{FF2B5EF4-FFF2-40B4-BE49-F238E27FC236}">
                <a16:creationId xmlns:a16="http://schemas.microsoft.com/office/drawing/2014/main" id="{C59D8A96-938A-E83F-A089-2B4359555F33}"/>
              </a:ext>
            </a:extLst>
          </p:cNvPr>
          <p:cNvSpPr/>
          <p:nvPr userDrawn="1"/>
        </p:nvSpPr>
        <p:spPr>
          <a:xfrm>
            <a:off x="1725853" y="4426665"/>
            <a:ext cx="2502435" cy="2482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Rektangel 2">
            <a:hlinkClick r:id="rId5"/>
            <a:extLst>
              <a:ext uri="{FF2B5EF4-FFF2-40B4-BE49-F238E27FC236}">
                <a16:creationId xmlns:a16="http://schemas.microsoft.com/office/drawing/2014/main" id="{9226D4BF-70A2-3657-700D-D60918386FCE}"/>
              </a:ext>
            </a:extLst>
          </p:cNvPr>
          <p:cNvSpPr/>
          <p:nvPr userDrawn="1"/>
        </p:nvSpPr>
        <p:spPr>
          <a:xfrm>
            <a:off x="1725853" y="4805464"/>
            <a:ext cx="4000496" cy="2788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4" name="Billede 5">
            <a:extLst>
              <a:ext uri="{FF2B5EF4-FFF2-40B4-BE49-F238E27FC236}">
                <a16:creationId xmlns:a16="http://schemas.microsoft.com/office/drawing/2014/main" id="{74F8FD49-2D02-8955-23DE-BA689703FB0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55576" y="6392545"/>
            <a:ext cx="818506" cy="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87900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 Slide 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8131AF1-63AB-3BE4-572F-86E6886982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32525" y="4852200"/>
            <a:ext cx="2903900" cy="1701000"/>
          </a:xfrm>
        </p:spPr>
        <p:txBody>
          <a:bodyPr/>
          <a:lstStyle>
            <a:lvl1pPr>
              <a:lnSpc>
                <a:spcPts val="3200"/>
              </a:lnSpc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da-DK" dirty="0" err="1"/>
              <a:t>Insert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Title Here</a:t>
            </a:r>
          </a:p>
        </p:txBody>
      </p:sp>
    </p:spTree>
    <p:extLst>
      <p:ext uri="{BB962C8B-B14F-4D97-AF65-F5344CB8AC3E}">
        <p14:creationId xmlns:p14="http://schemas.microsoft.com/office/powerpoint/2010/main" val="3028821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 Slide 3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8131AF1-63AB-3BE4-572F-86E6886982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32525" y="4852200"/>
            <a:ext cx="2903900" cy="1701000"/>
          </a:xfrm>
        </p:spPr>
        <p:txBody>
          <a:bodyPr/>
          <a:lstStyle>
            <a:lvl1pPr>
              <a:lnSpc>
                <a:spcPts val="3200"/>
              </a:lnSpc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Insert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21554852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 Slide 4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8131AF1-63AB-3BE4-572F-86E6886982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32525" y="4852200"/>
            <a:ext cx="2903900" cy="1701000"/>
          </a:xfrm>
        </p:spPr>
        <p:txBody>
          <a:bodyPr/>
          <a:lstStyle>
            <a:lvl1pPr>
              <a:lnSpc>
                <a:spcPts val="3200"/>
              </a:lnSpc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Insert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10438178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C548BDC-2B65-1D20-133B-D9F1A4E45B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500" y="1119187"/>
            <a:ext cx="2802300" cy="1725613"/>
          </a:xfrm>
        </p:spPr>
        <p:txBody>
          <a:bodyPr/>
          <a:lstStyle>
            <a:lvl1pPr>
              <a:lnSpc>
                <a:spcPts val="3200"/>
              </a:lnSpc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Insert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9530549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C548BDC-2B65-1D20-133B-D9F1A4E45B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500" y="1119187"/>
            <a:ext cx="2802300" cy="1725613"/>
          </a:xfrm>
        </p:spPr>
        <p:txBody>
          <a:bodyPr/>
          <a:lstStyle>
            <a:lvl1pPr>
              <a:lnSpc>
                <a:spcPts val="3200"/>
              </a:lnSpc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Insert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35046623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C548BDC-2B65-1D20-133B-D9F1A4E45B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500" y="1119187"/>
            <a:ext cx="2802300" cy="1725613"/>
          </a:xfrm>
        </p:spPr>
        <p:txBody>
          <a:bodyPr/>
          <a:lstStyle>
            <a:lvl1pPr>
              <a:lnSpc>
                <a:spcPts val="3200"/>
              </a:lnSpc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Insert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502791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02A3D25-8A6A-4E61-B3ED-87BE45E29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24625"/>
            <a:ext cx="12192000" cy="333375"/>
          </a:xfrm>
          <a:prstGeom prst="rect">
            <a:avLst/>
          </a:prstGeom>
          <a:solidFill>
            <a:srgbClr val="1F689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27" name="Text Box 3">
            <a:extLst>
              <a:ext uri="{FF2B5EF4-FFF2-40B4-BE49-F238E27FC236}">
                <a16:creationId xmlns:a16="http://schemas.microsoft.com/office/drawing/2014/main" id="{CCA85EE5-9F40-4E37-BD34-BC636AC09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313" y="6484938"/>
            <a:ext cx="2016125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da-DK" altLang="en-US" sz="2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ellab.com</a:t>
            </a:r>
          </a:p>
        </p:txBody>
      </p:sp>
      <p:sp>
        <p:nvSpPr>
          <p:cNvPr id="1028" name="Rectangle 6">
            <a:extLst>
              <a:ext uri="{FF2B5EF4-FFF2-40B4-BE49-F238E27FC236}">
                <a16:creationId xmlns:a16="http://schemas.microsoft.com/office/drawing/2014/main" id="{E00A4B43-0665-40A7-A81C-9A02074E7D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2276475"/>
            <a:ext cx="6719888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da-DK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2C7663-5B8F-42D4-96ED-69C7F4281B0E}"/>
              </a:ext>
            </a:extLst>
          </p:cNvPr>
          <p:cNvSpPr/>
          <p:nvPr/>
        </p:nvSpPr>
        <p:spPr>
          <a:xfrm>
            <a:off x="1295400" y="1196975"/>
            <a:ext cx="10896600" cy="71438"/>
          </a:xfrm>
          <a:prstGeom prst="rect">
            <a:avLst/>
          </a:prstGeom>
          <a:solidFill>
            <a:srgbClr val="1F6898"/>
          </a:solidFill>
          <a:ln>
            <a:solidFill>
              <a:srgbClr val="1F6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1F6898"/>
              </a:solidFill>
            </a:endParaRPr>
          </a:p>
        </p:txBody>
      </p:sp>
      <p:sp>
        <p:nvSpPr>
          <p:cNvPr id="1030" name="TextBox 8">
            <a:extLst>
              <a:ext uri="{FF2B5EF4-FFF2-40B4-BE49-F238E27FC236}">
                <a16:creationId xmlns:a16="http://schemas.microsoft.com/office/drawing/2014/main" id="{0308938B-C630-4986-AFDC-8369CDFC3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7563" y="6535738"/>
            <a:ext cx="576262" cy="322262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fld id="{D03C781A-7DB2-40B5-B0E2-F6DBABFB7055}" type="slidenum">
              <a:rPr lang="en-GB" altLang="en-DK" sz="1200" smtClean="0">
                <a:solidFill>
                  <a:schemeClr val="bg1"/>
                </a:solidFill>
              </a:rPr>
              <a:pPr algn="ctr">
                <a:defRPr/>
              </a:pPr>
              <a:t>‹#›</a:t>
            </a:fld>
            <a:endParaRPr lang="en-GB" altLang="en-DK" sz="1200">
              <a:solidFill>
                <a:schemeClr val="bg1"/>
              </a:solidFill>
            </a:endParaRPr>
          </a:p>
        </p:txBody>
      </p:sp>
      <p:pic>
        <p:nvPicPr>
          <p:cNvPr id="1031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0B601133-F8AC-425A-BA87-95F239E57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" t="8504" r="7593" b="7877"/>
          <a:stretch>
            <a:fillRect/>
          </a:stretch>
        </p:blipFill>
        <p:spPr bwMode="auto">
          <a:xfrm>
            <a:off x="10725150" y="333375"/>
            <a:ext cx="82867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95250" algn="l"/>
        </a:tabLst>
        <a:defRPr sz="3000">
          <a:solidFill>
            <a:srgbClr val="1F689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95250" algn="l"/>
        </a:tabLst>
        <a:defRPr sz="3000">
          <a:solidFill>
            <a:srgbClr val="1F689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95250" algn="l"/>
        </a:tabLst>
        <a:defRPr sz="3000">
          <a:solidFill>
            <a:srgbClr val="1F689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95250" algn="l"/>
        </a:tabLst>
        <a:defRPr sz="3000">
          <a:solidFill>
            <a:srgbClr val="1F689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95250" algn="l"/>
        </a:tabLst>
        <a:defRPr sz="3000">
          <a:solidFill>
            <a:srgbClr val="1F689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tabLst>
          <a:tab pos="95250" algn="l"/>
        </a:tabLst>
        <a:defRPr sz="3000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tabLst>
          <a:tab pos="95250" algn="l"/>
        </a:tabLst>
        <a:defRPr sz="3000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tabLst>
          <a:tab pos="95250" algn="l"/>
        </a:tabLst>
        <a:defRPr sz="3000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tabLst>
          <a:tab pos="95250" algn="l"/>
        </a:tabLst>
        <a:defRPr sz="3000">
          <a:solidFill>
            <a:srgbClr val="000000"/>
          </a:solidFill>
          <a:latin typeface="Arial" charset="0"/>
        </a:defRPr>
      </a:lvl9pPr>
    </p:titleStyle>
    <p:bodyStyle>
      <a:lvl1pPr marL="355600" indent="-355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1F6898"/>
        </a:buClr>
        <a:buSzPct val="100000"/>
        <a:buFont typeface="Arial" panose="020B0604020202020204" pitchFamily="34" charset="0"/>
        <a:buChar char="•"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723900" indent="-188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1F6898"/>
        </a:buClr>
        <a:buSzPct val="80000"/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</a:defRPr>
      </a:lvl2pPr>
      <a:lvl3pPr marL="1079500" indent="-1762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1F6898"/>
        </a:buClr>
        <a:buSzPct val="80000"/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</a:defRPr>
      </a:lvl3pPr>
      <a:lvl4pPr marL="1435100" indent="-1762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1F6898"/>
        </a:buClr>
        <a:buSzPct val="80000"/>
        <a:buFont typeface="Arial" panose="020B0604020202020204" pitchFamily="34" charset="0"/>
        <a:buChar char="•"/>
        <a:defRPr sz="1600">
          <a:solidFill>
            <a:schemeClr val="tx2"/>
          </a:solidFill>
          <a:latin typeface="+mn-lt"/>
        </a:defRPr>
      </a:lvl4pPr>
      <a:lvl5pPr marL="1790700" indent="-1762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1F6898"/>
        </a:buClr>
        <a:buSzPct val="80000"/>
        <a:buFont typeface="Arial" panose="020B0604020202020204" pitchFamily="34" charset="0"/>
        <a:buChar char="•"/>
        <a:defRPr sz="1600">
          <a:solidFill>
            <a:schemeClr val="tx2"/>
          </a:solidFill>
          <a:latin typeface="+mn-lt"/>
        </a:defRPr>
      </a:lvl5pPr>
      <a:lvl6pPr marL="2247900" indent="-176213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CE1141"/>
        </a:buClr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705100" indent="-176213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CE1141"/>
        </a:buClr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162300" indent="-176213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CE1141"/>
        </a:buClr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619500" indent="-176213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CE1141"/>
        </a:buClr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ekst 2">
            <a:extLst>
              <a:ext uri="{FF2B5EF4-FFF2-40B4-BE49-F238E27FC236}">
                <a16:creationId xmlns:a16="http://schemas.microsoft.com/office/drawing/2014/main" id="{3D8D2EA0-B3A3-95C8-662B-F82FB3C37E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2242192"/>
            <a:ext cx="11497038" cy="354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 noProof="0" dirty="0"/>
              <a:t>Click to add text</a:t>
            </a:r>
          </a:p>
          <a:p>
            <a:pPr lvl="1"/>
            <a:r>
              <a:rPr lang="en-US" altLang="da-DK" noProof="0" dirty="0"/>
              <a:t>Second level</a:t>
            </a:r>
          </a:p>
          <a:p>
            <a:pPr lvl="2"/>
            <a:r>
              <a:rPr lang="en-US" altLang="da-DK" noProof="0" dirty="0"/>
              <a:t>Third level</a:t>
            </a:r>
          </a:p>
          <a:p>
            <a:pPr lvl="3"/>
            <a:r>
              <a:rPr lang="en-US" altLang="da-DK" noProof="0" dirty="0"/>
              <a:t>Fourth level</a:t>
            </a:r>
          </a:p>
          <a:p>
            <a:pPr lvl="4"/>
            <a:r>
              <a:rPr lang="en-US" altLang="da-DK" noProof="0" dirty="0"/>
              <a:t>Fifth level</a:t>
            </a:r>
          </a:p>
        </p:txBody>
      </p:sp>
      <p:sp>
        <p:nvSpPr>
          <p:cNvPr id="1027" name="Pladsholder til titel 11">
            <a:extLst>
              <a:ext uri="{FF2B5EF4-FFF2-40B4-BE49-F238E27FC236}">
                <a16:creationId xmlns:a16="http://schemas.microsoft.com/office/drawing/2014/main" id="{A4C73BC1-F159-B3CC-D5A6-7EF3319DEC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936000"/>
            <a:ext cx="1149703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 noProof="0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11437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</p:sldLayoutIdLst>
  <p:txStyles>
    <p:titleStyle>
      <a:lvl1pPr algn="l" rtl="0" eaLnBrk="1" fontAlgn="base" hangingPunct="1">
        <a:lnSpc>
          <a:spcPts val="4300"/>
        </a:lnSpc>
        <a:spcBef>
          <a:spcPct val="0"/>
        </a:spcBef>
        <a:spcAft>
          <a:spcPct val="0"/>
        </a:spcAft>
        <a:defRPr sz="4200" b="1" kern="1200">
          <a:solidFill>
            <a:schemeClr val="tx2"/>
          </a:solidFill>
          <a:latin typeface="+mj-lt"/>
          <a:ea typeface="Ellab Sans" panose="02000503000000020004" pitchFamily="2" charset="0"/>
          <a:cs typeface="Ellab Sans" panose="02000503000000020004" pitchFamily="2" charset="0"/>
        </a:defRPr>
      </a:lvl1pPr>
      <a:lvl2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2pPr>
      <a:lvl3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3pPr>
      <a:lvl4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4pPr>
      <a:lvl5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5pPr>
      <a:lvl6pPr marL="4572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6pPr>
      <a:lvl7pPr marL="9144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7pPr>
      <a:lvl8pPr marL="13716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8pPr>
      <a:lvl9pPr marL="18288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9pPr>
    </p:titleStyle>
    <p:bodyStyle>
      <a:lvl1pPr marL="0" indent="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100" b="1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1pPr>
      <a:lvl2pPr marL="800100" indent="-342900" algn="l" rtl="0" eaLnBrk="1" fontAlgn="base" hangingPunct="1">
        <a:lnSpc>
          <a:spcPts val="1600"/>
        </a:lnSpc>
        <a:spcBef>
          <a:spcPts val="500"/>
        </a:spcBef>
        <a:spcAft>
          <a:spcPct val="0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1400" b="0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2pPr>
      <a:lvl3pPr marL="1257300" indent="-3429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1200" b="1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3pPr>
      <a:lvl4pPr marL="1657350" indent="-2857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4pPr>
      <a:lvl5pPr marL="2114550" indent="-2857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900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06">
          <p15:clr>
            <a:srgbClr val="F26B43"/>
          </p15:clr>
        </p15:guide>
        <p15:guide id="2" pos="3840">
          <p15:clr>
            <a:srgbClr val="F26B43"/>
          </p15:clr>
        </p15:guide>
        <p15:guide id="3" pos="98">
          <p15:clr>
            <a:srgbClr val="F26B43"/>
          </p15:clr>
        </p15:guide>
        <p15:guide id="4" pos="234">
          <p15:clr>
            <a:srgbClr val="F26B43"/>
          </p15:clr>
        </p15:guide>
        <p15:guide id="5" pos="7469">
          <p15:clr>
            <a:srgbClr val="F26B43"/>
          </p15:clr>
        </p15:guide>
        <p15:guide id="6" pos="7582">
          <p15:clr>
            <a:srgbClr val="F26B43"/>
          </p15:clr>
        </p15:guide>
        <p15:guide id="7" orient="horz" pos="595">
          <p15:clr>
            <a:srgbClr val="F26B43"/>
          </p15:clr>
        </p15:guide>
        <p15:guide id="8" orient="horz" pos="1412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orient="horz" pos="3884">
          <p15:clr>
            <a:srgbClr val="F26B43"/>
          </p15:clr>
        </p15:guide>
        <p15:guide id="11" orient="horz" pos="104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ekst 2">
            <a:extLst>
              <a:ext uri="{FF2B5EF4-FFF2-40B4-BE49-F238E27FC236}">
                <a16:creationId xmlns:a16="http://schemas.microsoft.com/office/drawing/2014/main" id="{3D8D2EA0-B3A3-95C8-662B-F82FB3C37E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2242192"/>
            <a:ext cx="11497038" cy="354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 noProof="0" dirty="0"/>
              <a:t>Click to add text</a:t>
            </a:r>
          </a:p>
          <a:p>
            <a:pPr lvl="1"/>
            <a:r>
              <a:rPr lang="en-US" altLang="da-DK" noProof="0" dirty="0"/>
              <a:t>Second level</a:t>
            </a:r>
          </a:p>
          <a:p>
            <a:pPr lvl="2"/>
            <a:r>
              <a:rPr lang="en-US" altLang="da-DK" noProof="0" dirty="0"/>
              <a:t>Third level</a:t>
            </a:r>
          </a:p>
          <a:p>
            <a:pPr lvl="3"/>
            <a:r>
              <a:rPr lang="en-US" altLang="da-DK" noProof="0" dirty="0"/>
              <a:t>Fourth level</a:t>
            </a:r>
          </a:p>
          <a:p>
            <a:pPr lvl="4"/>
            <a:r>
              <a:rPr lang="en-US" altLang="da-DK" noProof="0" dirty="0"/>
              <a:t>Fifth level</a:t>
            </a:r>
          </a:p>
        </p:txBody>
      </p:sp>
      <p:sp>
        <p:nvSpPr>
          <p:cNvPr id="1027" name="Pladsholder til titel 11">
            <a:extLst>
              <a:ext uri="{FF2B5EF4-FFF2-40B4-BE49-F238E27FC236}">
                <a16:creationId xmlns:a16="http://schemas.microsoft.com/office/drawing/2014/main" id="{A4C73BC1-F159-B3CC-D5A6-7EF3319DEC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936000"/>
            <a:ext cx="1149703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 noProof="0" dirty="0"/>
              <a:t>Click to add text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1E9F2AEA-39CB-64E8-EFC7-15F8793B04D6}"/>
              </a:ext>
            </a:extLst>
          </p:cNvPr>
          <p:cNvSpPr txBox="1"/>
          <p:nvPr/>
        </p:nvSpPr>
        <p:spPr>
          <a:xfrm>
            <a:off x="11222129" y="6441893"/>
            <a:ext cx="645834" cy="301429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lnSpc>
                <a:spcPts val="1600"/>
              </a:lnSpc>
            </a:pPr>
            <a:fld id="{21BE3427-6350-7449-907E-202CD6E1E8BD}" type="slidenum">
              <a:rPr lang="da-DK" sz="1400" smtClean="0">
                <a:solidFill>
                  <a:schemeClr val="accent1"/>
                </a:solidFill>
                <a:latin typeface="+mn-lt"/>
              </a:rPr>
              <a:pPr algn="r">
                <a:lnSpc>
                  <a:spcPts val="1600"/>
                </a:lnSpc>
              </a:pPr>
              <a:t>‹#›</a:t>
            </a:fld>
            <a:endParaRPr lang="da-DK" sz="1400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009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</p:sldLayoutIdLst>
  <p:hf hdr="0"/>
  <p:txStyles>
    <p:titleStyle>
      <a:lvl1pPr algn="l" rtl="0" eaLnBrk="1" fontAlgn="base" hangingPunct="1">
        <a:lnSpc>
          <a:spcPts val="4300"/>
        </a:lnSpc>
        <a:spcBef>
          <a:spcPct val="0"/>
        </a:spcBef>
        <a:spcAft>
          <a:spcPct val="0"/>
        </a:spcAft>
        <a:defRPr sz="4200" b="1" kern="1200">
          <a:solidFill>
            <a:schemeClr val="tx2"/>
          </a:solidFill>
          <a:latin typeface="+mj-lt"/>
          <a:ea typeface="Ellab Sans" panose="02000503000000020004" pitchFamily="2" charset="0"/>
          <a:cs typeface="Ellab Sans" panose="02000503000000020004" pitchFamily="2" charset="0"/>
        </a:defRPr>
      </a:lvl1pPr>
      <a:lvl2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2pPr>
      <a:lvl3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3pPr>
      <a:lvl4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4pPr>
      <a:lvl5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5pPr>
      <a:lvl6pPr marL="4572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6pPr>
      <a:lvl7pPr marL="9144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7pPr>
      <a:lvl8pPr marL="13716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8pPr>
      <a:lvl9pPr marL="18288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9pPr>
    </p:titleStyle>
    <p:bodyStyle>
      <a:lvl1pPr marL="0" indent="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100" b="1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1pPr>
      <a:lvl2pPr marL="800100" indent="-342900" algn="l" rtl="0" eaLnBrk="1" fontAlgn="base" hangingPunct="1">
        <a:lnSpc>
          <a:spcPts val="1600"/>
        </a:lnSpc>
        <a:spcBef>
          <a:spcPts val="500"/>
        </a:spcBef>
        <a:spcAft>
          <a:spcPct val="0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1400" b="0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2pPr>
      <a:lvl3pPr marL="1257300" indent="-3429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1200" b="1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3pPr>
      <a:lvl4pPr marL="1657350" indent="-2857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4pPr>
      <a:lvl5pPr marL="2114550" indent="-2857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900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593">
          <p15:clr>
            <a:srgbClr val="F26B43"/>
          </p15:clr>
        </p15:guide>
        <p15:guide id="2" pos="3840">
          <p15:clr>
            <a:srgbClr val="F26B43"/>
          </p15:clr>
        </p15:guide>
        <p15:guide id="3" pos="98">
          <p15:clr>
            <a:srgbClr val="F26B43"/>
          </p15:clr>
        </p15:guide>
        <p15:guide id="4" pos="234">
          <p15:clr>
            <a:srgbClr val="F26B43"/>
          </p15:clr>
        </p15:guide>
        <p15:guide id="5" pos="7469">
          <p15:clr>
            <a:srgbClr val="F26B43"/>
          </p15:clr>
        </p15:guide>
        <p15:guide id="6" pos="7582">
          <p15:clr>
            <a:srgbClr val="F26B43"/>
          </p15:clr>
        </p15:guide>
        <p15:guide id="7" orient="horz" pos="595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orient="horz" pos="3884">
          <p15:clr>
            <a:srgbClr val="F26B43"/>
          </p15:clr>
        </p15:guide>
        <p15:guide id="11" orient="horz" pos="98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ekst 2">
            <a:extLst>
              <a:ext uri="{FF2B5EF4-FFF2-40B4-BE49-F238E27FC236}">
                <a16:creationId xmlns:a16="http://schemas.microsoft.com/office/drawing/2014/main" id="{3D8D2EA0-B3A3-95C8-662B-F82FB3C37E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2242192"/>
            <a:ext cx="11497038" cy="354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 noProof="0" dirty="0"/>
              <a:t>Click to add text</a:t>
            </a:r>
          </a:p>
          <a:p>
            <a:pPr lvl="1"/>
            <a:r>
              <a:rPr lang="en-US" altLang="da-DK" noProof="0" dirty="0"/>
              <a:t>Second level</a:t>
            </a:r>
          </a:p>
          <a:p>
            <a:pPr lvl="2"/>
            <a:r>
              <a:rPr lang="en-US" altLang="da-DK" noProof="0" dirty="0"/>
              <a:t>Third level</a:t>
            </a:r>
          </a:p>
          <a:p>
            <a:pPr lvl="3"/>
            <a:r>
              <a:rPr lang="en-US" altLang="da-DK" noProof="0" dirty="0"/>
              <a:t>Fourth level</a:t>
            </a:r>
          </a:p>
          <a:p>
            <a:pPr lvl="4"/>
            <a:r>
              <a:rPr lang="en-US" altLang="da-DK" noProof="0" dirty="0"/>
              <a:t>Fifth level</a:t>
            </a:r>
          </a:p>
        </p:txBody>
      </p:sp>
      <p:sp>
        <p:nvSpPr>
          <p:cNvPr id="1027" name="Pladsholder til titel 11">
            <a:extLst>
              <a:ext uri="{FF2B5EF4-FFF2-40B4-BE49-F238E27FC236}">
                <a16:creationId xmlns:a16="http://schemas.microsoft.com/office/drawing/2014/main" id="{A4C73BC1-F159-B3CC-D5A6-7EF3319DEC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936000"/>
            <a:ext cx="1149703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 noProof="0" dirty="0"/>
              <a:t>Click to add text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1E9F2AEA-39CB-64E8-EFC7-15F8793B04D6}"/>
              </a:ext>
            </a:extLst>
          </p:cNvPr>
          <p:cNvSpPr txBox="1"/>
          <p:nvPr/>
        </p:nvSpPr>
        <p:spPr>
          <a:xfrm>
            <a:off x="11222129" y="6441893"/>
            <a:ext cx="645834" cy="301429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lnSpc>
                <a:spcPts val="1600"/>
              </a:lnSpc>
            </a:pPr>
            <a:fld id="{21BE3427-6350-7449-907E-202CD6E1E8BD}" type="slidenum">
              <a:rPr lang="da-DK" sz="1400" smtClean="0">
                <a:solidFill>
                  <a:schemeClr val="bg2"/>
                </a:solidFill>
                <a:latin typeface="+mn-lt"/>
              </a:rPr>
              <a:pPr algn="r">
                <a:lnSpc>
                  <a:spcPts val="1600"/>
                </a:lnSpc>
              </a:pPr>
              <a:t>‹#›</a:t>
            </a:fld>
            <a:endParaRPr lang="da-DK" sz="14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469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</p:sldLayoutIdLst>
  <p:hf hdr="0"/>
  <p:txStyles>
    <p:titleStyle>
      <a:lvl1pPr algn="l" rtl="0" eaLnBrk="1" fontAlgn="base" hangingPunct="1">
        <a:lnSpc>
          <a:spcPts val="4300"/>
        </a:lnSpc>
        <a:spcBef>
          <a:spcPct val="0"/>
        </a:spcBef>
        <a:spcAft>
          <a:spcPct val="0"/>
        </a:spcAft>
        <a:defRPr sz="4200" b="1" kern="1200">
          <a:solidFill>
            <a:schemeClr val="tx2"/>
          </a:solidFill>
          <a:latin typeface="+mj-lt"/>
          <a:ea typeface="Ellab Sans" panose="02000503000000020004" pitchFamily="2" charset="0"/>
          <a:cs typeface="Ellab Sans" panose="02000503000000020004" pitchFamily="2" charset="0"/>
        </a:defRPr>
      </a:lvl1pPr>
      <a:lvl2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2pPr>
      <a:lvl3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3pPr>
      <a:lvl4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4pPr>
      <a:lvl5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5pPr>
      <a:lvl6pPr marL="4572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6pPr>
      <a:lvl7pPr marL="9144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7pPr>
      <a:lvl8pPr marL="13716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8pPr>
      <a:lvl9pPr marL="18288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9pPr>
    </p:titleStyle>
    <p:bodyStyle>
      <a:lvl1pPr marL="0" indent="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100" b="1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1pPr>
      <a:lvl2pPr marL="800100" indent="-342900" algn="l" rtl="0" eaLnBrk="1" fontAlgn="base" hangingPunct="1">
        <a:lnSpc>
          <a:spcPts val="1600"/>
        </a:lnSpc>
        <a:spcBef>
          <a:spcPts val="500"/>
        </a:spcBef>
        <a:spcAft>
          <a:spcPct val="0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1400" b="0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2pPr>
      <a:lvl3pPr marL="1257300" indent="-3429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1200" b="1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3pPr>
      <a:lvl4pPr marL="1657350" indent="-2857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4pPr>
      <a:lvl5pPr marL="2114550" indent="-2857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900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06">
          <p15:clr>
            <a:srgbClr val="F26B43"/>
          </p15:clr>
        </p15:guide>
        <p15:guide id="2" pos="3840">
          <p15:clr>
            <a:srgbClr val="F26B43"/>
          </p15:clr>
        </p15:guide>
        <p15:guide id="3" pos="98">
          <p15:clr>
            <a:srgbClr val="F26B43"/>
          </p15:clr>
        </p15:guide>
        <p15:guide id="4" pos="234">
          <p15:clr>
            <a:srgbClr val="F26B43"/>
          </p15:clr>
        </p15:guide>
        <p15:guide id="5" pos="7469">
          <p15:clr>
            <a:srgbClr val="F26B43"/>
          </p15:clr>
        </p15:guide>
        <p15:guide id="6" pos="7582">
          <p15:clr>
            <a:srgbClr val="F26B43"/>
          </p15:clr>
        </p15:guide>
        <p15:guide id="7" orient="horz" pos="595">
          <p15:clr>
            <a:srgbClr val="F26B43"/>
          </p15:clr>
        </p15:guide>
        <p15:guide id="8" orient="horz" pos="1412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orient="horz" pos="3884">
          <p15:clr>
            <a:srgbClr val="F26B43"/>
          </p15:clr>
        </p15:guide>
        <p15:guide id="11" orient="horz" pos="104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ekst 2">
            <a:extLst>
              <a:ext uri="{FF2B5EF4-FFF2-40B4-BE49-F238E27FC236}">
                <a16:creationId xmlns:a16="http://schemas.microsoft.com/office/drawing/2014/main" id="{3D8D2EA0-B3A3-95C8-662B-F82FB3C37E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2242192"/>
            <a:ext cx="11497038" cy="354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 noProof="0" dirty="0"/>
              <a:t>Click to add text</a:t>
            </a:r>
          </a:p>
          <a:p>
            <a:pPr lvl="1"/>
            <a:r>
              <a:rPr lang="en-US" altLang="da-DK" noProof="0" dirty="0"/>
              <a:t>Second level</a:t>
            </a:r>
          </a:p>
          <a:p>
            <a:pPr lvl="2"/>
            <a:r>
              <a:rPr lang="en-US" altLang="da-DK" noProof="0" dirty="0"/>
              <a:t>Third level</a:t>
            </a:r>
          </a:p>
          <a:p>
            <a:pPr lvl="3"/>
            <a:r>
              <a:rPr lang="en-US" altLang="da-DK" noProof="0" dirty="0"/>
              <a:t>Fourth level</a:t>
            </a:r>
          </a:p>
          <a:p>
            <a:pPr lvl="4"/>
            <a:r>
              <a:rPr lang="en-US" altLang="da-DK" noProof="0" dirty="0"/>
              <a:t>Fifth level</a:t>
            </a:r>
          </a:p>
        </p:txBody>
      </p:sp>
      <p:sp>
        <p:nvSpPr>
          <p:cNvPr id="1027" name="Pladsholder til titel 11">
            <a:extLst>
              <a:ext uri="{FF2B5EF4-FFF2-40B4-BE49-F238E27FC236}">
                <a16:creationId xmlns:a16="http://schemas.microsoft.com/office/drawing/2014/main" id="{A4C73BC1-F159-B3CC-D5A6-7EF3319DEC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936000"/>
            <a:ext cx="1149703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 noProof="0" dirty="0"/>
              <a:t>Click to add text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1E9F2AEA-39CB-64E8-EFC7-15F8793B04D6}"/>
              </a:ext>
            </a:extLst>
          </p:cNvPr>
          <p:cNvSpPr txBox="1"/>
          <p:nvPr/>
        </p:nvSpPr>
        <p:spPr>
          <a:xfrm>
            <a:off x="11222129" y="6441893"/>
            <a:ext cx="645834" cy="301429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lnSpc>
                <a:spcPts val="1600"/>
              </a:lnSpc>
            </a:pPr>
            <a:fld id="{21BE3427-6350-7449-907E-202CD6E1E8BD}" type="slidenum">
              <a:rPr lang="da-DK" sz="1400" smtClean="0">
                <a:solidFill>
                  <a:schemeClr val="accent1"/>
                </a:solidFill>
                <a:latin typeface="+mn-lt"/>
              </a:rPr>
              <a:pPr algn="r">
                <a:lnSpc>
                  <a:spcPts val="1600"/>
                </a:lnSpc>
              </a:pPr>
              <a:t>‹#›</a:t>
            </a:fld>
            <a:endParaRPr lang="da-DK" sz="1400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5747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</p:sldLayoutIdLst>
  <p:hf hdr="0"/>
  <p:txStyles>
    <p:titleStyle>
      <a:lvl1pPr algn="l" rtl="0" eaLnBrk="1" fontAlgn="base" hangingPunct="1">
        <a:lnSpc>
          <a:spcPts val="4300"/>
        </a:lnSpc>
        <a:spcBef>
          <a:spcPct val="0"/>
        </a:spcBef>
        <a:spcAft>
          <a:spcPct val="0"/>
        </a:spcAft>
        <a:defRPr sz="4200" b="1" kern="1200">
          <a:solidFill>
            <a:schemeClr val="tx2"/>
          </a:solidFill>
          <a:latin typeface="+mj-lt"/>
          <a:ea typeface="Ellab Sans" panose="02000503000000020004" pitchFamily="2" charset="0"/>
          <a:cs typeface="Ellab Sans" panose="02000503000000020004" pitchFamily="2" charset="0"/>
        </a:defRPr>
      </a:lvl1pPr>
      <a:lvl2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2pPr>
      <a:lvl3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3pPr>
      <a:lvl4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4pPr>
      <a:lvl5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5pPr>
      <a:lvl6pPr marL="4572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6pPr>
      <a:lvl7pPr marL="9144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7pPr>
      <a:lvl8pPr marL="13716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8pPr>
      <a:lvl9pPr marL="18288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9pPr>
    </p:titleStyle>
    <p:bodyStyle>
      <a:lvl1pPr marL="0" indent="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100" b="1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1pPr>
      <a:lvl2pPr marL="800100" indent="-342900" algn="l" rtl="0" eaLnBrk="1" fontAlgn="base" hangingPunct="1">
        <a:lnSpc>
          <a:spcPts val="1600"/>
        </a:lnSpc>
        <a:spcBef>
          <a:spcPts val="500"/>
        </a:spcBef>
        <a:spcAft>
          <a:spcPct val="0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1400" b="0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2pPr>
      <a:lvl3pPr marL="1257300" indent="-3429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1200" b="1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3pPr>
      <a:lvl4pPr marL="1657350" indent="-2857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4pPr>
      <a:lvl5pPr marL="2114550" indent="-2857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900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593">
          <p15:clr>
            <a:srgbClr val="F26B43"/>
          </p15:clr>
        </p15:guide>
        <p15:guide id="2" pos="3840">
          <p15:clr>
            <a:srgbClr val="F26B43"/>
          </p15:clr>
        </p15:guide>
        <p15:guide id="3" pos="98">
          <p15:clr>
            <a:srgbClr val="F26B43"/>
          </p15:clr>
        </p15:guide>
        <p15:guide id="4" pos="234">
          <p15:clr>
            <a:srgbClr val="F26B43"/>
          </p15:clr>
        </p15:guide>
        <p15:guide id="5" pos="7469">
          <p15:clr>
            <a:srgbClr val="F26B43"/>
          </p15:clr>
        </p15:guide>
        <p15:guide id="6" pos="7582">
          <p15:clr>
            <a:srgbClr val="F26B43"/>
          </p15:clr>
        </p15:guide>
        <p15:guide id="7" orient="horz" pos="595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orient="horz" pos="3884">
          <p15:clr>
            <a:srgbClr val="F26B43"/>
          </p15:clr>
        </p15:guide>
        <p15:guide id="11" orient="horz" pos="98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ekst 2">
            <a:extLst>
              <a:ext uri="{FF2B5EF4-FFF2-40B4-BE49-F238E27FC236}">
                <a16:creationId xmlns:a16="http://schemas.microsoft.com/office/drawing/2014/main" id="{3D8D2EA0-B3A3-95C8-662B-F82FB3C37E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2242192"/>
            <a:ext cx="11497038" cy="354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 noProof="0" dirty="0"/>
              <a:t>Click to add text</a:t>
            </a:r>
          </a:p>
          <a:p>
            <a:pPr lvl="1"/>
            <a:r>
              <a:rPr lang="en-US" altLang="da-DK" noProof="0" dirty="0"/>
              <a:t>Second level</a:t>
            </a:r>
          </a:p>
          <a:p>
            <a:pPr lvl="2"/>
            <a:r>
              <a:rPr lang="en-US" altLang="da-DK" noProof="0" dirty="0"/>
              <a:t>Third level</a:t>
            </a:r>
          </a:p>
          <a:p>
            <a:pPr lvl="3"/>
            <a:r>
              <a:rPr lang="en-US" altLang="da-DK" noProof="0" dirty="0"/>
              <a:t>Fourth level</a:t>
            </a:r>
          </a:p>
          <a:p>
            <a:pPr lvl="4"/>
            <a:r>
              <a:rPr lang="en-US" altLang="da-DK" noProof="0" dirty="0"/>
              <a:t>Fifth level</a:t>
            </a:r>
          </a:p>
        </p:txBody>
      </p:sp>
      <p:sp>
        <p:nvSpPr>
          <p:cNvPr id="1027" name="Pladsholder til titel 11">
            <a:extLst>
              <a:ext uri="{FF2B5EF4-FFF2-40B4-BE49-F238E27FC236}">
                <a16:creationId xmlns:a16="http://schemas.microsoft.com/office/drawing/2014/main" id="{A4C73BC1-F159-B3CC-D5A6-7EF3319DEC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936000"/>
            <a:ext cx="1149703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 noProof="0" dirty="0"/>
              <a:t>Click to add text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1E9F2AEA-39CB-64E8-EFC7-15F8793B04D6}"/>
              </a:ext>
            </a:extLst>
          </p:cNvPr>
          <p:cNvSpPr txBox="1"/>
          <p:nvPr/>
        </p:nvSpPr>
        <p:spPr>
          <a:xfrm>
            <a:off x="11222129" y="6441893"/>
            <a:ext cx="645834" cy="301429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lnSpc>
                <a:spcPts val="1600"/>
              </a:lnSpc>
            </a:pPr>
            <a:fld id="{21BE3427-6350-7449-907E-202CD6E1E8BD}" type="slidenum">
              <a:rPr lang="da-DK" sz="1400" smtClean="0">
                <a:solidFill>
                  <a:schemeClr val="bg2"/>
                </a:solidFill>
                <a:latin typeface="+mn-lt"/>
              </a:rPr>
              <a:pPr algn="r">
                <a:lnSpc>
                  <a:spcPts val="1600"/>
                </a:lnSpc>
              </a:pPr>
              <a:t>‹#›</a:t>
            </a:fld>
            <a:endParaRPr lang="da-DK" sz="14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243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</p:sldLayoutIdLst>
  <p:hf hdr="0"/>
  <p:txStyles>
    <p:titleStyle>
      <a:lvl1pPr algn="l" rtl="0" eaLnBrk="1" fontAlgn="base" hangingPunct="1">
        <a:lnSpc>
          <a:spcPts val="4300"/>
        </a:lnSpc>
        <a:spcBef>
          <a:spcPct val="0"/>
        </a:spcBef>
        <a:spcAft>
          <a:spcPct val="0"/>
        </a:spcAft>
        <a:defRPr sz="4200" b="1" kern="1200">
          <a:solidFill>
            <a:schemeClr val="tx2"/>
          </a:solidFill>
          <a:latin typeface="+mj-lt"/>
          <a:ea typeface="Ellab Sans" panose="02000503000000020004" pitchFamily="2" charset="0"/>
          <a:cs typeface="Ellab Sans" panose="02000503000000020004" pitchFamily="2" charset="0"/>
        </a:defRPr>
      </a:lvl1pPr>
      <a:lvl2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2pPr>
      <a:lvl3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3pPr>
      <a:lvl4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4pPr>
      <a:lvl5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5pPr>
      <a:lvl6pPr marL="4572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6pPr>
      <a:lvl7pPr marL="9144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7pPr>
      <a:lvl8pPr marL="13716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8pPr>
      <a:lvl9pPr marL="18288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9pPr>
    </p:titleStyle>
    <p:bodyStyle>
      <a:lvl1pPr marL="0" indent="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100" b="1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1pPr>
      <a:lvl2pPr marL="800100" indent="-342900" algn="l" rtl="0" eaLnBrk="1" fontAlgn="base" hangingPunct="1">
        <a:lnSpc>
          <a:spcPts val="1600"/>
        </a:lnSpc>
        <a:spcBef>
          <a:spcPts val="500"/>
        </a:spcBef>
        <a:spcAft>
          <a:spcPct val="0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1400" b="0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2pPr>
      <a:lvl3pPr marL="1257300" indent="-3429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1200" b="1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3pPr>
      <a:lvl4pPr marL="1657350" indent="-2857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4pPr>
      <a:lvl5pPr marL="2114550" indent="-2857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900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06">
          <p15:clr>
            <a:srgbClr val="F26B43"/>
          </p15:clr>
        </p15:guide>
        <p15:guide id="2" pos="3840">
          <p15:clr>
            <a:srgbClr val="F26B43"/>
          </p15:clr>
        </p15:guide>
        <p15:guide id="3" pos="98">
          <p15:clr>
            <a:srgbClr val="F26B43"/>
          </p15:clr>
        </p15:guide>
        <p15:guide id="4" pos="234">
          <p15:clr>
            <a:srgbClr val="F26B43"/>
          </p15:clr>
        </p15:guide>
        <p15:guide id="5" pos="7469">
          <p15:clr>
            <a:srgbClr val="F26B43"/>
          </p15:clr>
        </p15:guide>
        <p15:guide id="6" pos="7582">
          <p15:clr>
            <a:srgbClr val="F26B43"/>
          </p15:clr>
        </p15:guide>
        <p15:guide id="7" orient="horz" pos="595">
          <p15:clr>
            <a:srgbClr val="F26B43"/>
          </p15:clr>
        </p15:guide>
        <p15:guide id="8" orient="horz" pos="1412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orient="horz" pos="3884">
          <p15:clr>
            <a:srgbClr val="F26B43"/>
          </p15:clr>
        </p15:guide>
        <p15:guide id="11" orient="horz" pos="10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4">
            <a:extLst>
              <a:ext uri="{FF2B5EF4-FFF2-40B4-BE49-F238E27FC236}">
                <a16:creationId xmlns:a16="http://schemas.microsoft.com/office/drawing/2014/main" id="{6E6CB7BA-A358-4BF3-9180-C907547B0B96}"/>
              </a:ext>
            </a:extLst>
          </p:cNvPr>
          <p:cNvSpPr txBox="1">
            <a:spLocks/>
          </p:cNvSpPr>
          <p:nvPr/>
        </p:nvSpPr>
        <p:spPr bwMode="auto">
          <a:xfrm>
            <a:off x="1406525" y="5605463"/>
            <a:ext cx="3567113" cy="431800"/>
          </a:xfrm>
          <a:prstGeom prst="rect">
            <a:avLst/>
          </a:prstGeom>
          <a:noFill/>
          <a:ln>
            <a:noFill/>
          </a:ln>
        </p:spPr>
        <p:txBody>
          <a:bodyPr lIns="0"/>
          <a:lstStyle>
            <a:lvl1pPr marL="355600" indent="-355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6898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900" indent="-188913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6898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1079500" indent="-176213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6898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35100" indent="-176213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6898"/>
              </a:buClr>
              <a:buSzPct val="8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790700" indent="-176213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6898"/>
              </a:buClr>
              <a:buSzPct val="8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47900" indent="-17621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E1141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705100" indent="-17621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E1141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162300" indent="-17621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E1141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619500" indent="-17621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E1141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endParaRPr lang="en-US" sz="1400" kern="0" dirty="0">
              <a:solidFill>
                <a:schemeClr val="bg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E6671E-0A96-7C02-EF97-21C2A6DB4BBF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25A5069-F926-7C76-1B78-F0FB904E9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TrackSense® Pro Sky Concept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9E63B-EBFB-08FC-B3B6-6DF316D1A7F6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71475" y="2520000"/>
            <a:ext cx="8191412" cy="3645850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altLang="en-US" dirty="0"/>
              <a:t>Operational </a:t>
            </a:r>
            <a:r>
              <a:rPr lang="da-DK" altLang="en-US" dirty="0" err="1"/>
              <a:t>temperatures</a:t>
            </a:r>
            <a:r>
              <a:rPr lang="da-DK" altLang="en-US" dirty="0"/>
              <a:t> -80</a:t>
            </a:r>
            <a:r>
              <a:rPr lang="en-US" altLang="en-US" dirty="0"/>
              <a:t>°C</a:t>
            </a:r>
            <a:r>
              <a:rPr lang="da-DK" altLang="en-US" dirty="0"/>
              <a:t> to +140</a:t>
            </a:r>
            <a:r>
              <a:rPr lang="en-US" altLang="en-US" dirty="0"/>
              <a:t>°C </a:t>
            </a:r>
            <a:endParaRPr lang="da-DK" alt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altLang="en-US" dirty="0"/>
              <a:t>2.4GHz (same </a:t>
            </a:r>
            <a:r>
              <a:rPr lang="da-DK" altLang="en-US" dirty="0" err="1"/>
              <a:t>frequency</a:t>
            </a:r>
            <a:r>
              <a:rPr lang="da-DK" altLang="en-US" dirty="0"/>
              <a:t> in US and Europe)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altLang="en-US" dirty="0"/>
              <a:t>IEEE 802.15.4 standard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altLang="en-US" dirty="0"/>
              <a:t>License </a:t>
            </a:r>
            <a:r>
              <a:rPr lang="da-DK" altLang="en-US" dirty="0" err="1"/>
              <a:t>free</a:t>
            </a:r>
            <a:r>
              <a:rPr lang="da-DK" altLang="en-US" dirty="0"/>
              <a:t> ISM-band (Industrial, Scientific, Medical)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altLang="en-US" dirty="0" err="1"/>
              <a:t>Communication</a:t>
            </a:r>
            <a:r>
              <a:rPr lang="da-DK" altLang="en-US" dirty="0"/>
              <a:t> range up to 15 m.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altLang="en-US" dirty="0" err="1"/>
              <a:t>Proprietary</a:t>
            </a:r>
            <a:r>
              <a:rPr lang="da-DK" altLang="en-US" dirty="0"/>
              <a:t> </a:t>
            </a:r>
            <a:r>
              <a:rPr lang="da-DK" altLang="en-US" dirty="0" err="1"/>
              <a:t>communication</a:t>
            </a:r>
            <a:r>
              <a:rPr lang="da-DK" altLang="en-US" dirty="0"/>
              <a:t> </a:t>
            </a:r>
            <a:r>
              <a:rPr lang="da-DK" altLang="en-US" dirty="0" err="1"/>
              <a:t>protocol</a:t>
            </a:r>
            <a:r>
              <a:rPr lang="da-DK" altLang="en-US" dirty="0"/>
              <a:t> to </a:t>
            </a:r>
            <a:r>
              <a:rPr lang="da-DK" altLang="en-US" dirty="0" err="1"/>
              <a:t>improve</a:t>
            </a:r>
            <a:r>
              <a:rPr lang="da-DK" altLang="en-US" dirty="0"/>
              <a:t> </a:t>
            </a:r>
            <a:r>
              <a:rPr lang="da-DK" altLang="en-US" dirty="0" err="1"/>
              <a:t>battery</a:t>
            </a:r>
            <a:r>
              <a:rPr lang="da-DK" altLang="en-US" dirty="0"/>
              <a:t> </a:t>
            </a:r>
            <a:r>
              <a:rPr lang="da-DK" altLang="en-US" dirty="0" err="1"/>
              <a:t>life</a:t>
            </a:r>
            <a:endParaRPr lang="da-DK" alt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altLang="en-US" dirty="0"/>
              <a:t>Up to 250 </a:t>
            </a:r>
            <a:r>
              <a:rPr lang="da-DK" altLang="en-US" dirty="0" err="1"/>
              <a:t>kbps</a:t>
            </a:r>
            <a:r>
              <a:rPr lang="da-DK" altLang="en-US" dirty="0"/>
              <a:t> data rate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altLang="en-US" dirty="0" err="1"/>
              <a:t>Housing</a:t>
            </a:r>
            <a:r>
              <a:rPr lang="da-DK" altLang="en-US" dirty="0"/>
              <a:t> </a:t>
            </a:r>
            <a:r>
              <a:rPr lang="da-DK" altLang="en-US" dirty="0" err="1"/>
              <a:t>material</a:t>
            </a:r>
            <a:r>
              <a:rPr lang="da-DK" altLang="en-US" dirty="0"/>
              <a:t> - </a:t>
            </a:r>
            <a:r>
              <a:rPr lang="da-DK" altLang="en-US" dirty="0" err="1"/>
              <a:t>Peek</a:t>
            </a:r>
            <a:endParaRPr lang="da-DK" altLang="en-US" dirty="0"/>
          </a:p>
          <a:p>
            <a:endParaRPr lang="en-US" dirty="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98C2AE72-DE0B-4ABE-9C08-EA0FE9ED05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Sky Module Specifications</a:t>
            </a:r>
            <a:endParaRPr lang="da-DK" altLang="en-US" dirty="0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34A25AB1-3C5C-49A1-BBE0-D2099C97916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da-DK" alt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E437EA-6D10-4E07-8A35-A34D35839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184" y="3291388"/>
            <a:ext cx="3444010" cy="174466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54DF54-A9BA-E987-74B3-A2BB5D165DA8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pPr marL="381000" indent="-381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Critical to keep radio communication to a minimum</a:t>
            </a:r>
          </a:p>
          <a:p>
            <a:pPr marL="381000" indent="-381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altLang="en-US" dirty="0" err="1"/>
              <a:t>Battery</a:t>
            </a:r>
            <a:r>
              <a:rPr lang="da-DK" altLang="en-US" dirty="0"/>
              <a:t> </a:t>
            </a:r>
            <a:r>
              <a:rPr lang="da-DK" altLang="en-US" dirty="0" err="1"/>
              <a:t>consumption</a:t>
            </a:r>
            <a:r>
              <a:rPr lang="da-DK" altLang="en-US" dirty="0"/>
              <a:t> is 10 times </a:t>
            </a:r>
            <a:r>
              <a:rPr lang="da-DK" altLang="en-US" dirty="0" err="1"/>
              <a:t>higher</a:t>
            </a:r>
            <a:r>
              <a:rPr lang="da-DK" altLang="en-US" dirty="0"/>
              <a:t> </a:t>
            </a:r>
            <a:r>
              <a:rPr lang="da-DK" altLang="en-US" dirty="0" err="1"/>
              <a:t>than</a:t>
            </a:r>
            <a:r>
              <a:rPr lang="da-DK" altLang="en-US" dirty="0"/>
              <a:t> </a:t>
            </a:r>
            <a:r>
              <a:rPr lang="da-DK" altLang="en-US" dirty="0" err="1"/>
              <a:t>when</a:t>
            </a:r>
            <a:r>
              <a:rPr lang="da-DK" altLang="en-US" dirty="0"/>
              <a:t> just </a:t>
            </a:r>
            <a:r>
              <a:rPr lang="da-DK" altLang="en-US" dirty="0" err="1"/>
              <a:t>logging</a:t>
            </a:r>
            <a:r>
              <a:rPr lang="da-DK" altLang="en-US" dirty="0"/>
              <a:t> data</a:t>
            </a:r>
          </a:p>
          <a:p>
            <a:pPr marL="381000" indent="-381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altLang="en-US" dirty="0" err="1"/>
              <a:t>Module</a:t>
            </a:r>
            <a:r>
              <a:rPr lang="da-DK" altLang="en-US" dirty="0"/>
              <a:t> </a:t>
            </a:r>
            <a:r>
              <a:rPr lang="da-DK" altLang="en-US" dirty="0" err="1"/>
              <a:t>can</a:t>
            </a:r>
            <a:r>
              <a:rPr lang="da-DK" altLang="en-US" dirty="0"/>
              <a:t> </a:t>
            </a:r>
            <a:r>
              <a:rPr lang="da-DK" altLang="en-US" dirty="0" err="1"/>
              <a:t>transmit</a:t>
            </a:r>
            <a:r>
              <a:rPr lang="da-DK" altLang="en-US" dirty="0"/>
              <a:t> data at a </a:t>
            </a:r>
            <a:r>
              <a:rPr lang="da-DK" altLang="en-US" dirty="0" err="1"/>
              <a:t>different</a:t>
            </a:r>
            <a:r>
              <a:rPr lang="da-DK" altLang="en-US" dirty="0"/>
              <a:t> interval </a:t>
            </a:r>
            <a:r>
              <a:rPr lang="da-DK" altLang="en-US" dirty="0" err="1"/>
              <a:t>than</a:t>
            </a:r>
            <a:r>
              <a:rPr lang="da-DK" altLang="en-US" dirty="0"/>
              <a:t> </a:t>
            </a:r>
            <a:r>
              <a:rPr lang="da-DK" altLang="en-US" dirty="0" err="1"/>
              <a:t>logging</a:t>
            </a:r>
            <a:endParaRPr lang="da-DK" altLang="en-US" dirty="0"/>
          </a:p>
          <a:p>
            <a:pPr marL="381000" indent="-381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altLang="en-US" dirty="0"/>
              <a:t>If Sky transmission is </a:t>
            </a:r>
            <a:r>
              <a:rPr lang="da-DK" altLang="en-US" dirty="0" err="1"/>
              <a:t>temporarily</a:t>
            </a:r>
            <a:r>
              <a:rPr lang="da-DK" altLang="en-US" dirty="0"/>
              <a:t> lost the logger is still </a:t>
            </a:r>
            <a:r>
              <a:rPr lang="da-DK" altLang="en-US" dirty="0" err="1"/>
              <a:t>logging</a:t>
            </a:r>
            <a:r>
              <a:rPr lang="da-DK" altLang="en-US" dirty="0"/>
              <a:t> and </a:t>
            </a:r>
            <a:r>
              <a:rPr lang="da-DK" altLang="en-US" dirty="0" err="1"/>
              <a:t>will</a:t>
            </a:r>
            <a:r>
              <a:rPr lang="da-DK" altLang="en-US" dirty="0"/>
              <a:t> transfer the data </a:t>
            </a:r>
            <a:r>
              <a:rPr lang="da-DK" altLang="en-US" dirty="0" err="1"/>
              <a:t>when</a:t>
            </a:r>
            <a:r>
              <a:rPr lang="da-DK" altLang="en-US" dirty="0"/>
              <a:t> Sky transmission is </a:t>
            </a:r>
            <a:r>
              <a:rPr lang="da-DK" altLang="en-US" dirty="0" err="1"/>
              <a:t>resumed</a:t>
            </a:r>
            <a:r>
              <a:rPr lang="da-DK" altLang="en-US" dirty="0"/>
              <a:t>, or the logger is </a:t>
            </a:r>
            <a:r>
              <a:rPr lang="da-DK" altLang="en-US" dirty="0" err="1"/>
              <a:t>read</a:t>
            </a:r>
            <a:r>
              <a:rPr lang="da-DK" altLang="en-US" dirty="0"/>
              <a:t> in the </a:t>
            </a:r>
            <a:r>
              <a:rPr lang="da-DK" altLang="en-US" dirty="0" err="1"/>
              <a:t>reader</a:t>
            </a:r>
            <a:r>
              <a:rPr lang="da-DK" altLang="en-US" dirty="0"/>
              <a:t> station</a:t>
            </a:r>
          </a:p>
          <a:p>
            <a:pPr marL="381000" indent="-381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altLang="en-US" dirty="0"/>
              <a:t>Data </a:t>
            </a:r>
            <a:r>
              <a:rPr lang="da-DK" altLang="en-US" dirty="0" err="1"/>
              <a:t>will</a:t>
            </a:r>
            <a:r>
              <a:rPr lang="da-DK" altLang="en-US" dirty="0"/>
              <a:t> never </a:t>
            </a:r>
            <a:r>
              <a:rPr lang="da-DK" altLang="en-US" dirty="0" err="1"/>
              <a:t>be</a:t>
            </a:r>
            <a:r>
              <a:rPr lang="da-DK" altLang="en-US" dirty="0"/>
              <a:t> lost or </a:t>
            </a:r>
            <a:r>
              <a:rPr lang="da-DK" altLang="en-US" dirty="0" err="1"/>
              <a:t>corrupted</a:t>
            </a:r>
            <a:r>
              <a:rPr lang="da-DK" altLang="en-US" dirty="0"/>
              <a:t> </a:t>
            </a:r>
            <a:r>
              <a:rPr lang="da-DK" altLang="en-US" dirty="0" err="1"/>
              <a:t>if</a:t>
            </a:r>
            <a:r>
              <a:rPr lang="da-DK" altLang="en-US" dirty="0"/>
              <a:t> </a:t>
            </a:r>
            <a:r>
              <a:rPr lang="da-DK" altLang="en-US" dirty="0" err="1"/>
              <a:t>using</a:t>
            </a:r>
            <a:r>
              <a:rPr lang="da-DK" altLang="en-US" dirty="0"/>
              <a:t> </a:t>
            </a:r>
            <a:r>
              <a:rPr lang="da-DK" altLang="en-US" dirty="0" err="1"/>
              <a:t>wireless</a:t>
            </a:r>
            <a:r>
              <a:rPr lang="da-DK" altLang="en-US" dirty="0"/>
              <a:t> transmission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03706A13-A783-4449-BBF6-338A6C83CB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Sky Module Parameters</a:t>
            </a:r>
            <a:endParaRPr lang="da-DK" altLang="en-US" dirty="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EB3801D3-61D2-4932-B2F8-911A917170B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381000" indent="-381000" eaLnBrk="1" hangingPunct="1"/>
            <a:endParaRPr lang="da-DK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85C9BB-36D2-A934-0AB8-C10A107CE1A6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All TrackSense Pro 1 and 2 channel temperature sensors can be used with the Sky module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Newer RH, Pressure/Vacuum , CO2 and Conductivity sensors also compatible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New sensors will have LED option – indicates logger is running and/or transmitting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1, 2 or 4 channel sensors are available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Custom sensors are available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a-DK" alt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A02764DD-CC5C-45D1-9158-4A6C937EF1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TrackSense</a:t>
            </a:r>
            <a:r>
              <a:rPr lang="en-US" altLang="en-US" sz="1800" baseline="60000" dirty="0"/>
              <a:t>®</a:t>
            </a:r>
            <a:r>
              <a:rPr lang="en-US" altLang="en-US" dirty="0"/>
              <a:t> Pro Sensors</a:t>
            </a:r>
            <a:endParaRPr lang="da-DK" altLang="en-US" dirty="0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A88B0639-54D8-4262-B274-EA9F5C5EA87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lvl="1" eaLnBrk="1" hangingPunct="1">
              <a:buFont typeface="Wingdings" panose="05000000000000000000" pitchFamily="2" charset="2"/>
              <a:buNone/>
            </a:pPr>
            <a:endParaRPr lang="da-DK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CB38E0-10B5-F99F-7967-B27C05960433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71475" y="2669868"/>
            <a:ext cx="11485563" cy="364585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da-DK" altLang="en-US" dirty="0" err="1"/>
              <a:t>Antenna</a:t>
            </a:r>
            <a:r>
              <a:rPr lang="da-DK" altLang="en-US" dirty="0"/>
              <a:t> </a:t>
            </a:r>
            <a:r>
              <a:rPr lang="da-DK" altLang="en-US" dirty="0" err="1"/>
              <a:t>mounted</a:t>
            </a:r>
            <a:r>
              <a:rPr lang="da-DK" altLang="en-US" dirty="0"/>
              <a:t> </a:t>
            </a:r>
            <a:r>
              <a:rPr lang="da-DK" altLang="en-US" dirty="0" err="1"/>
              <a:t>directly</a:t>
            </a:r>
            <a:r>
              <a:rPr lang="da-DK" altLang="en-US" dirty="0"/>
              <a:t> on Access point or via </a:t>
            </a:r>
            <a:r>
              <a:rPr lang="da-DK" altLang="en-US" dirty="0" err="1"/>
              <a:t>remote</a:t>
            </a:r>
            <a:r>
              <a:rPr lang="da-DK" altLang="en-US" dirty="0"/>
              <a:t> </a:t>
            </a:r>
            <a:r>
              <a:rPr lang="da-DK" altLang="en-US" dirty="0" err="1"/>
              <a:t>cable</a:t>
            </a:r>
            <a:endParaRPr lang="en-US" altLang="en-US" dirty="0"/>
          </a:p>
          <a:p>
            <a:pPr>
              <a:lnSpc>
                <a:spcPct val="110000"/>
              </a:lnSpc>
            </a:pPr>
            <a:r>
              <a:rPr lang="en-US" altLang="en-US" dirty="0"/>
              <a:t>Communication range up to 15 meters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64 Sky modules (loggers) with max. of 128 sensor channels per Sky Access Point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Transmission rate: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5 sec with 16 Sky Modules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10 sec with 32 Sky Modules </a:t>
            </a:r>
          </a:p>
          <a:p>
            <a:pPr lvl="1">
              <a:lnSpc>
                <a:spcPct val="110000"/>
              </a:lnSpc>
            </a:pPr>
            <a:r>
              <a:rPr lang="da-DK" altLang="en-US" dirty="0"/>
              <a:t>60 sec for long </a:t>
            </a:r>
            <a:r>
              <a:rPr lang="da-DK" altLang="en-US" dirty="0" err="1"/>
              <a:t>processes</a:t>
            </a:r>
            <a:r>
              <a:rPr lang="da-DK" altLang="en-US" dirty="0"/>
              <a:t> with high sample rate(s)</a:t>
            </a:r>
            <a:endParaRPr lang="en-US" altLang="en-US" dirty="0"/>
          </a:p>
          <a:p>
            <a:pPr>
              <a:lnSpc>
                <a:spcPct val="110000"/>
              </a:lnSpc>
            </a:pPr>
            <a:r>
              <a:rPr lang="en-US" altLang="en-US" dirty="0"/>
              <a:t>1-12 Sky Access Points connected per session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LED Status indicators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Housing in aluminum</a:t>
            </a:r>
          </a:p>
          <a:p>
            <a:pPr>
              <a:lnSpc>
                <a:spcPct val="110000"/>
              </a:lnSpc>
            </a:pPr>
            <a:endParaRPr lang="da-DK" altLang="en-US" dirty="0"/>
          </a:p>
          <a:p>
            <a:endParaRPr lang="en-US" dirty="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1C1AEF37-980F-4FB1-B470-312C7203C4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Sky Access Point Specifications</a:t>
            </a:r>
            <a:br>
              <a:rPr lang="en-US" altLang="en-US" sz="2600" dirty="0"/>
            </a:br>
            <a:endParaRPr lang="da-DK" altLang="en-US" sz="2600" dirty="0"/>
          </a:p>
        </p:txBody>
      </p:sp>
      <p:pic>
        <p:nvPicPr>
          <p:cNvPr id="26628" name="Picture 5">
            <a:extLst>
              <a:ext uri="{FF2B5EF4-FFF2-40B4-BE49-F238E27FC236}">
                <a16:creationId xmlns:a16="http://schemas.microsoft.com/office/drawing/2014/main" id="{A96E2BF6-7E42-4E58-B3C8-643B52FD8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75" y="3236914"/>
            <a:ext cx="205105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76D32C-7935-B3DD-A8D0-6C51D19EF122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71474" y="2520000"/>
            <a:ext cx="7165917" cy="3645850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Sky system will work with current TS-Pro Reader Stations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Initially loggers must be started in the reader station. Then assigned to a Sky Access point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You can start and stop sessions/loggers remotely via the Sky Access Point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When studies are complete read loggers in reader station. This shuts the Sky Module down and saves battery life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a-DK" alt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C7F9799F-CA90-4322-810D-6238FB26B9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TrackSense</a:t>
            </a:r>
            <a:r>
              <a:rPr lang="en-US" altLang="en-US" sz="1800" baseline="60000" dirty="0"/>
              <a:t>®</a:t>
            </a:r>
            <a:r>
              <a:rPr lang="en-US" altLang="en-US" dirty="0"/>
              <a:t> Pro Reader Station</a:t>
            </a:r>
            <a:endParaRPr lang="da-DK" altLang="en-US" dirty="0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E7374AC5-DABD-44E3-88B5-2BD0FCAFC83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da-DK" altLang="en-US" dirty="0"/>
          </a:p>
        </p:txBody>
      </p:sp>
      <p:pic>
        <p:nvPicPr>
          <p:cNvPr id="28676" name="Picture 5">
            <a:extLst>
              <a:ext uri="{FF2B5EF4-FFF2-40B4-BE49-F238E27FC236}">
                <a16:creationId xmlns:a16="http://schemas.microsoft.com/office/drawing/2014/main" id="{7E197A7D-1204-47F9-B6F6-3FB4AFD00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6" y="2924175"/>
            <a:ext cx="25622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703F2D-43A5-8B6F-3956-F933CCEFC228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It is possible to read, restart and stop via the Sky Access Point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You can combine standard loggers with Sky loggers in the same session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Online signal strength detector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View data, min/max and lethality real time with zoom feature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altLang="en-US" dirty="0"/>
              <a:t>Place Time Markers online</a:t>
            </a:r>
            <a:endParaRPr lang="en-US" alt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System can be networked</a:t>
            </a:r>
            <a:endParaRPr lang="da-DK" alt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A4BBC263-6553-489D-9772-D587D6D580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ValSuite</a:t>
            </a:r>
            <a:r>
              <a:rPr lang="en-US" altLang="en-US" dirty="0"/>
              <a:t>™ Software</a:t>
            </a:r>
            <a:endParaRPr lang="da-DK" alt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21200CF9-469C-41EA-A40B-81AA0B60000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da-DK" altLang="en-US" dirty="0"/>
          </a:p>
        </p:txBody>
      </p:sp>
      <p:pic>
        <p:nvPicPr>
          <p:cNvPr id="30724" name="Picture 6">
            <a:extLst>
              <a:ext uri="{FF2B5EF4-FFF2-40B4-BE49-F238E27FC236}">
                <a16:creationId xmlns:a16="http://schemas.microsoft.com/office/drawing/2014/main" id="{A6D66286-127B-4299-A627-119979340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672" y="2207166"/>
            <a:ext cx="3798690" cy="171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7">
            <a:extLst>
              <a:ext uri="{FF2B5EF4-FFF2-40B4-BE49-F238E27FC236}">
                <a16:creationId xmlns:a16="http://schemas.microsoft.com/office/drawing/2014/main" id="{0E7389B4-4BCC-4B86-9867-B1A436941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662" y="4403809"/>
            <a:ext cx="38227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>
            <a:extLst>
              <a:ext uri="{FF2B5EF4-FFF2-40B4-BE49-F238E27FC236}">
                <a16:creationId xmlns:a16="http://schemas.microsoft.com/office/drawing/2014/main" id="{ECA8BAAD-9160-4ECF-8617-8F8F840FE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t="35831" r="14563" b="16937"/>
          <a:stretch>
            <a:fillRect/>
          </a:stretch>
        </p:blipFill>
        <p:spPr bwMode="auto">
          <a:xfrm>
            <a:off x="7083425" y="4652963"/>
            <a:ext cx="3405188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BB763E-AF8F-22B6-EA3B-6016FA7667A7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PT1000 sensors are more accurate and stable compared with  thermocouples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Real-time data critical for establishing a process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Tremendous time savings over positioning thermocouples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Eliminates slip rings and vessel integrity issues with wiring thermocouples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Results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Higher accuracy and quality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Dramatic time savings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Increased productivity</a:t>
            </a:r>
          </a:p>
          <a:p>
            <a:endParaRPr lang="en-US" altLang="en-US" dirty="0"/>
          </a:p>
          <a:p>
            <a:endParaRPr lang="en-US" dirty="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597E2C09-59B6-4EC0-9F27-DB6E75BD75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Advantages over current systems</a:t>
            </a: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24C5A1F3-CF61-4D66-8190-C4EDDF6D759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B62E2-14E0-2F17-EE28-E211F2CE41F7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AE76688F-168C-471F-94FE-3A577EFC98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TrackSense</a:t>
            </a:r>
            <a:r>
              <a:rPr lang="en-US" altLang="en-US" sz="1800" baseline="60000" dirty="0"/>
              <a:t>®</a:t>
            </a:r>
            <a:r>
              <a:rPr lang="en-US" altLang="en-US" dirty="0"/>
              <a:t> Pro Sky Concept</a:t>
            </a:r>
            <a:endParaRPr lang="da-DK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6AA37-9CD9-A8B2-CC25-4E78FF631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close-up of a wireless device&#10;&#10;AI-generated content may be incorrect.">
            <a:extLst>
              <a:ext uri="{FF2B5EF4-FFF2-40B4-BE49-F238E27FC236}">
                <a16:creationId xmlns:a16="http://schemas.microsoft.com/office/drawing/2014/main" id="{5985DCEB-04EC-0FA2-35C4-EA228791AC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561" y="285232"/>
            <a:ext cx="12463122" cy="89145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D6F32B-1D2C-D355-C29C-4D6EC7A1945A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/>
              <a:t>Real time wireless data logger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/>
              <a:t>Operational temperature -80 °C to +140 °C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/>
              <a:t>Provides instant information about your process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/>
              <a:t>Transmission range +/- 15 meters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/>
              <a:t>Save time between studies and setup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/>
              <a:t>Superior online monitoring with ValSuite™ software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/>
              <a:t>View data, min/max ,statistic and lethality calculations in real time</a:t>
            </a:r>
            <a:endParaRPr lang="da-DK" alt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6354604B-8DE2-41CF-845C-46AD9578F5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TrackSense</a:t>
            </a:r>
            <a:r>
              <a:rPr lang="en-US" altLang="en-US" sz="1800" baseline="60000" dirty="0"/>
              <a:t>®</a:t>
            </a:r>
            <a:r>
              <a:rPr lang="en-US" altLang="en-US" dirty="0"/>
              <a:t> Pro Sky Concept</a:t>
            </a:r>
            <a:endParaRPr lang="da-DK" altLang="en-US" dirty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B6E6224-31B0-4531-AD63-CA50690A1F2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963802" y="686162"/>
            <a:ext cx="11485562" cy="720000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endParaRPr lang="da-DK" altLang="en-US" dirty="0"/>
          </a:p>
        </p:txBody>
      </p:sp>
      <p:pic>
        <p:nvPicPr>
          <p:cNvPr id="6148" name="Picture 5">
            <a:extLst>
              <a:ext uri="{FF2B5EF4-FFF2-40B4-BE49-F238E27FC236}">
                <a16:creationId xmlns:a16="http://schemas.microsoft.com/office/drawing/2014/main" id="{8BCAC328-61BE-4563-B946-96AADBA50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6" y="3068638"/>
            <a:ext cx="25622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DF973D-CC0A-E980-0DCA-022F8191A3E2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EBFBE705-DABC-4E88-A467-633115D3BC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Main Applications</a:t>
            </a:r>
            <a:endParaRPr lang="da-DK" altLang="en-US" dirty="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0142EF1-360E-406D-92DC-679BCF1029B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71474" y="1913780"/>
            <a:ext cx="11485562" cy="720000"/>
          </a:xfrm>
        </p:spPr>
        <p:txBody>
          <a:bodyPr/>
          <a:lstStyle/>
          <a:p>
            <a:pPr marL="381000" indent="-381000" eaLnBrk="1" hangingPunct="1">
              <a:lnSpc>
                <a:spcPct val="200000"/>
              </a:lnSpc>
            </a:pPr>
            <a:r>
              <a:rPr lang="en-US" altLang="en-US" sz="1800" dirty="0" err="1"/>
              <a:t>Lyophilizers</a:t>
            </a:r>
            <a:endParaRPr lang="en-US" altLang="en-US" sz="1800" dirty="0"/>
          </a:p>
          <a:p>
            <a:pPr marL="381000" indent="-381000" eaLnBrk="1" hangingPunct="1">
              <a:lnSpc>
                <a:spcPct val="200000"/>
              </a:lnSpc>
            </a:pPr>
            <a:r>
              <a:rPr lang="en-US" altLang="en-US" sz="1800" dirty="0"/>
              <a:t>Stability chambers</a:t>
            </a:r>
          </a:p>
          <a:p>
            <a:pPr marL="381000" indent="-381000" eaLnBrk="1" hangingPunct="1">
              <a:lnSpc>
                <a:spcPct val="200000"/>
              </a:lnSpc>
            </a:pPr>
            <a:r>
              <a:rPr lang="en-US" altLang="en-US" sz="1800" dirty="0"/>
              <a:t>Freezers</a:t>
            </a:r>
          </a:p>
          <a:p>
            <a:pPr marL="381000" indent="-381000" eaLnBrk="1" hangingPunct="1">
              <a:lnSpc>
                <a:spcPct val="200000"/>
              </a:lnSpc>
            </a:pPr>
            <a:r>
              <a:rPr lang="en-US" altLang="en-US" sz="1800" dirty="0"/>
              <a:t>Warehouses</a:t>
            </a:r>
          </a:p>
          <a:p>
            <a:pPr marL="381000" indent="-381000" eaLnBrk="1" hangingPunct="1">
              <a:lnSpc>
                <a:spcPct val="200000"/>
              </a:lnSpc>
            </a:pPr>
            <a:r>
              <a:rPr lang="en-US" altLang="en-US" sz="1800" dirty="0"/>
              <a:t>Smoke houses</a:t>
            </a:r>
          </a:p>
          <a:p>
            <a:pPr marL="381000" indent="-381000" eaLnBrk="1" hangingPunct="1">
              <a:lnSpc>
                <a:spcPct val="200000"/>
              </a:lnSpc>
            </a:pPr>
            <a:r>
              <a:rPr lang="en-US" altLang="en-US" sz="1800" dirty="0"/>
              <a:t>Pasteurization</a:t>
            </a:r>
          </a:p>
          <a:p>
            <a:pPr marL="381000" indent="-381000" eaLnBrk="1" hangingPunct="1">
              <a:lnSpc>
                <a:spcPct val="200000"/>
              </a:lnSpc>
            </a:pPr>
            <a:endParaRPr lang="da-DK" altLang="en-US" sz="1800" dirty="0"/>
          </a:p>
        </p:txBody>
      </p:sp>
      <p:grpSp>
        <p:nvGrpSpPr>
          <p:cNvPr id="8196" name="Group 10">
            <a:extLst>
              <a:ext uri="{FF2B5EF4-FFF2-40B4-BE49-F238E27FC236}">
                <a16:creationId xmlns:a16="http://schemas.microsoft.com/office/drawing/2014/main" id="{56C0FEEC-D9C2-4619-B429-A3FDB878114F}"/>
              </a:ext>
            </a:extLst>
          </p:cNvPr>
          <p:cNvGrpSpPr>
            <a:grpSpLocks/>
          </p:cNvGrpSpPr>
          <p:nvPr/>
        </p:nvGrpSpPr>
        <p:grpSpPr bwMode="auto">
          <a:xfrm>
            <a:off x="6340476" y="3646489"/>
            <a:ext cx="942975" cy="1531937"/>
            <a:chOff x="1176" y="537"/>
            <a:chExt cx="594" cy="965"/>
          </a:xfrm>
        </p:grpSpPr>
        <p:pic>
          <p:nvPicPr>
            <p:cNvPr id="8210" name="Picture 11">
              <a:extLst>
                <a:ext uri="{FF2B5EF4-FFF2-40B4-BE49-F238E27FC236}">
                  <a16:creationId xmlns:a16="http://schemas.microsoft.com/office/drawing/2014/main" id="{C9BF398F-EC60-4B0D-BD9C-2F7D5C16D2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" y="537"/>
              <a:ext cx="529" cy="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11" name="Group 12">
              <a:extLst>
                <a:ext uri="{FF2B5EF4-FFF2-40B4-BE49-F238E27FC236}">
                  <a16:creationId xmlns:a16="http://schemas.microsoft.com/office/drawing/2014/main" id="{352BC406-1E6D-4484-A0DB-16DEE520316C}"/>
                </a:ext>
              </a:extLst>
            </p:cNvPr>
            <p:cNvGrpSpPr>
              <a:grpSpLocks/>
            </p:cNvGrpSpPr>
            <p:nvPr/>
          </p:nvGrpSpPr>
          <p:grpSpPr bwMode="auto">
            <a:xfrm rot="3006985">
              <a:off x="1567" y="1017"/>
              <a:ext cx="203" cy="203"/>
              <a:chOff x="4308" y="1545"/>
              <a:chExt cx="438" cy="461"/>
            </a:xfrm>
          </p:grpSpPr>
          <p:sp>
            <p:nvSpPr>
              <p:cNvPr id="8217" name="Arc 13">
                <a:extLst>
                  <a:ext uri="{FF2B5EF4-FFF2-40B4-BE49-F238E27FC236}">
                    <a16:creationId xmlns:a16="http://schemas.microsoft.com/office/drawing/2014/main" id="{B7A58BA9-24DB-44BB-9E20-F60ED8660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0" y="1732"/>
                <a:ext cx="260" cy="2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175">
                <a:solidFill>
                  <a:schemeClr val="folHlink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DK"/>
              </a:p>
            </p:txBody>
          </p:sp>
          <p:sp>
            <p:nvSpPr>
              <p:cNvPr id="8218" name="Arc 14">
                <a:extLst>
                  <a:ext uri="{FF2B5EF4-FFF2-40B4-BE49-F238E27FC236}">
                    <a16:creationId xmlns:a16="http://schemas.microsoft.com/office/drawing/2014/main" id="{73DA3788-13D6-45C4-9D05-B4E888514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8" y="1545"/>
                <a:ext cx="438" cy="4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175">
                <a:solidFill>
                  <a:schemeClr val="folHlink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DK"/>
              </a:p>
            </p:txBody>
          </p:sp>
          <p:sp>
            <p:nvSpPr>
              <p:cNvPr id="8219" name="Arc 15">
                <a:extLst>
                  <a:ext uri="{FF2B5EF4-FFF2-40B4-BE49-F238E27FC236}">
                    <a16:creationId xmlns:a16="http://schemas.microsoft.com/office/drawing/2014/main" id="{5F350B16-7F19-4E1D-988B-19CC8A456B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8" y="1620"/>
                <a:ext cx="365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175">
                <a:solidFill>
                  <a:schemeClr val="folHlink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DK"/>
              </a:p>
            </p:txBody>
          </p:sp>
          <p:sp>
            <p:nvSpPr>
              <p:cNvPr id="8220" name="Arc 16">
                <a:extLst>
                  <a:ext uri="{FF2B5EF4-FFF2-40B4-BE49-F238E27FC236}">
                    <a16:creationId xmlns:a16="http://schemas.microsoft.com/office/drawing/2014/main" id="{D6D6948E-187B-4F06-BCFD-8C705500C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8" y="1675"/>
                <a:ext cx="314" cy="33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175">
                <a:solidFill>
                  <a:schemeClr val="folHlink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DK"/>
              </a:p>
            </p:txBody>
          </p:sp>
        </p:grpSp>
        <p:grpSp>
          <p:nvGrpSpPr>
            <p:cNvPr id="8212" name="Group 17">
              <a:extLst>
                <a:ext uri="{FF2B5EF4-FFF2-40B4-BE49-F238E27FC236}">
                  <a16:creationId xmlns:a16="http://schemas.microsoft.com/office/drawing/2014/main" id="{C0D4D6C2-7AB2-4877-A98E-B6E91B64D27D}"/>
                </a:ext>
              </a:extLst>
            </p:cNvPr>
            <p:cNvGrpSpPr>
              <a:grpSpLocks/>
            </p:cNvGrpSpPr>
            <p:nvPr/>
          </p:nvGrpSpPr>
          <p:grpSpPr bwMode="auto">
            <a:xfrm rot="19090492" flipH="1">
              <a:off x="1235" y="973"/>
              <a:ext cx="203" cy="203"/>
              <a:chOff x="4308" y="1545"/>
              <a:chExt cx="438" cy="461"/>
            </a:xfrm>
          </p:grpSpPr>
          <p:sp>
            <p:nvSpPr>
              <p:cNvPr id="8213" name="Arc 18">
                <a:extLst>
                  <a:ext uri="{FF2B5EF4-FFF2-40B4-BE49-F238E27FC236}">
                    <a16:creationId xmlns:a16="http://schemas.microsoft.com/office/drawing/2014/main" id="{5FCF0994-63B0-49C4-9525-EDAD2B2A4E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0" y="1732"/>
                <a:ext cx="260" cy="2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175">
                <a:solidFill>
                  <a:schemeClr val="folHlink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DK"/>
              </a:p>
            </p:txBody>
          </p:sp>
          <p:sp>
            <p:nvSpPr>
              <p:cNvPr id="8214" name="Arc 19">
                <a:extLst>
                  <a:ext uri="{FF2B5EF4-FFF2-40B4-BE49-F238E27FC236}">
                    <a16:creationId xmlns:a16="http://schemas.microsoft.com/office/drawing/2014/main" id="{410E2B7C-18E8-4F2E-860D-281F1F7B89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8" y="1545"/>
                <a:ext cx="438" cy="4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175">
                <a:solidFill>
                  <a:schemeClr val="folHlink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DK"/>
              </a:p>
            </p:txBody>
          </p:sp>
          <p:sp>
            <p:nvSpPr>
              <p:cNvPr id="8215" name="Arc 20">
                <a:extLst>
                  <a:ext uri="{FF2B5EF4-FFF2-40B4-BE49-F238E27FC236}">
                    <a16:creationId xmlns:a16="http://schemas.microsoft.com/office/drawing/2014/main" id="{2256275B-9B0F-402A-8230-5231878DE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8" y="1620"/>
                <a:ext cx="365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175">
                <a:solidFill>
                  <a:schemeClr val="folHlink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DK"/>
              </a:p>
            </p:txBody>
          </p:sp>
          <p:sp>
            <p:nvSpPr>
              <p:cNvPr id="8216" name="Arc 21">
                <a:extLst>
                  <a:ext uri="{FF2B5EF4-FFF2-40B4-BE49-F238E27FC236}">
                    <a16:creationId xmlns:a16="http://schemas.microsoft.com/office/drawing/2014/main" id="{90E2962D-A7DB-45BA-9880-8D5ED8074E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8" y="1675"/>
                <a:ext cx="314" cy="33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175">
                <a:solidFill>
                  <a:schemeClr val="folHlink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DK"/>
              </a:p>
            </p:txBody>
          </p:sp>
        </p:grpSp>
      </p:grpSp>
      <p:grpSp>
        <p:nvGrpSpPr>
          <p:cNvPr id="8197" name="Group 22">
            <a:extLst>
              <a:ext uri="{FF2B5EF4-FFF2-40B4-BE49-F238E27FC236}">
                <a16:creationId xmlns:a16="http://schemas.microsoft.com/office/drawing/2014/main" id="{C92B36BF-C6B7-47FC-B238-EC63B9616CCB}"/>
              </a:ext>
            </a:extLst>
          </p:cNvPr>
          <p:cNvGrpSpPr>
            <a:grpSpLocks/>
          </p:cNvGrpSpPr>
          <p:nvPr/>
        </p:nvGrpSpPr>
        <p:grpSpPr bwMode="auto">
          <a:xfrm>
            <a:off x="6962776" y="2205039"/>
            <a:ext cx="942975" cy="1531937"/>
            <a:chOff x="1176" y="537"/>
            <a:chExt cx="594" cy="965"/>
          </a:xfrm>
        </p:grpSpPr>
        <p:pic>
          <p:nvPicPr>
            <p:cNvPr id="8199" name="Picture 23">
              <a:extLst>
                <a:ext uri="{FF2B5EF4-FFF2-40B4-BE49-F238E27FC236}">
                  <a16:creationId xmlns:a16="http://schemas.microsoft.com/office/drawing/2014/main" id="{019166DD-8E53-4ADB-9F24-A0387C5169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" y="537"/>
              <a:ext cx="529" cy="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00" name="Group 24">
              <a:extLst>
                <a:ext uri="{FF2B5EF4-FFF2-40B4-BE49-F238E27FC236}">
                  <a16:creationId xmlns:a16="http://schemas.microsoft.com/office/drawing/2014/main" id="{9FD6878C-73F6-4A24-B7DB-2E9FD34D8576}"/>
                </a:ext>
              </a:extLst>
            </p:cNvPr>
            <p:cNvGrpSpPr>
              <a:grpSpLocks/>
            </p:cNvGrpSpPr>
            <p:nvPr/>
          </p:nvGrpSpPr>
          <p:grpSpPr bwMode="auto">
            <a:xfrm rot="3006985">
              <a:off x="1567" y="1017"/>
              <a:ext cx="203" cy="203"/>
              <a:chOff x="4308" y="1545"/>
              <a:chExt cx="438" cy="461"/>
            </a:xfrm>
          </p:grpSpPr>
          <p:sp>
            <p:nvSpPr>
              <p:cNvPr id="8206" name="Arc 25">
                <a:extLst>
                  <a:ext uri="{FF2B5EF4-FFF2-40B4-BE49-F238E27FC236}">
                    <a16:creationId xmlns:a16="http://schemas.microsoft.com/office/drawing/2014/main" id="{A7826334-FDFA-4C59-A248-89EBAE8F6D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0" y="1732"/>
                <a:ext cx="260" cy="2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175">
                <a:solidFill>
                  <a:schemeClr val="folHlink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DK"/>
              </a:p>
            </p:txBody>
          </p:sp>
          <p:sp>
            <p:nvSpPr>
              <p:cNvPr id="8207" name="Arc 26">
                <a:extLst>
                  <a:ext uri="{FF2B5EF4-FFF2-40B4-BE49-F238E27FC236}">
                    <a16:creationId xmlns:a16="http://schemas.microsoft.com/office/drawing/2014/main" id="{ED7F55BE-BE79-431E-ABD6-13891A9C85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8" y="1545"/>
                <a:ext cx="438" cy="4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175">
                <a:solidFill>
                  <a:schemeClr val="folHlink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DK"/>
              </a:p>
            </p:txBody>
          </p:sp>
          <p:sp>
            <p:nvSpPr>
              <p:cNvPr id="8208" name="Arc 27">
                <a:extLst>
                  <a:ext uri="{FF2B5EF4-FFF2-40B4-BE49-F238E27FC236}">
                    <a16:creationId xmlns:a16="http://schemas.microsoft.com/office/drawing/2014/main" id="{F6D77B71-8A04-460F-B71A-492D325CAC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8" y="1620"/>
                <a:ext cx="365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175">
                <a:solidFill>
                  <a:schemeClr val="folHlink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DK"/>
              </a:p>
            </p:txBody>
          </p:sp>
          <p:sp>
            <p:nvSpPr>
              <p:cNvPr id="8209" name="Arc 28">
                <a:extLst>
                  <a:ext uri="{FF2B5EF4-FFF2-40B4-BE49-F238E27FC236}">
                    <a16:creationId xmlns:a16="http://schemas.microsoft.com/office/drawing/2014/main" id="{85569AE7-DA2B-4B6B-84CC-83D5472581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8" y="1675"/>
                <a:ext cx="314" cy="33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175">
                <a:solidFill>
                  <a:schemeClr val="folHlink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DK"/>
              </a:p>
            </p:txBody>
          </p:sp>
        </p:grpSp>
        <p:grpSp>
          <p:nvGrpSpPr>
            <p:cNvPr id="8201" name="Group 29">
              <a:extLst>
                <a:ext uri="{FF2B5EF4-FFF2-40B4-BE49-F238E27FC236}">
                  <a16:creationId xmlns:a16="http://schemas.microsoft.com/office/drawing/2014/main" id="{D0A2FDE9-0E3C-4D22-87EA-A20C3DFA212E}"/>
                </a:ext>
              </a:extLst>
            </p:cNvPr>
            <p:cNvGrpSpPr>
              <a:grpSpLocks/>
            </p:cNvGrpSpPr>
            <p:nvPr/>
          </p:nvGrpSpPr>
          <p:grpSpPr bwMode="auto">
            <a:xfrm rot="19090492" flipH="1">
              <a:off x="1235" y="973"/>
              <a:ext cx="203" cy="203"/>
              <a:chOff x="4308" y="1545"/>
              <a:chExt cx="438" cy="461"/>
            </a:xfrm>
          </p:grpSpPr>
          <p:sp>
            <p:nvSpPr>
              <p:cNvPr id="8202" name="Arc 30">
                <a:extLst>
                  <a:ext uri="{FF2B5EF4-FFF2-40B4-BE49-F238E27FC236}">
                    <a16:creationId xmlns:a16="http://schemas.microsoft.com/office/drawing/2014/main" id="{0933FB60-7233-4568-BDA5-AE6A7D08F3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0" y="1732"/>
                <a:ext cx="260" cy="2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175">
                <a:solidFill>
                  <a:schemeClr val="folHlink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DK"/>
              </a:p>
            </p:txBody>
          </p:sp>
          <p:sp>
            <p:nvSpPr>
              <p:cNvPr id="8203" name="Arc 31">
                <a:extLst>
                  <a:ext uri="{FF2B5EF4-FFF2-40B4-BE49-F238E27FC236}">
                    <a16:creationId xmlns:a16="http://schemas.microsoft.com/office/drawing/2014/main" id="{9B74E0B5-90CC-4FDF-9427-2114234F07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8" y="1545"/>
                <a:ext cx="438" cy="4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175">
                <a:solidFill>
                  <a:schemeClr val="folHlink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DK"/>
              </a:p>
            </p:txBody>
          </p:sp>
          <p:sp>
            <p:nvSpPr>
              <p:cNvPr id="8204" name="Arc 32">
                <a:extLst>
                  <a:ext uri="{FF2B5EF4-FFF2-40B4-BE49-F238E27FC236}">
                    <a16:creationId xmlns:a16="http://schemas.microsoft.com/office/drawing/2014/main" id="{7A3A73FE-A6F3-490B-A098-7E8E2B6A9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8" y="1620"/>
                <a:ext cx="365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175">
                <a:solidFill>
                  <a:schemeClr val="folHlink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DK"/>
              </a:p>
            </p:txBody>
          </p:sp>
          <p:sp>
            <p:nvSpPr>
              <p:cNvPr id="8205" name="Arc 33">
                <a:extLst>
                  <a:ext uri="{FF2B5EF4-FFF2-40B4-BE49-F238E27FC236}">
                    <a16:creationId xmlns:a16="http://schemas.microsoft.com/office/drawing/2014/main" id="{6B103509-3023-449F-995D-66B4D3F8E0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8" y="1675"/>
                <a:ext cx="314" cy="33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175">
                <a:solidFill>
                  <a:schemeClr val="folHlink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DK"/>
              </a:p>
            </p:txBody>
          </p:sp>
        </p:grpSp>
      </p:grpSp>
      <p:pic>
        <p:nvPicPr>
          <p:cNvPr id="8198" name="Picture 29">
            <a:extLst>
              <a:ext uri="{FF2B5EF4-FFF2-40B4-BE49-F238E27FC236}">
                <a16:creationId xmlns:a16="http://schemas.microsoft.com/office/drawing/2014/main" id="{8A530339-2C0E-43EE-916A-CBB09EAA6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64" y="3441701"/>
            <a:ext cx="24288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00370B-F977-24AD-3DB2-3F0DF22A8A75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TrackSense</a:t>
            </a:r>
            <a:r>
              <a:rPr lang="en-US" altLang="en-US" sz="1600" baseline="40000" dirty="0"/>
              <a:t>®</a:t>
            </a:r>
            <a:r>
              <a:rPr lang="en-US" altLang="en-US" dirty="0"/>
              <a:t> Pro 2</a:t>
            </a:r>
            <a:r>
              <a:rPr lang="en-US" altLang="en-US" baseline="30000" dirty="0"/>
              <a:t>nd</a:t>
            </a:r>
            <a:r>
              <a:rPr lang="en-US" altLang="en-US" dirty="0"/>
              <a:t> or 3</a:t>
            </a:r>
            <a:r>
              <a:rPr lang="en-US" altLang="en-US" baseline="30000" dirty="0"/>
              <a:t>rd</a:t>
            </a:r>
            <a:r>
              <a:rPr lang="en-US" altLang="en-US" dirty="0"/>
              <a:t> generation data logger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Sky module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TrackSense</a:t>
            </a:r>
            <a:r>
              <a:rPr lang="en-US" altLang="en-US" sz="1600" baseline="40000" dirty="0"/>
              <a:t>®</a:t>
            </a:r>
            <a:r>
              <a:rPr lang="en-US" altLang="en-US" dirty="0"/>
              <a:t> Pro T,PRS,RH ,CON,CO2 and Vacuum sensors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Sky Access Point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TrackSense</a:t>
            </a:r>
            <a:r>
              <a:rPr lang="en-US" altLang="en-US" sz="1600" baseline="40000" dirty="0"/>
              <a:t>®</a:t>
            </a:r>
            <a:r>
              <a:rPr lang="en-US" altLang="en-US" dirty="0"/>
              <a:t>  Reader Station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ValSuite™ Software (version 2.6 or later)</a:t>
            </a:r>
          </a:p>
          <a:p>
            <a:endParaRPr lang="en-US" altLang="en-US" dirty="0"/>
          </a:p>
          <a:p>
            <a:endParaRPr lang="en-US" altLang="en-US" dirty="0"/>
          </a:p>
          <a:p>
            <a:pPr lvl="1"/>
            <a:endParaRPr lang="da-DK" altLang="en-US" dirty="0"/>
          </a:p>
          <a:p>
            <a:endParaRPr lang="en-US" dirty="0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C46A7909-465C-4D1E-8B77-94B6D67781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Sky concept components</a:t>
            </a:r>
            <a:endParaRPr lang="da-DK" altLang="en-US" dirty="0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EDBA772-CB20-4665-9F25-9F424593B75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53219" y="1489169"/>
            <a:ext cx="11485562" cy="720000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None/>
            </a:pPr>
            <a:endParaRPr lang="da-DK" altLang="en-US" dirty="0"/>
          </a:p>
        </p:txBody>
      </p:sp>
      <p:pic>
        <p:nvPicPr>
          <p:cNvPr id="10244" name="Picture 5">
            <a:extLst>
              <a:ext uri="{FF2B5EF4-FFF2-40B4-BE49-F238E27FC236}">
                <a16:creationId xmlns:a16="http://schemas.microsoft.com/office/drawing/2014/main" id="{391A0A85-E6A6-40FF-977A-4D58AB7BD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6" y="3141663"/>
            <a:ext cx="25622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B89B36-35E1-FDC9-88D5-5E0C47615EA6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pPr marL="381000" indent="-381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Improved electronics to support Sky module</a:t>
            </a:r>
          </a:p>
          <a:p>
            <a:pPr marL="381000" indent="-381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Memory now 120,000 data points</a:t>
            </a:r>
          </a:p>
          <a:p>
            <a:pPr marL="381000" indent="-381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Start up test – voltage and sensor is tested</a:t>
            </a:r>
          </a:p>
          <a:p>
            <a:pPr marL="87788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Battery voltage and temp reading displayed</a:t>
            </a:r>
          </a:p>
          <a:p>
            <a:pPr marL="381000" indent="-381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Longer battery life in standby mode</a:t>
            </a:r>
          </a:p>
          <a:p>
            <a:pPr marL="87788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50% improvement when logger is not in use</a:t>
            </a:r>
          </a:p>
          <a:p>
            <a:pPr marL="381000" indent="-381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Logger use monitor</a:t>
            </a:r>
          </a:p>
          <a:p>
            <a:pPr marL="87788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records hours of operation and temperature exposure of battery</a:t>
            </a:r>
            <a:endParaRPr lang="da-DK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F55004F6-C7D1-4710-8193-F389BBC7FC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2</a:t>
            </a:r>
            <a:r>
              <a:rPr lang="en-US" altLang="en-US" baseline="30000" dirty="0"/>
              <a:t>nd</a:t>
            </a:r>
            <a:r>
              <a:rPr lang="en-US" altLang="en-US" dirty="0"/>
              <a:t> Generation Logger</a:t>
            </a:r>
            <a:endParaRPr lang="da-DK" altLang="en-US" dirty="0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EF4CA507-8993-4322-8748-AF9FDBBBB18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381000" indent="-381000" eaLnBrk="1" hangingPunct="1"/>
            <a:endParaRPr lang="da-DK" altLang="en-US" dirty="0"/>
          </a:p>
        </p:txBody>
      </p:sp>
      <p:pic>
        <p:nvPicPr>
          <p:cNvPr id="12292" name="Picture 5">
            <a:extLst>
              <a:ext uri="{FF2B5EF4-FFF2-40B4-BE49-F238E27FC236}">
                <a16:creationId xmlns:a16="http://schemas.microsoft.com/office/drawing/2014/main" id="{5FA24168-F0A9-4F27-8662-DFA81DEC0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538" y="2865438"/>
            <a:ext cx="27051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99AC21-EB48-A44A-CBF0-96AEB4CAE171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pPr marL="381000" indent="-381000">
              <a:buFont typeface="Arial" panose="020B0604020202020204" pitchFamily="34" charset="0"/>
              <a:buChar char="•"/>
            </a:pPr>
            <a:r>
              <a:rPr lang="en-US" altLang="en-US" dirty="0"/>
              <a:t>Logger Status indicator - supports LED sensors</a:t>
            </a:r>
          </a:p>
          <a:p>
            <a:pPr marL="877888" lvl="1" indent="-342900">
              <a:buFont typeface="Arial" panose="020B0604020202020204" pitchFamily="34" charset="0"/>
              <a:buChar char="•"/>
            </a:pPr>
            <a:r>
              <a:rPr lang="en-US" altLang="en-US" dirty="0"/>
              <a:t>Green – logger is recording</a:t>
            </a:r>
          </a:p>
          <a:p>
            <a:pPr marL="877888" lvl="1" indent="-342900">
              <a:buFont typeface="Arial" panose="020B0604020202020204" pitchFamily="34" charset="0"/>
              <a:buChar char="•"/>
            </a:pPr>
            <a:r>
              <a:rPr lang="en-US" altLang="en-US" dirty="0"/>
              <a:t>Blue – logger has low battery</a:t>
            </a:r>
          </a:p>
          <a:p>
            <a:pPr marL="877888" lvl="1" indent="-342900">
              <a:buFont typeface="Arial" panose="020B0604020202020204" pitchFamily="34" charset="0"/>
              <a:buChar char="•"/>
            </a:pPr>
            <a:r>
              <a:rPr lang="en-US" altLang="en-US" dirty="0"/>
              <a:t>Red – alarm condition is met</a:t>
            </a:r>
            <a:br>
              <a:rPr lang="en-US" altLang="en-US" dirty="0"/>
            </a:br>
            <a:endParaRPr lang="en-US" altLang="en-US" dirty="0"/>
          </a:p>
          <a:p>
            <a:pPr marL="381000" indent="-381000">
              <a:buFont typeface="Arial" panose="020B0604020202020204" pitchFamily="34" charset="0"/>
              <a:buChar char="•"/>
            </a:pPr>
            <a:r>
              <a:rPr lang="en-US" altLang="en-US" dirty="0"/>
              <a:t>Black Box Operation Recorder for service diagnoses</a:t>
            </a:r>
          </a:p>
          <a:p>
            <a:pPr marL="877888" lvl="1" indent="-342900">
              <a:buFont typeface="Arial" panose="020B0604020202020204" pitchFamily="34" charset="0"/>
              <a:buChar char="•"/>
            </a:pPr>
            <a:r>
              <a:rPr lang="en-US" altLang="en-US" dirty="0"/>
              <a:t>Records critical parameters for service diagnoses</a:t>
            </a:r>
          </a:p>
          <a:p>
            <a:pPr marL="877888" lvl="1" indent="-342900">
              <a:buFont typeface="Arial" panose="020B0604020202020204" pitchFamily="34" charset="0"/>
              <a:buChar char="•"/>
            </a:pPr>
            <a:r>
              <a:rPr lang="en-US" altLang="en-US" dirty="0"/>
              <a:t>Temperature exposure, hours of operation etc. </a:t>
            </a:r>
            <a:br>
              <a:rPr lang="en-US" altLang="en-US" dirty="0"/>
            </a:br>
            <a:endParaRPr lang="en-US" altLang="en-US" dirty="0"/>
          </a:p>
          <a:p>
            <a:pPr marL="381000" indent="-381000">
              <a:buFont typeface="Arial" panose="020B0604020202020204" pitchFamily="34" charset="0"/>
              <a:buChar char="•"/>
            </a:pPr>
            <a:r>
              <a:rPr lang="en-US" altLang="en-US" dirty="0"/>
              <a:t>Battery Boost Function</a:t>
            </a:r>
          </a:p>
          <a:p>
            <a:pPr marL="877888" lvl="1" indent="-342900">
              <a:buFont typeface="Arial" panose="020B0604020202020204" pitchFamily="34" charset="0"/>
              <a:buChar char="•"/>
            </a:pPr>
            <a:r>
              <a:rPr lang="en-US" altLang="en-US" dirty="0"/>
              <a:t>Improves battery life and extents use when battery is low</a:t>
            </a:r>
          </a:p>
          <a:p>
            <a:endParaRPr lang="en-US" dirty="0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0152B724-3DE5-4B8C-9529-148DBCACEA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2</a:t>
            </a:r>
            <a:r>
              <a:rPr lang="en-US" altLang="en-US" baseline="30000" dirty="0"/>
              <a:t>nd </a:t>
            </a:r>
            <a:r>
              <a:rPr lang="en-US" altLang="en-US" dirty="0"/>
              <a:t>&amp; 3</a:t>
            </a:r>
            <a:r>
              <a:rPr lang="en-US" altLang="en-US" baseline="30000" dirty="0"/>
              <a:t>rd </a:t>
            </a:r>
            <a:r>
              <a:rPr lang="en-US" altLang="en-US" dirty="0"/>
              <a:t>Generation Logger</a:t>
            </a:r>
            <a:endParaRPr lang="da-DK" altLang="en-US" sz="1400" dirty="0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E1CD2143-EA0E-4F30-92EF-D010B55F08A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381000" indent="-381000"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4F3A61-6A19-77BA-9033-4AFDA83B5EC1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71475" y="2520000"/>
            <a:ext cx="5724526" cy="3645850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Pro X/XL – operates from -80°C to +150°C (+140°C with SKY)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Pro    – operates from -50°C to +150°C (+140°C with SKY)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Basic – operates from -30°C to +105°C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TrackSense</a:t>
            </a:r>
            <a:r>
              <a:rPr lang="en-US" altLang="en-US" baseline="40000" dirty="0"/>
              <a:t>®</a:t>
            </a:r>
            <a:r>
              <a:rPr lang="en-US" altLang="en-US" dirty="0"/>
              <a:t> Pro 2</a:t>
            </a:r>
            <a:r>
              <a:rPr lang="en-US" altLang="en-US" baseline="30000" dirty="0"/>
              <a:t>nd</a:t>
            </a:r>
            <a:r>
              <a:rPr lang="en-US" altLang="en-US" dirty="0"/>
              <a:t> &amp; 3</a:t>
            </a:r>
            <a:r>
              <a:rPr lang="en-US" altLang="en-US" baseline="30000" dirty="0"/>
              <a:t>rd </a:t>
            </a:r>
            <a:r>
              <a:rPr lang="en-US" altLang="en-US" dirty="0"/>
              <a:t>Generation loggers were designed for the future, but still support older TrackSense</a:t>
            </a:r>
            <a:r>
              <a:rPr lang="en-US" altLang="en-US" baseline="40000" dirty="0"/>
              <a:t>®</a:t>
            </a:r>
            <a:r>
              <a:rPr lang="en-US" altLang="en-US" dirty="0"/>
              <a:t> Pro sensors, reader stations, 2.X software, and accessories</a:t>
            </a:r>
            <a:endParaRPr lang="da-DK" altLang="en-US" dirty="0"/>
          </a:p>
          <a:p>
            <a:pPr>
              <a:lnSpc>
                <a:spcPct val="150000"/>
              </a:lnSpc>
            </a:pPr>
            <a:endParaRPr lang="da-DK" alt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66E8F0E1-1654-4864-8E0C-660416385E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2</a:t>
            </a:r>
            <a:r>
              <a:rPr lang="en-US" altLang="en-US" baseline="30000" dirty="0"/>
              <a:t>nd</a:t>
            </a:r>
            <a:r>
              <a:rPr lang="en-US" altLang="en-US" dirty="0"/>
              <a:t> &amp; 3</a:t>
            </a:r>
            <a:r>
              <a:rPr lang="en-US" altLang="en-US" baseline="30000" dirty="0"/>
              <a:t>rd </a:t>
            </a:r>
            <a:r>
              <a:rPr lang="en-US" altLang="en-US" dirty="0"/>
              <a:t>Generation Configurations</a:t>
            </a:r>
            <a:endParaRPr lang="da-DK" altLang="en-US" dirty="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466B84F-6F1E-4164-847C-F83A240E2BE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da-DK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>
            <a:extLst>
              <a:ext uri="{FF2B5EF4-FFF2-40B4-BE49-F238E27FC236}">
                <a16:creationId xmlns:a16="http://schemas.microsoft.com/office/drawing/2014/main" id="{0A568B50-4882-4738-B3B6-8FCB3C8BEB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t="35831" r="14563" b="16937"/>
          <a:stretch>
            <a:fillRect/>
          </a:stretch>
        </p:blipFill>
        <p:spPr bwMode="auto">
          <a:xfrm>
            <a:off x="7993855" y="2813845"/>
            <a:ext cx="3405187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7F26C3-E63B-63C7-431B-C6E6B5BCABB9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pPr marL="381000" indent="-381000"/>
            <a:r>
              <a:rPr lang="en-US" altLang="en-US" dirty="0"/>
              <a:t>Contains all necessary components for wireless communication between the logger and Sky Access Point</a:t>
            </a:r>
          </a:p>
          <a:p>
            <a:pPr marL="381000" indent="-381000"/>
            <a:r>
              <a:rPr lang="en-US" altLang="en-US" dirty="0"/>
              <a:t>Mounts between the logger and sensor</a:t>
            </a:r>
          </a:p>
          <a:p>
            <a:pPr marL="381000" indent="-381000"/>
            <a:r>
              <a:rPr lang="en-US" altLang="en-US" dirty="0"/>
              <a:t>Standard module comes with an internal antenna</a:t>
            </a:r>
          </a:p>
          <a:p>
            <a:pPr marL="381000" indent="-381000"/>
            <a:endParaRPr lang="en-US" altLang="en-US" dirty="0"/>
          </a:p>
          <a:p>
            <a:pPr marL="381000" indent="-381000"/>
            <a:r>
              <a:rPr lang="en-US" altLang="en-US" dirty="0"/>
              <a:t>Maximum 64 SKY modules (loggers) in each session (128 measuring points)</a:t>
            </a:r>
          </a:p>
          <a:p>
            <a:pPr marL="381000" indent="-381000"/>
            <a:r>
              <a:rPr lang="en-US" altLang="en-US" dirty="0"/>
              <a:t>Maximum 32 SKY modules (loggers) if restarted from Standby (64 measuring points)</a:t>
            </a:r>
          </a:p>
          <a:p>
            <a:endParaRPr lang="en-US" dirty="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D44A662-4BE2-4CD5-8FE0-E0E0E6FCCA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en-US" dirty="0"/>
              <a:t>Sky</a:t>
            </a:r>
            <a:r>
              <a:rPr lang="da-DK" altLang="en-US" sz="3200" dirty="0"/>
              <a:t> </a:t>
            </a:r>
            <a:r>
              <a:rPr lang="da-DK" altLang="en-US" dirty="0"/>
              <a:t>Module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140014B4-D9CA-44D4-BFC8-CFB79F25857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381000" indent="-381000" eaLnBrk="1" hangingPunct="1"/>
            <a:endParaRPr lang="en-US" altLang="en-US" dirty="0"/>
          </a:p>
        </p:txBody>
      </p:sp>
      <p:sp>
        <p:nvSpPr>
          <p:cNvPr id="18437" name="Text Box 6">
            <a:extLst>
              <a:ext uri="{FF2B5EF4-FFF2-40B4-BE49-F238E27FC236}">
                <a16:creationId xmlns:a16="http://schemas.microsoft.com/office/drawing/2014/main" id="{634F7B17-53D7-4692-AE09-C89242509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6815" y="4801791"/>
            <a:ext cx="1244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1F6898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1F6898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1F6898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1F6898"/>
              </a:buClr>
              <a:buSzPct val="8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1F6898"/>
              </a:buClr>
              <a:buSzPct val="8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6898"/>
              </a:buClr>
              <a:buSzPct val="8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6898"/>
              </a:buClr>
              <a:buSzPct val="8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6898"/>
              </a:buClr>
              <a:buSzPct val="8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6898"/>
              </a:buClr>
              <a:buSzPct val="8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a-DK" altLang="en-US" sz="1600" dirty="0">
                <a:latin typeface="Arial" panose="020B0604020202020204" pitchFamily="34" charset="0"/>
              </a:rPr>
              <a:t>Sky module</a:t>
            </a:r>
          </a:p>
        </p:txBody>
      </p:sp>
      <p:sp>
        <p:nvSpPr>
          <p:cNvPr id="18438" name="Line 7">
            <a:extLst>
              <a:ext uri="{FF2B5EF4-FFF2-40B4-BE49-F238E27FC236}">
                <a16:creationId xmlns:a16="http://schemas.microsoft.com/office/drawing/2014/main" id="{318E4007-04C9-4172-98A4-EA373BB89C4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026650" y="4360069"/>
            <a:ext cx="244475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DK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llab">
  <a:themeElements>
    <a:clrScheme name="Ellab">
      <a:dk1>
        <a:srgbClr val="1F6898"/>
      </a:dk1>
      <a:lt1>
        <a:srgbClr val="FFFFFF"/>
      </a:lt1>
      <a:dk2>
        <a:srgbClr val="000000"/>
      </a:dk2>
      <a:lt2>
        <a:srgbClr val="808080"/>
      </a:lt2>
      <a:accent1>
        <a:srgbClr val="1F6898"/>
      </a:accent1>
      <a:accent2>
        <a:srgbClr val="0F9CD8"/>
      </a:accent2>
      <a:accent3>
        <a:srgbClr val="FFFFFF"/>
      </a:accent3>
      <a:accent4>
        <a:srgbClr val="D2E7F6"/>
      </a:accent4>
      <a:accent5>
        <a:srgbClr val="AAE2CA"/>
      </a:accent5>
      <a:accent6>
        <a:srgbClr val="2D2DB9"/>
      </a:accent6>
      <a:hlink>
        <a:srgbClr val="0F9CD8"/>
      </a:hlink>
      <a:folHlink>
        <a:srgbClr val="B2B2B2"/>
      </a:folHlink>
    </a:clrScheme>
    <a:fontScheme name="Slide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llab" id="{581CD130-44DA-456E-A22F-3A86886B9B86}" vid="{0B5AA035-E539-4523-8630-C13F6E605144}"/>
    </a:ext>
  </a:extLst>
</a:theme>
</file>

<file path=ppt/theme/theme2.xml><?xml version="1.0" encoding="utf-8"?>
<a:theme xmlns:a="http://schemas.openxmlformats.org/drawingml/2006/main" name="1_ellab">
  <a:themeElements>
    <a:clrScheme name="ELLAB">
      <a:dk1>
        <a:srgbClr val="000000"/>
      </a:dk1>
      <a:lt1>
        <a:srgbClr val="FFFFFF"/>
      </a:lt1>
      <a:dk2>
        <a:srgbClr val="00004B"/>
      </a:dk2>
      <a:lt2>
        <a:srgbClr val="FFFFFF"/>
      </a:lt2>
      <a:accent1>
        <a:srgbClr val="17AAE2"/>
      </a:accent1>
      <a:accent2>
        <a:srgbClr val="ADD6EE"/>
      </a:accent2>
      <a:accent3>
        <a:srgbClr val="E9F2FA"/>
      </a:accent3>
      <a:accent4>
        <a:srgbClr val="00004B"/>
      </a:accent4>
      <a:accent5>
        <a:srgbClr val="7BC70F"/>
      </a:accent5>
      <a:accent6>
        <a:srgbClr val="A01966"/>
      </a:accent6>
      <a:hlink>
        <a:srgbClr val="00AEEF"/>
      </a:hlink>
      <a:folHlink>
        <a:srgbClr val="FBB040"/>
      </a:folHlink>
    </a:clrScheme>
    <a:fontScheme name="Ellab Sans">
      <a:majorFont>
        <a:latin typeface="Ellab Sans"/>
        <a:ea typeface=""/>
        <a:cs typeface=""/>
      </a:majorFont>
      <a:minorFont>
        <a:latin typeface="Ellab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llab PowerPoint Template - 2025" id="{A4A39508-DA8E-4CE9-A6BE-AD1AE10BEAF0}" vid="{31017088-36D7-45E9-9106-8C64A501F278}"/>
    </a:ext>
  </a:extLst>
</a:theme>
</file>

<file path=ppt/theme/theme3.xml><?xml version="1.0" encoding="utf-8"?>
<a:theme xmlns:a="http://schemas.openxmlformats.org/drawingml/2006/main" name="2_ellab">
  <a:themeElements>
    <a:clrScheme name="ELLAB">
      <a:dk1>
        <a:srgbClr val="000000"/>
      </a:dk1>
      <a:lt1>
        <a:srgbClr val="FFFFFF"/>
      </a:lt1>
      <a:dk2>
        <a:srgbClr val="00004B"/>
      </a:dk2>
      <a:lt2>
        <a:srgbClr val="FFFFFF"/>
      </a:lt2>
      <a:accent1>
        <a:srgbClr val="17AAE2"/>
      </a:accent1>
      <a:accent2>
        <a:srgbClr val="ADD6EE"/>
      </a:accent2>
      <a:accent3>
        <a:srgbClr val="E9F2FA"/>
      </a:accent3>
      <a:accent4>
        <a:srgbClr val="00004B"/>
      </a:accent4>
      <a:accent5>
        <a:srgbClr val="7BC70F"/>
      </a:accent5>
      <a:accent6>
        <a:srgbClr val="A01966"/>
      </a:accent6>
      <a:hlink>
        <a:srgbClr val="00AEEF"/>
      </a:hlink>
      <a:folHlink>
        <a:srgbClr val="FBB040"/>
      </a:folHlink>
    </a:clrScheme>
    <a:fontScheme name="Ellab Sans">
      <a:majorFont>
        <a:latin typeface="Ellab Sans"/>
        <a:ea typeface=""/>
        <a:cs typeface=""/>
      </a:majorFont>
      <a:minorFont>
        <a:latin typeface="Ellab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llab PowerPoint Template - 2025" id="{A4A39508-DA8E-4CE9-A6BE-AD1AE10BEAF0}" vid="{38D3DC4F-CBF3-41EA-92C1-7B7AFD63B46E}"/>
    </a:ext>
  </a:extLst>
</a:theme>
</file>

<file path=ppt/theme/theme4.xml><?xml version="1.0" encoding="utf-8"?>
<a:theme xmlns:a="http://schemas.openxmlformats.org/drawingml/2006/main" name="3_ellab">
  <a:themeElements>
    <a:clrScheme name="ELLAB">
      <a:dk1>
        <a:srgbClr val="000000"/>
      </a:dk1>
      <a:lt1>
        <a:srgbClr val="FFFFFF"/>
      </a:lt1>
      <a:dk2>
        <a:srgbClr val="00004B"/>
      </a:dk2>
      <a:lt2>
        <a:srgbClr val="FFFFFF"/>
      </a:lt2>
      <a:accent1>
        <a:srgbClr val="17AAE2"/>
      </a:accent1>
      <a:accent2>
        <a:srgbClr val="ADD6EE"/>
      </a:accent2>
      <a:accent3>
        <a:srgbClr val="E9F2FA"/>
      </a:accent3>
      <a:accent4>
        <a:srgbClr val="00004B"/>
      </a:accent4>
      <a:accent5>
        <a:srgbClr val="7BC70F"/>
      </a:accent5>
      <a:accent6>
        <a:srgbClr val="A01966"/>
      </a:accent6>
      <a:hlink>
        <a:srgbClr val="00AEEF"/>
      </a:hlink>
      <a:folHlink>
        <a:srgbClr val="FBB040"/>
      </a:folHlink>
    </a:clrScheme>
    <a:fontScheme name="Ellab Sans">
      <a:majorFont>
        <a:latin typeface="Ellab Sans"/>
        <a:ea typeface=""/>
        <a:cs typeface=""/>
      </a:majorFont>
      <a:minorFont>
        <a:latin typeface="Ellab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llab PowerPoint Template - 2025" id="{A4A39508-DA8E-4CE9-A6BE-AD1AE10BEAF0}" vid="{ED1DF473-2E3E-4D8A-A5F2-0AFC77710401}"/>
    </a:ext>
  </a:extLst>
</a:theme>
</file>

<file path=ppt/theme/theme5.xml><?xml version="1.0" encoding="utf-8"?>
<a:theme xmlns:a="http://schemas.openxmlformats.org/drawingml/2006/main" name="4_ellab">
  <a:themeElements>
    <a:clrScheme name="ELLAB">
      <a:dk1>
        <a:srgbClr val="000000"/>
      </a:dk1>
      <a:lt1>
        <a:srgbClr val="FFFFFF"/>
      </a:lt1>
      <a:dk2>
        <a:srgbClr val="00004B"/>
      </a:dk2>
      <a:lt2>
        <a:srgbClr val="FFFFFF"/>
      </a:lt2>
      <a:accent1>
        <a:srgbClr val="17AAE2"/>
      </a:accent1>
      <a:accent2>
        <a:srgbClr val="ADD6EE"/>
      </a:accent2>
      <a:accent3>
        <a:srgbClr val="E9F2FA"/>
      </a:accent3>
      <a:accent4>
        <a:srgbClr val="00004B"/>
      </a:accent4>
      <a:accent5>
        <a:srgbClr val="7BC70F"/>
      </a:accent5>
      <a:accent6>
        <a:srgbClr val="A01966"/>
      </a:accent6>
      <a:hlink>
        <a:srgbClr val="00AEEF"/>
      </a:hlink>
      <a:folHlink>
        <a:srgbClr val="FBB040"/>
      </a:folHlink>
    </a:clrScheme>
    <a:fontScheme name="Ellab Sans">
      <a:majorFont>
        <a:latin typeface="Ellab Sans"/>
        <a:ea typeface=""/>
        <a:cs typeface=""/>
      </a:majorFont>
      <a:minorFont>
        <a:latin typeface="Ellab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llab PowerPoint Template - 2025" id="{A4A39508-DA8E-4CE9-A6BE-AD1AE10BEAF0}" vid="{38D3DC4F-CBF3-41EA-92C1-7B7AFD63B46E}"/>
    </a:ext>
  </a:extLst>
</a:theme>
</file>

<file path=ppt/theme/theme6.xml><?xml version="1.0" encoding="utf-8"?>
<a:theme xmlns:a="http://schemas.openxmlformats.org/drawingml/2006/main" name="5_ellab">
  <a:themeElements>
    <a:clrScheme name="ELLAB">
      <a:dk1>
        <a:srgbClr val="000000"/>
      </a:dk1>
      <a:lt1>
        <a:srgbClr val="FFFFFF"/>
      </a:lt1>
      <a:dk2>
        <a:srgbClr val="00004B"/>
      </a:dk2>
      <a:lt2>
        <a:srgbClr val="FFFFFF"/>
      </a:lt2>
      <a:accent1>
        <a:srgbClr val="17AAE2"/>
      </a:accent1>
      <a:accent2>
        <a:srgbClr val="ADD6EE"/>
      </a:accent2>
      <a:accent3>
        <a:srgbClr val="E9F2FA"/>
      </a:accent3>
      <a:accent4>
        <a:srgbClr val="00004B"/>
      </a:accent4>
      <a:accent5>
        <a:srgbClr val="7BC70F"/>
      </a:accent5>
      <a:accent6>
        <a:srgbClr val="A01966"/>
      </a:accent6>
      <a:hlink>
        <a:srgbClr val="00AEEF"/>
      </a:hlink>
      <a:folHlink>
        <a:srgbClr val="FBB040"/>
      </a:folHlink>
    </a:clrScheme>
    <a:fontScheme name="Ellab Sans">
      <a:majorFont>
        <a:latin typeface="Ellab Sans"/>
        <a:ea typeface=""/>
        <a:cs typeface=""/>
      </a:majorFont>
      <a:minorFont>
        <a:latin typeface="Ellab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llab PowerPoint Template - 2025" id="{A4A39508-DA8E-4CE9-A6BE-AD1AE10BEAF0}" vid="{ED1DF473-2E3E-4D8A-A5F2-0AFC77710401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D85917EED12C24EA92567B3E59355C3" ma:contentTypeVersion="4" ma:contentTypeDescription="Opret et nyt dokument." ma:contentTypeScope="" ma:versionID="67775e14debc030495f1b2d46cb7ef79">
  <xsd:schema xmlns:xsd="http://www.w3.org/2001/XMLSchema" xmlns:xs="http://www.w3.org/2001/XMLSchema" xmlns:p="http://schemas.microsoft.com/office/2006/metadata/properties" xmlns:ns2="1b56d729-4f7b-4b6d-bded-94e2c20c3e19" targetNamespace="http://schemas.microsoft.com/office/2006/metadata/properties" ma:root="true" ma:fieldsID="00484d89212abbfc6164b99513bf4724" ns2:_="">
    <xsd:import namespace="1b56d729-4f7b-4b6d-bded-94e2c20c3e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56d729-4f7b-4b6d-bded-94e2c20c3e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1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4D9B84-F944-45A0-A49E-DBD816B8DABB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infopath/2007/PartnerControls"/>
    <ds:schemaRef ds:uri="1b56d729-4f7b-4b6d-bded-94e2c20c3e19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A427718-A95B-4974-BF28-A52ED1769D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259010-BA1A-4A3D-ADA5-68ADDD42B8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56d729-4f7b-4b6d-bded-94e2c20c3e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Ellab</Template>
  <TotalTime>2795</TotalTime>
  <Words>857</Words>
  <Application>Microsoft Office PowerPoint</Application>
  <PresentationFormat>Widescreen</PresentationFormat>
  <Paragraphs>128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Ellab Sans</vt:lpstr>
      <vt:lpstr>Verdana</vt:lpstr>
      <vt:lpstr>Wingdings</vt:lpstr>
      <vt:lpstr>Ellab</vt:lpstr>
      <vt:lpstr>1_ellab</vt:lpstr>
      <vt:lpstr>2_ellab</vt:lpstr>
      <vt:lpstr>3_ellab</vt:lpstr>
      <vt:lpstr>4_ellab</vt:lpstr>
      <vt:lpstr>5_ellab</vt:lpstr>
      <vt:lpstr>TrackSense® Pro Sky Concept</vt:lpstr>
      <vt:lpstr>TrackSense® Pro Sky Concept</vt:lpstr>
      <vt:lpstr>TrackSense® Pro Sky Concept</vt:lpstr>
      <vt:lpstr>Main Applications</vt:lpstr>
      <vt:lpstr>Sky concept components</vt:lpstr>
      <vt:lpstr>2nd Generation Logger</vt:lpstr>
      <vt:lpstr>2nd &amp; 3rd Generation Logger</vt:lpstr>
      <vt:lpstr>2nd &amp; 3rd Generation Configurations</vt:lpstr>
      <vt:lpstr>Sky Module</vt:lpstr>
      <vt:lpstr>Sky Module Specifications</vt:lpstr>
      <vt:lpstr>Sky Module Parameters</vt:lpstr>
      <vt:lpstr>TrackSense® Pro Sensors</vt:lpstr>
      <vt:lpstr>  Sky Access Point Specifications </vt:lpstr>
      <vt:lpstr>TrackSense® Pro Reader Station</vt:lpstr>
      <vt:lpstr>ValSuite™ Software</vt:lpstr>
      <vt:lpstr>Advantages over current systems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TSP Bowie Dick Sensor</dc:title>
  <dc:creator>Steffen Føns Nielsen</dc:creator>
  <cp:lastModifiedBy>Aleksandra Szejko</cp:lastModifiedBy>
  <cp:revision>21</cp:revision>
  <dcterms:created xsi:type="dcterms:W3CDTF">2019-08-19T11:34:52Z</dcterms:created>
  <dcterms:modified xsi:type="dcterms:W3CDTF">2025-07-18T12:01:14Z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0x0101003D85917EED12C24EA92567B3E59355C3</vt:lpwstr>
  </property>
  <property fmtid="{D5CDD505-2E9C-101B-9397-08002B2CF9AE}" pid="3" name="MediaServiceImageTags">
    <vt:lpwstr/>
  </property>
</Properties>
</file>