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00" r:id="rId4"/>
    <p:sldMasterId id="2147483852" r:id="rId5"/>
    <p:sldMasterId id="2147483907" r:id="rId6"/>
  </p:sldMasterIdLst>
  <p:notesMasterIdLst>
    <p:notesMasterId r:id="rId28"/>
  </p:notesMasterIdLst>
  <p:handoutMasterIdLst>
    <p:handoutMasterId r:id="rId29"/>
  </p:handoutMasterIdLst>
  <p:sldIdLst>
    <p:sldId id="2147475612" r:id="rId7"/>
    <p:sldId id="2147475614" r:id="rId8"/>
    <p:sldId id="2147475618" r:id="rId9"/>
    <p:sldId id="2147475633" r:id="rId10"/>
    <p:sldId id="2147475635" r:id="rId11"/>
    <p:sldId id="2147475636" r:id="rId12"/>
    <p:sldId id="2147475619" r:id="rId13"/>
    <p:sldId id="2147475620" r:id="rId14"/>
    <p:sldId id="2147475621" r:id="rId15"/>
    <p:sldId id="2147475637" r:id="rId16"/>
    <p:sldId id="2147475623" r:id="rId17"/>
    <p:sldId id="2147475624" r:id="rId18"/>
    <p:sldId id="2147475625" r:id="rId19"/>
    <p:sldId id="2147475640" r:id="rId20"/>
    <p:sldId id="2147475627" r:id="rId21"/>
    <p:sldId id="2147475638" r:id="rId22"/>
    <p:sldId id="2147475629" r:id="rId23"/>
    <p:sldId id="2147475630" r:id="rId24"/>
    <p:sldId id="2147475631" r:id="rId25"/>
    <p:sldId id="2147475632" r:id="rId26"/>
    <p:sldId id="271" r:id="rId27"/>
  </p:sldIdLst>
  <p:sldSz cx="12192000" cy="6858000"/>
  <p:notesSz cx="7104063" cy="10234613"/>
  <p:embeddedFontLst>
    <p:embeddedFont>
      <p:font typeface="Ellab Sans" panose="02000503000000020004" pitchFamily="2" charset="0"/>
      <p:regular r:id="rId30"/>
      <p:bold r:id="rId31"/>
      <p:italic r:id="rId32"/>
      <p:boldItalic r:id="rId33"/>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Layout 1" id="{BF5D8560-E768-43E8-A47F-A51538220ED5}">
          <p14:sldIdLst>
            <p14:sldId id="2147475612"/>
            <p14:sldId id="2147475614"/>
            <p14:sldId id="2147475618"/>
            <p14:sldId id="2147475633"/>
            <p14:sldId id="2147475635"/>
            <p14:sldId id="2147475636"/>
            <p14:sldId id="2147475619"/>
            <p14:sldId id="2147475620"/>
            <p14:sldId id="2147475621"/>
            <p14:sldId id="2147475637"/>
            <p14:sldId id="2147475623"/>
            <p14:sldId id="2147475624"/>
            <p14:sldId id="2147475625"/>
            <p14:sldId id="2147475640"/>
            <p14:sldId id="2147475627"/>
            <p14:sldId id="2147475638"/>
            <p14:sldId id="2147475629"/>
            <p14:sldId id="2147475630"/>
            <p14:sldId id="2147475631"/>
            <p14:sldId id="2147475632"/>
            <p14:sldId id="2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5C0D-383D-4069-BB9F-436C5AB1BB87}" name="Thomas W. Flanagan" initials="TW" userId="S::twf@ellab.com::2859ba47-2415-45f6-8b6c-b1e23376e9ef" providerId="AD"/>
  <p188:author id="{9AA64FB2-F0E7-BBE9-AC24-5FF4096187A0}" name="Christian Grønbech" initials="CG" userId="S::cgr@ellab.com::5a0fdb57-2dfb-4f3d-ae3d-ebd357106f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EF"/>
    <a:srgbClr val="F0F0F0"/>
    <a:srgbClr val="286EAE"/>
    <a:srgbClr val="17AAE2"/>
    <a:srgbClr val="7BC70F"/>
    <a:srgbClr val="009FE3"/>
    <a:srgbClr val="00A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33AACC-BB56-4F32-9EE0-6C2D4645D3F6}" v="4" dt="2025-07-18T09:46:14.423"/>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49" autoAdjust="0"/>
    <p:restoredTop sz="95214"/>
  </p:normalViewPr>
  <p:slideViewPr>
    <p:cSldViewPr snapToGrid="0">
      <p:cViewPr varScale="1">
        <p:scale>
          <a:sx n="106" d="100"/>
          <a:sy n="106" d="100"/>
        </p:scale>
        <p:origin x="114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ksandra Szejko" userId="72bb44d8-1e0c-4109-be82-c57a4fb81907" providerId="ADAL" clId="{6133AACC-BB56-4F32-9EE0-6C2D4645D3F6}"/>
    <pc:docChg chg="custSel modSld">
      <pc:chgData name="Aleksandra Szejko" userId="72bb44d8-1e0c-4109-be82-c57a4fb81907" providerId="ADAL" clId="{6133AACC-BB56-4F32-9EE0-6C2D4645D3F6}" dt="2025-07-18T09:46:22.582" v="18" actId="1076"/>
      <pc:docMkLst>
        <pc:docMk/>
      </pc:docMkLst>
      <pc:sldChg chg="addSp delSp modSp mod">
        <pc:chgData name="Aleksandra Szejko" userId="72bb44d8-1e0c-4109-be82-c57a4fb81907" providerId="ADAL" clId="{6133AACC-BB56-4F32-9EE0-6C2D4645D3F6}" dt="2025-07-18T09:46:22.582" v="18" actId="1076"/>
        <pc:sldMkLst>
          <pc:docMk/>
          <pc:sldMk cId="3659364691" sldId="2147475620"/>
        </pc:sldMkLst>
        <pc:spChg chg="mod">
          <ac:chgData name="Aleksandra Szejko" userId="72bb44d8-1e0c-4109-be82-c57a4fb81907" providerId="ADAL" clId="{6133AACC-BB56-4F32-9EE0-6C2D4645D3F6}" dt="2025-07-17T09:00:42.182" v="6" actId="113"/>
          <ac:spMkLst>
            <pc:docMk/>
            <pc:sldMk cId="3659364691" sldId="2147475620"/>
            <ac:spMk id="2" creationId="{A5339F7C-5E19-ECCF-0821-94127C2BA40E}"/>
          </ac:spMkLst>
        </pc:spChg>
        <pc:picChg chg="add mod">
          <ac:chgData name="Aleksandra Szejko" userId="72bb44d8-1e0c-4109-be82-c57a4fb81907" providerId="ADAL" clId="{6133AACC-BB56-4F32-9EE0-6C2D4645D3F6}" dt="2025-07-18T09:46:22.582" v="18" actId="1076"/>
          <ac:picMkLst>
            <pc:docMk/>
            <pc:sldMk cId="3659364691" sldId="2147475620"/>
            <ac:picMk id="4" creationId="{B35299FD-A486-9579-0FE1-EEB44E3E2CBF}"/>
          </ac:picMkLst>
        </pc:picChg>
        <pc:picChg chg="del">
          <ac:chgData name="Aleksandra Szejko" userId="72bb44d8-1e0c-4109-be82-c57a4fb81907" providerId="ADAL" clId="{6133AACC-BB56-4F32-9EE0-6C2D4645D3F6}" dt="2025-07-18T09:46:19.249" v="17" actId="478"/>
          <ac:picMkLst>
            <pc:docMk/>
            <pc:sldMk cId="3659364691" sldId="2147475620"/>
            <ac:picMk id="8" creationId="{96FC628D-5C33-EF52-4540-9C2F9BA575C0}"/>
          </ac:picMkLst>
        </pc:picChg>
      </pc:sldChg>
      <pc:sldChg chg="modSp">
        <pc:chgData name="Aleksandra Szejko" userId="72bb44d8-1e0c-4109-be82-c57a4fb81907" providerId="ADAL" clId="{6133AACC-BB56-4F32-9EE0-6C2D4645D3F6}" dt="2025-07-17T09:08:38.415" v="8"/>
        <pc:sldMkLst>
          <pc:docMk/>
          <pc:sldMk cId="1642687393" sldId="2147475621"/>
        </pc:sldMkLst>
        <pc:spChg chg="mod">
          <ac:chgData name="Aleksandra Szejko" userId="72bb44d8-1e0c-4109-be82-c57a4fb81907" providerId="ADAL" clId="{6133AACC-BB56-4F32-9EE0-6C2D4645D3F6}" dt="2025-07-17T09:08:34.109" v="7"/>
          <ac:spMkLst>
            <pc:docMk/>
            <pc:sldMk cId="1642687393" sldId="2147475621"/>
            <ac:spMk id="9" creationId="{8A794B00-7884-3E3E-ED45-FCF4A2C7CF94}"/>
          </ac:spMkLst>
        </pc:spChg>
        <pc:spChg chg="mod">
          <ac:chgData name="Aleksandra Szejko" userId="72bb44d8-1e0c-4109-be82-c57a4fb81907" providerId="ADAL" clId="{6133AACC-BB56-4F32-9EE0-6C2D4645D3F6}" dt="2025-07-17T09:08:38.415" v="8"/>
          <ac:spMkLst>
            <pc:docMk/>
            <pc:sldMk cId="1642687393" sldId="2147475621"/>
            <ac:spMk id="11" creationId="{54E532E3-C0A8-FF57-2269-941AC92BEBB1}"/>
          </ac:spMkLst>
        </pc:spChg>
        <pc:spChg chg="mod">
          <ac:chgData name="Aleksandra Szejko" userId="72bb44d8-1e0c-4109-be82-c57a4fb81907" providerId="ADAL" clId="{6133AACC-BB56-4F32-9EE0-6C2D4645D3F6}" dt="2025-07-17T09:08:34.109" v="7"/>
          <ac:spMkLst>
            <pc:docMk/>
            <pc:sldMk cId="1642687393" sldId="2147475621"/>
            <ac:spMk id="12" creationId="{558C7B2C-4DA1-03DA-CC6E-8445E1612CB9}"/>
          </ac:spMkLst>
        </pc:spChg>
        <pc:grpChg chg="mod">
          <ac:chgData name="Aleksandra Szejko" userId="72bb44d8-1e0c-4109-be82-c57a4fb81907" providerId="ADAL" clId="{6133AACC-BB56-4F32-9EE0-6C2D4645D3F6}" dt="2025-07-17T09:08:34.109" v="7"/>
          <ac:grpSpMkLst>
            <pc:docMk/>
            <pc:sldMk cId="1642687393" sldId="2147475621"/>
            <ac:grpSpMk id="16" creationId="{7D9F5028-C9C7-3B14-B838-3A23D39ACD07}"/>
          </ac:grpSpMkLst>
        </pc:grpChg>
      </pc:sldChg>
      <pc:sldChg chg="modSp mod">
        <pc:chgData name="Aleksandra Szejko" userId="72bb44d8-1e0c-4109-be82-c57a4fb81907" providerId="ADAL" clId="{6133AACC-BB56-4F32-9EE0-6C2D4645D3F6}" dt="2025-07-17T09:00:01.720" v="4" actId="113"/>
        <pc:sldMkLst>
          <pc:docMk/>
          <pc:sldMk cId="1334763356" sldId="2147475630"/>
        </pc:sldMkLst>
        <pc:spChg chg="mod">
          <ac:chgData name="Aleksandra Szejko" userId="72bb44d8-1e0c-4109-be82-c57a4fb81907" providerId="ADAL" clId="{6133AACC-BB56-4F32-9EE0-6C2D4645D3F6}" dt="2025-07-17T08:59:56.454" v="3" actId="20577"/>
          <ac:spMkLst>
            <pc:docMk/>
            <pc:sldMk cId="1334763356" sldId="2147475630"/>
            <ac:spMk id="20" creationId="{2783FCAD-391E-3121-FCF8-2B882274F2D8}"/>
          </ac:spMkLst>
        </pc:spChg>
        <pc:spChg chg="mod">
          <ac:chgData name="Aleksandra Szejko" userId="72bb44d8-1e0c-4109-be82-c57a4fb81907" providerId="ADAL" clId="{6133AACC-BB56-4F32-9EE0-6C2D4645D3F6}" dt="2025-07-17T09:00:01.720" v="4" actId="113"/>
          <ac:spMkLst>
            <pc:docMk/>
            <pc:sldMk cId="1334763356" sldId="2147475630"/>
            <ac:spMk id="21" creationId="{91632F87-C43A-90D7-51AF-544876C26685}"/>
          </ac:spMkLst>
        </pc:spChg>
        <pc:spChg chg="mod">
          <ac:chgData name="Aleksandra Szejko" userId="72bb44d8-1e0c-4109-be82-c57a4fb81907" providerId="ADAL" clId="{6133AACC-BB56-4F32-9EE0-6C2D4645D3F6}" dt="2025-07-17T09:00:01.720" v="4" actId="113"/>
          <ac:spMkLst>
            <pc:docMk/>
            <pc:sldMk cId="1334763356" sldId="2147475630"/>
            <ac:spMk id="27" creationId="{4C8CA498-4C5E-C6E3-5152-F3D03E60545C}"/>
          </ac:spMkLst>
        </pc:spChg>
        <pc:spChg chg="mod">
          <ac:chgData name="Aleksandra Szejko" userId="72bb44d8-1e0c-4109-be82-c57a4fb81907" providerId="ADAL" clId="{6133AACC-BB56-4F32-9EE0-6C2D4645D3F6}" dt="2025-07-17T09:00:01.720" v="4" actId="113"/>
          <ac:spMkLst>
            <pc:docMk/>
            <pc:sldMk cId="1334763356" sldId="2147475630"/>
            <ac:spMk id="28" creationId="{7C8A6937-DA1D-0FD4-A0EC-2EF063A7C0D0}"/>
          </ac:spMkLst>
        </pc:spChg>
        <pc:spChg chg="mod">
          <ac:chgData name="Aleksandra Szejko" userId="72bb44d8-1e0c-4109-be82-c57a4fb81907" providerId="ADAL" clId="{6133AACC-BB56-4F32-9EE0-6C2D4645D3F6}" dt="2025-07-17T09:00:01.720" v="4" actId="113"/>
          <ac:spMkLst>
            <pc:docMk/>
            <pc:sldMk cId="1334763356" sldId="2147475630"/>
            <ac:spMk id="29" creationId="{38D92930-A4E4-9ED7-5E82-BA4E2C28813D}"/>
          </ac:spMkLst>
        </pc:spChg>
        <pc:spChg chg="mod">
          <ac:chgData name="Aleksandra Szejko" userId="72bb44d8-1e0c-4109-be82-c57a4fb81907" providerId="ADAL" clId="{6133AACC-BB56-4F32-9EE0-6C2D4645D3F6}" dt="2025-07-17T09:00:01.720" v="4" actId="113"/>
          <ac:spMkLst>
            <pc:docMk/>
            <pc:sldMk cId="1334763356" sldId="2147475630"/>
            <ac:spMk id="30" creationId="{C00E6E5D-FED2-D89D-4028-FA0513F57BEA}"/>
          </ac:spMkLst>
        </pc:spChg>
      </pc:sldChg>
      <pc:sldChg chg="modSp mod">
        <pc:chgData name="Aleksandra Szejko" userId="72bb44d8-1e0c-4109-be82-c57a4fb81907" providerId="ADAL" clId="{6133AACC-BB56-4F32-9EE0-6C2D4645D3F6}" dt="2025-07-17T09:09:01.846" v="11" actId="113"/>
        <pc:sldMkLst>
          <pc:docMk/>
          <pc:sldMk cId="1011232523" sldId="2147475637"/>
        </pc:sldMkLst>
        <pc:spChg chg="mod">
          <ac:chgData name="Aleksandra Szejko" userId="72bb44d8-1e0c-4109-be82-c57a4fb81907" providerId="ADAL" clId="{6133AACC-BB56-4F32-9EE0-6C2D4645D3F6}" dt="2025-07-17T09:08:56.572" v="9" actId="113"/>
          <ac:spMkLst>
            <pc:docMk/>
            <pc:sldMk cId="1011232523" sldId="2147475637"/>
            <ac:spMk id="7" creationId="{3DD081AF-CBD5-8822-70D9-CA75B2B891F8}"/>
          </ac:spMkLst>
        </pc:spChg>
        <pc:spChg chg="mod">
          <ac:chgData name="Aleksandra Szejko" userId="72bb44d8-1e0c-4109-be82-c57a4fb81907" providerId="ADAL" clId="{6133AACC-BB56-4F32-9EE0-6C2D4645D3F6}" dt="2025-07-17T09:08:58.987" v="10" actId="113"/>
          <ac:spMkLst>
            <pc:docMk/>
            <pc:sldMk cId="1011232523" sldId="2147475637"/>
            <ac:spMk id="15" creationId="{5E26C346-D477-F65C-F90B-595B04C1EFA9}"/>
          </ac:spMkLst>
        </pc:spChg>
        <pc:spChg chg="mod">
          <ac:chgData name="Aleksandra Szejko" userId="72bb44d8-1e0c-4109-be82-c57a4fb81907" providerId="ADAL" clId="{6133AACC-BB56-4F32-9EE0-6C2D4645D3F6}" dt="2025-07-17T09:09:01.846" v="11" actId="113"/>
          <ac:spMkLst>
            <pc:docMk/>
            <pc:sldMk cId="1011232523" sldId="2147475637"/>
            <ac:spMk id="16" creationId="{353D933F-3995-E27C-515D-560FE06C062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vl1pPr>
          </a:lstStyle>
          <a:p>
            <a:pPr>
              <a:defRPr/>
            </a:pPr>
            <a:endParaRPr lang="da-DK">
              <a:latin typeface="Ellab Sans" panose="02000503000000020004" pitchFamily="2" charset="0"/>
            </a:endParaRPr>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4023992" y="0"/>
            <a:ext cx="3078427" cy="513508"/>
          </a:xfrm>
          <a:prstGeom prst="rect">
            <a:avLst/>
          </a:prstGeom>
        </p:spPr>
        <p:txBody>
          <a:bodyPr vert="horz" lIns="96661" tIns="48331" rIns="96661" bIns="48331" rtlCol="0"/>
          <a:lstStyle>
            <a:lvl1pPr algn="r">
              <a:defRPr sz="1300" smtClean="0"/>
            </a:lvl1pPr>
          </a:lstStyle>
          <a:p>
            <a:pPr>
              <a:defRPr/>
            </a:pPr>
            <a:fld id="{0B0AE310-B012-674C-8A21-80655F57D4E0}" type="datetimeFigureOut">
              <a:rPr lang="da-DK">
                <a:latin typeface="Ellab Sans" panose="02000503000000020004" pitchFamily="2" charset="0"/>
              </a:rPr>
              <a:pPr>
                <a:defRPr/>
              </a:pPr>
              <a:t>18-07-2025</a:t>
            </a:fld>
            <a:endParaRPr lang="da-DK">
              <a:latin typeface="Ellab Sans" panose="02000503000000020004" pitchFamily="2" charset="0"/>
            </a:endParaRPr>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9721106"/>
            <a:ext cx="3078427" cy="513507"/>
          </a:xfrm>
          <a:prstGeom prst="rect">
            <a:avLst/>
          </a:prstGeom>
        </p:spPr>
        <p:txBody>
          <a:bodyPr vert="horz" lIns="96661" tIns="48331" rIns="96661" bIns="48331" rtlCol="0" anchor="b"/>
          <a:lstStyle>
            <a:lvl1pPr algn="l">
              <a:defRPr sz="1300"/>
            </a:lvl1pPr>
          </a:lstStyle>
          <a:p>
            <a:pPr>
              <a:defRPr/>
            </a:pPr>
            <a:endParaRPr lang="da-DK">
              <a:latin typeface="Ellab Sans" panose="02000503000000020004" pitchFamily="2" charset="0"/>
            </a:endParaRPr>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4023992" y="9721106"/>
            <a:ext cx="3078427" cy="513507"/>
          </a:xfrm>
          <a:prstGeom prst="rect">
            <a:avLst/>
          </a:prstGeom>
        </p:spPr>
        <p:txBody>
          <a:bodyPr vert="horz" lIns="96661" tIns="48331" rIns="96661" bIns="48331" rtlCol="0" anchor="b"/>
          <a:lstStyle>
            <a:lvl1pPr algn="r">
              <a:defRPr sz="1300" smtClean="0"/>
            </a:lvl1pPr>
          </a:lstStyle>
          <a:p>
            <a:pPr>
              <a:defRPr/>
            </a:pPr>
            <a:fld id="{A8A2EB59-D83D-7A45-98D9-85F928BE1804}" type="slidenum">
              <a:rPr lang="da-DK">
                <a:latin typeface="Ellab Sans" panose="02000503000000020004" pitchFamily="2" charset="0"/>
              </a:rPr>
              <a:pPr>
                <a:defRPr/>
              </a:pPr>
              <a:t>‹#›</a:t>
            </a:fld>
            <a:endParaRPr lang="da-DK">
              <a:latin typeface="Ellab Sans" panose="02000503000000020004"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atin typeface="Ellab Sans" panose="02000503000000020004" pitchFamily="2" charset="0"/>
              </a:defRPr>
            </a:lvl1pPr>
          </a:lstStyle>
          <a:p>
            <a:pPr>
              <a:defRPr/>
            </a:pPr>
            <a:endParaRPr lang="da-DK"/>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4023992" y="0"/>
            <a:ext cx="3078427" cy="513508"/>
          </a:xfrm>
          <a:prstGeom prst="rect">
            <a:avLst/>
          </a:prstGeom>
        </p:spPr>
        <p:txBody>
          <a:bodyPr vert="horz" lIns="96661" tIns="48331" rIns="96661" bIns="48331" rtlCol="0"/>
          <a:lstStyle>
            <a:lvl1pPr algn="r">
              <a:defRPr sz="1300" smtClean="0">
                <a:latin typeface="Ellab Sans" panose="02000503000000020004" pitchFamily="2" charset="0"/>
              </a:defRPr>
            </a:lvl1pPr>
          </a:lstStyle>
          <a:p>
            <a:pPr>
              <a:defRPr/>
            </a:pPr>
            <a:fld id="{AAFF2690-4DF5-C147-9830-1EEC22D7D0B2}" type="datetimeFigureOut">
              <a:rPr lang="da-DK" smtClean="0"/>
              <a:pPr>
                <a:defRPr/>
              </a:pPr>
              <a:t>18-07-2025</a:t>
            </a:fld>
            <a:endParaRPr lang="da-DK"/>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6661" tIns="48331" rIns="96661" bIns="48331" rtlCol="0" anchor="ctr"/>
          <a:lstStyle/>
          <a:p>
            <a:pPr lvl="0"/>
            <a:endParaRPr lang="da-DK" noProof="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710407" y="4925408"/>
            <a:ext cx="5683250" cy="4029879"/>
          </a:xfrm>
          <a:prstGeom prst="rect">
            <a:avLst/>
          </a:prstGeom>
        </p:spPr>
        <p:txBody>
          <a:bodyPr vert="horz" lIns="96661" tIns="48331" rIns="96661" bIns="48331"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9721106"/>
            <a:ext cx="3078427" cy="513507"/>
          </a:xfrm>
          <a:prstGeom prst="rect">
            <a:avLst/>
          </a:prstGeom>
        </p:spPr>
        <p:txBody>
          <a:bodyPr vert="horz" lIns="96661" tIns="48331" rIns="96661" bIns="48331" rtlCol="0" anchor="b"/>
          <a:lstStyle>
            <a:lvl1pPr algn="l">
              <a:defRPr sz="1300">
                <a:latin typeface="Ellab Sans" panose="02000503000000020004" pitchFamily="2" charset="0"/>
              </a:defRPr>
            </a:lvl1pPr>
          </a:lstStyle>
          <a:p>
            <a:pPr>
              <a:defRPr/>
            </a:pPr>
            <a:endParaRPr lang="da-DK"/>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4023992" y="9721106"/>
            <a:ext cx="3078427" cy="513507"/>
          </a:xfrm>
          <a:prstGeom prst="rect">
            <a:avLst/>
          </a:prstGeom>
        </p:spPr>
        <p:txBody>
          <a:bodyPr vert="horz" lIns="96661" tIns="48331" rIns="96661" bIns="48331" rtlCol="0" anchor="b"/>
          <a:lstStyle>
            <a:lvl1pPr algn="r">
              <a:defRPr sz="1300" smtClean="0">
                <a:latin typeface="Ellab Sans" panose="02000503000000020004" pitchFamily="2" charset="0"/>
              </a:defRPr>
            </a:lvl1pPr>
          </a:lstStyle>
          <a:p>
            <a:pPr>
              <a:defRPr/>
            </a:pPr>
            <a:fld id="{BC49A242-0154-F74C-A511-93BF6AB15D8C}" type="slidenum">
              <a:rPr lang="da-DK" smtClean="0"/>
              <a:pPr>
                <a:defRPr/>
              </a:pPr>
              <a:t>‹#›</a:t>
            </a:fld>
            <a:endParaRPr lang="da-DK"/>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Ellab Sans" panose="02000503000000020004" pitchFamily="2" charset="0"/>
        <a:ea typeface="+mn-ea"/>
        <a:cs typeface="+mn-cs"/>
      </a:defRPr>
    </a:lvl1pPr>
    <a:lvl2pPr marL="457200" algn="l" rtl="0" fontAlgn="base">
      <a:spcBef>
        <a:spcPct val="30000"/>
      </a:spcBef>
      <a:spcAft>
        <a:spcPct val="0"/>
      </a:spcAft>
      <a:defRPr sz="1200" kern="1200">
        <a:solidFill>
          <a:schemeClr val="tx1"/>
        </a:solidFill>
        <a:latin typeface="Ellab Sans" panose="02000503000000020004" pitchFamily="2" charset="0"/>
        <a:ea typeface="+mn-ea"/>
        <a:cs typeface="+mn-cs"/>
      </a:defRPr>
    </a:lvl2pPr>
    <a:lvl3pPr marL="914400" algn="l" rtl="0" fontAlgn="base">
      <a:spcBef>
        <a:spcPct val="30000"/>
      </a:spcBef>
      <a:spcAft>
        <a:spcPct val="0"/>
      </a:spcAft>
      <a:defRPr sz="1200" kern="1200">
        <a:solidFill>
          <a:schemeClr val="tx1"/>
        </a:solidFill>
        <a:latin typeface="Ellab Sans" panose="02000503000000020004" pitchFamily="2" charset="0"/>
        <a:ea typeface="+mn-ea"/>
        <a:cs typeface="+mn-cs"/>
      </a:defRPr>
    </a:lvl3pPr>
    <a:lvl4pPr marL="1371600" algn="l" rtl="0" fontAlgn="base">
      <a:spcBef>
        <a:spcPct val="30000"/>
      </a:spcBef>
      <a:spcAft>
        <a:spcPct val="0"/>
      </a:spcAft>
      <a:defRPr sz="1200" kern="1200">
        <a:solidFill>
          <a:schemeClr val="tx1"/>
        </a:solidFill>
        <a:latin typeface="Ellab Sans" panose="02000503000000020004" pitchFamily="2" charset="0"/>
        <a:ea typeface="+mn-ea"/>
        <a:cs typeface="+mn-cs"/>
      </a:defRPr>
    </a:lvl4pPr>
    <a:lvl5pPr marL="1828800" algn="l" rtl="0" fontAlgn="base">
      <a:spcBef>
        <a:spcPct val="30000"/>
      </a:spcBef>
      <a:spcAft>
        <a:spcPct val="0"/>
      </a:spcAft>
      <a:defRPr sz="1200" kern="1200">
        <a:solidFill>
          <a:schemeClr val="tx1"/>
        </a:solidFill>
        <a:latin typeface="Ellab Sans"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sv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hite content slide 1">
    <p:bg>
      <p:bgPr>
        <a:solidFill>
          <a:schemeClr val="accent4"/>
        </a:solidFill>
        <a:effectLst/>
      </p:bgPr>
    </p:bg>
    <p:spTree>
      <p:nvGrpSpPr>
        <p:cNvPr id="1" name=""/>
        <p:cNvGrpSpPr/>
        <p:nvPr/>
      </p:nvGrpSpPr>
      <p:grpSpPr>
        <a:xfrm>
          <a:off x="0" y="0"/>
          <a:ext cx="0" cy="0"/>
          <a:chOff x="0" y="0"/>
          <a:chExt cx="0" cy="0"/>
        </a:xfrm>
      </p:grpSpPr>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solidFill>
                  <a:schemeClr val="bg1"/>
                </a:solidFill>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5" name="Billede 1" descr="Et billede, der indeholder Grafik, Font/skrifttype, grafisk design, logo&#10;&#10;Indhold genereret af kunstig intelligens kan være forkert.">
            <a:extLst>
              <a:ext uri="{FF2B5EF4-FFF2-40B4-BE49-F238E27FC236}">
                <a16:creationId xmlns:a16="http://schemas.microsoft.com/office/drawing/2014/main" id="{BBE34E0E-EC70-3828-687D-4E84FBFCD4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5">
            <a:extLst>
              <a:ext uri="{FF2B5EF4-FFF2-40B4-BE49-F238E27FC236}">
                <a16:creationId xmlns:a16="http://schemas.microsoft.com/office/drawing/2014/main" id="{AA5191CD-CA7A-0B1D-BE2B-CBC02DBF3A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1372734"/>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2F1112-D4E2-4405-B1C1-0B72DB1410F6}"/>
              </a:ext>
            </a:extLst>
          </p:cNvPr>
          <p:cNvGraphicFramePr>
            <a:graphicFrameLocks noChangeAspect="1"/>
          </p:cNvGraphicFramePr>
          <p:nvPr userDrawn="1">
            <p:custDataLst>
              <p:tags r:id="rId1"/>
            </p:custDataLst>
            <p:extLst>
              <p:ext uri="{D42A27DB-BD31-4B8C-83A1-F6EECF244321}">
                <p14:modId xmlns:p14="http://schemas.microsoft.com/office/powerpoint/2010/main" val="2821685488"/>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CD2F1112-D4E2-4405-B1C1-0B72DB1410F6}"/>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0B8AFFC2-1746-1441-B457-2F1810CF5E02}"/>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1" name="Google Shape;30;p4"/>
          <p:cNvSpPr txBox="1">
            <a:spLocks noGrp="1"/>
          </p:cNvSpPr>
          <p:nvPr>
            <p:ph type="title"/>
          </p:nvPr>
        </p:nvSpPr>
        <p:spPr>
          <a:xfrm>
            <a:off x="813782" y="603507"/>
            <a:ext cx="9235868" cy="49377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80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GB"/>
              <a:t>Click to edit Master title style</a:t>
            </a:r>
            <a:endParaRPr/>
          </a:p>
        </p:txBody>
      </p:sp>
      <p:sp>
        <p:nvSpPr>
          <p:cNvPr id="12" name="Text Placeholder 3"/>
          <p:cNvSpPr>
            <a:spLocks noGrp="1"/>
          </p:cNvSpPr>
          <p:nvPr>
            <p:ph type="body" sz="quarter" idx="10"/>
          </p:nvPr>
        </p:nvSpPr>
        <p:spPr>
          <a:xfrm>
            <a:off x="813781" y="1323335"/>
            <a:ext cx="9234108" cy="283955"/>
          </a:xfrm>
          <a:prstGeom prst="rect">
            <a:avLst/>
          </a:prstGeom>
        </p:spPr>
        <p:txBody>
          <a:bodyPr/>
          <a:lstStyle>
            <a:lvl1pPr>
              <a:buNone/>
              <a:defRPr sz="1400" b="1" i="0">
                <a:solidFill>
                  <a:schemeClr val="bg2">
                    <a:lumMod val="10000"/>
                  </a:schemeClr>
                </a:solidFill>
                <a:latin typeface="+mj-lt"/>
              </a:defRPr>
            </a:lvl1pPr>
          </a:lstStyle>
          <a:p>
            <a:pPr lvl="0"/>
            <a:r>
              <a:rPr lang="en-GB"/>
              <a:t>Click to edit Master text styles</a:t>
            </a:r>
          </a:p>
        </p:txBody>
      </p:sp>
      <p:sp>
        <p:nvSpPr>
          <p:cNvPr id="13" name="Text Placeholder 2"/>
          <p:cNvSpPr>
            <a:spLocks noGrp="1"/>
          </p:cNvSpPr>
          <p:nvPr>
            <p:ph type="body" sz="quarter" idx="11"/>
          </p:nvPr>
        </p:nvSpPr>
        <p:spPr>
          <a:xfrm>
            <a:off x="813779" y="1769224"/>
            <a:ext cx="10802487" cy="4801444"/>
          </a:xfrm>
          <a:prstGeom prst="rect">
            <a:avLst/>
          </a:prstGeom>
        </p:spPr>
        <p:txBody>
          <a:bodyPr/>
          <a:lstStyle>
            <a:lvl1pPr>
              <a:buNone/>
              <a:defRPr sz="1400" b="1" i="0">
                <a:latin typeface="+mj-lt"/>
              </a:defRPr>
            </a:lvl1pPr>
            <a:lvl2pPr marL="361796">
              <a:buClr>
                <a:srgbClr val="1F6898"/>
              </a:buClr>
              <a:buSzPct val="80000"/>
              <a:defRPr sz="1200" b="0" i="0">
                <a:solidFill>
                  <a:schemeClr val="bg2">
                    <a:lumMod val="10000"/>
                  </a:schemeClr>
                </a:solidFill>
                <a:latin typeface="+mn-lt"/>
              </a:defRPr>
            </a:lvl2pPr>
            <a:lvl3pPr marL="719993">
              <a:buClr>
                <a:srgbClr val="1F6898"/>
              </a:buClr>
              <a:buSzPct val="80000"/>
              <a:defRPr sz="1200" b="0" i="0">
                <a:solidFill>
                  <a:schemeClr val="bg2">
                    <a:lumMod val="10000"/>
                  </a:schemeClr>
                </a:solidFill>
                <a:latin typeface="+mn-lt"/>
              </a:defRPr>
            </a:lvl3pPr>
            <a:lvl4pPr marL="1079989">
              <a:buClr>
                <a:srgbClr val="1F6898"/>
              </a:buClr>
              <a:buSzPct val="80000"/>
              <a:defRPr sz="1200" b="0" i="0">
                <a:solidFill>
                  <a:schemeClr val="bg2">
                    <a:lumMod val="10000"/>
                  </a:schemeClr>
                </a:solidFill>
                <a:latin typeface="+mn-lt"/>
              </a:defRPr>
            </a:lvl4pPr>
            <a:lvl5pPr marL="1439986">
              <a:buClr>
                <a:srgbClr val="1F6898"/>
              </a:buClr>
              <a:buSzPct val="80000"/>
              <a:defRPr sz="1200" b="0" i="0">
                <a:solidFill>
                  <a:schemeClr val="bg2">
                    <a:lumMod val="10000"/>
                  </a:schemeClr>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009157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4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657824786"/>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Body </a:t>
            </a:r>
            <a:r>
              <a:rPr lang="da-DK" err="1"/>
              <a:t>text</a:t>
            </a:r>
            <a:endParaRPr lang="da-DK"/>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err="1"/>
              <a:t>Subtitle</a:t>
            </a:r>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endParaRPr lang="da-DK"/>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err="1"/>
              <a:t>Insert</a:t>
            </a:r>
            <a:r>
              <a:rPr lang="da-DK"/>
              <a:t> </a:t>
            </a:r>
            <a:r>
              <a:rPr lang="da-DK" err="1"/>
              <a:t>Your</a:t>
            </a:r>
            <a:r>
              <a:rPr lang="da-DK"/>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a:t>Insert Your Title Here</a:t>
            </a:r>
            <a:br>
              <a:rPr lang="en-US" noProof="0"/>
            </a:br>
            <a:r>
              <a:rPr lang="en-US" noProof="0"/>
              <a:t>Up to 2 lines</a:t>
            </a:r>
            <a:endParaRPr lang="da-DK"/>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8" y="183048"/>
            <a:ext cx="549599"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736000"/>
            <a:ext cx="11485563" cy="179536"/>
          </a:xfrm>
        </p:spPr>
        <p:txBody>
          <a:bodyPr wrap="square">
            <a:spAutoFit/>
          </a:bodyPr>
          <a:lstStyle>
            <a:lvl1pPr marL="0" indent="0">
              <a:lnSpc>
                <a:spcPts val="1440"/>
              </a:lnSpc>
              <a:buNone/>
              <a:defRPr sz="1260" b="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27" name="Pladsholder til tekst 3"/>
          <p:cNvSpPr>
            <a:spLocks noGrp="1"/>
          </p:cNvSpPr>
          <p:nvPr>
            <p:ph type="body" sz="half" idx="2"/>
          </p:nvPr>
        </p:nvSpPr>
        <p:spPr>
          <a:xfrm>
            <a:off x="371475" y="2232000"/>
            <a:ext cx="11485563" cy="279179"/>
          </a:xfrm>
        </p:spPr>
        <p:txBody>
          <a:bodyPr wrap="square">
            <a:spAutoFit/>
          </a:bodyPr>
          <a:lstStyle>
            <a:lvl1pPr marL="0" indent="0">
              <a:lnSpc>
                <a:spcPts val="2340"/>
              </a:lnSpc>
              <a:buNone/>
              <a:defRPr sz="1890" b="1">
                <a:solidFill>
                  <a:schemeClr val="accent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1" y="936000"/>
            <a:ext cx="11497039" cy="551433"/>
          </a:xfrm>
        </p:spPr>
        <p:txBody>
          <a:bodyPr>
            <a:spAutoFit/>
          </a:bodyPr>
          <a:lstStyle/>
          <a:p>
            <a:r>
              <a:rPr lang="en-US"/>
              <a:t>Click to edit Master title style</a:t>
            </a:r>
            <a:endParaRPr lang="da-DK"/>
          </a:p>
        </p:txBody>
      </p:sp>
      <p:sp>
        <p:nvSpPr>
          <p:cNvPr id="18" name="Pladsholder til sidefod 17">
            <a:extLst>
              <a:ext uri="{FF2B5EF4-FFF2-40B4-BE49-F238E27FC236}">
                <a16:creationId xmlns:a16="http://schemas.microsoft.com/office/drawing/2014/main" id="{693CB10A-2BAD-F232-6ABC-24A28A77874B}"/>
              </a:ext>
            </a:extLst>
          </p:cNvPr>
          <p:cNvSpPr>
            <a:spLocks noGrp="1" noRot="1" noMove="1" noResize="1" noEditPoints="1" noAdjustHandles="1" noChangeArrowheads="1" noChangeShapeType="1"/>
          </p:cNvSpPr>
          <p:nvPr>
            <p:ph type="ftr" sz="quarter" idx="12"/>
          </p:nvPr>
        </p:nvSpPr>
        <p:spPr/>
        <p:txBody>
          <a:bodyPr/>
          <a:lstStyle/>
          <a:p>
            <a:pPr>
              <a:defRPr/>
            </a:pPr>
            <a:r>
              <a:rPr lang="da-DK">
                <a:solidFill>
                  <a:schemeClr val="accent1"/>
                </a:solidFill>
                <a:latin typeface="Ellab Sans" panose="02000503000000020004" pitchFamily="2" charset="0"/>
              </a:rPr>
              <a:t>Your Life Science </a:t>
            </a:r>
            <a:br>
              <a:rPr lang="da-DK">
                <a:solidFill>
                  <a:schemeClr val="accent1"/>
                </a:solidFill>
                <a:latin typeface="Ellab Sans" panose="02000503000000020004" pitchFamily="2" charset="0"/>
              </a:rPr>
            </a:br>
            <a:r>
              <a:rPr lang="da-DK">
                <a:solidFill>
                  <a:schemeClr val="accent1"/>
                </a:solidFill>
                <a:latin typeface="Ellab Sans" panose="02000503000000020004" pitchFamily="2" charset="0"/>
              </a:rPr>
              <a:t>Compliance </a:t>
            </a:r>
            <a:br>
              <a:rPr lang="da-DK">
                <a:solidFill>
                  <a:schemeClr val="bg2"/>
                </a:solidFill>
                <a:latin typeface="Ellab Sans" panose="02000503000000020004" pitchFamily="2" charset="0"/>
              </a:rPr>
            </a:br>
            <a:r>
              <a:rPr lang="da-DK">
                <a:latin typeface="Ellab Sans" panose="02000503000000020004" pitchFamily="2" charset="0"/>
              </a:rPr>
              <a:t>Partner</a:t>
            </a:r>
          </a:p>
        </p:txBody>
      </p:sp>
      <p:sp>
        <p:nvSpPr>
          <p:cNvPr id="19" name="Pladsholder til slidenummer 18">
            <a:extLst>
              <a:ext uri="{FF2B5EF4-FFF2-40B4-BE49-F238E27FC236}">
                <a16:creationId xmlns:a16="http://schemas.microsoft.com/office/drawing/2014/main" id="{32437580-9EB3-B8D7-C369-A8CE3782E9B1}"/>
              </a:ext>
            </a:extLst>
          </p:cNvPr>
          <p:cNvSpPr>
            <a:spLocks noGrp="1" noRot="1" noMove="1" noResize="1" noEditPoints="1" noAdjustHandles="1" noChangeArrowheads="1" noChangeShapeType="1"/>
          </p:cNvSpPr>
          <p:nvPr>
            <p:ph type="sldNum" sz="quarter" idx="13"/>
          </p:nvPr>
        </p:nvSpPr>
        <p:spPr/>
        <p:txBody>
          <a:bodyPr/>
          <a:lstStyle>
            <a:lvl1pPr>
              <a:defRPr>
                <a:latin typeface="Ellab Sans" panose="02000503000000020004" pitchFamily="2" charset="0"/>
              </a:defRPr>
            </a:lvl1pPr>
          </a:lstStyle>
          <a:p>
            <a:pPr>
              <a:defRPr/>
            </a:pPr>
            <a:fld id="{AE30C951-6653-7B4F-AC34-95F38EE1047B}" type="slidenum">
              <a:rPr lang="da-DK" smtClean="0"/>
              <a:pPr>
                <a:defRPr/>
              </a:pPr>
              <a:t>‹#›</a:t>
            </a:fld>
            <a:endParaRPr lang="da-DK"/>
          </a:p>
        </p:txBody>
      </p:sp>
    </p:spTree>
    <p:extLst>
      <p:ext uri="{BB962C8B-B14F-4D97-AF65-F5344CB8AC3E}">
        <p14:creationId xmlns:p14="http://schemas.microsoft.com/office/powerpoint/2010/main" val="2937298069"/>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 id="2147483922" r:id="rId8"/>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a:t>
            </a:fld>
            <a:endParaRPr lang="da-DK" sz="140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924" r:id="rId2"/>
    <p:sldLayoutId id="2147483887" r:id="rId3"/>
    <p:sldLayoutId id="2147483889" r:id="rId4"/>
    <p:sldLayoutId id="2147483888" r:id="rId5"/>
    <p:sldLayoutId id="2147483923" r:id="rId6"/>
    <p:sldLayoutId id="2147483927"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a:t>
            </a:fld>
            <a:endParaRPr lang="da-DK" sz="1400" dirty="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12" r:id="rId1"/>
    <p:sldLayoutId id="2147483919" r:id="rId2"/>
    <p:sldLayoutId id="2147483913" r:id="rId3"/>
    <p:sldLayoutId id="2147483914" r:id="rId4"/>
    <p:sldLayoutId id="2147483915" r:id="rId5"/>
    <p:sldLayoutId id="2147483916" r:id="rId6"/>
    <p:sldLayoutId id="2147483917"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2.xml"/><Relationship Id="rId4" Type="http://schemas.openxmlformats.org/officeDocument/2006/relationships/image" Target="../media/image4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2.xml"/><Relationship Id="rId5" Type="http://schemas.openxmlformats.org/officeDocument/2006/relationships/image" Target="../media/image57.emf"/><Relationship Id="rId4" Type="http://schemas.openxmlformats.org/officeDocument/2006/relationships/image" Target="../media/image5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image" Target="../media/image58.emf"/><Relationship Id="rId1" Type="http://schemas.openxmlformats.org/officeDocument/2006/relationships/slideLayout" Target="../slideLayouts/slideLayout1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31.emf"/><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2.xml"/><Relationship Id="rId5" Type="http://schemas.openxmlformats.org/officeDocument/2006/relationships/image" Target="../media/image38.emf"/><Relationship Id="rId4" Type="http://schemas.openxmlformats.org/officeDocument/2006/relationships/image" Target="../media/image3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52BFF2-E319-46C7-5494-484E116CF5AA}"/>
              </a:ext>
            </a:extLst>
          </p:cNvPr>
          <p:cNvSpPr>
            <a:spLocks noGrp="1"/>
          </p:cNvSpPr>
          <p:nvPr>
            <p:ph type="title"/>
          </p:nvPr>
        </p:nvSpPr>
        <p:spPr/>
        <p:txBody>
          <a:bodyPr/>
          <a:lstStyle/>
          <a:p>
            <a:r>
              <a:rPr lang="es-ES" dirty="0" err="1"/>
              <a:t>Ellab</a:t>
            </a:r>
            <a:r>
              <a:rPr lang="es-ES" dirty="0"/>
              <a:t> </a:t>
            </a:r>
            <a:r>
              <a:rPr lang="es-ES" dirty="0" err="1"/>
              <a:t>Monitoring</a:t>
            </a:r>
            <a:r>
              <a:rPr lang="es-ES" dirty="0"/>
              <a:t> </a:t>
            </a:r>
            <a:r>
              <a:rPr lang="es-ES" dirty="0" err="1"/>
              <a:t>Solutions</a:t>
            </a:r>
            <a:endParaRPr lang="es-ES" dirty="0"/>
          </a:p>
        </p:txBody>
      </p:sp>
    </p:spTree>
    <p:extLst>
      <p:ext uri="{BB962C8B-B14F-4D97-AF65-F5344CB8AC3E}">
        <p14:creationId xmlns:p14="http://schemas.microsoft.com/office/powerpoint/2010/main" val="2306578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3F2FE-8825-B014-669C-F3E23B44947D}"/>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2EDBAD14-28B4-9A4E-A47F-A5A7AEE5C7AB}"/>
              </a:ext>
            </a:extLst>
          </p:cNvPr>
          <p:cNvSpPr>
            <a:spLocks noGrp="1"/>
          </p:cNvSpPr>
          <p:nvPr>
            <p:ph type="body" sz="half" idx="10"/>
          </p:nvPr>
        </p:nvSpPr>
        <p:spPr>
          <a:xfrm>
            <a:off x="346437" y="2885695"/>
            <a:ext cx="4991521" cy="3373756"/>
          </a:xfrm>
        </p:spPr>
        <p:txBody>
          <a:bodyPr>
            <a:normAutofit/>
          </a:bodyPr>
          <a:lstStyle/>
          <a:p>
            <a:pPr algn="l" eaLnBrk="1" fontAlgn="auto" hangingPunct="1">
              <a:spcBef>
                <a:spcPts val="0"/>
              </a:spcBef>
              <a:spcAft>
                <a:spcPts val="600"/>
              </a:spcAft>
            </a:pPr>
            <a:r>
              <a:rPr lang="en-US" sz="1400" dirty="0">
                <a:solidFill>
                  <a:schemeClr val="accent2"/>
                </a:solidFill>
                <a:latin typeface="+mn-lt"/>
              </a:rPr>
              <a:t>Scale your environmental monitoring system  </a:t>
            </a:r>
            <a:br>
              <a:rPr lang="en-US" sz="1400" dirty="0">
                <a:solidFill>
                  <a:schemeClr val="accent2"/>
                </a:solidFill>
                <a:latin typeface="+mn-lt"/>
              </a:rPr>
            </a:br>
            <a:r>
              <a:rPr lang="en-US" sz="1400" dirty="0">
                <a:solidFill>
                  <a:schemeClr val="accent2"/>
                </a:solidFill>
                <a:latin typeface="+mn-lt"/>
              </a:rPr>
              <a:t>to suit your growth plans</a:t>
            </a:r>
          </a:p>
          <a:p>
            <a:pPr algn="l" eaLnBrk="1" fontAlgn="auto" hangingPunct="1">
              <a:spcBef>
                <a:spcPts val="0"/>
              </a:spcBef>
              <a:spcAft>
                <a:spcPts val="600"/>
              </a:spcAft>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Manage and grow your environmental monitoring system across multiple sites with local data capture and global system overviews.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Re-organize or optimize your labs and production facilities with easy to re-configure data sensors and transmitters.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Leverage the advantages of cloud-based solutions to enable scalability at minimal marginal efforts.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Easily manage your users and their roles through the Microsoft Azure Active directory.</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endParaRPr lang="es-ES" dirty="0"/>
          </a:p>
        </p:txBody>
      </p:sp>
      <p:sp>
        <p:nvSpPr>
          <p:cNvPr id="3" name="Marcador de texto 2">
            <a:extLst>
              <a:ext uri="{FF2B5EF4-FFF2-40B4-BE49-F238E27FC236}">
                <a16:creationId xmlns:a16="http://schemas.microsoft.com/office/drawing/2014/main" id="{7142136B-CE3A-E63D-AFF9-76882B59F3D7}"/>
              </a:ext>
            </a:extLst>
          </p:cNvPr>
          <p:cNvSpPr>
            <a:spLocks noGrp="1"/>
          </p:cNvSpPr>
          <p:nvPr>
            <p:ph type="body" sz="half" idx="2"/>
          </p:nvPr>
        </p:nvSpPr>
        <p:spPr>
          <a:xfrm>
            <a:off x="340700" y="2530999"/>
            <a:ext cx="5349561" cy="249172"/>
          </a:xfrm>
        </p:spPr>
        <p:txBody>
          <a:bodyPr/>
          <a:lstStyle/>
          <a:p>
            <a:r>
              <a:rPr lang="en-US" dirty="0"/>
              <a:t>Site and team management</a:t>
            </a:r>
          </a:p>
        </p:txBody>
      </p:sp>
      <p:sp>
        <p:nvSpPr>
          <p:cNvPr id="5" name="Rectángulo 4">
            <a:extLst>
              <a:ext uri="{FF2B5EF4-FFF2-40B4-BE49-F238E27FC236}">
                <a16:creationId xmlns:a16="http://schemas.microsoft.com/office/drawing/2014/main" id="{CAB48AB2-8C3C-9352-58C3-3CF5F0C46D96}"/>
              </a:ext>
            </a:extLst>
          </p:cNvPr>
          <p:cNvSpPr/>
          <p:nvPr/>
        </p:nvSpPr>
        <p:spPr>
          <a:xfrm>
            <a:off x="6501740" y="0"/>
            <a:ext cx="569026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Marcador de texto 1">
            <a:extLst>
              <a:ext uri="{FF2B5EF4-FFF2-40B4-BE49-F238E27FC236}">
                <a16:creationId xmlns:a16="http://schemas.microsoft.com/office/drawing/2014/main" id="{3DD081AF-CBD5-8822-70D9-CA75B2B891F8}"/>
              </a:ext>
            </a:extLst>
          </p:cNvPr>
          <p:cNvSpPr txBox="1">
            <a:spLocks/>
          </p:cNvSpPr>
          <p:nvPr/>
        </p:nvSpPr>
        <p:spPr bwMode="auto">
          <a:xfrm>
            <a:off x="8122886" y="1796245"/>
            <a:ext cx="3610829" cy="6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200" b="1" dirty="0">
                <a:solidFill>
                  <a:schemeClr val="tx1"/>
                </a:solidFill>
                <a:latin typeface="+mn-lt"/>
              </a:rPr>
              <a:t>Scalable / </a:t>
            </a:r>
            <a:r>
              <a:rPr lang="en-US" sz="1200" b="1" dirty="0" err="1">
                <a:solidFill>
                  <a:schemeClr val="tx1"/>
                </a:solidFill>
                <a:latin typeface="+mn-lt"/>
              </a:rPr>
              <a:t>multisites</a:t>
            </a:r>
            <a:r>
              <a:rPr lang="en-US" sz="1200" b="1" dirty="0">
                <a:solidFill>
                  <a:schemeClr val="tx1"/>
                </a:solidFill>
              </a:rPr>
              <a:t>:</a:t>
            </a:r>
            <a:br>
              <a:rPr lang="en-US" sz="1200" b="0" dirty="0">
                <a:solidFill>
                  <a:schemeClr val="bg2"/>
                </a:solidFill>
                <a:latin typeface="+mn-lt"/>
              </a:rPr>
            </a:br>
            <a:r>
              <a:rPr lang="en-US" sz="1200" b="0" dirty="0">
                <a:solidFill>
                  <a:schemeClr val="bg2"/>
                </a:solidFill>
                <a:latin typeface="+mn-lt"/>
              </a:rPr>
              <a:t>The global system display and reporting allows for a consolidated overview of how your installation is doing.</a:t>
            </a:r>
          </a:p>
        </p:txBody>
      </p:sp>
      <p:sp>
        <p:nvSpPr>
          <p:cNvPr id="9" name="Elipse 8">
            <a:extLst>
              <a:ext uri="{FF2B5EF4-FFF2-40B4-BE49-F238E27FC236}">
                <a16:creationId xmlns:a16="http://schemas.microsoft.com/office/drawing/2014/main" id="{9FE4BEBB-94C1-DB4C-2643-B36D3F5600C1}"/>
              </a:ext>
            </a:extLst>
          </p:cNvPr>
          <p:cNvSpPr/>
          <p:nvPr/>
        </p:nvSpPr>
        <p:spPr>
          <a:xfrm>
            <a:off x="7251548" y="1756596"/>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21" name="Conector recto 20">
            <a:extLst>
              <a:ext uri="{FF2B5EF4-FFF2-40B4-BE49-F238E27FC236}">
                <a16:creationId xmlns:a16="http://schemas.microsoft.com/office/drawing/2014/main" id="{FB8E965D-5518-1039-4BCE-14FC2043AD30}"/>
              </a:ext>
            </a:extLst>
          </p:cNvPr>
          <p:cNvCxnSpPr>
            <a:cxnSpLocks/>
          </p:cNvCxnSpPr>
          <p:nvPr/>
        </p:nvCxnSpPr>
        <p:spPr>
          <a:xfrm>
            <a:off x="7251548" y="284272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26" name="Elipse 25">
            <a:extLst>
              <a:ext uri="{FF2B5EF4-FFF2-40B4-BE49-F238E27FC236}">
                <a16:creationId xmlns:a16="http://schemas.microsoft.com/office/drawing/2014/main" id="{B29FCCF0-76B2-4CF7-0669-950BE79E1893}"/>
              </a:ext>
            </a:extLst>
          </p:cNvPr>
          <p:cNvSpPr/>
          <p:nvPr/>
        </p:nvSpPr>
        <p:spPr>
          <a:xfrm>
            <a:off x="7251548" y="3036326"/>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28" name="Conector recto 27">
            <a:extLst>
              <a:ext uri="{FF2B5EF4-FFF2-40B4-BE49-F238E27FC236}">
                <a16:creationId xmlns:a16="http://schemas.microsoft.com/office/drawing/2014/main" id="{BA3CBDA9-DBEC-571C-EB4B-0933121E65A3}"/>
              </a:ext>
            </a:extLst>
          </p:cNvPr>
          <p:cNvCxnSpPr>
            <a:cxnSpLocks/>
          </p:cNvCxnSpPr>
          <p:nvPr/>
        </p:nvCxnSpPr>
        <p:spPr>
          <a:xfrm>
            <a:off x="7251548" y="391365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31" name="Elipse 30">
            <a:extLst>
              <a:ext uri="{FF2B5EF4-FFF2-40B4-BE49-F238E27FC236}">
                <a16:creationId xmlns:a16="http://schemas.microsoft.com/office/drawing/2014/main" id="{1FE3A10C-B6F2-CB12-2A40-737EBCC104DB}"/>
              </a:ext>
            </a:extLst>
          </p:cNvPr>
          <p:cNvSpPr/>
          <p:nvPr/>
        </p:nvSpPr>
        <p:spPr>
          <a:xfrm>
            <a:off x="7251548" y="4144518"/>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2" name="Título 3">
            <a:extLst>
              <a:ext uri="{FF2B5EF4-FFF2-40B4-BE49-F238E27FC236}">
                <a16:creationId xmlns:a16="http://schemas.microsoft.com/office/drawing/2014/main" id="{20AD84BB-90E7-6D5A-6D31-9394C0E30A31}"/>
              </a:ext>
            </a:extLst>
          </p:cNvPr>
          <p:cNvSpPr>
            <a:spLocks noGrp="1"/>
          </p:cNvSpPr>
          <p:nvPr>
            <p:ph type="title"/>
          </p:nvPr>
        </p:nvSpPr>
        <p:spPr>
          <a:xfrm>
            <a:off x="334962" y="965049"/>
            <a:ext cx="5690260" cy="1472350"/>
          </a:xfrm>
        </p:spPr>
        <p:txBody>
          <a:bodyPr/>
          <a:lstStyle/>
          <a:p>
            <a:r>
              <a:rPr lang="en-US" dirty="0"/>
              <a:t>Optimize alarms and resources without compromising on quality</a:t>
            </a:r>
          </a:p>
        </p:txBody>
      </p:sp>
      <p:pic>
        <p:nvPicPr>
          <p:cNvPr id="14" name="Imagen 13">
            <a:extLst>
              <a:ext uri="{FF2B5EF4-FFF2-40B4-BE49-F238E27FC236}">
                <a16:creationId xmlns:a16="http://schemas.microsoft.com/office/drawing/2014/main" id="{05FEF710-F210-B067-CE87-1185F99218E4}"/>
              </a:ext>
            </a:extLst>
          </p:cNvPr>
          <p:cNvPicPr>
            <a:picLocks noChangeAspect="1"/>
          </p:cNvPicPr>
          <p:nvPr/>
        </p:nvPicPr>
        <p:blipFill>
          <a:blip r:embed="rId2"/>
          <a:stretch>
            <a:fillRect/>
          </a:stretch>
        </p:blipFill>
        <p:spPr>
          <a:xfrm>
            <a:off x="7417325" y="1908472"/>
            <a:ext cx="331704" cy="430509"/>
          </a:xfrm>
          <a:prstGeom prst="rect">
            <a:avLst/>
          </a:prstGeom>
        </p:spPr>
      </p:pic>
      <p:sp>
        <p:nvSpPr>
          <p:cNvPr id="15" name="Marcador de texto 1">
            <a:extLst>
              <a:ext uri="{FF2B5EF4-FFF2-40B4-BE49-F238E27FC236}">
                <a16:creationId xmlns:a16="http://schemas.microsoft.com/office/drawing/2014/main" id="{5E26C346-D477-F65C-F90B-595B04C1EFA9}"/>
              </a:ext>
            </a:extLst>
          </p:cNvPr>
          <p:cNvSpPr txBox="1">
            <a:spLocks/>
          </p:cNvSpPr>
          <p:nvPr/>
        </p:nvSpPr>
        <p:spPr bwMode="auto">
          <a:xfrm>
            <a:off x="8122886" y="3034645"/>
            <a:ext cx="3610829" cy="6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200" b="1" dirty="0">
                <a:solidFill>
                  <a:schemeClr val="tx1"/>
                </a:solidFill>
                <a:latin typeface="+mn-lt"/>
              </a:rPr>
              <a:t>Cloud solution</a:t>
            </a:r>
            <a:r>
              <a:rPr lang="en-US" sz="1200" b="1" dirty="0">
                <a:solidFill>
                  <a:schemeClr val="tx1"/>
                </a:solidFill>
              </a:rPr>
              <a:t>:</a:t>
            </a:r>
            <a:br>
              <a:rPr lang="en-US" sz="1200" b="0" dirty="0">
                <a:solidFill>
                  <a:schemeClr val="bg2"/>
                </a:solidFill>
                <a:latin typeface="+mn-lt"/>
              </a:rPr>
            </a:br>
            <a:r>
              <a:rPr lang="en-US" sz="1200" b="0" dirty="0">
                <a:solidFill>
                  <a:schemeClr val="bg2"/>
                </a:solidFill>
                <a:latin typeface="+mn-lt"/>
              </a:rPr>
              <a:t>Point to 1 of 78 global datacenters in MS Azure to stay in control of your data. </a:t>
            </a:r>
          </a:p>
        </p:txBody>
      </p:sp>
      <p:sp>
        <p:nvSpPr>
          <p:cNvPr id="16" name="Marcador de texto 1">
            <a:extLst>
              <a:ext uri="{FF2B5EF4-FFF2-40B4-BE49-F238E27FC236}">
                <a16:creationId xmlns:a16="http://schemas.microsoft.com/office/drawing/2014/main" id="{353D933F-3995-E27C-515D-560FE06C062E}"/>
              </a:ext>
            </a:extLst>
          </p:cNvPr>
          <p:cNvSpPr txBox="1">
            <a:spLocks/>
          </p:cNvSpPr>
          <p:nvPr/>
        </p:nvSpPr>
        <p:spPr bwMode="auto">
          <a:xfrm>
            <a:off x="8122886" y="4157844"/>
            <a:ext cx="3610829" cy="10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775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600" b="1" dirty="0">
                <a:solidFill>
                  <a:schemeClr val="tx1"/>
                </a:solidFill>
                <a:latin typeface="+mn-lt"/>
              </a:rPr>
              <a:t>Expandable installation</a:t>
            </a:r>
            <a:r>
              <a:rPr lang="en-US" sz="1600" b="1" dirty="0">
                <a:solidFill>
                  <a:schemeClr val="tx1"/>
                </a:solidFill>
              </a:rPr>
              <a:t>:</a:t>
            </a:r>
            <a:br>
              <a:rPr lang="en-US" sz="1600" b="0" dirty="0">
                <a:solidFill>
                  <a:schemeClr val="bg2"/>
                </a:solidFill>
                <a:latin typeface="+mn-lt"/>
              </a:rPr>
            </a:br>
            <a:r>
              <a:rPr lang="en-US" sz="1600" b="0" dirty="0">
                <a:solidFill>
                  <a:schemeClr val="bg2"/>
                </a:solidFill>
                <a:latin typeface="+mn-lt"/>
              </a:rPr>
              <a:t>Systems can be extended easily with as many measuring points as your desire. Grow with us as you need more areas included or you are </a:t>
            </a:r>
            <a:br>
              <a:rPr lang="en-US" sz="1600" b="0" dirty="0">
                <a:solidFill>
                  <a:schemeClr val="bg2"/>
                </a:solidFill>
                <a:latin typeface="+mn-lt"/>
              </a:rPr>
            </a:br>
            <a:r>
              <a:rPr lang="en-US" sz="1600" b="0" dirty="0">
                <a:solidFill>
                  <a:schemeClr val="bg2"/>
                </a:solidFill>
                <a:latin typeface="+mn-lt"/>
              </a:rPr>
              <a:t>re-organizing your Lab. </a:t>
            </a:r>
          </a:p>
          <a:p>
            <a:pPr eaLnBrk="1" fontAlgn="auto" hangingPunct="1">
              <a:lnSpc>
                <a:spcPct val="120000"/>
              </a:lnSpc>
              <a:spcBef>
                <a:spcPts val="0"/>
              </a:spcBef>
              <a:spcAft>
                <a:spcPts val="0"/>
              </a:spcAft>
            </a:pPr>
            <a:endParaRPr lang="en-US" sz="1600" b="0" dirty="0">
              <a:solidFill>
                <a:schemeClr val="bg2"/>
              </a:solidFill>
              <a:latin typeface="+mn-lt"/>
            </a:endParaRPr>
          </a:p>
          <a:p>
            <a:pPr eaLnBrk="1" fontAlgn="auto" hangingPunct="1">
              <a:lnSpc>
                <a:spcPct val="120000"/>
              </a:lnSpc>
              <a:spcBef>
                <a:spcPts val="0"/>
              </a:spcBef>
              <a:spcAft>
                <a:spcPts val="0"/>
              </a:spcAft>
            </a:pPr>
            <a:endParaRPr lang="en-US" sz="1600" b="0" dirty="0">
              <a:solidFill>
                <a:schemeClr val="bg2"/>
              </a:solidFill>
              <a:latin typeface="+mn-lt"/>
            </a:endParaRPr>
          </a:p>
        </p:txBody>
      </p:sp>
      <p:pic>
        <p:nvPicPr>
          <p:cNvPr id="17" name="Imagen 16">
            <a:extLst>
              <a:ext uri="{FF2B5EF4-FFF2-40B4-BE49-F238E27FC236}">
                <a16:creationId xmlns:a16="http://schemas.microsoft.com/office/drawing/2014/main" id="{A0093B05-DE55-14E5-0EE0-6D1457E559BD}"/>
              </a:ext>
            </a:extLst>
          </p:cNvPr>
          <p:cNvPicPr>
            <a:picLocks noChangeAspect="1"/>
          </p:cNvPicPr>
          <p:nvPr/>
        </p:nvPicPr>
        <p:blipFill>
          <a:blip r:embed="rId3"/>
          <a:stretch>
            <a:fillRect/>
          </a:stretch>
        </p:blipFill>
        <p:spPr>
          <a:xfrm>
            <a:off x="7366925" y="3224995"/>
            <a:ext cx="445579" cy="343315"/>
          </a:xfrm>
          <a:prstGeom prst="rect">
            <a:avLst/>
          </a:prstGeom>
        </p:spPr>
      </p:pic>
      <p:pic>
        <p:nvPicPr>
          <p:cNvPr id="18" name="Imagen 17">
            <a:extLst>
              <a:ext uri="{FF2B5EF4-FFF2-40B4-BE49-F238E27FC236}">
                <a16:creationId xmlns:a16="http://schemas.microsoft.com/office/drawing/2014/main" id="{47C4C81B-0758-F2BA-95C2-0BF99A0B9BDC}"/>
              </a:ext>
            </a:extLst>
          </p:cNvPr>
          <p:cNvPicPr>
            <a:picLocks noChangeAspect="1"/>
          </p:cNvPicPr>
          <p:nvPr/>
        </p:nvPicPr>
        <p:blipFill>
          <a:blip r:embed="rId4"/>
          <a:stretch>
            <a:fillRect/>
          </a:stretch>
        </p:blipFill>
        <p:spPr>
          <a:xfrm>
            <a:off x="7389811" y="4316179"/>
            <a:ext cx="399888" cy="399888"/>
          </a:xfrm>
          <a:prstGeom prst="rect">
            <a:avLst/>
          </a:prstGeom>
        </p:spPr>
      </p:pic>
    </p:spTree>
    <p:extLst>
      <p:ext uri="{BB962C8B-B14F-4D97-AF65-F5344CB8AC3E}">
        <p14:creationId xmlns:p14="http://schemas.microsoft.com/office/powerpoint/2010/main" val="101123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5B81C-A426-1B7B-FF7D-DA0B839AD49C}"/>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628E7BE-D010-E249-6C03-BADF953F3BAE}"/>
              </a:ext>
            </a:extLst>
          </p:cNvPr>
          <p:cNvSpPr>
            <a:spLocks noGrp="1"/>
          </p:cNvSpPr>
          <p:nvPr>
            <p:ph type="body" sz="half" idx="2"/>
          </p:nvPr>
        </p:nvSpPr>
        <p:spPr>
          <a:xfrm>
            <a:off x="371475" y="3053800"/>
            <a:ext cx="5820098" cy="375200"/>
          </a:xfrm>
        </p:spPr>
        <p:txBody>
          <a:bodyPr/>
          <a:lstStyle/>
          <a:p>
            <a:r>
              <a:rPr lang="en-GB" dirty="0"/>
              <a:t>Acknowledgement required</a:t>
            </a:r>
          </a:p>
          <a:p>
            <a:r>
              <a:rPr lang="en-US" dirty="0"/>
              <a:t> </a:t>
            </a:r>
          </a:p>
          <a:p>
            <a:endParaRPr lang="en-US" dirty="0"/>
          </a:p>
          <a:p>
            <a:endParaRPr lang="es-ES" dirty="0"/>
          </a:p>
        </p:txBody>
      </p:sp>
      <p:sp>
        <p:nvSpPr>
          <p:cNvPr id="4" name="Título 3">
            <a:extLst>
              <a:ext uri="{FF2B5EF4-FFF2-40B4-BE49-F238E27FC236}">
                <a16:creationId xmlns:a16="http://schemas.microsoft.com/office/drawing/2014/main" id="{86EEE958-D6F5-D3C7-EA5D-4CA054C58A2F}"/>
              </a:ext>
            </a:extLst>
          </p:cNvPr>
          <p:cNvSpPr>
            <a:spLocks noGrp="1"/>
          </p:cNvSpPr>
          <p:nvPr>
            <p:ph type="title"/>
          </p:nvPr>
        </p:nvSpPr>
        <p:spPr>
          <a:xfrm>
            <a:off x="359999" y="1155435"/>
            <a:ext cx="5932313" cy="1654299"/>
          </a:xfrm>
        </p:spPr>
        <p:txBody>
          <a:bodyPr/>
          <a:lstStyle/>
          <a:p>
            <a:r>
              <a:rPr lang="en-GB" sz="4400" dirty="0"/>
              <a:t>Alarms Resolution </a:t>
            </a:r>
            <a:br>
              <a:rPr lang="en-GB" sz="4400" dirty="0"/>
            </a:br>
            <a:r>
              <a:rPr lang="en-GB" sz="4400" dirty="0"/>
              <a:t>&amp; Acknowledgement Flow diagram</a:t>
            </a:r>
            <a:endParaRPr lang="es-ES" dirty="0"/>
          </a:p>
        </p:txBody>
      </p:sp>
    </p:spTree>
    <p:extLst>
      <p:ext uri="{BB962C8B-B14F-4D97-AF65-F5344CB8AC3E}">
        <p14:creationId xmlns:p14="http://schemas.microsoft.com/office/powerpoint/2010/main" val="93637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4081-AFBE-CD61-61B0-AF0301470FBE}"/>
            </a:ext>
          </a:extLst>
        </p:cNvPr>
        <p:cNvGrpSpPr/>
        <p:nvPr/>
      </p:nvGrpSpPr>
      <p:grpSpPr>
        <a:xfrm>
          <a:off x="0" y="0"/>
          <a:ext cx="0" cy="0"/>
          <a:chOff x="0" y="0"/>
          <a:chExt cx="0" cy="0"/>
        </a:xfrm>
      </p:grpSpPr>
      <p:sp>
        <p:nvSpPr>
          <p:cNvPr id="22" name="Marcador de texto 2">
            <a:extLst>
              <a:ext uri="{FF2B5EF4-FFF2-40B4-BE49-F238E27FC236}">
                <a16:creationId xmlns:a16="http://schemas.microsoft.com/office/drawing/2014/main" id="{A409F706-5B06-4DEF-3D33-36101451A9B1}"/>
              </a:ext>
            </a:extLst>
          </p:cNvPr>
          <p:cNvSpPr txBox="1">
            <a:spLocks/>
          </p:cNvSpPr>
          <p:nvPr/>
        </p:nvSpPr>
        <p:spPr bwMode="auto">
          <a:xfrm>
            <a:off x="346438" y="2537160"/>
            <a:ext cx="2877209" cy="22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dirty="0"/>
              <a:t>Acknowledgement required</a:t>
            </a:r>
          </a:p>
        </p:txBody>
      </p:sp>
      <p:sp>
        <p:nvSpPr>
          <p:cNvPr id="23" name="Título 3">
            <a:extLst>
              <a:ext uri="{FF2B5EF4-FFF2-40B4-BE49-F238E27FC236}">
                <a16:creationId xmlns:a16="http://schemas.microsoft.com/office/drawing/2014/main" id="{25266184-434B-66D2-4A01-D4CCC9E5965B}"/>
              </a:ext>
            </a:extLst>
          </p:cNvPr>
          <p:cNvSpPr txBox="1">
            <a:spLocks/>
          </p:cNvSpPr>
          <p:nvPr/>
        </p:nvSpPr>
        <p:spPr bwMode="auto">
          <a:xfrm>
            <a:off x="346438" y="965049"/>
            <a:ext cx="5128191" cy="1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GB" sz="3600" dirty="0"/>
              <a:t>Alarms Resolution </a:t>
            </a:r>
            <a:br>
              <a:rPr lang="en-GB" sz="3600" dirty="0"/>
            </a:br>
            <a:r>
              <a:rPr lang="en-GB" sz="3600" dirty="0"/>
              <a:t>&amp; Acknowledgement Flow diagram</a:t>
            </a:r>
            <a:endParaRPr lang="es-ES" dirty="0"/>
          </a:p>
        </p:txBody>
      </p:sp>
      <p:pic>
        <p:nvPicPr>
          <p:cNvPr id="19" name="Imagen 18">
            <a:extLst>
              <a:ext uri="{FF2B5EF4-FFF2-40B4-BE49-F238E27FC236}">
                <a16:creationId xmlns:a16="http://schemas.microsoft.com/office/drawing/2014/main" id="{D45A7700-FC96-5B44-1D67-9C78D5A617A7}"/>
              </a:ext>
            </a:extLst>
          </p:cNvPr>
          <p:cNvPicPr>
            <a:picLocks noChangeAspect="1"/>
          </p:cNvPicPr>
          <p:nvPr/>
        </p:nvPicPr>
        <p:blipFill>
          <a:blip r:embed="rId2"/>
          <a:stretch>
            <a:fillRect/>
          </a:stretch>
        </p:blipFill>
        <p:spPr>
          <a:xfrm>
            <a:off x="1432601" y="186507"/>
            <a:ext cx="10659651" cy="6605581"/>
          </a:xfrm>
          <a:prstGeom prst="rect">
            <a:avLst/>
          </a:prstGeom>
        </p:spPr>
      </p:pic>
    </p:spTree>
    <p:extLst>
      <p:ext uri="{BB962C8B-B14F-4D97-AF65-F5344CB8AC3E}">
        <p14:creationId xmlns:p14="http://schemas.microsoft.com/office/powerpoint/2010/main" val="93930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2FD5-CC11-4758-6120-2481DCF984E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B7300275-3FA1-183B-FAD4-1F447DCFABFD}"/>
              </a:ext>
            </a:extLst>
          </p:cNvPr>
          <p:cNvSpPr>
            <a:spLocks noGrp="1"/>
          </p:cNvSpPr>
          <p:nvPr>
            <p:ph type="body" sz="half" idx="2"/>
          </p:nvPr>
        </p:nvSpPr>
        <p:spPr>
          <a:xfrm>
            <a:off x="371475" y="3053801"/>
            <a:ext cx="5820098" cy="727786"/>
          </a:xfrm>
        </p:spPr>
        <p:txBody>
          <a:bodyPr/>
          <a:lstStyle/>
          <a:p>
            <a:r>
              <a:rPr lang="en-GB" dirty="0"/>
              <a:t>Viewing and Acknowledging </a:t>
            </a:r>
            <a:br>
              <a:rPr lang="en-GB" dirty="0"/>
            </a:br>
            <a:r>
              <a:rPr lang="en-GB" dirty="0"/>
              <a:t>an alarm via Mobile App</a:t>
            </a:r>
          </a:p>
          <a:p>
            <a:endParaRPr lang="en-GB" dirty="0"/>
          </a:p>
          <a:p>
            <a:r>
              <a:rPr lang="en-US" dirty="0"/>
              <a:t> </a:t>
            </a:r>
          </a:p>
          <a:p>
            <a:endParaRPr lang="en-US" dirty="0"/>
          </a:p>
          <a:p>
            <a:endParaRPr lang="es-ES" dirty="0"/>
          </a:p>
        </p:txBody>
      </p:sp>
      <p:sp>
        <p:nvSpPr>
          <p:cNvPr id="4" name="Título 3">
            <a:extLst>
              <a:ext uri="{FF2B5EF4-FFF2-40B4-BE49-F238E27FC236}">
                <a16:creationId xmlns:a16="http://schemas.microsoft.com/office/drawing/2014/main" id="{6046EF82-8C22-E15E-EBDA-6CA7887B1A4D}"/>
              </a:ext>
            </a:extLst>
          </p:cNvPr>
          <p:cNvSpPr>
            <a:spLocks noGrp="1"/>
          </p:cNvSpPr>
          <p:nvPr>
            <p:ph type="title"/>
          </p:nvPr>
        </p:nvSpPr>
        <p:spPr>
          <a:xfrm>
            <a:off x="359999" y="1155435"/>
            <a:ext cx="5932313" cy="1654299"/>
          </a:xfrm>
        </p:spPr>
        <p:txBody>
          <a:bodyPr/>
          <a:lstStyle/>
          <a:p>
            <a:r>
              <a:rPr lang="en-GB" sz="4400" dirty="0"/>
              <a:t>Mobile phone Application </a:t>
            </a:r>
            <a:br>
              <a:rPr lang="en-GB" sz="4400" dirty="0"/>
            </a:br>
            <a:r>
              <a:rPr lang="en-GB" sz="4400" dirty="0"/>
              <a:t>(iPhone &amp; Android)</a:t>
            </a:r>
            <a:endParaRPr lang="es-ES" dirty="0"/>
          </a:p>
        </p:txBody>
      </p:sp>
    </p:spTree>
    <p:extLst>
      <p:ext uri="{BB962C8B-B14F-4D97-AF65-F5344CB8AC3E}">
        <p14:creationId xmlns:p14="http://schemas.microsoft.com/office/powerpoint/2010/main" val="7830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1">
            <a:extLst>
              <a:ext uri="{FF2B5EF4-FFF2-40B4-BE49-F238E27FC236}">
                <a16:creationId xmlns:a16="http://schemas.microsoft.com/office/drawing/2014/main" id="{191D66FA-87FE-1E54-C75A-20B88D70EF9C}"/>
              </a:ext>
            </a:extLst>
          </p:cNvPr>
          <p:cNvSpPr txBox="1">
            <a:spLocks/>
          </p:cNvSpPr>
          <p:nvPr/>
        </p:nvSpPr>
        <p:spPr bwMode="auto">
          <a:xfrm>
            <a:off x="346439" y="5818720"/>
            <a:ext cx="1779979" cy="3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00000"/>
              </a:lnSpc>
              <a:spcBef>
                <a:spcPts val="0"/>
              </a:spcBef>
              <a:spcAft>
                <a:spcPts val="0"/>
              </a:spcAft>
            </a:pPr>
            <a:r>
              <a:rPr lang="en-US" sz="900" b="0" dirty="0">
                <a:solidFill>
                  <a:schemeClr val="bg1"/>
                </a:solidFill>
                <a:latin typeface="+mn-lt"/>
              </a:rPr>
              <a:t>Secure &amp; Audit</a:t>
            </a:r>
          </a:p>
          <a:p>
            <a:pPr eaLnBrk="1" fontAlgn="auto" hangingPunct="1">
              <a:lnSpc>
                <a:spcPct val="100000"/>
              </a:lnSpc>
              <a:spcBef>
                <a:spcPts val="0"/>
              </a:spcBef>
              <a:spcAft>
                <a:spcPts val="0"/>
              </a:spcAft>
            </a:pPr>
            <a:r>
              <a:rPr lang="en-US" sz="900" b="0" dirty="0">
                <a:solidFill>
                  <a:schemeClr val="bg1"/>
                </a:solidFill>
                <a:latin typeface="+mn-lt"/>
              </a:rPr>
              <a:t>Trail Traceable</a:t>
            </a:r>
          </a:p>
        </p:txBody>
      </p:sp>
      <p:sp>
        <p:nvSpPr>
          <p:cNvPr id="6" name="Marcador de texto 2">
            <a:extLst>
              <a:ext uri="{FF2B5EF4-FFF2-40B4-BE49-F238E27FC236}">
                <a16:creationId xmlns:a16="http://schemas.microsoft.com/office/drawing/2014/main" id="{94AD7BD9-A584-355E-F3FF-A46752F7B2B0}"/>
              </a:ext>
            </a:extLst>
          </p:cNvPr>
          <p:cNvSpPr txBox="1">
            <a:spLocks/>
          </p:cNvSpPr>
          <p:nvPr/>
        </p:nvSpPr>
        <p:spPr bwMode="auto">
          <a:xfrm>
            <a:off x="346438" y="1611824"/>
            <a:ext cx="3230751" cy="3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050" dirty="0">
                <a:solidFill>
                  <a:schemeClr val="bg1"/>
                </a:solidFill>
              </a:rPr>
              <a:t>Viewing and Acknowledging </a:t>
            </a:r>
            <a:br>
              <a:rPr lang="en-US" sz="1050" dirty="0">
                <a:solidFill>
                  <a:schemeClr val="bg1"/>
                </a:solidFill>
              </a:rPr>
            </a:br>
            <a:r>
              <a:rPr lang="en-US" sz="1050" dirty="0">
                <a:solidFill>
                  <a:schemeClr val="bg1"/>
                </a:solidFill>
              </a:rPr>
              <a:t>an alarm via Mobile App</a:t>
            </a:r>
          </a:p>
          <a:p>
            <a:pPr>
              <a:lnSpc>
                <a:spcPct val="100000"/>
              </a:lnSpc>
            </a:pPr>
            <a:endParaRPr lang="en-US" sz="1050" dirty="0">
              <a:solidFill>
                <a:schemeClr val="bg1"/>
              </a:solidFill>
            </a:endParaRPr>
          </a:p>
        </p:txBody>
      </p:sp>
      <p:sp>
        <p:nvSpPr>
          <p:cNvPr id="7" name="Título 3">
            <a:extLst>
              <a:ext uri="{FF2B5EF4-FFF2-40B4-BE49-F238E27FC236}">
                <a16:creationId xmlns:a16="http://schemas.microsoft.com/office/drawing/2014/main" id="{4AA8E1BE-5E67-311F-6745-388B03D00909}"/>
              </a:ext>
            </a:extLst>
          </p:cNvPr>
          <p:cNvSpPr txBox="1">
            <a:spLocks/>
          </p:cNvSpPr>
          <p:nvPr/>
        </p:nvSpPr>
        <p:spPr bwMode="auto">
          <a:xfrm>
            <a:off x="334962" y="965049"/>
            <a:ext cx="5918604" cy="6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2000" dirty="0"/>
              <a:t>Mobile phone Application </a:t>
            </a:r>
            <a:br>
              <a:rPr lang="en-US" sz="2000" dirty="0"/>
            </a:br>
            <a:r>
              <a:rPr lang="en-US" sz="2000" dirty="0"/>
              <a:t>(iPhone &amp; Android)</a:t>
            </a:r>
            <a:endParaRPr lang="es-ES" sz="2000" dirty="0"/>
          </a:p>
        </p:txBody>
      </p:sp>
      <p:pic>
        <p:nvPicPr>
          <p:cNvPr id="8" name="Imagen 7">
            <a:extLst>
              <a:ext uri="{FF2B5EF4-FFF2-40B4-BE49-F238E27FC236}">
                <a16:creationId xmlns:a16="http://schemas.microsoft.com/office/drawing/2014/main" id="{BD47DFE1-4DFB-01DE-9909-82210401D59D}"/>
              </a:ext>
            </a:extLst>
          </p:cNvPr>
          <p:cNvPicPr>
            <a:picLocks noChangeAspect="1"/>
          </p:cNvPicPr>
          <p:nvPr/>
        </p:nvPicPr>
        <p:blipFill>
          <a:blip r:embed="rId2"/>
          <a:stretch>
            <a:fillRect/>
          </a:stretch>
        </p:blipFill>
        <p:spPr>
          <a:xfrm>
            <a:off x="334962" y="2076773"/>
            <a:ext cx="1791456" cy="3658740"/>
          </a:xfrm>
          <a:prstGeom prst="rect">
            <a:avLst/>
          </a:prstGeom>
        </p:spPr>
      </p:pic>
      <p:pic>
        <p:nvPicPr>
          <p:cNvPr id="9" name="Imagen 8">
            <a:extLst>
              <a:ext uri="{FF2B5EF4-FFF2-40B4-BE49-F238E27FC236}">
                <a16:creationId xmlns:a16="http://schemas.microsoft.com/office/drawing/2014/main" id="{18191AB3-89BA-2921-AE5C-9B2EC6CE3A0E}"/>
              </a:ext>
            </a:extLst>
          </p:cNvPr>
          <p:cNvPicPr>
            <a:picLocks noChangeAspect="1"/>
          </p:cNvPicPr>
          <p:nvPr/>
        </p:nvPicPr>
        <p:blipFill>
          <a:blip r:embed="rId3"/>
          <a:stretch>
            <a:fillRect/>
          </a:stretch>
        </p:blipFill>
        <p:spPr>
          <a:xfrm>
            <a:off x="2267297" y="2076773"/>
            <a:ext cx="1791456" cy="3658740"/>
          </a:xfrm>
          <a:prstGeom prst="rect">
            <a:avLst/>
          </a:prstGeom>
        </p:spPr>
      </p:pic>
      <p:pic>
        <p:nvPicPr>
          <p:cNvPr id="10" name="Imagen 9">
            <a:extLst>
              <a:ext uri="{FF2B5EF4-FFF2-40B4-BE49-F238E27FC236}">
                <a16:creationId xmlns:a16="http://schemas.microsoft.com/office/drawing/2014/main" id="{DC5C1677-DFCD-3739-CF92-92F75FF38612}"/>
              </a:ext>
            </a:extLst>
          </p:cNvPr>
          <p:cNvPicPr>
            <a:picLocks noChangeAspect="1"/>
          </p:cNvPicPr>
          <p:nvPr/>
        </p:nvPicPr>
        <p:blipFill>
          <a:blip r:embed="rId4"/>
          <a:stretch>
            <a:fillRect/>
          </a:stretch>
        </p:blipFill>
        <p:spPr>
          <a:xfrm>
            <a:off x="4199632" y="2076771"/>
            <a:ext cx="1791456" cy="3658741"/>
          </a:xfrm>
          <a:prstGeom prst="rect">
            <a:avLst/>
          </a:prstGeom>
        </p:spPr>
      </p:pic>
      <p:pic>
        <p:nvPicPr>
          <p:cNvPr id="11" name="Imagen 10">
            <a:extLst>
              <a:ext uri="{FF2B5EF4-FFF2-40B4-BE49-F238E27FC236}">
                <a16:creationId xmlns:a16="http://schemas.microsoft.com/office/drawing/2014/main" id="{F15ABF71-4F59-0C21-CFA1-565C5002792D}"/>
              </a:ext>
            </a:extLst>
          </p:cNvPr>
          <p:cNvPicPr>
            <a:picLocks noChangeAspect="1"/>
          </p:cNvPicPr>
          <p:nvPr/>
        </p:nvPicPr>
        <p:blipFill>
          <a:blip r:embed="rId5"/>
          <a:stretch>
            <a:fillRect/>
          </a:stretch>
        </p:blipFill>
        <p:spPr>
          <a:xfrm>
            <a:off x="6131967" y="2076770"/>
            <a:ext cx="1791456" cy="3658741"/>
          </a:xfrm>
          <a:prstGeom prst="rect">
            <a:avLst/>
          </a:prstGeom>
        </p:spPr>
      </p:pic>
      <p:pic>
        <p:nvPicPr>
          <p:cNvPr id="12" name="Imagen 11">
            <a:extLst>
              <a:ext uri="{FF2B5EF4-FFF2-40B4-BE49-F238E27FC236}">
                <a16:creationId xmlns:a16="http://schemas.microsoft.com/office/drawing/2014/main" id="{788C8908-DDFF-43A1-27AC-27D9B74D988B}"/>
              </a:ext>
            </a:extLst>
          </p:cNvPr>
          <p:cNvPicPr>
            <a:picLocks noChangeAspect="1"/>
          </p:cNvPicPr>
          <p:nvPr/>
        </p:nvPicPr>
        <p:blipFill>
          <a:blip r:embed="rId6"/>
          <a:stretch>
            <a:fillRect/>
          </a:stretch>
        </p:blipFill>
        <p:spPr>
          <a:xfrm>
            <a:off x="8064302" y="2076769"/>
            <a:ext cx="1791456" cy="3658741"/>
          </a:xfrm>
          <a:prstGeom prst="rect">
            <a:avLst/>
          </a:prstGeom>
        </p:spPr>
      </p:pic>
      <p:pic>
        <p:nvPicPr>
          <p:cNvPr id="13" name="Imagen 12">
            <a:extLst>
              <a:ext uri="{FF2B5EF4-FFF2-40B4-BE49-F238E27FC236}">
                <a16:creationId xmlns:a16="http://schemas.microsoft.com/office/drawing/2014/main" id="{D6AFCA62-182C-70C8-66A7-2B3DA147E0E2}"/>
              </a:ext>
            </a:extLst>
          </p:cNvPr>
          <p:cNvPicPr>
            <a:picLocks noChangeAspect="1"/>
          </p:cNvPicPr>
          <p:nvPr/>
        </p:nvPicPr>
        <p:blipFill>
          <a:blip r:embed="rId7"/>
          <a:stretch>
            <a:fillRect/>
          </a:stretch>
        </p:blipFill>
        <p:spPr>
          <a:xfrm>
            <a:off x="9996637" y="2076768"/>
            <a:ext cx="1791457" cy="3658742"/>
          </a:xfrm>
          <a:prstGeom prst="rect">
            <a:avLst/>
          </a:prstGeom>
        </p:spPr>
      </p:pic>
      <p:sp>
        <p:nvSpPr>
          <p:cNvPr id="14" name="Marcador de texto 1">
            <a:extLst>
              <a:ext uri="{FF2B5EF4-FFF2-40B4-BE49-F238E27FC236}">
                <a16:creationId xmlns:a16="http://schemas.microsoft.com/office/drawing/2014/main" id="{D84373C0-35F3-8482-16F1-DE6F8560AB10}"/>
              </a:ext>
            </a:extLst>
          </p:cNvPr>
          <p:cNvSpPr txBox="1">
            <a:spLocks/>
          </p:cNvSpPr>
          <p:nvPr/>
        </p:nvSpPr>
        <p:spPr bwMode="auto">
          <a:xfrm>
            <a:off x="2283727" y="5818720"/>
            <a:ext cx="1779979" cy="3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Bef>
                <a:spcPts val="0"/>
              </a:spcBef>
              <a:spcAft>
                <a:spcPts val="0"/>
              </a:spcAft>
            </a:pPr>
            <a:r>
              <a:rPr lang="en-US" sz="900" dirty="0">
                <a:solidFill>
                  <a:schemeClr val="bg1"/>
                </a:solidFill>
              </a:rPr>
              <a:t>Simple &amp; intuitive </a:t>
            </a:r>
            <a:br>
              <a:rPr lang="en-US" sz="900" dirty="0">
                <a:solidFill>
                  <a:schemeClr val="bg1"/>
                </a:solidFill>
              </a:rPr>
            </a:br>
            <a:r>
              <a:rPr lang="en-US" sz="900" dirty="0">
                <a:solidFill>
                  <a:schemeClr val="bg1"/>
                </a:solidFill>
              </a:rPr>
              <a:t>Interface</a:t>
            </a:r>
          </a:p>
          <a:p>
            <a:pPr fontAlgn="auto">
              <a:lnSpc>
                <a:spcPct val="100000"/>
              </a:lnSpc>
              <a:spcBef>
                <a:spcPts val="0"/>
              </a:spcBef>
              <a:spcAft>
                <a:spcPts val="0"/>
              </a:spcAft>
            </a:pPr>
            <a:endParaRPr lang="en-US" sz="900" dirty="0" err="1">
              <a:solidFill>
                <a:schemeClr val="bg1"/>
              </a:solidFill>
            </a:endParaRPr>
          </a:p>
        </p:txBody>
      </p:sp>
      <p:sp>
        <p:nvSpPr>
          <p:cNvPr id="15" name="Marcador de texto 1">
            <a:extLst>
              <a:ext uri="{FF2B5EF4-FFF2-40B4-BE49-F238E27FC236}">
                <a16:creationId xmlns:a16="http://schemas.microsoft.com/office/drawing/2014/main" id="{B8AC180D-5296-5C28-BCC9-C5AC4D8CF30E}"/>
              </a:ext>
            </a:extLst>
          </p:cNvPr>
          <p:cNvSpPr txBox="1">
            <a:spLocks/>
          </p:cNvSpPr>
          <p:nvPr/>
        </p:nvSpPr>
        <p:spPr bwMode="auto">
          <a:xfrm>
            <a:off x="4197768" y="5818720"/>
            <a:ext cx="1779979" cy="3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Bef>
                <a:spcPts val="0"/>
              </a:spcBef>
              <a:spcAft>
                <a:spcPts val="0"/>
              </a:spcAft>
            </a:pPr>
            <a:r>
              <a:rPr lang="en-US" sz="900" dirty="0">
                <a:solidFill>
                  <a:schemeClr val="bg1"/>
                </a:solidFill>
              </a:rPr>
              <a:t>Dashboard </a:t>
            </a:r>
            <a:br>
              <a:rPr lang="en-US" sz="900" dirty="0">
                <a:solidFill>
                  <a:schemeClr val="bg1"/>
                </a:solidFill>
              </a:rPr>
            </a:br>
            <a:r>
              <a:rPr lang="en-US" sz="900" dirty="0">
                <a:solidFill>
                  <a:schemeClr val="bg1"/>
                </a:solidFill>
              </a:rPr>
              <a:t>&amp; Zone list</a:t>
            </a:r>
          </a:p>
          <a:p>
            <a:pPr fontAlgn="auto">
              <a:lnSpc>
                <a:spcPct val="100000"/>
              </a:lnSpc>
              <a:spcBef>
                <a:spcPts val="0"/>
              </a:spcBef>
              <a:spcAft>
                <a:spcPts val="0"/>
              </a:spcAft>
            </a:pPr>
            <a:endParaRPr lang="en-US" sz="900" dirty="0">
              <a:solidFill>
                <a:schemeClr val="bg1"/>
              </a:solidFill>
            </a:endParaRPr>
          </a:p>
          <a:p>
            <a:pPr fontAlgn="auto">
              <a:lnSpc>
                <a:spcPct val="100000"/>
              </a:lnSpc>
              <a:spcBef>
                <a:spcPts val="0"/>
              </a:spcBef>
              <a:spcAft>
                <a:spcPts val="0"/>
              </a:spcAft>
            </a:pPr>
            <a:endParaRPr lang="en-US" sz="900" dirty="0" err="1">
              <a:solidFill>
                <a:schemeClr val="bg1"/>
              </a:solidFill>
            </a:endParaRPr>
          </a:p>
        </p:txBody>
      </p:sp>
      <p:sp>
        <p:nvSpPr>
          <p:cNvPr id="16" name="Marcador de texto 1">
            <a:extLst>
              <a:ext uri="{FF2B5EF4-FFF2-40B4-BE49-F238E27FC236}">
                <a16:creationId xmlns:a16="http://schemas.microsoft.com/office/drawing/2014/main" id="{BFE4DF06-0641-EE96-E4BC-C26499682455}"/>
              </a:ext>
            </a:extLst>
          </p:cNvPr>
          <p:cNvSpPr txBox="1">
            <a:spLocks/>
          </p:cNvSpPr>
          <p:nvPr/>
        </p:nvSpPr>
        <p:spPr bwMode="auto">
          <a:xfrm>
            <a:off x="6135056" y="5818720"/>
            <a:ext cx="1779979" cy="3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Bef>
                <a:spcPts val="0"/>
              </a:spcBef>
              <a:spcAft>
                <a:spcPts val="0"/>
              </a:spcAft>
            </a:pPr>
            <a:r>
              <a:rPr lang="en-US" sz="900" dirty="0">
                <a:solidFill>
                  <a:schemeClr val="bg1"/>
                </a:solidFill>
              </a:rPr>
              <a:t>Channels </a:t>
            </a:r>
            <a:br>
              <a:rPr lang="en-US" sz="900" dirty="0">
                <a:solidFill>
                  <a:schemeClr val="bg1"/>
                </a:solidFill>
              </a:rPr>
            </a:br>
            <a:r>
              <a:rPr lang="en-US" sz="900" dirty="0">
                <a:solidFill>
                  <a:schemeClr val="bg1"/>
                </a:solidFill>
              </a:rPr>
              <a:t>List</a:t>
            </a:r>
          </a:p>
          <a:p>
            <a:pPr fontAlgn="auto">
              <a:lnSpc>
                <a:spcPct val="100000"/>
              </a:lnSpc>
              <a:spcBef>
                <a:spcPts val="0"/>
              </a:spcBef>
              <a:spcAft>
                <a:spcPts val="0"/>
              </a:spcAft>
            </a:pPr>
            <a:endParaRPr lang="en-US" sz="900" dirty="0">
              <a:solidFill>
                <a:schemeClr val="bg1"/>
              </a:solidFill>
            </a:endParaRPr>
          </a:p>
          <a:p>
            <a:pPr fontAlgn="auto">
              <a:lnSpc>
                <a:spcPct val="100000"/>
              </a:lnSpc>
              <a:spcBef>
                <a:spcPts val="0"/>
              </a:spcBef>
              <a:spcAft>
                <a:spcPts val="0"/>
              </a:spcAft>
            </a:pPr>
            <a:endParaRPr lang="en-US" sz="900" dirty="0" err="1">
              <a:solidFill>
                <a:schemeClr val="bg1"/>
              </a:solidFill>
            </a:endParaRPr>
          </a:p>
        </p:txBody>
      </p:sp>
      <p:sp>
        <p:nvSpPr>
          <p:cNvPr id="17" name="Marcador de texto 1">
            <a:extLst>
              <a:ext uri="{FF2B5EF4-FFF2-40B4-BE49-F238E27FC236}">
                <a16:creationId xmlns:a16="http://schemas.microsoft.com/office/drawing/2014/main" id="{008394CB-E7AA-21D2-C8E6-379BEA8DE47E}"/>
              </a:ext>
            </a:extLst>
          </p:cNvPr>
          <p:cNvSpPr txBox="1">
            <a:spLocks/>
          </p:cNvSpPr>
          <p:nvPr/>
        </p:nvSpPr>
        <p:spPr bwMode="auto">
          <a:xfrm>
            <a:off x="8064595" y="5818720"/>
            <a:ext cx="1779979" cy="3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Bef>
                <a:spcPts val="0"/>
              </a:spcBef>
              <a:spcAft>
                <a:spcPts val="0"/>
              </a:spcAft>
            </a:pPr>
            <a:r>
              <a:rPr lang="en-US" sz="900" dirty="0">
                <a:solidFill>
                  <a:schemeClr val="bg1"/>
                </a:solidFill>
              </a:rPr>
              <a:t>Alarms </a:t>
            </a:r>
            <a:br>
              <a:rPr lang="en-US" sz="900" dirty="0">
                <a:solidFill>
                  <a:schemeClr val="bg1"/>
                </a:solidFill>
              </a:rPr>
            </a:br>
            <a:r>
              <a:rPr lang="en-US" sz="900" dirty="0">
                <a:solidFill>
                  <a:schemeClr val="bg1"/>
                </a:solidFill>
              </a:rPr>
              <a:t>List</a:t>
            </a:r>
          </a:p>
          <a:p>
            <a:pPr fontAlgn="auto">
              <a:lnSpc>
                <a:spcPct val="100000"/>
              </a:lnSpc>
              <a:spcBef>
                <a:spcPts val="0"/>
              </a:spcBef>
              <a:spcAft>
                <a:spcPts val="0"/>
              </a:spcAft>
            </a:pPr>
            <a:endParaRPr lang="en-US" sz="900" dirty="0">
              <a:solidFill>
                <a:schemeClr val="bg1"/>
              </a:solidFill>
            </a:endParaRPr>
          </a:p>
          <a:p>
            <a:pPr fontAlgn="auto">
              <a:lnSpc>
                <a:spcPct val="100000"/>
              </a:lnSpc>
              <a:spcBef>
                <a:spcPts val="0"/>
              </a:spcBef>
              <a:spcAft>
                <a:spcPts val="0"/>
              </a:spcAft>
            </a:pPr>
            <a:endParaRPr lang="en-US" sz="900" dirty="0" err="1">
              <a:solidFill>
                <a:schemeClr val="bg1"/>
              </a:solidFill>
            </a:endParaRPr>
          </a:p>
        </p:txBody>
      </p:sp>
      <p:sp>
        <p:nvSpPr>
          <p:cNvPr id="18" name="Marcador de texto 1">
            <a:extLst>
              <a:ext uri="{FF2B5EF4-FFF2-40B4-BE49-F238E27FC236}">
                <a16:creationId xmlns:a16="http://schemas.microsoft.com/office/drawing/2014/main" id="{E732429C-1067-2F37-6B0A-5D62B56942A7}"/>
              </a:ext>
            </a:extLst>
          </p:cNvPr>
          <p:cNvSpPr txBox="1">
            <a:spLocks/>
          </p:cNvSpPr>
          <p:nvPr/>
        </p:nvSpPr>
        <p:spPr bwMode="auto">
          <a:xfrm>
            <a:off x="9986385" y="5818720"/>
            <a:ext cx="1779979" cy="3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Bef>
                <a:spcPts val="0"/>
              </a:spcBef>
              <a:spcAft>
                <a:spcPts val="0"/>
              </a:spcAft>
            </a:pPr>
            <a:r>
              <a:rPr lang="en-US" sz="900" dirty="0">
                <a:solidFill>
                  <a:schemeClr val="bg1"/>
                </a:solidFill>
              </a:rPr>
              <a:t>Notifications</a:t>
            </a:r>
          </a:p>
          <a:p>
            <a:pPr fontAlgn="auto">
              <a:lnSpc>
                <a:spcPct val="100000"/>
              </a:lnSpc>
              <a:spcBef>
                <a:spcPts val="0"/>
              </a:spcBef>
              <a:spcAft>
                <a:spcPts val="0"/>
              </a:spcAft>
            </a:pPr>
            <a:endParaRPr lang="en-US" sz="900" dirty="0">
              <a:solidFill>
                <a:schemeClr val="bg1"/>
              </a:solidFill>
            </a:endParaRPr>
          </a:p>
          <a:p>
            <a:pPr fontAlgn="auto">
              <a:lnSpc>
                <a:spcPct val="100000"/>
              </a:lnSpc>
              <a:spcBef>
                <a:spcPts val="0"/>
              </a:spcBef>
              <a:spcAft>
                <a:spcPts val="0"/>
              </a:spcAft>
            </a:pPr>
            <a:endParaRPr lang="en-US" sz="900" dirty="0" err="1">
              <a:solidFill>
                <a:schemeClr val="bg1"/>
              </a:solidFill>
            </a:endParaRPr>
          </a:p>
        </p:txBody>
      </p:sp>
    </p:spTree>
    <p:extLst>
      <p:ext uri="{BB962C8B-B14F-4D97-AF65-F5344CB8AC3E}">
        <p14:creationId xmlns:p14="http://schemas.microsoft.com/office/powerpoint/2010/main" val="3189219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1DA1F-B2DE-46BC-F376-259A01E5AF4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838DDE6-2B1C-6E5E-E3B8-49B3462A5429}"/>
              </a:ext>
            </a:extLst>
          </p:cNvPr>
          <p:cNvSpPr>
            <a:spLocks noGrp="1"/>
          </p:cNvSpPr>
          <p:nvPr>
            <p:ph type="body" sz="half" idx="2"/>
          </p:nvPr>
        </p:nvSpPr>
        <p:spPr>
          <a:xfrm>
            <a:off x="371475" y="2395123"/>
            <a:ext cx="5820098" cy="363575"/>
          </a:xfrm>
        </p:spPr>
        <p:txBody>
          <a:bodyPr/>
          <a:lstStyle/>
          <a:p>
            <a:r>
              <a:rPr lang="en-GB" dirty="0"/>
              <a:t>Preserve the assets of your team’s efforts</a:t>
            </a:r>
          </a:p>
          <a:p>
            <a:r>
              <a:rPr lang="en-US" dirty="0"/>
              <a:t> </a:t>
            </a:r>
          </a:p>
          <a:p>
            <a:endParaRPr lang="en-US" dirty="0"/>
          </a:p>
          <a:p>
            <a:endParaRPr lang="es-ES" dirty="0"/>
          </a:p>
        </p:txBody>
      </p:sp>
      <p:sp>
        <p:nvSpPr>
          <p:cNvPr id="4" name="Título 3">
            <a:extLst>
              <a:ext uri="{FF2B5EF4-FFF2-40B4-BE49-F238E27FC236}">
                <a16:creationId xmlns:a16="http://schemas.microsoft.com/office/drawing/2014/main" id="{F4942B01-3D0A-8EC5-FDC7-1DBC32EA5B3D}"/>
              </a:ext>
            </a:extLst>
          </p:cNvPr>
          <p:cNvSpPr>
            <a:spLocks noGrp="1"/>
          </p:cNvSpPr>
          <p:nvPr>
            <p:ph type="title"/>
          </p:nvPr>
        </p:nvSpPr>
        <p:spPr>
          <a:xfrm>
            <a:off x="359999" y="1155435"/>
            <a:ext cx="5932313" cy="1102866"/>
          </a:xfrm>
        </p:spPr>
        <p:txBody>
          <a:bodyPr/>
          <a:lstStyle/>
          <a:p>
            <a:r>
              <a:rPr lang="en-GB" sz="4400" dirty="0"/>
              <a:t>Preserve the assets of your organization </a:t>
            </a:r>
            <a:endParaRPr lang="es-ES" dirty="0"/>
          </a:p>
        </p:txBody>
      </p:sp>
    </p:spTree>
    <p:extLst>
      <p:ext uri="{BB962C8B-B14F-4D97-AF65-F5344CB8AC3E}">
        <p14:creationId xmlns:p14="http://schemas.microsoft.com/office/powerpoint/2010/main" val="1041390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4EF8-FCE6-EF0D-DF12-9AFEC4528236}"/>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B9E42DE1-20E7-ACDF-A3BF-4182186536AB}"/>
              </a:ext>
            </a:extLst>
          </p:cNvPr>
          <p:cNvSpPr>
            <a:spLocks noGrp="1"/>
          </p:cNvSpPr>
          <p:nvPr>
            <p:ph type="body" sz="half" idx="10"/>
          </p:nvPr>
        </p:nvSpPr>
        <p:spPr>
          <a:xfrm>
            <a:off x="346437" y="2482495"/>
            <a:ext cx="4991521" cy="3373756"/>
          </a:xfrm>
        </p:spPr>
        <p:txBody>
          <a:bodyPr>
            <a:normAutofit fontScale="92500"/>
          </a:bodyPr>
          <a:lstStyle/>
          <a:p>
            <a:pPr algn="l" eaLnBrk="1" fontAlgn="auto" hangingPunct="1">
              <a:spcBef>
                <a:spcPts val="0"/>
              </a:spcBef>
              <a:spcAft>
                <a:spcPts val="600"/>
              </a:spcAft>
            </a:pPr>
            <a:r>
              <a:rPr lang="en-US" sz="1400" dirty="0">
                <a:solidFill>
                  <a:schemeClr val="accent2"/>
                </a:solidFill>
                <a:latin typeface="+mn-lt"/>
              </a:rPr>
              <a:t>Ensure timely response to problems and avoid losing valuable assets from your research or production</a:t>
            </a:r>
          </a:p>
          <a:p>
            <a:pPr algn="l" eaLnBrk="1" fontAlgn="auto" hangingPunct="1">
              <a:spcBef>
                <a:spcPts val="0"/>
              </a:spcBef>
              <a:spcAft>
                <a:spcPts val="600"/>
              </a:spcAft>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Use data to understand your operations to allow effective and sensible alarm parameters to be set in line with a </a:t>
            </a:r>
            <a:br>
              <a:rPr lang="en-US" sz="1400" b="0" dirty="0">
                <a:solidFill>
                  <a:schemeClr val="bg2">
                    <a:lumMod val="10000"/>
                  </a:schemeClr>
                </a:solidFill>
                <a:latin typeface="+mn-lt"/>
              </a:rPr>
            </a:br>
            <a:r>
              <a:rPr lang="en-US" sz="1400" b="0" dirty="0">
                <a:solidFill>
                  <a:schemeClr val="bg2">
                    <a:lumMod val="10000"/>
                  </a:schemeClr>
                </a:solidFill>
                <a:latin typeface="+mn-lt"/>
              </a:rPr>
              <a:t>“risk-based approach”.</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Configure and regularly review alarms data limits for appropriate sense of urgency depending on the criticality </a:t>
            </a:r>
            <a:br>
              <a:rPr lang="en-US" sz="1400" b="0" dirty="0">
                <a:solidFill>
                  <a:schemeClr val="bg2">
                    <a:lumMod val="10000"/>
                  </a:schemeClr>
                </a:solidFill>
                <a:latin typeface="+mn-lt"/>
              </a:rPr>
            </a:br>
            <a:r>
              <a:rPr lang="en-US" sz="1400" b="0" dirty="0">
                <a:solidFill>
                  <a:schemeClr val="bg2">
                    <a:lumMod val="10000"/>
                  </a:schemeClr>
                </a:solidFill>
                <a:latin typeface="+mn-lt"/>
              </a:rPr>
              <a:t>of the environment.</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Minimize alarm fatigue by only sending alarms to people who should respond to it and ensure they have adequate instructions to act immediately.</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Get quick and intelligent help from local support teams, </a:t>
            </a:r>
            <a:br>
              <a:rPr lang="en-US" sz="1400" b="0" dirty="0">
                <a:solidFill>
                  <a:schemeClr val="bg2">
                    <a:lumMod val="10000"/>
                  </a:schemeClr>
                </a:solidFill>
                <a:latin typeface="+mn-lt"/>
              </a:rPr>
            </a:br>
            <a:r>
              <a:rPr lang="en-US" sz="1400" b="0" dirty="0">
                <a:solidFill>
                  <a:schemeClr val="bg2">
                    <a:lumMod val="10000"/>
                  </a:schemeClr>
                </a:solidFill>
                <a:latin typeface="+mn-lt"/>
              </a:rPr>
              <a:t>who can show up with short notice to resolve problems.</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endParaRPr lang="es-ES" dirty="0"/>
          </a:p>
        </p:txBody>
      </p:sp>
      <p:sp>
        <p:nvSpPr>
          <p:cNvPr id="3" name="Marcador de texto 2">
            <a:extLst>
              <a:ext uri="{FF2B5EF4-FFF2-40B4-BE49-F238E27FC236}">
                <a16:creationId xmlns:a16="http://schemas.microsoft.com/office/drawing/2014/main" id="{7A87835E-822D-8025-E40B-A4B0345A30C4}"/>
              </a:ext>
            </a:extLst>
          </p:cNvPr>
          <p:cNvSpPr>
            <a:spLocks noGrp="1"/>
          </p:cNvSpPr>
          <p:nvPr>
            <p:ph type="body" sz="half" idx="2"/>
          </p:nvPr>
        </p:nvSpPr>
        <p:spPr>
          <a:xfrm>
            <a:off x="340700" y="2034199"/>
            <a:ext cx="5349561" cy="249172"/>
          </a:xfrm>
        </p:spPr>
        <p:txBody>
          <a:bodyPr/>
          <a:lstStyle/>
          <a:p>
            <a:r>
              <a:rPr lang="en-US" dirty="0"/>
              <a:t>Preserve the assets of your team’s efforts</a:t>
            </a:r>
          </a:p>
        </p:txBody>
      </p:sp>
      <p:sp>
        <p:nvSpPr>
          <p:cNvPr id="5" name="Rectángulo 4">
            <a:extLst>
              <a:ext uri="{FF2B5EF4-FFF2-40B4-BE49-F238E27FC236}">
                <a16:creationId xmlns:a16="http://schemas.microsoft.com/office/drawing/2014/main" id="{81EBDD40-08B9-03AC-A712-2477153B4386}"/>
              </a:ext>
            </a:extLst>
          </p:cNvPr>
          <p:cNvSpPr/>
          <p:nvPr/>
        </p:nvSpPr>
        <p:spPr>
          <a:xfrm>
            <a:off x="6501740" y="0"/>
            <a:ext cx="569026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Marcador de texto 1">
            <a:extLst>
              <a:ext uri="{FF2B5EF4-FFF2-40B4-BE49-F238E27FC236}">
                <a16:creationId xmlns:a16="http://schemas.microsoft.com/office/drawing/2014/main" id="{6C1D7983-181D-FF2D-5CCA-E55BD2F09D7F}"/>
              </a:ext>
            </a:extLst>
          </p:cNvPr>
          <p:cNvSpPr txBox="1">
            <a:spLocks/>
          </p:cNvSpPr>
          <p:nvPr/>
        </p:nvSpPr>
        <p:spPr bwMode="auto">
          <a:xfrm>
            <a:off x="8122886" y="1796245"/>
            <a:ext cx="3610829" cy="6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200" b="0" dirty="0">
                <a:solidFill>
                  <a:schemeClr val="bg2"/>
                </a:solidFill>
                <a:latin typeface="+mn-lt"/>
              </a:rPr>
              <a:t>The transmitter sends alarms ensuring they are always received and enables team to take action immediately</a:t>
            </a:r>
            <a:r>
              <a:rPr lang="en-US" sz="1200" dirty="0">
                <a:solidFill>
                  <a:schemeClr val="bg2"/>
                </a:solidFill>
              </a:rPr>
              <a:t>.</a:t>
            </a:r>
            <a:endParaRPr lang="en-US" sz="1200" b="0" dirty="0">
              <a:solidFill>
                <a:schemeClr val="bg2"/>
              </a:solidFill>
              <a:latin typeface="+mn-lt"/>
            </a:endParaRPr>
          </a:p>
        </p:txBody>
      </p:sp>
      <p:sp>
        <p:nvSpPr>
          <p:cNvPr id="9" name="Elipse 8">
            <a:extLst>
              <a:ext uri="{FF2B5EF4-FFF2-40B4-BE49-F238E27FC236}">
                <a16:creationId xmlns:a16="http://schemas.microsoft.com/office/drawing/2014/main" id="{4F33A637-DD7F-D441-9FE3-1D4EB3B4994A}"/>
              </a:ext>
            </a:extLst>
          </p:cNvPr>
          <p:cNvSpPr/>
          <p:nvPr/>
        </p:nvSpPr>
        <p:spPr>
          <a:xfrm>
            <a:off x="7251548" y="1756596"/>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21" name="Conector recto 20">
            <a:extLst>
              <a:ext uri="{FF2B5EF4-FFF2-40B4-BE49-F238E27FC236}">
                <a16:creationId xmlns:a16="http://schemas.microsoft.com/office/drawing/2014/main" id="{AEE71BC6-4EDD-0F03-89ED-71089135DC1D}"/>
              </a:ext>
            </a:extLst>
          </p:cNvPr>
          <p:cNvCxnSpPr>
            <a:cxnSpLocks/>
          </p:cNvCxnSpPr>
          <p:nvPr/>
        </p:nvCxnSpPr>
        <p:spPr>
          <a:xfrm>
            <a:off x="7251548" y="261232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26" name="Elipse 25">
            <a:extLst>
              <a:ext uri="{FF2B5EF4-FFF2-40B4-BE49-F238E27FC236}">
                <a16:creationId xmlns:a16="http://schemas.microsoft.com/office/drawing/2014/main" id="{18A61442-941C-9A20-1931-AD4DDC9E1207}"/>
              </a:ext>
            </a:extLst>
          </p:cNvPr>
          <p:cNvSpPr/>
          <p:nvPr/>
        </p:nvSpPr>
        <p:spPr>
          <a:xfrm>
            <a:off x="7251548" y="2805926"/>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28" name="Conector recto 27">
            <a:extLst>
              <a:ext uri="{FF2B5EF4-FFF2-40B4-BE49-F238E27FC236}">
                <a16:creationId xmlns:a16="http://schemas.microsoft.com/office/drawing/2014/main" id="{357159B9-B104-2D77-E820-239178EAEA27}"/>
              </a:ext>
            </a:extLst>
          </p:cNvPr>
          <p:cNvCxnSpPr>
            <a:cxnSpLocks/>
          </p:cNvCxnSpPr>
          <p:nvPr/>
        </p:nvCxnSpPr>
        <p:spPr>
          <a:xfrm>
            <a:off x="7251548" y="368325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31" name="Elipse 30">
            <a:extLst>
              <a:ext uri="{FF2B5EF4-FFF2-40B4-BE49-F238E27FC236}">
                <a16:creationId xmlns:a16="http://schemas.microsoft.com/office/drawing/2014/main" id="{83145223-513C-FB19-3969-5A09FD31AB44}"/>
              </a:ext>
            </a:extLst>
          </p:cNvPr>
          <p:cNvSpPr/>
          <p:nvPr/>
        </p:nvSpPr>
        <p:spPr>
          <a:xfrm>
            <a:off x="7251548" y="3914118"/>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2" name="Título 3">
            <a:extLst>
              <a:ext uri="{FF2B5EF4-FFF2-40B4-BE49-F238E27FC236}">
                <a16:creationId xmlns:a16="http://schemas.microsoft.com/office/drawing/2014/main" id="{06315A2E-9C0E-1DA1-4E57-673D4FFBE9BA}"/>
              </a:ext>
            </a:extLst>
          </p:cNvPr>
          <p:cNvSpPr>
            <a:spLocks noGrp="1"/>
          </p:cNvSpPr>
          <p:nvPr>
            <p:ph type="title"/>
          </p:nvPr>
        </p:nvSpPr>
        <p:spPr>
          <a:xfrm>
            <a:off x="334962" y="965049"/>
            <a:ext cx="5690260" cy="1000551"/>
          </a:xfrm>
        </p:spPr>
        <p:txBody>
          <a:bodyPr/>
          <a:lstStyle/>
          <a:p>
            <a:r>
              <a:rPr lang="en-US" dirty="0"/>
              <a:t>Preserve the assets </a:t>
            </a:r>
            <a:br>
              <a:rPr lang="en-US" dirty="0"/>
            </a:br>
            <a:r>
              <a:rPr lang="en-US" dirty="0"/>
              <a:t>of your organization </a:t>
            </a:r>
          </a:p>
        </p:txBody>
      </p:sp>
      <p:sp>
        <p:nvSpPr>
          <p:cNvPr id="15" name="Marcador de texto 1">
            <a:extLst>
              <a:ext uri="{FF2B5EF4-FFF2-40B4-BE49-F238E27FC236}">
                <a16:creationId xmlns:a16="http://schemas.microsoft.com/office/drawing/2014/main" id="{6CCA98CA-AA6E-B2AE-5D5A-635A1106F56A}"/>
              </a:ext>
            </a:extLst>
          </p:cNvPr>
          <p:cNvSpPr txBox="1">
            <a:spLocks/>
          </p:cNvSpPr>
          <p:nvPr/>
        </p:nvSpPr>
        <p:spPr bwMode="auto">
          <a:xfrm>
            <a:off x="8122886" y="2804245"/>
            <a:ext cx="3610829" cy="6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200" b="0" dirty="0">
                <a:solidFill>
                  <a:schemeClr val="bg2"/>
                </a:solidFill>
                <a:latin typeface="+mn-lt"/>
              </a:rPr>
              <a:t>Alarms are fully configurable to suit the criticality of your environment. Rising, falling limits, elapsed time, escalation. </a:t>
            </a:r>
          </a:p>
          <a:p>
            <a:pPr eaLnBrk="1" fontAlgn="auto" hangingPunct="1">
              <a:lnSpc>
                <a:spcPct val="120000"/>
              </a:lnSpc>
              <a:spcBef>
                <a:spcPts val="0"/>
              </a:spcBef>
              <a:spcAft>
                <a:spcPts val="0"/>
              </a:spcAft>
            </a:pPr>
            <a:endParaRPr lang="en-US" sz="1200" b="0" dirty="0">
              <a:solidFill>
                <a:schemeClr val="bg2"/>
              </a:solidFill>
              <a:latin typeface="+mn-lt"/>
            </a:endParaRPr>
          </a:p>
        </p:txBody>
      </p:sp>
      <p:sp>
        <p:nvSpPr>
          <p:cNvPr id="16" name="Marcador de texto 1">
            <a:extLst>
              <a:ext uri="{FF2B5EF4-FFF2-40B4-BE49-F238E27FC236}">
                <a16:creationId xmlns:a16="http://schemas.microsoft.com/office/drawing/2014/main" id="{FE465003-40CA-3CFC-362F-18761E5D9652}"/>
              </a:ext>
            </a:extLst>
          </p:cNvPr>
          <p:cNvSpPr txBox="1">
            <a:spLocks/>
          </p:cNvSpPr>
          <p:nvPr/>
        </p:nvSpPr>
        <p:spPr bwMode="auto">
          <a:xfrm>
            <a:off x="8122886" y="3927445"/>
            <a:ext cx="3610829" cy="6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200" b="0" dirty="0">
                <a:solidFill>
                  <a:schemeClr val="bg2"/>
                </a:solidFill>
                <a:latin typeface="+mn-lt"/>
              </a:rPr>
              <a:t>Mobile app =&gt; alarms list =&gt; Action card</a:t>
            </a:r>
            <a:r>
              <a:rPr lang="en-US" sz="1200" dirty="0">
                <a:solidFill>
                  <a:schemeClr val="bg2"/>
                </a:solidFill>
              </a:rPr>
              <a:t>. </a:t>
            </a:r>
            <a:r>
              <a:rPr lang="en-US" sz="1200" b="0" dirty="0">
                <a:solidFill>
                  <a:schemeClr val="bg2"/>
                </a:solidFill>
                <a:latin typeface="+mn-lt"/>
              </a:rPr>
              <a:t>Send to the designated people.</a:t>
            </a:r>
          </a:p>
          <a:p>
            <a:pPr eaLnBrk="1" fontAlgn="auto" hangingPunct="1">
              <a:lnSpc>
                <a:spcPct val="120000"/>
              </a:lnSpc>
              <a:spcBef>
                <a:spcPts val="0"/>
              </a:spcBef>
              <a:spcAft>
                <a:spcPts val="0"/>
              </a:spcAft>
            </a:pPr>
            <a:endParaRPr lang="en-US" sz="1600" b="0" dirty="0">
              <a:solidFill>
                <a:schemeClr val="bg2"/>
              </a:solidFill>
              <a:latin typeface="+mn-lt"/>
            </a:endParaRPr>
          </a:p>
          <a:p>
            <a:pPr eaLnBrk="1" fontAlgn="auto" hangingPunct="1">
              <a:lnSpc>
                <a:spcPct val="120000"/>
              </a:lnSpc>
              <a:spcBef>
                <a:spcPts val="0"/>
              </a:spcBef>
              <a:spcAft>
                <a:spcPts val="0"/>
              </a:spcAft>
            </a:pPr>
            <a:endParaRPr lang="en-US" sz="1600" b="0" dirty="0">
              <a:solidFill>
                <a:schemeClr val="bg2"/>
              </a:solidFill>
              <a:latin typeface="+mn-lt"/>
            </a:endParaRPr>
          </a:p>
          <a:p>
            <a:pPr eaLnBrk="1" fontAlgn="auto" hangingPunct="1">
              <a:lnSpc>
                <a:spcPct val="120000"/>
              </a:lnSpc>
              <a:spcBef>
                <a:spcPts val="0"/>
              </a:spcBef>
              <a:spcAft>
                <a:spcPts val="0"/>
              </a:spcAft>
            </a:pPr>
            <a:endParaRPr lang="en-US" sz="1600" b="0" dirty="0">
              <a:solidFill>
                <a:schemeClr val="bg2"/>
              </a:solidFill>
              <a:latin typeface="+mn-lt"/>
            </a:endParaRPr>
          </a:p>
        </p:txBody>
      </p:sp>
      <p:cxnSp>
        <p:nvCxnSpPr>
          <p:cNvPr id="4" name="Conector recto 3">
            <a:extLst>
              <a:ext uri="{FF2B5EF4-FFF2-40B4-BE49-F238E27FC236}">
                <a16:creationId xmlns:a16="http://schemas.microsoft.com/office/drawing/2014/main" id="{D9D335D7-578A-26E4-35FE-B14DBD0AA3B4}"/>
              </a:ext>
            </a:extLst>
          </p:cNvPr>
          <p:cNvCxnSpPr>
            <a:cxnSpLocks/>
          </p:cNvCxnSpPr>
          <p:nvPr/>
        </p:nvCxnSpPr>
        <p:spPr>
          <a:xfrm>
            <a:off x="7251548" y="481365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6" name="Elipse 5">
            <a:extLst>
              <a:ext uri="{FF2B5EF4-FFF2-40B4-BE49-F238E27FC236}">
                <a16:creationId xmlns:a16="http://schemas.microsoft.com/office/drawing/2014/main" id="{2A5F67F8-07A1-574C-AFE8-2578C9A9E833}"/>
              </a:ext>
            </a:extLst>
          </p:cNvPr>
          <p:cNvSpPr/>
          <p:nvPr/>
        </p:nvSpPr>
        <p:spPr>
          <a:xfrm>
            <a:off x="7251548" y="5044518"/>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8" name="Marcador de texto 1">
            <a:extLst>
              <a:ext uri="{FF2B5EF4-FFF2-40B4-BE49-F238E27FC236}">
                <a16:creationId xmlns:a16="http://schemas.microsoft.com/office/drawing/2014/main" id="{B75B36A9-0D1C-B685-AD18-B1E160579846}"/>
              </a:ext>
            </a:extLst>
          </p:cNvPr>
          <p:cNvSpPr txBox="1">
            <a:spLocks/>
          </p:cNvSpPr>
          <p:nvPr/>
        </p:nvSpPr>
        <p:spPr bwMode="auto">
          <a:xfrm>
            <a:off x="8122886" y="5057845"/>
            <a:ext cx="3610829" cy="6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200" b="0" dirty="0">
                <a:solidFill>
                  <a:schemeClr val="bg2"/>
                </a:solidFill>
                <a:latin typeface="+mn-lt"/>
              </a:rPr>
              <a:t>Full 24/7 support structure with local day to day support and global technical resolution program. </a:t>
            </a:r>
            <a:endParaRPr lang="en-US" sz="1600" b="0" dirty="0">
              <a:solidFill>
                <a:schemeClr val="bg2"/>
              </a:solidFill>
              <a:latin typeface="+mn-lt"/>
            </a:endParaRPr>
          </a:p>
          <a:p>
            <a:pPr eaLnBrk="1" fontAlgn="auto" hangingPunct="1">
              <a:lnSpc>
                <a:spcPct val="120000"/>
              </a:lnSpc>
              <a:spcBef>
                <a:spcPts val="0"/>
              </a:spcBef>
              <a:spcAft>
                <a:spcPts val="0"/>
              </a:spcAft>
            </a:pPr>
            <a:endParaRPr lang="en-US" sz="1600" b="0" dirty="0">
              <a:solidFill>
                <a:schemeClr val="bg2"/>
              </a:solidFill>
              <a:latin typeface="+mn-lt"/>
            </a:endParaRPr>
          </a:p>
          <a:p>
            <a:pPr eaLnBrk="1" fontAlgn="auto" hangingPunct="1">
              <a:lnSpc>
                <a:spcPct val="120000"/>
              </a:lnSpc>
              <a:spcBef>
                <a:spcPts val="0"/>
              </a:spcBef>
              <a:spcAft>
                <a:spcPts val="0"/>
              </a:spcAft>
            </a:pPr>
            <a:endParaRPr lang="en-US" sz="1600" b="0" dirty="0">
              <a:solidFill>
                <a:schemeClr val="bg2"/>
              </a:solidFill>
              <a:latin typeface="+mn-lt"/>
            </a:endParaRPr>
          </a:p>
        </p:txBody>
      </p:sp>
      <p:pic>
        <p:nvPicPr>
          <p:cNvPr id="11" name="Imagen 10">
            <a:extLst>
              <a:ext uri="{FF2B5EF4-FFF2-40B4-BE49-F238E27FC236}">
                <a16:creationId xmlns:a16="http://schemas.microsoft.com/office/drawing/2014/main" id="{E4932671-CD84-6501-3458-5EFC700BA785}"/>
              </a:ext>
            </a:extLst>
          </p:cNvPr>
          <p:cNvPicPr>
            <a:picLocks noChangeAspect="1"/>
          </p:cNvPicPr>
          <p:nvPr/>
        </p:nvPicPr>
        <p:blipFill>
          <a:blip r:embed="rId2"/>
          <a:stretch>
            <a:fillRect/>
          </a:stretch>
        </p:blipFill>
        <p:spPr>
          <a:xfrm>
            <a:off x="7404211" y="5203089"/>
            <a:ext cx="384177" cy="384177"/>
          </a:xfrm>
          <a:prstGeom prst="rect">
            <a:avLst/>
          </a:prstGeom>
        </p:spPr>
      </p:pic>
      <p:pic>
        <p:nvPicPr>
          <p:cNvPr id="13" name="Imagen 12">
            <a:extLst>
              <a:ext uri="{FF2B5EF4-FFF2-40B4-BE49-F238E27FC236}">
                <a16:creationId xmlns:a16="http://schemas.microsoft.com/office/drawing/2014/main" id="{EAC3EC30-A692-79E7-9A56-5BAD4614AB9E}"/>
              </a:ext>
            </a:extLst>
          </p:cNvPr>
          <p:cNvPicPr>
            <a:picLocks noChangeAspect="1"/>
          </p:cNvPicPr>
          <p:nvPr/>
        </p:nvPicPr>
        <p:blipFill>
          <a:blip r:embed="rId3"/>
          <a:stretch>
            <a:fillRect/>
          </a:stretch>
        </p:blipFill>
        <p:spPr>
          <a:xfrm>
            <a:off x="7456859" y="4024764"/>
            <a:ext cx="277770" cy="457945"/>
          </a:xfrm>
          <a:prstGeom prst="rect">
            <a:avLst/>
          </a:prstGeom>
        </p:spPr>
      </p:pic>
      <p:pic>
        <p:nvPicPr>
          <p:cNvPr id="19" name="Imagen 18">
            <a:extLst>
              <a:ext uri="{FF2B5EF4-FFF2-40B4-BE49-F238E27FC236}">
                <a16:creationId xmlns:a16="http://schemas.microsoft.com/office/drawing/2014/main" id="{14CC5391-5C14-E844-0DC4-948BEF5DDB83}"/>
              </a:ext>
            </a:extLst>
          </p:cNvPr>
          <p:cNvPicPr>
            <a:picLocks noChangeAspect="1"/>
          </p:cNvPicPr>
          <p:nvPr/>
        </p:nvPicPr>
        <p:blipFill>
          <a:blip r:embed="rId4"/>
          <a:stretch>
            <a:fillRect/>
          </a:stretch>
        </p:blipFill>
        <p:spPr>
          <a:xfrm>
            <a:off x="7368211" y="2944800"/>
            <a:ext cx="443510" cy="443510"/>
          </a:xfrm>
          <a:prstGeom prst="rect">
            <a:avLst/>
          </a:prstGeom>
        </p:spPr>
      </p:pic>
      <p:pic>
        <p:nvPicPr>
          <p:cNvPr id="20" name="Imagen 19">
            <a:extLst>
              <a:ext uri="{FF2B5EF4-FFF2-40B4-BE49-F238E27FC236}">
                <a16:creationId xmlns:a16="http://schemas.microsoft.com/office/drawing/2014/main" id="{6C8DFAC2-7A33-9AA2-49ED-5ADD761F2A78}"/>
              </a:ext>
            </a:extLst>
          </p:cNvPr>
          <p:cNvPicPr>
            <a:picLocks noChangeAspect="1"/>
          </p:cNvPicPr>
          <p:nvPr/>
        </p:nvPicPr>
        <p:blipFill>
          <a:blip r:embed="rId5"/>
          <a:stretch>
            <a:fillRect/>
          </a:stretch>
        </p:blipFill>
        <p:spPr>
          <a:xfrm>
            <a:off x="7389982" y="1919102"/>
            <a:ext cx="405606" cy="398956"/>
          </a:xfrm>
          <a:prstGeom prst="rect">
            <a:avLst/>
          </a:prstGeom>
        </p:spPr>
      </p:pic>
    </p:spTree>
    <p:extLst>
      <p:ext uri="{BB962C8B-B14F-4D97-AF65-F5344CB8AC3E}">
        <p14:creationId xmlns:p14="http://schemas.microsoft.com/office/powerpoint/2010/main" val="1143503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9DA0C-DAF6-46BA-34E5-DCDD8489600C}"/>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176895D2-7BB6-B8E8-78F5-1E21C5DF55DD}"/>
              </a:ext>
            </a:extLst>
          </p:cNvPr>
          <p:cNvSpPr>
            <a:spLocks noGrp="1"/>
          </p:cNvSpPr>
          <p:nvPr>
            <p:ph type="body" sz="half" idx="2"/>
          </p:nvPr>
        </p:nvSpPr>
        <p:spPr>
          <a:xfrm>
            <a:off x="371475" y="2395123"/>
            <a:ext cx="5820098" cy="314510"/>
          </a:xfrm>
        </p:spPr>
        <p:txBody>
          <a:bodyPr/>
          <a:lstStyle/>
          <a:p>
            <a:r>
              <a:rPr lang="en-GB" dirty="0"/>
              <a:t>IT security at the core of the solution </a:t>
            </a:r>
            <a:r>
              <a:rPr lang="en-US" dirty="0"/>
              <a:t> </a:t>
            </a:r>
          </a:p>
        </p:txBody>
      </p:sp>
      <p:sp>
        <p:nvSpPr>
          <p:cNvPr id="4" name="Título 3">
            <a:extLst>
              <a:ext uri="{FF2B5EF4-FFF2-40B4-BE49-F238E27FC236}">
                <a16:creationId xmlns:a16="http://schemas.microsoft.com/office/drawing/2014/main" id="{24A183B7-19B5-211B-6009-29CE23254A41}"/>
              </a:ext>
            </a:extLst>
          </p:cNvPr>
          <p:cNvSpPr>
            <a:spLocks noGrp="1"/>
          </p:cNvSpPr>
          <p:nvPr>
            <p:ph type="title"/>
          </p:nvPr>
        </p:nvSpPr>
        <p:spPr>
          <a:xfrm>
            <a:off x="359999" y="1155435"/>
            <a:ext cx="5932313" cy="1102866"/>
          </a:xfrm>
        </p:spPr>
        <p:txBody>
          <a:bodyPr/>
          <a:lstStyle/>
          <a:p>
            <a:r>
              <a:rPr lang="en-GB" sz="4400" dirty="0"/>
              <a:t>Manage risks </a:t>
            </a:r>
            <a:br>
              <a:rPr lang="en-GB" sz="4400" dirty="0"/>
            </a:br>
            <a:r>
              <a:rPr lang="en-GB" sz="4400" dirty="0"/>
              <a:t>in the operation</a:t>
            </a:r>
            <a:endParaRPr lang="es-ES" dirty="0"/>
          </a:p>
        </p:txBody>
      </p:sp>
    </p:spTree>
    <p:extLst>
      <p:ext uri="{BB962C8B-B14F-4D97-AF65-F5344CB8AC3E}">
        <p14:creationId xmlns:p14="http://schemas.microsoft.com/office/powerpoint/2010/main" val="3965035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774CA-9120-58DE-5161-4F483BAB93FD}"/>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9AF81B24-76A8-96F1-1320-B7642D074345}"/>
              </a:ext>
            </a:extLst>
          </p:cNvPr>
          <p:cNvSpPr>
            <a:spLocks noGrp="1"/>
          </p:cNvSpPr>
          <p:nvPr>
            <p:ph type="body" sz="half" idx="10"/>
          </p:nvPr>
        </p:nvSpPr>
        <p:spPr>
          <a:xfrm>
            <a:off x="334962" y="2665709"/>
            <a:ext cx="5422657" cy="1797804"/>
          </a:xfrm>
        </p:spPr>
        <p:txBody>
          <a:bodyPr>
            <a:normAutofit/>
          </a:bodyPr>
          <a:lstStyle/>
          <a:p>
            <a:pPr algn="l" eaLnBrk="1" fontAlgn="auto" hangingPunct="1">
              <a:spcBef>
                <a:spcPts val="0"/>
              </a:spcBef>
              <a:spcAft>
                <a:spcPts val="600"/>
              </a:spcAft>
            </a:pPr>
            <a:r>
              <a:rPr lang="en-US" sz="1400" dirty="0">
                <a:solidFill>
                  <a:schemeClr val="accent1"/>
                </a:solidFill>
                <a:latin typeface="+mn-lt"/>
              </a:rPr>
              <a:t>Keep data secure from cyber attacks and misuse either onsite or through cloud-based infrastructure</a:t>
            </a:r>
            <a:br>
              <a:rPr lang="en-US" sz="1400" dirty="0">
                <a:solidFill>
                  <a:schemeClr val="accent1"/>
                </a:solidFill>
                <a:latin typeface="+mn-lt"/>
              </a:rPr>
            </a:br>
            <a:endParaRPr lang="en-US" sz="1400" b="0" dirty="0">
              <a:solidFill>
                <a:schemeClr val="accent1"/>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200" b="0" dirty="0">
                <a:solidFill>
                  <a:schemeClr val="bg2">
                    <a:lumMod val="10000"/>
                  </a:schemeClr>
                </a:solidFill>
                <a:latin typeface="+mn-lt"/>
              </a:rPr>
              <a:t>Run the solution inside your existing IT security zone</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200" b="0" dirty="0">
                <a:solidFill>
                  <a:schemeClr val="bg2">
                    <a:lumMod val="10000"/>
                  </a:schemeClr>
                </a:solidFill>
                <a:latin typeface="+mn-lt"/>
              </a:rPr>
              <a:t>Minimize adjustments to your existing IT set-up </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200" b="0" dirty="0">
                <a:solidFill>
                  <a:schemeClr val="bg2">
                    <a:lumMod val="10000"/>
                  </a:schemeClr>
                </a:solidFill>
                <a:latin typeface="+mn-lt"/>
              </a:rPr>
              <a:t>Mobile app allows controlled access to system for integration </a:t>
            </a:r>
            <a:br>
              <a:rPr lang="en-US" sz="1200" b="0" dirty="0">
                <a:solidFill>
                  <a:schemeClr val="bg2">
                    <a:lumMod val="10000"/>
                  </a:schemeClr>
                </a:solidFill>
                <a:latin typeface="+mn-lt"/>
              </a:rPr>
            </a:br>
            <a:r>
              <a:rPr lang="en-US" sz="1200" b="0" dirty="0">
                <a:solidFill>
                  <a:schemeClr val="bg2">
                    <a:lumMod val="10000"/>
                  </a:schemeClr>
                </a:solidFill>
                <a:latin typeface="+mn-lt"/>
              </a:rPr>
              <a:t>and alarm acknowledgement without risking your data</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200" b="0" dirty="0">
              <a:solidFill>
                <a:schemeClr val="bg2">
                  <a:lumMod val="10000"/>
                </a:schemeClr>
              </a:solidFill>
              <a:latin typeface="+mn-lt"/>
            </a:endParaRPr>
          </a:p>
          <a:p>
            <a:endParaRPr lang="es-ES" dirty="0"/>
          </a:p>
        </p:txBody>
      </p:sp>
      <p:sp>
        <p:nvSpPr>
          <p:cNvPr id="22" name="Marcador de texto 2">
            <a:extLst>
              <a:ext uri="{FF2B5EF4-FFF2-40B4-BE49-F238E27FC236}">
                <a16:creationId xmlns:a16="http://schemas.microsoft.com/office/drawing/2014/main" id="{220E3C15-313E-C95F-3F02-579051178227}"/>
              </a:ext>
            </a:extLst>
          </p:cNvPr>
          <p:cNvSpPr txBox="1">
            <a:spLocks/>
          </p:cNvSpPr>
          <p:nvPr/>
        </p:nvSpPr>
        <p:spPr bwMode="auto">
          <a:xfrm>
            <a:off x="346438" y="2059918"/>
            <a:ext cx="5578773" cy="24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IT security at the core of the solution </a:t>
            </a:r>
          </a:p>
        </p:txBody>
      </p:sp>
      <p:sp>
        <p:nvSpPr>
          <p:cNvPr id="23" name="Título 3">
            <a:extLst>
              <a:ext uri="{FF2B5EF4-FFF2-40B4-BE49-F238E27FC236}">
                <a16:creationId xmlns:a16="http://schemas.microsoft.com/office/drawing/2014/main" id="{BCC61987-6411-DF6E-E19A-21322433C83A}"/>
              </a:ext>
            </a:extLst>
          </p:cNvPr>
          <p:cNvSpPr txBox="1">
            <a:spLocks/>
          </p:cNvSpPr>
          <p:nvPr/>
        </p:nvSpPr>
        <p:spPr bwMode="auto">
          <a:xfrm>
            <a:off x="334962" y="965050"/>
            <a:ext cx="5590249" cy="101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dirty="0"/>
              <a:t>Manage risks </a:t>
            </a:r>
            <a:br>
              <a:rPr lang="en-US" dirty="0"/>
            </a:br>
            <a:r>
              <a:rPr lang="en-US" dirty="0"/>
              <a:t>in the operation</a:t>
            </a:r>
            <a:endParaRPr lang="es-ES" dirty="0"/>
          </a:p>
        </p:txBody>
      </p:sp>
      <p:sp>
        <p:nvSpPr>
          <p:cNvPr id="20" name="Marcador de texto 1">
            <a:extLst>
              <a:ext uri="{FF2B5EF4-FFF2-40B4-BE49-F238E27FC236}">
                <a16:creationId xmlns:a16="http://schemas.microsoft.com/office/drawing/2014/main" id="{2783FCAD-391E-3121-FCF8-2B882274F2D8}"/>
              </a:ext>
            </a:extLst>
          </p:cNvPr>
          <p:cNvSpPr txBox="1">
            <a:spLocks/>
          </p:cNvSpPr>
          <p:nvPr/>
        </p:nvSpPr>
        <p:spPr bwMode="auto">
          <a:xfrm>
            <a:off x="6433545" y="2665708"/>
            <a:ext cx="5422657" cy="169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pPr>
            <a:r>
              <a:rPr lang="en-US" dirty="0">
                <a:solidFill>
                  <a:schemeClr val="accent1"/>
                </a:solidFill>
              </a:rPr>
              <a:t>MS Azure cloud also allows you to</a:t>
            </a:r>
          </a:p>
          <a:p>
            <a:pPr marL="285750" indent="-285750" fontAlgn="auto">
              <a:spcBef>
                <a:spcPts val="0"/>
              </a:spcBef>
              <a:spcAft>
                <a:spcPts val="600"/>
              </a:spcAft>
              <a:buClr>
                <a:schemeClr val="accent1"/>
              </a:buClr>
              <a:buFont typeface="Arial" panose="020B0604020202020204" pitchFamily="34" charset="0"/>
              <a:buChar char="•"/>
            </a:pPr>
            <a:r>
              <a:rPr lang="en-US" sz="1200" dirty="0">
                <a:solidFill>
                  <a:schemeClr val="bg2">
                    <a:lumMod val="10000"/>
                  </a:schemeClr>
                </a:solidFill>
              </a:rPr>
              <a:t>Store data in highly professional and safe regional data centers </a:t>
            </a:r>
          </a:p>
          <a:p>
            <a:pPr marL="285750" indent="-285750" fontAlgn="auto">
              <a:spcBef>
                <a:spcPts val="0"/>
              </a:spcBef>
              <a:spcAft>
                <a:spcPts val="600"/>
              </a:spcAft>
              <a:buClr>
                <a:schemeClr val="accent1"/>
              </a:buClr>
              <a:buFont typeface="Arial" panose="020B0604020202020204" pitchFamily="34" charset="0"/>
              <a:buChar char="•"/>
            </a:pPr>
            <a:r>
              <a:rPr lang="en-US" sz="1200" dirty="0">
                <a:solidFill>
                  <a:schemeClr val="bg2">
                    <a:lumMod val="10000"/>
                  </a:schemeClr>
                </a:solidFill>
              </a:rPr>
              <a:t>Save you time and effort on managing a local IT infrastructure </a:t>
            </a:r>
          </a:p>
          <a:p>
            <a:pPr marL="285750" indent="-285750" fontAlgn="auto">
              <a:spcBef>
                <a:spcPts val="0"/>
              </a:spcBef>
              <a:spcAft>
                <a:spcPts val="600"/>
              </a:spcAft>
              <a:buClr>
                <a:schemeClr val="accent1"/>
              </a:buClr>
              <a:buFont typeface="Arial" panose="020B0604020202020204" pitchFamily="34" charset="0"/>
              <a:buChar char="•"/>
            </a:pPr>
            <a:r>
              <a:rPr lang="en-US" sz="1200" dirty="0">
                <a:solidFill>
                  <a:schemeClr val="bg2">
                    <a:lumMod val="10000"/>
                  </a:schemeClr>
                </a:solidFill>
              </a:rPr>
              <a:t>Manage new/existing users’ access to applications through </a:t>
            </a:r>
            <a:br>
              <a:rPr lang="en-US" sz="1200" dirty="0">
                <a:solidFill>
                  <a:schemeClr val="bg2">
                    <a:lumMod val="10000"/>
                  </a:schemeClr>
                </a:solidFill>
              </a:rPr>
            </a:br>
            <a:r>
              <a:rPr lang="en-US" sz="1200" dirty="0">
                <a:solidFill>
                  <a:schemeClr val="bg2">
                    <a:lumMod val="10000"/>
                  </a:schemeClr>
                </a:solidFill>
              </a:rPr>
              <a:t>the active directory</a:t>
            </a:r>
          </a:p>
          <a:p>
            <a:pPr marL="285750" indent="-285750" fontAlgn="auto">
              <a:spcBef>
                <a:spcPts val="0"/>
              </a:spcBef>
              <a:spcAft>
                <a:spcPts val="600"/>
              </a:spcAft>
              <a:buClr>
                <a:schemeClr val="accent1"/>
              </a:buClr>
              <a:buFont typeface="Arial" panose="020B0604020202020204" pitchFamily="34" charset="0"/>
              <a:buChar char="•"/>
            </a:pPr>
            <a:endParaRPr lang="en-US" sz="1200" dirty="0">
              <a:solidFill>
                <a:schemeClr val="bg2">
                  <a:lumMod val="10000"/>
                </a:schemeClr>
              </a:solidFill>
            </a:endParaRPr>
          </a:p>
          <a:p>
            <a:pPr marL="285750" indent="-285750" fontAlgn="auto">
              <a:spcBef>
                <a:spcPts val="0"/>
              </a:spcBef>
              <a:spcAft>
                <a:spcPts val="600"/>
              </a:spcAft>
              <a:buClr>
                <a:schemeClr val="accent1"/>
              </a:buClr>
              <a:buFont typeface="Arial" panose="020B0604020202020204" pitchFamily="34" charset="0"/>
              <a:buChar char="•"/>
            </a:pPr>
            <a:endParaRPr lang="en-US" sz="1200" dirty="0">
              <a:solidFill>
                <a:schemeClr val="bg2">
                  <a:lumMod val="10000"/>
                </a:schemeClr>
              </a:solidFill>
            </a:endParaRPr>
          </a:p>
          <a:p>
            <a:endParaRPr lang="es-ES" dirty="0"/>
          </a:p>
        </p:txBody>
      </p:sp>
      <p:sp>
        <p:nvSpPr>
          <p:cNvPr id="21" name="Marcador de texto 1">
            <a:extLst>
              <a:ext uri="{FF2B5EF4-FFF2-40B4-BE49-F238E27FC236}">
                <a16:creationId xmlns:a16="http://schemas.microsoft.com/office/drawing/2014/main" id="{91632F87-C43A-90D7-51AF-544876C26685}"/>
              </a:ext>
            </a:extLst>
          </p:cNvPr>
          <p:cNvSpPr txBox="1">
            <a:spLocks/>
          </p:cNvSpPr>
          <p:nvPr/>
        </p:nvSpPr>
        <p:spPr bwMode="auto">
          <a:xfrm>
            <a:off x="346438" y="5638730"/>
            <a:ext cx="1187894" cy="50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1" dirty="0">
                <a:solidFill>
                  <a:schemeClr val="accent1"/>
                </a:solidFill>
                <a:latin typeface="+mn-lt"/>
              </a:rPr>
              <a:t>SOC 2 </a:t>
            </a:r>
            <a:br>
              <a:rPr lang="en-US" sz="1000" b="1" dirty="0">
                <a:solidFill>
                  <a:schemeClr val="accent1"/>
                </a:solidFill>
                <a:latin typeface="+mn-lt"/>
              </a:rPr>
            </a:br>
            <a:r>
              <a:rPr lang="en-US" sz="1000" b="1" dirty="0">
                <a:solidFill>
                  <a:schemeClr val="accent1"/>
                </a:solidFill>
                <a:latin typeface="+mn-lt"/>
              </a:rPr>
              <a:t>compliant system.</a:t>
            </a:r>
          </a:p>
          <a:p>
            <a:pPr eaLnBrk="1" fontAlgn="auto" hangingPunct="1">
              <a:spcBef>
                <a:spcPts val="0"/>
              </a:spcBef>
              <a:spcAft>
                <a:spcPts val="0"/>
              </a:spcAft>
            </a:pPr>
            <a:endParaRPr lang="en-US" sz="1000" b="1" dirty="0">
              <a:solidFill>
                <a:schemeClr val="accent1"/>
              </a:solidFill>
              <a:latin typeface="+mn-lt"/>
            </a:endParaRPr>
          </a:p>
          <a:p>
            <a:pPr eaLnBrk="1" fontAlgn="auto" hangingPunct="1">
              <a:spcBef>
                <a:spcPts val="0"/>
              </a:spcBef>
              <a:spcAft>
                <a:spcPts val="0"/>
              </a:spcAft>
            </a:pPr>
            <a:endParaRPr lang="en-US" sz="1000" b="1" dirty="0">
              <a:solidFill>
                <a:schemeClr val="accent1"/>
              </a:solidFill>
              <a:latin typeface="+mn-lt"/>
            </a:endParaRPr>
          </a:p>
        </p:txBody>
      </p:sp>
      <p:sp>
        <p:nvSpPr>
          <p:cNvPr id="27" name="Marcador de texto 1">
            <a:extLst>
              <a:ext uri="{FF2B5EF4-FFF2-40B4-BE49-F238E27FC236}">
                <a16:creationId xmlns:a16="http://schemas.microsoft.com/office/drawing/2014/main" id="{4C8CA498-4C5E-C6E3-5152-F3D03E60545C}"/>
              </a:ext>
            </a:extLst>
          </p:cNvPr>
          <p:cNvSpPr txBox="1">
            <a:spLocks/>
          </p:cNvSpPr>
          <p:nvPr/>
        </p:nvSpPr>
        <p:spPr bwMode="auto">
          <a:xfrm>
            <a:off x="2393028" y="5638729"/>
            <a:ext cx="1660593" cy="75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250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4000" b="1" dirty="0">
                <a:solidFill>
                  <a:schemeClr val="accent1"/>
                </a:solidFill>
                <a:latin typeface="+mn-lt"/>
              </a:rPr>
              <a:t>HTTPS protocols for minimal interference with firewall when sending data from MP to </a:t>
            </a:r>
            <a:r>
              <a:rPr lang="en-US" sz="4000" b="1" dirty="0" err="1">
                <a:solidFill>
                  <a:schemeClr val="accent1"/>
                </a:solidFill>
                <a:latin typeface="+mn-lt"/>
              </a:rPr>
              <a:t>EMSuite</a:t>
            </a:r>
            <a:r>
              <a:rPr lang="en-US" sz="4000" b="1" dirty="0">
                <a:solidFill>
                  <a:schemeClr val="accent1"/>
                </a:solidFill>
                <a:latin typeface="+mn-lt"/>
              </a:rPr>
              <a:t>.</a:t>
            </a:r>
          </a:p>
          <a:p>
            <a:pPr eaLnBrk="1" fontAlgn="auto" hangingPunct="1">
              <a:spcBef>
                <a:spcPts val="0"/>
              </a:spcBef>
              <a:spcAft>
                <a:spcPts val="0"/>
              </a:spcAft>
            </a:pPr>
            <a:endParaRPr lang="en-US" sz="1000" b="1" dirty="0">
              <a:solidFill>
                <a:schemeClr val="accent1"/>
              </a:solidFill>
              <a:latin typeface="+mn-lt"/>
            </a:endParaRPr>
          </a:p>
        </p:txBody>
      </p:sp>
      <p:sp>
        <p:nvSpPr>
          <p:cNvPr id="28" name="Marcador de texto 1">
            <a:extLst>
              <a:ext uri="{FF2B5EF4-FFF2-40B4-BE49-F238E27FC236}">
                <a16:creationId xmlns:a16="http://schemas.microsoft.com/office/drawing/2014/main" id="{7C8A6937-DA1D-0FD4-A0EC-2EF063A7C0D0}"/>
              </a:ext>
            </a:extLst>
          </p:cNvPr>
          <p:cNvSpPr txBox="1">
            <a:spLocks/>
          </p:cNvSpPr>
          <p:nvPr/>
        </p:nvSpPr>
        <p:spPr bwMode="auto">
          <a:xfrm>
            <a:off x="4912317" y="5638729"/>
            <a:ext cx="1660593" cy="75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250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4000" b="1" dirty="0">
                <a:solidFill>
                  <a:schemeClr val="accent1"/>
                </a:solidFill>
                <a:latin typeface="+mn-lt"/>
              </a:rPr>
              <a:t>Mobile app offers limited access to system to allow for widespread installation.</a:t>
            </a:r>
          </a:p>
        </p:txBody>
      </p:sp>
      <p:sp>
        <p:nvSpPr>
          <p:cNvPr id="29" name="Marcador de texto 1">
            <a:extLst>
              <a:ext uri="{FF2B5EF4-FFF2-40B4-BE49-F238E27FC236}">
                <a16:creationId xmlns:a16="http://schemas.microsoft.com/office/drawing/2014/main" id="{38D92930-A4E4-9ED7-5E82-BA4E2C28813D}"/>
              </a:ext>
            </a:extLst>
          </p:cNvPr>
          <p:cNvSpPr txBox="1">
            <a:spLocks/>
          </p:cNvSpPr>
          <p:nvPr/>
        </p:nvSpPr>
        <p:spPr bwMode="auto">
          <a:xfrm>
            <a:off x="7431606" y="5638729"/>
            <a:ext cx="1660593" cy="75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1" dirty="0">
                <a:solidFill>
                  <a:schemeClr val="accent1"/>
                </a:solidFill>
                <a:latin typeface="+mn-lt"/>
              </a:rPr>
              <a:t>Use your MS Azure tenant to stay in own cyber security zone. </a:t>
            </a:r>
          </a:p>
          <a:p>
            <a:pPr eaLnBrk="1" fontAlgn="auto" hangingPunct="1">
              <a:spcBef>
                <a:spcPts val="0"/>
              </a:spcBef>
              <a:spcAft>
                <a:spcPts val="0"/>
              </a:spcAft>
            </a:pPr>
            <a:endParaRPr lang="en-US" sz="4000" b="1" dirty="0">
              <a:solidFill>
                <a:schemeClr val="accent1"/>
              </a:solidFill>
              <a:latin typeface="+mn-lt"/>
            </a:endParaRPr>
          </a:p>
        </p:txBody>
      </p:sp>
      <p:sp>
        <p:nvSpPr>
          <p:cNvPr id="30" name="Marcador de texto 1">
            <a:extLst>
              <a:ext uri="{FF2B5EF4-FFF2-40B4-BE49-F238E27FC236}">
                <a16:creationId xmlns:a16="http://schemas.microsoft.com/office/drawing/2014/main" id="{C00E6E5D-FED2-D89D-4028-FA0513F57BEA}"/>
              </a:ext>
            </a:extLst>
          </p:cNvPr>
          <p:cNvSpPr txBox="1">
            <a:spLocks/>
          </p:cNvSpPr>
          <p:nvPr/>
        </p:nvSpPr>
        <p:spPr bwMode="auto">
          <a:xfrm>
            <a:off x="9950895" y="5638729"/>
            <a:ext cx="1660593" cy="75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250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4000" b="1" dirty="0">
                <a:solidFill>
                  <a:schemeClr val="accent1"/>
                </a:solidFill>
                <a:latin typeface="+mn-lt"/>
              </a:rPr>
              <a:t>On premise application blend into the existing SQL set-up at your site. </a:t>
            </a:r>
          </a:p>
        </p:txBody>
      </p:sp>
      <p:pic>
        <p:nvPicPr>
          <p:cNvPr id="37" name="Imagen 36">
            <a:extLst>
              <a:ext uri="{FF2B5EF4-FFF2-40B4-BE49-F238E27FC236}">
                <a16:creationId xmlns:a16="http://schemas.microsoft.com/office/drawing/2014/main" id="{0B0F8987-2260-9E68-1F82-E9FB3F20128F}"/>
              </a:ext>
            </a:extLst>
          </p:cNvPr>
          <p:cNvPicPr>
            <a:picLocks noChangeAspect="1"/>
          </p:cNvPicPr>
          <p:nvPr/>
        </p:nvPicPr>
        <p:blipFill>
          <a:blip r:embed="rId2"/>
          <a:stretch>
            <a:fillRect/>
          </a:stretch>
        </p:blipFill>
        <p:spPr>
          <a:xfrm>
            <a:off x="5492729" y="4844118"/>
            <a:ext cx="392985" cy="647895"/>
          </a:xfrm>
          <a:prstGeom prst="rect">
            <a:avLst/>
          </a:prstGeom>
        </p:spPr>
      </p:pic>
      <p:pic>
        <p:nvPicPr>
          <p:cNvPr id="38" name="Imagen 37">
            <a:extLst>
              <a:ext uri="{FF2B5EF4-FFF2-40B4-BE49-F238E27FC236}">
                <a16:creationId xmlns:a16="http://schemas.microsoft.com/office/drawing/2014/main" id="{7115CDB3-3D86-4046-AB8B-6461341AED33}"/>
              </a:ext>
            </a:extLst>
          </p:cNvPr>
          <p:cNvPicPr>
            <a:picLocks noChangeAspect="1"/>
          </p:cNvPicPr>
          <p:nvPr/>
        </p:nvPicPr>
        <p:blipFill>
          <a:blip r:embed="rId3"/>
          <a:stretch>
            <a:fillRect/>
          </a:stretch>
        </p:blipFill>
        <p:spPr>
          <a:xfrm>
            <a:off x="7835816" y="4899455"/>
            <a:ext cx="769065" cy="592558"/>
          </a:xfrm>
          <a:prstGeom prst="rect">
            <a:avLst/>
          </a:prstGeom>
        </p:spPr>
      </p:pic>
      <p:pic>
        <p:nvPicPr>
          <p:cNvPr id="39" name="Imagen 38">
            <a:extLst>
              <a:ext uri="{FF2B5EF4-FFF2-40B4-BE49-F238E27FC236}">
                <a16:creationId xmlns:a16="http://schemas.microsoft.com/office/drawing/2014/main" id="{55E5661F-B9BE-C516-D601-6C8D01C20119}"/>
              </a:ext>
            </a:extLst>
          </p:cNvPr>
          <p:cNvPicPr>
            <a:picLocks noChangeAspect="1"/>
          </p:cNvPicPr>
          <p:nvPr/>
        </p:nvPicPr>
        <p:blipFill>
          <a:blip r:embed="rId4"/>
          <a:stretch>
            <a:fillRect/>
          </a:stretch>
        </p:blipFill>
        <p:spPr>
          <a:xfrm>
            <a:off x="10344353" y="4869713"/>
            <a:ext cx="598817" cy="622300"/>
          </a:xfrm>
          <a:prstGeom prst="rect">
            <a:avLst/>
          </a:prstGeom>
        </p:spPr>
      </p:pic>
      <p:pic>
        <p:nvPicPr>
          <p:cNvPr id="40" name="Imagen 39">
            <a:extLst>
              <a:ext uri="{FF2B5EF4-FFF2-40B4-BE49-F238E27FC236}">
                <a16:creationId xmlns:a16="http://schemas.microsoft.com/office/drawing/2014/main" id="{66DDB74B-A80C-A015-9929-557E273D7DA6}"/>
              </a:ext>
            </a:extLst>
          </p:cNvPr>
          <p:cNvPicPr>
            <a:picLocks noChangeAspect="1"/>
          </p:cNvPicPr>
          <p:nvPr/>
        </p:nvPicPr>
        <p:blipFill>
          <a:blip r:embed="rId5"/>
          <a:stretch>
            <a:fillRect/>
          </a:stretch>
        </p:blipFill>
        <p:spPr>
          <a:xfrm>
            <a:off x="2742736" y="4920513"/>
            <a:ext cx="774700" cy="571500"/>
          </a:xfrm>
          <a:prstGeom prst="rect">
            <a:avLst/>
          </a:prstGeom>
        </p:spPr>
      </p:pic>
      <p:pic>
        <p:nvPicPr>
          <p:cNvPr id="41" name="Imagen 40">
            <a:extLst>
              <a:ext uri="{FF2B5EF4-FFF2-40B4-BE49-F238E27FC236}">
                <a16:creationId xmlns:a16="http://schemas.microsoft.com/office/drawing/2014/main" id="{5C54B348-2B50-CF01-9EA3-AB1D713A1F57}"/>
              </a:ext>
            </a:extLst>
          </p:cNvPr>
          <p:cNvPicPr>
            <a:picLocks noChangeAspect="1"/>
          </p:cNvPicPr>
          <p:nvPr/>
        </p:nvPicPr>
        <p:blipFill>
          <a:blip r:embed="rId6"/>
          <a:stretch>
            <a:fillRect/>
          </a:stretch>
        </p:blipFill>
        <p:spPr>
          <a:xfrm>
            <a:off x="639436" y="4869713"/>
            <a:ext cx="601897" cy="622300"/>
          </a:xfrm>
          <a:prstGeom prst="rect">
            <a:avLst/>
          </a:prstGeom>
        </p:spPr>
      </p:pic>
      <p:pic>
        <p:nvPicPr>
          <p:cNvPr id="42" name="Picture 45">
            <a:extLst>
              <a:ext uri="{FF2B5EF4-FFF2-40B4-BE49-F238E27FC236}">
                <a16:creationId xmlns:a16="http://schemas.microsoft.com/office/drawing/2014/main" id="{9E344758-FFF2-5D4C-6A60-A0D7FD826851}"/>
              </a:ext>
            </a:extLst>
          </p:cNvPr>
          <p:cNvPicPr>
            <a:picLocks noChangeAspect="1"/>
          </p:cNvPicPr>
          <p:nvPr/>
        </p:nvPicPr>
        <p:blipFill>
          <a:blip r:embed="rId7"/>
          <a:stretch>
            <a:fillRect/>
          </a:stretch>
        </p:blipFill>
        <p:spPr>
          <a:xfrm>
            <a:off x="1131136" y="4726422"/>
            <a:ext cx="378471" cy="378471"/>
          </a:xfrm>
          <a:prstGeom prst="rect">
            <a:avLst/>
          </a:prstGeom>
        </p:spPr>
      </p:pic>
    </p:spTree>
    <p:extLst>
      <p:ext uri="{BB962C8B-B14F-4D97-AF65-F5344CB8AC3E}">
        <p14:creationId xmlns:p14="http://schemas.microsoft.com/office/powerpoint/2010/main" val="1334763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1EF44-4E91-F925-F067-033BD482520B}"/>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1BCB1323-E49A-DFF7-5D2F-5DFC21B1ADD5}"/>
              </a:ext>
            </a:extLst>
          </p:cNvPr>
          <p:cNvSpPr>
            <a:spLocks noGrp="1"/>
          </p:cNvSpPr>
          <p:nvPr>
            <p:ph type="title"/>
          </p:nvPr>
        </p:nvSpPr>
        <p:spPr>
          <a:xfrm>
            <a:off x="359999" y="1155435"/>
            <a:ext cx="5932313" cy="1102866"/>
          </a:xfrm>
        </p:spPr>
        <p:txBody>
          <a:bodyPr/>
          <a:lstStyle/>
          <a:p>
            <a:r>
              <a:rPr lang="en-GB" sz="4400" dirty="0"/>
              <a:t>SW System </a:t>
            </a:r>
            <a:br>
              <a:rPr lang="en-GB" sz="4400" dirty="0"/>
            </a:br>
            <a:r>
              <a:rPr lang="en-GB" sz="4400" dirty="0"/>
              <a:t>overview slide</a:t>
            </a:r>
            <a:endParaRPr lang="es-ES" dirty="0"/>
          </a:p>
        </p:txBody>
      </p:sp>
    </p:spTree>
    <p:extLst>
      <p:ext uri="{BB962C8B-B14F-4D97-AF65-F5344CB8AC3E}">
        <p14:creationId xmlns:p14="http://schemas.microsoft.com/office/powerpoint/2010/main" val="3549894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4A0AF31-AAEB-02F4-6351-E8025B1216DE}"/>
              </a:ext>
            </a:extLst>
          </p:cNvPr>
          <p:cNvSpPr>
            <a:spLocks noGrp="1"/>
          </p:cNvSpPr>
          <p:nvPr>
            <p:ph type="body" sz="half" idx="2"/>
          </p:nvPr>
        </p:nvSpPr>
        <p:spPr>
          <a:xfrm>
            <a:off x="371476" y="1566000"/>
            <a:ext cx="4324350" cy="2357414"/>
          </a:xfrm>
        </p:spPr>
        <p:txBody>
          <a:bodyPr/>
          <a:lstStyle/>
          <a:p>
            <a:pPr>
              <a:lnSpc>
                <a:spcPct val="100000"/>
              </a:lnSpc>
            </a:pPr>
            <a:r>
              <a:rPr lang="es-ES" sz="3200" dirty="0" err="1"/>
              <a:t>Protect</a:t>
            </a:r>
            <a:r>
              <a:rPr lang="es-ES" sz="3200" dirty="0"/>
              <a:t> </a:t>
            </a:r>
            <a:r>
              <a:rPr lang="es-ES" sz="3200" dirty="0" err="1"/>
              <a:t>valuable</a:t>
            </a:r>
            <a:r>
              <a:rPr lang="es-ES" sz="3200" dirty="0"/>
              <a:t> </a:t>
            </a:r>
            <a:r>
              <a:rPr lang="es-ES" sz="3200" dirty="0" err="1"/>
              <a:t>assets</a:t>
            </a:r>
            <a:r>
              <a:rPr lang="es-ES" sz="3200" dirty="0"/>
              <a:t>, </a:t>
            </a:r>
            <a:r>
              <a:rPr lang="es-ES" sz="3200" dirty="0" err="1"/>
              <a:t>comply</a:t>
            </a:r>
            <a:r>
              <a:rPr lang="es-ES" sz="3200" dirty="0"/>
              <a:t> </a:t>
            </a:r>
            <a:r>
              <a:rPr lang="es-ES" sz="3200" dirty="0" err="1"/>
              <a:t>with</a:t>
            </a:r>
            <a:r>
              <a:rPr lang="es-ES" sz="3200" dirty="0"/>
              <a:t> </a:t>
            </a:r>
            <a:r>
              <a:rPr lang="es-ES" sz="3200" dirty="0" err="1"/>
              <a:t>regulations</a:t>
            </a:r>
            <a:r>
              <a:rPr lang="es-ES" sz="3200" dirty="0"/>
              <a:t>, and </a:t>
            </a:r>
            <a:r>
              <a:rPr lang="es-ES" sz="3200" dirty="0" err="1"/>
              <a:t>optimize</a:t>
            </a:r>
            <a:r>
              <a:rPr lang="es-ES" sz="3200" dirty="0"/>
              <a:t> </a:t>
            </a:r>
            <a:r>
              <a:rPr lang="es-ES" sz="3200" dirty="0" err="1"/>
              <a:t>your</a:t>
            </a:r>
            <a:r>
              <a:rPr lang="es-ES" sz="3200" dirty="0"/>
              <a:t> </a:t>
            </a:r>
            <a:r>
              <a:rPr lang="es-ES" sz="3200" dirty="0" err="1"/>
              <a:t>facility</a:t>
            </a:r>
            <a:r>
              <a:rPr lang="es-ES" sz="3200" dirty="0"/>
              <a:t>.</a:t>
            </a:r>
          </a:p>
        </p:txBody>
      </p:sp>
      <p:sp>
        <p:nvSpPr>
          <p:cNvPr id="4" name="Título 3">
            <a:extLst>
              <a:ext uri="{FF2B5EF4-FFF2-40B4-BE49-F238E27FC236}">
                <a16:creationId xmlns:a16="http://schemas.microsoft.com/office/drawing/2014/main" id="{5319D754-C3BA-F8A9-0A8B-CE2BD3518991}"/>
              </a:ext>
            </a:extLst>
          </p:cNvPr>
          <p:cNvSpPr>
            <a:spLocks noGrp="1"/>
          </p:cNvSpPr>
          <p:nvPr>
            <p:ph type="title"/>
          </p:nvPr>
        </p:nvSpPr>
        <p:spPr/>
        <p:txBody>
          <a:bodyPr/>
          <a:lstStyle/>
          <a:p>
            <a:r>
              <a:rPr lang="es-ES" dirty="0"/>
              <a:t>Full </a:t>
            </a:r>
            <a:r>
              <a:rPr lang="es-ES" dirty="0" err="1"/>
              <a:t>System</a:t>
            </a:r>
            <a:r>
              <a:rPr lang="es-ES" dirty="0"/>
              <a:t> </a:t>
            </a:r>
            <a:r>
              <a:rPr lang="es-ES" dirty="0" err="1"/>
              <a:t>Overview</a:t>
            </a:r>
            <a:endParaRPr lang="es-ES" dirty="0"/>
          </a:p>
        </p:txBody>
      </p:sp>
      <p:pic>
        <p:nvPicPr>
          <p:cNvPr id="8" name="Marcador de posición de imagen 7">
            <a:extLst>
              <a:ext uri="{FF2B5EF4-FFF2-40B4-BE49-F238E27FC236}">
                <a16:creationId xmlns:a16="http://schemas.microsoft.com/office/drawing/2014/main" id="{5CF06B16-D1AF-18B8-365D-221665CF7865}"/>
              </a:ext>
            </a:extLst>
          </p:cNvPr>
          <p:cNvPicPr>
            <a:picLocks noGrp="1" noChangeAspect="1"/>
          </p:cNvPicPr>
          <p:nvPr>
            <p:ph type="pic" sz="quarter" idx="14"/>
          </p:nvPr>
        </p:nvPicPr>
        <p:blipFill rotWithShape="1">
          <a:blip r:embed="rId2"/>
          <a:srcRect l="-1" r="469"/>
          <a:stretch/>
        </p:blipFill>
        <p:spPr>
          <a:xfrm>
            <a:off x="5392998" y="431320"/>
            <a:ext cx="6605416" cy="5995359"/>
          </a:xfrm>
          <a:prstGeom prst="rect">
            <a:avLst/>
          </a:prstGeom>
        </p:spPr>
      </p:pic>
      <p:sp>
        <p:nvSpPr>
          <p:cNvPr id="9" name="Rectángulo 8">
            <a:extLst>
              <a:ext uri="{FF2B5EF4-FFF2-40B4-BE49-F238E27FC236}">
                <a16:creationId xmlns:a16="http://schemas.microsoft.com/office/drawing/2014/main" id="{AC2DBC2E-543F-B49D-CD58-2FBFD77FC543}"/>
              </a:ext>
            </a:extLst>
          </p:cNvPr>
          <p:cNvSpPr/>
          <p:nvPr/>
        </p:nvSpPr>
        <p:spPr>
          <a:xfrm>
            <a:off x="5389889" y="1507341"/>
            <a:ext cx="2106287" cy="12373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28724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44D9E-3942-740A-F003-2E646DE1F175}"/>
            </a:ext>
          </a:extLst>
        </p:cNvPr>
        <p:cNvGrpSpPr/>
        <p:nvPr/>
      </p:nvGrpSpPr>
      <p:grpSpPr>
        <a:xfrm>
          <a:off x="0" y="0"/>
          <a:ext cx="0" cy="0"/>
          <a:chOff x="0" y="0"/>
          <a:chExt cx="0" cy="0"/>
        </a:xfrm>
      </p:grpSpPr>
      <p:sp>
        <p:nvSpPr>
          <p:cNvPr id="23" name="Título 3">
            <a:extLst>
              <a:ext uri="{FF2B5EF4-FFF2-40B4-BE49-F238E27FC236}">
                <a16:creationId xmlns:a16="http://schemas.microsoft.com/office/drawing/2014/main" id="{74B00170-236F-C617-18EC-8ED6AAD54F33}"/>
              </a:ext>
            </a:extLst>
          </p:cNvPr>
          <p:cNvSpPr txBox="1">
            <a:spLocks/>
          </p:cNvSpPr>
          <p:nvPr/>
        </p:nvSpPr>
        <p:spPr bwMode="auto">
          <a:xfrm>
            <a:off x="334962" y="965050"/>
            <a:ext cx="7049980" cy="5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dirty="0"/>
              <a:t>SW System overview slide</a:t>
            </a:r>
            <a:endParaRPr lang="es-ES" dirty="0"/>
          </a:p>
        </p:txBody>
      </p:sp>
      <p:pic>
        <p:nvPicPr>
          <p:cNvPr id="5" name="Imagen 4">
            <a:extLst>
              <a:ext uri="{FF2B5EF4-FFF2-40B4-BE49-F238E27FC236}">
                <a16:creationId xmlns:a16="http://schemas.microsoft.com/office/drawing/2014/main" id="{3B27EA4B-DC1B-E165-13BA-9C8A09417DF6}"/>
              </a:ext>
            </a:extLst>
          </p:cNvPr>
          <p:cNvPicPr>
            <a:picLocks noChangeAspect="1"/>
          </p:cNvPicPr>
          <p:nvPr/>
        </p:nvPicPr>
        <p:blipFill>
          <a:blip r:embed="rId2"/>
          <a:stretch>
            <a:fillRect/>
          </a:stretch>
        </p:blipFill>
        <p:spPr>
          <a:xfrm>
            <a:off x="1309607" y="920166"/>
            <a:ext cx="9572786" cy="5932071"/>
          </a:xfrm>
          <a:prstGeom prst="rect">
            <a:avLst/>
          </a:prstGeom>
        </p:spPr>
      </p:pic>
    </p:spTree>
    <p:extLst>
      <p:ext uri="{BB962C8B-B14F-4D97-AF65-F5344CB8AC3E}">
        <p14:creationId xmlns:p14="http://schemas.microsoft.com/office/powerpoint/2010/main" val="1236962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9584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1F5C1A4-6156-09EE-C179-4C648ECC205F}"/>
              </a:ext>
            </a:extLst>
          </p:cNvPr>
          <p:cNvSpPr>
            <a:spLocks noGrp="1"/>
          </p:cNvSpPr>
          <p:nvPr>
            <p:ph type="body" sz="half" idx="2"/>
          </p:nvPr>
        </p:nvSpPr>
        <p:spPr>
          <a:xfrm>
            <a:off x="371475" y="3754967"/>
            <a:ext cx="4237101" cy="2134389"/>
          </a:xfrm>
        </p:spPr>
        <p:txBody>
          <a:bodyPr/>
          <a:lstStyle/>
          <a:p>
            <a:r>
              <a:rPr lang="en-US" dirty="0"/>
              <a:t>Secure your data integrity</a:t>
            </a:r>
            <a:br>
              <a:rPr lang="en-US" dirty="0"/>
            </a:br>
            <a:br>
              <a:rPr lang="en-US" dirty="0"/>
            </a:br>
            <a:r>
              <a:rPr lang="en-US" dirty="0"/>
              <a:t>Customizable reporting tool </a:t>
            </a:r>
            <a:br>
              <a:rPr lang="en-US" dirty="0"/>
            </a:br>
            <a:br>
              <a:rPr lang="en-US" dirty="0"/>
            </a:br>
            <a:r>
              <a:rPr lang="en-US" dirty="0"/>
              <a:t>System validation </a:t>
            </a:r>
            <a:br>
              <a:rPr lang="en-US" dirty="0"/>
            </a:br>
            <a:r>
              <a:rPr lang="en-US" dirty="0"/>
              <a:t>and calibration</a:t>
            </a:r>
          </a:p>
          <a:p>
            <a:r>
              <a:rPr lang="en-US" dirty="0"/>
              <a:t> </a:t>
            </a:r>
          </a:p>
          <a:p>
            <a:endParaRPr lang="en-US" dirty="0"/>
          </a:p>
          <a:p>
            <a:endParaRPr lang="es-ES" dirty="0"/>
          </a:p>
        </p:txBody>
      </p:sp>
      <p:sp>
        <p:nvSpPr>
          <p:cNvPr id="4" name="Título 3">
            <a:extLst>
              <a:ext uri="{FF2B5EF4-FFF2-40B4-BE49-F238E27FC236}">
                <a16:creationId xmlns:a16="http://schemas.microsoft.com/office/drawing/2014/main" id="{1726510C-C49C-47C5-724A-E2BD355AD9E1}"/>
              </a:ext>
            </a:extLst>
          </p:cNvPr>
          <p:cNvSpPr>
            <a:spLocks noGrp="1"/>
          </p:cNvSpPr>
          <p:nvPr>
            <p:ph type="title"/>
          </p:nvPr>
        </p:nvSpPr>
        <p:spPr>
          <a:xfrm>
            <a:off x="359999" y="1155435"/>
            <a:ext cx="4248577" cy="2273565"/>
          </a:xfrm>
        </p:spPr>
        <p:txBody>
          <a:bodyPr/>
          <a:lstStyle/>
          <a:p>
            <a:r>
              <a:rPr lang="en-US" dirty="0"/>
              <a:t>Stay in compliance with regulations and rules</a:t>
            </a:r>
            <a:endParaRPr lang="es-ES" dirty="0"/>
          </a:p>
        </p:txBody>
      </p:sp>
    </p:spTree>
    <p:extLst>
      <p:ext uri="{BB962C8B-B14F-4D97-AF65-F5344CB8AC3E}">
        <p14:creationId xmlns:p14="http://schemas.microsoft.com/office/powerpoint/2010/main" val="2536875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EA36-77DF-A857-DCF5-287AF0BBB70B}"/>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DDFCCEC-1EFC-F1D9-84D7-3901928351DD}"/>
              </a:ext>
            </a:extLst>
          </p:cNvPr>
          <p:cNvSpPr>
            <a:spLocks noGrp="1"/>
          </p:cNvSpPr>
          <p:nvPr>
            <p:ph type="body" sz="half" idx="10"/>
          </p:nvPr>
        </p:nvSpPr>
        <p:spPr>
          <a:xfrm>
            <a:off x="346437" y="2792095"/>
            <a:ext cx="4991521" cy="3373756"/>
          </a:xfrm>
        </p:spPr>
        <p:txBody>
          <a:bodyPr>
            <a:normAutofit/>
          </a:bodyPr>
          <a:lstStyle/>
          <a:p>
            <a:pPr algn="l" eaLnBrk="1" fontAlgn="auto" hangingPunct="1">
              <a:spcBef>
                <a:spcPts val="0"/>
              </a:spcBef>
              <a:spcAft>
                <a:spcPts val="600"/>
              </a:spcAft>
            </a:pPr>
            <a:r>
              <a:rPr lang="en-US" sz="1400" dirty="0">
                <a:solidFill>
                  <a:schemeClr val="accent2"/>
                </a:solidFill>
                <a:latin typeface="+mn-lt"/>
              </a:rPr>
              <a:t>Ensure that your data is always relevant and of high quality to maintain compliance</a:t>
            </a:r>
          </a:p>
          <a:p>
            <a:pPr algn="l" eaLnBrk="1" fontAlgn="auto" hangingPunct="1">
              <a:spcBef>
                <a:spcPts val="0"/>
              </a:spcBef>
              <a:spcAft>
                <a:spcPts val="600"/>
              </a:spcAft>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Continuously capture and log your data through automated systems to avoid data errors and improve your response time to irregular incidents in your environment.</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dirty="0">
                <a:solidFill>
                  <a:schemeClr val="bg2">
                    <a:lumMod val="10000"/>
                  </a:schemeClr>
                </a:solidFill>
                <a:latin typeface="+mn-lt"/>
              </a:rPr>
              <a:t>You can be offline for extended periods of time without losing data of missing alarms.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Controlled access to your data and reporting suite.</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Ensure that all your relevant environmental data </a:t>
            </a:r>
            <a:r>
              <a:rPr lang="en-US" sz="1400" dirty="0">
                <a:solidFill>
                  <a:schemeClr val="bg2">
                    <a:lumMod val="10000"/>
                  </a:schemeClr>
                </a:solidFill>
                <a:latin typeface="+mn-lt"/>
              </a:rPr>
              <a:t>and</a:t>
            </a:r>
            <a:r>
              <a:rPr lang="en-US" sz="1400" b="0" dirty="0">
                <a:solidFill>
                  <a:schemeClr val="bg2">
                    <a:lumMod val="10000"/>
                  </a:schemeClr>
                </a:solidFill>
                <a:latin typeface="+mn-lt"/>
              </a:rPr>
              <a:t> mitigation actions are captured for </a:t>
            </a:r>
            <a:r>
              <a:rPr lang="en-US" sz="1400" b="1" dirty="0">
                <a:solidFill>
                  <a:schemeClr val="bg2">
                    <a:lumMod val="10000"/>
                  </a:schemeClr>
                </a:solidFill>
                <a:latin typeface="+mn-lt"/>
              </a:rPr>
              <a:t>complete documentation and compliance.</a:t>
            </a:r>
            <a:endParaRPr lang="en-US" sz="1400" dirty="0">
              <a:solidFill>
                <a:schemeClr val="bg2">
                  <a:lumMod val="10000"/>
                </a:schemeClr>
              </a:solidFill>
              <a:latin typeface="+mn-lt"/>
            </a:endParaRPr>
          </a:p>
          <a:p>
            <a:endParaRPr lang="es-ES" dirty="0"/>
          </a:p>
        </p:txBody>
      </p:sp>
      <p:sp>
        <p:nvSpPr>
          <p:cNvPr id="3" name="Marcador de texto 2">
            <a:extLst>
              <a:ext uri="{FF2B5EF4-FFF2-40B4-BE49-F238E27FC236}">
                <a16:creationId xmlns:a16="http://schemas.microsoft.com/office/drawing/2014/main" id="{FDEC4393-CC6A-CC53-3024-A70B496223AD}"/>
              </a:ext>
            </a:extLst>
          </p:cNvPr>
          <p:cNvSpPr>
            <a:spLocks noGrp="1"/>
          </p:cNvSpPr>
          <p:nvPr>
            <p:ph type="body" sz="half" idx="2"/>
          </p:nvPr>
        </p:nvSpPr>
        <p:spPr>
          <a:xfrm>
            <a:off x="340700" y="2042538"/>
            <a:ext cx="6452564" cy="274087"/>
          </a:xfrm>
        </p:spPr>
        <p:txBody>
          <a:bodyPr/>
          <a:lstStyle/>
          <a:p>
            <a:r>
              <a:rPr lang="en-US" dirty="0"/>
              <a:t>Secure your data integrity</a:t>
            </a:r>
          </a:p>
        </p:txBody>
      </p:sp>
      <p:sp>
        <p:nvSpPr>
          <p:cNvPr id="4" name="Título 3">
            <a:extLst>
              <a:ext uri="{FF2B5EF4-FFF2-40B4-BE49-F238E27FC236}">
                <a16:creationId xmlns:a16="http://schemas.microsoft.com/office/drawing/2014/main" id="{30453685-14A1-350D-392C-13BE2F21C84A}"/>
              </a:ext>
            </a:extLst>
          </p:cNvPr>
          <p:cNvSpPr>
            <a:spLocks noGrp="1"/>
          </p:cNvSpPr>
          <p:nvPr>
            <p:ph type="title"/>
          </p:nvPr>
        </p:nvSpPr>
        <p:spPr>
          <a:xfrm>
            <a:off x="334962" y="965049"/>
            <a:ext cx="5355299" cy="876108"/>
          </a:xfrm>
        </p:spPr>
        <p:txBody>
          <a:bodyPr/>
          <a:lstStyle/>
          <a:p>
            <a:r>
              <a:rPr lang="en-US" dirty="0"/>
              <a:t>Stay in compliance with regulations and rules</a:t>
            </a:r>
            <a:endParaRPr lang="es-ES" dirty="0"/>
          </a:p>
        </p:txBody>
      </p:sp>
      <p:sp>
        <p:nvSpPr>
          <p:cNvPr id="5" name="Rectángulo 4">
            <a:extLst>
              <a:ext uri="{FF2B5EF4-FFF2-40B4-BE49-F238E27FC236}">
                <a16:creationId xmlns:a16="http://schemas.microsoft.com/office/drawing/2014/main" id="{61D5FCE5-3107-BD87-61F7-AD2BAE2A6021}"/>
              </a:ext>
            </a:extLst>
          </p:cNvPr>
          <p:cNvSpPr/>
          <p:nvPr/>
        </p:nvSpPr>
        <p:spPr>
          <a:xfrm>
            <a:off x="6501740" y="0"/>
            <a:ext cx="569026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Marcador de texto 1">
            <a:extLst>
              <a:ext uri="{FF2B5EF4-FFF2-40B4-BE49-F238E27FC236}">
                <a16:creationId xmlns:a16="http://schemas.microsoft.com/office/drawing/2014/main" id="{68CB82E3-A20D-D19D-F08B-8115DCBA7D7D}"/>
              </a:ext>
            </a:extLst>
          </p:cNvPr>
          <p:cNvSpPr txBox="1">
            <a:spLocks/>
          </p:cNvSpPr>
          <p:nvPr/>
        </p:nvSpPr>
        <p:spPr bwMode="auto">
          <a:xfrm>
            <a:off x="8122886" y="1865146"/>
            <a:ext cx="3610829" cy="50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00000"/>
              </a:lnSpc>
              <a:spcBef>
                <a:spcPts val="0"/>
              </a:spcBef>
              <a:spcAft>
                <a:spcPts val="0"/>
              </a:spcAft>
            </a:pPr>
            <a:r>
              <a:rPr lang="en-US" sz="1600" b="0" dirty="0">
                <a:solidFill>
                  <a:schemeClr val="bg2"/>
                </a:solidFill>
                <a:latin typeface="+mn-lt"/>
              </a:rPr>
              <a:t>Automatic data capture and transfer via either PoE or RF. No manual steps.</a:t>
            </a:r>
          </a:p>
        </p:txBody>
      </p:sp>
      <p:grpSp>
        <p:nvGrpSpPr>
          <p:cNvPr id="12" name="Grupo 11">
            <a:extLst>
              <a:ext uri="{FF2B5EF4-FFF2-40B4-BE49-F238E27FC236}">
                <a16:creationId xmlns:a16="http://schemas.microsoft.com/office/drawing/2014/main" id="{B23503EF-349D-853D-CF3A-63B849C9916E}"/>
              </a:ext>
            </a:extLst>
          </p:cNvPr>
          <p:cNvGrpSpPr/>
          <p:nvPr/>
        </p:nvGrpSpPr>
        <p:grpSpPr>
          <a:xfrm>
            <a:off x="7251548" y="1756596"/>
            <a:ext cx="680803" cy="680803"/>
            <a:chOff x="6818748" y="1756596"/>
            <a:chExt cx="680803" cy="680803"/>
          </a:xfrm>
        </p:grpSpPr>
        <p:sp>
          <p:nvSpPr>
            <p:cNvPr id="9" name="Elipse 8">
              <a:extLst>
                <a:ext uri="{FF2B5EF4-FFF2-40B4-BE49-F238E27FC236}">
                  <a16:creationId xmlns:a16="http://schemas.microsoft.com/office/drawing/2014/main" id="{93D61F2C-1DFE-3AEC-9A7F-1A31659DD629}"/>
                </a:ext>
              </a:extLst>
            </p:cNvPr>
            <p:cNvSpPr/>
            <p:nvPr/>
          </p:nvSpPr>
          <p:spPr>
            <a:xfrm>
              <a:off x="6818748" y="1756596"/>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83D82099-4A7A-24B8-2F7F-DCA1A7A0D155}"/>
                </a:ext>
              </a:extLst>
            </p:cNvPr>
            <p:cNvPicPr>
              <a:picLocks noChangeAspect="1"/>
            </p:cNvPicPr>
            <p:nvPr/>
          </p:nvPicPr>
          <p:blipFill>
            <a:blip r:embed="rId2"/>
            <a:stretch>
              <a:fillRect/>
            </a:stretch>
          </p:blipFill>
          <p:spPr>
            <a:xfrm>
              <a:off x="6933235" y="1865145"/>
              <a:ext cx="463707" cy="463707"/>
            </a:xfrm>
            <a:prstGeom prst="rect">
              <a:avLst/>
            </a:prstGeom>
          </p:spPr>
        </p:pic>
      </p:grpSp>
      <p:cxnSp>
        <p:nvCxnSpPr>
          <p:cNvPr id="21" name="Conector recto 20">
            <a:extLst>
              <a:ext uri="{FF2B5EF4-FFF2-40B4-BE49-F238E27FC236}">
                <a16:creationId xmlns:a16="http://schemas.microsoft.com/office/drawing/2014/main" id="{6721030E-5839-766A-F5B8-07AC995B80F7}"/>
              </a:ext>
            </a:extLst>
          </p:cNvPr>
          <p:cNvCxnSpPr>
            <a:cxnSpLocks/>
          </p:cNvCxnSpPr>
          <p:nvPr/>
        </p:nvCxnSpPr>
        <p:spPr>
          <a:xfrm>
            <a:off x="7251548" y="265552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24" name="Marcador de texto 1">
            <a:extLst>
              <a:ext uri="{FF2B5EF4-FFF2-40B4-BE49-F238E27FC236}">
                <a16:creationId xmlns:a16="http://schemas.microsoft.com/office/drawing/2014/main" id="{6FCA019B-8F15-8C86-2AE5-35909E280C5A}"/>
              </a:ext>
            </a:extLst>
          </p:cNvPr>
          <p:cNvSpPr txBox="1">
            <a:spLocks/>
          </p:cNvSpPr>
          <p:nvPr/>
        </p:nvSpPr>
        <p:spPr bwMode="auto">
          <a:xfrm>
            <a:off x="8122886" y="2957676"/>
            <a:ext cx="3610829" cy="50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85000" lnSpcReduction="1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00000"/>
              </a:lnSpc>
              <a:spcBef>
                <a:spcPts val="0"/>
              </a:spcBef>
              <a:spcAft>
                <a:spcPts val="0"/>
              </a:spcAft>
            </a:pPr>
            <a:r>
              <a:rPr lang="en-US" sz="1600" b="0" dirty="0">
                <a:solidFill>
                  <a:schemeClr val="bg2"/>
                </a:solidFill>
                <a:latin typeface="+mn-lt"/>
              </a:rPr>
              <a:t>2-way communication ensure handshake between Transmitter and access point.</a:t>
            </a:r>
          </a:p>
        </p:txBody>
      </p:sp>
      <p:sp>
        <p:nvSpPr>
          <p:cNvPr id="26" name="Elipse 25">
            <a:extLst>
              <a:ext uri="{FF2B5EF4-FFF2-40B4-BE49-F238E27FC236}">
                <a16:creationId xmlns:a16="http://schemas.microsoft.com/office/drawing/2014/main" id="{FF2E568C-5BE2-7A19-69C9-674AF11326E7}"/>
              </a:ext>
            </a:extLst>
          </p:cNvPr>
          <p:cNvSpPr/>
          <p:nvPr/>
        </p:nvSpPr>
        <p:spPr>
          <a:xfrm>
            <a:off x="7251548" y="2849126"/>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28" name="Conector recto 27">
            <a:extLst>
              <a:ext uri="{FF2B5EF4-FFF2-40B4-BE49-F238E27FC236}">
                <a16:creationId xmlns:a16="http://schemas.microsoft.com/office/drawing/2014/main" id="{FA349E9F-7E1D-D092-642A-99AFE8E422C7}"/>
              </a:ext>
            </a:extLst>
          </p:cNvPr>
          <p:cNvCxnSpPr>
            <a:cxnSpLocks/>
          </p:cNvCxnSpPr>
          <p:nvPr/>
        </p:nvCxnSpPr>
        <p:spPr>
          <a:xfrm>
            <a:off x="7251548" y="374805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pic>
        <p:nvPicPr>
          <p:cNvPr id="29" name="Imagen 28">
            <a:extLst>
              <a:ext uri="{FF2B5EF4-FFF2-40B4-BE49-F238E27FC236}">
                <a16:creationId xmlns:a16="http://schemas.microsoft.com/office/drawing/2014/main" id="{D44ADB56-F80B-5B0E-DFDE-FA5C5DB44840}"/>
              </a:ext>
            </a:extLst>
          </p:cNvPr>
          <p:cNvPicPr>
            <a:picLocks noChangeAspect="1"/>
          </p:cNvPicPr>
          <p:nvPr/>
        </p:nvPicPr>
        <p:blipFill>
          <a:blip r:embed="rId3"/>
          <a:stretch>
            <a:fillRect/>
          </a:stretch>
        </p:blipFill>
        <p:spPr>
          <a:xfrm>
            <a:off x="7342769" y="3046516"/>
            <a:ext cx="498359" cy="332239"/>
          </a:xfrm>
          <a:prstGeom prst="rect">
            <a:avLst/>
          </a:prstGeom>
        </p:spPr>
      </p:pic>
      <p:sp>
        <p:nvSpPr>
          <p:cNvPr id="30" name="Marcador de texto 1">
            <a:extLst>
              <a:ext uri="{FF2B5EF4-FFF2-40B4-BE49-F238E27FC236}">
                <a16:creationId xmlns:a16="http://schemas.microsoft.com/office/drawing/2014/main" id="{9643E678-6A7A-45C4-3493-523C7DA70C45}"/>
              </a:ext>
            </a:extLst>
          </p:cNvPr>
          <p:cNvSpPr txBox="1">
            <a:spLocks/>
          </p:cNvSpPr>
          <p:nvPr/>
        </p:nvSpPr>
        <p:spPr bwMode="auto">
          <a:xfrm>
            <a:off x="8122886" y="4044267"/>
            <a:ext cx="3610829" cy="6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700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600" b="0" dirty="0">
                <a:solidFill>
                  <a:schemeClr val="bg2"/>
                </a:solidFill>
                <a:latin typeface="+mn-lt"/>
              </a:rPr>
              <a:t>Backfill of data: Storage happens on both Transmitter and Access point to ensure data is always available somewhere should the communication fail.</a:t>
            </a:r>
          </a:p>
          <a:p>
            <a:pPr eaLnBrk="1" fontAlgn="auto" hangingPunct="1">
              <a:lnSpc>
                <a:spcPct val="120000"/>
              </a:lnSpc>
              <a:spcBef>
                <a:spcPts val="0"/>
              </a:spcBef>
              <a:spcAft>
                <a:spcPts val="0"/>
              </a:spcAft>
            </a:pPr>
            <a:endParaRPr lang="en-US" sz="1600" b="0" dirty="0">
              <a:solidFill>
                <a:schemeClr val="bg2"/>
              </a:solidFill>
              <a:latin typeface="+mn-lt"/>
            </a:endParaRPr>
          </a:p>
        </p:txBody>
      </p:sp>
      <p:sp>
        <p:nvSpPr>
          <p:cNvPr id="31" name="Elipse 30">
            <a:extLst>
              <a:ext uri="{FF2B5EF4-FFF2-40B4-BE49-F238E27FC236}">
                <a16:creationId xmlns:a16="http://schemas.microsoft.com/office/drawing/2014/main" id="{AFBD3BDE-3060-F7B7-B67C-BD5CEDA9603D}"/>
              </a:ext>
            </a:extLst>
          </p:cNvPr>
          <p:cNvSpPr/>
          <p:nvPr/>
        </p:nvSpPr>
        <p:spPr>
          <a:xfrm>
            <a:off x="7251548" y="3935718"/>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32" name="Conector recto 31">
            <a:extLst>
              <a:ext uri="{FF2B5EF4-FFF2-40B4-BE49-F238E27FC236}">
                <a16:creationId xmlns:a16="http://schemas.microsoft.com/office/drawing/2014/main" id="{7E79C632-B2B1-C731-6580-AC1622B8DDA3}"/>
              </a:ext>
            </a:extLst>
          </p:cNvPr>
          <p:cNvCxnSpPr>
            <a:cxnSpLocks/>
          </p:cNvCxnSpPr>
          <p:nvPr/>
        </p:nvCxnSpPr>
        <p:spPr>
          <a:xfrm>
            <a:off x="7251548" y="4834650"/>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pic>
        <p:nvPicPr>
          <p:cNvPr id="34" name="Imagen 33">
            <a:extLst>
              <a:ext uri="{FF2B5EF4-FFF2-40B4-BE49-F238E27FC236}">
                <a16:creationId xmlns:a16="http://schemas.microsoft.com/office/drawing/2014/main" id="{B2693D2B-2963-E865-4BCE-CC5ACADFA78E}"/>
              </a:ext>
            </a:extLst>
          </p:cNvPr>
          <p:cNvPicPr>
            <a:picLocks noChangeAspect="1"/>
          </p:cNvPicPr>
          <p:nvPr/>
        </p:nvPicPr>
        <p:blipFill>
          <a:blip r:embed="rId4"/>
          <a:stretch>
            <a:fillRect/>
          </a:stretch>
        </p:blipFill>
        <p:spPr>
          <a:xfrm>
            <a:off x="7413537" y="4091648"/>
            <a:ext cx="371024" cy="385574"/>
          </a:xfrm>
          <a:prstGeom prst="rect">
            <a:avLst/>
          </a:prstGeom>
        </p:spPr>
      </p:pic>
      <p:sp>
        <p:nvSpPr>
          <p:cNvPr id="35" name="Marcador de texto 1">
            <a:extLst>
              <a:ext uri="{FF2B5EF4-FFF2-40B4-BE49-F238E27FC236}">
                <a16:creationId xmlns:a16="http://schemas.microsoft.com/office/drawing/2014/main" id="{8A3932EE-D911-62E3-697A-2B0FBDA2E09B}"/>
              </a:ext>
            </a:extLst>
          </p:cNvPr>
          <p:cNvSpPr txBox="1">
            <a:spLocks/>
          </p:cNvSpPr>
          <p:nvPr/>
        </p:nvSpPr>
        <p:spPr bwMode="auto">
          <a:xfrm>
            <a:off x="8122886" y="5101172"/>
            <a:ext cx="3610829" cy="52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00000"/>
              </a:lnSpc>
              <a:spcBef>
                <a:spcPts val="0"/>
              </a:spcBef>
              <a:spcAft>
                <a:spcPts val="0"/>
              </a:spcAft>
            </a:pPr>
            <a:r>
              <a:rPr lang="en-US" sz="1500" b="0" dirty="0">
                <a:solidFill>
                  <a:schemeClr val="bg2"/>
                </a:solidFill>
                <a:latin typeface="+mn-lt"/>
              </a:rPr>
              <a:t>The audit trail shows trends, alarms, and actions taken to handle alarms. </a:t>
            </a:r>
          </a:p>
          <a:p>
            <a:pPr eaLnBrk="1" fontAlgn="auto" hangingPunct="1">
              <a:lnSpc>
                <a:spcPct val="120000"/>
              </a:lnSpc>
              <a:spcBef>
                <a:spcPts val="0"/>
              </a:spcBef>
              <a:spcAft>
                <a:spcPts val="0"/>
              </a:spcAft>
            </a:pPr>
            <a:endParaRPr lang="en-US" sz="1600" b="0" dirty="0">
              <a:solidFill>
                <a:schemeClr val="bg2"/>
              </a:solidFill>
              <a:latin typeface="+mn-lt"/>
            </a:endParaRPr>
          </a:p>
          <a:p>
            <a:pPr eaLnBrk="1" fontAlgn="auto" hangingPunct="1">
              <a:lnSpc>
                <a:spcPct val="120000"/>
              </a:lnSpc>
              <a:spcBef>
                <a:spcPts val="0"/>
              </a:spcBef>
              <a:spcAft>
                <a:spcPts val="0"/>
              </a:spcAft>
            </a:pPr>
            <a:endParaRPr lang="en-US" sz="1600" b="0" dirty="0">
              <a:solidFill>
                <a:schemeClr val="bg2"/>
              </a:solidFill>
              <a:latin typeface="+mn-lt"/>
            </a:endParaRPr>
          </a:p>
        </p:txBody>
      </p:sp>
      <p:sp>
        <p:nvSpPr>
          <p:cNvPr id="36" name="Elipse 35">
            <a:extLst>
              <a:ext uri="{FF2B5EF4-FFF2-40B4-BE49-F238E27FC236}">
                <a16:creationId xmlns:a16="http://schemas.microsoft.com/office/drawing/2014/main" id="{98C482A6-2C42-E63C-FED1-62603CA2C924}"/>
              </a:ext>
            </a:extLst>
          </p:cNvPr>
          <p:cNvSpPr/>
          <p:nvPr/>
        </p:nvSpPr>
        <p:spPr>
          <a:xfrm>
            <a:off x="7251548" y="4992622"/>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37" name="Conector recto 36">
            <a:extLst>
              <a:ext uri="{FF2B5EF4-FFF2-40B4-BE49-F238E27FC236}">
                <a16:creationId xmlns:a16="http://schemas.microsoft.com/office/drawing/2014/main" id="{2D4FAC7B-3959-2EE3-F491-D0672FD1DF15}"/>
              </a:ext>
            </a:extLst>
          </p:cNvPr>
          <p:cNvCxnSpPr>
            <a:cxnSpLocks/>
          </p:cNvCxnSpPr>
          <p:nvPr/>
        </p:nvCxnSpPr>
        <p:spPr>
          <a:xfrm>
            <a:off x="7251548" y="5891554"/>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pic>
        <p:nvPicPr>
          <p:cNvPr id="39" name="Imagen 38">
            <a:extLst>
              <a:ext uri="{FF2B5EF4-FFF2-40B4-BE49-F238E27FC236}">
                <a16:creationId xmlns:a16="http://schemas.microsoft.com/office/drawing/2014/main" id="{BF64DC09-098D-1B97-BC97-62A398CD18AD}"/>
              </a:ext>
            </a:extLst>
          </p:cNvPr>
          <p:cNvPicPr>
            <a:picLocks noChangeAspect="1"/>
          </p:cNvPicPr>
          <p:nvPr/>
        </p:nvPicPr>
        <p:blipFill>
          <a:blip r:embed="rId5"/>
          <a:stretch>
            <a:fillRect/>
          </a:stretch>
        </p:blipFill>
        <p:spPr>
          <a:xfrm>
            <a:off x="7402237" y="5130860"/>
            <a:ext cx="432953" cy="432953"/>
          </a:xfrm>
          <a:prstGeom prst="rect">
            <a:avLst/>
          </a:prstGeom>
        </p:spPr>
      </p:pic>
    </p:spTree>
    <p:extLst>
      <p:ext uri="{BB962C8B-B14F-4D97-AF65-F5344CB8AC3E}">
        <p14:creationId xmlns:p14="http://schemas.microsoft.com/office/powerpoint/2010/main" val="305017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75354-1A57-5E81-10C2-63EAA2FACA69}"/>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7723EE0F-9040-21A3-20B5-164CAF660173}"/>
              </a:ext>
            </a:extLst>
          </p:cNvPr>
          <p:cNvSpPr>
            <a:spLocks noGrp="1"/>
          </p:cNvSpPr>
          <p:nvPr>
            <p:ph type="body" sz="half" idx="10"/>
          </p:nvPr>
        </p:nvSpPr>
        <p:spPr>
          <a:xfrm>
            <a:off x="346437" y="2792095"/>
            <a:ext cx="4991521" cy="3373756"/>
          </a:xfrm>
        </p:spPr>
        <p:txBody>
          <a:bodyPr>
            <a:normAutofit/>
          </a:bodyPr>
          <a:lstStyle/>
          <a:p>
            <a:pPr algn="l" eaLnBrk="1" fontAlgn="auto" hangingPunct="1">
              <a:spcBef>
                <a:spcPts val="0"/>
              </a:spcBef>
              <a:spcAft>
                <a:spcPts val="600"/>
              </a:spcAft>
            </a:pPr>
            <a:r>
              <a:rPr lang="en-US" sz="1400" dirty="0">
                <a:solidFill>
                  <a:schemeClr val="accent2"/>
                </a:solidFill>
                <a:latin typeface="+mn-lt"/>
              </a:rPr>
              <a:t>Get relevant data reports at your desired frequency</a:t>
            </a:r>
          </a:p>
          <a:p>
            <a:pPr algn="l" eaLnBrk="1" fontAlgn="auto" hangingPunct="1">
              <a:spcBef>
                <a:spcPts val="0"/>
              </a:spcBef>
              <a:spcAft>
                <a:spcPts val="600"/>
              </a:spcAft>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Get customized reports pushed to your inbox when you want it – enabling data analysis and trending to optimize your environmental monitoring.</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Generate reports that align with your Standard Operating Procedures  for quick and appropriate actions.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Set up your reports to provide relevant data for audits that can be quickly and easily be accessed whenever needed.</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endParaRPr lang="es-ES" dirty="0"/>
          </a:p>
        </p:txBody>
      </p:sp>
      <p:sp>
        <p:nvSpPr>
          <p:cNvPr id="3" name="Marcador de texto 2">
            <a:extLst>
              <a:ext uri="{FF2B5EF4-FFF2-40B4-BE49-F238E27FC236}">
                <a16:creationId xmlns:a16="http://schemas.microsoft.com/office/drawing/2014/main" id="{642B7F3A-46CD-7B6B-51A6-7F2BF7355133}"/>
              </a:ext>
            </a:extLst>
          </p:cNvPr>
          <p:cNvSpPr>
            <a:spLocks noGrp="1"/>
          </p:cNvSpPr>
          <p:nvPr>
            <p:ph type="body" sz="half" idx="2"/>
          </p:nvPr>
        </p:nvSpPr>
        <p:spPr>
          <a:xfrm>
            <a:off x="340700" y="2042538"/>
            <a:ext cx="5690260" cy="274087"/>
          </a:xfrm>
        </p:spPr>
        <p:txBody>
          <a:bodyPr/>
          <a:lstStyle/>
          <a:p>
            <a:r>
              <a:rPr lang="en-US" dirty="0"/>
              <a:t>Customizable reporting tool  </a:t>
            </a:r>
          </a:p>
          <a:p>
            <a:endParaRPr lang="en-US" dirty="0"/>
          </a:p>
        </p:txBody>
      </p:sp>
      <p:sp>
        <p:nvSpPr>
          <p:cNvPr id="4" name="Título 3">
            <a:extLst>
              <a:ext uri="{FF2B5EF4-FFF2-40B4-BE49-F238E27FC236}">
                <a16:creationId xmlns:a16="http://schemas.microsoft.com/office/drawing/2014/main" id="{7AEF0341-F841-A22B-018E-F0FCE4E179E6}"/>
              </a:ext>
            </a:extLst>
          </p:cNvPr>
          <p:cNvSpPr>
            <a:spLocks noGrp="1"/>
          </p:cNvSpPr>
          <p:nvPr>
            <p:ph type="title"/>
          </p:nvPr>
        </p:nvSpPr>
        <p:spPr>
          <a:xfrm>
            <a:off x="334962" y="965049"/>
            <a:ext cx="5355299" cy="876108"/>
          </a:xfrm>
        </p:spPr>
        <p:txBody>
          <a:bodyPr/>
          <a:lstStyle/>
          <a:p>
            <a:r>
              <a:rPr lang="en-US" dirty="0"/>
              <a:t>Stay in compliance with regulations and rules</a:t>
            </a:r>
            <a:endParaRPr lang="es-ES" dirty="0"/>
          </a:p>
        </p:txBody>
      </p:sp>
      <p:sp>
        <p:nvSpPr>
          <p:cNvPr id="5" name="Rectángulo 4">
            <a:extLst>
              <a:ext uri="{FF2B5EF4-FFF2-40B4-BE49-F238E27FC236}">
                <a16:creationId xmlns:a16="http://schemas.microsoft.com/office/drawing/2014/main" id="{D825CB10-1E1E-AF49-F43B-2ACE132724C8}"/>
              </a:ext>
            </a:extLst>
          </p:cNvPr>
          <p:cNvSpPr/>
          <p:nvPr/>
        </p:nvSpPr>
        <p:spPr>
          <a:xfrm>
            <a:off x="6501740" y="0"/>
            <a:ext cx="569026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5" name="Grupo 24">
            <a:extLst>
              <a:ext uri="{FF2B5EF4-FFF2-40B4-BE49-F238E27FC236}">
                <a16:creationId xmlns:a16="http://schemas.microsoft.com/office/drawing/2014/main" id="{A0C5666F-1114-12FA-A10A-E9A969ACF30B}"/>
              </a:ext>
            </a:extLst>
          </p:cNvPr>
          <p:cNvGrpSpPr/>
          <p:nvPr/>
        </p:nvGrpSpPr>
        <p:grpSpPr>
          <a:xfrm>
            <a:off x="7028585" y="559146"/>
            <a:ext cx="4816978" cy="5382329"/>
            <a:chOff x="6889102" y="745123"/>
            <a:chExt cx="4816978" cy="5382329"/>
          </a:xfrm>
        </p:grpSpPr>
        <p:pic>
          <p:nvPicPr>
            <p:cNvPr id="27" name="Imagen 26">
              <a:extLst>
                <a:ext uri="{FF2B5EF4-FFF2-40B4-BE49-F238E27FC236}">
                  <a16:creationId xmlns:a16="http://schemas.microsoft.com/office/drawing/2014/main" id="{40279EED-A6C5-65F8-D0BF-C619011CCEA4}"/>
                </a:ext>
              </a:extLst>
            </p:cNvPr>
            <p:cNvPicPr>
              <a:picLocks noChangeAspect="1"/>
            </p:cNvPicPr>
            <p:nvPr/>
          </p:nvPicPr>
          <p:blipFill>
            <a:blip r:embed="rId2"/>
            <a:stretch>
              <a:fillRect/>
            </a:stretch>
          </p:blipFill>
          <p:spPr>
            <a:xfrm>
              <a:off x="6889102" y="745123"/>
              <a:ext cx="4816978" cy="2628985"/>
            </a:xfrm>
            <a:prstGeom prst="rect">
              <a:avLst/>
            </a:prstGeom>
          </p:spPr>
        </p:pic>
        <p:sp>
          <p:nvSpPr>
            <p:cNvPr id="33" name="Marcador de texto 1">
              <a:extLst>
                <a:ext uri="{FF2B5EF4-FFF2-40B4-BE49-F238E27FC236}">
                  <a16:creationId xmlns:a16="http://schemas.microsoft.com/office/drawing/2014/main" id="{56A4CFB8-3CD7-728E-87B9-6FA9CABD1F35}"/>
                </a:ext>
              </a:extLst>
            </p:cNvPr>
            <p:cNvSpPr txBox="1">
              <a:spLocks/>
            </p:cNvSpPr>
            <p:nvPr/>
          </p:nvSpPr>
          <p:spPr bwMode="auto">
            <a:xfrm>
              <a:off x="7106561" y="3266316"/>
              <a:ext cx="1753330" cy="63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0" dirty="0">
                  <a:solidFill>
                    <a:schemeClr val="bg1"/>
                  </a:solidFill>
                  <a:latin typeface="+mn-lt"/>
                </a:rPr>
                <a:t>Configurable reports to align to your existing criteria and SOPs</a:t>
              </a:r>
            </a:p>
            <a:p>
              <a:pPr eaLnBrk="1" fontAlgn="auto" hangingPunct="1">
                <a:spcBef>
                  <a:spcPts val="0"/>
                </a:spcBef>
                <a:spcAft>
                  <a:spcPts val="0"/>
                </a:spcAft>
              </a:pPr>
              <a:endParaRPr lang="en-US" sz="1400" b="0" dirty="0">
                <a:solidFill>
                  <a:schemeClr val="accent1"/>
                </a:solidFill>
                <a:latin typeface="+mn-lt"/>
              </a:endParaRPr>
            </a:p>
          </p:txBody>
        </p:sp>
        <p:sp>
          <p:nvSpPr>
            <p:cNvPr id="38" name="Marcador de texto 1">
              <a:extLst>
                <a:ext uri="{FF2B5EF4-FFF2-40B4-BE49-F238E27FC236}">
                  <a16:creationId xmlns:a16="http://schemas.microsoft.com/office/drawing/2014/main" id="{747A88B3-FD40-59A6-08A6-6F11E8418C6A}"/>
                </a:ext>
              </a:extLst>
            </p:cNvPr>
            <p:cNvSpPr txBox="1">
              <a:spLocks/>
            </p:cNvSpPr>
            <p:nvPr/>
          </p:nvSpPr>
          <p:spPr bwMode="auto">
            <a:xfrm>
              <a:off x="9774693" y="3276798"/>
              <a:ext cx="1753330" cy="63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0" dirty="0">
                  <a:solidFill>
                    <a:schemeClr val="bg1"/>
                  </a:solidFill>
                  <a:latin typeface="+mn-lt"/>
                </a:rPr>
                <a:t>Easily accessible from the dashboard</a:t>
              </a:r>
              <a:endParaRPr lang="en-US" sz="1400" b="0" dirty="0">
                <a:solidFill>
                  <a:schemeClr val="bg1"/>
                </a:solidFill>
                <a:latin typeface="+mn-lt"/>
              </a:endParaRPr>
            </a:p>
            <a:p>
              <a:pPr eaLnBrk="1" fontAlgn="auto" hangingPunct="1">
                <a:spcBef>
                  <a:spcPts val="0"/>
                </a:spcBef>
                <a:spcAft>
                  <a:spcPts val="0"/>
                </a:spcAft>
              </a:pPr>
              <a:endParaRPr lang="en-US" sz="1400" b="0" dirty="0">
                <a:solidFill>
                  <a:schemeClr val="accent1"/>
                </a:solidFill>
                <a:latin typeface="+mn-lt"/>
              </a:endParaRPr>
            </a:p>
          </p:txBody>
        </p:sp>
        <p:sp>
          <p:nvSpPr>
            <p:cNvPr id="40" name="Marcador de texto 1">
              <a:extLst>
                <a:ext uri="{FF2B5EF4-FFF2-40B4-BE49-F238E27FC236}">
                  <a16:creationId xmlns:a16="http://schemas.microsoft.com/office/drawing/2014/main" id="{464ED7D6-33AE-66C4-6E9F-CA969872559D}"/>
                </a:ext>
              </a:extLst>
            </p:cNvPr>
            <p:cNvSpPr txBox="1">
              <a:spLocks/>
            </p:cNvSpPr>
            <p:nvPr/>
          </p:nvSpPr>
          <p:spPr bwMode="auto">
            <a:xfrm>
              <a:off x="7106561" y="5895301"/>
              <a:ext cx="1753330" cy="23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0" dirty="0">
                  <a:solidFill>
                    <a:schemeClr val="bg1"/>
                  </a:solidFill>
                  <a:latin typeface="+mn-lt"/>
                </a:rPr>
                <a:t>Report examples</a:t>
              </a:r>
            </a:p>
            <a:p>
              <a:pPr eaLnBrk="1" fontAlgn="auto" hangingPunct="1">
                <a:spcBef>
                  <a:spcPts val="0"/>
                </a:spcBef>
                <a:spcAft>
                  <a:spcPts val="0"/>
                </a:spcAft>
              </a:pPr>
              <a:endParaRPr lang="en-US" sz="1400" b="0" dirty="0">
                <a:solidFill>
                  <a:schemeClr val="accent1"/>
                </a:solidFill>
                <a:latin typeface="+mn-lt"/>
              </a:endParaRPr>
            </a:p>
          </p:txBody>
        </p:sp>
      </p:grpSp>
      <p:pic>
        <p:nvPicPr>
          <p:cNvPr id="41" name="Imagen 40">
            <a:extLst>
              <a:ext uri="{FF2B5EF4-FFF2-40B4-BE49-F238E27FC236}">
                <a16:creationId xmlns:a16="http://schemas.microsoft.com/office/drawing/2014/main" id="{5FCAC84D-4CD6-8AB3-6938-167D96BEC8A7}"/>
              </a:ext>
            </a:extLst>
          </p:cNvPr>
          <p:cNvPicPr>
            <a:picLocks noChangeAspect="1"/>
          </p:cNvPicPr>
          <p:nvPr/>
        </p:nvPicPr>
        <p:blipFill>
          <a:blip r:embed="rId3"/>
          <a:stretch>
            <a:fillRect/>
          </a:stretch>
        </p:blipFill>
        <p:spPr>
          <a:xfrm>
            <a:off x="7137070" y="3972178"/>
            <a:ext cx="2209800" cy="1790700"/>
          </a:xfrm>
          <a:prstGeom prst="rect">
            <a:avLst/>
          </a:prstGeom>
        </p:spPr>
      </p:pic>
      <p:pic>
        <p:nvPicPr>
          <p:cNvPr id="42" name="Imagen 41">
            <a:extLst>
              <a:ext uri="{FF2B5EF4-FFF2-40B4-BE49-F238E27FC236}">
                <a16:creationId xmlns:a16="http://schemas.microsoft.com/office/drawing/2014/main" id="{AFB01596-A0FB-653C-94F6-3CDC06AA8116}"/>
              </a:ext>
            </a:extLst>
          </p:cNvPr>
          <p:cNvPicPr>
            <a:picLocks noChangeAspect="1"/>
          </p:cNvPicPr>
          <p:nvPr/>
        </p:nvPicPr>
        <p:blipFill>
          <a:blip r:embed="rId4"/>
          <a:stretch>
            <a:fillRect/>
          </a:stretch>
        </p:blipFill>
        <p:spPr>
          <a:xfrm>
            <a:off x="9635763" y="3972178"/>
            <a:ext cx="2209800" cy="1790700"/>
          </a:xfrm>
          <a:prstGeom prst="rect">
            <a:avLst/>
          </a:prstGeom>
        </p:spPr>
      </p:pic>
      <p:cxnSp>
        <p:nvCxnSpPr>
          <p:cNvPr id="43" name="Conector recto 42">
            <a:extLst>
              <a:ext uri="{FF2B5EF4-FFF2-40B4-BE49-F238E27FC236}">
                <a16:creationId xmlns:a16="http://schemas.microsoft.com/office/drawing/2014/main" id="{65416C97-C746-3DCC-F7F9-D58B6A3BA83D}"/>
              </a:ext>
            </a:extLst>
          </p:cNvPr>
          <p:cNvCxnSpPr>
            <a:cxnSpLocks/>
          </p:cNvCxnSpPr>
          <p:nvPr/>
        </p:nvCxnSpPr>
        <p:spPr>
          <a:xfrm>
            <a:off x="7251548" y="3860874"/>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1404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A3D6-ECE4-CCE0-B199-2212A6CF3A19}"/>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8F087E4D-50E5-50B3-2328-81CBCECC5590}"/>
              </a:ext>
            </a:extLst>
          </p:cNvPr>
          <p:cNvSpPr>
            <a:spLocks noGrp="1"/>
          </p:cNvSpPr>
          <p:nvPr>
            <p:ph type="body" sz="half" idx="10"/>
          </p:nvPr>
        </p:nvSpPr>
        <p:spPr>
          <a:xfrm>
            <a:off x="346437" y="2792095"/>
            <a:ext cx="4991521" cy="3373756"/>
          </a:xfrm>
        </p:spPr>
        <p:txBody>
          <a:bodyPr>
            <a:normAutofit/>
          </a:bodyPr>
          <a:lstStyle/>
          <a:p>
            <a:pPr algn="l" eaLnBrk="1" fontAlgn="auto" hangingPunct="1">
              <a:spcBef>
                <a:spcPts val="0"/>
              </a:spcBef>
              <a:spcAft>
                <a:spcPts val="600"/>
              </a:spcAft>
            </a:pPr>
            <a:r>
              <a:rPr lang="en-US" sz="1400" dirty="0">
                <a:solidFill>
                  <a:schemeClr val="accent2"/>
                </a:solidFill>
                <a:latin typeface="+mn-lt"/>
              </a:rPr>
              <a:t>Ensure the accuracy and performance </a:t>
            </a:r>
            <a:br>
              <a:rPr lang="en-US" sz="1400" dirty="0">
                <a:solidFill>
                  <a:schemeClr val="accent2"/>
                </a:solidFill>
                <a:latin typeface="+mn-lt"/>
              </a:rPr>
            </a:br>
            <a:r>
              <a:rPr lang="en-US" sz="1400" dirty="0">
                <a:solidFill>
                  <a:schemeClr val="accent2"/>
                </a:solidFill>
                <a:latin typeface="+mn-lt"/>
              </a:rPr>
              <a:t>of your entire system</a:t>
            </a:r>
          </a:p>
          <a:p>
            <a:pPr algn="l" eaLnBrk="1" fontAlgn="auto" hangingPunct="1">
              <a:spcBef>
                <a:spcPts val="0"/>
              </a:spcBef>
              <a:spcAft>
                <a:spcPts val="600"/>
              </a:spcAft>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Complete manufacturer IQ/OQ validation and documentation for your installation and help to integrate the system into your existing infrastructure.</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Extending the installation to new areas becomes simple with IQ/OQ validations.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Ensure that all your systems stay accurate with annual or bi-annual calibration as required.</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Get onsite calibrations with minimal downtime to ensure that your monitoring system continuously provides you the data you need.</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endParaRPr lang="es-ES" dirty="0"/>
          </a:p>
        </p:txBody>
      </p:sp>
      <p:sp>
        <p:nvSpPr>
          <p:cNvPr id="3" name="Marcador de texto 2">
            <a:extLst>
              <a:ext uri="{FF2B5EF4-FFF2-40B4-BE49-F238E27FC236}">
                <a16:creationId xmlns:a16="http://schemas.microsoft.com/office/drawing/2014/main" id="{E93B6A18-3BF7-6F1A-80E2-109379E12CEA}"/>
              </a:ext>
            </a:extLst>
          </p:cNvPr>
          <p:cNvSpPr>
            <a:spLocks noGrp="1"/>
          </p:cNvSpPr>
          <p:nvPr>
            <p:ph type="body" sz="half" idx="2"/>
          </p:nvPr>
        </p:nvSpPr>
        <p:spPr>
          <a:xfrm>
            <a:off x="340700" y="2042538"/>
            <a:ext cx="5349561" cy="274087"/>
          </a:xfrm>
        </p:spPr>
        <p:txBody>
          <a:bodyPr/>
          <a:lstStyle/>
          <a:p>
            <a:r>
              <a:rPr lang="en-US" dirty="0"/>
              <a:t>System validation and calibration</a:t>
            </a:r>
          </a:p>
          <a:p>
            <a:endParaRPr lang="en-US" dirty="0"/>
          </a:p>
        </p:txBody>
      </p:sp>
      <p:sp>
        <p:nvSpPr>
          <p:cNvPr id="4" name="Título 3">
            <a:extLst>
              <a:ext uri="{FF2B5EF4-FFF2-40B4-BE49-F238E27FC236}">
                <a16:creationId xmlns:a16="http://schemas.microsoft.com/office/drawing/2014/main" id="{17FC874E-DC7D-0425-CCA7-9E6C27EBC830}"/>
              </a:ext>
            </a:extLst>
          </p:cNvPr>
          <p:cNvSpPr>
            <a:spLocks noGrp="1"/>
          </p:cNvSpPr>
          <p:nvPr>
            <p:ph type="title"/>
          </p:nvPr>
        </p:nvSpPr>
        <p:spPr>
          <a:xfrm>
            <a:off x="334962" y="965049"/>
            <a:ext cx="5355299" cy="876108"/>
          </a:xfrm>
        </p:spPr>
        <p:txBody>
          <a:bodyPr/>
          <a:lstStyle/>
          <a:p>
            <a:r>
              <a:rPr lang="en-US" dirty="0"/>
              <a:t>Stay in compliance with regulations and rules</a:t>
            </a:r>
            <a:endParaRPr lang="es-ES" dirty="0"/>
          </a:p>
        </p:txBody>
      </p:sp>
      <p:sp>
        <p:nvSpPr>
          <p:cNvPr id="5" name="Rectángulo 4">
            <a:extLst>
              <a:ext uri="{FF2B5EF4-FFF2-40B4-BE49-F238E27FC236}">
                <a16:creationId xmlns:a16="http://schemas.microsoft.com/office/drawing/2014/main" id="{8DC35C2A-7E8B-9F5F-5CB0-E2E7BC463733}"/>
              </a:ext>
            </a:extLst>
          </p:cNvPr>
          <p:cNvSpPr/>
          <p:nvPr/>
        </p:nvSpPr>
        <p:spPr>
          <a:xfrm>
            <a:off x="6501740" y="0"/>
            <a:ext cx="569026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Marcador de texto 1">
            <a:extLst>
              <a:ext uri="{FF2B5EF4-FFF2-40B4-BE49-F238E27FC236}">
                <a16:creationId xmlns:a16="http://schemas.microsoft.com/office/drawing/2014/main" id="{B3EE2814-1221-21AC-14ED-DC54A029DA14}"/>
              </a:ext>
            </a:extLst>
          </p:cNvPr>
          <p:cNvSpPr txBox="1">
            <a:spLocks/>
          </p:cNvSpPr>
          <p:nvPr/>
        </p:nvSpPr>
        <p:spPr bwMode="auto">
          <a:xfrm>
            <a:off x="8122886" y="1865146"/>
            <a:ext cx="3610829" cy="50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00000"/>
              </a:lnSpc>
              <a:spcBef>
                <a:spcPts val="0"/>
              </a:spcBef>
              <a:spcAft>
                <a:spcPts val="0"/>
              </a:spcAft>
            </a:pPr>
            <a:r>
              <a:rPr lang="en-US" sz="1600" b="0" dirty="0">
                <a:solidFill>
                  <a:schemeClr val="bg2"/>
                </a:solidFill>
                <a:latin typeface="+mn-lt"/>
              </a:rPr>
              <a:t>IQ/OQ reports available in standardized format</a:t>
            </a:r>
          </a:p>
        </p:txBody>
      </p:sp>
      <p:sp>
        <p:nvSpPr>
          <p:cNvPr id="9" name="Elipse 8">
            <a:extLst>
              <a:ext uri="{FF2B5EF4-FFF2-40B4-BE49-F238E27FC236}">
                <a16:creationId xmlns:a16="http://schemas.microsoft.com/office/drawing/2014/main" id="{2C132316-35B6-0EB7-A483-022B1C5BE93F}"/>
              </a:ext>
            </a:extLst>
          </p:cNvPr>
          <p:cNvSpPr/>
          <p:nvPr/>
        </p:nvSpPr>
        <p:spPr>
          <a:xfrm>
            <a:off x="7251548" y="1756596"/>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21" name="Conector recto 20">
            <a:extLst>
              <a:ext uri="{FF2B5EF4-FFF2-40B4-BE49-F238E27FC236}">
                <a16:creationId xmlns:a16="http://schemas.microsoft.com/office/drawing/2014/main" id="{FDD5DE8A-AC54-E1DB-3E1B-0C2A5A6AC108}"/>
              </a:ext>
            </a:extLst>
          </p:cNvPr>
          <p:cNvCxnSpPr>
            <a:cxnSpLocks/>
          </p:cNvCxnSpPr>
          <p:nvPr/>
        </p:nvCxnSpPr>
        <p:spPr>
          <a:xfrm>
            <a:off x="7251548" y="265552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24" name="Marcador de texto 1">
            <a:extLst>
              <a:ext uri="{FF2B5EF4-FFF2-40B4-BE49-F238E27FC236}">
                <a16:creationId xmlns:a16="http://schemas.microsoft.com/office/drawing/2014/main" id="{89238D90-B300-9EAA-D60F-B1D72D5402F8}"/>
              </a:ext>
            </a:extLst>
          </p:cNvPr>
          <p:cNvSpPr txBox="1">
            <a:spLocks/>
          </p:cNvSpPr>
          <p:nvPr/>
        </p:nvSpPr>
        <p:spPr bwMode="auto">
          <a:xfrm>
            <a:off x="8122886" y="2957676"/>
            <a:ext cx="3610829" cy="50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00000"/>
              </a:lnSpc>
              <a:spcBef>
                <a:spcPts val="0"/>
              </a:spcBef>
              <a:spcAft>
                <a:spcPts val="0"/>
              </a:spcAft>
            </a:pPr>
            <a:r>
              <a:rPr lang="en-US" sz="1600" b="0" dirty="0">
                <a:solidFill>
                  <a:schemeClr val="bg2"/>
                </a:solidFill>
                <a:latin typeface="+mn-lt"/>
              </a:rPr>
              <a:t>Integrate your existing SOPs in the action cards.</a:t>
            </a:r>
          </a:p>
        </p:txBody>
      </p:sp>
      <p:sp>
        <p:nvSpPr>
          <p:cNvPr id="26" name="Elipse 25">
            <a:extLst>
              <a:ext uri="{FF2B5EF4-FFF2-40B4-BE49-F238E27FC236}">
                <a16:creationId xmlns:a16="http://schemas.microsoft.com/office/drawing/2014/main" id="{0EDC6F31-6F90-6FDD-A303-01EA69AD5C5E}"/>
              </a:ext>
            </a:extLst>
          </p:cNvPr>
          <p:cNvSpPr/>
          <p:nvPr/>
        </p:nvSpPr>
        <p:spPr>
          <a:xfrm>
            <a:off x="7251548" y="2849126"/>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28" name="Conector recto 27">
            <a:extLst>
              <a:ext uri="{FF2B5EF4-FFF2-40B4-BE49-F238E27FC236}">
                <a16:creationId xmlns:a16="http://schemas.microsoft.com/office/drawing/2014/main" id="{39670D54-6DE7-37A7-85B4-048B5E0BD04D}"/>
              </a:ext>
            </a:extLst>
          </p:cNvPr>
          <p:cNvCxnSpPr>
            <a:cxnSpLocks/>
          </p:cNvCxnSpPr>
          <p:nvPr/>
        </p:nvCxnSpPr>
        <p:spPr>
          <a:xfrm>
            <a:off x="7251548" y="3748058"/>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30" name="Marcador de texto 1">
            <a:extLst>
              <a:ext uri="{FF2B5EF4-FFF2-40B4-BE49-F238E27FC236}">
                <a16:creationId xmlns:a16="http://schemas.microsoft.com/office/drawing/2014/main" id="{00395C3F-161D-D764-7436-45B304630E0F}"/>
              </a:ext>
            </a:extLst>
          </p:cNvPr>
          <p:cNvSpPr txBox="1">
            <a:spLocks/>
          </p:cNvSpPr>
          <p:nvPr/>
        </p:nvSpPr>
        <p:spPr bwMode="auto">
          <a:xfrm>
            <a:off x="8122886" y="4044267"/>
            <a:ext cx="3610829" cy="6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625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20000"/>
              </a:lnSpc>
              <a:spcBef>
                <a:spcPts val="0"/>
              </a:spcBef>
              <a:spcAft>
                <a:spcPts val="0"/>
              </a:spcAft>
            </a:pPr>
            <a:r>
              <a:rPr lang="en-US" sz="1600" b="0" dirty="0">
                <a:solidFill>
                  <a:schemeClr val="bg2"/>
                </a:solidFill>
                <a:latin typeface="+mn-lt"/>
              </a:rPr>
              <a:t>Hot swap sensors by replacing a permanent sensor and do on-site calibrations. Insert a temporary sensor to ensure continuous monitoring and gain full traceability on the serial number. </a:t>
            </a:r>
          </a:p>
        </p:txBody>
      </p:sp>
      <p:sp>
        <p:nvSpPr>
          <p:cNvPr id="31" name="Elipse 30">
            <a:extLst>
              <a:ext uri="{FF2B5EF4-FFF2-40B4-BE49-F238E27FC236}">
                <a16:creationId xmlns:a16="http://schemas.microsoft.com/office/drawing/2014/main" id="{3B0521D3-CCA1-88B2-BD7C-4B3C59987EB1}"/>
              </a:ext>
            </a:extLst>
          </p:cNvPr>
          <p:cNvSpPr/>
          <p:nvPr/>
        </p:nvSpPr>
        <p:spPr>
          <a:xfrm>
            <a:off x="7251548" y="3935718"/>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32" name="Conector recto 31">
            <a:extLst>
              <a:ext uri="{FF2B5EF4-FFF2-40B4-BE49-F238E27FC236}">
                <a16:creationId xmlns:a16="http://schemas.microsoft.com/office/drawing/2014/main" id="{80B0EEC0-9ED2-FAC6-5810-55A973E945EB}"/>
              </a:ext>
            </a:extLst>
          </p:cNvPr>
          <p:cNvCxnSpPr>
            <a:cxnSpLocks/>
          </p:cNvCxnSpPr>
          <p:nvPr/>
        </p:nvCxnSpPr>
        <p:spPr>
          <a:xfrm>
            <a:off x="7251548" y="4834650"/>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sp>
        <p:nvSpPr>
          <p:cNvPr id="35" name="Marcador de texto 1">
            <a:extLst>
              <a:ext uri="{FF2B5EF4-FFF2-40B4-BE49-F238E27FC236}">
                <a16:creationId xmlns:a16="http://schemas.microsoft.com/office/drawing/2014/main" id="{01968221-764C-A3EB-A464-7C22791770EC}"/>
              </a:ext>
            </a:extLst>
          </p:cNvPr>
          <p:cNvSpPr txBox="1">
            <a:spLocks/>
          </p:cNvSpPr>
          <p:nvPr/>
        </p:nvSpPr>
        <p:spPr bwMode="auto">
          <a:xfrm>
            <a:off x="8122886" y="5101172"/>
            <a:ext cx="3610829" cy="52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lnSpc>
                <a:spcPct val="100000"/>
              </a:lnSpc>
              <a:spcBef>
                <a:spcPts val="0"/>
              </a:spcBef>
              <a:spcAft>
                <a:spcPts val="0"/>
              </a:spcAft>
            </a:pPr>
            <a:r>
              <a:rPr lang="en-US" sz="1500" b="0" dirty="0">
                <a:solidFill>
                  <a:schemeClr val="bg2"/>
                </a:solidFill>
                <a:latin typeface="+mn-lt"/>
              </a:rPr>
              <a:t>Our field service team are experts on calibrations and can support you in doing this at your convenience. </a:t>
            </a:r>
            <a:endParaRPr lang="en-US" sz="1600" b="0" dirty="0">
              <a:solidFill>
                <a:schemeClr val="bg2"/>
              </a:solidFill>
              <a:latin typeface="+mn-lt"/>
            </a:endParaRPr>
          </a:p>
          <a:p>
            <a:pPr eaLnBrk="1" fontAlgn="auto" hangingPunct="1">
              <a:lnSpc>
                <a:spcPct val="120000"/>
              </a:lnSpc>
              <a:spcBef>
                <a:spcPts val="0"/>
              </a:spcBef>
              <a:spcAft>
                <a:spcPts val="0"/>
              </a:spcAft>
            </a:pPr>
            <a:endParaRPr lang="en-US" sz="1600" b="0" dirty="0">
              <a:solidFill>
                <a:schemeClr val="bg2"/>
              </a:solidFill>
              <a:latin typeface="+mn-lt"/>
            </a:endParaRPr>
          </a:p>
        </p:txBody>
      </p:sp>
      <p:sp>
        <p:nvSpPr>
          <p:cNvPr id="36" name="Elipse 35">
            <a:extLst>
              <a:ext uri="{FF2B5EF4-FFF2-40B4-BE49-F238E27FC236}">
                <a16:creationId xmlns:a16="http://schemas.microsoft.com/office/drawing/2014/main" id="{655D2A7F-322B-9239-FBBD-FFFEC8147073}"/>
              </a:ext>
            </a:extLst>
          </p:cNvPr>
          <p:cNvSpPr/>
          <p:nvPr/>
        </p:nvSpPr>
        <p:spPr>
          <a:xfrm>
            <a:off x="7251548" y="4992622"/>
            <a:ext cx="680803" cy="680803"/>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cxnSp>
        <p:nvCxnSpPr>
          <p:cNvPr id="37" name="Conector recto 36">
            <a:extLst>
              <a:ext uri="{FF2B5EF4-FFF2-40B4-BE49-F238E27FC236}">
                <a16:creationId xmlns:a16="http://schemas.microsoft.com/office/drawing/2014/main" id="{14F7B01B-FF9A-5EBB-1B26-12E82AAE6B6A}"/>
              </a:ext>
            </a:extLst>
          </p:cNvPr>
          <p:cNvCxnSpPr>
            <a:cxnSpLocks/>
          </p:cNvCxnSpPr>
          <p:nvPr/>
        </p:nvCxnSpPr>
        <p:spPr>
          <a:xfrm>
            <a:off x="7251548" y="5891554"/>
            <a:ext cx="4415958" cy="0"/>
          </a:xfrm>
          <a:prstGeom prst="line">
            <a:avLst/>
          </a:prstGeom>
          <a:ln>
            <a:solidFill>
              <a:schemeClr val="accent3">
                <a:alpha val="50000"/>
              </a:schemeClr>
            </a:solidFill>
          </a:ln>
        </p:spPr>
        <p:style>
          <a:lnRef idx="2">
            <a:schemeClr val="accent3"/>
          </a:lnRef>
          <a:fillRef idx="0">
            <a:schemeClr val="accent3"/>
          </a:fillRef>
          <a:effectRef idx="1">
            <a:schemeClr val="accent3"/>
          </a:effectRef>
          <a:fontRef idx="minor">
            <a:schemeClr val="tx1"/>
          </a:fontRef>
        </p:style>
      </p:cxnSp>
      <p:pic>
        <p:nvPicPr>
          <p:cNvPr id="6" name="Imagen 5">
            <a:extLst>
              <a:ext uri="{FF2B5EF4-FFF2-40B4-BE49-F238E27FC236}">
                <a16:creationId xmlns:a16="http://schemas.microsoft.com/office/drawing/2014/main" id="{87DCF7DE-A210-0CB1-7557-277EAE5C8C8A}"/>
              </a:ext>
            </a:extLst>
          </p:cNvPr>
          <p:cNvPicPr>
            <a:picLocks noChangeAspect="1"/>
          </p:cNvPicPr>
          <p:nvPr/>
        </p:nvPicPr>
        <p:blipFill>
          <a:blip r:embed="rId2"/>
          <a:stretch>
            <a:fillRect/>
          </a:stretch>
        </p:blipFill>
        <p:spPr>
          <a:xfrm>
            <a:off x="7395725" y="4044267"/>
            <a:ext cx="396221" cy="466975"/>
          </a:xfrm>
          <a:prstGeom prst="rect">
            <a:avLst/>
          </a:prstGeom>
        </p:spPr>
      </p:pic>
      <p:pic>
        <p:nvPicPr>
          <p:cNvPr id="8" name="Imagen 7">
            <a:extLst>
              <a:ext uri="{FF2B5EF4-FFF2-40B4-BE49-F238E27FC236}">
                <a16:creationId xmlns:a16="http://schemas.microsoft.com/office/drawing/2014/main" id="{2E5FF02C-BFD5-43E2-D80C-4382EDF21086}"/>
              </a:ext>
            </a:extLst>
          </p:cNvPr>
          <p:cNvPicPr>
            <a:picLocks noChangeAspect="1"/>
          </p:cNvPicPr>
          <p:nvPr/>
        </p:nvPicPr>
        <p:blipFill>
          <a:blip r:embed="rId3"/>
          <a:stretch>
            <a:fillRect/>
          </a:stretch>
        </p:blipFill>
        <p:spPr>
          <a:xfrm>
            <a:off x="7371973" y="5127719"/>
            <a:ext cx="441385" cy="434488"/>
          </a:xfrm>
          <a:prstGeom prst="rect">
            <a:avLst/>
          </a:prstGeom>
        </p:spPr>
      </p:pic>
      <p:pic>
        <p:nvPicPr>
          <p:cNvPr id="11" name="Imagen 10">
            <a:extLst>
              <a:ext uri="{FF2B5EF4-FFF2-40B4-BE49-F238E27FC236}">
                <a16:creationId xmlns:a16="http://schemas.microsoft.com/office/drawing/2014/main" id="{2E651267-41AF-D6F8-D87E-1FA69E14ADDE}"/>
              </a:ext>
            </a:extLst>
          </p:cNvPr>
          <p:cNvPicPr>
            <a:picLocks noChangeAspect="1"/>
          </p:cNvPicPr>
          <p:nvPr/>
        </p:nvPicPr>
        <p:blipFill>
          <a:blip r:embed="rId4"/>
          <a:stretch>
            <a:fillRect/>
          </a:stretch>
        </p:blipFill>
        <p:spPr>
          <a:xfrm>
            <a:off x="7418709" y="1913680"/>
            <a:ext cx="361663" cy="361663"/>
          </a:xfrm>
          <a:prstGeom prst="rect">
            <a:avLst/>
          </a:prstGeom>
        </p:spPr>
      </p:pic>
      <p:pic>
        <p:nvPicPr>
          <p:cNvPr id="13" name="Imagen 12">
            <a:extLst>
              <a:ext uri="{FF2B5EF4-FFF2-40B4-BE49-F238E27FC236}">
                <a16:creationId xmlns:a16="http://schemas.microsoft.com/office/drawing/2014/main" id="{DFDF3353-E07E-B8F3-4DAB-8856B8D4EF5B}"/>
              </a:ext>
            </a:extLst>
          </p:cNvPr>
          <p:cNvPicPr>
            <a:picLocks noChangeAspect="1"/>
          </p:cNvPicPr>
          <p:nvPr/>
        </p:nvPicPr>
        <p:blipFill>
          <a:blip r:embed="rId5"/>
          <a:stretch>
            <a:fillRect/>
          </a:stretch>
        </p:blipFill>
        <p:spPr>
          <a:xfrm>
            <a:off x="7371973" y="2992415"/>
            <a:ext cx="433359" cy="426369"/>
          </a:xfrm>
          <a:prstGeom prst="rect">
            <a:avLst/>
          </a:prstGeom>
        </p:spPr>
      </p:pic>
    </p:spTree>
    <p:extLst>
      <p:ext uri="{BB962C8B-B14F-4D97-AF65-F5344CB8AC3E}">
        <p14:creationId xmlns:p14="http://schemas.microsoft.com/office/powerpoint/2010/main" val="215550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F3EAD-06B1-E03D-BD77-75257A83704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B6907C71-1E60-BC30-4843-4E8351BC3FC7}"/>
              </a:ext>
            </a:extLst>
          </p:cNvPr>
          <p:cNvSpPr>
            <a:spLocks noGrp="1"/>
          </p:cNvSpPr>
          <p:nvPr>
            <p:ph type="body" sz="half" idx="2"/>
          </p:nvPr>
        </p:nvSpPr>
        <p:spPr>
          <a:xfrm>
            <a:off x="371475" y="3754967"/>
            <a:ext cx="5820098" cy="2648482"/>
          </a:xfrm>
        </p:spPr>
        <p:txBody>
          <a:bodyPr/>
          <a:lstStyle/>
          <a:p>
            <a:r>
              <a:rPr lang="en-US" dirty="0"/>
              <a:t>Intelligent alarm structures </a:t>
            </a:r>
            <a:br>
              <a:rPr lang="en-US" dirty="0"/>
            </a:br>
            <a:r>
              <a:rPr lang="en-US" dirty="0"/>
              <a:t>for appropriate response and mitigation</a:t>
            </a:r>
          </a:p>
          <a:p>
            <a:endParaRPr lang="en-US" dirty="0"/>
          </a:p>
          <a:p>
            <a:r>
              <a:rPr lang="en-US" dirty="0"/>
              <a:t>Site and team management</a:t>
            </a:r>
          </a:p>
          <a:p>
            <a:endParaRPr lang="en-US" dirty="0"/>
          </a:p>
          <a:p>
            <a:r>
              <a:rPr lang="en-US" dirty="0"/>
              <a:t> </a:t>
            </a:r>
          </a:p>
          <a:p>
            <a:endParaRPr lang="en-US" dirty="0"/>
          </a:p>
          <a:p>
            <a:endParaRPr lang="es-ES" dirty="0"/>
          </a:p>
        </p:txBody>
      </p:sp>
      <p:sp>
        <p:nvSpPr>
          <p:cNvPr id="4" name="Título 3">
            <a:extLst>
              <a:ext uri="{FF2B5EF4-FFF2-40B4-BE49-F238E27FC236}">
                <a16:creationId xmlns:a16="http://schemas.microsoft.com/office/drawing/2014/main" id="{1ABB6FE4-983E-E5E3-ECE6-F8B6842FEB3C}"/>
              </a:ext>
            </a:extLst>
          </p:cNvPr>
          <p:cNvSpPr>
            <a:spLocks noGrp="1"/>
          </p:cNvSpPr>
          <p:nvPr>
            <p:ph type="title"/>
          </p:nvPr>
        </p:nvSpPr>
        <p:spPr>
          <a:xfrm>
            <a:off x="359999" y="1155435"/>
            <a:ext cx="5932313" cy="2205732"/>
          </a:xfrm>
        </p:spPr>
        <p:txBody>
          <a:bodyPr/>
          <a:lstStyle/>
          <a:p>
            <a:r>
              <a:rPr lang="en-US" dirty="0"/>
              <a:t>Optimize alarms </a:t>
            </a:r>
            <a:br>
              <a:rPr lang="en-US" dirty="0"/>
            </a:br>
            <a:r>
              <a:rPr lang="en-US" dirty="0"/>
              <a:t>and resources without compromising </a:t>
            </a:r>
            <a:br>
              <a:rPr lang="en-US" dirty="0"/>
            </a:br>
            <a:r>
              <a:rPr lang="en-US" dirty="0"/>
              <a:t>on quality</a:t>
            </a:r>
            <a:endParaRPr lang="es-ES" dirty="0"/>
          </a:p>
        </p:txBody>
      </p:sp>
    </p:spTree>
    <p:extLst>
      <p:ext uri="{BB962C8B-B14F-4D97-AF65-F5344CB8AC3E}">
        <p14:creationId xmlns:p14="http://schemas.microsoft.com/office/powerpoint/2010/main" val="242941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920AC-3D3E-ED76-C5C1-0AD91CA14CE0}"/>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A5339F7C-5E19-ECCF-0821-94127C2BA40E}"/>
              </a:ext>
            </a:extLst>
          </p:cNvPr>
          <p:cNvSpPr>
            <a:spLocks noGrp="1"/>
          </p:cNvSpPr>
          <p:nvPr>
            <p:ph type="body" sz="half" idx="10"/>
          </p:nvPr>
        </p:nvSpPr>
        <p:spPr>
          <a:xfrm>
            <a:off x="6266789" y="2587863"/>
            <a:ext cx="5398857" cy="3634705"/>
          </a:xfrm>
        </p:spPr>
        <p:txBody>
          <a:bodyPr>
            <a:normAutofit/>
          </a:bodyPr>
          <a:lstStyle/>
          <a:p>
            <a:pPr algn="l" eaLnBrk="1" fontAlgn="auto" hangingPunct="1">
              <a:spcBef>
                <a:spcPts val="0"/>
              </a:spcBef>
              <a:spcAft>
                <a:spcPts val="600"/>
              </a:spcAft>
            </a:pPr>
            <a:r>
              <a:rPr lang="en-US" sz="1400" b="1" dirty="0">
                <a:latin typeface="+mn-lt"/>
              </a:rPr>
              <a:t>Ensure optimal use of your team’s time and reduce </a:t>
            </a:r>
            <a:br>
              <a:rPr lang="en-US" sz="1400" b="1" dirty="0">
                <a:latin typeface="+mn-lt"/>
              </a:rPr>
            </a:br>
            <a:r>
              <a:rPr lang="en-US" sz="1400" b="1" dirty="0">
                <a:latin typeface="+mn-lt"/>
              </a:rPr>
              <a:t>alarm fatigue</a:t>
            </a:r>
          </a:p>
          <a:p>
            <a:pPr algn="l" eaLnBrk="1" fontAlgn="auto" hangingPunct="1">
              <a:spcBef>
                <a:spcPts val="0"/>
              </a:spcBef>
              <a:spcAft>
                <a:spcPts val="600"/>
              </a:spcAft>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Automate data capture and report generation to save time for value-adding activities, such as data analysis and fault mitigation.</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Configure and regularly review your alarms to ensure relevant data limits for an adequate sense of urgency depending on the criticality of the environment.</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Only send alarms to people who should respond to it and ensure that they have appropriate instructions on what to do, so they can act immediately. This minimizes apathy and alarm fatigue within the team.</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endParaRPr lang="es-ES" dirty="0"/>
          </a:p>
        </p:txBody>
      </p:sp>
      <p:sp>
        <p:nvSpPr>
          <p:cNvPr id="22" name="Marcador de texto 2">
            <a:extLst>
              <a:ext uri="{FF2B5EF4-FFF2-40B4-BE49-F238E27FC236}">
                <a16:creationId xmlns:a16="http://schemas.microsoft.com/office/drawing/2014/main" id="{40E9884E-9FF9-6932-1E78-35361164D0CF}"/>
              </a:ext>
            </a:extLst>
          </p:cNvPr>
          <p:cNvSpPr txBox="1">
            <a:spLocks/>
          </p:cNvSpPr>
          <p:nvPr/>
        </p:nvSpPr>
        <p:spPr bwMode="auto">
          <a:xfrm>
            <a:off x="346439" y="2587864"/>
            <a:ext cx="2468762" cy="106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Intelligent alarm structures for appropriate </a:t>
            </a:r>
            <a:br>
              <a:rPr lang="en-US" dirty="0"/>
            </a:br>
            <a:r>
              <a:rPr lang="en-US" dirty="0"/>
              <a:t>response and mitigation</a:t>
            </a:r>
          </a:p>
        </p:txBody>
      </p:sp>
      <p:sp>
        <p:nvSpPr>
          <p:cNvPr id="23" name="Título 3">
            <a:extLst>
              <a:ext uri="{FF2B5EF4-FFF2-40B4-BE49-F238E27FC236}">
                <a16:creationId xmlns:a16="http://schemas.microsoft.com/office/drawing/2014/main" id="{147F7213-8A82-5B7D-F9BF-A07E24465CE7}"/>
              </a:ext>
            </a:extLst>
          </p:cNvPr>
          <p:cNvSpPr txBox="1">
            <a:spLocks/>
          </p:cNvSpPr>
          <p:nvPr/>
        </p:nvSpPr>
        <p:spPr bwMode="auto">
          <a:xfrm>
            <a:off x="334962" y="965049"/>
            <a:ext cx="5590249" cy="150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dirty="0"/>
              <a:t>Optimize alarms and resources without compromising on quality</a:t>
            </a:r>
            <a:endParaRPr lang="es-ES" dirty="0"/>
          </a:p>
        </p:txBody>
      </p:sp>
      <p:pic>
        <p:nvPicPr>
          <p:cNvPr id="4" name="Picture 3" descr="A hand holding a digital thermometer&#10;&#10;AI-generated content may be incorrect.">
            <a:extLst>
              <a:ext uri="{FF2B5EF4-FFF2-40B4-BE49-F238E27FC236}">
                <a16:creationId xmlns:a16="http://schemas.microsoft.com/office/drawing/2014/main" id="{B35299FD-A486-9579-0FE1-EEB44E3E2CBF}"/>
              </a:ext>
            </a:extLst>
          </p:cNvPr>
          <p:cNvPicPr>
            <a:picLocks noChangeAspect="1"/>
          </p:cNvPicPr>
          <p:nvPr/>
        </p:nvPicPr>
        <p:blipFill>
          <a:blip r:embed="rId2"/>
          <a:stretch>
            <a:fillRect/>
          </a:stretch>
        </p:blipFill>
        <p:spPr>
          <a:xfrm>
            <a:off x="1940419" y="2334259"/>
            <a:ext cx="4444444" cy="5549206"/>
          </a:xfrm>
          <a:prstGeom prst="rect">
            <a:avLst/>
          </a:prstGeom>
        </p:spPr>
      </p:pic>
    </p:spTree>
    <p:extLst>
      <p:ext uri="{BB962C8B-B14F-4D97-AF65-F5344CB8AC3E}">
        <p14:creationId xmlns:p14="http://schemas.microsoft.com/office/powerpoint/2010/main" val="365936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FCCFE-D304-A385-2B80-FB51F06D3DFF}"/>
            </a:ext>
          </a:extLst>
        </p:cNvPr>
        <p:cNvGrpSpPr/>
        <p:nvPr/>
      </p:nvGrpSpPr>
      <p:grpSpPr>
        <a:xfrm>
          <a:off x="0" y="0"/>
          <a:ext cx="0" cy="0"/>
          <a:chOff x="0" y="0"/>
          <a:chExt cx="0" cy="0"/>
        </a:xfrm>
      </p:grpSpPr>
      <p:grpSp>
        <p:nvGrpSpPr>
          <p:cNvPr id="15" name="Grupo 14">
            <a:extLst>
              <a:ext uri="{FF2B5EF4-FFF2-40B4-BE49-F238E27FC236}">
                <a16:creationId xmlns:a16="http://schemas.microsoft.com/office/drawing/2014/main" id="{DFA3E6C7-1E47-3947-F369-B4833A4D60C4}"/>
              </a:ext>
            </a:extLst>
          </p:cNvPr>
          <p:cNvGrpSpPr/>
          <p:nvPr/>
        </p:nvGrpSpPr>
        <p:grpSpPr>
          <a:xfrm>
            <a:off x="1609020" y="3165809"/>
            <a:ext cx="4168991" cy="3503814"/>
            <a:chOff x="493142" y="895307"/>
            <a:chExt cx="4168991" cy="3503814"/>
          </a:xfrm>
        </p:grpSpPr>
        <p:pic>
          <p:nvPicPr>
            <p:cNvPr id="6" name="Imagen 5">
              <a:extLst>
                <a:ext uri="{FF2B5EF4-FFF2-40B4-BE49-F238E27FC236}">
                  <a16:creationId xmlns:a16="http://schemas.microsoft.com/office/drawing/2014/main" id="{98752EED-D29A-0190-72B4-A36F1CCBCF2A}"/>
                </a:ext>
              </a:extLst>
            </p:cNvPr>
            <p:cNvPicPr>
              <a:picLocks noChangeAspect="1"/>
            </p:cNvPicPr>
            <p:nvPr/>
          </p:nvPicPr>
          <p:blipFill>
            <a:blip r:embed="rId2"/>
            <a:stretch>
              <a:fillRect/>
            </a:stretch>
          </p:blipFill>
          <p:spPr>
            <a:xfrm>
              <a:off x="493142" y="895307"/>
              <a:ext cx="2033077" cy="3503814"/>
            </a:xfrm>
            <a:prstGeom prst="rect">
              <a:avLst/>
            </a:prstGeom>
          </p:spPr>
        </p:pic>
        <p:sp>
          <p:nvSpPr>
            <p:cNvPr id="11" name="Marcador de texto 1">
              <a:extLst>
                <a:ext uri="{FF2B5EF4-FFF2-40B4-BE49-F238E27FC236}">
                  <a16:creationId xmlns:a16="http://schemas.microsoft.com/office/drawing/2014/main" id="{54E532E3-C0A8-FF57-2269-941AC92BEBB1}"/>
                </a:ext>
              </a:extLst>
            </p:cNvPr>
            <p:cNvSpPr txBox="1">
              <a:spLocks/>
            </p:cNvSpPr>
            <p:nvPr/>
          </p:nvSpPr>
          <p:spPr bwMode="auto">
            <a:xfrm>
              <a:off x="2526219" y="3056929"/>
              <a:ext cx="2135914" cy="117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0" dirty="0">
                  <a:solidFill>
                    <a:schemeClr val="accent1"/>
                  </a:solidFill>
                  <a:latin typeface="+mn-lt"/>
                </a:rPr>
                <a:t>Control user access </a:t>
              </a:r>
              <a:br>
                <a:rPr lang="en-US" sz="1000" b="0" dirty="0">
                  <a:solidFill>
                    <a:schemeClr val="accent1"/>
                  </a:solidFill>
                  <a:latin typeface="+mn-lt"/>
                </a:rPr>
              </a:br>
              <a:r>
                <a:rPr lang="en-US" sz="1000" b="0" dirty="0">
                  <a:solidFill>
                    <a:schemeClr val="accent1"/>
                  </a:solidFill>
                  <a:latin typeface="+mn-lt"/>
                </a:rPr>
                <a:t>to data</a:t>
              </a:r>
            </a:p>
            <a:p>
              <a:pPr eaLnBrk="1" fontAlgn="auto" hangingPunct="1">
                <a:spcBef>
                  <a:spcPts val="0"/>
                </a:spcBef>
                <a:spcAft>
                  <a:spcPts val="0"/>
                </a:spcAft>
              </a:pPr>
              <a:endParaRPr lang="en-US" sz="1000" b="0" dirty="0">
                <a:solidFill>
                  <a:schemeClr val="accent1"/>
                </a:solidFill>
                <a:latin typeface="+mn-lt"/>
              </a:endParaRPr>
            </a:p>
            <a:p>
              <a:pPr eaLnBrk="1" fontAlgn="auto" hangingPunct="1">
                <a:spcBef>
                  <a:spcPts val="0"/>
                </a:spcBef>
                <a:spcAft>
                  <a:spcPts val="0"/>
                </a:spcAft>
              </a:pPr>
              <a:r>
                <a:rPr lang="en-US" sz="1000" b="0" dirty="0">
                  <a:latin typeface="+mn-lt"/>
                </a:rPr>
                <a:t>Acknowledgement possible </a:t>
              </a:r>
              <a:br>
                <a:rPr lang="en-US" sz="1000" b="0" dirty="0">
                  <a:latin typeface="+mn-lt"/>
                </a:rPr>
              </a:br>
              <a:r>
                <a:rPr lang="en-US" sz="1000" b="0" dirty="0">
                  <a:latin typeface="+mn-lt"/>
                </a:rPr>
                <a:t>without interference with data.</a:t>
              </a:r>
            </a:p>
            <a:p>
              <a:pPr eaLnBrk="1" fontAlgn="auto" hangingPunct="1">
                <a:spcBef>
                  <a:spcPts val="0"/>
                </a:spcBef>
                <a:spcAft>
                  <a:spcPts val="0"/>
                </a:spcAft>
              </a:pPr>
              <a:endParaRPr lang="en-US" sz="1000" b="0" dirty="0">
                <a:solidFill>
                  <a:schemeClr val="accent1"/>
                </a:solidFill>
                <a:latin typeface="+mn-lt"/>
              </a:endParaRPr>
            </a:p>
            <a:p>
              <a:pPr eaLnBrk="1" fontAlgn="auto" hangingPunct="1">
                <a:spcBef>
                  <a:spcPts val="0"/>
                </a:spcBef>
                <a:spcAft>
                  <a:spcPts val="0"/>
                </a:spcAft>
              </a:pPr>
              <a:endParaRPr lang="en-US" sz="1400" b="0" dirty="0">
                <a:solidFill>
                  <a:schemeClr val="accent1"/>
                </a:solidFill>
                <a:latin typeface="+mn-lt"/>
              </a:endParaRPr>
            </a:p>
          </p:txBody>
        </p:sp>
      </p:grpSp>
      <p:grpSp>
        <p:nvGrpSpPr>
          <p:cNvPr id="16" name="Grupo 15">
            <a:extLst>
              <a:ext uri="{FF2B5EF4-FFF2-40B4-BE49-F238E27FC236}">
                <a16:creationId xmlns:a16="http://schemas.microsoft.com/office/drawing/2014/main" id="{7D9F5028-C9C7-3B14-B838-3A23D39ACD07}"/>
              </a:ext>
            </a:extLst>
          </p:cNvPr>
          <p:cNvGrpSpPr/>
          <p:nvPr/>
        </p:nvGrpSpPr>
        <p:grpSpPr>
          <a:xfrm>
            <a:off x="3798271" y="683341"/>
            <a:ext cx="3437941" cy="3646743"/>
            <a:chOff x="2845122" y="2752364"/>
            <a:chExt cx="3437941" cy="3646743"/>
          </a:xfrm>
        </p:grpSpPr>
        <p:pic>
          <p:nvPicPr>
            <p:cNvPr id="17" name="Imagen 16">
              <a:extLst>
                <a:ext uri="{FF2B5EF4-FFF2-40B4-BE49-F238E27FC236}">
                  <a16:creationId xmlns:a16="http://schemas.microsoft.com/office/drawing/2014/main" id="{1104EF18-8311-F5CF-D7C3-9346184BA7A0}"/>
                </a:ext>
              </a:extLst>
            </p:cNvPr>
            <p:cNvPicPr>
              <a:picLocks noChangeAspect="1"/>
            </p:cNvPicPr>
            <p:nvPr/>
          </p:nvPicPr>
          <p:blipFill>
            <a:blip r:embed="rId3"/>
            <a:stretch>
              <a:fillRect/>
            </a:stretch>
          </p:blipFill>
          <p:spPr>
            <a:xfrm>
              <a:off x="2845122" y="2752364"/>
              <a:ext cx="2146260" cy="3646743"/>
            </a:xfrm>
            <a:prstGeom prst="rect">
              <a:avLst/>
            </a:prstGeom>
          </p:spPr>
        </p:pic>
        <p:sp>
          <p:nvSpPr>
            <p:cNvPr id="19" name="Marcador de texto 1">
              <a:extLst>
                <a:ext uri="{FF2B5EF4-FFF2-40B4-BE49-F238E27FC236}">
                  <a16:creationId xmlns:a16="http://schemas.microsoft.com/office/drawing/2014/main" id="{5CB10ECE-8582-887B-4705-3B80CA1611D0}"/>
                </a:ext>
              </a:extLst>
            </p:cNvPr>
            <p:cNvSpPr txBox="1">
              <a:spLocks/>
            </p:cNvSpPr>
            <p:nvPr/>
          </p:nvSpPr>
          <p:spPr bwMode="auto">
            <a:xfrm>
              <a:off x="4991382" y="3085237"/>
              <a:ext cx="1291681" cy="68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0" dirty="0">
                  <a:solidFill>
                    <a:schemeClr val="accent1"/>
                  </a:solidFill>
                  <a:latin typeface="+mn-lt"/>
                </a:rPr>
                <a:t>Secure &amp; audit</a:t>
              </a:r>
            </a:p>
            <a:p>
              <a:pPr eaLnBrk="1" fontAlgn="auto" hangingPunct="1">
                <a:spcBef>
                  <a:spcPts val="0"/>
                </a:spcBef>
                <a:spcAft>
                  <a:spcPts val="0"/>
                </a:spcAft>
              </a:pPr>
              <a:r>
                <a:rPr lang="en-US" sz="1000" b="0" dirty="0">
                  <a:solidFill>
                    <a:schemeClr val="accent1"/>
                  </a:solidFill>
                  <a:latin typeface="+mn-lt"/>
                </a:rPr>
                <a:t>Trail traceable</a:t>
              </a:r>
            </a:p>
            <a:p>
              <a:pPr eaLnBrk="1" fontAlgn="auto" hangingPunct="1">
                <a:spcBef>
                  <a:spcPts val="0"/>
                </a:spcBef>
                <a:spcAft>
                  <a:spcPts val="0"/>
                </a:spcAft>
              </a:pPr>
              <a:endParaRPr lang="en-US" sz="1000" b="0" dirty="0">
                <a:solidFill>
                  <a:schemeClr val="accent1"/>
                </a:solidFill>
                <a:latin typeface="+mn-lt"/>
              </a:endParaRPr>
            </a:p>
            <a:p>
              <a:pPr eaLnBrk="1" fontAlgn="auto" hangingPunct="1">
                <a:spcBef>
                  <a:spcPts val="0"/>
                </a:spcBef>
                <a:spcAft>
                  <a:spcPts val="0"/>
                </a:spcAft>
              </a:pPr>
              <a:endParaRPr lang="en-US" sz="1400" b="0" dirty="0">
                <a:solidFill>
                  <a:schemeClr val="accent1"/>
                </a:solidFill>
                <a:latin typeface="+mn-lt"/>
              </a:endParaRPr>
            </a:p>
          </p:txBody>
        </p:sp>
      </p:grpSp>
      <p:sp>
        <p:nvSpPr>
          <p:cNvPr id="9" name="Marcador de texto 1">
            <a:extLst>
              <a:ext uri="{FF2B5EF4-FFF2-40B4-BE49-F238E27FC236}">
                <a16:creationId xmlns:a16="http://schemas.microsoft.com/office/drawing/2014/main" id="{8A794B00-7884-3E3E-ED45-FCF4A2C7CF94}"/>
              </a:ext>
            </a:extLst>
          </p:cNvPr>
          <p:cNvSpPr txBox="1">
            <a:spLocks/>
          </p:cNvSpPr>
          <p:nvPr/>
        </p:nvSpPr>
        <p:spPr bwMode="auto">
          <a:xfrm>
            <a:off x="8207844" y="5327431"/>
            <a:ext cx="1563837" cy="4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0" dirty="0">
                <a:solidFill>
                  <a:schemeClr val="accent1"/>
                </a:solidFill>
                <a:latin typeface="+mn-lt"/>
              </a:rPr>
              <a:t>Send alarms only </a:t>
            </a:r>
            <a:br>
              <a:rPr lang="en-US" sz="1000" b="0" dirty="0">
                <a:solidFill>
                  <a:schemeClr val="accent1"/>
                </a:solidFill>
                <a:latin typeface="+mn-lt"/>
              </a:rPr>
            </a:br>
            <a:r>
              <a:rPr lang="en-US" sz="1000" b="0" dirty="0">
                <a:solidFill>
                  <a:schemeClr val="accent1"/>
                </a:solidFill>
                <a:latin typeface="+mn-lt"/>
              </a:rPr>
              <a:t>to relevant people</a:t>
            </a:r>
          </a:p>
          <a:p>
            <a:pPr eaLnBrk="1" fontAlgn="auto" hangingPunct="1">
              <a:spcBef>
                <a:spcPts val="0"/>
              </a:spcBef>
              <a:spcAft>
                <a:spcPts val="0"/>
              </a:spcAft>
            </a:pPr>
            <a:endParaRPr lang="en-US" sz="1400" b="0" dirty="0">
              <a:solidFill>
                <a:schemeClr val="accent1"/>
              </a:solidFill>
              <a:latin typeface="+mn-lt"/>
            </a:endParaRPr>
          </a:p>
        </p:txBody>
      </p:sp>
      <p:sp>
        <p:nvSpPr>
          <p:cNvPr id="12" name="Marcador de texto 1">
            <a:extLst>
              <a:ext uri="{FF2B5EF4-FFF2-40B4-BE49-F238E27FC236}">
                <a16:creationId xmlns:a16="http://schemas.microsoft.com/office/drawing/2014/main" id="{558C7B2C-4DA1-03DA-CC6E-8445E1612CB9}"/>
              </a:ext>
            </a:extLst>
          </p:cNvPr>
          <p:cNvSpPr txBox="1">
            <a:spLocks/>
          </p:cNvSpPr>
          <p:nvPr/>
        </p:nvSpPr>
        <p:spPr bwMode="auto">
          <a:xfrm>
            <a:off x="10200308" y="1016214"/>
            <a:ext cx="1291681" cy="11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eaLnBrk="1" fontAlgn="auto" hangingPunct="1">
              <a:spcBef>
                <a:spcPts val="0"/>
              </a:spcBef>
              <a:spcAft>
                <a:spcPts val="0"/>
              </a:spcAft>
            </a:pPr>
            <a:r>
              <a:rPr lang="en-US" sz="1000" b="0" dirty="0">
                <a:solidFill>
                  <a:schemeClr val="accent1"/>
                </a:solidFill>
                <a:latin typeface="+mn-lt"/>
              </a:rPr>
              <a:t>Action cards provides specific guidance to </a:t>
            </a:r>
            <a:br>
              <a:rPr lang="en-US" sz="1000" b="0" dirty="0">
                <a:solidFill>
                  <a:schemeClr val="accent1"/>
                </a:solidFill>
                <a:latin typeface="+mn-lt"/>
              </a:rPr>
            </a:br>
            <a:r>
              <a:rPr lang="en-US" sz="1000" b="0" dirty="0">
                <a:solidFill>
                  <a:schemeClr val="accent1"/>
                </a:solidFill>
                <a:latin typeface="+mn-lt"/>
              </a:rPr>
              <a:t>the team on what to do</a:t>
            </a:r>
          </a:p>
          <a:p>
            <a:pPr eaLnBrk="1" fontAlgn="auto" hangingPunct="1">
              <a:spcBef>
                <a:spcPts val="0"/>
              </a:spcBef>
              <a:spcAft>
                <a:spcPts val="0"/>
              </a:spcAft>
            </a:pPr>
            <a:endParaRPr lang="en-US" sz="1000" b="0" dirty="0">
              <a:solidFill>
                <a:schemeClr val="accent1"/>
              </a:solidFill>
              <a:latin typeface="+mn-lt"/>
            </a:endParaRPr>
          </a:p>
          <a:p>
            <a:pPr eaLnBrk="1" fontAlgn="auto" hangingPunct="1">
              <a:spcBef>
                <a:spcPts val="0"/>
              </a:spcBef>
              <a:spcAft>
                <a:spcPts val="0"/>
              </a:spcAft>
            </a:pPr>
            <a:endParaRPr lang="en-US" sz="1000" b="0" dirty="0">
              <a:solidFill>
                <a:schemeClr val="accent1"/>
              </a:solidFill>
              <a:latin typeface="+mn-lt"/>
            </a:endParaRPr>
          </a:p>
          <a:p>
            <a:pPr eaLnBrk="1" fontAlgn="auto" hangingPunct="1">
              <a:spcBef>
                <a:spcPts val="0"/>
              </a:spcBef>
              <a:spcAft>
                <a:spcPts val="0"/>
              </a:spcAft>
            </a:pPr>
            <a:endParaRPr lang="en-US" sz="1400" b="0" dirty="0">
              <a:solidFill>
                <a:schemeClr val="accent1"/>
              </a:solidFill>
              <a:latin typeface="+mn-lt"/>
            </a:endParaRPr>
          </a:p>
        </p:txBody>
      </p:sp>
      <p:sp>
        <p:nvSpPr>
          <p:cNvPr id="21" name="Marcador de texto 2">
            <a:extLst>
              <a:ext uri="{FF2B5EF4-FFF2-40B4-BE49-F238E27FC236}">
                <a16:creationId xmlns:a16="http://schemas.microsoft.com/office/drawing/2014/main" id="{E12CB858-33B8-9325-E45A-F2BC970E0398}"/>
              </a:ext>
            </a:extLst>
          </p:cNvPr>
          <p:cNvSpPr txBox="1">
            <a:spLocks/>
          </p:cNvSpPr>
          <p:nvPr/>
        </p:nvSpPr>
        <p:spPr bwMode="auto">
          <a:xfrm>
            <a:off x="346438" y="1971186"/>
            <a:ext cx="3230751" cy="3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050" dirty="0"/>
              <a:t>Intelligent alarm structures for appropriate </a:t>
            </a:r>
            <a:br>
              <a:rPr lang="en-US" sz="1050" dirty="0"/>
            </a:br>
            <a:r>
              <a:rPr lang="en-US" sz="1050" dirty="0"/>
              <a:t>response and mitigation</a:t>
            </a:r>
          </a:p>
        </p:txBody>
      </p:sp>
      <p:sp>
        <p:nvSpPr>
          <p:cNvPr id="22" name="Título 3">
            <a:extLst>
              <a:ext uri="{FF2B5EF4-FFF2-40B4-BE49-F238E27FC236}">
                <a16:creationId xmlns:a16="http://schemas.microsoft.com/office/drawing/2014/main" id="{5182CFFB-2E86-4657-ED95-EB03D8F20D67}"/>
              </a:ext>
            </a:extLst>
          </p:cNvPr>
          <p:cNvSpPr txBox="1">
            <a:spLocks/>
          </p:cNvSpPr>
          <p:nvPr/>
        </p:nvSpPr>
        <p:spPr bwMode="auto">
          <a:xfrm>
            <a:off x="334962" y="965049"/>
            <a:ext cx="3237397" cy="95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2000" dirty="0"/>
              <a:t>Optimize alarms and resources without compromising on quality</a:t>
            </a:r>
            <a:endParaRPr lang="es-ES" sz="2000" dirty="0"/>
          </a:p>
        </p:txBody>
      </p:sp>
      <p:pic>
        <p:nvPicPr>
          <p:cNvPr id="23" name="Imagen 22">
            <a:extLst>
              <a:ext uri="{FF2B5EF4-FFF2-40B4-BE49-F238E27FC236}">
                <a16:creationId xmlns:a16="http://schemas.microsoft.com/office/drawing/2014/main" id="{BC685A7A-F922-966B-355A-6D7766637A4D}"/>
              </a:ext>
            </a:extLst>
          </p:cNvPr>
          <p:cNvPicPr>
            <a:picLocks noChangeAspect="1"/>
          </p:cNvPicPr>
          <p:nvPr/>
        </p:nvPicPr>
        <p:blipFill>
          <a:blip r:embed="rId4"/>
          <a:stretch>
            <a:fillRect/>
          </a:stretch>
        </p:blipFill>
        <p:spPr>
          <a:xfrm>
            <a:off x="8197497" y="879809"/>
            <a:ext cx="1981200" cy="2286000"/>
          </a:xfrm>
          <a:prstGeom prst="rect">
            <a:avLst/>
          </a:prstGeom>
        </p:spPr>
      </p:pic>
      <p:pic>
        <p:nvPicPr>
          <p:cNvPr id="24" name="Imagen 23">
            <a:extLst>
              <a:ext uri="{FF2B5EF4-FFF2-40B4-BE49-F238E27FC236}">
                <a16:creationId xmlns:a16="http://schemas.microsoft.com/office/drawing/2014/main" id="{9C6963CC-B5C0-B44D-BD04-2D0A17F166F8}"/>
              </a:ext>
            </a:extLst>
          </p:cNvPr>
          <p:cNvPicPr>
            <a:picLocks noChangeAspect="1"/>
          </p:cNvPicPr>
          <p:nvPr/>
        </p:nvPicPr>
        <p:blipFill>
          <a:blip r:embed="rId5"/>
          <a:stretch>
            <a:fillRect/>
          </a:stretch>
        </p:blipFill>
        <p:spPr>
          <a:xfrm>
            <a:off x="6165613" y="3104125"/>
            <a:ext cx="2033076" cy="3454430"/>
          </a:xfrm>
          <a:prstGeom prst="rect">
            <a:avLst/>
          </a:prstGeom>
        </p:spPr>
      </p:pic>
    </p:spTree>
    <p:extLst>
      <p:ext uri="{BB962C8B-B14F-4D97-AF65-F5344CB8AC3E}">
        <p14:creationId xmlns:p14="http://schemas.microsoft.com/office/powerpoint/2010/main" val="16426873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1017088-36D7-45E9-9106-8C64A501F27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8D3DC4F-CBF3-41EA-92C1-7B7AFD63B46E}"/>
    </a:ext>
  </a:extLst>
</a:theme>
</file>

<file path=ppt/theme/theme3.xml><?xml version="1.0" encoding="utf-8"?>
<a:theme xmlns:a="http://schemas.openxmlformats.org/drawingml/2006/main" name="2_ellab">
  <a:themeElements>
    <a:clrScheme name="Custom 5">
      <a:dk1>
        <a:srgbClr val="000000"/>
      </a:dk1>
      <a:lt1>
        <a:srgbClr val="FFFFFF"/>
      </a:lt1>
      <a:dk2>
        <a:srgbClr val="00004B"/>
      </a:dk2>
      <a:lt2>
        <a:srgbClr val="FFFFFF"/>
      </a:lt2>
      <a:accent1>
        <a:srgbClr val="17AAE2"/>
      </a:accent1>
      <a:accent2>
        <a:srgbClr val="ADD6EE"/>
      </a:accent2>
      <a:accent3>
        <a:srgbClr val="7BC70F"/>
      </a:accent3>
      <a:accent4>
        <a:srgbClr val="00004B"/>
      </a:accent4>
      <a:accent5>
        <a:srgbClr val="FBB040"/>
      </a:accent5>
      <a:accent6>
        <a:srgbClr val="A01966"/>
      </a:accent6>
      <a:hlink>
        <a:srgbClr val="00AEEF"/>
      </a:hlink>
      <a:folHlink>
        <a:srgbClr val="7F7F7F"/>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ED1DF473-2E3E-4D8A-A5F2-0AFC777104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D85917EED12C24EA92567B3E59355C3" ma:contentTypeVersion="4" ma:contentTypeDescription="Opret et nyt dokument." ma:contentTypeScope="" ma:versionID="67775e14debc030495f1b2d46cb7ef79">
  <xsd:schema xmlns:xsd="http://www.w3.org/2001/XMLSchema" xmlns:xs="http://www.w3.org/2001/XMLSchema" xmlns:p="http://schemas.microsoft.com/office/2006/metadata/properties" xmlns:ns2="1b56d729-4f7b-4b6d-bded-94e2c20c3e19" targetNamespace="http://schemas.microsoft.com/office/2006/metadata/properties" ma:root="true" ma:fieldsID="00484d89212abbfc6164b99513bf4724" ns2:_="">
    <xsd:import namespace="1b56d729-4f7b-4b6d-bded-94e2c20c3e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56d729-4f7b-4b6d-bded-94e2c20c3e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C83DAA-853C-437C-B82B-B636A6EE8D1A}">
  <ds:schemaRef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1b56d729-4f7b-4b6d-bded-94e2c20c3e19"/>
    <ds:schemaRef ds:uri="http://www.w3.org/XML/1998/namespace"/>
  </ds:schemaRefs>
</ds:datastoreItem>
</file>

<file path=customXml/itemProps2.xml><?xml version="1.0" encoding="utf-8"?>
<ds:datastoreItem xmlns:ds="http://schemas.openxmlformats.org/officeDocument/2006/customXml" ds:itemID="{BA4505DD-01B2-42DC-BC23-80EC3768F3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56d729-4f7b-4b6d-bded-94e2c20c3e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52EEB7-FEF9-42EB-817A-C2264CECDD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635</TotalTime>
  <Words>1282</Words>
  <Application>Microsoft Office PowerPoint</Application>
  <PresentationFormat>Widescreen</PresentationFormat>
  <Paragraphs>132</Paragraphs>
  <Slides>21</Slides>
  <Notes>0</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21</vt:i4>
      </vt:variant>
    </vt:vector>
  </HeadingPairs>
  <TitlesOfParts>
    <vt:vector size="28" baseType="lpstr">
      <vt:lpstr>Aptos</vt:lpstr>
      <vt:lpstr>Ellab Sans</vt:lpstr>
      <vt:lpstr>Arial</vt:lpstr>
      <vt:lpstr>1_ellab</vt:lpstr>
      <vt:lpstr>ellab</vt:lpstr>
      <vt:lpstr>2_ellab</vt:lpstr>
      <vt:lpstr>think-cell Slide</vt:lpstr>
      <vt:lpstr>Ellab Monitoring Solutions</vt:lpstr>
      <vt:lpstr>Full System Overview</vt:lpstr>
      <vt:lpstr>Stay in compliance with regulations and rules</vt:lpstr>
      <vt:lpstr>Stay in compliance with regulations and rules</vt:lpstr>
      <vt:lpstr>Stay in compliance with regulations and rules</vt:lpstr>
      <vt:lpstr>Stay in compliance with regulations and rules</vt:lpstr>
      <vt:lpstr>Optimize alarms  and resources without compromising  on quality</vt:lpstr>
      <vt:lpstr>PowerPoint Presentation</vt:lpstr>
      <vt:lpstr>PowerPoint Presentation</vt:lpstr>
      <vt:lpstr>Optimize alarms and resources without compromising on quality</vt:lpstr>
      <vt:lpstr>Alarms Resolution  &amp; Acknowledgement Flow diagram</vt:lpstr>
      <vt:lpstr>PowerPoint Presentation</vt:lpstr>
      <vt:lpstr>Mobile phone Application  (iPhone &amp; Android)</vt:lpstr>
      <vt:lpstr>PowerPoint Presentation</vt:lpstr>
      <vt:lpstr>Preserve the assets of your organization </vt:lpstr>
      <vt:lpstr>Preserve the assets  of your organization </vt:lpstr>
      <vt:lpstr>Manage risks  in the operation</vt:lpstr>
      <vt:lpstr>PowerPoint Presentation</vt:lpstr>
      <vt:lpstr>SW System  overview slide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Aleksandra Szejko</cp:lastModifiedBy>
  <cp:revision>6</cp:revision>
  <cp:lastPrinted>2025-04-04T12:58:46Z</cp:lastPrinted>
  <dcterms:created xsi:type="dcterms:W3CDTF">2025-03-26T08:34:25Z</dcterms:created>
  <dcterms:modified xsi:type="dcterms:W3CDTF">2025-07-18T10:45:55Z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0x0101003D85917EED12C24EA92567B3E59355C3</vt:lpwstr>
  </property>
  <property fmtid="{D5CDD505-2E9C-101B-9397-08002B2CF9AE}" pid="3" name="MediaServiceImageTags">
    <vt:lpwstr/>
  </property>
</Properties>
</file>