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2" r:id="rId6"/>
    <p:sldMasterId id="2147483687" r:id="rId7"/>
    <p:sldMasterId id="2147483693" r:id="rId8"/>
    <p:sldMasterId id="2147483699" r:id="rId9"/>
  </p:sldMasterIdLst>
  <p:sldIdLst>
    <p:sldId id="256" r:id="rId10"/>
    <p:sldId id="258" r:id="rId11"/>
    <p:sldId id="257" r:id="rId12"/>
    <p:sldId id="261" r:id="rId13"/>
    <p:sldId id="262" r:id="rId14"/>
    <p:sldId id="267" r:id="rId15"/>
    <p:sldId id="260" r:id="rId16"/>
    <p:sldId id="270" r:id="rId17"/>
    <p:sldId id="259" r:id="rId18"/>
    <p:sldId id="263" r:id="rId19"/>
    <p:sldId id="273" r:id="rId20"/>
    <p:sldId id="271" r:id="rId21"/>
    <p:sldId id="274" r:id="rId22"/>
    <p:sldId id="268" r:id="rId23"/>
    <p:sldId id="269" r:id="rId24"/>
    <p:sldId id="265" r:id="rId25"/>
    <p:sldId id="264" r:id="rId26"/>
    <p:sldId id="266" r:id="rId27"/>
    <p:sldId id="272" r:id="rId28"/>
  </p:sldIdLst>
  <p:sldSz cx="12192000" cy="6858000"/>
  <p:notesSz cx="6858000" cy="91440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CACD46-A3E6-4F75-A2DC-A16F23A84E30}">
          <p14:sldIdLst>
            <p14:sldId id="256"/>
          </p14:sldIdLst>
        </p14:section>
        <p14:section name="EMS, IceSpy, HWPro" id="{9DA713F2-F183-46F3-882D-22F909A34FDE}">
          <p14:sldIdLst>
            <p14:sldId id="258"/>
          </p14:sldIdLst>
        </p14:section>
        <p14:section name="EMSuite Purchase &amp; TVP Purchase" id="{49349830-D5C0-4D9E-A3C6-4E993AECA2F0}">
          <p14:sldIdLst>
            <p14:sldId id="257"/>
            <p14:sldId id="261"/>
            <p14:sldId id="262"/>
            <p14:sldId id="267"/>
            <p14:sldId id="260"/>
            <p14:sldId id="270"/>
          </p14:sldIdLst>
        </p14:section>
        <p14:section name="EMSute SaaS / TVP Lease" id="{8C9519F4-A886-41D8-A93F-D20BD3B8DC2B}">
          <p14:sldIdLst>
            <p14:sldId id="259"/>
            <p14:sldId id="263"/>
            <p14:sldId id="273"/>
            <p14:sldId id="271"/>
            <p14:sldId id="274"/>
            <p14:sldId id="268"/>
            <p14:sldId id="269"/>
            <p14:sldId id="265"/>
          </p14:sldIdLst>
        </p14:section>
        <p14:section name="Rental" id="{3EB6F29E-7353-4AE8-88B4-3AE33F38688B}">
          <p14:sldIdLst>
            <p14:sldId id="264"/>
            <p14:sldId id="266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F9E13F-5EAC-71D4-FFBD-D4A7543D1D6C}" name="Jason Daoust" initials="JD" userId="S::jda@ellab.com::4f35f1d3-4151-4c6d-8a1e-d90f6ca45986" providerId="AD"/>
  <p188:author id="{E99B3E83-AE35-9B0F-ED7C-FAD6DF3E90F4}" name="Christina Giordano Olsen" initials="CG" userId="S::cgo@ellab.com::27af2493-c95b-47aa-b539-29097e282e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DE6574-8DF3-74CE-53E3-69EAA0F1D9FF}" v="2" dt="2025-12-18T14:26:28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Daoust" userId="S::jda@ellab.com::4f35f1d3-4151-4c6d-8a1e-d90f6ca45986" providerId="AD" clId="Web-{948F06B7-5A3A-4622-ADF8-4952F615BD72}"/>
    <pc:docChg chg="modSld">
      <pc:chgData name="Jason Daoust" userId="S::jda@ellab.com::4f35f1d3-4151-4c6d-8a1e-d90f6ca45986" providerId="AD" clId="Web-{948F06B7-5A3A-4622-ADF8-4952F615BD72}" dt="2025-12-08T13:01:06.777" v="5" actId="1076"/>
      <pc:docMkLst>
        <pc:docMk/>
      </pc:docMkLst>
      <pc:sldChg chg="modSp">
        <pc:chgData name="Jason Daoust" userId="S::jda@ellab.com::4f35f1d3-4151-4c6d-8a1e-d90f6ca45986" providerId="AD" clId="Web-{948F06B7-5A3A-4622-ADF8-4952F615BD72}" dt="2025-12-08T13:01:06.777" v="5" actId="1076"/>
        <pc:sldMkLst>
          <pc:docMk/>
          <pc:sldMk cId="2987037085" sldId="269"/>
        </pc:sldMkLst>
        <pc:spChg chg="mod">
          <ac:chgData name="Jason Daoust" userId="S::jda@ellab.com::4f35f1d3-4151-4c6d-8a1e-d90f6ca45986" providerId="AD" clId="Web-{948F06B7-5A3A-4622-ADF8-4952F615BD72}" dt="2025-12-08T13:01:06.777" v="5" actId="1076"/>
          <ac:spMkLst>
            <pc:docMk/>
            <pc:sldMk cId="2987037085" sldId="269"/>
            <ac:spMk id="2" creationId="{DF24F1E8-0DC2-54A0-8C89-33ED27B36C4F}"/>
          </ac:spMkLst>
        </pc:spChg>
        <pc:spChg chg="mod">
          <ac:chgData name="Jason Daoust" userId="S::jda@ellab.com::4f35f1d3-4151-4c6d-8a1e-d90f6ca45986" providerId="AD" clId="Web-{948F06B7-5A3A-4622-ADF8-4952F615BD72}" dt="2025-12-08T13:01:06.683" v="0" actId="1076"/>
          <ac:spMkLst>
            <pc:docMk/>
            <pc:sldMk cId="2987037085" sldId="269"/>
            <ac:spMk id="10" creationId="{9A7C553E-5F58-B95A-68F1-DC2BA626882E}"/>
          </ac:spMkLst>
        </pc:spChg>
        <pc:spChg chg="mod">
          <ac:chgData name="Jason Daoust" userId="S::jda@ellab.com::4f35f1d3-4151-4c6d-8a1e-d90f6ca45986" providerId="AD" clId="Web-{948F06B7-5A3A-4622-ADF8-4952F615BD72}" dt="2025-12-08T13:01:06.699" v="1" actId="1076"/>
          <ac:spMkLst>
            <pc:docMk/>
            <pc:sldMk cId="2987037085" sldId="269"/>
            <ac:spMk id="21" creationId="{02CE5130-C5E8-3AA0-8764-006151BC7C2F}"/>
          </ac:spMkLst>
        </pc:spChg>
        <pc:spChg chg="mod">
          <ac:chgData name="Jason Daoust" userId="S::jda@ellab.com::4f35f1d3-4151-4c6d-8a1e-d90f6ca45986" providerId="AD" clId="Web-{948F06B7-5A3A-4622-ADF8-4952F615BD72}" dt="2025-12-08T13:01:06.715" v="2" actId="1076"/>
          <ac:spMkLst>
            <pc:docMk/>
            <pc:sldMk cId="2987037085" sldId="269"/>
            <ac:spMk id="22" creationId="{C9181295-B4F1-FF70-CA63-BE0CEC7BF201}"/>
          </ac:spMkLst>
        </pc:spChg>
        <pc:spChg chg="mod">
          <ac:chgData name="Jason Daoust" userId="S::jda@ellab.com::4f35f1d3-4151-4c6d-8a1e-d90f6ca45986" providerId="AD" clId="Web-{948F06B7-5A3A-4622-ADF8-4952F615BD72}" dt="2025-12-08T13:01:06.730" v="3" actId="1076"/>
          <ac:spMkLst>
            <pc:docMk/>
            <pc:sldMk cId="2987037085" sldId="269"/>
            <ac:spMk id="23" creationId="{F5AC60EA-F739-E8FB-9AAF-AD509E8FD1CF}"/>
          </ac:spMkLst>
        </pc:spChg>
        <pc:spChg chg="mod">
          <ac:chgData name="Jason Daoust" userId="S::jda@ellab.com::4f35f1d3-4151-4c6d-8a1e-d90f6ca45986" providerId="AD" clId="Web-{948F06B7-5A3A-4622-ADF8-4952F615BD72}" dt="2025-12-08T13:01:06.746" v="4" actId="1076"/>
          <ac:spMkLst>
            <pc:docMk/>
            <pc:sldMk cId="2987037085" sldId="269"/>
            <ac:spMk id="24" creationId="{AF8C2EA7-99BC-E23D-0111-6039A178E65A}"/>
          </ac:spMkLst>
        </pc:spChg>
      </pc:sldChg>
    </pc:docChg>
  </pc:docChgLst>
  <pc:docChgLst>
    <pc:chgData name="Christina Giordano Olsen" userId="S::cgo@ellab.com::27af2493-c95b-47aa-b539-29097e282e0c" providerId="AD" clId="Web-{34810679-58E4-EA76-4924-BFC041EB631C}"/>
    <pc:docChg chg="modSld">
      <pc:chgData name="Christina Giordano Olsen" userId="S::cgo@ellab.com::27af2493-c95b-47aa-b539-29097e282e0c" providerId="AD" clId="Web-{34810679-58E4-EA76-4924-BFC041EB631C}" dt="2025-12-09T17:22:52.838" v="1" actId="1076"/>
      <pc:docMkLst>
        <pc:docMk/>
      </pc:docMkLst>
      <pc:sldChg chg="delSp modSp">
        <pc:chgData name="Christina Giordano Olsen" userId="S::cgo@ellab.com::27af2493-c95b-47aa-b539-29097e282e0c" providerId="AD" clId="Web-{34810679-58E4-EA76-4924-BFC041EB631C}" dt="2025-12-09T17:22:52.838" v="1" actId="1076"/>
        <pc:sldMkLst>
          <pc:docMk/>
          <pc:sldMk cId="1751165900" sldId="270"/>
        </pc:sldMkLst>
        <pc:picChg chg="mod">
          <ac:chgData name="Christina Giordano Olsen" userId="S::cgo@ellab.com::27af2493-c95b-47aa-b539-29097e282e0c" providerId="AD" clId="Web-{34810679-58E4-EA76-4924-BFC041EB631C}" dt="2025-12-09T17:22:52.838" v="1" actId="1076"/>
          <ac:picMkLst>
            <pc:docMk/>
            <pc:sldMk cId="1751165900" sldId="270"/>
            <ac:picMk id="13" creationId="{EF7303AF-8252-60EC-6227-C70ADC5CD014}"/>
          </ac:picMkLst>
        </pc:picChg>
      </pc:sldChg>
    </pc:docChg>
  </pc:docChgLst>
  <pc:docChgLst>
    <pc:chgData name="Christina Giordano Olsen" userId="S::cgo@ellab.com::27af2493-c95b-47aa-b539-29097e282e0c" providerId="AD" clId="Web-{ABDE6574-8DF3-74CE-53E3-69EAA0F1D9FF}"/>
    <pc:docChg chg="modSld">
      <pc:chgData name="Christina Giordano Olsen" userId="S::cgo@ellab.com::27af2493-c95b-47aa-b539-29097e282e0c" providerId="AD" clId="Web-{ABDE6574-8DF3-74CE-53E3-69EAA0F1D9FF}" dt="2025-12-18T14:26:28.620" v="2" actId="20577"/>
      <pc:docMkLst>
        <pc:docMk/>
      </pc:docMkLst>
      <pc:sldChg chg="modSp">
        <pc:chgData name="Christina Giordano Olsen" userId="S::cgo@ellab.com::27af2493-c95b-47aa-b539-29097e282e0c" providerId="AD" clId="Web-{ABDE6574-8DF3-74CE-53E3-69EAA0F1D9FF}" dt="2025-12-18T14:26:28.620" v="2" actId="20577"/>
        <pc:sldMkLst>
          <pc:docMk/>
          <pc:sldMk cId="2405713026" sldId="271"/>
        </pc:sldMkLst>
        <pc:spChg chg="mod">
          <ac:chgData name="Christina Giordano Olsen" userId="S::cgo@ellab.com::27af2493-c95b-47aa-b539-29097e282e0c" providerId="AD" clId="Web-{ABDE6574-8DF3-74CE-53E3-69EAA0F1D9FF}" dt="2025-12-18T14:26:28.620" v="2" actId="20577"/>
          <ac:spMkLst>
            <pc:docMk/>
            <pc:sldMk cId="2405713026" sldId="271"/>
            <ac:spMk id="9" creationId="{175C2322-E71B-4C4F-FB29-BA8F432483D1}"/>
          </ac:spMkLst>
        </pc:spChg>
      </pc:sldChg>
    </pc:docChg>
  </pc:docChgLst>
  <pc:docChgLst>
    <pc:chgData name="Christina Giordano Olsen" userId="27af2493-c95b-47aa-b539-29097e282e0c" providerId="ADAL" clId="{4DDE2229-2FF7-47C3-8674-716B6EB0D216}"/>
    <pc:docChg chg="custSel modSld">
      <pc:chgData name="Christina Giordano Olsen" userId="27af2493-c95b-47aa-b539-29097e282e0c" providerId="ADAL" clId="{4DDE2229-2FF7-47C3-8674-716B6EB0D216}" dt="2025-12-10T08:50:27.497" v="14" actId="5793"/>
      <pc:docMkLst>
        <pc:docMk/>
      </pc:docMkLst>
      <pc:sldChg chg="modSp mod">
        <pc:chgData name="Christina Giordano Olsen" userId="27af2493-c95b-47aa-b539-29097e282e0c" providerId="ADAL" clId="{4DDE2229-2FF7-47C3-8674-716B6EB0D216}" dt="2025-12-10T08:46:08.269" v="1" actId="113"/>
        <pc:sldMkLst>
          <pc:docMk/>
          <pc:sldMk cId="3142829738" sldId="257"/>
        </pc:sldMkLst>
        <pc:spChg chg="mod">
          <ac:chgData name="Christina Giordano Olsen" userId="27af2493-c95b-47aa-b539-29097e282e0c" providerId="ADAL" clId="{4DDE2229-2FF7-47C3-8674-716B6EB0D216}" dt="2025-12-10T08:46:08.269" v="1" actId="113"/>
          <ac:spMkLst>
            <pc:docMk/>
            <pc:sldMk cId="3142829738" sldId="257"/>
            <ac:spMk id="9" creationId="{4B7747C3-5E8F-D8AD-B353-60BACE5E3E85}"/>
          </ac:spMkLst>
        </pc:spChg>
      </pc:sldChg>
      <pc:sldChg chg="modSp mod">
        <pc:chgData name="Christina Giordano Olsen" userId="27af2493-c95b-47aa-b539-29097e282e0c" providerId="ADAL" clId="{4DDE2229-2FF7-47C3-8674-716B6EB0D216}" dt="2025-12-10T08:50:27.497" v="14" actId="5793"/>
        <pc:sldMkLst>
          <pc:docMk/>
          <pc:sldMk cId="1314410060" sldId="259"/>
        </pc:sldMkLst>
        <pc:spChg chg="mod">
          <ac:chgData name="Christina Giordano Olsen" userId="27af2493-c95b-47aa-b539-29097e282e0c" providerId="ADAL" clId="{4DDE2229-2FF7-47C3-8674-716B6EB0D216}" dt="2025-12-10T08:50:27.497" v="14" actId="5793"/>
          <ac:spMkLst>
            <pc:docMk/>
            <pc:sldMk cId="1314410060" sldId="259"/>
            <ac:spMk id="9" creationId="{EF6D3D8A-85A1-2FB4-F941-9C905B803DC8}"/>
          </ac:spMkLst>
        </pc:spChg>
      </pc:sldChg>
      <pc:sldChg chg="modSp mod">
        <pc:chgData name="Christina Giordano Olsen" userId="27af2493-c95b-47aa-b539-29097e282e0c" providerId="ADAL" clId="{4DDE2229-2FF7-47C3-8674-716B6EB0D216}" dt="2025-12-10T08:48:30.015" v="8" actId="20577"/>
        <pc:sldMkLst>
          <pc:docMk/>
          <pc:sldMk cId="2256264133" sldId="260"/>
        </pc:sldMkLst>
        <pc:spChg chg="mod">
          <ac:chgData name="Christina Giordano Olsen" userId="27af2493-c95b-47aa-b539-29097e282e0c" providerId="ADAL" clId="{4DDE2229-2FF7-47C3-8674-716B6EB0D216}" dt="2025-12-10T08:48:30.015" v="8" actId="20577"/>
          <ac:spMkLst>
            <pc:docMk/>
            <pc:sldMk cId="2256264133" sldId="260"/>
            <ac:spMk id="9" creationId="{8DD4FCB2-7DB4-60C7-BE3E-1056CB258307}"/>
          </ac:spMkLst>
        </pc:spChg>
      </pc:sldChg>
    </pc:docChg>
  </pc:docChgLst>
  <pc:docChgLst>
    <pc:chgData name="Christina Giordano Olsen" userId="S::cgo@ellab.com::27af2493-c95b-47aa-b539-29097e282e0c" providerId="AD" clId="Web-{EBE9E8EE-CB7D-FF07-B053-4ED7C88AD792}"/>
    <pc:docChg chg="modSld">
      <pc:chgData name="Christina Giordano Olsen" userId="S::cgo@ellab.com::27af2493-c95b-47aa-b539-29097e282e0c" providerId="AD" clId="Web-{EBE9E8EE-CB7D-FF07-B053-4ED7C88AD792}" dt="2025-12-10T09:41:44.382" v="0" actId="20577"/>
      <pc:docMkLst>
        <pc:docMk/>
      </pc:docMkLst>
      <pc:sldChg chg="modSp">
        <pc:chgData name="Christina Giordano Olsen" userId="S::cgo@ellab.com::27af2493-c95b-47aa-b539-29097e282e0c" providerId="AD" clId="Web-{EBE9E8EE-CB7D-FF07-B053-4ED7C88AD792}" dt="2025-12-10T09:41:44.382" v="0" actId="20577"/>
        <pc:sldMkLst>
          <pc:docMk/>
          <pc:sldMk cId="2256264133" sldId="260"/>
        </pc:sldMkLst>
        <pc:spChg chg="mod">
          <ac:chgData name="Christina Giordano Olsen" userId="S::cgo@ellab.com::27af2493-c95b-47aa-b539-29097e282e0c" providerId="AD" clId="Web-{EBE9E8EE-CB7D-FF07-B053-4ED7C88AD792}" dt="2025-12-10T09:41:44.382" v="0" actId="20577"/>
          <ac:spMkLst>
            <pc:docMk/>
            <pc:sldMk cId="2256264133" sldId="260"/>
            <ac:spMk id="9" creationId="{8DD4FCB2-7DB4-60C7-BE3E-1056CB258307}"/>
          </ac:spMkLst>
        </pc:spChg>
      </pc:sldChg>
    </pc:docChg>
  </pc:docChgLst>
  <pc:docChgLst>
    <pc:chgData name="Jason Daoust" userId="4f35f1d3-4151-4c6d-8a1e-d90f6ca45986" providerId="ADAL" clId="{26379CED-26D9-4640-8DDD-3BA0ED419803}"/>
    <pc:docChg chg="undo custSel addSld modSld sldOrd delSection modSection">
      <pc:chgData name="Jason Daoust" userId="4f35f1d3-4151-4c6d-8a1e-d90f6ca45986" providerId="ADAL" clId="{26379CED-26D9-4640-8DDD-3BA0ED419803}" dt="2025-12-11T15:54:36.142" v="4393" actId="20577"/>
      <pc:docMkLst>
        <pc:docMk/>
      </pc:docMkLst>
      <pc:sldChg chg="modSp mod">
        <pc:chgData name="Jason Daoust" userId="4f35f1d3-4151-4c6d-8a1e-d90f6ca45986" providerId="ADAL" clId="{26379CED-26D9-4640-8DDD-3BA0ED419803}" dt="2025-12-08T13:29:35.886" v="1220" actId="14"/>
        <pc:sldMkLst>
          <pc:docMk/>
          <pc:sldMk cId="3142829738" sldId="257"/>
        </pc:sldMkLst>
        <pc:spChg chg="mod">
          <ac:chgData name="Jason Daoust" userId="4f35f1d3-4151-4c6d-8a1e-d90f6ca45986" providerId="ADAL" clId="{26379CED-26D9-4640-8DDD-3BA0ED419803}" dt="2025-12-08T13:29:35.886" v="1220" actId="14"/>
          <ac:spMkLst>
            <pc:docMk/>
            <pc:sldMk cId="3142829738" sldId="257"/>
            <ac:spMk id="9" creationId="{4B7747C3-5E8F-D8AD-B353-60BACE5E3E85}"/>
          </ac:spMkLst>
        </pc:spChg>
        <pc:spChg chg="mod">
          <ac:chgData name="Jason Daoust" userId="4f35f1d3-4151-4c6d-8a1e-d90f6ca45986" providerId="ADAL" clId="{26379CED-26D9-4640-8DDD-3BA0ED419803}" dt="2025-12-08T13:18:28.212" v="818" actId="1036"/>
          <ac:spMkLst>
            <pc:docMk/>
            <pc:sldMk cId="3142829738" sldId="257"/>
            <ac:spMk id="13" creationId="{E4B63647-C7B8-A88F-C37D-4AF6C7400E49}"/>
          </ac:spMkLst>
        </pc:spChg>
        <pc:spChg chg="mod">
          <ac:chgData name="Jason Daoust" userId="4f35f1d3-4151-4c6d-8a1e-d90f6ca45986" providerId="ADAL" clId="{26379CED-26D9-4640-8DDD-3BA0ED419803}" dt="2025-12-08T13:18:28.212" v="818" actId="1036"/>
          <ac:spMkLst>
            <pc:docMk/>
            <pc:sldMk cId="3142829738" sldId="257"/>
            <ac:spMk id="14" creationId="{F2219C05-9802-EAA7-1371-808ED4DE3513}"/>
          </ac:spMkLst>
        </pc:spChg>
        <pc:spChg chg="mod">
          <ac:chgData name="Jason Daoust" userId="4f35f1d3-4151-4c6d-8a1e-d90f6ca45986" providerId="ADAL" clId="{26379CED-26D9-4640-8DDD-3BA0ED419803}" dt="2025-12-08T13:18:28.212" v="818" actId="1036"/>
          <ac:spMkLst>
            <pc:docMk/>
            <pc:sldMk cId="3142829738" sldId="257"/>
            <ac:spMk id="15" creationId="{855BB235-68FC-2B00-FF6A-A61868E04A08}"/>
          </ac:spMkLst>
        </pc:spChg>
        <pc:spChg chg="mod">
          <ac:chgData name="Jason Daoust" userId="4f35f1d3-4151-4c6d-8a1e-d90f6ca45986" providerId="ADAL" clId="{26379CED-26D9-4640-8DDD-3BA0ED419803}" dt="2025-12-08T13:18:28.212" v="818" actId="1036"/>
          <ac:spMkLst>
            <pc:docMk/>
            <pc:sldMk cId="3142829738" sldId="257"/>
            <ac:spMk id="16" creationId="{CC90EA75-6EEA-4080-9C92-BF0F8E79ADB3}"/>
          </ac:spMkLst>
        </pc:spChg>
        <pc:spChg chg="mod">
          <ac:chgData name="Jason Daoust" userId="4f35f1d3-4151-4c6d-8a1e-d90f6ca45986" providerId="ADAL" clId="{26379CED-26D9-4640-8DDD-3BA0ED419803}" dt="2025-12-08T13:19:37.290" v="837" actId="1076"/>
          <ac:spMkLst>
            <pc:docMk/>
            <pc:sldMk cId="3142829738" sldId="257"/>
            <ac:spMk id="18" creationId="{A987D24A-9A4C-73DC-3642-B4FAFF7BBDE2}"/>
          </ac:spMkLst>
        </pc:spChg>
        <pc:spChg chg="mod">
          <ac:chgData name="Jason Daoust" userId="4f35f1d3-4151-4c6d-8a1e-d90f6ca45986" providerId="ADAL" clId="{26379CED-26D9-4640-8DDD-3BA0ED419803}" dt="2025-12-08T13:19:37.290" v="837" actId="1076"/>
          <ac:spMkLst>
            <pc:docMk/>
            <pc:sldMk cId="3142829738" sldId="257"/>
            <ac:spMk id="19" creationId="{DE02052C-6FFE-6D23-4FC8-D5BB7334CEAE}"/>
          </ac:spMkLst>
        </pc:spChg>
        <pc:spChg chg="mod">
          <ac:chgData name="Jason Daoust" userId="4f35f1d3-4151-4c6d-8a1e-d90f6ca45986" providerId="ADAL" clId="{26379CED-26D9-4640-8DDD-3BA0ED419803}" dt="2025-12-08T13:19:37.290" v="837" actId="1076"/>
          <ac:spMkLst>
            <pc:docMk/>
            <pc:sldMk cId="3142829738" sldId="257"/>
            <ac:spMk id="20" creationId="{4631F350-F06A-203A-47EC-8AA0F12EE912}"/>
          </ac:spMkLst>
        </pc:spChg>
        <pc:spChg chg="mod">
          <ac:chgData name="Jason Daoust" userId="4f35f1d3-4151-4c6d-8a1e-d90f6ca45986" providerId="ADAL" clId="{26379CED-26D9-4640-8DDD-3BA0ED419803}" dt="2025-12-08T13:19:37.290" v="837" actId="1076"/>
          <ac:spMkLst>
            <pc:docMk/>
            <pc:sldMk cId="3142829738" sldId="257"/>
            <ac:spMk id="21" creationId="{3D0E8CB8-AEE3-4D6D-ADF5-CF69C89F1A64}"/>
          </ac:spMkLst>
        </pc:spChg>
        <pc:spChg chg="mod">
          <ac:chgData name="Jason Daoust" userId="4f35f1d3-4151-4c6d-8a1e-d90f6ca45986" providerId="ADAL" clId="{26379CED-26D9-4640-8DDD-3BA0ED419803}" dt="2025-12-08T13:19:37.290" v="837" actId="1076"/>
          <ac:spMkLst>
            <pc:docMk/>
            <pc:sldMk cId="3142829738" sldId="257"/>
            <ac:spMk id="22" creationId="{2026472C-D91E-44C3-B7F7-50F3AB187138}"/>
          </ac:spMkLst>
        </pc:spChg>
        <pc:spChg chg="mod">
          <ac:chgData name="Jason Daoust" userId="4f35f1d3-4151-4c6d-8a1e-d90f6ca45986" providerId="ADAL" clId="{26379CED-26D9-4640-8DDD-3BA0ED419803}" dt="2025-12-08T13:19:21.560" v="835" actId="1076"/>
          <ac:spMkLst>
            <pc:docMk/>
            <pc:sldMk cId="3142829738" sldId="257"/>
            <ac:spMk id="23" creationId="{B8D8CF4C-D933-39CE-9BFA-9CB481062838}"/>
          </ac:spMkLst>
        </pc:spChg>
        <pc:spChg chg="mod">
          <ac:chgData name="Jason Daoust" userId="4f35f1d3-4151-4c6d-8a1e-d90f6ca45986" providerId="ADAL" clId="{26379CED-26D9-4640-8DDD-3BA0ED419803}" dt="2025-12-08T13:19:46.626" v="839" actId="1076"/>
          <ac:spMkLst>
            <pc:docMk/>
            <pc:sldMk cId="3142829738" sldId="257"/>
            <ac:spMk id="24" creationId="{490D0FDB-5F33-C525-7183-63390D702C46}"/>
          </ac:spMkLst>
        </pc:spChg>
        <pc:spChg chg="mod">
          <ac:chgData name="Jason Daoust" userId="4f35f1d3-4151-4c6d-8a1e-d90f6ca45986" providerId="ADAL" clId="{26379CED-26D9-4640-8DDD-3BA0ED419803}" dt="2025-12-08T13:19:41.906" v="838" actId="1076"/>
          <ac:spMkLst>
            <pc:docMk/>
            <pc:sldMk cId="3142829738" sldId="257"/>
            <ac:spMk id="25" creationId="{966CDC80-E0C7-30C6-58BF-E7F6764BBDC0}"/>
          </ac:spMkLst>
        </pc:spChg>
      </pc:sldChg>
      <pc:sldChg chg="modSp mod">
        <pc:chgData name="Jason Daoust" userId="4f35f1d3-4151-4c6d-8a1e-d90f6ca45986" providerId="ADAL" clId="{26379CED-26D9-4640-8DDD-3BA0ED419803}" dt="2025-12-11T15:36:56.758" v="4392" actId="20577"/>
        <pc:sldMkLst>
          <pc:docMk/>
          <pc:sldMk cId="3602785461" sldId="258"/>
        </pc:sldMkLst>
        <pc:spChg chg="mod">
          <ac:chgData name="Jason Daoust" userId="4f35f1d3-4151-4c6d-8a1e-d90f6ca45986" providerId="ADAL" clId="{26379CED-26D9-4640-8DDD-3BA0ED419803}" dt="2025-12-11T15:36:56.758" v="4392" actId="20577"/>
          <ac:spMkLst>
            <pc:docMk/>
            <pc:sldMk cId="3602785461" sldId="258"/>
            <ac:spMk id="4" creationId="{4F676915-3E21-4C4A-7890-E081DAD2FCE7}"/>
          </ac:spMkLst>
        </pc:spChg>
        <pc:spChg chg="mod">
          <ac:chgData name="Jason Daoust" userId="4f35f1d3-4151-4c6d-8a1e-d90f6ca45986" providerId="ADAL" clId="{26379CED-26D9-4640-8DDD-3BA0ED419803}" dt="2025-12-08T13:29:52.265" v="1226" actId="14"/>
          <ac:spMkLst>
            <pc:docMk/>
            <pc:sldMk cId="3602785461" sldId="258"/>
            <ac:spMk id="11" creationId="{039039E8-8BE9-084B-6231-A0DD7058A6E3}"/>
          </ac:spMkLst>
        </pc:spChg>
      </pc:sldChg>
      <pc:sldChg chg="modSp mod modCm">
        <pc:chgData name="Jason Daoust" userId="4f35f1d3-4151-4c6d-8a1e-d90f6ca45986" providerId="ADAL" clId="{26379CED-26D9-4640-8DDD-3BA0ED419803}" dt="2025-12-09T17:13:50.011" v="2666" actId="12"/>
        <pc:sldMkLst>
          <pc:docMk/>
          <pc:sldMk cId="1314410060" sldId="259"/>
        </pc:sldMkLst>
        <pc:spChg chg="mod">
          <ac:chgData name="Jason Daoust" userId="4f35f1d3-4151-4c6d-8a1e-d90f6ca45986" providerId="ADAL" clId="{26379CED-26D9-4640-8DDD-3BA0ED419803}" dt="2025-12-09T17:13:50.011" v="2666" actId="12"/>
          <ac:spMkLst>
            <pc:docMk/>
            <pc:sldMk cId="1314410060" sldId="259"/>
            <ac:spMk id="9" creationId="{EF6D3D8A-85A1-2FB4-F941-9C905B803DC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Daoust" userId="4f35f1d3-4151-4c6d-8a1e-d90f6ca45986" providerId="ADAL" clId="{26379CED-26D9-4640-8DDD-3BA0ED419803}" dt="2025-12-09T17:13:10.467" v="2663" actId="6549"/>
              <pc2:cmMkLst xmlns:pc2="http://schemas.microsoft.com/office/powerpoint/2019/9/main/command">
                <pc:docMk/>
                <pc:sldMk cId="1314410060" sldId="259"/>
                <pc2:cmMk id="{311C4579-B9B0-402B-A0D3-4F13264A24C3}"/>
              </pc2:cmMkLst>
            </pc226:cmChg>
          </p:ext>
        </pc:extLst>
      </pc:sldChg>
      <pc:sldChg chg="modSp mod">
        <pc:chgData name="Jason Daoust" userId="4f35f1d3-4151-4c6d-8a1e-d90f6ca45986" providerId="ADAL" clId="{26379CED-26D9-4640-8DDD-3BA0ED419803}" dt="2025-12-11T15:54:36.142" v="4393" actId="20577"/>
        <pc:sldMkLst>
          <pc:docMk/>
          <pc:sldMk cId="2256264133" sldId="260"/>
        </pc:sldMkLst>
        <pc:spChg chg="mod">
          <ac:chgData name="Jason Daoust" userId="4f35f1d3-4151-4c6d-8a1e-d90f6ca45986" providerId="ADAL" clId="{26379CED-26D9-4640-8DDD-3BA0ED419803}" dt="2025-12-11T15:54:36.142" v="4393" actId="20577"/>
          <ac:spMkLst>
            <pc:docMk/>
            <pc:sldMk cId="2256264133" sldId="260"/>
            <ac:spMk id="9" creationId="{8DD4FCB2-7DB4-60C7-BE3E-1056CB258307}"/>
          </ac:spMkLst>
        </pc:spChg>
      </pc:sldChg>
      <pc:sldChg chg="modSp mod">
        <pc:chgData name="Jason Daoust" userId="4f35f1d3-4151-4c6d-8a1e-d90f6ca45986" providerId="ADAL" clId="{26379CED-26D9-4640-8DDD-3BA0ED419803}" dt="2025-12-08T13:29:24.846" v="1218" actId="1035"/>
        <pc:sldMkLst>
          <pc:docMk/>
          <pc:sldMk cId="1946217392" sldId="261"/>
        </pc:sldMkLst>
        <pc:spChg chg="mod">
          <ac:chgData name="Jason Daoust" userId="4f35f1d3-4151-4c6d-8a1e-d90f6ca45986" providerId="ADAL" clId="{26379CED-26D9-4640-8DDD-3BA0ED419803}" dt="2025-12-08T13:29:20.826" v="1208" actId="1035"/>
          <ac:spMkLst>
            <pc:docMk/>
            <pc:sldMk cId="1946217392" sldId="261"/>
            <ac:spMk id="2" creationId="{BAE3654E-B277-A47C-9647-2D5C67A65421}"/>
          </ac:spMkLst>
        </pc:spChg>
        <pc:spChg chg="mod">
          <ac:chgData name="Jason Daoust" userId="4f35f1d3-4151-4c6d-8a1e-d90f6ca45986" providerId="ADAL" clId="{26379CED-26D9-4640-8DDD-3BA0ED419803}" dt="2025-12-08T13:29:20.826" v="1208" actId="1035"/>
          <ac:spMkLst>
            <pc:docMk/>
            <pc:sldMk cId="1946217392" sldId="261"/>
            <ac:spMk id="3" creationId="{1EDA257B-CCA5-73CD-7591-FB1D0905E029}"/>
          </ac:spMkLst>
        </pc:spChg>
        <pc:spChg chg="mod">
          <ac:chgData name="Jason Daoust" userId="4f35f1d3-4151-4c6d-8a1e-d90f6ca45986" providerId="ADAL" clId="{26379CED-26D9-4640-8DDD-3BA0ED419803}" dt="2025-12-08T13:29:20.826" v="1208" actId="1035"/>
          <ac:spMkLst>
            <pc:docMk/>
            <pc:sldMk cId="1946217392" sldId="261"/>
            <ac:spMk id="4" creationId="{7B0EFC63-7FE5-70EC-F3D9-C81B0B708B02}"/>
          </ac:spMkLst>
        </pc:spChg>
        <pc:spChg chg="mod">
          <ac:chgData name="Jason Daoust" userId="4f35f1d3-4151-4c6d-8a1e-d90f6ca45986" providerId="ADAL" clId="{26379CED-26D9-4640-8DDD-3BA0ED419803}" dt="2025-12-08T13:29:20.826" v="1208" actId="1035"/>
          <ac:spMkLst>
            <pc:docMk/>
            <pc:sldMk cId="1946217392" sldId="261"/>
            <ac:spMk id="5" creationId="{E3BE5ABC-B11E-4D2F-B65B-3C7F09252B55}"/>
          </ac:spMkLst>
        </pc:spChg>
        <pc:spChg chg="mod">
          <ac:chgData name="Jason Daoust" userId="4f35f1d3-4151-4c6d-8a1e-d90f6ca45986" providerId="ADAL" clId="{26379CED-26D9-4640-8DDD-3BA0ED419803}" dt="2025-12-08T13:29:20.826" v="1208" actId="1035"/>
          <ac:spMkLst>
            <pc:docMk/>
            <pc:sldMk cId="1946217392" sldId="261"/>
            <ac:spMk id="6" creationId="{E8B88123-CCD0-D554-52E4-B1E39FE2CA5A}"/>
          </ac:spMkLst>
        </pc:spChg>
        <pc:spChg chg="mod">
          <ac:chgData name="Jason Daoust" userId="4f35f1d3-4151-4c6d-8a1e-d90f6ca45986" providerId="ADAL" clId="{26379CED-26D9-4640-8DDD-3BA0ED419803}" dt="2025-12-08T13:29:20.826" v="1208" actId="1035"/>
          <ac:spMkLst>
            <pc:docMk/>
            <pc:sldMk cId="1946217392" sldId="261"/>
            <ac:spMk id="8" creationId="{75146105-C0AB-C4FB-EBF1-30E5C73DA2D7}"/>
          </ac:spMkLst>
        </pc:spChg>
        <pc:spChg chg="mod">
          <ac:chgData name="Jason Daoust" userId="4f35f1d3-4151-4c6d-8a1e-d90f6ca45986" providerId="ADAL" clId="{26379CED-26D9-4640-8DDD-3BA0ED419803}" dt="2025-12-08T13:29:00.362" v="1195" actId="14"/>
          <ac:spMkLst>
            <pc:docMk/>
            <pc:sldMk cId="1946217392" sldId="261"/>
            <ac:spMk id="9" creationId="{0D81C6D9-D207-6E08-D4AE-3790655526AA}"/>
          </ac:spMkLst>
        </pc:spChg>
        <pc:spChg chg="mod">
          <ac:chgData name="Jason Daoust" userId="4f35f1d3-4151-4c6d-8a1e-d90f6ca45986" providerId="ADAL" clId="{26379CED-26D9-4640-8DDD-3BA0ED419803}" dt="2025-12-08T13:29:24.846" v="1218" actId="1035"/>
          <ac:spMkLst>
            <pc:docMk/>
            <pc:sldMk cId="1946217392" sldId="261"/>
            <ac:spMk id="10" creationId="{A8103958-E540-050F-5DB0-5954C900ADF4}"/>
          </ac:spMkLst>
        </pc:spChg>
      </pc:sldChg>
      <pc:sldChg chg="modSp mod">
        <pc:chgData name="Jason Daoust" userId="4f35f1d3-4151-4c6d-8a1e-d90f6ca45986" providerId="ADAL" clId="{26379CED-26D9-4640-8DDD-3BA0ED419803}" dt="2025-12-09T17:12:23.592" v="2585" actId="20577"/>
        <pc:sldMkLst>
          <pc:docMk/>
          <pc:sldMk cId="3190925689" sldId="262"/>
        </pc:sldMkLst>
        <pc:spChg chg="mod">
          <ac:chgData name="Jason Daoust" userId="4f35f1d3-4151-4c6d-8a1e-d90f6ca45986" providerId="ADAL" clId="{26379CED-26D9-4640-8DDD-3BA0ED419803}" dt="2025-12-09T17:12:23.592" v="2585" actId="20577"/>
          <ac:spMkLst>
            <pc:docMk/>
            <pc:sldMk cId="3190925689" sldId="262"/>
            <ac:spMk id="7" creationId="{9C2D622F-6AC5-012A-65BC-611970E9DBAC}"/>
          </ac:spMkLst>
        </pc:spChg>
        <pc:spChg chg="mod">
          <ac:chgData name="Jason Daoust" userId="4f35f1d3-4151-4c6d-8a1e-d90f6ca45986" providerId="ADAL" clId="{26379CED-26D9-4640-8DDD-3BA0ED419803}" dt="2025-12-08T13:22:36.057" v="977" actId="1035"/>
          <ac:spMkLst>
            <pc:docMk/>
            <pc:sldMk cId="3190925689" sldId="262"/>
            <ac:spMk id="8" creationId="{71DD11D2-886E-0787-25FE-0C62832BE26A}"/>
          </ac:spMkLst>
        </pc:spChg>
        <pc:spChg chg="mod">
          <ac:chgData name="Jason Daoust" userId="4f35f1d3-4151-4c6d-8a1e-d90f6ca45986" providerId="ADAL" clId="{26379CED-26D9-4640-8DDD-3BA0ED419803}" dt="2025-12-08T13:28:46.658" v="1191" actId="14"/>
          <ac:spMkLst>
            <pc:docMk/>
            <pc:sldMk cId="3190925689" sldId="262"/>
            <ac:spMk id="9" creationId="{A7A17472-FC2A-CB06-637E-5ABEA26BBEC0}"/>
          </ac:spMkLst>
        </pc:spChg>
        <pc:spChg chg="mod">
          <ac:chgData name="Jason Daoust" userId="4f35f1d3-4151-4c6d-8a1e-d90f6ca45986" providerId="ADAL" clId="{26379CED-26D9-4640-8DDD-3BA0ED419803}" dt="2025-12-08T13:22:36.057" v="977" actId="1035"/>
          <ac:spMkLst>
            <pc:docMk/>
            <pc:sldMk cId="3190925689" sldId="262"/>
            <ac:spMk id="11" creationId="{3CC29B02-9F3D-ECFE-C71E-F4612967E76A}"/>
          </ac:spMkLst>
        </pc:spChg>
        <pc:spChg chg="mod">
          <ac:chgData name="Jason Daoust" userId="4f35f1d3-4151-4c6d-8a1e-d90f6ca45986" providerId="ADAL" clId="{26379CED-26D9-4640-8DDD-3BA0ED419803}" dt="2025-12-08T13:22:36.057" v="977" actId="1035"/>
          <ac:spMkLst>
            <pc:docMk/>
            <pc:sldMk cId="3190925689" sldId="262"/>
            <ac:spMk id="12" creationId="{F88D1069-8FE9-EE52-8E80-28C10289CA69}"/>
          </ac:spMkLst>
        </pc:spChg>
        <pc:spChg chg="mod">
          <ac:chgData name="Jason Daoust" userId="4f35f1d3-4151-4c6d-8a1e-d90f6ca45986" providerId="ADAL" clId="{26379CED-26D9-4640-8DDD-3BA0ED419803}" dt="2025-12-08T13:28:51.108" v="1193" actId="14"/>
          <ac:spMkLst>
            <pc:docMk/>
            <pc:sldMk cId="3190925689" sldId="262"/>
            <ac:spMk id="13" creationId="{9F221D79-AB6D-DA4E-BC10-649F06476B47}"/>
          </ac:spMkLst>
        </pc:spChg>
      </pc:sldChg>
      <pc:sldChg chg="addSp delSp modSp mod">
        <pc:chgData name="Jason Daoust" userId="4f35f1d3-4151-4c6d-8a1e-d90f6ca45986" providerId="ADAL" clId="{26379CED-26D9-4640-8DDD-3BA0ED419803}" dt="2025-12-09T17:15:04.113" v="2674" actId="207"/>
        <pc:sldMkLst>
          <pc:docMk/>
          <pc:sldMk cId="1057654361" sldId="263"/>
        </pc:sldMkLst>
        <pc:spChg chg="mod">
          <ac:chgData name="Jason Daoust" userId="4f35f1d3-4151-4c6d-8a1e-d90f6ca45986" providerId="ADAL" clId="{26379CED-26D9-4640-8DDD-3BA0ED419803}" dt="2025-12-09T17:15:04.113" v="2674" actId="207"/>
          <ac:spMkLst>
            <pc:docMk/>
            <pc:sldMk cId="1057654361" sldId="263"/>
            <ac:spMk id="9" creationId="{60ECB959-8A11-89D5-14F1-58DDA4F0FD92}"/>
          </ac:spMkLst>
        </pc:spChg>
        <pc:picChg chg="add mod">
          <ac:chgData name="Jason Daoust" userId="4f35f1d3-4151-4c6d-8a1e-d90f6ca45986" providerId="ADAL" clId="{26379CED-26D9-4640-8DDD-3BA0ED419803}" dt="2025-12-08T13:47:51.922" v="1760" actId="1036"/>
          <ac:picMkLst>
            <pc:docMk/>
            <pc:sldMk cId="1057654361" sldId="263"/>
            <ac:picMk id="3" creationId="{4B118C8C-8D9B-D2E3-117C-D96C4C500A21}"/>
          </ac:picMkLst>
        </pc:picChg>
        <pc:picChg chg="add mod">
          <ac:chgData name="Jason Daoust" userId="4f35f1d3-4151-4c6d-8a1e-d90f6ca45986" providerId="ADAL" clId="{26379CED-26D9-4640-8DDD-3BA0ED419803}" dt="2025-12-08T13:47:51.922" v="1760" actId="1036"/>
          <ac:picMkLst>
            <pc:docMk/>
            <pc:sldMk cId="1057654361" sldId="263"/>
            <ac:picMk id="5" creationId="{25CE0F22-3070-7528-329B-E8B8B33320BE}"/>
          </ac:picMkLst>
        </pc:picChg>
        <pc:picChg chg="add mod">
          <ac:chgData name="Jason Daoust" userId="4f35f1d3-4151-4c6d-8a1e-d90f6ca45986" providerId="ADAL" clId="{26379CED-26D9-4640-8DDD-3BA0ED419803}" dt="2025-12-08T13:47:51.922" v="1760" actId="1036"/>
          <ac:picMkLst>
            <pc:docMk/>
            <pc:sldMk cId="1057654361" sldId="263"/>
            <ac:picMk id="8" creationId="{19A2DDFE-A3CD-B486-9734-E99F4E889402}"/>
          </ac:picMkLst>
        </pc:picChg>
        <pc:picChg chg="add mod">
          <ac:chgData name="Jason Daoust" userId="4f35f1d3-4151-4c6d-8a1e-d90f6ca45986" providerId="ADAL" clId="{26379CED-26D9-4640-8DDD-3BA0ED419803}" dt="2025-12-08T13:47:51.922" v="1760" actId="1036"/>
          <ac:picMkLst>
            <pc:docMk/>
            <pc:sldMk cId="1057654361" sldId="263"/>
            <ac:picMk id="10" creationId="{6AC97D0D-AF74-1E97-1E9A-19EF4584AD4F}"/>
          </ac:picMkLst>
        </pc:picChg>
        <pc:picChg chg="add mod">
          <ac:chgData name="Jason Daoust" userId="4f35f1d3-4151-4c6d-8a1e-d90f6ca45986" providerId="ADAL" clId="{26379CED-26D9-4640-8DDD-3BA0ED419803}" dt="2025-12-08T13:47:51.922" v="1760" actId="1036"/>
          <ac:picMkLst>
            <pc:docMk/>
            <pc:sldMk cId="1057654361" sldId="263"/>
            <ac:picMk id="11" creationId="{F359DB84-65BD-7B38-BDEC-2730EF0C51C3}"/>
          </ac:picMkLst>
        </pc:picChg>
        <pc:picChg chg="add mod">
          <ac:chgData name="Jason Daoust" userId="4f35f1d3-4151-4c6d-8a1e-d90f6ca45986" providerId="ADAL" clId="{26379CED-26D9-4640-8DDD-3BA0ED419803}" dt="2025-12-08T13:47:51.922" v="1760" actId="1036"/>
          <ac:picMkLst>
            <pc:docMk/>
            <pc:sldMk cId="1057654361" sldId="263"/>
            <ac:picMk id="12" creationId="{295D26D9-3F50-74A3-3D43-2EBBCDB25318}"/>
          </ac:picMkLst>
        </pc:picChg>
        <pc:picChg chg="add mod">
          <ac:chgData name="Jason Daoust" userId="4f35f1d3-4151-4c6d-8a1e-d90f6ca45986" providerId="ADAL" clId="{26379CED-26D9-4640-8DDD-3BA0ED419803}" dt="2025-12-08T13:47:51.922" v="1760" actId="1036"/>
          <ac:picMkLst>
            <pc:docMk/>
            <pc:sldMk cId="1057654361" sldId="263"/>
            <ac:picMk id="13" creationId="{05BBE6A7-E7F7-40D2-AD0B-7938ABEE2228}"/>
          </ac:picMkLst>
        </pc:picChg>
        <pc:picChg chg="add mod">
          <ac:chgData name="Jason Daoust" userId="4f35f1d3-4151-4c6d-8a1e-d90f6ca45986" providerId="ADAL" clId="{26379CED-26D9-4640-8DDD-3BA0ED419803}" dt="2025-12-08T13:47:51.922" v="1760" actId="1036"/>
          <ac:picMkLst>
            <pc:docMk/>
            <pc:sldMk cId="1057654361" sldId="263"/>
            <ac:picMk id="14" creationId="{C4C18BF6-705F-F557-0994-02C9F0EA2304}"/>
          </ac:picMkLst>
        </pc:picChg>
      </pc:sldChg>
      <pc:sldChg chg="modSp mod">
        <pc:chgData name="Jason Daoust" userId="4f35f1d3-4151-4c6d-8a1e-d90f6ca45986" providerId="ADAL" clId="{26379CED-26D9-4640-8DDD-3BA0ED419803}" dt="2025-12-09T17:26:05.913" v="2820"/>
        <pc:sldMkLst>
          <pc:docMk/>
          <pc:sldMk cId="1158933762" sldId="264"/>
        </pc:sldMkLst>
        <pc:spChg chg="mod">
          <ac:chgData name="Jason Daoust" userId="4f35f1d3-4151-4c6d-8a1e-d90f6ca45986" providerId="ADAL" clId="{26379CED-26D9-4640-8DDD-3BA0ED419803}" dt="2025-12-09T17:26:05.913" v="2820"/>
          <ac:spMkLst>
            <pc:docMk/>
            <pc:sldMk cId="1158933762" sldId="264"/>
            <ac:spMk id="9" creationId="{EF1099E7-67F6-6522-C819-D55C2D50657C}"/>
          </ac:spMkLst>
        </pc:spChg>
      </pc:sldChg>
      <pc:sldChg chg="modSp mod">
        <pc:chgData name="Jason Daoust" userId="4f35f1d3-4151-4c6d-8a1e-d90f6ca45986" providerId="ADAL" clId="{26379CED-26D9-4640-8DDD-3BA0ED419803}" dt="2025-12-09T17:25:52.322" v="2819" actId="20577"/>
        <pc:sldMkLst>
          <pc:docMk/>
          <pc:sldMk cId="1237233863" sldId="265"/>
        </pc:sldMkLst>
        <pc:spChg chg="mod">
          <ac:chgData name="Jason Daoust" userId="4f35f1d3-4151-4c6d-8a1e-d90f6ca45986" providerId="ADAL" clId="{26379CED-26D9-4640-8DDD-3BA0ED419803}" dt="2025-12-09T17:25:52.322" v="2819" actId="20577"/>
          <ac:spMkLst>
            <pc:docMk/>
            <pc:sldMk cId="1237233863" sldId="265"/>
            <ac:spMk id="9" creationId="{31FE4221-B977-219B-96E0-0EE719FD4BBE}"/>
          </ac:spMkLst>
        </pc:spChg>
      </pc:sldChg>
      <pc:sldChg chg="modSp mod">
        <pc:chgData name="Jason Daoust" userId="4f35f1d3-4151-4c6d-8a1e-d90f6ca45986" providerId="ADAL" clId="{26379CED-26D9-4640-8DDD-3BA0ED419803}" dt="2025-12-09T17:26:48.313" v="2828" actId="207"/>
        <pc:sldMkLst>
          <pc:docMk/>
          <pc:sldMk cId="3901969424" sldId="266"/>
        </pc:sldMkLst>
        <pc:spChg chg="mod">
          <ac:chgData name="Jason Daoust" userId="4f35f1d3-4151-4c6d-8a1e-d90f6ca45986" providerId="ADAL" clId="{26379CED-26D9-4640-8DDD-3BA0ED419803}" dt="2025-12-09T17:26:48.313" v="2828" actId="207"/>
          <ac:spMkLst>
            <pc:docMk/>
            <pc:sldMk cId="3901969424" sldId="266"/>
            <ac:spMk id="9" creationId="{0BE77C9B-1781-44B9-1857-3AC148FB87F3}"/>
          </ac:spMkLst>
        </pc:spChg>
      </pc:sldChg>
      <pc:sldChg chg="addSp modSp mod ord">
        <pc:chgData name="Jason Daoust" userId="4f35f1d3-4151-4c6d-8a1e-d90f6ca45986" providerId="ADAL" clId="{26379CED-26D9-4640-8DDD-3BA0ED419803}" dt="2025-12-09T17:29:33.826" v="2831" actId="1076"/>
        <pc:sldMkLst>
          <pc:docMk/>
          <pc:sldMk cId="222851513" sldId="267"/>
        </pc:sldMkLst>
        <pc:spChg chg="add mod">
          <ac:chgData name="Jason Daoust" userId="4f35f1d3-4151-4c6d-8a1e-d90f6ca45986" providerId="ADAL" clId="{26379CED-26D9-4640-8DDD-3BA0ED419803}" dt="2025-12-09T13:08:38.926" v="2432" actId="1076"/>
          <ac:spMkLst>
            <pc:docMk/>
            <pc:sldMk cId="222851513" sldId="267"/>
            <ac:spMk id="2" creationId="{3EE213CA-4887-A708-9102-9EA9C2E56BA0}"/>
          </ac:spMkLst>
        </pc:spChg>
        <pc:spChg chg="add 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5" creationId="{50165A43-71DE-B30A-DCFE-8C102ADDF2C8}"/>
          </ac:spMkLst>
        </pc:spChg>
        <pc:spChg chg="mod">
          <ac:chgData name="Jason Daoust" userId="4f35f1d3-4151-4c6d-8a1e-d90f6ca45986" providerId="ADAL" clId="{26379CED-26D9-4640-8DDD-3BA0ED419803}" dt="2025-12-09T17:29:33.826" v="2831" actId="1076"/>
          <ac:spMkLst>
            <pc:docMk/>
            <pc:sldMk cId="222851513" sldId="267"/>
            <ac:spMk id="6" creationId="{BEEEC0DD-7505-005C-FD59-784AC71AB66A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8" creationId="{3BE56EAE-485D-D7A7-9FB0-FC27F0BFE2E3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9" creationId="{6E5B8C08-0466-0670-7F56-C2F4ABE1C38B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10" creationId="{E3C6777D-8031-1907-AE47-034A844422E6}"/>
          </ac:spMkLst>
        </pc:spChg>
        <pc:spChg chg="mod">
          <ac:chgData name="Jason Daoust" userId="4f35f1d3-4151-4c6d-8a1e-d90f6ca45986" providerId="ADAL" clId="{26379CED-26D9-4640-8DDD-3BA0ED419803}" dt="2025-12-08T15:17:29.693" v="2017" actId="1076"/>
          <ac:spMkLst>
            <pc:docMk/>
            <pc:sldMk cId="222851513" sldId="267"/>
            <ac:spMk id="11" creationId="{86FFB18A-AA71-119B-92F1-2999CC30E148}"/>
          </ac:spMkLst>
        </pc:spChg>
        <pc:spChg chg="add mod">
          <ac:chgData name="Jason Daoust" userId="4f35f1d3-4151-4c6d-8a1e-d90f6ca45986" providerId="ADAL" clId="{26379CED-26D9-4640-8DDD-3BA0ED419803}" dt="2025-12-09T13:11:27.933" v="2570" actId="1076"/>
          <ac:spMkLst>
            <pc:docMk/>
            <pc:sldMk cId="222851513" sldId="267"/>
            <ac:spMk id="12" creationId="{B18CD06E-E5BD-C485-D368-F3F315D02286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13" creationId="{BBC1B30F-B7D7-5348-6255-9EA05568F5D0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15" creationId="{613189E2-CD9B-B482-6593-6D0A3DD2B80C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16" creationId="{E8614E93-2517-2BFA-1D92-84FB3FF7AC3D}"/>
          </ac:spMkLst>
        </pc:spChg>
        <pc:spChg chg="mod">
          <ac:chgData name="Jason Daoust" userId="4f35f1d3-4151-4c6d-8a1e-d90f6ca45986" providerId="ADAL" clId="{26379CED-26D9-4640-8DDD-3BA0ED419803}" dt="2025-12-08T15:18:06.114" v="2023" actId="1076"/>
          <ac:spMkLst>
            <pc:docMk/>
            <pc:sldMk cId="222851513" sldId="267"/>
            <ac:spMk id="17" creationId="{2EDB1D9C-DFC5-FF81-3236-51BAC95A0A7B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20" creationId="{B3A97095-14FE-4B62-E2D4-41AE1A4C94C3}"/>
          </ac:spMkLst>
        </pc:spChg>
        <pc:spChg chg="mod">
          <ac:chgData name="Jason Daoust" userId="4f35f1d3-4151-4c6d-8a1e-d90f6ca45986" providerId="ADAL" clId="{26379CED-26D9-4640-8DDD-3BA0ED419803}" dt="2025-12-08T15:17:47.940" v="2021" actId="14100"/>
          <ac:spMkLst>
            <pc:docMk/>
            <pc:sldMk cId="222851513" sldId="267"/>
            <ac:spMk id="21" creationId="{442C61C1-6F59-83FA-EC56-5C9054F98634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22" creationId="{24AA5C8D-237A-3FD9-F4A6-94A82E279F8B}"/>
          </ac:spMkLst>
        </pc:spChg>
        <pc:spChg chg="mod">
          <ac:chgData name="Jason Daoust" userId="4f35f1d3-4151-4c6d-8a1e-d90f6ca45986" providerId="ADAL" clId="{26379CED-26D9-4640-8DDD-3BA0ED419803}" dt="2025-12-08T15:18:30.482" v="2026" actId="14100"/>
          <ac:spMkLst>
            <pc:docMk/>
            <pc:sldMk cId="222851513" sldId="267"/>
            <ac:spMk id="23" creationId="{17674BCE-EFBF-7698-44FE-8441BA844492}"/>
          </ac:spMkLst>
        </pc:spChg>
        <pc:spChg chg="mod">
          <ac:chgData name="Jason Daoust" userId="4f35f1d3-4151-4c6d-8a1e-d90f6ca45986" providerId="ADAL" clId="{26379CED-26D9-4640-8DDD-3BA0ED419803}" dt="2025-12-08T15:18:20.740" v="2025" actId="14100"/>
          <ac:spMkLst>
            <pc:docMk/>
            <pc:sldMk cId="222851513" sldId="267"/>
            <ac:spMk id="24" creationId="{70C78AB4-D004-7356-0530-0812478BEB0A}"/>
          </ac:spMkLst>
        </pc:spChg>
        <pc:spChg chg="mod">
          <ac:chgData name="Jason Daoust" userId="4f35f1d3-4151-4c6d-8a1e-d90f6ca45986" providerId="ADAL" clId="{26379CED-26D9-4640-8DDD-3BA0ED419803}" dt="2025-12-08T15:18:13.635" v="2024" actId="1076"/>
          <ac:spMkLst>
            <pc:docMk/>
            <pc:sldMk cId="222851513" sldId="267"/>
            <ac:spMk id="27" creationId="{FF72FBAE-7B81-3B43-DE1C-EF18D82AC0BC}"/>
          </ac:spMkLst>
        </pc:spChg>
        <pc:spChg chg="mod">
          <ac:chgData name="Jason Daoust" userId="4f35f1d3-4151-4c6d-8a1e-d90f6ca45986" providerId="ADAL" clId="{26379CED-26D9-4640-8DDD-3BA0ED419803}" dt="2025-12-09T13:08:53.670" v="2443" actId="1035"/>
          <ac:spMkLst>
            <pc:docMk/>
            <pc:sldMk cId="222851513" sldId="267"/>
            <ac:spMk id="28" creationId="{15DCACFC-FB01-86D5-1240-A8F209CA197F}"/>
          </ac:spMkLst>
        </pc:spChg>
      </pc:sldChg>
      <pc:sldChg chg="addSp delSp modSp mod ord">
        <pc:chgData name="Jason Daoust" userId="4f35f1d3-4151-4c6d-8a1e-d90f6ca45986" providerId="ADAL" clId="{26379CED-26D9-4640-8DDD-3BA0ED419803}" dt="2025-12-08T16:11:22.700" v="2416"/>
        <pc:sldMkLst>
          <pc:docMk/>
          <pc:sldMk cId="2483002366" sldId="268"/>
        </pc:sldMkLst>
        <pc:spChg chg="add mod">
          <ac:chgData name="Jason Daoust" userId="4f35f1d3-4151-4c6d-8a1e-d90f6ca45986" providerId="ADAL" clId="{26379CED-26D9-4640-8DDD-3BA0ED419803}" dt="2025-12-08T13:04:20.700" v="108"/>
          <ac:spMkLst>
            <pc:docMk/>
            <pc:sldMk cId="2483002366" sldId="268"/>
            <ac:spMk id="3" creationId="{5BFDFB19-B3BA-16B1-335C-6F6A98998011}"/>
          </ac:spMkLst>
        </pc:spChg>
        <pc:spChg chg="mod">
          <ac:chgData name="Jason Daoust" userId="4f35f1d3-4151-4c6d-8a1e-d90f6ca45986" providerId="ADAL" clId="{26379CED-26D9-4640-8DDD-3BA0ED419803}" dt="2025-12-08T16:10:14.049" v="2407" actId="14100"/>
          <ac:spMkLst>
            <pc:docMk/>
            <pc:sldMk cId="2483002366" sldId="268"/>
            <ac:spMk id="5" creationId="{E7658361-F670-3198-9AB3-80D630A66370}"/>
          </ac:spMkLst>
        </pc:spChg>
        <pc:spChg chg="mod">
          <ac:chgData name="Jason Daoust" userId="4f35f1d3-4151-4c6d-8a1e-d90f6ca45986" providerId="ADAL" clId="{26379CED-26D9-4640-8DDD-3BA0ED419803}" dt="2025-12-08T16:10:11.588" v="2406" actId="14100"/>
          <ac:spMkLst>
            <pc:docMk/>
            <pc:sldMk cId="2483002366" sldId="268"/>
            <ac:spMk id="6" creationId="{D9E868A8-E284-EE17-D5C9-99FD08B09FD6}"/>
          </ac:spMkLst>
        </pc:spChg>
        <pc:spChg chg="mod">
          <ac:chgData name="Jason Daoust" userId="4f35f1d3-4151-4c6d-8a1e-d90f6ca45986" providerId="ADAL" clId="{26379CED-26D9-4640-8DDD-3BA0ED419803}" dt="2025-12-08T15:56:36.783" v="2049" actId="1076"/>
          <ac:spMkLst>
            <pc:docMk/>
            <pc:sldMk cId="2483002366" sldId="268"/>
            <ac:spMk id="7" creationId="{6DD0DBA9-473B-579A-ADA6-86436E950B8C}"/>
          </ac:spMkLst>
        </pc:spChg>
        <pc:spChg chg="add mod">
          <ac:chgData name="Jason Daoust" userId="4f35f1d3-4151-4c6d-8a1e-d90f6ca45986" providerId="ADAL" clId="{26379CED-26D9-4640-8DDD-3BA0ED419803}" dt="2025-12-08T15:56:30.174" v="2048" actId="1076"/>
          <ac:spMkLst>
            <pc:docMk/>
            <pc:sldMk cId="2483002366" sldId="268"/>
            <ac:spMk id="8" creationId="{AD0AAD1E-397B-1B7B-591B-110FA8CA01A2}"/>
          </ac:spMkLst>
        </pc:spChg>
        <pc:spChg chg="mod">
          <ac:chgData name="Jason Daoust" userId="4f35f1d3-4151-4c6d-8a1e-d90f6ca45986" providerId="ADAL" clId="{26379CED-26D9-4640-8DDD-3BA0ED419803}" dt="2025-12-08T16:10:09.485" v="2405" actId="14100"/>
          <ac:spMkLst>
            <pc:docMk/>
            <pc:sldMk cId="2483002366" sldId="268"/>
            <ac:spMk id="10" creationId="{B7A58763-35B7-E9B6-E069-F6B0EBE28021}"/>
          </ac:spMkLst>
        </pc:spChg>
        <pc:spChg chg="mod">
          <ac:chgData name="Jason Daoust" userId="4f35f1d3-4151-4c6d-8a1e-d90f6ca45986" providerId="ADAL" clId="{26379CED-26D9-4640-8DDD-3BA0ED419803}" dt="2025-12-08T13:05:02.806" v="126" actId="1076"/>
          <ac:spMkLst>
            <pc:docMk/>
            <pc:sldMk cId="2483002366" sldId="268"/>
            <ac:spMk id="13" creationId="{398F438D-7B2D-2743-55EE-010177939513}"/>
          </ac:spMkLst>
        </pc:spChg>
        <pc:spChg chg="mod">
          <ac:chgData name="Jason Daoust" userId="4f35f1d3-4151-4c6d-8a1e-d90f6ca45986" providerId="ADAL" clId="{26379CED-26D9-4640-8DDD-3BA0ED419803}" dt="2025-12-08T15:56:36.783" v="2049" actId="1076"/>
          <ac:spMkLst>
            <pc:docMk/>
            <pc:sldMk cId="2483002366" sldId="268"/>
            <ac:spMk id="14" creationId="{3B2B6109-7D21-0E45-0069-87B37C684ABF}"/>
          </ac:spMkLst>
        </pc:spChg>
        <pc:spChg chg="mod">
          <ac:chgData name="Jason Daoust" userId="4f35f1d3-4151-4c6d-8a1e-d90f6ca45986" providerId="ADAL" clId="{26379CED-26D9-4640-8DDD-3BA0ED419803}" dt="2025-12-08T15:56:36.783" v="2049" actId="1076"/>
          <ac:spMkLst>
            <pc:docMk/>
            <pc:sldMk cId="2483002366" sldId="268"/>
            <ac:spMk id="15" creationId="{1B33A61D-7B37-E126-F4A2-15400954F82C}"/>
          </ac:spMkLst>
        </pc:spChg>
        <pc:spChg chg="mod">
          <ac:chgData name="Jason Daoust" userId="4f35f1d3-4151-4c6d-8a1e-d90f6ca45986" providerId="ADAL" clId="{26379CED-26D9-4640-8DDD-3BA0ED419803}" dt="2025-12-08T15:56:36.783" v="2049" actId="1076"/>
          <ac:spMkLst>
            <pc:docMk/>
            <pc:sldMk cId="2483002366" sldId="268"/>
            <ac:spMk id="20" creationId="{64831AAB-C349-22DB-5E2D-E885692ACC03}"/>
          </ac:spMkLst>
        </pc:spChg>
        <pc:spChg chg="mod">
          <ac:chgData name="Jason Daoust" userId="4f35f1d3-4151-4c6d-8a1e-d90f6ca45986" providerId="ADAL" clId="{26379CED-26D9-4640-8DDD-3BA0ED419803}" dt="2025-12-08T16:09:56.369" v="2404" actId="14100"/>
          <ac:spMkLst>
            <pc:docMk/>
            <pc:sldMk cId="2483002366" sldId="268"/>
            <ac:spMk id="21" creationId="{FD0DDCB9-6C74-6B6E-CF35-E5C7DA3B4B76}"/>
          </ac:spMkLst>
        </pc:spChg>
        <pc:spChg chg="mod">
          <ac:chgData name="Jason Daoust" userId="4f35f1d3-4151-4c6d-8a1e-d90f6ca45986" providerId="ADAL" clId="{26379CED-26D9-4640-8DDD-3BA0ED419803}" dt="2025-12-08T16:10:32.409" v="2410" actId="1076"/>
          <ac:spMkLst>
            <pc:docMk/>
            <pc:sldMk cId="2483002366" sldId="268"/>
            <ac:spMk id="22" creationId="{AE099880-6547-A44B-D59E-6A0A08680698}"/>
          </ac:spMkLst>
        </pc:spChg>
        <pc:spChg chg="mod">
          <ac:chgData name="Jason Daoust" userId="4f35f1d3-4151-4c6d-8a1e-d90f6ca45986" providerId="ADAL" clId="{26379CED-26D9-4640-8DDD-3BA0ED419803}" dt="2025-12-08T13:05:14.127" v="127" actId="1076"/>
          <ac:spMkLst>
            <pc:docMk/>
            <pc:sldMk cId="2483002366" sldId="268"/>
            <ac:spMk id="23" creationId="{4A497009-6F5E-E1BE-CFAE-1C8C0AA0F84D}"/>
          </ac:spMkLst>
        </pc:spChg>
        <pc:spChg chg="mod">
          <ac:chgData name="Jason Daoust" userId="4f35f1d3-4151-4c6d-8a1e-d90f6ca45986" providerId="ADAL" clId="{26379CED-26D9-4640-8DDD-3BA0ED419803}" dt="2025-12-08T13:05:14.127" v="127" actId="1076"/>
          <ac:spMkLst>
            <pc:docMk/>
            <pc:sldMk cId="2483002366" sldId="268"/>
            <ac:spMk id="24" creationId="{69E19716-9227-9CA4-056C-0C84AC24D027}"/>
          </ac:spMkLst>
        </pc:spChg>
        <pc:spChg chg="mod">
          <ac:chgData name="Jason Daoust" userId="4f35f1d3-4151-4c6d-8a1e-d90f6ca45986" providerId="ADAL" clId="{26379CED-26D9-4640-8DDD-3BA0ED419803}" dt="2025-12-08T15:56:36.783" v="2049" actId="1076"/>
          <ac:spMkLst>
            <pc:docMk/>
            <pc:sldMk cId="2483002366" sldId="268"/>
            <ac:spMk id="25" creationId="{794B5BD2-1891-0421-BBDD-245A002D3522}"/>
          </ac:spMkLst>
        </pc:spChg>
        <pc:spChg chg="mod">
          <ac:chgData name="Jason Daoust" userId="4f35f1d3-4151-4c6d-8a1e-d90f6ca45986" providerId="ADAL" clId="{26379CED-26D9-4640-8DDD-3BA0ED419803}" dt="2025-12-08T15:56:36.783" v="2049" actId="1076"/>
          <ac:spMkLst>
            <pc:docMk/>
            <pc:sldMk cId="2483002366" sldId="268"/>
            <ac:spMk id="26" creationId="{FED93A82-C1C3-214B-96EB-2A43418E269A}"/>
          </ac:spMkLst>
        </pc:spChg>
      </pc:sldChg>
      <pc:sldChg chg="addSp delSp modSp mod ord">
        <pc:chgData name="Jason Daoust" userId="4f35f1d3-4151-4c6d-8a1e-d90f6ca45986" providerId="ADAL" clId="{26379CED-26D9-4640-8DDD-3BA0ED419803}" dt="2025-12-08T16:11:27.443" v="2418"/>
        <pc:sldMkLst>
          <pc:docMk/>
          <pc:sldMk cId="2987037085" sldId="269"/>
        </pc:sldMkLst>
        <pc:spChg chg="mod">
          <ac:chgData name="Jason Daoust" userId="4f35f1d3-4151-4c6d-8a1e-d90f6ca45986" providerId="ADAL" clId="{26379CED-26D9-4640-8DDD-3BA0ED419803}" dt="2025-12-08T13:02:37.012" v="23" actId="1035"/>
          <ac:spMkLst>
            <pc:docMk/>
            <pc:sldMk cId="2987037085" sldId="269"/>
            <ac:spMk id="2" creationId="{DF24F1E8-0DC2-54A0-8C89-33ED27B36C4F}"/>
          </ac:spMkLst>
        </pc:spChg>
        <pc:spChg chg="mod">
          <ac:chgData name="Jason Daoust" userId="4f35f1d3-4151-4c6d-8a1e-d90f6ca45986" providerId="ADAL" clId="{26379CED-26D9-4640-8DDD-3BA0ED419803}" dt="2025-12-08T15:58:40.107" v="2064" actId="1076"/>
          <ac:spMkLst>
            <pc:docMk/>
            <pc:sldMk cId="2987037085" sldId="269"/>
            <ac:spMk id="3" creationId="{B69BEFCF-99AB-CB5B-B7B5-28B692E9C75E}"/>
          </ac:spMkLst>
        </pc:spChg>
        <pc:spChg chg="mod">
          <ac:chgData name="Jason Daoust" userId="4f35f1d3-4151-4c6d-8a1e-d90f6ca45986" providerId="ADAL" clId="{26379CED-26D9-4640-8DDD-3BA0ED419803}" dt="2025-12-08T16:09:33.923" v="2400" actId="14100"/>
          <ac:spMkLst>
            <pc:docMk/>
            <pc:sldMk cId="2987037085" sldId="269"/>
            <ac:spMk id="5" creationId="{0DA27391-85F0-DBC6-6051-F1528E2605A2}"/>
          </ac:spMkLst>
        </pc:spChg>
        <pc:spChg chg="mod">
          <ac:chgData name="Jason Daoust" userId="4f35f1d3-4151-4c6d-8a1e-d90f6ca45986" providerId="ADAL" clId="{26379CED-26D9-4640-8DDD-3BA0ED419803}" dt="2025-12-08T16:09:31.225" v="2399" actId="14100"/>
          <ac:spMkLst>
            <pc:docMk/>
            <pc:sldMk cId="2987037085" sldId="269"/>
            <ac:spMk id="6" creationId="{0875FBEB-A5FC-AFB5-48B5-42C4620D187F}"/>
          </ac:spMkLst>
        </pc:spChg>
        <pc:spChg chg="mod">
          <ac:chgData name="Jason Daoust" userId="4f35f1d3-4151-4c6d-8a1e-d90f6ca45986" providerId="ADAL" clId="{26379CED-26D9-4640-8DDD-3BA0ED419803}" dt="2025-12-08T15:58:40.107" v="2064" actId="1076"/>
          <ac:spMkLst>
            <pc:docMk/>
            <pc:sldMk cId="2987037085" sldId="269"/>
            <ac:spMk id="7" creationId="{34466003-1768-FA94-5614-6455671A1CBA}"/>
          </ac:spMkLst>
        </pc:spChg>
        <pc:spChg chg="mod">
          <ac:chgData name="Jason Daoust" userId="4f35f1d3-4151-4c6d-8a1e-d90f6ca45986" providerId="ADAL" clId="{26379CED-26D9-4640-8DDD-3BA0ED419803}" dt="2025-12-08T15:58:40.107" v="2064" actId="1076"/>
          <ac:spMkLst>
            <pc:docMk/>
            <pc:sldMk cId="2987037085" sldId="269"/>
            <ac:spMk id="8" creationId="{5190EFF5-28B9-9A64-040C-0B73C5B9BF78}"/>
          </ac:spMkLst>
        </pc:spChg>
        <pc:spChg chg="add mod">
          <ac:chgData name="Jason Daoust" userId="4f35f1d3-4151-4c6d-8a1e-d90f6ca45986" providerId="ADAL" clId="{26379CED-26D9-4640-8DDD-3BA0ED419803}" dt="2025-12-08T13:03:58.333" v="86" actId="1076"/>
          <ac:spMkLst>
            <pc:docMk/>
            <pc:sldMk cId="2987037085" sldId="269"/>
            <ac:spMk id="9" creationId="{1B7EE939-B01E-AFA0-65E6-B70F42B89917}"/>
          </ac:spMkLst>
        </pc:spChg>
        <pc:spChg chg="mod">
          <ac:chgData name="Jason Daoust" userId="4f35f1d3-4151-4c6d-8a1e-d90f6ca45986" providerId="ADAL" clId="{26379CED-26D9-4640-8DDD-3BA0ED419803}" dt="2025-12-08T16:09:28.492" v="2398" actId="14100"/>
          <ac:spMkLst>
            <pc:docMk/>
            <pc:sldMk cId="2987037085" sldId="269"/>
            <ac:spMk id="10" creationId="{9A7C553E-5F58-B95A-68F1-DC2BA626882E}"/>
          </ac:spMkLst>
        </pc:spChg>
        <pc:spChg chg="mod">
          <ac:chgData name="Jason Daoust" userId="4f35f1d3-4151-4c6d-8a1e-d90f6ca45986" providerId="ADAL" clId="{26379CED-26D9-4640-8DDD-3BA0ED419803}" dt="2025-12-08T15:58:40.107" v="2064" actId="1076"/>
          <ac:spMkLst>
            <pc:docMk/>
            <pc:sldMk cId="2987037085" sldId="269"/>
            <ac:spMk id="11" creationId="{C05D655B-46A2-EF10-FEDB-2B1B87203DB2}"/>
          </ac:spMkLst>
        </pc:spChg>
        <pc:spChg chg="add mod">
          <ac:chgData name="Jason Daoust" userId="4f35f1d3-4151-4c6d-8a1e-d90f6ca45986" providerId="ADAL" clId="{26379CED-26D9-4640-8DDD-3BA0ED419803}" dt="2025-12-08T15:58:34.192" v="2063" actId="1076"/>
          <ac:spMkLst>
            <pc:docMk/>
            <pc:sldMk cId="2987037085" sldId="269"/>
            <ac:spMk id="13" creationId="{905367B4-0EF3-453B-51B7-60DED02F24A2}"/>
          </ac:spMkLst>
        </pc:spChg>
        <pc:spChg chg="mod">
          <ac:chgData name="Jason Daoust" userId="4f35f1d3-4151-4c6d-8a1e-d90f6ca45986" providerId="ADAL" clId="{26379CED-26D9-4640-8DDD-3BA0ED419803}" dt="2025-12-08T15:58:40.107" v="2064" actId="1076"/>
          <ac:spMkLst>
            <pc:docMk/>
            <pc:sldMk cId="2987037085" sldId="269"/>
            <ac:spMk id="14" creationId="{10BE87B6-1EEF-0E1F-D412-8DD9698CEB44}"/>
          </ac:spMkLst>
        </pc:spChg>
        <pc:spChg chg="mod">
          <ac:chgData name="Jason Daoust" userId="4f35f1d3-4151-4c6d-8a1e-d90f6ca45986" providerId="ADAL" clId="{26379CED-26D9-4640-8DDD-3BA0ED419803}" dt="2025-12-08T15:58:40.107" v="2064" actId="1076"/>
          <ac:spMkLst>
            <pc:docMk/>
            <pc:sldMk cId="2987037085" sldId="269"/>
            <ac:spMk id="20" creationId="{B1B7B796-BCE7-B6E6-D648-0EBD4FA7C3EF}"/>
          </ac:spMkLst>
        </pc:spChg>
        <pc:spChg chg="mod">
          <ac:chgData name="Jason Daoust" userId="4f35f1d3-4151-4c6d-8a1e-d90f6ca45986" providerId="ADAL" clId="{26379CED-26D9-4640-8DDD-3BA0ED419803}" dt="2025-12-08T16:09:24.007" v="2397" actId="14100"/>
          <ac:spMkLst>
            <pc:docMk/>
            <pc:sldMk cId="2987037085" sldId="269"/>
            <ac:spMk id="21" creationId="{02CE5130-C5E8-3AA0-8764-006151BC7C2F}"/>
          </ac:spMkLst>
        </pc:spChg>
        <pc:spChg chg="mod">
          <ac:chgData name="Jason Daoust" userId="4f35f1d3-4151-4c6d-8a1e-d90f6ca45986" providerId="ADAL" clId="{26379CED-26D9-4640-8DDD-3BA0ED419803}" dt="2025-12-08T16:09:43.836" v="2402" actId="14100"/>
          <ac:spMkLst>
            <pc:docMk/>
            <pc:sldMk cId="2987037085" sldId="269"/>
            <ac:spMk id="22" creationId="{C9181295-B4F1-FF70-CA63-BE0CEC7BF201}"/>
          </ac:spMkLst>
        </pc:spChg>
        <pc:spChg chg="mod">
          <ac:chgData name="Jason Daoust" userId="4f35f1d3-4151-4c6d-8a1e-d90f6ca45986" providerId="ADAL" clId="{26379CED-26D9-4640-8DDD-3BA0ED419803}" dt="2025-12-08T13:02:37.012" v="23" actId="1035"/>
          <ac:spMkLst>
            <pc:docMk/>
            <pc:sldMk cId="2987037085" sldId="269"/>
            <ac:spMk id="23" creationId="{F5AC60EA-F739-E8FB-9AAF-AD509E8FD1CF}"/>
          </ac:spMkLst>
        </pc:spChg>
        <pc:spChg chg="mod">
          <ac:chgData name="Jason Daoust" userId="4f35f1d3-4151-4c6d-8a1e-d90f6ca45986" providerId="ADAL" clId="{26379CED-26D9-4640-8DDD-3BA0ED419803}" dt="2025-12-08T13:02:37.012" v="23" actId="1035"/>
          <ac:spMkLst>
            <pc:docMk/>
            <pc:sldMk cId="2987037085" sldId="269"/>
            <ac:spMk id="24" creationId="{AF8C2EA7-99BC-E23D-0111-6039A178E65A}"/>
          </ac:spMkLst>
        </pc:spChg>
        <pc:spChg chg="mod">
          <ac:chgData name="Jason Daoust" userId="4f35f1d3-4151-4c6d-8a1e-d90f6ca45986" providerId="ADAL" clId="{26379CED-26D9-4640-8DDD-3BA0ED419803}" dt="2025-12-08T15:58:40.107" v="2064" actId="1076"/>
          <ac:spMkLst>
            <pc:docMk/>
            <pc:sldMk cId="2987037085" sldId="269"/>
            <ac:spMk id="25" creationId="{08FB30C8-FB66-7EAD-6196-811F2764F8A4}"/>
          </ac:spMkLst>
        </pc:spChg>
      </pc:sldChg>
      <pc:sldChg chg="modSp mod">
        <pc:chgData name="Jason Daoust" userId="4f35f1d3-4151-4c6d-8a1e-d90f6ca45986" providerId="ADAL" clId="{26379CED-26D9-4640-8DDD-3BA0ED419803}" dt="2025-12-08T15:08:57.800" v="1858" actId="14100"/>
        <pc:sldMkLst>
          <pc:docMk/>
          <pc:sldMk cId="1751165900" sldId="270"/>
        </pc:sldMkLst>
        <pc:spChg chg="mod">
          <ac:chgData name="Jason Daoust" userId="4f35f1d3-4151-4c6d-8a1e-d90f6ca45986" providerId="ADAL" clId="{26379CED-26D9-4640-8DDD-3BA0ED419803}" dt="2025-12-08T15:08:57.800" v="1858" actId="14100"/>
          <ac:spMkLst>
            <pc:docMk/>
            <pc:sldMk cId="1751165900" sldId="270"/>
            <ac:spMk id="2" creationId="{676258EE-DA77-DD9B-3AA6-C93D0327BA15}"/>
          </ac:spMkLst>
        </pc:spChg>
      </pc:sldChg>
      <pc:sldChg chg="modSp mod modCm">
        <pc:chgData name="Jason Daoust" userId="4f35f1d3-4151-4c6d-8a1e-d90f6ca45986" providerId="ADAL" clId="{26379CED-26D9-4640-8DDD-3BA0ED419803}" dt="2025-12-09T17:22:26.067" v="2804" actId="115"/>
        <pc:sldMkLst>
          <pc:docMk/>
          <pc:sldMk cId="2405713026" sldId="271"/>
        </pc:sldMkLst>
        <pc:spChg chg="mod">
          <ac:chgData name="Jason Daoust" userId="4f35f1d3-4151-4c6d-8a1e-d90f6ca45986" providerId="ADAL" clId="{26379CED-26D9-4640-8DDD-3BA0ED419803}" dt="2025-12-09T17:22:26.067" v="2804" actId="115"/>
          <ac:spMkLst>
            <pc:docMk/>
            <pc:sldMk cId="2405713026" sldId="271"/>
            <ac:spMk id="9" creationId="{175C2322-E71B-4C4F-FB29-BA8F432483D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Daoust" userId="4f35f1d3-4151-4c6d-8a1e-d90f6ca45986" providerId="ADAL" clId="{26379CED-26D9-4640-8DDD-3BA0ED419803}" dt="2025-12-09T17:15:58.499" v="2721" actId="20577"/>
              <pc2:cmMkLst xmlns:pc2="http://schemas.microsoft.com/office/powerpoint/2019/9/main/command">
                <pc:docMk/>
                <pc:sldMk cId="2405713026" sldId="271"/>
                <pc2:cmMk id="{B2AC6983-CD25-4141-8A9A-7DDA3AC816CF}"/>
              </pc2:cmMkLst>
            </pc226:cmChg>
          </p:ext>
        </pc:extLst>
      </pc:sldChg>
      <pc:sldChg chg="delSp modSp add mod ord">
        <pc:chgData name="Jason Daoust" userId="4f35f1d3-4151-4c6d-8a1e-d90f6ca45986" providerId="ADAL" clId="{26379CED-26D9-4640-8DDD-3BA0ED419803}" dt="2025-12-09T17:29:59.532" v="2833" actId="113"/>
        <pc:sldMkLst>
          <pc:docMk/>
          <pc:sldMk cId="690760859" sldId="272"/>
        </pc:sldMkLst>
        <pc:spChg chg="mod">
          <ac:chgData name="Jason Daoust" userId="4f35f1d3-4151-4c6d-8a1e-d90f6ca45986" providerId="ADAL" clId="{26379CED-26D9-4640-8DDD-3BA0ED419803}" dt="2025-12-08T16:07:16.177" v="2339" actId="1076"/>
          <ac:spMkLst>
            <pc:docMk/>
            <pc:sldMk cId="690760859" sldId="272"/>
            <ac:spMk id="2" creationId="{27445F9B-9857-21BF-F0DF-7552C02DB4FB}"/>
          </ac:spMkLst>
        </pc:spChg>
        <pc:spChg chg="mod">
          <ac:chgData name="Jason Daoust" userId="4f35f1d3-4151-4c6d-8a1e-d90f6ca45986" providerId="ADAL" clId="{26379CED-26D9-4640-8DDD-3BA0ED419803}" dt="2025-12-09T17:28:24.693" v="2830" actId="1076"/>
          <ac:spMkLst>
            <pc:docMk/>
            <pc:sldMk cId="690760859" sldId="272"/>
            <ac:spMk id="3" creationId="{0E8E706B-5248-350F-F6C7-115800C23F5F}"/>
          </ac:spMkLst>
        </pc:spChg>
        <pc:spChg chg="mod">
          <ac:chgData name="Jason Daoust" userId="4f35f1d3-4151-4c6d-8a1e-d90f6ca45986" providerId="ADAL" clId="{26379CED-26D9-4640-8DDD-3BA0ED419803}" dt="2025-12-08T16:04:39.047" v="2191" actId="20577"/>
          <ac:spMkLst>
            <pc:docMk/>
            <pc:sldMk cId="690760859" sldId="272"/>
            <ac:spMk id="4" creationId="{2E76B689-8C0A-7947-A70A-59E858BA28F2}"/>
          </ac:spMkLst>
        </pc:spChg>
        <pc:spChg chg="mod">
          <ac:chgData name="Jason Daoust" userId="4f35f1d3-4151-4c6d-8a1e-d90f6ca45986" providerId="ADAL" clId="{26379CED-26D9-4640-8DDD-3BA0ED419803}" dt="2025-12-09T17:29:54.858" v="2832" actId="113"/>
          <ac:spMkLst>
            <pc:docMk/>
            <pc:sldMk cId="690760859" sldId="272"/>
            <ac:spMk id="5" creationId="{06924595-5EBD-210F-E5F6-9645205AE87C}"/>
          </ac:spMkLst>
        </pc:spChg>
        <pc:spChg chg="mod">
          <ac:chgData name="Jason Daoust" userId="4f35f1d3-4151-4c6d-8a1e-d90f6ca45986" providerId="ADAL" clId="{26379CED-26D9-4640-8DDD-3BA0ED419803}" dt="2025-12-09T17:29:59.532" v="2833" actId="113"/>
          <ac:spMkLst>
            <pc:docMk/>
            <pc:sldMk cId="690760859" sldId="272"/>
            <ac:spMk id="6" creationId="{C677194B-0D52-31DE-19C1-6A7898609BFA}"/>
          </ac:spMkLst>
        </pc:spChg>
        <pc:spChg chg="mod">
          <ac:chgData name="Jason Daoust" userId="4f35f1d3-4151-4c6d-8a1e-d90f6ca45986" providerId="ADAL" clId="{26379CED-26D9-4640-8DDD-3BA0ED419803}" dt="2025-12-08T16:09:01.264" v="2395" actId="1076"/>
          <ac:spMkLst>
            <pc:docMk/>
            <pc:sldMk cId="690760859" sldId="272"/>
            <ac:spMk id="7" creationId="{76D3EC4C-40EE-36C4-B108-E702D5F3B1A0}"/>
          </ac:spMkLst>
        </pc:spChg>
        <pc:spChg chg="mod">
          <ac:chgData name="Jason Daoust" userId="4f35f1d3-4151-4c6d-8a1e-d90f6ca45986" providerId="ADAL" clId="{26379CED-26D9-4640-8DDD-3BA0ED419803}" dt="2025-12-08T16:08:55.133" v="2394" actId="1036"/>
          <ac:spMkLst>
            <pc:docMk/>
            <pc:sldMk cId="690760859" sldId="272"/>
            <ac:spMk id="10" creationId="{51DD6FF2-A6AF-C82A-745A-B0DCEF6024E1}"/>
          </ac:spMkLst>
        </pc:spChg>
        <pc:spChg chg="mod">
          <ac:chgData name="Jason Daoust" userId="4f35f1d3-4151-4c6d-8a1e-d90f6ca45986" providerId="ADAL" clId="{26379CED-26D9-4640-8DDD-3BA0ED419803}" dt="2025-12-08T16:07:19.489" v="2340" actId="14100"/>
          <ac:spMkLst>
            <pc:docMk/>
            <pc:sldMk cId="690760859" sldId="272"/>
            <ac:spMk id="21" creationId="{8847219B-EB98-305A-4D2E-BA7C2A0270EA}"/>
          </ac:spMkLst>
        </pc:spChg>
        <pc:spChg chg="mod">
          <ac:chgData name="Jason Daoust" userId="4f35f1d3-4151-4c6d-8a1e-d90f6ca45986" providerId="ADAL" clId="{26379CED-26D9-4640-8DDD-3BA0ED419803}" dt="2025-12-08T16:07:25.314" v="2342" actId="14100"/>
          <ac:spMkLst>
            <pc:docMk/>
            <pc:sldMk cId="690760859" sldId="272"/>
            <ac:spMk id="22" creationId="{C7585A7A-8178-E9E2-B282-F596B195182B}"/>
          </ac:spMkLst>
        </pc:spChg>
      </pc:sldChg>
      <pc:sldChg chg="addSp delSp modSp new mod modShow">
        <pc:chgData name="Jason Daoust" userId="4f35f1d3-4151-4c6d-8a1e-d90f6ca45986" providerId="ADAL" clId="{26379CED-26D9-4640-8DDD-3BA0ED419803}" dt="2025-12-09T17:22:08.184" v="2800" actId="729"/>
        <pc:sldMkLst>
          <pc:docMk/>
          <pc:sldMk cId="1404410599" sldId="273"/>
        </pc:sldMkLst>
        <pc:spChg chg="mod">
          <ac:chgData name="Jason Daoust" userId="4f35f1d3-4151-4c6d-8a1e-d90f6ca45986" providerId="ADAL" clId="{26379CED-26D9-4640-8DDD-3BA0ED419803}" dt="2025-12-09T17:17:49.575" v="2764" actId="20577"/>
          <ac:spMkLst>
            <pc:docMk/>
            <pc:sldMk cId="1404410599" sldId="273"/>
            <ac:spMk id="4" creationId="{BD285243-92FE-9EE9-D99C-576392578151}"/>
          </ac:spMkLst>
        </pc:spChg>
        <pc:graphicFrameChg chg="add mod modGraphic">
          <ac:chgData name="Jason Daoust" userId="4f35f1d3-4151-4c6d-8a1e-d90f6ca45986" providerId="ADAL" clId="{26379CED-26D9-4640-8DDD-3BA0ED419803}" dt="2025-12-09T17:21:52.308" v="2799" actId="2062"/>
          <ac:graphicFrameMkLst>
            <pc:docMk/>
            <pc:sldMk cId="1404410599" sldId="273"/>
            <ac:graphicFrameMk id="7" creationId="{79597F1F-0662-D980-B28A-0D4550A670DB}"/>
          </ac:graphicFrameMkLst>
        </pc:graphicFrameChg>
      </pc:sldChg>
      <pc:sldChg chg="addSp delSp modSp new mod">
        <pc:chgData name="Jason Daoust" userId="4f35f1d3-4151-4c6d-8a1e-d90f6ca45986" providerId="ADAL" clId="{26379CED-26D9-4640-8DDD-3BA0ED419803}" dt="2025-12-11T15:07:59.407" v="4382" actId="20577"/>
        <pc:sldMkLst>
          <pc:docMk/>
          <pc:sldMk cId="2332070278" sldId="274"/>
        </pc:sldMkLst>
        <pc:spChg chg="mod">
          <ac:chgData name="Jason Daoust" userId="4f35f1d3-4151-4c6d-8a1e-d90f6ca45986" providerId="ADAL" clId="{26379CED-26D9-4640-8DDD-3BA0ED419803}" dt="2025-12-11T15:07:59.407" v="4382" actId="20577"/>
          <ac:spMkLst>
            <pc:docMk/>
            <pc:sldMk cId="2332070278" sldId="274"/>
            <ac:spMk id="2" creationId="{87B3363F-DF1E-A679-C039-91D52004347A}"/>
          </ac:spMkLst>
        </pc:spChg>
        <pc:spChg chg="mod">
          <ac:chgData name="Jason Daoust" userId="4f35f1d3-4151-4c6d-8a1e-d90f6ca45986" providerId="ADAL" clId="{26379CED-26D9-4640-8DDD-3BA0ED419803}" dt="2025-12-10T16:15:04.101" v="4366" actId="14100"/>
          <ac:spMkLst>
            <pc:docMk/>
            <pc:sldMk cId="2332070278" sldId="274"/>
            <ac:spMk id="4" creationId="{E5135F33-00A1-087A-46F8-DCBB8A76902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11" Type="http://schemas.openxmlformats.org/officeDocument/2006/relationships/hyperlink" Target="mailto:contact@ellab.com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www.linkedin.com/company/ellab/" TargetMode="External"/><Relationship Id="rId4" Type="http://schemas.openxmlformats.org/officeDocument/2006/relationships/image" Target="../media/image18.svg"/><Relationship Id="rId9" Type="http://schemas.openxmlformats.org/officeDocument/2006/relationships/hyperlink" Target="https://www.ellab.com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sv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8.svg"/><Relationship Id="rId21" Type="http://schemas.openxmlformats.org/officeDocument/2006/relationships/image" Target="../media/image62.svg"/><Relationship Id="rId42" Type="http://schemas.openxmlformats.org/officeDocument/2006/relationships/image" Target="../media/image83.png"/><Relationship Id="rId63" Type="http://schemas.openxmlformats.org/officeDocument/2006/relationships/image" Target="../media/image104.svg"/><Relationship Id="rId84" Type="http://schemas.openxmlformats.org/officeDocument/2006/relationships/image" Target="../media/image125.png"/><Relationship Id="rId138" Type="http://schemas.openxmlformats.org/officeDocument/2006/relationships/image" Target="../media/image179.png"/><Relationship Id="rId159" Type="http://schemas.openxmlformats.org/officeDocument/2006/relationships/image" Target="../media/image200.svg"/><Relationship Id="rId170" Type="http://schemas.openxmlformats.org/officeDocument/2006/relationships/image" Target="../media/image211.png"/><Relationship Id="rId107" Type="http://schemas.openxmlformats.org/officeDocument/2006/relationships/image" Target="../media/image148.svg"/><Relationship Id="rId11" Type="http://schemas.openxmlformats.org/officeDocument/2006/relationships/image" Target="../media/image52.svg"/><Relationship Id="rId32" Type="http://schemas.openxmlformats.org/officeDocument/2006/relationships/image" Target="../media/image73.png"/><Relationship Id="rId53" Type="http://schemas.openxmlformats.org/officeDocument/2006/relationships/image" Target="../media/image94.svg"/><Relationship Id="rId74" Type="http://schemas.openxmlformats.org/officeDocument/2006/relationships/image" Target="../media/image115.png"/><Relationship Id="rId128" Type="http://schemas.openxmlformats.org/officeDocument/2006/relationships/image" Target="../media/image169.png"/><Relationship Id="rId149" Type="http://schemas.openxmlformats.org/officeDocument/2006/relationships/image" Target="../media/image190.svg"/><Relationship Id="rId5" Type="http://schemas.openxmlformats.org/officeDocument/2006/relationships/image" Target="../media/image46.svg"/><Relationship Id="rId95" Type="http://schemas.openxmlformats.org/officeDocument/2006/relationships/image" Target="../media/image136.svg"/><Relationship Id="rId160" Type="http://schemas.openxmlformats.org/officeDocument/2006/relationships/image" Target="../media/image201.png"/><Relationship Id="rId22" Type="http://schemas.openxmlformats.org/officeDocument/2006/relationships/image" Target="../media/image63.png"/><Relationship Id="rId43" Type="http://schemas.openxmlformats.org/officeDocument/2006/relationships/image" Target="../media/image84.svg"/><Relationship Id="rId64" Type="http://schemas.openxmlformats.org/officeDocument/2006/relationships/image" Target="../media/image105.png"/><Relationship Id="rId118" Type="http://schemas.openxmlformats.org/officeDocument/2006/relationships/image" Target="../media/image159.png"/><Relationship Id="rId139" Type="http://schemas.openxmlformats.org/officeDocument/2006/relationships/image" Target="../media/image180.svg"/><Relationship Id="rId85" Type="http://schemas.openxmlformats.org/officeDocument/2006/relationships/image" Target="../media/image126.svg"/><Relationship Id="rId150" Type="http://schemas.openxmlformats.org/officeDocument/2006/relationships/image" Target="../media/image191.png"/><Relationship Id="rId171" Type="http://schemas.openxmlformats.org/officeDocument/2006/relationships/image" Target="../media/image212.svg"/><Relationship Id="rId12" Type="http://schemas.openxmlformats.org/officeDocument/2006/relationships/image" Target="../media/image53.png"/><Relationship Id="rId33" Type="http://schemas.openxmlformats.org/officeDocument/2006/relationships/image" Target="../media/image74.svg"/><Relationship Id="rId108" Type="http://schemas.openxmlformats.org/officeDocument/2006/relationships/image" Target="../media/image149.png"/><Relationship Id="rId129" Type="http://schemas.openxmlformats.org/officeDocument/2006/relationships/image" Target="../media/image170.svg"/><Relationship Id="rId54" Type="http://schemas.openxmlformats.org/officeDocument/2006/relationships/image" Target="../media/image95.png"/><Relationship Id="rId75" Type="http://schemas.openxmlformats.org/officeDocument/2006/relationships/image" Target="../media/image116.svg"/><Relationship Id="rId96" Type="http://schemas.openxmlformats.org/officeDocument/2006/relationships/image" Target="../media/image137.png"/><Relationship Id="rId140" Type="http://schemas.openxmlformats.org/officeDocument/2006/relationships/image" Target="../media/image181.png"/><Relationship Id="rId161" Type="http://schemas.openxmlformats.org/officeDocument/2006/relationships/image" Target="../media/image202.svg"/><Relationship Id="rId6" Type="http://schemas.openxmlformats.org/officeDocument/2006/relationships/image" Target="../media/image47.png"/><Relationship Id="rId23" Type="http://schemas.openxmlformats.org/officeDocument/2006/relationships/image" Target="../media/image64.svg"/><Relationship Id="rId28" Type="http://schemas.openxmlformats.org/officeDocument/2006/relationships/image" Target="../media/image69.png"/><Relationship Id="rId49" Type="http://schemas.openxmlformats.org/officeDocument/2006/relationships/image" Target="../media/image90.svg"/><Relationship Id="rId114" Type="http://schemas.openxmlformats.org/officeDocument/2006/relationships/image" Target="../media/image155.png"/><Relationship Id="rId119" Type="http://schemas.openxmlformats.org/officeDocument/2006/relationships/image" Target="../media/image160.svg"/><Relationship Id="rId44" Type="http://schemas.openxmlformats.org/officeDocument/2006/relationships/image" Target="../media/image85.png"/><Relationship Id="rId60" Type="http://schemas.openxmlformats.org/officeDocument/2006/relationships/image" Target="../media/image101.png"/><Relationship Id="rId65" Type="http://schemas.openxmlformats.org/officeDocument/2006/relationships/image" Target="../media/image106.svg"/><Relationship Id="rId81" Type="http://schemas.openxmlformats.org/officeDocument/2006/relationships/image" Target="../media/image122.svg"/><Relationship Id="rId86" Type="http://schemas.openxmlformats.org/officeDocument/2006/relationships/image" Target="../media/image127.png"/><Relationship Id="rId130" Type="http://schemas.openxmlformats.org/officeDocument/2006/relationships/image" Target="../media/image171.png"/><Relationship Id="rId135" Type="http://schemas.openxmlformats.org/officeDocument/2006/relationships/image" Target="../media/image176.svg"/><Relationship Id="rId151" Type="http://schemas.openxmlformats.org/officeDocument/2006/relationships/image" Target="../media/image192.svg"/><Relationship Id="rId156" Type="http://schemas.openxmlformats.org/officeDocument/2006/relationships/image" Target="../media/image197.png"/><Relationship Id="rId177" Type="http://schemas.openxmlformats.org/officeDocument/2006/relationships/image" Target="../media/image218.svg"/><Relationship Id="rId172" Type="http://schemas.openxmlformats.org/officeDocument/2006/relationships/image" Target="../media/image213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9" Type="http://schemas.openxmlformats.org/officeDocument/2006/relationships/image" Target="../media/image80.svg"/><Relationship Id="rId109" Type="http://schemas.openxmlformats.org/officeDocument/2006/relationships/image" Target="../media/image150.svg"/><Relationship Id="rId34" Type="http://schemas.openxmlformats.org/officeDocument/2006/relationships/image" Target="../media/image75.png"/><Relationship Id="rId50" Type="http://schemas.openxmlformats.org/officeDocument/2006/relationships/image" Target="../media/image91.png"/><Relationship Id="rId55" Type="http://schemas.openxmlformats.org/officeDocument/2006/relationships/image" Target="../media/image96.svg"/><Relationship Id="rId76" Type="http://schemas.openxmlformats.org/officeDocument/2006/relationships/image" Target="../media/image117.png"/><Relationship Id="rId97" Type="http://schemas.openxmlformats.org/officeDocument/2006/relationships/image" Target="../media/image138.svg"/><Relationship Id="rId104" Type="http://schemas.openxmlformats.org/officeDocument/2006/relationships/image" Target="../media/image145.png"/><Relationship Id="rId120" Type="http://schemas.openxmlformats.org/officeDocument/2006/relationships/image" Target="../media/image161.png"/><Relationship Id="rId125" Type="http://schemas.openxmlformats.org/officeDocument/2006/relationships/image" Target="../media/image166.svg"/><Relationship Id="rId141" Type="http://schemas.openxmlformats.org/officeDocument/2006/relationships/image" Target="../media/image182.svg"/><Relationship Id="rId146" Type="http://schemas.openxmlformats.org/officeDocument/2006/relationships/image" Target="../media/image187.png"/><Relationship Id="rId167" Type="http://schemas.openxmlformats.org/officeDocument/2006/relationships/image" Target="../media/image208.svg"/><Relationship Id="rId7" Type="http://schemas.openxmlformats.org/officeDocument/2006/relationships/image" Target="../media/image48.svg"/><Relationship Id="rId71" Type="http://schemas.openxmlformats.org/officeDocument/2006/relationships/image" Target="../media/image112.svg"/><Relationship Id="rId92" Type="http://schemas.openxmlformats.org/officeDocument/2006/relationships/image" Target="../media/image133.png"/><Relationship Id="rId162" Type="http://schemas.openxmlformats.org/officeDocument/2006/relationships/image" Target="../media/image203.png"/><Relationship Id="rId2" Type="http://schemas.openxmlformats.org/officeDocument/2006/relationships/image" Target="../media/image43.png"/><Relationship Id="rId29" Type="http://schemas.openxmlformats.org/officeDocument/2006/relationships/image" Target="../media/image70.svg"/><Relationship Id="rId24" Type="http://schemas.openxmlformats.org/officeDocument/2006/relationships/image" Target="../media/image65.png"/><Relationship Id="rId40" Type="http://schemas.openxmlformats.org/officeDocument/2006/relationships/image" Target="../media/image81.png"/><Relationship Id="rId45" Type="http://schemas.openxmlformats.org/officeDocument/2006/relationships/image" Target="../media/image86.svg"/><Relationship Id="rId66" Type="http://schemas.openxmlformats.org/officeDocument/2006/relationships/image" Target="../media/image107.png"/><Relationship Id="rId87" Type="http://schemas.openxmlformats.org/officeDocument/2006/relationships/image" Target="../media/image128.svg"/><Relationship Id="rId110" Type="http://schemas.openxmlformats.org/officeDocument/2006/relationships/image" Target="../media/image151.png"/><Relationship Id="rId115" Type="http://schemas.openxmlformats.org/officeDocument/2006/relationships/image" Target="../media/image156.svg"/><Relationship Id="rId131" Type="http://schemas.openxmlformats.org/officeDocument/2006/relationships/image" Target="../media/image172.svg"/><Relationship Id="rId136" Type="http://schemas.openxmlformats.org/officeDocument/2006/relationships/image" Target="../media/image177.png"/><Relationship Id="rId157" Type="http://schemas.openxmlformats.org/officeDocument/2006/relationships/image" Target="../media/image198.svg"/><Relationship Id="rId178" Type="http://schemas.openxmlformats.org/officeDocument/2006/relationships/image" Target="../media/image219.png"/><Relationship Id="rId61" Type="http://schemas.openxmlformats.org/officeDocument/2006/relationships/image" Target="../media/image102.svg"/><Relationship Id="rId82" Type="http://schemas.openxmlformats.org/officeDocument/2006/relationships/image" Target="../media/image123.png"/><Relationship Id="rId152" Type="http://schemas.openxmlformats.org/officeDocument/2006/relationships/image" Target="../media/image193.png"/><Relationship Id="rId173" Type="http://schemas.openxmlformats.org/officeDocument/2006/relationships/image" Target="../media/image214.svg"/><Relationship Id="rId19" Type="http://schemas.openxmlformats.org/officeDocument/2006/relationships/image" Target="../media/image60.svg"/><Relationship Id="rId14" Type="http://schemas.openxmlformats.org/officeDocument/2006/relationships/image" Target="../media/image55.png"/><Relationship Id="rId30" Type="http://schemas.openxmlformats.org/officeDocument/2006/relationships/image" Target="../media/image71.png"/><Relationship Id="rId35" Type="http://schemas.openxmlformats.org/officeDocument/2006/relationships/image" Target="../media/image76.svg"/><Relationship Id="rId56" Type="http://schemas.openxmlformats.org/officeDocument/2006/relationships/image" Target="../media/image97.png"/><Relationship Id="rId77" Type="http://schemas.openxmlformats.org/officeDocument/2006/relationships/image" Target="../media/image118.svg"/><Relationship Id="rId100" Type="http://schemas.openxmlformats.org/officeDocument/2006/relationships/image" Target="../media/image141.png"/><Relationship Id="rId105" Type="http://schemas.openxmlformats.org/officeDocument/2006/relationships/image" Target="../media/image146.svg"/><Relationship Id="rId126" Type="http://schemas.openxmlformats.org/officeDocument/2006/relationships/image" Target="../media/image167.png"/><Relationship Id="rId147" Type="http://schemas.openxmlformats.org/officeDocument/2006/relationships/image" Target="../media/image188.svg"/><Relationship Id="rId168" Type="http://schemas.openxmlformats.org/officeDocument/2006/relationships/image" Target="../media/image209.png"/><Relationship Id="rId8" Type="http://schemas.openxmlformats.org/officeDocument/2006/relationships/image" Target="../media/image49.png"/><Relationship Id="rId51" Type="http://schemas.openxmlformats.org/officeDocument/2006/relationships/image" Target="../media/image92.svg"/><Relationship Id="rId72" Type="http://schemas.openxmlformats.org/officeDocument/2006/relationships/image" Target="../media/image113.png"/><Relationship Id="rId93" Type="http://schemas.openxmlformats.org/officeDocument/2006/relationships/image" Target="../media/image134.svg"/><Relationship Id="rId98" Type="http://schemas.openxmlformats.org/officeDocument/2006/relationships/image" Target="../media/image139.png"/><Relationship Id="rId121" Type="http://schemas.openxmlformats.org/officeDocument/2006/relationships/image" Target="../media/image162.svg"/><Relationship Id="rId142" Type="http://schemas.openxmlformats.org/officeDocument/2006/relationships/image" Target="../media/image183.png"/><Relationship Id="rId163" Type="http://schemas.openxmlformats.org/officeDocument/2006/relationships/image" Target="../media/image204.svg"/><Relationship Id="rId3" Type="http://schemas.openxmlformats.org/officeDocument/2006/relationships/image" Target="../media/image44.svg"/><Relationship Id="rId25" Type="http://schemas.openxmlformats.org/officeDocument/2006/relationships/image" Target="../media/image66.svg"/><Relationship Id="rId46" Type="http://schemas.openxmlformats.org/officeDocument/2006/relationships/image" Target="../media/image87.png"/><Relationship Id="rId67" Type="http://schemas.openxmlformats.org/officeDocument/2006/relationships/image" Target="../media/image108.svg"/><Relationship Id="rId116" Type="http://schemas.openxmlformats.org/officeDocument/2006/relationships/image" Target="../media/image157.png"/><Relationship Id="rId137" Type="http://schemas.openxmlformats.org/officeDocument/2006/relationships/image" Target="../media/image178.svg"/><Relationship Id="rId158" Type="http://schemas.openxmlformats.org/officeDocument/2006/relationships/image" Target="../media/image199.png"/><Relationship Id="rId20" Type="http://schemas.openxmlformats.org/officeDocument/2006/relationships/image" Target="../media/image61.png"/><Relationship Id="rId41" Type="http://schemas.openxmlformats.org/officeDocument/2006/relationships/image" Target="../media/image82.svg"/><Relationship Id="rId62" Type="http://schemas.openxmlformats.org/officeDocument/2006/relationships/image" Target="../media/image103.png"/><Relationship Id="rId83" Type="http://schemas.openxmlformats.org/officeDocument/2006/relationships/image" Target="../media/image124.svg"/><Relationship Id="rId88" Type="http://schemas.openxmlformats.org/officeDocument/2006/relationships/image" Target="../media/image129.png"/><Relationship Id="rId111" Type="http://schemas.openxmlformats.org/officeDocument/2006/relationships/image" Target="../media/image152.svg"/><Relationship Id="rId132" Type="http://schemas.openxmlformats.org/officeDocument/2006/relationships/image" Target="../media/image173.png"/><Relationship Id="rId153" Type="http://schemas.openxmlformats.org/officeDocument/2006/relationships/image" Target="../media/image194.svg"/><Relationship Id="rId174" Type="http://schemas.openxmlformats.org/officeDocument/2006/relationships/image" Target="../media/image215.png"/><Relationship Id="rId179" Type="http://schemas.openxmlformats.org/officeDocument/2006/relationships/image" Target="../media/image220.svg"/><Relationship Id="rId15" Type="http://schemas.openxmlformats.org/officeDocument/2006/relationships/image" Target="../media/image56.svg"/><Relationship Id="rId36" Type="http://schemas.openxmlformats.org/officeDocument/2006/relationships/image" Target="../media/image77.png"/><Relationship Id="rId57" Type="http://schemas.openxmlformats.org/officeDocument/2006/relationships/image" Target="../media/image98.svg"/><Relationship Id="rId106" Type="http://schemas.openxmlformats.org/officeDocument/2006/relationships/image" Target="../media/image147.png"/><Relationship Id="rId127" Type="http://schemas.openxmlformats.org/officeDocument/2006/relationships/image" Target="../media/image168.svg"/><Relationship Id="rId10" Type="http://schemas.openxmlformats.org/officeDocument/2006/relationships/image" Target="../media/image51.png"/><Relationship Id="rId31" Type="http://schemas.openxmlformats.org/officeDocument/2006/relationships/image" Target="../media/image72.svg"/><Relationship Id="rId52" Type="http://schemas.openxmlformats.org/officeDocument/2006/relationships/image" Target="../media/image93.png"/><Relationship Id="rId73" Type="http://schemas.openxmlformats.org/officeDocument/2006/relationships/image" Target="../media/image114.svg"/><Relationship Id="rId78" Type="http://schemas.openxmlformats.org/officeDocument/2006/relationships/image" Target="../media/image119.png"/><Relationship Id="rId94" Type="http://schemas.openxmlformats.org/officeDocument/2006/relationships/image" Target="../media/image135.png"/><Relationship Id="rId99" Type="http://schemas.openxmlformats.org/officeDocument/2006/relationships/image" Target="../media/image140.svg"/><Relationship Id="rId101" Type="http://schemas.openxmlformats.org/officeDocument/2006/relationships/image" Target="../media/image142.svg"/><Relationship Id="rId122" Type="http://schemas.openxmlformats.org/officeDocument/2006/relationships/image" Target="../media/image163.png"/><Relationship Id="rId143" Type="http://schemas.openxmlformats.org/officeDocument/2006/relationships/image" Target="../media/image184.svg"/><Relationship Id="rId148" Type="http://schemas.openxmlformats.org/officeDocument/2006/relationships/image" Target="../media/image189.png"/><Relationship Id="rId164" Type="http://schemas.openxmlformats.org/officeDocument/2006/relationships/image" Target="../media/image205.png"/><Relationship Id="rId169" Type="http://schemas.openxmlformats.org/officeDocument/2006/relationships/image" Target="../media/image210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26" Type="http://schemas.openxmlformats.org/officeDocument/2006/relationships/image" Target="../media/image67.png"/><Relationship Id="rId47" Type="http://schemas.openxmlformats.org/officeDocument/2006/relationships/image" Target="../media/image88.svg"/><Relationship Id="rId68" Type="http://schemas.openxmlformats.org/officeDocument/2006/relationships/image" Target="../media/image109.png"/><Relationship Id="rId89" Type="http://schemas.openxmlformats.org/officeDocument/2006/relationships/image" Target="../media/image130.svg"/><Relationship Id="rId112" Type="http://schemas.openxmlformats.org/officeDocument/2006/relationships/image" Target="../media/image153.png"/><Relationship Id="rId133" Type="http://schemas.openxmlformats.org/officeDocument/2006/relationships/image" Target="../media/image174.svg"/><Relationship Id="rId154" Type="http://schemas.openxmlformats.org/officeDocument/2006/relationships/image" Target="../media/image195.png"/><Relationship Id="rId175" Type="http://schemas.openxmlformats.org/officeDocument/2006/relationships/image" Target="../media/image216.svg"/><Relationship Id="rId16" Type="http://schemas.openxmlformats.org/officeDocument/2006/relationships/image" Target="../media/image57.png"/><Relationship Id="rId37" Type="http://schemas.openxmlformats.org/officeDocument/2006/relationships/image" Target="../media/image78.svg"/><Relationship Id="rId58" Type="http://schemas.openxmlformats.org/officeDocument/2006/relationships/image" Target="../media/image99.png"/><Relationship Id="rId79" Type="http://schemas.openxmlformats.org/officeDocument/2006/relationships/image" Target="../media/image120.svg"/><Relationship Id="rId102" Type="http://schemas.openxmlformats.org/officeDocument/2006/relationships/image" Target="../media/image143.png"/><Relationship Id="rId123" Type="http://schemas.openxmlformats.org/officeDocument/2006/relationships/image" Target="../media/image164.svg"/><Relationship Id="rId144" Type="http://schemas.openxmlformats.org/officeDocument/2006/relationships/image" Target="../media/image185.png"/><Relationship Id="rId90" Type="http://schemas.openxmlformats.org/officeDocument/2006/relationships/image" Target="../media/image131.png"/><Relationship Id="rId165" Type="http://schemas.openxmlformats.org/officeDocument/2006/relationships/image" Target="../media/image206.svg"/><Relationship Id="rId27" Type="http://schemas.openxmlformats.org/officeDocument/2006/relationships/image" Target="../media/image68.svg"/><Relationship Id="rId48" Type="http://schemas.openxmlformats.org/officeDocument/2006/relationships/image" Target="../media/image89.png"/><Relationship Id="rId69" Type="http://schemas.openxmlformats.org/officeDocument/2006/relationships/image" Target="../media/image110.svg"/><Relationship Id="rId113" Type="http://schemas.openxmlformats.org/officeDocument/2006/relationships/image" Target="../media/image154.svg"/><Relationship Id="rId134" Type="http://schemas.openxmlformats.org/officeDocument/2006/relationships/image" Target="../media/image175.png"/><Relationship Id="rId80" Type="http://schemas.openxmlformats.org/officeDocument/2006/relationships/image" Target="../media/image121.png"/><Relationship Id="rId155" Type="http://schemas.openxmlformats.org/officeDocument/2006/relationships/image" Target="../media/image196.svg"/><Relationship Id="rId176" Type="http://schemas.openxmlformats.org/officeDocument/2006/relationships/image" Target="../media/image217.png"/><Relationship Id="rId17" Type="http://schemas.openxmlformats.org/officeDocument/2006/relationships/image" Target="../media/image58.svg"/><Relationship Id="rId38" Type="http://schemas.openxmlformats.org/officeDocument/2006/relationships/image" Target="../media/image79.png"/><Relationship Id="rId59" Type="http://schemas.openxmlformats.org/officeDocument/2006/relationships/image" Target="../media/image100.svg"/><Relationship Id="rId103" Type="http://schemas.openxmlformats.org/officeDocument/2006/relationships/image" Target="../media/image144.svg"/><Relationship Id="rId124" Type="http://schemas.openxmlformats.org/officeDocument/2006/relationships/image" Target="../media/image165.png"/><Relationship Id="rId70" Type="http://schemas.openxmlformats.org/officeDocument/2006/relationships/image" Target="../media/image111.png"/><Relationship Id="rId91" Type="http://schemas.openxmlformats.org/officeDocument/2006/relationships/image" Target="../media/image132.svg"/><Relationship Id="rId145" Type="http://schemas.openxmlformats.org/officeDocument/2006/relationships/image" Target="../media/image186.svg"/><Relationship Id="rId166" Type="http://schemas.openxmlformats.org/officeDocument/2006/relationships/image" Target="../media/image207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482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0F5FBA-7F5F-7468-6BF8-DF5B32AC02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9220" y="2823686"/>
            <a:ext cx="1752600" cy="50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243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E8D13-E78D-662D-5AF1-A36531045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0E5D81-066A-CFFA-F1A2-F0DB254EA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7D166-0B5A-CE91-A838-CA6CB1F7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D9F3-52BC-486B-96AB-9C0174DFE9A1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4AC62-729F-D3CA-233E-F8561B30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4C72A-A2BE-771E-3BBA-C85ACCEAD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415D-0363-44DE-84D7-3B7F1FF3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err="1"/>
              <a:t>Klik</a:t>
            </a:r>
            <a:r>
              <a:rPr lang="en-US" noProof="0"/>
              <a:t> for at </a:t>
            </a:r>
            <a:r>
              <a:rPr lang="en-US" noProof="0" err="1"/>
              <a:t>redigere</a:t>
            </a:r>
            <a:r>
              <a:rPr lang="en-US" noProof="0"/>
              <a:t> </a:t>
            </a:r>
            <a:r>
              <a:rPr lang="en-US" noProof="0" err="1"/>
              <a:t>teksttypografierne</a:t>
            </a:r>
            <a:r>
              <a:rPr lang="en-US" noProof="0"/>
              <a:t> </a:t>
            </a:r>
            <a:r>
              <a:rPr lang="en-US" noProof="0" err="1"/>
              <a:t>i</a:t>
            </a:r>
            <a:r>
              <a:rPr lang="en-US" noProof="0"/>
              <a:t> </a:t>
            </a:r>
            <a:r>
              <a:rPr lang="en-US" noProof="0" err="1"/>
              <a:t>masteren</a:t>
            </a:r>
            <a:endParaRPr lang="en-US" noProof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0497-84B4-B41A-FF44-892385248CC8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noProof="0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 noProof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600883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5">
            <a:extLst>
              <a:ext uri="{FF2B5EF4-FFF2-40B4-BE49-F238E27FC236}">
                <a16:creationId xmlns:a16="http://schemas.microsoft.com/office/drawing/2014/main" id="{0C08EC35-69EE-AD1E-CB40-57F679FBF1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BDDCEFB-5D0A-5593-2DCE-580063501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35183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5" name="Titel 9">
            <a:extLst>
              <a:ext uri="{FF2B5EF4-FFF2-40B4-BE49-F238E27FC236}">
                <a16:creationId xmlns:a16="http://schemas.microsoft.com/office/drawing/2014/main" id="{4936BA59-18CA-FA00-FAB3-0FD684281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63012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D4BDF3EF-1FCD-1E2C-99AF-BEF35A92BD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5" name="Titel 9">
            <a:extLst>
              <a:ext uri="{FF2B5EF4-FFF2-40B4-BE49-F238E27FC236}">
                <a16:creationId xmlns:a16="http://schemas.microsoft.com/office/drawing/2014/main" id="{3332B621-BB15-F3C3-713F-F5976D5E4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88939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7016FFF3-4074-E198-B0F4-80A26178A0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5" name="Titel 9">
            <a:extLst>
              <a:ext uri="{FF2B5EF4-FFF2-40B4-BE49-F238E27FC236}">
                <a16:creationId xmlns:a16="http://schemas.microsoft.com/office/drawing/2014/main" id="{3C86C392-9919-B75B-074F-73FD106A6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5587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1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147361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9DA9E-C8D6-E70B-3D51-004138B722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auto">
          <a:xfrm>
            <a:off x="371475" y="660510"/>
            <a:ext cx="4261640" cy="7966288"/>
          </a:xfrm>
          <a:custGeom>
            <a:avLst/>
            <a:gdLst>
              <a:gd name="connsiteX0" fmla="*/ 2234477 w 2234477"/>
              <a:gd name="connsiteY0" fmla="*/ 0 h 4176910"/>
              <a:gd name="connsiteX1" fmla="*/ 2234477 w 2234477"/>
              <a:gd name="connsiteY1" fmla="*/ 4176910 h 4176910"/>
              <a:gd name="connsiteX2" fmla="*/ 838804 w 2234477"/>
              <a:gd name="connsiteY2" fmla="*/ 4176910 h 4176910"/>
              <a:gd name="connsiteX3" fmla="*/ 559802 w 2234477"/>
              <a:gd name="connsiteY3" fmla="*/ 4173821 h 4176910"/>
              <a:gd name="connsiteX4" fmla="*/ 594 w 2234477"/>
              <a:gd name="connsiteY4" fmla="*/ 4176910 h 4176910"/>
              <a:gd name="connsiteX5" fmla="*/ 595 w 2234477"/>
              <a:gd name="connsiteY5" fmla="*/ 1426803 h 417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4477" h="4176910">
                <a:moveTo>
                  <a:pt x="2234477" y="0"/>
                </a:moveTo>
                <a:lnTo>
                  <a:pt x="2234477" y="4176910"/>
                </a:lnTo>
                <a:lnTo>
                  <a:pt x="838804" y="4176910"/>
                </a:lnTo>
                <a:lnTo>
                  <a:pt x="559802" y="4173821"/>
                </a:lnTo>
                <a:cubicBezTo>
                  <a:pt x="373657" y="4172791"/>
                  <a:pt x="187318" y="4173306"/>
                  <a:pt x="594" y="4176910"/>
                </a:cubicBezTo>
                <a:cubicBezTo>
                  <a:pt x="-1465" y="3731824"/>
                  <a:pt x="2654" y="1871889"/>
                  <a:pt x="595" y="142680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818A2D9A-2DB2-85A5-4583-03A549DDCA0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147361" y="1728000"/>
            <a:ext cx="4248577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bg1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603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2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60B10D-62CF-8991-EF87-9F036963FD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1BC1EAC8-80C5-FF56-57A7-BE4AC08121F4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4D84364A-3142-E97C-5BD6-4561A584619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9999" y="1728000"/>
            <a:ext cx="4248577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bg1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483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5">
            <a:extLst>
              <a:ext uri="{FF2B5EF4-FFF2-40B4-BE49-F238E27FC236}">
                <a16:creationId xmlns:a16="http://schemas.microsoft.com/office/drawing/2014/main" id="{74F8FD49-2D02-8955-23DE-BA689703F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1C466-8AC1-A849-E97A-6F7517729BA1}"/>
              </a:ext>
            </a:extLst>
          </p:cNvPr>
          <p:cNvSpPr txBox="1"/>
          <p:nvPr userDrawn="1"/>
        </p:nvSpPr>
        <p:spPr>
          <a:xfrm>
            <a:off x="1781271" y="3296106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E-mail us: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8CA34-0A61-03A1-F26C-8AC9563A3E1F}"/>
              </a:ext>
            </a:extLst>
          </p:cNvPr>
          <p:cNvSpPr txBox="1"/>
          <p:nvPr userDrawn="1"/>
        </p:nvSpPr>
        <p:spPr>
          <a:xfrm>
            <a:off x="1781271" y="3699655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Call us: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CFD79-5C9C-982D-08F7-ECD9BE63C842}"/>
              </a:ext>
            </a:extLst>
          </p:cNvPr>
          <p:cNvSpPr txBox="1"/>
          <p:nvPr userDrawn="1"/>
        </p:nvSpPr>
        <p:spPr>
          <a:xfrm>
            <a:off x="2063248" y="4444412"/>
            <a:ext cx="23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ellab.com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BEFCC-5623-3AA6-9A80-268F0929F6B4}"/>
              </a:ext>
            </a:extLst>
          </p:cNvPr>
          <p:cNvSpPr txBox="1"/>
          <p:nvPr userDrawn="1"/>
        </p:nvSpPr>
        <p:spPr>
          <a:xfrm>
            <a:off x="2063248" y="4845987"/>
            <a:ext cx="2760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linkedin.com/company/ellab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5276ED-D338-BCDC-7C71-3A775E5A3E49}"/>
              </a:ext>
            </a:extLst>
          </p:cNvPr>
          <p:cNvSpPr txBox="1"/>
          <p:nvPr userDrawn="1"/>
        </p:nvSpPr>
        <p:spPr>
          <a:xfrm>
            <a:off x="1630548" y="1646061"/>
            <a:ext cx="4624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Ellab Sans Light" panose="02000403000000020004" pitchFamily="2" charset="0"/>
                <a:cs typeface="Ellab Sans Light" panose="02000403000000020004" pitchFamily="2" charset="0"/>
              </a:rPr>
              <a:t>Thank you!</a:t>
            </a:r>
          </a:p>
        </p:txBody>
      </p:sp>
      <p:sp>
        <p:nvSpPr>
          <p:cNvPr id="21" name="TextBox 20">
            <a:hlinkClick r:id="rId11"/>
            <a:extLst>
              <a:ext uri="{FF2B5EF4-FFF2-40B4-BE49-F238E27FC236}">
                <a16:creationId xmlns:a16="http://schemas.microsoft.com/office/drawing/2014/main" id="{BA66537B-3E7C-098A-C37E-0988666191AF}"/>
              </a:ext>
            </a:extLst>
          </p:cNvPr>
          <p:cNvSpPr txBox="1"/>
          <p:nvPr userDrawn="1"/>
        </p:nvSpPr>
        <p:spPr>
          <a:xfrm>
            <a:off x="2607065" y="3296105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contact@ellab.com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16A24-EBBA-4710-2960-602135F33802}"/>
              </a:ext>
            </a:extLst>
          </p:cNvPr>
          <p:cNvSpPr txBox="1"/>
          <p:nvPr userDrawn="1"/>
        </p:nvSpPr>
        <p:spPr>
          <a:xfrm>
            <a:off x="2386860" y="3707282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+45 4452 0500</a:t>
            </a:r>
          </a:p>
        </p:txBody>
      </p:sp>
    </p:spTree>
    <p:extLst>
      <p:ext uri="{BB962C8B-B14F-4D97-AF65-F5344CB8AC3E}">
        <p14:creationId xmlns:p14="http://schemas.microsoft.com/office/powerpoint/2010/main" val="43132446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 - Custom Image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6BE972-1BFC-97C3-6A1B-4905C573BE69}"/>
              </a:ext>
            </a:extLst>
          </p:cNvPr>
          <p:cNvSpPr/>
          <p:nvPr/>
        </p:nvSpPr>
        <p:spPr>
          <a:xfrm>
            <a:off x="1663700" y="186085"/>
            <a:ext cx="10528300" cy="6722715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F5575746-46E5-2E4C-DC71-BF2C89744861}"/>
              </a:ext>
            </a:extLst>
          </p:cNvPr>
          <p:cNvSpPr txBox="1">
            <a:spLocks/>
          </p:cNvSpPr>
          <p:nvPr/>
        </p:nvSpPr>
        <p:spPr bwMode="auto">
          <a:xfrm>
            <a:off x="9127150" y="4853000"/>
            <a:ext cx="28023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bg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r>
              <a:rPr lang="en-US" dirty="0"/>
              <a:t>Title Here.</a:t>
            </a:r>
            <a:br>
              <a:rPr lang="en-US" dirty="0"/>
            </a:br>
            <a:r>
              <a:rPr lang="en-US" dirty="0"/>
              <a:t>To change the image, right click &gt; Format Background &gt; Picture or Texture fill &gt; select your desired image   </a:t>
            </a:r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5BC4FBCF-0DE8-9CCA-D819-2E1338EA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145500" y="1875560"/>
            <a:ext cx="5901001" cy="31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117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- 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5">
            <a:extLst>
              <a:ext uri="{FF2B5EF4-FFF2-40B4-BE49-F238E27FC236}">
                <a16:creationId xmlns:a16="http://schemas.microsoft.com/office/drawing/2014/main" id="{74F8FD49-2D02-8955-23DE-BA689703F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6" name="Titel 9">
            <a:extLst>
              <a:ext uri="{FF2B5EF4-FFF2-40B4-BE49-F238E27FC236}">
                <a16:creationId xmlns:a16="http://schemas.microsoft.com/office/drawing/2014/main" id="{D7463510-F38C-B9C1-F9F5-AD504C109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853" y="1783418"/>
            <a:ext cx="5736000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949CBD-7E22-8BD8-3DB3-CF62D4153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271" y="3254305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E-mail us: contact@ellab.com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18D4771-D847-4797-3E9D-3D31A10257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70" y="4487488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ellab.com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AF90393-7136-90DE-7F80-EDE9D8D0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1271" y="3680162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Call us: +45 4452 0500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97771F4-10D2-D7CE-0CCB-23DCA2972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2469" y="4891037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linkedin.com/company/ellab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282248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6876B20-1E4A-5FDF-79AA-90606B7B7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17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FE58F630-A0D5-4635-7102-2A2F6E3C8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60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AD4D8A8E-012A-80EF-4E00-3E736B28E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  <a:effectLst>
            <a:softEdge rad="0"/>
          </a:effectLst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144073-8049-9F66-3EC9-D55F7E8C6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1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64185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7782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78707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78706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0182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A8D807-A6E7-605A-B296-697AFE940C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601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7231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43897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da-DK" dirty="0"/>
            </a:br>
            <a:r>
              <a:rPr lang="da-DK" dirty="0"/>
              <a:t>Life Science</a:t>
            </a:r>
            <a:br>
              <a:rPr lang="da-DK" dirty="0"/>
            </a:br>
            <a:r>
              <a:rPr lang="da-DK" dirty="0"/>
              <a:t>Compliance</a:t>
            </a:r>
            <a:br>
              <a:rPr lang="da-DK" dirty="0"/>
            </a:br>
            <a:r>
              <a:rPr lang="da-DK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118146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 content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5479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46404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8831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9256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9256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2560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463E3E5-4288-1924-B427-522B09F654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40114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443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content slid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>
              <a:lnSpc>
                <a:spcPts val="1600"/>
              </a:lnSpc>
              <a:defRPr sz="1400" b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028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2206635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a-DK"/>
              <a:t>Video Title</a:t>
            </a:r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780271" y="944563"/>
            <a:ext cx="9411730" cy="59134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media</a:t>
            </a:r>
            <a:endParaRPr lang="da-DK"/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E881B0EB-12D2-9055-F003-E560E963C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2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483098" y="1481470"/>
            <a:ext cx="9114018" cy="53765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media</a:t>
            </a:r>
            <a:endParaRPr lang="da-DK"/>
          </a:p>
        </p:txBody>
      </p:sp>
      <p:pic>
        <p:nvPicPr>
          <p:cNvPr id="2" name="Billede 5">
            <a:extLst>
              <a:ext uri="{FF2B5EF4-FFF2-40B4-BE49-F238E27FC236}">
                <a16:creationId xmlns:a16="http://schemas.microsoft.com/office/drawing/2014/main" id="{E881B0EB-12D2-9055-F003-E560E963C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4" name="Titel 9">
            <a:extLst>
              <a:ext uri="{FF2B5EF4-FFF2-40B4-BE49-F238E27FC236}">
                <a16:creationId xmlns:a16="http://schemas.microsoft.com/office/drawing/2014/main" id="{587A47A5-05DB-D436-D742-E2FEDC508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Video 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465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 in gloves holding a piece of paper&#10;&#10;AI-generated content may be incorrect.">
            <a:extLst>
              <a:ext uri="{FF2B5EF4-FFF2-40B4-BE49-F238E27FC236}">
                <a16:creationId xmlns:a16="http://schemas.microsoft.com/office/drawing/2014/main" id="{3C23471A-AF73-6B61-AE31-EBC03D390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50" y="2635045"/>
            <a:ext cx="6334433" cy="4222955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8CA7722D-3307-D158-1887-35B9B604A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3226822"/>
            <a:ext cx="4959249" cy="255485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7AAE2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✓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 Bullet Points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82387B-C2F6-1975-7FEC-C35316DF1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/>
              <a:t>Your Title Here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0C3D2D4-AE72-6C32-31B9-D76D08C6B2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face mask on a black background&#10;&#10;AI-generated content may be incorrect.">
            <a:extLst>
              <a:ext uri="{FF2B5EF4-FFF2-40B4-BE49-F238E27FC236}">
                <a16:creationId xmlns:a16="http://schemas.microsoft.com/office/drawing/2014/main" id="{235D5772-150C-C562-6D56-57FF656D9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627"/>
          <a:stretch/>
        </p:blipFill>
        <p:spPr>
          <a:xfrm>
            <a:off x="0" y="2246684"/>
            <a:ext cx="8282225" cy="4619804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8CA7722D-3307-D158-1887-35B9B604A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3226822"/>
            <a:ext cx="4959249" cy="255485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7AAE2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✓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 Bullet Points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31BEBAA-8283-D785-EBDD-30B8A34AE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/>
              <a:t>Your Title Here</a:t>
            </a:r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AB8867BA-3EB5-E4BD-CAB6-8B3D29A3B7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CCE2C5-DDE6-F9C5-D487-55F4485F28E9}"/>
              </a:ext>
            </a:extLst>
          </p:cNvPr>
          <p:cNvSpPr/>
          <p:nvPr userDrawn="1"/>
        </p:nvSpPr>
        <p:spPr>
          <a:xfrm rot="10800000">
            <a:off x="4018" y="0"/>
            <a:ext cx="5473633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D92BC8-51B0-E076-C198-00D1ADCA65F0}"/>
              </a:ext>
            </a:extLst>
          </p:cNvPr>
          <p:cNvSpPr/>
          <p:nvPr userDrawn="1"/>
        </p:nvSpPr>
        <p:spPr>
          <a:xfrm>
            <a:off x="6718367" y="-1"/>
            <a:ext cx="5473633" cy="6858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rgbClr val="17AAE2">
                  <a:lumMod val="5000"/>
                  <a:lumOff val="95000"/>
                  <a:alpha val="0"/>
                </a:srgbClr>
              </a:gs>
              <a:gs pos="100000">
                <a:srgbClr val="17AAE2">
                  <a:alpha val="13000"/>
                </a:srgbClr>
              </a:gs>
            </a:gsLst>
            <a:lin ang="0" scaled="0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95F914E-3602-6058-6CFA-76A9C34B1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12A30F9D-EE5B-9527-A90A-ACFCE22787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5948" y="2437735"/>
            <a:ext cx="2941727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CAEA03D-1D62-BA16-1405-A9F04DB794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0735" y="4234083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801AD49B-62E7-BB72-97F7-97D66AE772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9" y="2444725"/>
            <a:ext cx="2941726" cy="646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791087F-B528-B489-0D53-0634768D38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0736" y="5023170"/>
            <a:ext cx="2941726" cy="117284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  <a:endParaRPr kumimoji="0" lang="da-DK" sz="1100" b="0" i="0" u="none" strike="noStrike" kern="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8CA7722D-3307-D158-1887-35B9B604AE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8" y="3226822"/>
            <a:ext cx="4959249" cy="255485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Body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7AAE2"/>
              </a:solidFill>
              <a:effectLst/>
              <a:uLnTx/>
              <a:uFillTx/>
              <a:latin typeface="Ellab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✓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/>
                <a:ea typeface="+mn-ea"/>
                <a:cs typeface="+mn-cs"/>
              </a:rPr>
              <a:t> Bullet Points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D0EE049-389D-1298-C995-56FB4FE19B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0972" y="3226020"/>
            <a:ext cx="2785254" cy="865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Body Text</a:t>
            </a:r>
          </a:p>
        </p:txBody>
      </p:sp>
      <p:pic>
        <p:nvPicPr>
          <p:cNvPr id="2" name="Picture 1" descr="A person and person in white lab coats&#10;&#10;AI-generated content may be incorrect.">
            <a:extLst>
              <a:ext uri="{FF2B5EF4-FFF2-40B4-BE49-F238E27FC236}">
                <a16:creationId xmlns:a16="http://schemas.microsoft.com/office/drawing/2014/main" id="{BCF9678E-E030-CB7D-C68C-0DC04B2D5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426"/>
          <a:stretch>
            <a:fillRect/>
          </a:stretch>
        </p:blipFill>
        <p:spPr>
          <a:xfrm flipH="1">
            <a:off x="-988264" y="2988410"/>
            <a:ext cx="2973836" cy="4069519"/>
          </a:xfrm>
          <a:prstGeom prst="rect">
            <a:avLst/>
          </a:prstGeom>
        </p:spPr>
      </p:pic>
      <p:pic>
        <p:nvPicPr>
          <p:cNvPr id="4" name="Picture 3" descr="A person wearing a white protective suit and face mask&#10;&#10;AI-generated content may be incorrect.">
            <a:extLst>
              <a:ext uri="{FF2B5EF4-FFF2-40B4-BE49-F238E27FC236}">
                <a16:creationId xmlns:a16="http://schemas.microsoft.com/office/drawing/2014/main" id="{EC6676A3-06A1-CA3A-90E5-E36605F1AD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46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003"/>
          <a:stretch/>
        </p:blipFill>
        <p:spPr>
          <a:xfrm>
            <a:off x="10046657" y="2986819"/>
            <a:ext cx="2767711" cy="38711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78068A-8F61-9314-0751-F182D3D7B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5336"/>
            <a:ext cx="10515600" cy="526222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en-US"/>
              <a:t>Your Title Here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F2EE3B9-D78C-5752-CBCE-BEE15C3215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587221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7FBF323-53EA-B606-664C-0BDE817C3934}"/>
              </a:ext>
            </a:extLst>
          </p:cNvPr>
          <p:cNvSpPr/>
          <p:nvPr userDrawn="1"/>
        </p:nvSpPr>
        <p:spPr>
          <a:xfrm>
            <a:off x="-1879600" y="1918224"/>
            <a:ext cx="8534400" cy="6237158"/>
          </a:xfrm>
          <a:prstGeom prst="ellipse">
            <a:avLst/>
          </a:prstGeom>
          <a:gradFill flip="none" rotWithShape="1">
            <a:gsLst>
              <a:gs pos="71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5C608E-DEAD-2693-67B5-7DD5AC6F7E09}"/>
              </a:ext>
            </a:extLst>
          </p:cNvPr>
          <p:cNvGrpSpPr/>
          <p:nvPr userDrawn="1"/>
        </p:nvGrpSpPr>
        <p:grpSpPr>
          <a:xfrm>
            <a:off x="3682004" y="1974716"/>
            <a:ext cx="1903960" cy="2192030"/>
            <a:chOff x="9819520" y="2498821"/>
            <a:chExt cx="1697142" cy="19539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B60C542-4B54-63E1-964F-DBF73AE6F984}"/>
                </a:ext>
              </a:extLst>
            </p:cNvPr>
            <p:cNvSpPr/>
            <p:nvPr/>
          </p:nvSpPr>
          <p:spPr>
            <a:xfrm>
              <a:off x="9819520" y="2510983"/>
              <a:ext cx="1697142" cy="1941759"/>
            </a:xfrm>
            <a:prstGeom prst="roundRect">
              <a:avLst>
                <a:gd name="adj" fmla="val 3759"/>
              </a:avLst>
            </a:prstGeom>
            <a:gradFill flip="none" rotWithShape="1">
              <a:gsLst>
                <a:gs pos="100000">
                  <a:srgbClr val="17AAE2">
                    <a:lumMod val="5000"/>
                    <a:lumOff val="95000"/>
                    <a:alpha val="0"/>
                  </a:srgbClr>
                </a:gs>
                <a:gs pos="0">
                  <a:srgbClr val="17AAE2"/>
                </a:gs>
              </a:gsLst>
              <a:lin ang="2700000" scaled="1"/>
              <a:tileRect/>
            </a:gradFill>
            <a:ln w="6350" cap="flat" cmpd="sng" algn="ctr">
              <a:gradFill>
                <a:gsLst>
                  <a:gs pos="0">
                    <a:srgbClr val="17AAE2">
                      <a:lumMod val="5000"/>
                      <a:lumOff val="95000"/>
                    </a:srgbClr>
                  </a:gs>
                  <a:gs pos="100000">
                    <a:srgbClr val="00004B"/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lab Sans"/>
                <a:ea typeface="+mn-ea"/>
                <a:cs typeface="+mn-cs"/>
              </a:endParaRPr>
            </a:p>
          </p:txBody>
        </p:sp>
        <p:sp>
          <p:nvSpPr>
            <p:cNvPr id="5" name="Title 5">
              <a:extLst>
                <a:ext uri="{FF2B5EF4-FFF2-40B4-BE49-F238E27FC236}">
                  <a16:creationId xmlns:a16="http://schemas.microsoft.com/office/drawing/2014/main" id="{9714AB6F-532E-F421-E858-407507B820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05334" y="3540489"/>
              <a:ext cx="1451332" cy="13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lnSpc>
                  <a:spcPts val="3800"/>
                </a:lnSpc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tx2"/>
                  </a:solidFill>
                  <a:latin typeface="+mj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4572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6pPr>
              <a:lvl7pPr marL="9144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7pPr>
              <a:lvl8pPr marL="13716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8pPr>
              <a:lvl9pPr marL="1828800" algn="l" rtl="0" eaLnBrk="1" fontAlgn="base" hangingPunct="1">
                <a:lnSpc>
                  <a:spcPts val="5000"/>
                </a:lnSpc>
                <a:spcBef>
                  <a:spcPct val="0"/>
                </a:spcBef>
                <a:spcAft>
                  <a:spcPct val="0"/>
                </a:spcAft>
                <a:defRPr sz="5000" b="1">
                  <a:solidFill>
                    <a:schemeClr val="tx2"/>
                  </a:solidFill>
                  <a:latin typeface="Ellab Sans" panose="02000503000000020004" pitchFamily="2" charset="0"/>
                  <a:ea typeface="Ellab Sans" panose="02000503000000020004" pitchFamily="2" charset="0"/>
                  <a:cs typeface="Ellab Sans" panose="02000503000000020004" pitchFamily="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/>
                  <a:cs typeface="Ellab Sans" panose="02000503000000020004" pitchFamily="2" charset="0"/>
                </a:rPr>
                <a:t>Superior Support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7AAE2"/>
                  </a:solidFill>
                  <a:effectLst/>
                  <a:uLnTx/>
                  <a:uFillTx/>
                  <a:latin typeface="Ellab Sans"/>
                  <a:ea typeface="Ellab Sans"/>
                  <a:cs typeface="Ellab Sans" panose="02000503000000020004" pitchFamily="2" charset="0"/>
                </a:rPr>
                <a:t>We take care of your equipment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/>
                <a:cs typeface="Ellab Sans" panose="02000503000000020004" pitchFamily="2" charset="0"/>
              </a:endParaRPr>
            </a:p>
          </p:txBody>
        </p:sp>
        <p:pic>
          <p:nvPicPr>
            <p:cNvPr id="6" name="Graphic 5" descr="Badge Tick with solid fill">
              <a:extLst>
                <a:ext uri="{FF2B5EF4-FFF2-40B4-BE49-F238E27FC236}">
                  <a16:creationId xmlns:a16="http://schemas.microsoft.com/office/drawing/2014/main" id="{CF151FF3-3C1F-8C18-F82F-05CC85A5C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125205" y="2498821"/>
              <a:ext cx="1011590" cy="1011590"/>
            </a:xfrm>
            <a:prstGeom prst="rect">
              <a:avLst/>
            </a:prstGeom>
          </p:spPr>
        </p:pic>
      </p:grpSp>
      <p:pic>
        <p:nvPicPr>
          <p:cNvPr id="7" name="Picture 6" descr="A person in a suit talking on a cell phone&#10;&#10;AI-generated content may be incorrect.">
            <a:extLst>
              <a:ext uri="{FF2B5EF4-FFF2-40B4-BE49-F238E27FC236}">
                <a16:creationId xmlns:a16="http://schemas.microsoft.com/office/drawing/2014/main" id="{10FA6CE1-66C9-F492-4E4E-A4B6FC160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-750118" y="861060"/>
            <a:ext cx="5887569" cy="5996940"/>
          </a:xfrm>
          <a:prstGeom prst="rect">
            <a:avLst/>
          </a:prstGeom>
        </p:spPr>
      </p:pic>
      <p:pic>
        <p:nvPicPr>
          <p:cNvPr id="8" name="Billede 5">
            <a:extLst>
              <a:ext uri="{FF2B5EF4-FFF2-40B4-BE49-F238E27FC236}">
                <a16:creationId xmlns:a16="http://schemas.microsoft.com/office/drawing/2014/main" id="{C2820D13-ADC4-B447-FB02-35593D9C48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37436-390A-DDB9-CD8B-60B51BDD94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714349" y="-34351"/>
            <a:ext cx="5473633" cy="6900838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kstfelt 1">
            <a:extLst>
              <a:ext uri="{FF2B5EF4-FFF2-40B4-BE49-F238E27FC236}">
                <a16:creationId xmlns:a16="http://schemas.microsoft.com/office/drawing/2014/main" id="{48CB4502-C67A-0A5F-4CF5-1A3491A60778}"/>
              </a:ext>
            </a:extLst>
          </p:cNvPr>
          <p:cNvSpPr txBox="1"/>
          <p:nvPr userDrawn="1"/>
        </p:nvSpPr>
        <p:spPr>
          <a:xfrm>
            <a:off x="17565003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0F6C1FC0-4054-2894-D69D-E8937714915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693711" y="2520000"/>
            <a:ext cx="6002989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itel 9">
            <a:extLst>
              <a:ext uri="{FF2B5EF4-FFF2-40B4-BE49-F238E27FC236}">
                <a16:creationId xmlns:a16="http://schemas.microsoft.com/office/drawing/2014/main" id="{BBA89FC4-D151-953C-D3C8-19DA86CAA8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2236" y="936001"/>
            <a:ext cx="6008987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8BDDC8EA-9B13-21BA-BCC9-02F80487B9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93713" y="1566000"/>
            <a:ext cx="6002988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96463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inting at a person&#10;&#10;AI-generated content may be incorrect.">
            <a:extLst>
              <a:ext uri="{FF2B5EF4-FFF2-40B4-BE49-F238E27FC236}">
                <a16:creationId xmlns:a16="http://schemas.microsoft.com/office/drawing/2014/main" id="{C3390404-9CA6-22B7-1B23-423CACCE9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4283" y="693036"/>
            <a:ext cx="8131643" cy="6164964"/>
          </a:xfrm>
          <a:prstGeom prst="rect">
            <a:avLst/>
          </a:prstGeom>
          <a:noFill/>
        </p:spPr>
      </p:pic>
      <p:sp>
        <p:nvSpPr>
          <p:cNvPr id="11" name="Tekstfelt 1">
            <a:extLst>
              <a:ext uri="{FF2B5EF4-FFF2-40B4-BE49-F238E27FC236}">
                <a16:creationId xmlns:a16="http://schemas.microsoft.com/office/drawing/2014/main" id="{CDAEB582-7AFF-8087-1C15-BF6F3AA8C3B8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A346D2FF-DFBE-C15F-0CF4-A3E6B6794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lede 5">
            <a:extLst>
              <a:ext uri="{FF2B5EF4-FFF2-40B4-BE49-F238E27FC236}">
                <a16:creationId xmlns:a16="http://schemas.microsoft.com/office/drawing/2014/main" id="{CE43606A-D751-7D58-109E-64DDB3015F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2" name="Titel 9">
            <a:extLst>
              <a:ext uri="{FF2B5EF4-FFF2-40B4-BE49-F238E27FC236}">
                <a16:creationId xmlns:a16="http://schemas.microsoft.com/office/drawing/2014/main" id="{9C14F7E1-4FCC-5FD7-C25D-620B049AC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E175051E-20D6-ABB7-284D-62245B9A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5D3E7-5978-5B4B-BA89-B077388D94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550226"/>
            <a:ext cx="6705601" cy="2263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/>
            </a:lvl1pPr>
          </a:lstStyle>
          <a:p>
            <a:pPr lvl="0"/>
            <a:r>
              <a:rPr lang="en-US"/>
              <a:t>“Quote, bold statement, or regular text goes here”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BDFA6C-E3C2-8B2E-3E6E-61F69C116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5033427"/>
            <a:ext cx="6705601" cy="888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Quote Author/Company</a:t>
            </a:r>
          </a:p>
        </p:txBody>
      </p:sp>
    </p:spTree>
    <p:extLst>
      <p:ext uri="{BB962C8B-B14F-4D97-AF65-F5344CB8AC3E}">
        <p14:creationId xmlns:p14="http://schemas.microsoft.com/office/powerpoint/2010/main" val="2605057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E6E05A2-CDF0-4C15-7466-E97F902A3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6142"/>
          <a:stretch>
            <a:fillRect/>
          </a:stretch>
        </p:blipFill>
        <p:spPr>
          <a:xfrm>
            <a:off x="3451123" y="-561101"/>
            <a:ext cx="9987935" cy="7419101"/>
          </a:xfrm>
          <a:prstGeom prst="rect">
            <a:avLst/>
          </a:prstGeom>
        </p:spPr>
      </p:pic>
      <p:pic>
        <p:nvPicPr>
          <p:cNvPr id="3" name="Picture 2" descr="A person in a yellow sweater&#10;&#10;AI-generated content may be incorrect.">
            <a:extLst>
              <a:ext uri="{FF2B5EF4-FFF2-40B4-BE49-F238E27FC236}">
                <a16:creationId xmlns:a16="http://schemas.microsoft.com/office/drawing/2014/main" id="{92F81820-D29F-1F18-4223-E93E1111B0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5250" y="603507"/>
            <a:ext cx="9371138" cy="6254493"/>
          </a:xfrm>
          <a:prstGeom prst="rect">
            <a:avLst/>
          </a:prstGeom>
        </p:spPr>
      </p:pic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596AF4A0-6EDE-56F7-63D0-5065AD86A07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7058026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5B610F0B-074A-8820-E0C6-C1E80101B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E678AE84-B469-AAEE-3290-A934B2654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250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D5C72EA5-197F-96D9-549C-857B1E48BF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690" r="35101" b="24253"/>
          <a:stretch>
            <a:fillRect/>
          </a:stretch>
        </p:blipFill>
        <p:spPr>
          <a:xfrm>
            <a:off x="5664200" y="-1"/>
            <a:ext cx="6527800" cy="68580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29" name="Picture 28" descr="A close-up of a computer&#10;&#10;AI-generated content may be incorrect.">
            <a:extLst>
              <a:ext uri="{FF2B5EF4-FFF2-40B4-BE49-F238E27FC236}">
                <a16:creationId xmlns:a16="http://schemas.microsoft.com/office/drawing/2014/main" id="{2B543DDA-1478-EC89-C9C3-57E5CABAE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8947"/>
          <a:stretch>
            <a:fillRect/>
          </a:stretch>
        </p:blipFill>
        <p:spPr>
          <a:xfrm>
            <a:off x="6196754" y="784068"/>
            <a:ext cx="5995246" cy="607393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D2B3A07-3687-9BA9-0E11-0AD3FFD00A1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81609" y="1864192"/>
            <a:ext cx="7809891" cy="364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indent="0" algn="l" defTabSz="58613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86130" indent="0" algn="l" defTabSz="58613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72261" indent="0" algn="l" defTabSz="586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758391" indent="0" algn="l" defTabSz="586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344522" indent="0" algn="l" defTabSz="5861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930652" indent="0" algn="l" defTabSz="11722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3516782" indent="0" algn="l" defTabSz="11722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4102913" indent="0" algn="l" defTabSz="11722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4689043" indent="0" algn="l" defTabSz="117226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1" indent="-342900" algn="l" defTabSz="586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7AAE2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lab Sans" panose="02000503000000020004" pitchFamily="2" charset="0"/>
                <a:ea typeface="+mn-ea"/>
                <a:cs typeface="+mn-cs"/>
              </a:rPr>
              <a:t>More than 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17AAE2"/>
                </a:solidFill>
                <a:effectLst/>
                <a:uLnTx/>
                <a:uFillTx/>
                <a:latin typeface="Ellab Sans" panose="02000503000000020004" pitchFamily="2" charset="0"/>
                <a:ea typeface="+mn-ea"/>
                <a:cs typeface="+mn-cs"/>
              </a:rPr>
              <a:t>5000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llab Sans" panose="02000503000000020004" pitchFamily="2" charset="0"/>
                <a:ea typeface="+mn-ea"/>
                <a:cs typeface="+mn-cs"/>
              </a:rPr>
              <a:t> ValSuite installations Worldwide</a:t>
            </a: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llab Sans" panose="02000503000000020004" pitchFamily="2" charset="0"/>
              <a:ea typeface="Ellab Sans" panose="02000503000000020004" pitchFamily="2" charset="0"/>
              <a:cs typeface="Ellab Sans" panose="02000503000000020004" pitchFamily="2" charset="0"/>
            </a:endParaRPr>
          </a:p>
          <a:p>
            <a:pPr marL="155575" marR="0" lvl="1" indent="0" algn="l" defTabSz="58613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17AAE2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llab Sans" panose="02000503000000020004" pitchFamily="2" charset="0"/>
              <a:ea typeface="Ellab Sans" panose="02000503000000020004" pitchFamily="2" charset="0"/>
              <a:cs typeface="Ellab Sans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95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F31D651-07AC-79E5-1E39-F25D5C695F91}"/>
              </a:ext>
            </a:extLst>
          </p:cNvPr>
          <p:cNvSpPr/>
          <p:nvPr userDrawn="1"/>
        </p:nvSpPr>
        <p:spPr>
          <a:xfrm>
            <a:off x="-1025276" y="5525505"/>
            <a:ext cx="9515475" cy="666391"/>
          </a:xfrm>
          <a:prstGeom prst="ellipse">
            <a:avLst/>
          </a:prstGeom>
          <a:solidFill>
            <a:schemeClr val="accent2">
              <a:lumMod val="10000"/>
              <a:alpha val="5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BBA55C-AEAE-AA37-8F8F-3335713D27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3359182" y="-1974816"/>
            <a:ext cx="5473633" cy="12192001"/>
          </a:xfrm>
          <a:prstGeom prst="roundRect">
            <a:avLst>
              <a:gd name="adj" fmla="val 0"/>
            </a:avLst>
          </a:prstGeom>
          <a:gradFill flip="none" rotWithShape="1">
            <a:gsLst>
              <a:gs pos="9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alpha val="1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E80F6-7C00-C388-7E04-46C8D281D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1653" b="10674"/>
          <a:stretch>
            <a:fillRect/>
          </a:stretch>
        </p:blipFill>
        <p:spPr>
          <a:xfrm>
            <a:off x="4418997" y="1472325"/>
            <a:ext cx="7773003" cy="538567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B3CBF4-3CB8-F658-9BA0-87B5913DDB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409156">
            <a:off x="6458472" y="2173831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21" name="Imagen 9">
            <a:extLst>
              <a:ext uri="{FF2B5EF4-FFF2-40B4-BE49-F238E27FC236}">
                <a16:creationId xmlns:a16="http://schemas.microsoft.com/office/drawing/2014/main" id="{83F6DFBE-CFE3-2026-7C56-82865D9E4A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779" y="2207725"/>
            <a:ext cx="1519320" cy="3102951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CE2CD78-BA86-3C1E-3E17-1589198AD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25231" y="2262276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Imagen 9">
            <a:extLst>
              <a:ext uri="{FF2B5EF4-FFF2-40B4-BE49-F238E27FC236}">
                <a16:creationId xmlns:a16="http://schemas.microsoft.com/office/drawing/2014/main" id="{0743DC18-E520-7377-E70E-F9E12F128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569">
            <a:off x="1826454" y="2271161"/>
            <a:ext cx="1519320" cy="310295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801A3-4F28-F2D6-2A06-82E859AA6C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1282569">
            <a:off x="1915911" y="2331369"/>
            <a:ext cx="1303123" cy="2970041"/>
          </a:xfrm>
          <a:custGeom>
            <a:avLst/>
            <a:gdLst>
              <a:gd name="connsiteX0" fmla="*/ 632084 w 1606550"/>
              <a:gd name="connsiteY0" fmla="*/ 43872 h 3502025"/>
              <a:gd name="connsiteX1" fmla="*/ 561596 w 1606550"/>
              <a:gd name="connsiteY1" fmla="*/ 114360 h 3502025"/>
              <a:gd name="connsiteX2" fmla="*/ 632084 w 1606550"/>
              <a:gd name="connsiteY2" fmla="*/ 184848 h 3502025"/>
              <a:gd name="connsiteX3" fmla="*/ 967357 w 1606550"/>
              <a:gd name="connsiteY3" fmla="*/ 184848 h 3502025"/>
              <a:gd name="connsiteX4" fmla="*/ 1037845 w 1606550"/>
              <a:gd name="connsiteY4" fmla="*/ 114360 h 3502025"/>
              <a:gd name="connsiteX5" fmla="*/ 967357 w 1606550"/>
              <a:gd name="connsiteY5" fmla="*/ 43872 h 3502025"/>
              <a:gd name="connsiteX6" fmla="*/ 223053 w 1606550"/>
              <a:gd name="connsiteY6" fmla="*/ 0 h 3502025"/>
              <a:gd name="connsiteX7" fmla="*/ 1383497 w 1606550"/>
              <a:gd name="connsiteY7" fmla="*/ 0 h 3502025"/>
              <a:gd name="connsiteX8" fmla="*/ 1606550 w 1606550"/>
              <a:gd name="connsiteY8" fmla="*/ 223053 h 3502025"/>
              <a:gd name="connsiteX9" fmla="*/ 1606550 w 1606550"/>
              <a:gd name="connsiteY9" fmla="*/ 3278972 h 3502025"/>
              <a:gd name="connsiteX10" fmla="*/ 1383497 w 1606550"/>
              <a:gd name="connsiteY10" fmla="*/ 3502025 h 3502025"/>
              <a:gd name="connsiteX11" fmla="*/ 223053 w 1606550"/>
              <a:gd name="connsiteY11" fmla="*/ 3502025 h 3502025"/>
              <a:gd name="connsiteX12" fmla="*/ 0 w 1606550"/>
              <a:gd name="connsiteY12" fmla="*/ 3278972 h 3502025"/>
              <a:gd name="connsiteX13" fmla="*/ 0 w 1606550"/>
              <a:gd name="connsiteY13" fmla="*/ 223053 h 3502025"/>
              <a:gd name="connsiteX14" fmla="*/ 223053 w 1606550"/>
              <a:gd name="connsiteY14" fmla="*/ 0 h 350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06550" h="3502025">
                <a:moveTo>
                  <a:pt x="632084" y="43872"/>
                </a:moveTo>
                <a:cubicBezTo>
                  <a:pt x="593155" y="43872"/>
                  <a:pt x="561596" y="75431"/>
                  <a:pt x="561596" y="114360"/>
                </a:cubicBezTo>
                <a:cubicBezTo>
                  <a:pt x="561596" y="153289"/>
                  <a:pt x="593155" y="184848"/>
                  <a:pt x="632084" y="184848"/>
                </a:cubicBezTo>
                <a:lnTo>
                  <a:pt x="967357" y="184848"/>
                </a:lnTo>
                <a:cubicBezTo>
                  <a:pt x="1006286" y="184848"/>
                  <a:pt x="1037845" y="153289"/>
                  <a:pt x="1037845" y="114360"/>
                </a:cubicBezTo>
                <a:cubicBezTo>
                  <a:pt x="1037845" y="75431"/>
                  <a:pt x="1006286" y="43872"/>
                  <a:pt x="967357" y="43872"/>
                </a:cubicBezTo>
                <a:close/>
                <a:moveTo>
                  <a:pt x="223053" y="0"/>
                </a:moveTo>
                <a:lnTo>
                  <a:pt x="1383497" y="0"/>
                </a:lnTo>
                <a:cubicBezTo>
                  <a:pt x="1506686" y="0"/>
                  <a:pt x="1606550" y="99864"/>
                  <a:pt x="1606550" y="223053"/>
                </a:cubicBezTo>
                <a:lnTo>
                  <a:pt x="1606550" y="3278972"/>
                </a:lnTo>
                <a:cubicBezTo>
                  <a:pt x="1606550" y="3402161"/>
                  <a:pt x="1506686" y="3502025"/>
                  <a:pt x="1383497" y="3502025"/>
                </a:cubicBezTo>
                <a:lnTo>
                  <a:pt x="223053" y="3502025"/>
                </a:lnTo>
                <a:cubicBezTo>
                  <a:pt x="99864" y="3502025"/>
                  <a:pt x="0" y="3402161"/>
                  <a:pt x="0" y="3278972"/>
                </a:cubicBezTo>
                <a:lnTo>
                  <a:pt x="0" y="223053"/>
                </a:lnTo>
                <a:cubicBezTo>
                  <a:pt x="0" y="99864"/>
                  <a:pt x="99864" y="0"/>
                  <a:pt x="2230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1C79E70-16FF-3ED7-C10D-17535365FA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47324"/>
            <a:ext cx="8953500" cy="331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800" b="1">
                <a:solidFill>
                  <a:schemeClr val="accent1"/>
                </a:solidFill>
              </a:defRPr>
            </a:lvl2pPr>
            <a:lvl3pPr marL="914400" indent="0">
              <a:buNone/>
              <a:defRPr sz="1600" b="1">
                <a:solidFill>
                  <a:schemeClr val="accent1"/>
                </a:solidFill>
              </a:defRPr>
            </a:lvl3pPr>
            <a:lvl4pPr marL="1371600" indent="0">
              <a:buNone/>
              <a:defRPr sz="1400" b="1">
                <a:solidFill>
                  <a:schemeClr val="accent1"/>
                </a:solidFill>
              </a:defRPr>
            </a:lvl4pPr>
            <a:lvl5pPr marL="1828800" indent="0">
              <a:buNone/>
              <a:defRPr sz="14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FD09E8FB-258C-9137-DB7B-6ED5F3346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250" y="936001"/>
            <a:ext cx="8953499" cy="521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Title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081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6C81A1B9-64B3-A6EF-DE45-2327B5CD7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9010" b="37347"/>
          <a:stretch>
            <a:fillRect/>
          </a:stretch>
        </p:blipFill>
        <p:spPr>
          <a:xfrm>
            <a:off x="4007742" y="-406399"/>
            <a:ext cx="8184258" cy="726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B37A91-2FE9-DC5C-8823-376CCD1AD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16539" b="4094"/>
          <a:stretch>
            <a:fillRect/>
          </a:stretch>
        </p:blipFill>
        <p:spPr>
          <a:xfrm>
            <a:off x="4848829" y="1075610"/>
            <a:ext cx="7343171" cy="578239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610A48-E79E-0F76-BF5A-D64D2838F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409156">
            <a:off x="6888304" y="1777116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5D5EC8C-2576-16F7-3B19-08197D949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09" y="1864192"/>
            <a:ext cx="6724041" cy="34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Statement or Quote Here (use cyan to highlight words)</a:t>
            </a:r>
          </a:p>
        </p:txBody>
      </p:sp>
    </p:spTree>
    <p:extLst>
      <p:ext uri="{BB962C8B-B14F-4D97-AF65-F5344CB8AC3E}">
        <p14:creationId xmlns:p14="http://schemas.microsoft.com/office/powerpoint/2010/main" val="3608534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monitor with a keyboard and mouse&#10;&#10;AI-generated content may be incorrect.">
            <a:extLst>
              <a:ext uri="{FF2B5EF4-FFF2-40B4-BE49-F238E27FC236}">
                <a16:creationId xmlns:a16="http://schemas.microsoft.com/office/drawing/2014/main" id="{D9F95F05-E024-A557-E1A0-8E8BAD117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536"/>
            <a:ext cx="12192000" cy="685800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660904-4A60-4162-3B3E-F75071CE55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7319" y="1300163"/>
            <a:ext cx="6940819" cy="3841750"/>
          </a:xfrm>
          <a:custGeom>
            <a:avLst/>
            <a:gdLst>
              <a:gd name="connsiteX0" fmla="*/ 35626 w 6940819"/>
              <a:gd name="connsiteY0" fmla="*/ 0 h 3841750"/>
              <a:gd name="connsiteX1" fmla="*/ 6851755 w 6940819"/>
              <a:gd name="connsiteY1" fmla="*/ 0 h 3841750"/>
              <a:gd name="connsiteX2" fmla="*/ 6940819 w 6940819"/>
              <a:gd name="connsiteY2" fmla="*/ 3841750 h 3841750"/>
              <a:gd name="connsiteX3" fmla="*/ 0 w 6940819"/>
              <a:gd name="connsiteY3" fmla="*/ 3841750 h 38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0819" h="3841750">
                <a:moveTo>
                  <a:pt x="35626" y="0"/>
                </a:moveTo>
                <a:lnTo>
                  <a:pt x="6851755" y="0"/>
                </a:lnTo>
                <a:lnTo>
                  <a:pt x="6940819" y="3841750"/>
                </a:lnTo>
                <a:lnTo>
                  <a:pt x="0" y="3841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2366C4-C1B1-B2E4-08D9-6BDAA145CF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526" y="943973"/>
            <a:ext cx="4232999" cy="541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Title or statement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C740DAF-1092-D9DE-9E15-C49F6CFF9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4210049" cy="2653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F7CF7E-A48E-0B3D-EC1D-941743A81D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6" y="2215425"/>
            <a:ext cx="4114799" cy="307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/>
              <a:t>Body Text</a:t>
            </a:r>
          </a:p>
        </p:txBody>
      </p:sp>
      <p:pic>
        <p:nvPicPr>
          <p:cNvPr id="16" name="Billede 5">
            <a:extLst>
              <a:ext uri="{FF2B5EF4-FFF2-40B4-BE49-F238E27FC236}">
                <a16:creationId xmlns:a16="http://schemas.microsoft.com/office/drawing/2014/main" id="{477DC024-6DD8-784F-8D7B-ECC18360DC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5575" y="6392545"/>
            <a:ext cx="818509" cy="310770"/>
          </a:xfrm>
          <a:prstGeom prst="rect">
            <a:avLst/>
          </a:prstGeom>
        </p:spPr>
      </p:pic>
      <p:sp>
        <p:nvSpPr>
          <p:cNvPr id="17" name="Tekstfelt 1">
            <a:extLst>
              <a:ext uri="{FF2B5EF4-FFF2-40B4-BE49-F238E27FC236}">
                <a16:creationId xmlns:a16="http://schemas.microsoft.com/office/drawing/2014/main" id="{E9A8E198-4F93-3526-5AE9-3AE769729B64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</p:spTree>
    <p:extLst>
      <p:ext uri="{BB962C8B-B14F-4D97-AF65-F5344CB8AC3E}">
        <p14:creationId xmlns:p14="http://schemas.microsoft.com/office/powerpoint/2010/main" val="3810258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2">
            <a:extLst>
              <a:ext uri="{FF2B5EF4-FFF2-40B4-BE49-F238E27FC236}">
                <a16:creationId xmlns:a16="http://schemas.microsoft.com/office/drawing/2014/main" id="{68264FFB-F441-EB0C-A22B-26E362E53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27650" y="936001"/>
            <a:ext cx="11336700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Brand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FE4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Icons</a:t>
            </a:r>
          </a:p>
        </p:txBody>
      </p:sp>
      <p:pic>
        <p:nvPicPr>
          <p:cNvPr id="96" name="Graphic 95" descr="Alarm Ringing outline">
            <a:extLst>
              <a:ext uri="{FF2B5EF4-FFF2-40B4-BE49-F238E27FC236}">
                <a16:creationId xmlns:a16="http://schemas.microsoft.com/office/drawing/2014/main" id="{56162E39-6EB4-CD6B-ED7E-F1EBE4A43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872" y="1735618"/>
            <a:ext cx="365126" cy="365126"/>
          </a:xfrm>
          <a:prstGeom prst="rect">
            <a:avLst/>
          </a:prstGeom>
        </p:spPr>
      </p:pic>
      <p:pic>
        <p:nvPicPr>
          <p:cNvPr id="97" name="Graphic 96" descr="Checkmark with solid fill">
            <a:extLst>
              <a:ext uri="{FF2B5EF4-FFF2-40B4-BE49-F238E27FC236}">
                <a16:creationId xmlns:a16="http://schemas.microsoft.com/office/drawing/2014/main" id="{2CCECA4B-DD65-7CBA-9244-358006A0E3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28" y="1735618"/>
            <a:ext cx="365126" cy="365126"/>
          </a:xfrm>
          <a:prstGeom prst="rect">
            <a:avLst/>
          </a:prstGeom>
        </p:spPr>
      </p:pic>
      <p:pic>
        <p:nvPicPr>
          <p:cNvPr id="98" name="Graphic 97" descr="Checkmark outline">
            <a:extLst>
              <a:ext uri="{FF2B5EF4-FFF2-40B4-BE49-F238E27FC236}">
                <a16:creationId xmlns:a16="http://schemas.microsoft.com/office/drawing/2014/main" id="{5A091F16-068E-8F15-E900-D562C45AA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584" y="1735618"/>
            <a:ext cx="365126" cy="365126"/>
          </a:xfrm>
          <a:prstGeom prst="rect">
            <a:avLst/>
          </a:prstGeom>
        </p:spPr>
      </p:pic>
      <p:pic>
        <p:nvPicPr>
          <p:cNvPr id="99" name="Graphic 98" descr="Close with solid fill">
            <a:extLst>
              <a:ext uri="{FF2B5EF4-FFF2-40B4-BE49-F238E27FC236}">
                <a16:creationId xmlns:a16="http://schemas.microsoft.com/office/drawing/2014/main" id="{AD35A5A8-70BC-B19C-B4B8-F8248F3A3F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6440" y="1735618"/>
            <a:ext cx="365126" cy="365126"/>
          </a:xfrm>
          <a:prstGeom prst="rect">
            <a:avLst/>
          </a:prstGeom>
        </p:spPr>
      </p:pic>
      <p:pic>
        <p:nvPicPr>
          <p:cNvPr id="100" name="Graphic 99" descr="Close outline">
            <a:extLst>
              <a:ext uri="{FF2B5EF4-FFF2-40B4-BE49-F238E27FC236}">
                <a16:creationId xmlns:a16="http://schemas.microsoft.com/office/drawing/2014/main" id="{B0006892-483C-9152-C1C1-2B46EE3F25B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2296" y="1735618"/>
            <a:ext cx="365126" cy="365126"/>
          </a:xfrm>
          <a:prstGeom prst="rect">
            <a:avLst/>
          </a:prstGeom>
        </p:spPr>
      </p:pic>
      <p:pic>
        <p:nvPicPr>
          <p:cNvPr id="101" name="Graphic 100" descr="History with solid fill">
            <a:extLst>
              <a:ext uri="{FF2B5EF4-FFF2-40B4-BE49-F238E27FC236}">
                <a16:creationId xmlns:a16="http://schemas.microsoft.com/office/drawing/2014/main" id="{281FDC2E-03C7-8171-3AC3-5F94EA28A59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8152" y="1735618"/>
            <a:ext cx="365126" cy="365126"/>
          </a:xfrm>
          <a:prstGeom prst="rect">
            <a:avLst/>
          </a:prstGeom>
        </p:spPr>
      </p:pic>
      <p:pic>
        <p:nvPicPr>
          <p:cNvPr id="102" name="Graphic 101" descr="History outline">
            <a:extLst>
              <a:ext uri="{FF2B5EF4-FFF2-40B4-BE49-F238E27FC236}">
                <a16:creationId xmlns:a16="http://schemas.microsoft.com/office/drawing/2014/main" id="{D7ACA7BB-868C-45A6-1CC5-D67ECB7E35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4008" y="1735618"/>
            <a:ext cx="365126" cy="365126"/>
          </a:xfrm>
          <a:prstGeom prst="rect">
            <a:avLst/>
          </a:prstGeom>
        </p:spPr>
      </p:pic>
      <p:pic>
        <p:nvPicPr>
          <p:cNvPr id="103" name="Graphic 102" descr="Refresh outline">
            <a:extLst>
              <a:ext uri="{FF2B5EF4-FFF2-40B4-BE49-F238E27FC236}">
                <a16:creationId xmlns:a16="http://schemas.microsoft.com/office/drawing/2014/main" id="{CB76B04C-5DD6-58CB-3B41-45FC2DC9094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49864" y="1735618"/>
            <a:ext cx="365126" cy="365126"/>
          </a:xfrm>
          <a:prstGeom prst="rect">
            <a:avLst/>
          </a:prstGeom>
        </p:spPr>
      </p:pic>
      <p:pic>
        <p:nvPicPr>
          <p:cNvPr id="104" name="Graphic 103" descr="Repeat outline">
            <a:extLst>
              <a:ext uri="{FF2B5EF4-FFF2-40B4-BE49-F238E27FC236}">
                <a16:creationId xmlns:a16="http://schemas.microsoft.com/office/drawing/2014/main" id="{0E210B6E-BB03-8159-3E3E-300759A8FA4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95720" y="1735618"/>
            <a:ext cx="365126" cy="365126"/>
          </a:xfrm>
          <a:prstGeom prst="rect">
            <a:avLst/>
          </a:prstGeom>
        </p:spPr>
      </p:pic>
      <p:pic>
        <p:nvPicPr>
          <p:cNvPr id="105" name="Graphic 104" descr="Share with solid fill">
            <a:extLst>
              <a:ext uri="{FF2B5EF4-FFF2-40B4-BE49-F238E27FC236}">
                <a16:creationId xmlns:a16="http://schemas.microsoft.com/office/drawing/2014/main" id="{7E69CA3D-B1B4-57F6-92D3-66AEF361C7D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41576" y="1735618"/>
            <a:ext cx="365126" cy="365126"/>
          </a:xfrm>
          <a:prstGeom prst="rect">
            <a:avLst/>
          </a:prstGeom>
        </p:spPr>
      </p:pic>
      <p:pic>
        <p:nvPicPr>
          <p:cNvPr id="106" name="Graphic 105" descr="Share outline">
            <a:extLst>
              <a:ext uri="{FF2B5EF4-FFF2-40B4-BE49-F238E27FC236}">
                <a16:creationId xmlns:a16="http://schemas.microsoft.com/office/drawing/2014/main" id="{B7B5D1D1-8A50-6484-A320-5AFD372778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87432" y="1735618"/>
            <a:ext cx="365126" cy="365126"/>
          </a:xfrm>
          <a:prstGeom prst="rect">
            <a:avLst/>
          </a:prstGeom>
        </p:spPr>
      </p:pic>
      <p:pic>
        <p:nvPicPr>
          <p:cNvPr id="107" name="Graphic 106" descr="Wi-Fi with solid fill">
            <a:extLst>
              <a:ext uri="{FF2B5EF4-FFF2-40B4-BE49-F238E27FC236}">
                <a16:creationId xmlns:a16="http://schemas.microsoft.com/office/drawing/2014/main" id="{0962AF4A-D63A-F47E-0B3E-3C3CBCCC1AB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33288" y="1735618"/>
            <a:ext cx="365126" cy="365126"/>
          </a:xfrm>
          <a:prstGeom prst="rect">
            <a:avLst/>
          </a:prstGeom>
        </p:spPr>
      </p:pic>
      <p:pic>
        <p:nvPicPr>
          <p:cNvPr id="108" name="Graphic 107" descr="Wi-Fi outline">
            <a:extLst>
              <a:ext uri="{FF2B5EF4-FFF2-40B4-BE49-F238E27FC236}">
                <a16:creationId xmlns:a16="http://schemas.microsoft.com/office/drawing/2014/main" id="{05DBE206-8CDB-83D7-CD0D-704B5A2D49E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79144" y="1735618"/>
            <a:ext cx="365126" cy="365126"/>
          </a:xfrm>
          <a:prstGeom prst="rect">
            <a:avLst/>
          </a:prstGeom>
        </p:spPr>
      </p:pic>
      <p:pic>
        <p:nvPicPr>
          <p:cNvPr id="109" name="Graphic 108" descr="Wireless with solid fill">
            <a:extLst>
              <a:ext uri="{FF2B5EF4-FFF2-40B4-BE49-F238E27FC236}">
                <a16:creationId xmlns:a16="http://schemas.microsoft.com/office/drawing/2014/main" id="{275DFE91-1F68-0A54-0AC6-065AC5D46AE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25000" y="1735618"/>
            <a:ext cx="365126" cy="365126"/>
          </a:xfrm>
          <a:prstGeom prst="rect">
            <a:avLst/>
          </a:prstGeom>
        </p:spPr>
      </p:pic>
      <p:pic>
        <p:nvPicPr>
          <p:cNvPr id="110" name="Graphic 109" descr="Wireless outline">
            <a:extLst>
              <a:ext uri="{FF2B5EF4-FFF2-40B4-BE49-F238E27FC236}">
                <a16:creationId xmlns:a16="http://schemas.microsoft.com/office/drawing/2014/main" id="{A7EA313D-D4CC-3A77-2BC8-C62D9F8B24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70856" y="1735618"/>
            <a:ext cx="365126" cy="365126"/>
          </a:xfrm>
          <a:prstGeom prst="rect">
            <a:avLst/>
          </a:prstGeom>
        </p:spPr>
      </p:pic>
      <p:pic>
        <p:nvPicPr>
          <p:cNvPr id="111" name="Graphic 110" descr="Badge Tick1 with solid fill">
            <a:extLst>
              <a:ext uri="{FF2B5EF4-FFF2-40B4-BE49-F238E27FC236}">
                <a16:creationId xmlns:a16="http://schemas.microsoft.com/office/drawing/2014/main" id="{2436F4C2-1111-32EE-08D2-53014A3EFF3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16712" y="1735618"/>
            <a:ext cx="365126" cy="365126"/>
          </a:xfrm>
          <a:prstGeom prst="rect">
            <a:avLst/>
          </a:prstGeom>
        </p:spPr>
      </p:pic>
      <p:pic>
        <p:nvPicPr>
          <p:cNvPr id="112" name="Graphic 111" descr="Badge Tick1 outline">
            <a:extLst>
              <a:ext uri="{FF2B5EF4-FFF2-40B4-BE49-F238E27FC236}">
                <a16:creationId xmlns:a16="http://schemas.microsoft.com/office/drawing/2014/main" id="{026ACCEE-5377-D997-87B3-F04682A055F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62568" y="1735618"/>
            <a:ext cx="365126" cy="365126"/>
          </a:xfrm>
          <a:prstGeom prst="rect">
            <a:avLst/>
          </a:prstGeom>
        </p:spPr>
      </p:pic>
      <p:pic>
        <p:nvPicPr>
          <p:cNvPr id="113" name="Graphic 112" descr="Rating 3 Star with solid fill">
            <a:extLst>
              <a:ext uri="{FF2B5EF4-FFF2-40B4-BE49-F238E27FC236}">
                <a16:creationId xmlns:a16="http://schemas.microsoft.com/office/drawing/2014/main" id="{41475C9E-C3AF-E172-824C-959A9B71F16F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08424" y="1735618"/>
            <a:ext cx="365126" cy="365126"/>
          </a:xfrm>
          <a:prstGeom prst="rect">
            <a:avLst/>
          </a:prstGeom>
        </p:spPr>
      </p:pic>
      <p:pic>
        <p:nvPicPr>
          <p:cNvPr id="114" name="Graphic 113" descr="Rating 3 Star outline">
            <a:extLst>
              <a:ext uri="{FF2B5EF4-FFF2-40B4-BE49-F238E27FC236}">
                <a16:creationId xmlns:a16="http://schemas.microsoft.com/office/drawing/2014/main" id="{F4FE128E-B0C5-4FC0-D647-8468841F7866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54280" y="1735618"/>
            <a:ext cx="365126" cy="365126"/>
          </a:xfrm>
          <a:prstGeom prst="rect">
            <a:avLst/>
          </a:prstGeom>
        </p:spPr>
      </p:pic>
      <p:pic>
        <p:nvPicPr>
          <p:cNvPr id="115" name="Graphic 114" descr="Water with solid fill">
            <a:extLst>
              <a:ext uri="{FF2B5EF4-FFF2-40B4-BE49-F238E27FC236}">
                <a16:creationId xmlns:a16="http://schemas.microsoft.com/office/drawing/2014/main" id="{2A7DAC87-ED69-2C02-7749-8553A30AF05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618184" y="1735618"/>
            <a:ext cx="365126" cy="365126"/>
          </a:xfrm>
          <a:prstGeom prst="rect">
            <a:avLst/>
          </a:prstGeom>
        </p:spPr>
      </p:pic>
      <p:pic>
        <p:nvPicPr>
          <p:cNvPr id="116" name="Graphic 115" descr="Water outline">
            <a:extLst>
              <a:ext uri="{FF2B5EF4-FFF2-40B4-BE49-F238E27FC236}">
                <a16:creationId xmlns:a16="http://schemas.microsoft.com/office/drawing/2014/main" id="{A980595B-EEC5-2D6C-1752-6EE0E71F3A70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982088" y="1735618"/>
            <a:ext cx="365126" cy="365126"/>
          </a:xfrm>
          <a:prstGeom prst="rect">
            <a:avLst/>
          </a:prstGeom>
        </p:spPr>
      </p:pic>
      <p:pic>
        <p:nvPicPr>
          <p:cNvPr id="117" name="Graphic 116" descr="Venn diagram with solid fill">
            <a:extLst>
              <a:ext uri="{FF2B5EF4-FFF2-40B4-BE49-F238E27FC236}">
                <a16:creationId xmlns:a16="http://schemas.microsoft.com/office/drawing/2014/main" id="{FAA3A9A0-8A7A-4C32-90E4-E1B4A7314E6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442709" y="1735618"/>
            <a:ext cx="365126" cy="365126"/>
          </a:xfrm>
          <a:prstGeom prst="rect">
            <a:avLst/>
          </a:prstGeom>
        </p:spPr>
      </p:pic>
      <p:pic>
        <p:nvPicPr>
          <p:cNvPr id="118" name="Graphic 117" descr="Venn diagram outline">
            <a:extLst>
              <a:ext uri="{FF2B5EF4-FFF2-40B4-BE49-F238E27FC236}">
                <a16:creationId xmlns:a16="http://schemas.microsoft.com/office/drawing/2014/main" id="{42A9D9AA-BC35-B5CB-E83C-F6195664FA8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619406" y="2343147"/>
            <a:ext cx="365126" cy="365126"/>
          </a:xfrm>
          <a:prstGeom prst="rect">
            <a:avLst/>
          </a:prstGeom>
        </p:spPr>
      </p:pic>
      <p:pic>
        <p:nvPicPr>
          <p:cNvPr id="119" name="Graphic 118" descr="Atom with solid fill">
            <a:extLst>
              <a:ext uri="{FF2B5EF4-FFF2-40B4-BE49-F238E27FC236}">
                <a16:creationId xmlns:a16="http://schemas.microsoft.com/office/drawing/2014/main" id="{9A1E17F2-EC8C-ED51-CB39-7A50F6C17422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77583" y="2950676"/>
            <a:ext cx="365126" cy="365126"/>
          </a:xfrm>
          <a:prstGeom prst="rect">
            <a:avLst/>
          </a:prstGeom>
        </p:spPr>
      </p:pic>
      <p:pic>
        <p:nvPicPr>
          <p:cNvPr id="120" name="Graphic 119" descr="Atom outline">
            <a:extLst>
              <a:ext uri="{FF2B5EF4-FFF2-40B4-BE49-F238E27FC236}">
                <a16:creationId xmlns:a16="http://schemas.microsoft.com/office/drawing/2014/main" id="{D8F24974-FE8A-B5ED-ED25-9B888A88E419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43701" y="2950676"/>
            <a:ext cx="365126" cy="365126"/>
          </a:xfrm>
          <a:prstGeom prst="rect">
            <a:avLst/>
          </a:prstGeom>
        </p:spPr>
      </p:pic>
      <p:pic>
        <p:nvPicPr>
          <p:cNvPr id="121" name="Graphic 120" descr="Beaker with solid fill">
            <a:extLst>
              <a:ext uri="{FF2B5EF4-FFF2-40B4-BE49-F238E27FC236}">
                <a16:creationId xmlns:a16="http://schemas.microsoft.com/office/drawing/2014/main" id="{99022CF3-BDDA-0220-AE72-129AA018EC8E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94060" y="2343147"/>
            <a:ext cx="365126" cy="365126"/>
          </a:xfrm>
          <a:prstGeom prst="rect">
            <a:avLst/>
          </a:prstGeom>
        </p:spPr>
      </p:pic>
      <p:pic>
        <p:nvPicPr>
          <p:cNvPr id="122" name="Graphic 121" descr="Beaker outline">
            <a:extLst>
              <a:ext uri="{FF2B5EF4-FFF2-40B4-BE49-F238E27FC236}">
                <a16:creationId xmlns:a16="http://schemas.microsoft.com/office/drawing/2014/main" id="{C27D600B-2454-7862-36D7-9977A72FA55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442709" y="2343147"/>
            <a:ext cx="365126" cy="365126"/>
          </a:xfrm>
          <a:prstGeom prst="rect">
            <a:avLst/>
          </a:prstGeom>
        </p:spPr>
      </p:pic>
      <p:pic>
        <p:nvPicPr>
          <p:cNvPr id="123" name="Graphic 122" descr="Books with solid fill">
            <a:extLst>
              <a:ext uri="{FF2B5EF4-FFF2-40B4-BE49-F238E27FC236}">
                <a16:creationId xmlns:a16="http://schemas.microsoft.com/office/drawing/2014/main" id="{B528CB61-06DC-B8BB-BFBB-9BF90F3EA85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27650" y="2343147"/>
            <a:ext cx="365126" cy="365126"/>
          </a:xfrm>
          <a:prstGeom prst="rect">
            <a:avLst/>
          </a:prstGeom>
        </p:spPr>
      </p:pic>
      <p:pic>
        <p:nvPicPr>
          <p:cNvPr id="124" name="Graphic 123" descr="Books outline">
            <a:extLst>
              <a:ext uri="{FF2B5EF4-FFF2-40B4-BE49-F238E27FC236}">
                <a16:creationId xmlns:a16="http://schemas.microsoft.com/office/drawing/2014/main" id="{2DFD2658-5F8B-D741-E7B3-EEBC9D3A8E09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73506" y="2343147"/>
            <a:ext cx="365126" cy="365126"/>
          </a:xfrm>
          <a:prstGeom prst="rect">
            <a:avLst/>
          </a:prstGeom>
        </p:spPr>
      </p:pic>
      <p:pic>
        <p:nvPicPr>
          <p:cNvPr id="125" name="Graphic 124" descr="Test tubes with solid fill">
            <a:extLst>
              <a:ext uri="{FF2B5EF4-FFF2-40B4-BE49-F238E27FC236}">
                <a16:creationId xmlns:a16="http://schemas.microsoft.com/office/drawing/2014/main" id="{CE98FA0F-473A-C55E-E097-8C9F5DB6697E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519362" y="2343147"/>
            <a:ext cx="365126" cy="365126"/>
          </a:xfrm>
          <a:prstGeom prst="rect">
            <a:avLst/>
          </a:prstGeom>
        </p:spPr>
      </p:pic>
      <p:pic>
        <p:nvPicPr>
          <p:cNvPr id="126" name="Graphic 125" descr="Test tubes outline">
            <a:extLst>
              <a:ext uri="{FF2B5EF4-FFF2-40B4-BE49-F238E27FC236}">
                <a16:creationId xmlns:a16="http://schemas.microsoft.com/office/drawing/2014/main" id="{A74555E6-4752-5667-F4B1-8C47AFA56E4D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65218" y="2343147"/>
            <a:ext cx="365126" cy="365126"/>
          </a:xfrm>
          <a:prstGeom prst="rect">
            <a:avLst/>
          </a:prstGeom>
        </p:spPr>
      </p:pic>
      <p:pic>
        <p:nvPicPr>
          <p:cNvPr id="127" name="Graphic 126" descr="Scientist female with solid fill">
            <a:extLst>
              <a:ext uri="{FF2B5EF4-FFF2-40B4-BE49-F238E27FC236}">
                <a16:creationId xmlns:a16="http://schemas.microsoft.com/office/drawing/2014/main" id="{66A4EE0B-1565-9CA8-87E4-484DF113986C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611074" y="2343147"/>
            <a:ext cx="365126" cy="365126"/>
          </a:xfrm>
          <a:prstGeom prst="rect">
            <a:avLst/>
          </a:prstGeom>
        </p:spPr>
      </p:pic>
      <p:pic>
        <p:nvPicPr>
          <p:cNvPr id="128" name="Graphic 127" descr="Scientist female outline">
            <a:extLst>
              <a:ext uri="{FF2B5EF4-FFF2-40B4-BE49-F238E27FC236}">
                <a16:creationId xmlns:a16="http://schemas.microsoft.com/office/drawing/2014/main" id="{84F0ACAD-2EA7-FB10-DADE-0E1EF3ADD42F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156930" y="2343147"/>
            <a:ext cx="365126" cy="365126"/>
          </a:xfrm>
          <a:prstGeom prst="rect">
            <a:avLst/>
          </a:prstGeom>
        </p:spPr>
      </p:pic>
      <p:pic>
        <p:nvPicPr>
          <p:cNvPr id="129" name="Graphic 128" descr="Scientist male with solid fill">
            <a:extLst>
              <a:ext uri="{FF2B5EF4-FFF2-40B4-BE49-F238E27FC236}">
                <a16:creationId xmlns:a16="http://schemas.microsoft.com/office/drawing/2014/main" id="{6A0DEF34-AE18-C4CD-B123-8565A8D0D538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702786" y="2343147"/>
            <a:ext cx="365126" cy="365126"/>
          </a:xfrm>
          <a:prstGeom prst="rect">
            <a:avLst/>
          </a:prstGeom>
        </p:spPr>
      </p:pic>
      <p:pic>
        <p:nvPicPr>
          <p:cNvPr id="130" name="Graphic 129" descr="Scientist male outline">
            <a:extLst>
              <a:ext uri="{FF2B5EF4-FFF2-40B4-BE49-F238E27FC236}">
                <a16:creationId xmlns:a16="http://schemas.microsoft.com/office/drawing/2014/main" id="{45686C3A-47C0-33B0-0BD3-B9859979FC07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248642" y="2343147"/>
            <a:ext cx="365126" cy="365126"/>
          </a:xfrm>
          <a:prstGeom prst="rect">
            <a:avLst/>
          </a:prstGeom>
        </p:spPr>
      </p:pic>
      <p:pic>
        <p:nvPicPr>
          <p:cNvPr id="131" name="Graphic 130" descr="Heart with solid fill">
            <a:extLst>
              <a:ext uri="{FF2B5EF4-FFF2-40B4-BE49-F238E27FC236}">
                <a16:creationId xmlns:a16="http://schemas.microsoft.com/office/drawing/2014/main" id="{72A5CC94-DF7B-C646-C11D-4FC4A4AE897D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794498" y="2343147"/>
            <a:ext cx="365126" cy="365126"/>
          </a:xfrm>
          <a:prstGeom prst="rect">
            <a:avLst/>
          </a:prstGeom>
        </p:spPr>
      </p:pic>
      <p:pic>
        <p:nvPicPr>
          <p:cNvPr id="132" name="Graphic 131" descr="Lightning bolt with solid fill">
            <a:extLst>
              <a:ext uri="{FF2B5EF4-FFF2-40B4-BE49-F238E27FC236}">
                <a16:creationId xmlns:a16="http://schemas.microsoft.com/office/drawing/2014/main" id="{A1EFBBC6-793A-1954-FA59-0CCB28C773D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340354" y="2343147"/>
            <a:ext cx="365126" cy="365126"/>
          </a:xfrm>
          <a:prstGeom prst="rect">
            <a:avLst/>
          </a:prstGeom>
        </p:spPr>
      </p:pic>
      <p:pic>
        <p:nvPicPr>
          <p:cNvPr id="133" name="Graphic 132" descr="Lightning bolt outline">
            <a:extLst>
              <a:ext uri="{FF2B5EF4-FFF2-40B4-BE49-F238E27FC236}">
                <a16:creationId xmlns:a16="http://schemas.microsoft.com/office/drawing/2014/main" id="{45C7D18E-13D0-C07E-AF09-F87A6C81BF0E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886210" y="2343147"/>
            <a:ext cx="365126" cy="365126"/>
          </a:xfrm>
          <a:prstGeom prst="rect">
            <a:avLst/>
          </a:prstGeom>
        </p:spPr>
      </p:pic>
      <p:pic>
        <p:nvPicPr>
          <p:cNvPr id="134" name="Graphic 133" descr="New with solid fill">
            <a:extLst>
              <a:ext uri="{FF2B5EF4-FFF2-40B4-BE49-F238E27FC236}">
                <a16:creationId xmlns:a16="http://schemas.microsoft.com/office/drawing/2014/main" id="{B1ED1E45-B94A-5322-E054-4761C1FB1964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432066" y="2343147"/>
            <a:ext cx="365126" cy="365126"/>
          </a:xfrm>
          <a:prstGeom prst="rect">
            <a:avLst/>
          </a:prstGeom>
        </p:spPr>
      </p:pic>
      <p:pic>
        <p:nvPicPr>
          <p:cNvPr id="135" name="Graphic 134" descr="New outline">
            <a:extLst>
              <a:ext uri="{FF2B5EF4-FFF2-40B4-BE49-F238E27FC236}">
                <a16:creationId xmlns:a16="http://schemas.microsoft.com/office/drawing/2014/main" id="{B27B35D8-244A-1A0F-B0C0-D098F20C3988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977922" y="2343147"/>
            <a:ext cx="365126" cy="365126"/>
          </a:xfrm>
          <a:prstGeom prst="rect">
            <a:avLst/>
          </a:prstGeom>
        </p:spPr>
      </p:pic>
      <p:pic>
        <p:nvPicPr>
          <p:cNvPr id="136" name="Graphic 135" descr="Thumbs Down with solid fill">
            <a:extLst>
              <a:ext uri="{FF2B5EF4-FFF2-40B4-BE49-F238E27FC236}">
                <a16:creationId xmlns:a16="http://schemas.microsoft.com/office/drawing/2014/main" id="{633FDB69-5DB3-6B32-B18A-068AA205C7C6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523778" y="2343147"/>
            <a:ext cx="365126" cy="365126"/>
          </a:xfrm>
          <a:prstGeom prst="rect">
            <a:avLst/>
          </a:prstGeom>
        </p:spPr>
      </p:pic>
      <p:pic>
        <p:nvPicPr>
          <p:cNvPr id="137" name="Graphic 136" descr="Thumbs Down outline">
            <a:extLst>
              <a:ext uri="{FF2B5EF4-FFF2-40B4-BE49-F238E27FC236}">
                <a16:creationId xmlns:a16="http://schemas.microsoft.com/office/drawing/2014/main" id="{ED0CDB41-0243-50A9-6F01-0FC1B4CCAF5B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69634" y="2343147"/>
            <a:ext cx="365126" cy="365126"/>
          </a:xfrm>
          <a:prstGeom prst="rect">
            <a:avLst/>
          </a:prstGeom>
        </p:spPr>
      </p:pic>
      <p:pic>
        <p:nvPicPr>
          <p:cNvPr id="138" name="Graphic 137" descr="Thumbs up sign with solid fill">
            <a:extLst>
              <a:ext uri="{FF2B5EF4-FFF2-40B4-BE49-F238E27FC236}">
                <a16:creationId xmlns:a16="http://schemas.microsoft.com/office/drawing/2014/main" id="{84C2D7CE-146C-68A0-D7A7-287847A4B6EA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615490" y="2343147"/>
            <a:ext cx="365126" cy="365126"/>
          </a:xfrm>
          <a:prstGeom prst="rect">
            <a:avLst/>
          </a:prstGeom>
        </p:spPr>
      </p:pic>
      <p:pic>
        <p:nvPicPr>
          <p:cNvPr id="139" name="Graphic 138" descr="Thumbs up sign outline">
            <a:extLst>
              <a:ext uri="{FF2B5EF4-FFF2-40B4-BE49-F238E27FC236}">
                <a16:creationId xmlns:a16="http://schemas.microsoft.com/office/drawing/2014/main" id="{F92070EC-0340-EC56-C4B6-B0A2CABBC67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161346" y="2343147"/>
            <a:ext cx="365126" cy="365126"/>
          </a:xfrm>
          <a:prstGeom prst="rect">
            <a:avLst/>
          </a:prstGeom>
        </p:spPr>
      </p:pic>
      <p:pic>
        <p:nvPicPr>
          <p:cNvPr id="140" name="Graphic 139" descr="Water with solid fill">
            <a:extLst>
              <a:ext uri="{FF2B5EF4-FFF2-40B4-BE49-F238E27FC236}">
                <a16:creationId xmlns:a16="http://schemas.microsoft.com/office/drawing/2014/main" id="{C84E6E7E-AE74-546E-C69B-C42DAF4BEDE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707202" y="2343147"/>
            <a:ext cx="365126" cy="365126"/>
          </a:xfrm>
          <a:prstGeom prst="rect">
            <a:avLst/>
          </a:prstGeom>
        </p:spPr>
      </p:pic>
      <p:pic>
        <p:nvPicPr>
          <p:cNvPr id="141" name="Graphic 140" descr="Water outline">
            <a:extLst>
              <a:ext uri="{FF2B5EF4-FFF2-40B4-BE49-F238E27FC236}">
                <a16:creationId xmlns:a16="http://schemas.microsoft.com/office/drawing/2014/main" id="{3408D142-D252-BD9B-6B66-6342691368A5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53058" y="2343147"/>
            <a:ext cx="365126" cy="365126"/>
          </a:xfrm>
          <a:prstGeom prst="rect">
            <a:avLst/>
          </a:prstGeom>
        </p:spPr>
      </p:pic>
      <p:pic>
        <p:nvPicPr>
          <p:cNvPr id="142" name="Graphic 141" descr="Blueprint with solid fill">
            <a:extLst>
              <a:ext uri="{FF2B5EF4-FFF2-40B4-BE49-F238E27FC236}">
                <a16:creationId xmlns:a16="http://schemas.microsoft.com/office/drawing/2014/main" id="{0E33343F-1A36-9D66-C23C-3CD1967C077C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427650" y="2950676"/>
            <a:ext cx="365126" cy="365126"/>
          </a:xfrm>
          <a:prstGeom prst="rect">
            <a:avLst/>
          </a:prstGeom>
        </p:spPr>
      </p:pic>
      <p:pic>
        <p:nvPicPr>
          <p:cNvPr id="143" name="Graphic 142" descr="Blueprint outline">
            <a:extLst>
              <a:ext uri="{FF2B5EF4-FFF2-40B4-BE49-F238E27FC236}">
                <a16:creationId xmlns:a16="http://schemas.microsoft.com/office/drawing/2014/main" id="{968C9E28-FC83-E131-485D-0C4A652F835C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73506" y="2950676"/>
            <a:ext cx="365126" cy="365126"/>
          </a:xfrm>
          <a:prstGeom prst="rect">
            <a:avLst/>
          </a:prstGeom>
        </p:spPr>
      </p:pic>
      <p:pic>
        <p:nvPicPr>
          <p:cNvPr id="144" name="Graphic 143" descr="Triangle Ruler with solid fill">
            <a:extLst>
              <a:ext uri="{FF2B5EF4-FFF2-40B4-BE49-F238E27FC236}">
                <a16:creationId xmlns:a16="http://schemas.microsoft.com/office/drawing/2014/main" id="{D0117A36-52EE-F6DE-23B8-56C66189D8F5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519362" y="2950676"/>
            <a:ext cx="365126" cy="365126"/>
          </a:xfrm>
          <a:prstGeom prst="rect">
            <a:avLst/>
          </a:prstGeom>
        </p:spPr>
      </p:pic>
      <p:pic>
        <p:nvPicPr>
          <p:cNvPr id="145" name="Graphic 144" descr="Triangle Ruler outline">
            <a:extLst>
              <a:ext uri="{FF2B5EF4-FFF2-40B4-BE49-F238E27FC236}">
                <a16:creationId xmlns:a16="http://schemas.microsoft.com/office/drawing/2014/main" id="{32BF5ABA-D129-3898-02DB-EB13173A5BBC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065218" y="2950676"/>
            <a:ext cx="365126" cy="365126"/>
          </a:xfrm>
          <a:prstGeom prst="rect">
            <a:avLst/>
          </a:prstGeom>
        </p:spPr>
      </p:pic>
      <p:pic>
        <p:nvPicPr>
          <p:cNvPr id="146" name="Graphic 145" descr="Puzzle pieces with solid fill">
            <a:extLst>
              <a:ext uri="{FF2B5EF4-FFF2-40B4-BE49-F238E27FC236}">
                <a16:creationId xmlns:a16="http://schemas.microsoft.com/office/drawing/2014/main" id="{814D8D97-5BA4-9F76-D6CF-2D0D0B3517D1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2611074" y="2950676"/>
            <a:ext cx="365126" cy="365126"/>
          </a:xfrm>
          <a:prstGeom prst="rect">
            <a:avLst/>
          </a:prstGeom>
        </p:spPr>
      </p:pic>
      <p:pic>
        <p:nvPicPr>
          <p:cNvPr id="147" name="Graphic 146" descr="Puzzle pieces outline">
            <a:extLst>
              <a:ext uri="{FF2B5EF4-FFF2-40B4-BE49-F238E27FC236}">
                <a16:creationId xmlns:a16="http://schemas.microsoft.com/office/drawing/2014/main" id="{CE43D31D-EC01-F3C3-FCE7-FE1E1EDADF63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156930" y="2950676"/>
            <a:ext cx="365126" cy="365126"/>
          </a:xfrm>
          <a:prstGeom prst="rect">
            <a:avLst/>
          </a:prstGeom>
        </p:spPr>
      </p:pic>
      <p:pic>
        <p:nvPicPr>
          <p:cNvPr id="148" name="Graphic 147" descr="Arrow circle with solid fill">
            <a:extLst>
              <a:ext uri="{FF2B5EF4-FFF2-40B4-BE49-F238E27FC236}">
                <a16:creationId xmlns:a16="http://schemas.microsoft.com/office/drawing/2014/main" id="{18E9AA4B-51E9-66CE-E429-EA3922D9B90A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3702786" y="2950676"/>
            <a:ext cx="365126" cy="365126"/>
          </a:xfrm>
          <a:prstGeom prst="rect">
            <a:avLst/>
          </a:prstGeom>
        </p:spPr>
      </p:pic>
      <p:pic>
        <p:nvPicPr>
          <p:cNvPr id="149" name="Graphic 148" descr="Arrow circle outline">
            <a:extLst>
              <a:ext uri="{FF2B5EF4-FFF2-40B4-BE49-F238E27FC236}">
                <a16:creationId xmlns:a16="http://schemas.microsoft.com/office/drawing/2014/main" id="{97E41D8A-6C03-E5A1-FAB7-7215CF4C227F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248642" y="2950676"/>
            <a:ext cx="365126" cy="365126"/>
          </a:xfrm>
          <a:prstGeom prst="rect">
            <a:avLst/>
          </a:prstGeom>
        </p:spPr>
      </p:pic>
      <p:pic>
        <p:nvPicPr>
          <p:cNvPr id="150" name="Graphic 149" descr="Circles with arrows with solid fill">
            <a:extLst>
              <a:ext uri="{FF2B5EF4-FFF2-40B4-BE49-F238E27FC236}">
                <a16:creationId xmlns:a16="http://schemas.microsoft.com/office/drawing/2014/main" id="{5DCC7A18-7D6C-DF22-E493-CDB1365D3971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794498" y="2950676"/>
            <a:ext cx="365126" cy="365126"/>
          </a:xfrm>
          <a:prstGeom prst="rect">
            <a:avLst/>
          </a:prstGeom>
        </p:spPr>
      </p:pic>
      <p:pic>
        <p:nvPicPr>
          <p:cNvPr id="151" name="Graphic 150" descr="Circles with arrows outline">
            <a:extLst>
              <a:ext uri="{FF2B5EF4-FFF2-40B4-BE49-F238E27FC236}">
                <a16:creationId xmlns:a16="http://schemas.microsoft.com/office/drawing/2014/main" id="{DE90A62D-5914-F4AC-915C-FDC4B56A368C}"/>
              </a:ext>
            </a:extLst>
          </p:cNvPr>
          <p:cNvPicPr>
            <a:picLocks noChangeAspect="1"/>
          </p:cNvPicPr>
          <p:nvPr userDrawn="1"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340354" y="2950676"/>
            <a:ext cx="365126" cy="365126"/>
          </a:xfrm>
          <a:prstGeom prst="rect">
            <a:avLst/>
          </a:prstGeom>
        </p:spPr>
      </p:pic>
      <p:pic>
        <p:nvPicPr>
          <p:cNvPr id="152" name="Graphic 151" descr="Cycle with people outline">
            <a:extLst>
              <a:ext uri="{FF2B5EF4-FFF2-40B4-BE49-F238E27FC236}">
                <a16:creationId xmlns:a16="http://schemas.microsoft.com/office/drawing/2014/main" id="{F8EC1FCC-634F-9B0F-577F-ED1D18E4B399}"/>
              </a:ext>
            </a:extLst>
          </p:cNvPr>
          <p:cNvPicPr>
            <a:picLocks noChangeAspect="1"/>
          </p:cNvPicPr>
          <p:nvPr userDrawn="1"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886210" y="2950676"/>
            <a:ext cx="365126" cy="365126"/>
          </a:xfrm>
          <a:prstGeom prst="rect">
            <a:avLst/>
          </a:prstGeom>
        </p:spPr>
      </p:pic>
      <p:pic>
        <p:nvPicPr>
          <p:cNvPr id="153" name="Graphic 152" descr="Transfer with solid fill">
            <a:extLst>
              <a:ext uri="{FF2B5EF4-FFF2-40B4-BE49-F238E27FC236}">
                <a16:creationId xmlns:a16="http://schemas.microsoft.com/office/drawing/2014/main" id="{3D8B2DC7-3EE1-FC11-68EB-B4B32E8A83FE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432066" y="2950676"/>
            <a:ext cx="365126" cy="365126"/>
          </a:xfrm>
          <a:prstGeom prst="rect">
            <a:avLst/>
          </a:prstGeom>
        </p:spPr>
      </p:pic>
      <p:pic>
        <p:nvPicPr>
          <p:cNvPr id="154" name="Graphic 153" descr="User network outline">
            <a:extLst>
              <a:ext uri="{FF2B5EF4-FFF2-40B4-BE49-F238E27FC236}">
                <a16:creationId xmlns:a16="http://schemas.microsoft.com/office/drawing/2014/main" id="{78E3437F-8AFA-78BD-2DCE-0A29120DA522}"/>
              </a:ext>
            </a:extLst>
          </p:cNvPr>
          <p:cNvPicPr>
            <a:picLocks noChangeAspect="1"/>
          </p:cNvPicPr>
          <p:nvPr userDrawn="1"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977922" y="2950676"/>
            <a:ext cx="365126" cy="365126"/>
          </a:xfrm>
          <a:prstGeom prst="rect">
            <a:avLst/>
          </a:prstGeom>
        </p:spPr>
      </p:pic>
      <p:pic>
        <p:nvPicPr>
          <p:cNvPr id="155" name="Graphic 154" descr="Deciduous tree with solid fill">
            <a:extLst>
              <a:ext uri="{FF2B5EF4-FFF2-40B4-BE49-F238E27FC236}">
                <a16:creationId xmlns:a16="http://schemas.microsoft.com/office/drawing/2014/main" id="{A500286B-1AC5-6451-41E5-A1390CD3C061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523778" y="2950676"/>
            <a:ext cx="365126" cy="365126"/>
          </a:xfrm>
          <a:prstGeom prst="rect">
            <a:avLst/>
          </a:prstGeom>
        </p:spPr>
      </p:pic>
      <p:pic>
        <p:nvPicPr>
          <p:cNvPr id="156" name="Graphic 155" descr="Deciduous tree outline">
            <a:extLst>
              <a:ext uri="{FF2B5EF4-FFF2-40B4-BE49-F238E27FC236}">
                <a16:creationId xmlns:a16="http://schemas.microsoft.com/office/drawing/2014/main" id="{77E0A7D6-F346-5F0B-877E-827E6CD526D5}"/>
              </a:ext>
            </a:extLst>
          </p:cNvPr>
          <p:cNvPicPr>
            <a:picLocks noChangeAspect="1"/>
          </p:cNvPicPr>
          <p:nvPr userDrawn="1"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069634" y="2950676"/>
            <a:ext cx="365126" cy="365126"/>
          </a:xfrm>
          <a:prstGeom prst="rect">
            <a:avLst/>
          </a:prstGeom>
        </p:spPr>
      </p:pic>
      <p:pic>
        <p:nvPicPr>
          <p:cNvPr id="157" name="Graphic 156" descr="Badge Tick with solid fill">
            <a:extLst>
              <a:ext uri="{FF2B5EF4-FFF2-40B4-BE49-F238E27FC236}">
                <a16:creationId xmlns:a16="http://schemas.microsoft.com/office/drawing/2014/main" id="{2F214ABD-4781-29CF-7800-D58EF537D152}"/>
              </a:ext>
            </a:extLst>
          </p:cNvPr>
          <p:cNvPicPr>
            <a:picLocks noChangeAspect="1"/>
          </p:cNvPicPr>
          <p:nvPr userDrawn="1"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615490" y="2950676"/>
            <a:ext cx="365126" cy="365126"/>
          </a:xfrm>
          <a:prstGeom prst="rect">
            <a:avLst/>
          </a:prstGeom>
        </p:spPr>
      </p:pic>
      <p:pic>
        <p:nvPicPr>
          <p:cNvPr id="158" name="Graphic 157" descr="Badge Tick outline">
            <a:extLst>
              <a:ext uri="{FF2B5EF4-FFF2-40B4-BE49-F238E27FC236}">
                <a16:creationId xmlns:a16="http://schemas.microsoft.com/office/drawing/2014/main" id="{10CA91BE-A45B-8C19-9177-EA490061747A}"/>
              </a:ext>
            </a:extLst>
          </p:cNvPr>
          <p:cNvPicPr>
            <a:picLocks noChangeAspect="1"/>
          </p:cNvPicPr>
          <p:nvPr userDrawn="1"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161346" y="2950676"/>
            <a:ext cx="365126" cy="365126"/>
          </a:xfrm>
          <a:prstGeom prst="rect">
            <a:avLst/>
          </a:prstGeom>
        </p:spPr>
      </p:pic>
      <p:pic>
        <p:nvPicPr>
          <p:cNvPr id="159" name="Graphic 158" descr="Shield with solid fill">
            <a:extLst>
              <a:ext uri="{FF2B5EF4-FFF2-40B4-BE49-F238E27FC236}">
                <a16:creationId xmlns:a16="http://schemas.microsoft.com/office/drawing/2014/main" id="{115D9320-FC58-A697-5ECB-AE0DA28807FA}"/>
              </a:ext>
            </a:extLst>
          </p:cNvPr>
          <p:cNvPicPr>
            <a:picLocks noChangeAspect="1"/>
          </p:cNvPicPr>
          <p:nvPr userDrawn="1"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707202" y="2950676"/>
            <a:ext cx="365126" cy="365126"/>
          </a:xfrm>
          <a:prstGeom prst="rect">
            <a:avLst/>
          </a:prstGeom>
        </p:spPr>
      </p:pic>
      <p:pic>
        <p:nvPicPr>
          <p:cNvPr id="160" name="Graphic 159" descr="Shield Tick with solid fill">
            <a:extLst>
              <a:ext uri="{FF2B5EF4-FFF2-40B4-BE49-F238E27FC236}">
                <a16:creationId xmlns:a16="http://schemas.microsoft.com/office/drawing/2014/main" id="{6EF8FC82-3D16-59F1-2EEC-EABC96911725}"/>
              </a:ext>
            </a:extLst>
          </p:cNvPr>
          <p:cNvPicPr>
            <a:picLocks noChangeAspect="1"/>
          </p:cNvPicPr>
          <p:nvPr userDrawn="1"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253058" y="2950676"/>
            <a:ext cx="365126" cy="365126"/>
          </a:xfrm>
          <a:prstGeom prst="rect">
            <a:avLst/>
          </a:prstGeom>
        </p:spPr>
      </p:pic>
      <p:pic>
        <p:nvPicPr>
          <p:cNvPr id="161" name="Graphic 160" descr="Shield Tick outline">
            <a:extLst>
              <a:ext uri="{FF2B5EF4-FFF2-40B4-BE49-F238E27FC236}">
                <a16:creationId xmlns:a16="http://schemas.microsoft.com/office/drawing/2014/main" id="{F4E0F5FD-D428-2CA9-E8BD-D3D52E8FB82C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616962" y="2950676"/>
            <a:ext cx="365126" cy="365126"/>
          </a:xfrm>
          <a:prstGeom prst="rect">
            <a:avLst/>
          </a:prstGeom>
        </p:spPr>
      </p:pic>
      <p:pic>
        <p:nvPicPr>
          <p:cNvPr id="162" name="Graphic 161" descr="Covid-19 outline">
            <a:extLst>
              <a:ext uri="{FF2B5EF4-FFF2-40B4-BE49-F238E27FC236}">
                <a16:creationId xmlns:a16="http://schemas.microsoft.com/office/drawing/2014/main" id="{ED6092D8-2B24-66D0-1C4C-249673B9B97C}"/>
              </a:ext>
            </a:extLst>
          </p:cNvPr>
          <p:cNvPicPr>
            <a:picLocks noChangeAspect="1"/>
          </p:cNvPicPr>
          <p:nvPr userDrawn="1"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427650" y="4165734"/>
            <a:ext cx="368544" cy="368544"/>
          </a:xfrm>
          <a:prstGeom prst="rect">
            <a:avLst/>
          </a:prstGeom>
        </p:spPr>
      </p:pic>
      <p:pic>
        <p:nvPicPr>
          <p:cNvPr id="163" name="Graphic 162" descr="Heartbeat with solid fill">
            <a:extLst>
              <a:ext uri="{FF2B5EF4-FFF2-40B4-BE49-F238E27FC236}">
                <a16:creationId xmlns:a16="http://schemas.microsoft.com/office/drawing/2014/main" id="{C11D9720-8EE0-B84E-D380-698E545C58B0}"/>
              </a:ext>
            </a:extLst>
          </p:cNvPr>
          <p:cNvPicPr>
            <a:picLocks noChangeAspect="1"/>
          </p:cNvPicPr>
          <p:nvPr userDrawn="1"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93229" y="4165734"/>
            <a:ext cx="368544" cy="368544"/>
          </a:xfrm>
          <a:prstGeom prst="rect">
            <a:avLst/>
          </a:prstGeom>
        </p:spPr>
      </p:pic>
      <p:pic>
        <p:nvPicPr>
          <p:cNvPr id="164" name="Graphic 163" descr="Heartbeat outline">
            <a:extLst>
              <a:ext uri="{FF2B5EF4-FFF2-40B4-BE49-F238E27FC236}">
                <a16:creationId xmlns:a16="http://schemas.microsoft.com/office/drawing/2014/main" id="{C3D43CA2-F14A-A1BB-1DDB-C553F5242CEC}"/>
              </a:ext>
            </a:extLst>
          </p:cNvPr>
          <p:cNvPicPr>
            <a:picLocks noChangeAspect="1"/>
          </p:cNvPicPr>
          <p:nvPr userDrawn="1"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758808" y="4165734"/>
            <a:ext cx="368544" cy="368544"/>
          </a:xfrm>
          <a:prstGeom prst="rect">
            <a:avLst/>
          </a:prstGeom>
        </p:spPr>
      </p:pic>
      <p:pic>
        <p:nvPicPr>
          <p:cNvPr id="165" name="Graphic 164" descr="Heart with pulse outline">
            <a:extLst>
              <a:ext uri="{FF2B5EF4-FFF2-40B4-BE49-F238E27FC236}">
                <a16:creationId xmlns:a16="http://schemas.microsoft.com/office/drawing/2014/main" id="{08D30194-6271-8D11-6947-11FAD0503CB5}"/>
              </a:ext>
            </a:extLst>
          </p:cNvPr>
          <p:cNvPicPr>
            <a:picLocks noChangeAspect="1"/>
          </p:cNvPicPr>
          <p:nvPr userDrawn="1"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424387" y="4165734"/>
            <a:ext cx="368544" cy="368544"/>
          </a:xfrm>
          <a:prstGeom prst="rect">
            <a:avLst/>
          </a:prstGeom>
        </p:spPr>
      </p:pic>
      <p:pic>
        <p:nvPicPr>
          <p:cNvPr id="166" name="Graphic 165" descr="Users with solid fill">
            <a:extLst>
              <a:ext uri="{FF2B5EF4-FFF2-40B4-BE49-F238E27FC236}">
                <a16:creationId xmlns:a16="http://schemas.microsoft.com/office/drawing/2014/main" id="{E96EA269-64E1-C54C-2B3D-AFA5C031A391}"/>
              </a:ext>
            </a:extLst>
          </p:cNvPr>
          <p:cNvPicPr>
            <a:picLocks noChangeAspect="1"/>
          </p:cNvPicPr>
          <p:nvPr userDrawn="1"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089966" y="4165734"/>
            <a:ext cx="368544" cy="368544"/>
          </a:xfrm>
          <a:prstGeom prst="rect">
            <a:avLst/>
          </a:prstGeom>
        </p:spPr>
      </p:pic>
      <p:pic>
        <p:nvPicPr>
          <p:cNvPr id="167" name="Graphic 166" descr="Users outline">
            <a:extLst>
              <a:ext uri="{FF2B5EF4-FFF2-40B4-BE49-F238E27FC236}">
                <a16:creationId xmlns:a16="http://schemas.microsoft.com/office/drawing/2014/main" id="{1D7C4254-FD5E-88C2-01D0-8F736A781EDF}"/>
              </a:ext>
            </a:extLst>
          </p:cNvPr>
          <p:cNvPicPr>
            <a:picLocks noChangeAspect="1"/>
          </p:cNvPicPr>
          <p:nvPr userDrawn="1"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086703" y="4165734"/>
            <a:ext cx="368544" cy="368544"/>
          </a:xfrm>
          <a:prstGeom prst="rect">
            <a:avLst/>
          </a:prstGeom>
        </p:spPr>
      </p:pic>
      <p:pic>
        <p:nvPicPr>
          <p:cNvPr id="168" name="Graphic 167" descr="Bar graph with upward trend with solid fill">
            <a:extLst>
              <a:ext uri="{FF2B5EF4-FFF2-40B4-BE49-F238E27FC236}">
                <a16:creationId xmlns:a16="http://schemas.microsoft.com/office/drawing/2014/main" id="{D8A9EEDC-44AC-FFCA-FF5C-854275D7A6ED}"/>
              </a:ext>
            </a:extLst>
          </p:cNvPr>
          <p:cNvPicPr>
            <a:picLocks noChangeAspect="1"/>
          </p:cNvPicPr>
          <p:nvPr userDrawn="1"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752281" y="4165734"/>
            <a:ext cx="368544" cy="368544"/>
          </a:xfrm>
          <a:prstGeom prst="rect">
            <a:avLst/>
          </a:prstGeom>
        </p:spPr>
      </p:pic>
      <p:pic>
        <p:nvPicPr>
          <p:cNvPr id="169" name="Graphic 168" descr="Clipboard with solid fill">
            <a:extLst>
              <a:ext uri="{FF2B5EF4-FFF2-40B4-BE49-F238E27FC236}">
                <a16:creationId xmlns:a16="http://schemas.microsoft.com/office/drawing/2014/main" id="{FD0F143A-50BA-F63C-17CE-F66C7C336786}"/>
              </a:ext>
            </a:extLst>
          </p:cNvPr>
          <p:cNvPicPr>
            <a:picLocks noChangeAspect="1"/>
          </p:cNvPicPr>
          <p:nvPr userDrawn="1"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3364998" y="3542199"/>
            <a:ext cx="368544" cy="368544"/>
          </a:xfrm>
          <a:prstGeom prst="rect">
            <a:avLst/>
          </a:prstGeom>
        </p:spPr>
      </p:pic>
      <p:pic>
        <p:nvPicPr>
          <p:cNvPr id="170" name="Graphic 169" descr="Clipboard outline">
            <a:extLst>
              <a:ext uri="{FF2B5EF4-FFF2-40B4-BE49-F238E27FC236}">
                <a16:creationId xmlns:a16="http://schemas.microsoft.com/office/drawing/2014/main" id="{990B2D2F-0220-E494-1038-514460CDB712}"/>
              </a:ext>
            </a:extLst>
          </p:cNvPr>
          <p:cNvPicPr>
            <a:picLocks noChangeAspect="1"/>
          </p:cNvPicPr>
          <p:nvPr userDrawn="1"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4099335" y="3525002"/>
            <a:ext cx="368544" cy="368544"/>
          </a:xfrm>
          <a:prstGeom prst="rect">
            <a:avLst/>
          </a:prstGeom>
        </p:spPr>
      </p:pic>
      <p:pic>
        <p:nvPicPr>
          <p:cNvPr id="171" name="Graphic 170" descr="Clipboard Badge with solid fill">
            <a:extLst>
              <a:ext uri="{FF2B5EF4-FFF2-40B4-BE49-F238E27FC236}">
                <a16:creationId xmlns:a16="http://schemas.microsoft.com/office/drawing/2014/main" id="{F2A26A01-B6ED-6A57-F263-E8779082F212}"/>
              </a:ext>
            </a:extLst>
          </p:cNvPr>
          <p:cNvPicPr>
            <a:picLocks noChangeAspect="1"/>
          </p:cNvPicPr>
          <p:nvPr userDrawn="1"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568009" y="3518325"/>
            <a:ext cx="368544" cy="368544"/>
          </a:xfrm>
          <a:prstGeom prst="rect">
            <a:avLst/>
          </a:prstGeom>
        </p:spPr>
      </p:pic>
      <p:pic>
        <p:nvPicPr>
          <p:cNvPr id="172" name="Graphic 171" descr="Clipboard Badge outline">
            <a:extLst>
              <a:ext uri="{FF2B5EF4-FFF2-40B4-BE49-F238E27FC236}">
                <a16:creationId xmlns:a16="http://schemas.microsoft.com/office/drawing/2014/main" id="{4C00C07D-2286-F4F4-5E2E-3263692A1903}"/>
              </a:ext>
            </a:extLst>
          </p:cNvPr>
          <p:cNvPicPr>
            <a:picLocks noChangeAspect="1"/>
          </p:cNvPicPr>
          <p:nvPr userDrawn="1"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27650" y="3542199"/>
            <a:ext cx="368544" cy="368544"/>
          </a:xfrm>
          <a:prstGeom prst="rect">
            <a:avLst/>
          </a:prstGeom>
        </p:spPr>
      </p:pic>
      <p:pic>
        <p:nvPicPr>
          <p:cNvPr id="173" name="Graphic 172" descr="Clipboard Checked with solid fill">
            <a:extLst>
              <a:ext uri="{FF2B5EF4-FFF2-40B4-BE49-F238E27FC236}">
                <a16:creationId xmlns:a16="http://schemas.microsoft.com/office/drawing/2014/main" id="{7A988094-98AC-D178-FDEC-392D3DFE9E1F}"/>
              </a:ext>
            </a:extLst>
          </p:cNvPr>
          <p:cNvPicPr>
            <a:picLocks noChangeAspect="1"/>
          </p:cNvPicPr>
          <p:nvPr userDrawn="1"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161987" y="3542199"/>
            <a:ext cx="368544" cy="368544"/>
          </a:xfrm>
          <a:prstGeom prst="rect">
            <a:avLst/>
          </a:prstGeom>
        </p:spPr>
      </p:pic>
      <p:pic>
        <p:nvPicPr>
          <p:cNvPr id="174" name="Graphic 173" descr="Clipboard Checked outline">
            <a:extLst>
              <a:ext uri="{FF2B5EF4-FFF2-40B4-BE49-F238E27FC236}">
                <a16:creationId xmlns:a16="http://schemas.microsoft.com/office/drawing/2014/main" id="{64EBFE14-AE10-A84B-1B73-C74605DB6B08}"/>
              </a:ext>
            </a:extLst>
          </p:cNvPr>
          <p:cNvPicPr>
            <a:picLocks noChangeAspect="1"/>
          </p:cNvPicPr>
          <p:nvPr userDrawn="1"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896324" y="3542199"/>
            <a:ext cx="368544" cy="368544"/>
          </a:xfrm>
          <a:prstGeom prst="rect">
            <a:avLst/>
          </a:prstGeom>
        </p:spPr>
      </p:pic>
      <p:pic>
        <p:nvPicPr>
          <p:cNvPr id="175" name="Graphic 174" descr="Clipboard Mixed outline">
            <a:extLst>
              <a:ext uri="{FF2B5EF4-FFF2-40B4-BE49-F238E27FC236}">
                <a16:creationId xmlns:a16="http://schemas.microsoft.com/office/drawing/2014/main" id="{84C58547-9DD8-8F24-BFC6-89009711EE67}"/>
              </a:ext>
            </a:extLst>
          </p:cNvPr>
          <p:cNvPicPr>
            <a:picLocks noChangeAspect="1"/>
          </p:cNvPicPr>
          <p:nvPr userDrawn="1"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630661" y="3542199"/>
            <a:ext cx="368544" cy="368544"/>
          </a:xfrm>
          <a:prstGeom prst="rect">
            <a:avLst/>
          </a:prstGeom>
        </p:spPr>
      </p:pic>
      <p:pic>
        <p:nvPicPr>
          <p:cNvPr id="176" name="Graphic 175" descr="Connections with solid fill">
            <a:extLst>
              <a:ext uri="{FF2B5EF4-FFF2-40B4-BE49-F238E27FC236}">
                <a16:creationId xmlns:a16="http://schemas.microsoft.com/office/drawing/2014/main" id="{FBD9CD20-8647-E45A-2626-B1D0A65E8F03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4833672" y="3542199"/>
            <a:ext cx="368544" cy="368544"/>
          </a:xfrm>
          <a:prstGeom prst="rect">
            <a:avLst/>
          </a:prstGeom>
        </p:spPr>
      </p:pic>
      <p:pic>
        <p:nvPicPr>
          <p:cNvPr id="177" name="Graphic 176" descr="Connections outline">
            <a:extLst>
              <a:ext uri="{FF2B5EF4-FFF2-40B4-BE49-F238E27FC236}">
                <a16:creationId xmlns:a16="http://schemas.microsoft.com/office/drawing/2014/main" id="{B21A40C1-F677-B33E-1B5E-933420EF2487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02346" y="3542199"/>
            <a:ext cx="368544" cy="368544"/>
          </a:xfrm>
          <a:prstGeom prst="rect">
            <a:avLst/>
          </a:prstGeom>
        </p:spPr>
      </p:pic>
      <p:pic>
        <p:nvPicPr>
          <p:cNvPr id="178" name="Graphic 177" descr="Monthly calendar outline">
            <a:extLst>
              <a:ext uri="{FF2B5EF4-FFF2-40B4-BE49-F238E27FC236}">
                <a16:creationId xmlns:a16="http://schemas.microsoft.com/office/drawing/2014/main" id="{7332EC6E-9603-9444-A6E8-29B24BC299F1}"/>
              </a:ext>
            </a:extLst>
          </p:cNvPr>
          <p:cNvPicPr>
            <a:picLocks noChangeAspect="1"/>
          </p:cNvPicPr>
          <p:nvPr userDrawn="1"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36683" y="3542199"/>
            <a:ext cx="368544" cy="368544"/>
          </a:xfrm>
          <a:prstGeom prst="rect">
            <a:avLst/>
          </a:prstGeom>
        </p:spPr>
      </p:pic>
      <p:pic>
        <p:nvPicPr>
          <p:cNvPr id="179" name="Graphic 178" descr="Convertible with solid fill">
            <a:extLst>
              <a:ext uri="{FF2B5EF4-FFF2-40B4-BE49-F238E27FC236}">
                <a16:creationId xmlns:a16="http://schemas.microsoft.com/office/drawing/2014/main" id="{5D44F6B5-2886-14E3-1612-5B695A66FCA2}"/>
              </a:ext>
            </a:extLst>
          </p:cNvPr>
          <p:cNvPicPr>
            <a:picLocks noChangeAspect="1"/>
          </p:cNvPicPr>
          <p:nvPr userDrawn="1"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8505357" y="3542199"/>
            <a:ext cx="368544" cy="368544"/>
          </a:xfrm>
          <a:prstGeom prst="rect">
            <a:avLst/>
          </a:prstGeom>
        </p:spPr>
      </p:pic>
      <p:pic>
        <p:nvPicPr>
          <p:cNvPr id="180" name="Graphic 179" descr="Convertible outline">
            <a:extLst>
              <a:ext uri="{FF2B5EF4-FFF2-40B4-BE49-F238E27FC236}">
                <a16:creationId xmlns:a16="http://schemas.microsoft.com/office/drawing/2014/main" id="{1D7CDB10-875E-FB87-2DCC-7FF4176EA549}"/>
              </a:ext>
            </a:extLst>
          </p:cNvPr>
          <p:cNvPicPr>
            <a:picLocks noChangeAspect="1"/>
          </p:cNvPicPr>
          <p:nvPr userDrawn="1"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9239694" y="3542199"/>
            <a:ext cx="368544" cy="368544"/>
          </a:xfrm>
          <a:prstGeom prst="rect">
            <a:avLst/>
          </a:prstGeom>
        </p:spPr>
      </p:pic>
      <p:pic>
        <p:nvPicPr>
          <p:cNvPr id="181" name="Graphic 180" descr="Electric car with solid fill">
            <a:extLst>
              <a:ext uri="{FF2B5EF4-FFF2-40B4-BE49-F238E27FC236}">
                <a16:creationId xmlns:a16="http://schemas.microsoft.com/office/drawing/2014/main" id="{23C747BC-CF14-FA13-8BD8-65B3581ECE65}"/>
              </a:ext>
            </a:extLst>
          </p:cNvPr>
          <p:cNvPicPr>
            <a:picLocks noChangeAspect="1"/>
          </p:cNvPicPr>
          <p:nvPr userDrawn="1"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974031" y="3542565"/>
            <a:ext cx="368544" cy="368544"/>
          </a:xfrm>
          <a:prstGeom prst="rect">
            <a:avLst/>
          </a:prstGeom>
        </p:spPr>
      </p:pic>
      <p:pic>
        <p:nvPicPr>
          <p:cNvPr id="182" name="Graphic 181" descr="Electric car outline">
            <a:extLst>
              <a:ext uri="{FF2B5EF4-FFF2-40B4-BE49-F238E27FC236}">
                <a16:creationId xmlns:a16="http://schemas.microsoft.com/office/drawing/2014/main" id="{3F3B6F34-FDAB-42D4-9B03-E1260DA3A581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708368" y="3542565"/>
            <a:ext cx="368544" cy="368544"/>
          </a:xfrm>
          <a:prstGeom prst="rect">
            <a:avLst/>
          </a:prstGeom>
        </p:spPr>
      </p:pic>
      <p:pic>
        <p:nvPicPr>
          <p:cNvPr id="183" name="Graphic 182" descr="Travel with solid fill">
            <a:extLst>
              <a:ext uri="{FF2B5EF4-FFF2-40B4-BE49-F238E27FC236}">
                <a16:creationId xmlns:a16="http://schemas.microsoft.com/office/drawing/2014/main" id="{0D8DBCA5-F826-E315-08A2-95A0EBBB0104}"/>
              </a:ext>
            </a:extLst>
          </p:cNvPr>
          <p:cNvPicPr>
            <a:picLocks noChangeAspect="1"/>
          </p:cNvPicPr>
          <p:nvPr userDrawn="1"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3755545" y="4165734"/>
            <a:ext cx="368544" cy="368544"/>
          </a:xfrm>
          <a:prstGeom prst="rect">
            <a:avLst/>
          </a:prstGeom>
        </p:spPr>
      </p:pic>
      <p:pic>
        <p:nvPicPr>
          <p:cNvPr id="184" name="Graphic 183" descr="Travel outline">
            <a:extLst>
              <a:ext uri="{FF2B5EF4-FFF2-40B4-BE49-F238E27FC236}">
                <a16:creationId xmlns:a16="http://schemas.microsoft.com/office/drawing/2014/main" id="{66AF95FE-E5E3-41E1-1092-A6A124E020CF}"/>
              </a:ext>
            </a:extLst>
          </p:cNvPr>
          <p:cNvPicPr>
            <a:picLocks noChangeAspect="1"/>
          </p:cNvPicPr>
          <p:nvPr userDrawn="1"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421124" y="4165734"/>
            <a:ext cx="368544" cy="368544"/>
          </a:xfrm>
          <a:prstGeom prst="rect">
            <a:avLst/>
          </a:prstGeom>
        </p:spPr>
      </p:pic>
      <p:pic>
        <p:nvPicPr>
          <p:cNvPr id="185" name="Graphic 184" descr="Subtitles with solid fill">
            <a:extLst>
              <a:ext uri="{FF2B5EF4-FFF2-40B4-BE49-F238E27FC236}">
                <a16:creationId xmlns:a16="http://schemas.microsoft.com/office/drawing/2014/main" id="{B930686E-7C3D-36CA-1DE0-41C6ED0E7AA8}"/>
              </a:ext>
            </a:extLst>
          </p:cNvPr>
          <p:cNvPicPr>
            <a:picLocks noChangeAspect="1"/>
          </p:cNvPicPr>
          <p:nvPr userDrawn="1"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11442709" y="3542199"/>
            <a:ext cx="368544" cy="368544"/>
          </a:xfrm>
          <a:prstGeom prst="rect">
            <a:avLst/>
          </a:prstGeom>
        </p:spPr>
      </p:pic>
      <p:pic>
        <p:nvPicPr>
          <p:cNvPr id="186" name="Graphic 185" descr="Subtitles outline">
            <a:extLst>
              <a:ext uri="{FF2B5EF4-FFF2-40B4-BE49-F238E27FC236}">
                <a16:creationId xmlns:a16="http://schemas.microsoft.com/office/drawing/2014/main" id="{3E5524D4-6075-5EDB-A3EE-15B57E4D59EB}"/>
              </a:ext>
            </a:extLst>
          </p:cNvPr>
          <p:cNvPicPr>
            <a:picLocks noChangeAspect="1"/>
          </p:cNvPicPr>
          <p:nvPr userDrawn="1"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771020" y="3542565"/>
            <a:ext cx="368544" cy="368544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4693694-73B9-E46B-9667-A185C053C634}"/>
              </a:ext>
            </a:extLst>
          </p:cNvPr>
          <p:cNvSpPr txBox="1"/>
          <p:nvPr userDrawn="1"/>
        </p:nvSpPr>
        <p:spPr>
          <a:xfrm>
            <a:off x="329869" y="4773263"/>
            <a:ext cx="37694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chemeClr val="bg2">
                    <a:lumMod val="65000"/>
                  </a:schemeClr>
                </a:solidFill>
                <a:latin typeface="+mj-lt"/>
              </a:rPr>
              <a:t>To use the icons on this slide: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Go to View &gt; Slide Master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Navigate to the bottom of the slide list and copy whichever icons you need.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Once you are done, go to the ‘Slide Master’ tab and click </a:t>
            </a:r>
            <a:r>
              <a:rPr lang="en-US" sz="1200" b="1">
                <a:solidFill>
                  <a:schemeClr val="bg2">
                    <a:lumMod val="65000"/>
                  </a:schemeClr>
                </a:solidFill>
                <a:latin typeface="+mj-lt"/>
              </a:rPr>
              <a:t>“Close Master View”</a:t>
            </a:r>
          </a:p>
        </p:txBody>
      </p:sp>
    </p:spTree>
    <p:extLst>
      <p:ext uri="{BB962C8B-B14F-4D97-AF65-F5344CB8AC3E}">
        <p14:creationId xmlns:p14="http://schemas.microsoft.com/office/powerpoint/2010/main" val="146808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253254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757963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035501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en-US" noProof="0" dirty="0"/>
            </a:br>
            <a:r>
              <a:rPr lang="en-US" noProof="0" dirty="0"/>
              <a:t>Life Science</a:t>
            </a:r>
            <a:br>
              <a:rPr lang="en-US" noProof="0" dirty="0"/>
            </a:br>
            <a:r>
              <a:rPr lang="en-US" noProof="0" dirty="0"/>
              <a:t>Compliance</a:t>
            </a:r>
            <a:br>
              <a:rPr lang="en-US" noProof="0" dirty="0"/>
            </a:br>
            <a:r>
              <a:rPr lang="en-US" noProof="0" dirty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818081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3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  <a:effectLst>
            <a:outerShdw blurRad="762000" algn="l" rotWithShape="0">
              <a:schemeClr val="tx1"/>
            </a:outerShdw>
          </a:effectLst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Title Here.</a:t>
            </a:r>
            <a:br>
              <a:rPr lang="en-US" noProof="0" dirty="0"/>
            </a:br>
            <a:r>
              <a:rPr lang="en-US" noProof="0" dirty="0"/>
              <a:t>To change the image, right click &gt; Format Background &gt; Picture or Texture fill &gt; select your desired image.  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E5B1AF9-9BBC-F884-9531-A431A1920AEA}"/>
              </a:ext>
            </a:extLst>
          </p:cNvPr>
          <p:cNvSpPr/>
          <p:nvPr/>
        </p:nvSpPr>
        <p:spPr>
          <a:xfrm>
            <a:off x="5550328" y="2617043"/>
            <a:ext cx="6641672" cy="4240957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44AA6E43-FD5A-1F36-C32B-C74C336A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164281" y="4927601"/>
            <a:ext cx="2195059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620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899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07520F0-B81B-B953-9F24-21F044F76E6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en-US" sz="1400" noProof="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en-US" sz="1400" noProof="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16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40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  <a:endParaRPr lang="en-US" altLang="da-DK" noProof="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23A6F51E-2CF4-E8D7-4BF6-5FE16D0D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42ADE-EF9C-ACC2-06F4-54A2C501EF74}"/>
              </a:ext>
            </a:extLst>
          </p:cNvPr>
          <p:cNvSpPr txBox="1"/>
          <p:nvPr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72773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DF9E48-84FB-980A-7268-5A1A389AF3AC}"/>
              </a:ext>
            </a:extLst>
          </p:cNvPr>
          <p:cNvSpPr txBox="1"/>
          <p:nvPr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 dirty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 dirty="0"/>
              <a:t>Click to add text</a:t>
            </a:r>
          </a:p>
          <a:p>
            <a:pPr lvl="1"/>
            <a:r>
              <a:rPr lang="en-US" altLang="da-DK" noProof="0" dirty="0"/>
              <a:t>Second level</a:t>
            </a:r>
          </a:p>
          <a:p>
            <a:pPr lvl="2"/>
            <a:r>
              <a:rPr lang="en-US" altLang="da-DK" noProof="0" dirty="0"/>
              <a:t>Third level</a:t>
            </a:r>
          </a:p>
          <a:p>
            <a:pPr lvl="3"/>
            <a:r>
              <a:rPr lang="en-US" altLang="da-DK" noProof="0" dirty="0"/>
              <a:t>Fourth level</a:t>
            </a:r>
          </a:p>
          <a:p>
            <a:pPr lvl="4"/>
            <a:r>
              <a:rPr lang="en-US" altLang="da-DK" noProof="0" dirty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</a:t>
            </a:r>
            <a:endParaRPr lang="en-US" altLang="da-DK" noProof="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Billede 1">
            <a:extLst>
              <a:ext uri="{FF2B5EF4-FFF2-40B4-BE49-F238E27FC236}">
                <a16:creationId xmlns:a16="http://schemas.microsoft.com/office/drawing/2014/main" id="{A6CA7458-5145-4F0F-3925-20DE7524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342900" indent="-3429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lr>
          <a:schemeClr val="accent4"/>
        </a:buClr>
        <a:buFont typeface="Ellab Sans" panose="02000503000000020004" pitchFamily="2" charset="0"/>
        <a:buChar char="•"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2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felt 1">
            <a:extLst>
              <a:ext uri="{FF2B5EF4-FFF2-40B4-BE49-F238E27FC236}">
                <a16:creationId xmlns:a16="http://schemas.microsoft.com/office/drawing/2014/main" id="{71BE939C-19FF-88BB-0AE9-F252B85FE4F4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 dirty="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2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1961E3A5-3DE3-9B78-2228-E483733D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01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ttention-warning-sign-triangular-297169/" TargetMode="Externa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todossomosclientes.blogspot.com/2016/03/" TargetMode="External"/><Relationship Id="rId4" Type="http://schemas.openxmlformats.org/officeDocument/2006/relationships/image" Target="../media/image2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228B9B-D20A-752F-F214-0AE40F25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82" y="6148552"/>
            <a:ext cx="7041344" cy="404648"/>
          </a:xfrm>
        </p:spPr>
        <p:txBody>
          <a:bodyPr/>
          <a:lstStyle/>
          <a:p>
            <a:pPr algn="ctr"/>
            <a:r>
              <a:rPr lang="en-US" dirty="0"/>
              <a:t>2026 Monitoring Pricing Updates </a:t>
            </a:r>
          </a:p>
        </p:txBody>
      </p:sp>
    </p:spTree>
    <p:extLst>
      <p:ext uri="{BB962C8B-B14F-4D97-AF65-F5344CB8AC3E}">
        <p14:creationId xmlns:p14="http://schemas.microsoft.com/office/powerpoint/2010/main" val="1736847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94A6E-C47F-74E2-1F94-36E739BA5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ECB959-8A11-89D5-14F1-58DDA4F0FD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00924" y="2501462"/>
            <a:ext cx="11575766" cy="39203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Warning</a:t>
            </a:r>
            <a:r>
              <a:rPr lang="en-US" sz="2400" dirty="0"/>
              <a:t> !!! Current retail pricing is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below cost</a:t>
            </a:r>
            <a:r>
              <a:rPr lang="en-US" sz="2400" dirty="0"/>
              <a:t>, and then we provide a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35% discount </a:t>
            </a:r>
            <a:r>
              <a:rPr lang="en-US" sz="2400" dirty="0">
                <a:solidFill>
                  <a:schemeClr val="accent4"/>
                </a:solidFill>
              </a:rPr>
              <a:t>on top of that pricing!!!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Selling Point: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Ellab offers a completely isolated environment in the best cloud environment available. </a:t>
            </a:r>
          </a:p>
          <a:p>
            <a:pPr marL="800100" lvl="1" indent="-342900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***Most competitors will not openly say this, but they are providing lower caliber hosted environments. </a:t>
            </a:r>
          </a:p>
          <a:p>
            <a:pPr marL="800100" lvl="1" indent="-342900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***Many competitors are likely using co-mingled instances, meaning multiple installations on the same environment. </a:t>
            </a:r>
          </a:p>
          <a:p>
            <a:pPr marL="800100" lvl="1" indent="-342900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***Some competitors may even be sharing databases without the customer knowing it.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6D41140-B8D4-B7C6-EE89-B0499034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825656" cy="365706"/>
          </a:xfrm>
        </p:spPr>
        <p:txBody>
          <a:bodyPr/>
          <a:lstStyle/>
          <a:p>
            <a:r>
              <a:rPr lang="en-US" dirty="0"/>
              <a:t>Ellab MS Azure Cloud Hosting (1/2)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18C8C-8D9B-D2E3-117C-D96C4C5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0923" y="885522"/>
            <a:ext cx="1272268" cy="1110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E0F22-3070-7528-329B-E8B8B3332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89231" y="837711"/>
            <a:ext cx="1368469" cy="1205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A2DDFE-A3CD-B486-9734-E99F4E889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73740" y="873986"/>
            <a:ext cx="1272268" cy="1110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97D0D-AF74-1E97-1E9A-19EF4584A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62048" y="850840"/>
            <a:ext cx="1368469" cy="1205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59DB84-65BD-7B38-BDEC-2730EF0C5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46557" y="909162"/>
            <a:ext cx="1272268" cy="1110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5D26D9-3F50-74A3-3D43-2EBBCDB25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34865" y="872888"/>
            <a:ext cx="1368469" cy="1205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BE6A7-E7F7-40D2-AD0B-7938ABEE2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19374" y="909161"/>
            <a:ext cx="1272268" cy="1110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C18BF6-705F-F557-0994-02C9F0EA2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07682" y="872887"/>
            <a:ext cx="1368469" cy="120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5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285243-92FE-9EE9-D99C-57639257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20" y="143520"/>
            <a:ext cx="9921920" cy="365125"/>
          </a:xfrm>
        </p:spPr>
        <p:txBody>
          <a:bodyPr/>
          <a:lstStyle/>
          <a:p>
            <a:r>
              <a:rPr lang="en-US" dirty="0"/>
              <a:t>Current Ellab MS Azure Retail Vs. Cost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597F1F-0662-D980-B28A-0D4550A67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252085"/>
              </p:ext>
            </p:extLst>
          </p:nvPr>
        </p:nvGraphicFramePr>
        <p:xfrm>
          <a:off x="2560320" y="822960"/>
          <a:ext cx="6512561" cy="5598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3543">
                  <a:extLst>
                    <a:ext uri="{9D8B030D-6E8A-4147-A177-3AD203B41FA5}">
                      <a16:colId xmlns:a16="http://schemas.microsoft.com/office/drawing/2014/main" val="3260068530"/>
                    </a:ext>
                  </a:extLst>
                </a:gridCol>
                <a:gridCol w="1944509">
                  <a:extLst>
                    <a:ext uri="{9D8B030D-6E8A-4147-A177-3AD203B41FA5}">
                      <a16:colId xmlns:a16="http://schemas.microsoft.com/office/drawing/2014/main" val="2718301330"/>
                    </a:ext>
                  </a:extLst>
                </a:gridCol>
                <a:gridCol w="1944509">
                  <a:extLst>
                    <a:ext uri="{9D8B030D-6E8A-4147-A177-3AD203B41FA5}">
                      <a16:colId xmlns:a16="http://schemas.microsoft.com/office/drawing/2014/main" val="588460846"/>
                    </a:ext>
                  </a:extLst>
                </a:gridCol>
              </a:tblGrid>
              <a:tr h="1049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Channels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Current Retail in DKK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Current Cost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115770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14.745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23,400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562778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20.697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26,700 kr.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4690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26.650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30,000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242046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75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32.602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48,000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079315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38.555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51,000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152044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150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DKK 46.115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54,000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042185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53.682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57,000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330292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250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DKK 61.250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60,000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119731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300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68.809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96,000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870393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400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76.377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99,000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22360"/>
                  </a:ext>
                </a:extLst>
              </a:tr>
              <a:tr h="413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DKK 83.913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102,000 kr.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871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410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8AD15-DA83-5CC3-34C7-54C483BA3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5C2322-E71B-4C4F-FB29-BA8F432483D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83172"/>
            <a:ext cx="11337051" cy="56579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2026: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Pricing is being adjusted to our cost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Discount is being removed</a:t>
            </a:r>
            <a:endParaRPr lang="en-US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Reducing price categories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 have pricing for up to 500 Channels. </a:t>
            </a:r>
          </a:p>
          <a:p>
            <a:pPr marL="1257300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For larger systems, the pricing will need to be created by Brand Management. </a:t>
            </a:r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Reinforce that the customer has options: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They purchase the software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They can have Ellab provide SaaS on their own MS Azure environment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They will find out that what we are charging will be about the same as what they will need to pay. </a:t>
            </a:r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9FE684-1040-D54F-253D-AFAE3DBC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825656" cy="365706"/>
          </a:xfrm>
        </p:spPr>
        <p:txBody>
          <a:bodyPr/>
          <a:lstStyle/>
          <a:p>
            <a:r>
              <a:rPr lang="en-US" dirty="0"/>
              <a:t>Ellab MS Azure Cloud Hosting (2/2)</a:t>
            </a:r>
          </a:p>
        </p:txBody>
      </p:sp>
    </p:spTree>
    <p:extLst>
      <p:ext uri="{BB962C8B-B14F-4D97-AF65-F5344CB8AC3E}">
        <p14:creationId xmlns:p14="http://schemas.microsoft.com/office/powerpoint/2010/main" val="2405713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B3363F-DF1E-A679-C039-91D52004347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71474" y="721360"/>
            <a:ext cx="11454766" cy="58521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Overview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EMSuite software with our MS Azure cloud environment. We are not charging for EMSuite on these.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Sizes: 2 options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10 channel option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25 channel option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Startup: 2 options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Small fee for non-validated environments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Standard part number and fee for those requiring an IQ.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Terms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Currently, month to month. 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We are considering having option for month to month for Prospects, and annual for Customers. Stay tuned. 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b="1" dirty="0"/>
              <a:t>Prospects: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When selling a system, having an isolated cloud instance could help in the sales process.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Ellab DK is offering these at cost and not charging for the software to help in these opportunities. 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It is up to you to either absorb the cost or pass it along to your customer.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Often, standard startup is all that is required as a prospect will not need a software IQ.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Customers: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When a customer has a SaaS with Ellab MS Azure cloud hosting they may want other environments for testing &amp; validation.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Ellab DK is offering these at cost and not charging for the software to support these customers.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These customers may or may not require an IQ. Please order accordingly.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35F33-00A1-087A-46F8-DCBB8A76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20" y="184160"/>
            <a:ext cx="8143920" cy="365125"/>
          </a:xfrm>
        </p:spPr>
        <p:txBody>
          <a:bodyPr/>
          <a:lstStyle/>
          <a:p>
            <a:r>
              <a:rPr lang="en-US" dirty="0"/>
              <a:t>EMSuite Cloud Test Environments</a:t>
            </a:r>
          </a:p>
        </p:txBody>
      </p:sp>
    </p:spTree>
    <p:extLst>
      <p:ext uri="{BB962C8B-B14F-4D97-AF65-F5344CB8AC3E}">
        <p14:creationId xmlns:p14="http://schemas.microsoft.com/office/powerpoint/2010/main" val="2332070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13D7F-A105-A143-71EB-69DAABBC6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4A76D7-3625-62AF-D50A-DB69385E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82" y="169382"/>
            <a:ext cx="8202256" cy="481541"/>
          </a:xfrm>
        </p:spPr>
        <p:txBody>
          <a:bodyPr/>
          <a:lstStyle/>
          <a:p>
            <a:r>
              <a:rPr lang="en-US" dirty="0"/>
              <a:t>Example: SaaS, W/Ellab MS Azure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E868A8-E284-EE17-D5C9-99FD08B09FD6}"/>
              </a:ext>
            </a:extLst>
          </p:cNvPr>
          <p:cNvSpPr/>
          <p:nvPr/>
        </p:nvSpPr>
        <p:spPr>
          <a:xfrm>
            <a:off x="1481559" y="3504318"/>
            <a:ext cx="2552798" cy="1296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Yr SaaS For XX Channels:</a:t>
            </a:r>
          </a:p>
          <a:p>
            <a:pPr algn="ctr"/>
            <a:r>
              <a:rPr lang="en-US" b="1" dirty="0"/>
              <a:t>Essential</a:t>
            </a:r>
            <a:r>
              <a:rPr lang="en-US" dirty="0"/>
              <a:t> Support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DD0DBA9-473B-579A-ADA6-86436E950B8C}"/>
              </a:ext>
            </a:extLst>
          </p:cNvPr>
          <p:cNvSpPr/>
          <p:nvPr/>
        </p:nvSpPr>
        <p:spPr>
          <a:xfrm>
            <a:off x="4173793" y="3654951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A58763-35B7-E9B6-E069-F6B0EBE28021}"/>
              </a:ext>
            </a:extLst>
          </p:cNvPr>
          <p:cNvSpPr/>
          <p:nvPr/>
        </p:nvSpPr>
        <p:spPr>
          <a:xfrm>
            <a:off x="1481559" y="2492873"/>
            <a:ext cx="2792517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&amp; System Size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8F438D-7B2D-2743-55EE-010177939513}"/>
              </a:ext>
            </a:extLst>
          </p:cNvPr>
          <p:cNvSpPr/>
          <p:nvPr/>
        </p:nvSpPr>
        <p:spPr>
          <a:xfrm>
            <a:off x="4716999" y="2492873"/>
            <a:ext cx="2321386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Add on: </a:t>
            </a:r>
            <a:r>
              <a:rPr lang="en-US" dirty="0"/>
              <a:t>Ellab MS Azure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33A61D-7B37-E126-F4A2-15400954F82C}"/>
              </a:ext>
            </a:extLst>
          </p:cNvPr>
          <p:cNvSpPr/>
          <p:nvPr/>
        </p:nvSpPr>
        <p:spPr>
          <a:xfrm>
            <a:off x="4804816" y="4339182"/>
            <a:ext cx="2213944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Yr Ellab MS Azure For XX Channels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831AAB-C349-22DB-5E2D-E885692ACC03}"/>
              </a:ext>
            </a:extLst>
          </p:cNvPr>
          <p:cNvSpPr/>
          <p:nvPr/>
        </p:nvSpPr>
        <p:spPr>
          <a:xfrm>
            <a:off x="8223714" y="3328423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K" b="1" dirty="0"/>
              <a:t>New: </a:t>
            </a:r>
            <a:r>
              <a:rPr lang="en-US" dirty="0" err="1"/>
              <a:t>EMSuite</a:t>
            </a:r>
            <a:r>
              <a:rPr lang="en-US" dirty="0"/>
              <a:t> Cloud Test Environment</a:t>
            </a:r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FD0DDCB9-6C74-6B6E-CF35-E5C7DA3B4B76}"/>
              </a:ext>
            </a:extLst>
          </p:cNvPr>
          <p:cNvSpPr/>
          <p:nvPr/>
        </p:nvSpPr>
        <p:spPr>
          <a:xfrm rot="16200000">
            <a:off x="4007634" y="-398978"/>
            <a:ext cx="539496" cy="6054625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099880-6547-A44B-D59E-6A0A08680698}"/>
              </a:ext>
            </a:extLst>
          </p:cNvPr>
          <p:cNvSpPr/>
          <p:nvPr/>
        </p:nvSpPr>
        <p:spPr>
          <a:xfrm>
            <a:off x="1345681" y="1555577"/>
            <a:ext cx="5856790" cy="67953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Mandatory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497009-6F5E-E1BE-CFAE-1C8C0AA0F84D}"/>
              </a:ext>
            </a:extLst>
          </p:cNvPr>
          <p:cNvSpPr/>
          <p:nvPr/>
        </p:nvSpPr>
        <p:spPr>
          <a:xfrm>
            <a:off x="8173717" y="1528675"/>
            <a:ext cx="2152073" cy="67953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Optional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69E19716-9227-9CA4-056C-0C84AC24D027}"/>
              </a:ext>
            </a:extLst>
          </p:cNvPr>
          <p:cNvSpPr/>
          <p:nvPr/>
        </p:nvSpPr>
        <p:spPr>
          <a:xfrm rot="16200000">
            <a:off x="8980005" y="1408574"/>
            <a:ext cx="539496" cy="2439521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5BD2-1891-0421-BBDD-245A002D3522}"/>
              </a:ext>
            </a:extLst>
          </p:cNvPr>
          <p:cNvSpPr/>
          <p:nvPr/>
        </p:nvSpPr>
        <p:spPr>
          <a:xfrm>
            <a:off x="8223714" y="5375049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Ellab Connect</a:t>
            </a:r>
            <a:r>
              <a:rPr lang="en-DK" dirty="0"/>
              <a:t> (one size)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658361-F670-3198-9AB3-80D630A66370}"/>
              </a:ext>
            </a:extLst>
          </p:cNvPr>
          <p:cNvSpPr/>
          <p:nvPr/>
        </p:nvSpPr>
        <p:spPr>
          <a:xfrm>
            <a:off x="1467244" y="4924296"/>
            <a:ext cx="2552798" cy="1296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Yr SaaS For XX Channels:</a:t>
            </a:r>
          </a:p>
          <a:p>
            <a:pPr algn="ctr"/>
            <a:r>
              <a:rPr lang="en-US" b="1" dirty="0"/>
              <a:t>Compliant</a:t>
            </a:r>
            <a:r>
              <a:rPr lang="en-US" dirty="0"/>
              <a:t> Support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2B6109-7D21-0E45-0069-87B37C684ABF}"/>
              </a:ext>
            </a:extLst>
          </p:cNvPr>
          <p:cNvSpPr/>
          <p:nvPr/>
        </p:nvSpPr>
        <p:spPr>
          <a:xfrm>
            <a:off x="8223714" y="4356298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Premium Support For XX Channels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FED93A82-C1C3-214B-96EB-2A43418E269A}"/>
              </a:ext>
            </a:extLst>
          </p:cNvPr>
          <p:cNvSpPr/>
          <p:nvPr/>
        </p:nvSpPr>
        <p:spPr>
          <a:xfrm>
            <a:off x="7404807" y="3654951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FDFB19-B3BA-16B1-335C-6F6A98998011}"/>
              </a:ext>
            </a:extLst>
          </p:cNvPr>
          <p:cNvSpPr txBox="1"/>
          <p:nvPr/>
        </p:nvSpPr>
        <p:spPr>
          <a:xfrm>
            <a:off x="210207" y="776712"/>
            <a:ext cx="633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Quotation Configuration: New System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0AAD1E-397B-1B7B-591B-110FA8CA01A2}"/>
              </a:ext>
            </a:extLst>
          </p:cNvPr>
          <p:cNvSpPr/>
          <p:nvPr/>
        </p:nvSpPr>
        <p:spPr>
          <a:xfrm>
            <a:off x="8112789" y="2492873"/>
            <a:ext cx="2273928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Items</a:t>
            </a:r>
          </a:p>
        </p:txBody>
      </p:sp>
    </p:spTree>
    <p:extLst>
      <p:ext uri="{BB962C8B-B14F-4D97-AF65-F5344CB8AC3E}">
        <p14:creationId xmlns:p14="http://schemas.microsoft.com/office/powerpoint/2010/main" val="2483002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7675E-83B2-1F91-E797-4E1A9659A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6CACC2-CE95-DF46-5DAD-3B08DB67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81" y="169382"/>
            <a:ext cx="9494741" cy="481541"/>
          </a:xfrm>
        </p:spPr>
        <p:txBody>
          <a:bodyPr/>
          <a:lstStyle/>
          <a:p>
            <a:r>
              <a:rPr lang="en-US" dirty="0"/>
              <a:t>Example: SaaS, W/Customer MS Azure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75FBEB-A5FC-AFB5-48B5-42C4620D187F}"/>
              </a:ext>
            </a:extLst>
          </p:cNvPr>
          <p:cNvSpPr/>
          <p:nvPr/>
        </p:nvSpPr>
        <p:spPr>
          <a:xfrm>
            <a:off x="1481560" y="3534745"/>
            <a:ext cx="2584328" cy="1296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Yr SaaS For XX Channels:</a:t>
            </a:r>
          </a:p>
          <a:p>
            <a:pPr algn="ctr"/>
            <a:r>
              <a:rPr lang="en-US" b="1" dirty="0"/>
              <a:t>Essential</a:t>
            </a:r>
            <a:r>
              <a:rPr lang="en-US" dirty="0"/>
              <a:t> Support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4466003-1768-FA94-5614-6455671A1CBA}"/>
              </a:ext>
            </a:extLst>
          </p:cNvPr>
          <p:cNvSpPr/>
          <p:nvPr/>
        </p:nvSpPr>
        <p:spPr>
          <a:xfrm>
            <a:off x="4205324" y="3685378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7C553E-5F58-B95A-68F1-DC2BA626882E}"/>
              </a:ext>
            </a:extLst>
          </p:cNvPr>
          <p:cNvSpPr/>
          <p:nvPr/>
        </p:nvSpPr>
        <p:spPr>
          <a:xfrm>
            <a:off x="1481560" y="2514252"/>
            <a:ext cx="2815796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&amp; System Size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7B796-BCE7-B6E6-D648-0EBD4FA7C3EF}"/>
              </a:ext>
            </a:extLst>
          </p:cNvPr>
          <p:cNvSpPr/>
          <p:nvPr/>
        </p:nvSpPr>
        <p:spPr>
          <a:xfrm>
            <a:off x="8255244" y="3334408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K" b="1" dirty="0"/>
              <a:t>New: </a:t>
            </a:r>
            <a:r>
              <a:rPr lang="en-US" dirty="0" err="1"/>
              <a:t>EMSuite</a:t>
            </a:r>
            <a:r>
              <a:rPr lang="en-US" dirty="0"/>
              <a:t> Cloud Test Environment</a:t>
            </a:r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02CE5130-C5E8-3AA0-8764-006151BC7C2F}"/>
              </a:ext>
            </a:extLst>
          </p:cNvPr>
          <p:cNvSpPr/>
          <p:nvPr/>
        </p:nvSpPr>
        <p:spPr>
          <a:xfrm rot="16200000">
            <a:off x="4017611" y="-375591"/>
            <a:ext cx="539496" cy="6097734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181295-B4F1-FF70-CA63-BE0CEC7BF201}"/>
              </a:ext>
            </a:extLst>
          </p:cNvPr>
          <p:cNvSpPr/>
          <p:nvPr/>
        </p:nvSpPr>
        <p:spPr>
          <a:xfrm>
            <a:off x="1238491" y="1579840"/>
            <a:ext cx="6097733" cy="67953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Mandatory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AC60EA-F739-E8FB-9AAF-AD509E8FD1CF}"/>
              </a:ext>
            </a:extLst>
          </p:cNvPr>
          <p:cNvSpPr/>
          <p:nvPr/>
        </p:nvSpPr>
        <p:spPr>
          <a:xfrm>
            <a:off x="8205248" y="1563970"/>
            <a:ext cx="2152073" cy="67953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Optional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AF8C2EA7-99BC-E23D-0111-6039A178E65A}"/>
              </a:ext>
            </a:extLst>
          </p:cNvPr>
          <p:cNvSpPr/>
          <p:nvPr/>
        </p:nvSpPr>
        <p:spPr>
          <a:xfrm rot="16200000">
            <a:off x="9011536" y="1443869"/>
            <a:ext cx="539496" cy="2439521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8FB30C8-FB66-7EAD-6196-811F2764F8A4}"/>
              </a:ext>
            </a:extLst>
          </p:cNvPr>
          <p:cNvSpPr/>
          <p:nvPr/>
        </p:nvSpPr>
        <p:spPr>
          <a:xfrm>
            <a:off x="8255243" y="5345454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1yr: Ellab Connect</a:t>
            </a:r>
            <a:r>
              <a:rPr lang="en-DK" dirty="0"/>
              <a:t> (one size) 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A27391-85F0-DBC6-6051-F1528E2605A2}"/>
              </a:ext>
            </a:extLst>
          </p:cNvPr>
          <p:cNvSpPr/>
          <p:nvPr/>
        </p:nvSpPr>
        <p:spPr>
          <a:xfrm>
            <a:off x="1481560" y="4954723"/>
            <a:ext cx="2570013" cy="1296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Yr SaaS For XX Channels:</a:t>
            </a:r>
          </a:p>
          <a:p>
            <a:pPr algn="ctr"/>
            <a:r>
              <a:rPr lang="en-US" b="1" dirty="0"/>
              <a:t>Compliant</a:t>
            </a:r>
            <a:r>
              <a:rPr lang="en-US" dirty="0"/>
              <a:t> Support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BE87B6-1EEF-0E1F-D412-8DD9698CEB44}"/>
              </a:ext>
            </a:extLst>
          </p:cNvPr>
          <p:cNvSpPr/>
          <p:nvPr/>
        </p:nvSpPr>
        <p:spPr>
          <a:xfrm>
            <a:off x="8255243" y="4317649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Premium Support For XX Channels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24F1E8-0DC2-54A0-8C89-33ED27B36C4F}"/>
              </a:ext>
            </a:extLst>
          </p:cNvPr>
          <p:cNvSpPr/>
          <p:nvPr/>
        </p:nvSpPr>
        <p:spPr>
          <a:xfrm>
            <a:off x="4663582" y="2529199"/>
            <a:ext cx="2428827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Installation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9BEFCF-99AB-CB5B-B7B5-28B692E9C75E}"/>
              </a:ext>
            </a:extLst>
          </p:cNvPr>
          <p:cNvSpPr/>
          <p:nvPr/>
        </p:nvSpPr>
        <p:spPr>
          <a:xfrm>
            <a:off x="4790872" y="3826447"/>
            <a:ext cx="2213944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Remote Software Installation</a:t>
            </a:r>
            <a:r>
              <a:rPr lang="en-DK" dirty="0"/>
              <a:t> non-validated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0EFF5-28B9-9A64-040C-0B73C5B9BF78}"/>
              </a:ext>
            </a:extLst>
          </p:cNvPr>
          <p:cNvSpPr/>
          <p:nvPr/>
        </p:nvSpPr>
        <p:spPr>
          <a:xfrm>
            <a:off x="4790872" y="4866302"/>
            <a:ext cx="2213944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Remote Software Installation W/ IQ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05D655B-46A2-EF10-FEDB-2B1B87203DB2}"/>
              </a:ext>
            </a:extLst>
          </p:cNvPr>
          <p:cNvSpPr/>
          <p:nvPr/>
        </p:nvSpPr>
        <p:spPr>
          <a:xfrm>
            <a:off x="7452204" y="3685378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EE939-B01E-AFA0-65E6-B70F42B89917}"/>
              </a:ext>
            </a:extLst>
          </p:cNvPr>
          <p:cNvSpPr txBox="1"/>
          <p:nvPr/>
        </p:nvSpPr>
        <p:spPr>
          <a:xfrm>
            <a:off x="210207" y="776712"/>
            <a:ext cx="633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Quotation Configuration: New System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5367B4-0EF3-453B-51B7-60DED02F24A2}"/>
              </a:ext>
            </a:extLst>
          </p:cNvPr>
          <p:cNvSpPr/>
          <p:nvPr/>
        </p:nvSpPr>
        <p:spPr>
          <a:xfrm>
            <a:off x="8144318" y="2514252"/>
            <a:ext cx="2273928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Items</a:t>
            </a:r>
          </a:p>
        </p:txBody>
      </p:sp>
    </p:spTree>
    <p:extLst>
      <p:ext uri="{BB962C8B-B14F-4D97-AF65-F5344CB8AC3E}">
        <p14:creationId xmlns:p14="http://schemas.microsoft.com/office/powerpoint/2010/main" val="2987037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044D8-74A0-D4C5-DC07-255FB7C44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FE4221-B977-219B-96E0-0EE719FD4B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83173"/>
            <a:ext cx="11463175" cy="55599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Foundational Concept: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K" sz="2400" dirty="0"/>
              <a:t>Purchase HW from Ellab DK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K" sz="2400" dirty="0"/>
              <a:t>Lease through dedicated item codes to customer </a:t>
            </a:r>
            <a:endParaRPr lang="en-US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Annual fee charged… on an annual basis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***Not all hardware is available for lease. Some small items are purchase only for simplification.</a:t>
            </a:r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9C0FD5-61A3-AE3B-24B2-F98A620F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238445" cy="365706"/>
          </a:xfrm>
        </p:spPr>
        <p:txBody>
          <a:bodyPr/>
          <a:lstStyle/>
          <a:p>
            <a:r>
              <a:rPr lang="en-US" dirty="0"/>
              <a:t>TrackView Pro Hardware: Lease</a:t>
            </a:r>
          </a:p>
        </p:txBody>
      </p:sp>
    </p:spTree>
    <p:extLst>
      <p:ext uri="{BB962C8B-B14F-4D97-AF65-F5344CB8AC3E}">
        <p14:creationId xmlns:p14="http://schemas.microsoft.com/office/powerpoint/2010/main" val="123723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4BF42-9C5B-3050-3F5C-566093FF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1099E7-67F6-6522-C819-D55C2D50657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83173"/>
            <a:ext cx="11463175" cy="57986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DK" sz="2400" dirty="0"/>
              <a:t>Offered from </a:t>
            </a:r>
            <a:r>
              <a:rPr lang="en-D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DACH</a:t>
            </a:r>
            <a:r>
              <a:rPr lang="en-DK" sz="2400" dirty="0"/>
              <a:t> or </a:t>
            </a:r>
            <a:r>
              <a:rPr lang="en-D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DK" sz="2400" dirty="0"/>
              <a:t>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DK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</a:t>
            </a:r>
            <a:r>
              <a:rPr lang="en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DK" sz="2400" dirty="0"/>
              <a:t>available for all regions</a:t>
            </a:r>
            <a:r>
              <a:rPr lang="en-US" sz="2400" dirty="0"/>
              <a:t>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Place orders directly with the appropriate region.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Monthly fee charged… on a monthly basis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u="sng" dirty="0"/>
              <a:t>Option</a:t>
            </a:r>
            <a:r>
              <a:rPr lang="en-US" sz="2200" dirty="0"/>
              <a:t>: EMSuite</a:t>
            </a:r>
            <a:r>
              <a:rPr lang="en-US" sz="2200" b="1" dirty="0"/>
              <a:t> Cloud Hosted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Ellab DK handles this like a SaaS w/ Ellab MS Azure</a:t>
            </a:r>
          </a:p>
          <a:p>
            <a:pPr marL="1257300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DK" sz="2000" dirty="0"/>
              <a:t>Software installation through Ellab DK.</a:t>
            </a:r>
            <a:endParaRPr lang="en-US" sz="2000" dirty="0"/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Size options from 10 to 500 channels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u="sng" dirty="0"/>
              <a:t>Option</a:t>
            </a:r>
            <a:r>
              <a:rPr lang="en-US" sz="2200" dirty="0"/>
              <a:t>: EMSuite</a:t>
            </a:r>
            <a:r>
              <a:rPr lang="en-US" sz="2200" b="1" dirty="0"/>
              <a:t> on a laptop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Size option: 100 channels. 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DK" sz="2400" dirty="0"/>
              <a:t>Software installation through </a:t>
            </a:r>
            <a:r>
              <a:rPr lang="en-US" sz="2400" dirty="0"/>
              <a:t>either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DACH</a:t>
            </a:r>
            <a:r>
              <a:rPr lang="en-US" sz="2400" dirty="0"/>
              <a:t> or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en-DK" sz="2400" dirty="0"/>
              <a:t>.</a:t>
            </a:r>
            <a:endParaRPr lang="en-US" sz="22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Some </a:t>
            </a:r>
            <a:r>
              <a:rPr lang="en-US" sz="2200" b="1" dirty="0"/>
              <a:t>1-time</a:t>
            </a:r>
            <a:r>
              <a:rPr lang="en-US" sz="2200" dirty="0"/>
              <a:t> charges required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Charged with 1</a:t>
            </a:r>
            <a:r>
              <a:rPr lang="en-US" sz="2200" baseline="30000" dirty="0"/>
              <a:t>st</a:t>
            </a:r>
            <a:r>
              <a:rPr lang="en-US" sz="2200" dirty="0"/>
              <a:t> billing</a:t>
            </a:r>
          </a:p>
          <a:p>
            <a:pPr marL="1257300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Startup</a:t>
            </a:r>
          </a:p>
          <a:p>
            <a:pPr marL="1257300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Remote review of software pre-requisites.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24/7 support is an available option.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BB9FFC3-5572-1472-1A2E-E563216B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238445" cy="365706"/>
          </a:xfrm>
        </p:spPr>
        <p:txBody>
          <a:bodyPr/>
          <a:lstStyle/>
          <a:p>
            <a:r>
              <a:rPr lang="en-US" dirty="0"/>
              <a:t>EMSuite: Rental</a:t>
            </a:r>
          </a:p>
        </p:txBody>
      </p:sp>
    </p:spTree>
    <p:extLst>
      <p:ext uri="{BB962C8B-B14F-4D97-AF65-F5344CB8AC3E}">
        <p14:creationId xmlns:p14="http://schemas.microsoft.com/office/powerpoint/2010/main" val="1158933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DD3A-CEA5-AB34-F1AE-94CC8CEBA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E77C9B-1781-44B9-1857-3AC148FB87F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83173"/>
            <a:ext cx="11463175" cy="555997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Offered </a:t>
            </a:r>
            <a:r>
              <a:rPr lang="en-DK" sz="2400" dirty="0"/>
              <a:t>from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DACH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en-US" sz="2400" dirty="0"/>
              <a:t>,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2400" dirty="0"/>
              <a:t> available for all regions.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Place orders directly with the appropriate region.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Monthly fee charged… on a monthly basis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Not</a:t>
            </a:r>
            <a:r>
              <a:rPr lang="en-US" sz="2400" dirty="0"/>
              <a:t> all hardware is available for rental. </a:t>
            </a:r>
            <a:r>
              <a:rPr lang="en-DK" sz="2400" dirty="0"/>
              <a:t>(accessories is not part of rental) 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Hot Spots</a:t>
            </a:r>
            <a:r>
              <a:rPr lang="en-DK" sz="2400" dirty="0"/>
              <a:t> (sourced locally or from rental hub region) </a:t>
            </a:r>
            <a:endParaRPr lang="en-US" sz="24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Since most rentals will be going to cloud software, having hot-spots will be important to hook the Access Points up to and use DCHP for IP addresses. </a:t>
            </a:r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E73C64-EF4E-2735-DA9E-FFF87D5F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238445" cy="365706"/>
          </a:xfrm>
        </p:spPr>
        <p:txBody>
          <a:bodyPr/>
          <a:lstStyle/>
          <a:p>
            <a:r>
              <a:rPr lang="en-US" dirty="0"/>
              <a:t>Rental </a:t>
            </a:r>
            <a:r>
              <a:rPr lang="en-DK" dirty="0"/>
              <a:t>TVP </a:t>
            </a:r>
            <a:r>
              <a:rPr lang="en-US" dirty="0"/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3901969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83CDF-5D5D-A52E-1FC7-033B155A3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76B689-8C0A-7947-A70A-59E858BA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81" y="169382"/>
            <a:ext cx="9494741" cy="481541"/>
          </a:xfrm>
        </p:spPr>
        <p:txBody>
          <a:bodyPr/>
          <a:lstStyle/>
          <a:p>
            <a:r>
              <a:rPr lang="en-US" dirty="0"/>
              <a:t>Example: Rental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77194B-0D52-31DE-19C1-6A7898609BFA}"/>
              </a:ext>
            </a:extLst>
          </p:cNvPr>
          <p:cNvSpPr/>
          <p:nvPr/>
        </p:nvSpPr>
        <p:spPr>
          <a:xfrm>
            <a:off x="4706264" y="3533250"/>
            <a:ext cx="2417257" cy="1296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EMSuite</a:t>
            </a:r>
            <a:r>
              <a:rPr lang="en-US" dirty="0"/>
              <a:t> </a:t>
            </a:r>
            <a:r>
              <a:rPr lang="en-US" b="1" dirty="0"/>
              <a:t>Cloud</a:t>
            </a:r>
            <a:r>
              <a:rPr lang="en-US" dirty="0"/>
              <a:t> for XX Channels:</a:t>
            </a:r>
          </a:p>
          <a:p>
            <a:pPr algn="ctr"/>
            <a:r>
              <a:rPr lang="en-US" b="1" dirty="0"/>
              <a:t>Compliant </a:t>
            </a:r>
            <a:r>
              <a:rPr lang="en-US" dirty="0"/>
              <a:t>Support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6D3EC4C-40EE-36C4-B108-E702D5F3B1A0}"/>
              </a:ext>
            </a:extLst>
          </p:cNvPr>
          <p:cNvSpPr/>
          <p:nvPr/>
        </p:nvSpPr>
        <p:spPr>
          <a:xfrm>
            <a:off x="3951336" y="3778868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1DD6FF2-A6AF-C82A-745A-B0DCEF6024E1}"/>
              </a:ext>
            </a:extLst>
          </p:cNvPr>
          <p:cNvSpPr/>
          <p:nvPr/>
        </p:nvSpPr>
        <p:spPr>
          <a:xfrm>
            <a:off x="4726087" y="2512757"/>
            <a:ext cx="2428827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System Size &amp; Type</a:t>
            </a:r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8847219B-EB98-305A-4D2E-BA7C2A0270EA}"/>
              </a:ext>
            </a:extLst>
          </p:cNvPr>
          <p:cNvSpPr/>
          <p:nvPr/>
        </p:nvSpPr>
        <p:spPr>
          <a:xfrm rot="16200000">
            <a:off x="3988673" y="-404527"/>
            <a:ext cx="539496" cy="615560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585A7A-8178-E9E2-B282-F596B195182B}"/>
              </a:ext>
            </a:extLst>
          </p:cNvPr>
          <p:cNvSpPr/>
          <p:nvPr/>
        </p:nvSpPr>
        <p:spPr>
          <a:xfrm>
            <a:off x="1180618" y="1607420"/>
            <a:ext cx="6122450" cy="67953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Mandatory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941450-75F8-B5C5-E8BE-C29952F6C06E}"/>
              </a:ext>
            </a:extLst>
          </p:cNvPr>
          <p:cNvSpPr/>
          <p:nvPr/>
        </p:nvSpPr>
        <p:spPr>
          <a:xfrm>
            <a:off x="8205248" y="1563970"/>
            <a:ext cx="2152073" cy="67953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Optional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37BB2597-6474-4BA2-3FFA-AACA1DF98A0D}"/>
              </a:ext>
            </a:extLst>
          </p:cNvPr>
          <p:cNvSpPr/>
          <p:nvPr/>
        </p:nvSpPr>
        <p:spPr>
          <a:xfrm rot="16200000">
            <a:off x="9011536" y="1443869"/>
            <a:ext cx="539496" cy="2439521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924595-5EBD-210F-E5F6-9645205AE87C}"/>
              </a:ext>
            </a:extLst>
          </p:cNvPr>
          <p:cNvSpPr/>
          <p:nvPr/>
        </p:nvSpPr>
        <p:spPr>
          <a:xfrm>
            <a:off x="4706264" y="4953228"/>
            <a:ext cx="2402942" cy="1296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EMSuite</a:t>
            </a:r>
            <a:r>
              <a:rPr lang="en-US" dirty="0"/>
              <a:t> on </a:t>
            </a:r>
            <a:r>
              <a:rPr lang="en-US" b="1" dirty="0"/>
              <a:t>Laptop </a:t>
            </a:r>
            <a:r>
              <a:rPr lang="en-US" dirty="0"/>
              <a:t>for up to 100 Channels:</a:t>
            </a:r>
          </a:p>
          <a:p>
            <a:pPr algn="ctr"/>
            <a:r>
              <a:rPr lang="en-US" b="1" dirty="0"/>
              <a:t>Compliant</a:t>
            </a:r>
            <a:r>
              <a:rPr lang="en-US" dirty="0"/>
              <a:t> Support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8F1D41-61AE-D3BA-1FA5-9140E52D9DA4}"/>
              </a:ext>
            </a:extLst>
          </p:cNvPr>
          <p:cNvSpPr/>
          <p:nvPr/>
        </p:nvSpPr>
        <p:spPr>
          <a:xfrm>
            <a:off x="8255243" y="4317649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Premium Support For XX Channels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445F9B-9857-21BF-F0DF-7552C02DB4FB}"/>
              </a:ext>
            </a:extLst>
          </p:cNvPr>
          <p:cNvSpPr/>
          <p:nvPr/>
        </p:nvSpPr>
        <p:spPr>
          <a:xfrm>
            <a:off x="1288034" y="2514252"/>
            <a:ext cx="2428827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Startup Costs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8E706B-5248-350F-F6C7-115800C23F5F}"/>
              </a:ext>
            </a:extLst>
          </p:cNvPr>
          <p:cNvSpPr/>
          <p:nvPr/>
        </p:nvSpPr>
        <p:spPr>
          <a:xfrm>
            <a:off x="1415324" y="4468435"/>
            <a:ext cx="2213944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Startup of Software, IQ, Shutdown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91A819BD-24AC-6279-54DC-40731BEA396A}"/>
              </a:ext>
            </a:extLst>
          </p:cNvPr>
          <p:cNvSpPr/>
          <p:nvPr/>
        </p:nvSpPr>
        <p:spPr>
          <a:xfrm>
            <a:off x="7452204" y="3685378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E4151-1CF1-CCFA-05DA-96CC0A60B96A}"/>
              </a:ext>
            </a:extLst>
          </p:cNvPr>
          <p:cNvSpPr txBox="1"/>
          <p:nvPr/>
        </p:nvSpPr>
        <p:spPr>
          <a:xfrm>
            <a:off x="210207" y="776712"/>
            <a:ext cx="633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Quotation Configuration: New System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621251-5FFD-2562-21A5-F9D2D919BC0A}"/>
              </a:ext>
            </a:extLst>
          </p:cNvPr>
          <p:cNvSpPr/>
          <p:nvPr/>
        </p:nvSpPr>
        <p:spPr>
          <a:xfrm>
            <a:off x="8144318" y="2514252"/>
            <a:ext cx="2273928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Items</a:t>
            </a:r>
          </a:p>
        </p:txBody>
      </p:sp>
    </p:spTree>
    <p:extLst>
      <p:ext uri="{BB962C8B-B14F-4D97-AF65-F5344CB8AC3E}">
        <p14:creationId xmlns:p14="http://schemas.microsoft.com/office/powerpoint/2010/main" val="69076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E2536-0522-02A4-B9BE-7586D51F4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78D967-80A9-B38C-5B19-CEBEA362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238445" cy="365706"/>
          </a:xfrm>
        </p:spPr>
        <p:txBody>
          <a:bodyPr/>
          <a:lstStyle/>
          <a:p>
            <a:r>
              <a:rPr lang="en-US" dirty="0"/>
              <a:t>High Level Overview – EMS</a:t>
            </a:r>
            <a:r>
              <a:rPr lang="en-DK" dirty="0"/>
              <a:t> price adjustments 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9039E8-8BE9-084B-6231-A0DD7058A6E3}"/>
              </a:ext>
            </a:extLst>
          </p:cNvPr>
          <p:cNvSpPr txBox="1">
            <a:spLocks/>
          </p:cNvSpPr>
          <p:nvPr/>
        </p:nvSpPr>
        <p:spPr bwMode="auto">
          <a:xfrm>
            <a:off x="210207" y="714703"/>
            <a:ext cx="6632027" cy="558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EMS Software Pricing: Raise 7%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Supporting through December 2030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Hardware: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IceSpy: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Transmitters: Raise 4%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Sensors: Raise 4%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Hanwell Pro: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Sensors: Raise 10%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Support Pricing: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General Services: Up to 5%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Calibration: Hold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EMS With Hosting: Raise 7%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Support Plans: Potential future rollout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76915-3E21-4C4A-7890-E081DAD2FCE7}"/>
              </a:ext>
            </a:extLst>
          </p:cNvPr>
          <p:cNvSpPr txBox="1"/>
          <p:nvPr/>
        </p:nvSpPr>
        <p:spPr>
          <a:xfrm>
            <a:off x="6842234" y="714703"/>
            <a:ext cx="5244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Goal to move </a:t>
            </a:r>
            <a:r>
              <a:rPr lang="en-US" dirty="0" err="1">
                <a:solidFill>
                  <a:schemeClr val="accent1"/>
                </a:solidFill>
              </a:rPr>
              <a:t>HWPro</a:t>
            </a:r>
            <a:r>
              <a:rPr lang="en-US" dirty="0">
                <a:solidFill>
                  <a:schemeClr val="accent1"/>
                </a:solidFill>
              </a:rPr>
              <a:t> customers to EMSuite </a:t>
            </a:r>
          </a:p>
          <a:p>
            <a:r>
              <a:rPr lang="en-US" dirty="0">
                <a:solidFill>
                  <a:schemeClr val="accent1"/>
                </a:solidFill>
              </a:rPr>
              <a:t>Goal to integrate IceSpy into EMSuite (Late 2027)</a:t>
            </a:r>
          </a:p>
          <a:p>
            <a:r>
              <a:rPr lang="en-US" dirty="0">
                <a:solidFill>
                  <a:schemeClr val="accent1"/>
                </a:solidFill>
              </a:rPr>
              <a:t>Continue trade-in program: </a:t>
            </a:r>
            <a:r>
              <a:rPr lang="en-US" dirty="0" err="1">
                <a:solidFill>
                  <a:schemeClr val="accent1"/>
                </a:solidFill>
              </a:rPr>
              <a:t>HWPro</a:t>
            </a:r>
            <a:r>
              <a:rPr lang="en-US" dirty="0">
                <a:solidFill>
                  <a:schemeClr val="accent1"/>
                </a:solidFill>
              </a:rPr>
              <a:t> &amp; IceSpy</a:t>
            </a:r>
          </a:p>
        </p:txBody>
      </p:sp>
    </p:spTree>
    <p:extLst>
      <p:ext uri="{BB962C8B-B14F-4D97-AF65-F5344CB8AC3E}">
        <p14:creationId xmlns:p14="http://schemas.microsoft.com/office/powerpoint/2010/main" val="360278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7747C3-5E8F-D8AD-B353-60BACE5E3E8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83172"/>
            <a:ext cx="11463175" cy="26323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Software: Changes from 2025 to 2026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 more </a:t>
            </a:r>
            <a:r>
              <a:rPr lang="en-US" sz="2000" dirty="0" err="1"/>
              <a:t>EMSuite</a:t>
            </a:r>
            <a:r>
              <a:rPr lang="en-US" sz="2000" dirty="0"/>
              <a:t> Standard or Pro. Now 1 version of </a:t>
            </a:r>
            <a:r>
              <a:rPr lang="en-US" sz="2000" dirty="0" err="1"/>
              <a:t>EMSuite</a:t>
            </a:r>
            <a:r>
              <a:rPr lang="en-US" sz="2000" dirty="0"/>
              <a:t>. Same as ‘Pro’. 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EMSuite</a:t>
            </a:r>
            <a:r>
              <a:rPr lang="en-US" sz="2000" dirty="0"/>
              <a:t> software now included in Channel pricing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Pricing has been adjusted to be more competitive.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More options for Channel pricing levels.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Changed terminology from </a:t>
            </a:r>
            <a:r>
              <a:rPr lang="en-US" sz="2200" b="1" dirty="0"/>
              <a:t>On-Premises</a:t>
            </a:r>
            <a:r>
              <a:rPr lang="en-US" sz="2200" dirty="0"/>
              <a:t> to </a:t>
            </a:r>
            <a:r>
              <a:rPr lang="en-US" sz="2200" b="1" dirty="0"/>
              <a:t>Purchase.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Purchase may be on-premises, or on customer MS Azure.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CE98CA8-7698-08FC-773E-3BD93701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899228" cy="365706"/>
          </a:xfrm>
        </p:spPr>
        <p:txBody>
          <a:bodyPr/>
          <a:lstStyle/>
          <a:p>
            <a:r>
              <a:rPr lang="en-US" dirty="0"/>
              <a:t>EMSuite: Software Purchase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B63647-C7B8-A88F-C37D-4AF6C7400E49}"/>
              </a:ext>
            </a:extLst>
          </p:cNvPr>
          <p:cNvSpPr/>
          <p:nvPr/>
        </p:nvSpPr>
        <p:spPr>
          <a:xfrm>
            <a:off x="466066" y="3939218"/>
            <a:ext cx="1783148" cy="96432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EMSuite Standard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219C05-9802-EAA7-1371-808ED4DE3513}"/>
              </a:ext>
            </a:extLst>
          </p:cNvPr>
          <p:cNvSpPr/>
          <p:nvPr/>
        </p:nvSpPr>
        <p:spPr>
          <a:xfrm>
            <a:off x="466066" y="5236774"/>
            <a:ext cx="1783148" cy="96432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EMSuite Pro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55BB235-68FC-2B00-FF6A-A61868E04A08}"/>
              </a:ext>
            </a:extLst>
          </p:cNvPr>
          <p:cNvSpPr/>
          <p:nvPr/>
        </p:nvSpPr>
        <p:spPr>
          <a:xfrm rot="1023371">
            <a:off x="2337367" y="4215113"/>
            <a:ext cx="1051034" cy="6608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C90EA75-6EEA-4080-9C92-BF0F8E79ADB3}"/>
              </a:ext>
            </a:extLst>
          </p:cNvPr>
          <p:cNvSpPr/>
          <p:nvPr/>
        </p:nvSpPr>
        <p:spPr>
          <a:xfrm rot="20190522">
            <a:off x="2337367" y="5288066"/>
            <a:ext cx="1051034" cy="6608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EFCD68-6D23-363B-B9B6-55C7999F84E6}"/>
              </a:ext>
            </a:extLst>
          </p:cNvPr>
          <p:cNvSpPr/>
          <p:nvPr/>
        </p:nvSpPr>
        <p:spPr>
          <a:xfrm>
            <a:off x="3476555" y="4623812"/>
            <a:ext cx="1690767" cy="9643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EMSuite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87D24A-9A4C-73DC-3642-B4FAFF7BBDE2}"/>
              </a:ext>
            </a:extLst>
          </p:cNvPr>
          <p:cNvSpPr/>
          <p:nvPr/>
        </p:nvSpPr>
        <p:spPr>
          <a:xfrm>
            <a:off x="6532021" y="3862825"/>
            <a:ext cx="1783148" cy="964324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EMSuite Purchase: Standard/Pro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E02052C-6FFE-6D23-4FC8-D5BB7334CEAE}"/>
              </a:ext>
            </a:extLst>
          </p:cNvPr>
          <p:cNvSpPr/>
          <p:nvPr/>
        </p:nvSpPr>
        <p:spPr>
          <a:xfrm>
            <a:off x="6532021" y="5160381"/>
            <a:ext cx="1783148" cy="964324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 Quantity of Channels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4631F350-F06A-203A-47EC-8AA0F12EE912}"/>
              </a:ext>
            </a:extLst>
          </p:cNvPr>
          <p:cNvSpPr/>
          <p:nvPr/>
        </p:nvSpPr>
        <p:spPr>
          <a:xfrm rot="1023371">
            <a:off x="8403322" y="4138720"/>
            <a:ext cx="1051034" cy="6608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D0E8CB8-AEE3-4D6D-ADF5-CF69C89F1A64}"/>
              </a:ext>
            </a:extLst>
          </p:cNvPr>
          <p:cNvSpPr/>
          <p:nvPr/>
        </p:nvSpPr>
        <p:spPr>
          <a:xfrm rot="20190522">
            <a:off x="8403322" y="5211673"/>
            <a:ext cx="1051034" cy="6608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026472C-D91E-44C3-B7F7-50F3AB187138}"/>
              </a:ext>
            </a:extLst>
          </p:cNvPr>
          <p:cNvSpPr/>
          <p:nvPr/>
        </p:nvSpPr>
        <p:spPr>
          <a:xfrm>
            <a:off x="9542510" y="4547419"/>
            <a:ext cx="1690767" cy="9643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EMSuite with up to XX channels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8CF4C-D933-39CE-9BFA-9CB481062838}"/>
              </a:ext>
            </a:extLst>
          </p:cNvPr>
          <p:cNvSpPr txBox="1"/>
          <p:nvPr/>
        </p:nvSpPr>
        <p:spPr>
          <a:xfrm>
            <a:off x="466064" y="3385670"/>
            <a:ext cx="524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+mn-lt"/>
              </a:rPr>
              <a:t>Consolidated EMSuite versions. “EMSuite” will be the same as “Pro”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0D0FDB-5F33-C525-7183-63390D702C46}"/>
              </a:ext>
            </a:extLst>
          </p:cNvPr>
          <p:cNvSpPr txBox="1"/>
          <p:nvPr/>
        </p:nvSpPr>
        <p:spPr>
          <a:xfrm>
            <a:off x="6481273" y="3306616"/>
            <a:ext cx="51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+mn-lt"/>
              </a:rPr>
              <a:t>Eliminated EMSuite Standard &amp; Pro part numbers. EMSuite “Pro” now included in Channel Part numbers.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6CDC80-E0C7-30C6-58BF-E7F6764BBDC0}"/>
              </a:ext>
            </a:extLst>
          </p:cNvPr>
          <p:cNvSpPr txBox="1"/>
          <p:nvPr/>
        </p:nvSpPr>
        <p:spPr>
          <a:xfrm>
            <a:off x="6481274" y="6293982"/>
            <a:ext cx="523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n-lt"/>
              </a:rPr>
              <a:t>If a customer needs to upgrade the size of their system. Provide credit for original purchase, sell larger size. </a:t>
            </a:r>
          </a:p>
        </p:txBody>
      </p:sp>
    </p:spTree>
    <p:extLst>
      <p:ext uri="{BB962C8B-B14F-4D97-AF65-F5344CB8AC3E}">
        <p14:creationId xmlns:p14="http://schemas.microsoft.com/office/powerpoint/2010/main" val="314282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03675-6472-9309-B4F4-20B9D619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81C6D9-D207-6E08-D4AE-3790655526A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37793"/>
            <a:ext cx="11463175" cy="879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Mandatory Support: Renamed </a:t>
            </a:r>
            <a:r>
              <a:rPr lang="en-DK" sz="2400" dirty="0"/>
              <a:t>(for both Purchase &amp; SaaS)</a:t>
            </a:r>
            <a:endParaRPr lang="en-US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Pricing has been adjusted to be more competitive. 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D9DDA8-5197-2617-D0EF-78F371F5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899228" cy="365706"/>
          </a:xfrm>
        </p:spPr>
        <p:txBody>
          <a:bodyPr/>
          <a:lstStyle/>
          <a:p>
            <a:r>
              <a:rPr lang="en-US" dirty="0"/>
              <a:t>EMSuite: Mandatory Support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E3654E-B277-A47C-9647-2D5C67A65421}"/>
              </a:ext>
            </a:extLst>
          </p:cNvPr>
          <p:cNvSpPr/>
          <p:nvPr/>
        </p:nvSpPr>
        <p:spPr>
          <a:xfrm>
            <a:off x="1271751" y="1429408"/>
            <a:ext cx="2170387" cy="103527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SMSAS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DA257B-CCA5-73CD-7591-FB1D0905E029}"/>
              </a:ext>
            </a:extLst>
          </p:cNvPr>
          <p:cNvSpPr/>
          <p:nvPr/>
        </p:nvSpPr>
        <p:spPr>
          <a:xfrm>
            <a:off x="1271751" y="2595848"/>
            <a:ext cx="2170387" cy="103527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SMSAP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0EFC63-7FE5-70EC-F3D9-C81B0B708B02}"/>
              </a:ext>
            </a:extLst>
          </p:cNvPr>
          <p:cNvSpPr/>
          <p:nvPr/>
        </p:nvSpPr>
        <p:spPr>
          <a:xfrm>
            <a:off x="6095999" y="1429408"/>
            <a:ext cx="2170387" cy="10352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Essential</a:t>
            </a:r>
          </a:p>
          <a:p>
            <a:pPr algn="ctr"/>
            <a:r>
              <a:rPr lang="en-US" dirty="0"/>
              <a:t>(non-validated)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BE5ABC-B11E-4D2F-B65B-3C7F09252B55}"/>
              </a:ext>
            </a:extLst>
          </p:cNvPr>
          <p:cNvSpPr/>
          <p:nvPr/>
        </p:nvSpPr>
        <p:spPr>
          <a:xfrm>
            <a:off x="6096000" y="2595848"/>
            <a:ext cx="2170387" cy="10352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Compliant</a:t>
            </a:r>
          </a:p>
          <a:p>
            <a:pPr algn="ctr"/>
            <a:r>
              <a:rPr lang="en-US" dirty="0"/>
              <a:t>(Validated)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8B88123-CCD0-D554-52E4-B1E39FE2CA5A}"/>
              </a:ext>
            </a:extLst>
          </p:cNvPr>
          <p:cNvSpPr/>
          <p:nvPr/>
        </p:nvSpPr>
        <p:spPr>
          <a:xfrm>
            <a:off x="3855369" y="1507228"/>
            <a:ext cx="1827400" cy="87963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now…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5146105-C0AB-C4FB-EBF1-30E5C73DA2D7}"/>
              </a:ext>
            </a:extLst>
          </p:cNvPr>
          <p:cNvSpPr/>
          <p:nvPr/>
        </p:nvSpPr>
        <p:spPr>
          <a:xfrm>
            <a:off x="3855369" y="2673668"/>
            <a:ext cx="1827400" cy="87963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now…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103958-E540-050F-5DB0-5954C900ADF4}"/>
              </a:ext>
            </a:extLst>
          </p:cNvPr>
          <p:cNvSpPr txBox="1"/>
          <p:nvPr/>
        </p:nvSpPr>
        <p:spPr>
          <a:xfrm>
            <a:off x="363920" y="3673989"/>
            <a:ext cx="11663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Essential</a:t>
            </a:r>
            <a:r>
              <a:rPr lang="en-US" sz="2400" dirty="0">
                <a:latin typeface="+mj-lt"/>
              </a:rPr>
              <a:t>: For non-validated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Software updates. Up to 4 available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Support during local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Mobile APP</a:t>
            </a:r>
          </a:p>
          <a:p>
            <a:r>
              <a:rPr lang="en-US" sz="2400" b="1" dirty="0">
                <a:latin typeface="+mj-lt"/>
              </a:rPr>
              <a:t>Compliant</a:t>
            </a:r>
            <a:r>
              <a:rPr lang="en-US" sz="2400" dirty="0">
                <a:latin typeface="+mj-lt"/>
              </a:rPr>
              <a:t>: For validated environments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Essential Plus…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Software IQ during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GAMP 5 Category 4 documentation package with Software &amp; Hardware IQ/OQ documents</a:t>
            </a:r>
          </a:p>
        </p:txBody>
      </p:sp>
    </p:spTree>
    <p:extLst>
      <p:ext uri="{BB962C8B-B14F-4D97-AF65-F5344CB8AC3E}">
        <p14:creationId xmlns:p14="http://schemas.microsoft.com/office/powerpoint/2010/main" val="194621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72AF3-6FD7-1F8B-C6D8-3C7ABE680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A17472-FC2A-CB06-637E-5ABEA26BBEC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83173"/>
            <a:ext cx="11463175" cy="12717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Ellab Connect (Previously Ellab Communication Hub)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Previously: Individual part numbers lining up with </a:t>
            </a:r>
            <a:r>
              <a:rPr lang="en-DK" sz="2400" dirty="0"/>
              <a:t>channel </a:t>
            </a:r>
            <a:r>
              <a:rPr lang="en-US" sz="2400" dirty="0"/>
              <a:t>quantity </a:t>
            </a:r>
            <a:r>
              <a:rPr lang="en-DK" sz="2400" dirty="0"/>
              <a:t>levels </a:t>
            </a:r>
            <a:endParaRPr lang="en-US" sz="24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Now: Reduced to 1 part number for purchase</a:t>
            </a:r>
            <a:r>
              <a:rPr lang="en-DK" sz="2400" dirty="0"/>
              <a:t> </a:t>
            </a:r>
            <a:r>
              <a:rPr lang="en-US" sz="2400" dirty="0"/>
              <a:t> </a:t>
            </a: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2D622F-6AC5-012A-65BC-611970E9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899228" cy="365706"/>
          </a:xfrm>
        </p:spPr>
        <p:txBody>
          <a:bodyPr/>
          <a:lstStyle/>
          <a:p>
            <a:r>
              <a:rPr lang="en-US" dirty="0"/>
              <a:t>EMSuite: Optional Items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1DD11D2-886E-0787-25FE-0C62832BE26A}"/>
              </a:ext>
            </a:extLst>
          </p:cNvPr>
          <p:cNvSpPr/>
          <p:nvPr/>
        </p:nvSpPr>
        <p:spPr>
          <a:xfrm>
            <a:off x="4924096" y="2839952"/>
            <a:ext cx="1051034" cy="66083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C29B02-9F3D-ECFE-C71E-F4612967E76A}"/>
              </a:ext>
            </a:extLst>
          </p:cNvPr>
          <p:cNvSpPr/>
          <p:nvPr/>
        </p:nvSpPr>
        <p:spPr>
          <a:xfrm>
            <a:off x="1713186" y="2469935"/>
            <a:ext cx="2701159" cy="135583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Many Part Numbers, no license control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8D1069-8FE9-EE52-8E80-28C10289CA69}"/>
              </a:ext>
            </a:extLst>
          </p:cNvPr>
          <p:cNvSpPr/>
          <p:nvPr/>
        </p:nvSpPr>
        <p:spPr>
          <a:xfrm>
            <a:off x="6484881" y="2469934"/>
            <a:ext cx="2701159" cy="1355835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One Part Number, Need to control availability.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221D79-AB6D-DA4E-BC10-649F06476B47}"/>
              </a:ext>
            </a:extLst>
          </p:cNvPr>
          <p:cNvSpPr txBox="1">
            <a:spLocks/>
          </p:cNvSpPr>
          <p:nvPr/>
        </p:nvSpPr>
        <p:spPr bwMode="auto">
          <a:xfrm>
            <a:off x="466066" y="4414344"/>
            <a:ext cx="11463175" cy="127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DK" sz="2400" dirty="0"/>
              <a:t>New: </a:t>
            </a:r>
            <a:r>
              <a:rPr lang="en-US" sz="2400" dirty="0"/>
              <a:t>Migration of EMSuite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K" sz="2400" dirty="0"/>
              <a:t>Moving existing software installations to new platforms</a:t>
            </a:r>
            <a:r>
              <a:rPr lang="en-US" sz="2400" dirty="0"/>
              <a:t>. This fee covers the move of the software with IQ execution.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0925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1A0C8C-59A9-AFA0-2E50-D51B72CE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582" y="169383"/>
            <a:ext cx="7512628" cy="282930"/>
          </a:xfrm>
        </p:spPr>
        <p:txBody>
          <a:bodyPr/>
          <a:lstStyle/>
          <a:p>
            <a:r>
              <a:rPr lang="en-US" dirty="0"/>
              <a:t>Example: Software Purchase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EEC0DD-7505-005C-FD59-784AC71AB66A}"/>
              </a:ext>
            </a:extLst>
          </p:cNvPr>
          <p:cNvSpPr/>
          <p:nvPr/>
        </p:nvSpPr>
        <p:spPr>
          <a:xfrm>
            <a:off x="643264" y="4146161"/>
            <a:ext cx="2052078" cy="12965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EMSuite Software Purchase: Up to XX Channels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DF252F68-061A-67B2-8C70-EEE7E772A8A4}"/>
              </a:ext>
            </a:extLst>
          </p:cNvPr>
          <p:cNvSpPr/>
          <p:nvPr/>
        </p:nvSpPr>
        <p:spPr>
          <a:xfrm>
            <a:off x="2881238" y="3678265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E56EAE-485D-D7A7-9FB0-FC27F0BFE2E3}"/>
              </a:ext>
            </a:extLst>
          </p:cNvPr>
          <p:cNvSpPr/>
          <p:nvPr/>
        </p:nvSpPr>
        <p:spPr>
          <a:xfrm>
            <a:off x="3530528" y="3825495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Essential Support For XX Channels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5B8C08-0466-0670-7F56-C2F4ABE1C38B}"/>
              </a:ext>
            </a:extLst>
          </p:cNvPr>
          <p:cNvSpPr/>
          <p:nvPr/>
        </p:nvSpPr>
        <p:spPr>
          <a:xfrm>
            <a:off x="3530528" y="4878185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Compliant Support For XX Channels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C6777D-8031-1907-AE47-034A844422E6}"/>
              </a:ext>
            </a:extLst>
          </p:cNvPr>
          <p:cNvSpPr/>
          <p:nvPr/>
        </p:nvSpPr>
        <p:spPr>
          <a:xfrm>
            <a:off x="499866" y="2185588"/>
            <a:ext cx="2428827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&amp; System Size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FFB18A-AA71-119B-92F1-2999CC30E148}"/>
              </a:ext>
            </a:extLst>
          </p:cNvPr>
          <p:cNvSpPr/>
          <p:nvPr/>
        </p:nvSpPr>
        <p:spPr>
          <a:xfrm>
            <a:off x="3378741" y="2185588"/>
            <a:ext cx="2428827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Mandatory Support Plan Options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C1B30F-B7D7-5348-6255-9EA05568F5D0}"/>
              </a:ext>
            </a:extLst>
          </p:cNvPr>
          <p:cNvSpPr/>
          <p:nvPr/>
        </p:nvSpPr>
        <p:spPr>
          <a:xfrm>
            <a:off x="6283404" y="2179460"/>
            <a:ext cx="2428827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Installation*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3189E2-CD9B-B482-6593-6D0A3DD2B80C}"/>
              </a:ext>
            </a:extLst>
          </p:cNvPr>
          <p:cNvSpPr/>
          <p:nvPr/>
        </p:nvSpPr>
        <p:spPr>
          <a:xfrm>
            <a:off x="6407447" y="3235851"/>
            <a:ext cx="2213944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Remote Software Installation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614E93-2517-2BFA-1D92-84FB3FF7AC3D}"/>
              </a:ext>
            </a:extLst>
          </p:cNvPr>
          <p:cNvSpPr/>
          <p:nvPr/>
        </p:nvSpPr>
        <p:spPr>
          <a:xfrm>
            <a:off x="6409120" y="4287137"/>
            <a:ext cx="2213944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Remote Software Installation W/ IQ</a:t>
            </a:r>
          </a:p>
          <a:p>
            <a:pPr algn="ctr"/>
            <a:r>
              <a:rPr lang="en-US" dirty="0"/>
              <a:t>SQL Lite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DB1D9C-DFC5-FF81-3236-51BAC95A0A7B}"/>
              </a:ext>
            </a:extLst>
          </p:cNvPr>
          <p:cNvSpPr/>
          <p:nvPr/>
        </p:nvSpPr>
        <p:spPr>
          <a:xfrm>
            <a:off x="6425955" y="5338423"/>
            <a:ext cx="2213943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Remote Software Installation W/IQ</a:t>
            </a:r>
          </a:p>
          <a:p>
            <a:pPr algn="ctr"/>
            <a:r>
              <a:rPr lang="en-US" dirty="0"/>
              <a:t>Full SQL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A97095-14FE-4B62-E2D4-41AE1A4C94C3}"/>
              </a:ext>
            </a:extLst>
          </p:cNvPr>
          <p:cNvSpPr/>
          <p:nvPr/>
        </p:nvSpPr>
        <p:spPr>
          <a:xfrm>
            <a:off x="9336228" y="3254902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Premium Support For XX Channels</a:t>
            </a:r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442C61C1-6F59-83FA-EC56-5C9054F98634}"/>
              </a:ext>
            </a:extLst>
          </p:cNvPr>
          <p:cNvSpPr/>
          <p:nvPr/>
        </p:nvSpPr>
        <p:spPr>
          <a:xfrm rot="16200000">
            <a:off x="2869889" y="-468093"/>
            <a:ext cx="539496" cy="562736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4AA5C8D-237A-3FD9-F4A6-94A82E279F8B}"/>
              </a:ext>
            </a:extLst>
          </p:cNvPr>
          <p:cNvSpPr/>
          <p:nvPr/>
        </p:nvSpPr>
        <p:spPr>
          <a:xfrm>
            <a:off x="325956" y="1283743"/>
            <a:ext cx="5582640" cy="67953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Mandatory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674BCE-EFBF-7698-44FE-8441BA844492}"/>
              </a:ext>
            </a:extLst>
          </p:cNvPr>
          <p:cNvSpPr/>
          <p:nvPr/>
        </p:nvSpPr>
        <p:spPr>
          <a:xfrm>
            <a:off x="6283405" y="1249754"/>
            <a:ext cx="5154900" cy="67953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Optional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70C78AB4-D004-7356-0530-0812478BEB0A}"/>
              </a:ext>
            </a:extLst>
          </p:cNvPr>
          <p:cNvSpPr/>
          <p:nvPr/>
        </p:nvSpPr>
        <p:spPr>
          <a:xfrm rot="16200000">
            <a:off x="8613531" y="-353164"/>
            <a:ext cx="539496" cy="5397501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79B3E0-1F5B-0498-6576-9A086D4BD58A}"/>
              </a:ext>
            </a:extLst>
          </p:cNvPr>
          <p:cNvSpPr/>
          <p:nvPr/>
        </p:nvSpPr>
        <p:spPr>
          <a:xfrm>
            <a:off x="9336228" y="4329744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Ellab Connect</a:t>
            </a:r>
            <a:r>
              <a:rPr lang="en-DK" dirty="0"/>
              <a:t> (one size)</a:t>
            </a:r>
            <a:endParaRPr lang="en-US" dirty="0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FF72FBAE-7B81-3B43-DE1C-EF18D82AC0BC}"/>
              </a:ext>
            </a:extLst>
          </p:cNvPr>
          <p:cNvSpPr/>
          <p:nvPr/>
        </p:nvSpPr>
        <p:spPr>
          <a:xfrm>
            <a:off x="5751668" y="3663920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15DCACFC-FB01-86D5-1240-A8F209CA197F}"/>
              </a:ext>
            </a:extLst>
          </p:cNvPr>
          <p:cNvSpPr/>
          <p:nvPr/>
        </p:nvSpPr>
        <p:spPr>
          <a:xfrm>
            <a:off x="8808960" y="3678265"/>
            <a:ext cx="432860" cy="23024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99D948-459D-4401-0115-3BFD4ADFE9CC}"/>
              </a:ext>
            </a:extLst>
          </p:cNvPr>
          <p:cNvSpPr/>
          <p:nvPr/>
        </p:nvSpPr>
        <p:spPr>
          <a:xfrm>
            <a:off x="9336228" y="5388145"/>
            <a:ext cx="2052078" cy="9232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K" dirty="0"/>
              <a:t>Remote migration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213CA-4887-A708-9102-9EA9C2E56BA0}"/>
              </a:ext>
            </a:extLst>
          </p:cNvPr>
          <p:cNvSpPr txBox="1"/>
          <p:nvPr/>
        </p:nvSpPr>
        <p:spPr>
          <a:xfrm>
            <a:off x="209872" y="683863"/>
            <a:ext cx="6337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Quotation Configuration: New System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165A43-71DE-B30A-DCFE-8C102ADDF2C8}"/>
              </a:ext>
            </a:extLst>
          </p:cNvPr>
          <p:cNvSpPr/>
          <p:nvPr/>
        </p:nvSpPr>
        <p:spPr>
          <a:xfrm>
            <a:off x="9241820" y="2179460"/>
            <a:ext cx="2273928" cy="67953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8CD06E-E5BD-C485-D368-F3F315D02286}"/>
              </a:ext>
            </a:extLst>
          </p:cNvPr>
          <p:cNvSpPr txBox="1"/>
          <p:nvPr/>
        </p:nvSpPr>
        <p:spPr>
          <a:xfrm>
            <a:off x="1131167" y="6523639"/>
            <a:ext cx="10304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*Some local regions install the software, some customers install their software, some distributors install the software. </a:t>
            </a:r>
          </a:p>
        </p:txBody>
      </p:sp>
    </p:spTree>
    <p:extLst>
      <p:ext uri="{BB962C8B-B14F-4D97-AF65-F5344CB8AC3E}">
        <p14:creationId xmlns:p14="http://schemas.microsoft.com/office/powerpoint/2010/main" val="222851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AAD69-50D2-EF50-A166-B88688127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D4FCB2-7DB4-60C7-BE3E-1056CB25830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83173"/>
            <a:ext cx="11463175" cy="55599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Pricing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Held 2025 pricing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All changes to Purchase are carried through Lease and Rental</a:t>
            </a:r>
            <a:endParaRPr lang="en-DK" sz="2400" dirty="0"/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New Ellab Hardware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Ellab 2mm Temp Sensors</a:t>
            </a:r>
            <a:r>
              <a:rPr lang="en-US" sz="2400"/>
              <a:t>: 15m</a:t>
            </a:r>
            <a:r>
              <a:rPr lang="en-US" sz="2400" dirty="0"/>
              <a:t>, 25m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Ellab 4mm Temp Sensors: 10m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Ellab TVP Pro T/RH. </a:t>
            </a:r>
            <a:r>
              <a:rPr lang="en-US" sz="2400" b="1" i="1" dirty="0"/>
              <a:t>To be released end of January. 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Specific Ellab USB required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Cables are optional: 2m</a:t>
            </a:r>
            <a:r>
              <a:rPr lang="en-DK" sz="2400" dirty="0"/>
              <a:t>, 3m &amp;</a:t>
            </a:r>
            <a:r>
              <a:rPr lang="en-US" sz="2400" dirty="0"/>
              <a:t> 5m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Ellab Dual Digital Input. With and without Light door sensor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Ellab Medium Door Sensor</a:t>
            </a: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Ellab TVP DP V2. </a:t>
            </a:r>
            <a:r>
              <a:rPr lang="en-US" sz="2400" b="1" i="1" dirty="0"/>
              <a:t>To be released end of April. </a:t>
            </a:r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 lvl="1">
              <a:lnSpc>
                <a:spcPct val="100000"/>
              </a:lnSpc>
            </a:pPr>
            <a:endParaRPr lang="en-US" sz="2400" dirty="0"/>
          </a:p>
          <a:p>
            <a:pPr lvl="1"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A413B2-AFFF-A3C8-121C-78E90117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238445" cy="365706"/>
          </a:xfrm>
        </p:spPr>
        <p:txBody>
          <a:bodyPr/>
          <a:lstStyle/>
          <a:p>
            <a:r>
              <a:rPr lang="en-US" dirty="0"/>
              <a:t>TrackView Pro Hardware: Purchase</a:t>
            </a:r>
          </a:p>
        </p:txBody>
      </p:sp>
    </p:spTree>
    <p:extLst>
      <p:ext uri="{BB962C8B-B14F-4D97-AF65-F5344CB8AC3E}">
        <p14:creationId xmlns:p14="http://schemas.microsoft.com/office/powerpoint/2010/main" val="225626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6258EE-DA77-DD9B-3AA6-C93D0327B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20446" y="907119"/>
            <a:ext cx="11599808" cy="26809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1"/>
                </a:solidFill>
              </a:rPr>
              <a:t>3</a:t>
            </a:r>
            <a:r>
              <a:rPr lang="en-US" sz="2400" baseline="30000" dirty="0">
                <a:solidFill>
                  <a:schemeClr val="accent1"/>
                </a:solidFill>
              </a:rPr>
              <a:t>rd</a:t>
            </a:r>
            <a:r>
              <a:rPr lang="en-US" sz="2400" dirty="0">
                <a:solidFill>
                  <a:schemeClr val="accent1"/>
                </a:solidFill>
              </a:rPr>
              <a:t> Party Equipment</a:t>
            </a:r>
            <a:endParaRPr lang="en-DK" sz="24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Patlite</a:t>
            </a:r>
            <a:r>
              <a:rPr lang="en-US" sz="2400" dirty="0"/>
              <a:t> </a:t>
            </a:r>
            <a:r>
              <a:rPr lang="en-US" sz="2400" b="1" dirty="0"/>
              <a:t>Light Towers</a:t>
            </a:r>
            <a:r>
              <a:rPr lang="en-US" sz="2400" dirty="0"/>
              <a:t>: TBD</a:t>
            </a:r>
            <a:endParaRPr lang="en-DK" sz="2400" dirty="0"/>
          </a:p>
          <a:p>
            <a:pPr marL="3429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Airflow Sensors: Now include the appropriate Ellab USB Sensor (0-10V)</a:t>
            </a:r>
          </a:p>
          <a:p>
            <a:pPr>
              <a:lnSpc>
                <a:spcPct val="100000"/>
              </a:lnSpc>
            </a:pPr>
            <a:endParaRPr lang="en-DK" sz="2400" dirty="0"/>
          </a:p>
          <a:p>
            <a:pPr>
              <a:lnSpc>
                <a:spcPct val="100000"/>
              </a:lnSpc>
            </a:pPr>
            <a:r>
              <a:rPr lang="en-DK" sz="2400" dirty="0">
                <a:solidFill>
                  <a:schemeClr val="accent1"/>
                </a:solidFill>
              </a:rPr>
              <a:t>Accessories added to pricelist: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K" sz="2400" dirty="0"/>
              <a:t>1.5V Energizer batteries (4-pack)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K" sz="2400" dirty="0"/>
              <a:t>AC/DC Power supply (12VDC)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08992-0148-A2E2-EC08-E5748E93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95" y="147724"/>
            <a:ext cx="9288497" cy="365125"/>
          </a:xfrm>
        </p:spPr>
        <p:txBody>
          <a:bodyPr/>
          <a:lstStyle/>
          <a:p>
            <a:r>
              <a:rPr lang="en-US" dirty="0"/>
              <a:t>TrackView Pro Hardware: </a:t>
            </a:r>
            <a:r>
              <a:rPr lang="en-US" dirty="0">
                <a:solidFill>
                  <a:schemeClr val="accent1"/>
                </a:solidFill>
              </a:rPr>
              <a:t>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F1934-80ED-30C6-57F0-CD4EABF9B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084" y="2647101"/>
            <a:ext cx="1240089" cy="3739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F711D-6683-5D7A-7655-AAE12332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683" y="2682322"/>
            <a:ext cx="769064" cy="3739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B18BE-BBB4-7A20-F42F-2D5B5E86B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790" y="5284775"/>
            <a:ext cx="1585491" cy="11370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7303AF-8252-60EC-6227-C70ADC5CD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982" y="5532613"/>
            <a:ext cx="990686" cy="7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6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46BB1-A58B-6CB4-6FC8-739B3591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6D3D8A-85A1-2FB4-F941-9C905B803DC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66066" y="683172"/>
            <a:ext cx="11463175" cy="5859868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DK" sz="2400" dirty="0">
                <a:solidFill>
                  <a:schemeClr val="accent4"/>
                </a:solidFill>
              </a:rPr>
              <a:t>Either on: </a:t>
            </a:r>
            <a:r>
              <a:rPr lang="en-US" sz="2400" b="1" dirty="0">
                <a:solidFill>
                  <a:schemeClr val="accent4"/>
                </a:solidFill>
              </a:rPr>
              <a:t>Ellab MS Azure </a:t>
            </a:r>
            <a:r>
              <a:rPr lang="en-US" sz="2400" dirty="0">
                <a:solidFill>
                  <a:schemeClr val="accent4"/>
                </a:solidFill>
              </a:rPr>
              <a:t>or </a:t>
            </a:r>
            <a:r>
              <a:rPr lang="en-US" sz="2400" b="1" dirty="0">
                <a:solidFill>
                  <a:schemeClr val="accent4"/>
                </a:solidFill>
              </a:rPr>
              <a:t>Customer MS Azure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Minimum of 3 years, then going to year to year. 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Make sure to get those agreements signed! 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/>
                </a:solidFill>
              </a:rPr>
              <a:t>Annual</a:t>
            </a:r>
            <a:r>
              <a:rPr lang="en-US" sz="2400" dirty="0">
                <a:solidFill>
                  <a:schemeClr val="accent4"/>
                </a:solidFill>
              </a:rPr>
              <a:t> fee charged…annually.</a:t>
            </a:r>
            <a:endParaRPr lang="en-DK" sz="2400">
              <a:solidFill>
                <a:schemeClr val="accent4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</a:pP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Difference from 2025 to 2026</a:t>
            </a:r>
          </a:p>
          <a:p>
            <a:pPr marL="800100" lvl="1" indent="-342900">
              <a:lnSpc>
                <a:spcPct val="10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Ellab Connect has 1 part number for annual fee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Pricing adjusted to be more competitive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Reflection of adjustments on purchase side:</a:t>
            </a:r>
          </a:p>
          <a:p>
            <a:pPr marL="1257300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4"/>
                </a:solidFill>
              </a:rPr>
              <a:t>Software is no longer have separate fee, and now included in Channel pricing</a:t>
            </a:r>
          </a:p>
          <a:p>
            <a:pPr marL="1714500" lvl="3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Channel pricing has been adjusted to be more competitive </a:t>
            </a:r>
          </a:p>
          <a:p>
            <a:pPr marL="1257300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4"/>
                </a:solidFill>
              </a:rPr>
              <a:t>Changes to mandatory support</a:t>
            </a:r>
          </a:p>
          <a:p>
            <a:pPr marL="1714500" lvl="3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Pricing has been adjusted to be more competitive</a:t>
            </a:r>
          </a:p>
          <a:p>
            <a:pPr marL="1257300" lvl="2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4"/>
                </a:solidFill>
              </a:rPr>
              <a:t>A more favorable SaaS calculation. </a:t>
            </a:r>
          </a:p>
          <a:p>
            <a:pPr marL="1714500" lvl="3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Pricing now spread over a 36-month period (previously 25-months), plus finance fee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C58B3F-08D7-D28D-4A9C-81DF85D8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65" y="136635"/>
            <a:ext cx="10238445" cy="365706"/>
          </a:xfrm>
        </p:spPr>
        <p:txBody>
          <a:bodyPr/>
          <a:lstStyle/>
          <a:p>
            <a:r>
              <a:rPr lang="en-US" dirty="0"/>
              <a:t>EMSuite: SaaS</a:t>
            </a:r>
          </a:p>
        </p:txBody>
      </p:sp>
    </p:spTree>
    <p:extLst>
      <p:ext uri="{BB962C8B-B14F-4D97-AF65-F5344CB8AC3E}">
        <p14:creationId xmlns:p14="http://schemas.microsoft.com/office/powerpoint/2010/main" val="131441006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CE0A74E6-658B-4867-B770-1BDECABFB512}"/>
    </a:ext>
  </a:extLst>
</a:theme>
</file>

<file path=ppt/theme/theme2.xml><?xml version="1.0" encoding="utf-8"?>
<a:theme xmlns:a="http://schemas.openxmlformats.org/drawingml/2006/main" name="Breaker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21685F6F-2389-4583-9EE7-C69016B2514F}"/>
    </a:ext>
  </a:extLst>
</a:theme>
</file>

<file path=ppt/theme/theme3.xml><?xml version="1.0" encoding="utf-8"?>
<a:theme xmlns:a="http://schemas.openxmlformats.org/drawingml/2006/main" name="Content Slides - White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B3BE75E1-BE48-479A-A252-13D7D61C2A44}"/>
    </a:ext>
  </a:extLst>
</a:theme>
</file>

<file path=ppt/theme/theme4.xml><?xml version="1.0" encoding="utf-8"?>
<a:theme xmlns:a="http://schemas.openxmlformats.org/drawingml/2006/main" name="Dark Blue Content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AFE83727-4BE1-4AE5-A11D-B83DE091D1C2}"/>
    </a:ext>
  </a:extLst>
</a:theme>
</file>

<file path=ppt/theme/theme5.xml><?xml version="1.0" encoding="utf-8"?>
<a:theme xmlns:a="http://schemas.openxmlformats.org/drawingml/2006/main" name="Cyan Content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B31ACFFA-0ED7-4F77-8459-18C67C0E9713}"/>
    </a:ext>
  </a:extLst>
</a:theme>
</file>

<file path=ppt/theme/theme6.xml><?xml version="1.0" encoding="utf-8"?>
<a:theme xmlns:a="http://schemas.openxmlformats.org/drawingml/2006/main" name="Media Slides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Theme 09/25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llab PowerPoint Template - 2025.pptx" id="{2AF75B05-B0CE-4757-9FCB-B43884CF0555}" vid="{DB900F68-6DEE-416F-8D93-8BF78DA9AB9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e63393-fd02-47f9-9482-492fd2da00d7" xsi:nil="true"/>
    <lcf76f155ced4ddcb4097134ff3c332f xmlns="5a51b8d0-4da9-4caa-b0ff-564e0068717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ED5D9CBCD1A34BB106AAC8A95B3522" ma:contentTypeVersion="14" ma:contentTypeDescription="Opret et nyt dokument." ma:contentTypeScope="" ma:versionID="eabdd94d18c61325bd08d5ef665b7035">
  <xsd:schema xmlns:xsd="http://www.w3.org/2001/XMLSchema" xmlns:xs="http://www.w3.org/2001/XMLSchema" xmlns:p="http://schemas.microsoft.com/office/2006/metadata/properties" xmlns:ns2="5a51b8d0-4da9-4caa-b0ff-564e0068717f" xmlns:ns3="23e63393-fd02-47f9-9482-492fd2da00d7" targetNamespace="http://schemas.microsoft.com/office/2006/metadata/properties" ma:root="true" ma:fieldsID="5a96aa64b8a91a3beea88149d179b450" ns2:_="" ns3:_="">
    <xsd:import namespace="5a51b8d0-4da9-4caa-b0ff-564e0068717f"/>
    <xsd:import namespace="23e63393-fd02-47f9-9482-492fd2da0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1b8d0-4da9-4caa-b0ff-564e00687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2449fb74-ddce-4354-82c8-d456aa319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63393-fd02-47f9-9482-492fd2da00d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6e85e13-9911-4569-9b93-bafd70ef1123}" ma:internalName="TaxCatchAll" ma:showField="CatchAllData" ma:web="23e63393-fd02-47f9-9482-492fd2da00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A11A43-8965-43C2-B2DF-B164C21216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DBD98A-CAE4-4D02-BF3B-CFE07EE98050}">
  <ds:schemaRefs>
    <ds:schemaRef ds:uri="5a51b8d0-4da9-4caa-b0ff-564e0068717f"/>
    <ds:schemaRef ds:uri="http://schemas.microsoft.com/office/infopath/2007/PartnerControls"/>
    <ds:schemaRef ds:uri="23e63393-fd02-47f9-9482-492fd2da00d7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F72A49D-5FCC-49F3-9513-3D03FCBE7775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8840</TotalTime>
  <Words>1694</Words>
  <Application>Microsoft Office PowerPoint</Application>
  <PresentationFormat>Widescreen</PresentationFormat>
  <Paragraphs>289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Title Slides</vt:lpstr>
      <vt:lpstr>Breakers</vt:lpstr>
      <vt:lpstr>Content Slides - White</vt:lpstr>
      <vt:lpstr>Dark Blue Content</vt:lpstr>
      <vt:lpstr>Cyan Content</vt:lpstr>
      <vt:lpstr>Media Slides</vt:lpstr>
      <vt:lpstr>2026 Monitoring Pricing Updates </vt:lpstr>
      <vt:lpstr>High Level Overview – EMS price adjustments </vt:lpstr>
      <vt:lpstr>EMSuite: Software Purchase</vt:lpstr>
      <vt:lpstr>EMSuite: Mandatory Support</vt:lpstr>
      <vt:lpstr>EMSuite: Optional Items</vt:lpstr>
      <vt:lpstr>Example: Software Purchase</vt:lpstr>
      <vt:lpstr>TrackView Pro Hardware: Purchase</vt:lpstr>
      <vt:lpstr>TrackView Pro Hardware: Changes</vt:lpstr>
      <vt:lpstr>EMSuite: SaaS</vt:lpstr>
      <vt:lpstr>Ellab MS Azure Cloud Hosting (1/2)</vt:lpstr>
      <vt:lpstr>Current Ellab MS Azure Retail Vs. Cost</vt:lpstr>
      <vt:lpstr>Ellab MS Azure Cloud Hosting (2/2)</vt:lpstr>
      <vt:lpstr>EMSuite Cloud Test Environments</vt:lpstr>
      <vt:lpstr>Example: SaaS, W/Ellab MS Azure</vt:lpstr>
      <vt:lpstr>Example: SaaS, W/Customer MS Azure</vt:lpstr>
      <vt:lpstr>TrackView Pro Hardware: Lease</vt:lpstr>
      <vt:lpstr>EMSuite: Rental</vt:lpstr>
      <vt:lpstr>Rental TVP Hardware</vt:lpstr>
      <vt:lpstr>Example: Rental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Daoust</dc:creator>
  <cp:lastModifiedBy>Jason Daoust</cp:lastModifiedBy>
  <cp:revision>11</cp:revision>
  <dcterms:created xsi:type="dcterms:W3CDTF">2025-12-02T18:14:56Z</dcterms:created>
  <dcterms:modified xsi:type="dcterms:W3CDTF">2025-12-18T14:26:35Z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0x010100BEED5D9CBCD1A34BB106AAC8A95B3522</vt:lpwstr>
  </property>
  <property fmtid="{D5CDD505-2E9C-101B-9397-08002B2CF9AE}" pid="3" name="MediaServiceImageTags">
    <vt:lpwstr/>
  </property>
</Properties>
</file>