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979" r:id="rId4"/>
    <p:sldMasterId id="2147483920" r:id="rId5"/>
    <p:sldMasterId id="2147483930" r:id="rId6"/>
    <p:sldMasterId id="2147483987" r:id="rId7"/>
    <p:sldMasterId id="2147483993" r:id="rId8"/>
    <p:sldMasterId id="2147484007" r:id="rId9"/>
  </p:sldMasterIdLst>
  <p:notesMasterIdLst>
    <p:notesMasterId r:id="rId20"/>
  </p:notesMasterIdLst>
  <p:handoutMasterIdLst>
    <p:handoutMasterId r:id="rId21"/>
  </p:handoutMasterIdLst>
  <p:sldIdLst>
    <p:sldId id="284" r:id="rId10"/>
    <p:sldId id="288" r:id="rId11"/>
    <p:sldId id="312" r:id="rId12"/>
    <p:sldId id="307" r:id="rId13"/>
    <p:sldId id="308" r:id="rId14"/>
    <p:sldId id="309" r:id="rId15"/>
    <p:sldId id="310" r:id="rId16"/>
    <p:sldId id="311" r:id="rId17"/>
    <p:sldId id="314" r:id="rId18"/>
    <p:sldId id="298" r:id="rId19"/>
  </p:sldIdLst>
  <p:sldSz cx="12192000" cy="6858000"/>
  <p:notesSz cx="6858000" cy="9144000"/>
  <p:embeddedFontLst>
    <p:embeddedFont>
      <p:font typeface="Ellab Sans" panose="02000503000000020004" pitchFamily="2" charset="0"/>
      <p:regular r:id="rId22"/>
      <p:bold r:id="rId23"/>
      <p:italic r:id="rId24"/>
      <p:boldItalic r:id="rId25"/>
    </p:embeddedFont>
    <p:embeddedFont>
      <p:font typeface="Ellab Sans Black" panose="02000A03000000020004" pitchFamily="2" charset="0"/>
      <p:bold r:id="rId26"/>
      <p:boldItalic r:id="rId27"/>
    </p:embeddedFont>
    <p:embeddedFont>
      <p:font typeface="Ellab Sans Light" panose="02000403000000020004" pitchFamily="2" charset="0"/>
      <p:regular r:id="rId28"/>
      <p:italic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kke-navngivet sektion" id="{EFF1556F-0D05-8747-A1B2-8A18DD99C842}">
          <p14:sldIdLst>
            <p14:sldId id="284"/>
            <p14:sldId id="288"/>
            <p14:sldId id="312"/>
            <p14:sldId id="307"/>
            <p14:sldId id="308"/>
            <p14:sldId id="309"/>
            <p14:sldId id="310"/>
            <p14:sldId id="311"/>
            <p14:sldId id="314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9FE4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107B76-79F8-5492-4693-260D9C6F11A5}" v="42" dt="2025-10-02T05:42:28.646"/>
    <p1510:client id="{5DA9BEFB-E6F4-5F49-9AB0-E9B4607E5B18}" v="509" dt="2025-09-30T14:42:36.846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llemlayout 2 - Marker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88" autoAdjust="0"/>
    <p:restoredTop sz="94643"/>
  </p:normalViewPr>
  <p:slideViewPr>
    <p:cSldViewPr snapToGrid="0" showGuides="1">
      <p:cViewPr varScale="1">
        <p:scale>
          <a:sx n="151" d="100"/>
          <a:sy n="151" d="100"/>
        </p:scale>
        <p:origin x="1404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1" d="100"/>
          <a:sy n="121" d="100"/>
        </p:scale>
        <p:origin x="416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5.fntdata"/><Relationship Id="rId39" Type="http://schemas.microsoft.com/office/2015/10/relationships/revisionInfo" Target="revisionInfo.xml"/><Relationship Id="rId21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s Kößler" userId="S::ako@ellab.com::00c157eb-ce4c-456e-be81-305662002215" providerId="AD" clId="Web-{36107B76-79F8-5492-4693-260D9C6F11A5}"/>
    <pc:docChg chg="modSld">
      <pc:chgData name="Andreas Kößler" userId="S::ako@ellab.com::00c157eb-ce4c-456e-be81-305662002215" providerId="AD" clId="Web-{36107B76-79F8-5492-4693-260D9C6F11A5}" dt="2025-10-02T05:42:28.646" v="1" actId="1076"/>
      <pc:docMkLst>
        <pc:docMk/>
      </pc:docMkLst>
      <pc:sldChg chg="modSp">
        <pc:chgData name="Andreas Kößler" userId="S::ako@ellab.com::00c157eb-ce4c-456e-be81-305662002215" providerId="AD" clId="Web-{36107B76-79F8-5492-4693-260D9C6F11A5}" dt="2025-10-02T05:42:28.646" v="1" actId="1076"/>
        <pc:sldMkLst>
          <pc:docMk/>
          <pc:sldMk cId="657123490" sldId="314"/>
        </pc:sldMkLst>
        <pc:spChg chg="mod">
          <ac:chgData name="Andreas Kößler" userId="S::ako@ellab.com::00c157eb-ce4c-456e-be81-305662002215" providerId="AD" clId="Web-{36107B76-79F8-5492-4693-260D9C6F11A5}" dt="2025-10-02T05:42:28.646" v="1" actId="1076"/>
          <ac:spMkLst>
            <pc:docMk/>
            <pc:sldMk cId="657123490" sldId="314"/>
            <ac:spMk id="10" creationId="{A9AEECF3-7826-3917-09C2-F4D056C38C03}"/>
          </ac:spMkLst>
        </pc:spChg>
        <pc:graphicFrameChg chg="modGraphic">
          <ac:chgData name="Andreas Kößler" userId="S::ako@ellab.com::00c157eb-ce4c-456e-be81-305662002215" providerId="AD" clId="Web-{36107B76-79F8-5492-4693-260D9C6F11A5}" dt="2025-10-02T05:42:19.052" v="0"/>
          <ac:graphicFrameMkLst>
            <pc:docMk/>
            <pc:sldMk cId="657123490" sldId="314"/>
            <ac:graphicFrameMk id="7" creationId="{00A8836F-C0B5-24A1-23F6-624D3491B7A3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059432E-F7F7-21CD-BF99-27DBE878B5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6F6D48D-6D58-7445-0C02-8529149D2F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B0AE310-B012-674C-8A21-80655F57D4E0}" type="datetimeFigureOut">
              <a:rPr lang="da-DK"/>
              <a:pPr>
                <a:defRPr/>
              </a:pPr>
              <a:t>02-10-2025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170C1B7-A827-80EA-9006-39EC43743F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DC846A4-6D5A-89D1-D05A-24055E0A1D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8A2EB59-D83D-7A45-98D9-85F928BE180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92DE11E4-B5D1-F19A-DCE8-2E248CB45E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DFADC95-83CC-16AD-BCB9-3375A34DB36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AFF2690-4DF5-C147-9830-1EEC22D7D0B2}" type="datetimeFigureOut">
              <a:rPr lang="da-DK"/>
              <a:pPr>
                <a:defRPr/>
              </a:pPr>
              <a:t>02-10-2025</a:t>
            </a:fld>
            <a:endParaRPr lang="da-DK"/>
          </a:p>
        </p:txBody>
      </p:sp>
      <p:sp>
        <p:nvSpPr>
          <p:cNvPr id="4" name="Pladsholder til slidebillede 3">
            <a:extLst>
              <a:ext uri="{FF2B5EF4-FFF2-40B4-BE49-F238E27FC236}">
                <a16:creationId xmlns:a16="http://schemas.microsoft.com/office/drawing/2014/main" id="{044BB79E-78C4-EDDA-CC0B-15D2F7EE3B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>
            <a:extLst>
              <a:ext uri="{FF2B5EF4-FFF2-40B4-BE49-F238E27FC236}">
                <a16:creationId xmlns:a16="http://schemas.microsoft.com/office/drawing/2014/main" id="{56FD0AF4-84CB-1B48-C099-F4F75666C3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350BC10-2840-688B-8C79-DD0C0C4DA7B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941D331-EA74-6095-250E-BF55BB211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BC49A242-0154-F74C-A511-93BF6AB15D8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49A242-0154-F74C-A511-93BF6AB15D8C}" type="slidenum">
              <a:rPr lang="da-DK" smtClean="0"/>
              <a:pPr>
                <a:defRPr/>
              </a:pPr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937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6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ellab/" TargetMode="External"/><Relationship Id="rId3" Type="http://schemas.openxmlformats.org/officeDocument/2006/relationships/image" Target="../media/image22.png"/><Relationship Id="rId7" Type="http://schemas.openxmlformats.org/officeDocument/2006/relationships/hyperlink" Target="https://www.ellab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hyperlink" Target="mailto:contact@ellab.com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3.png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0.svg"/><Relationship Id="rId21" Type="http://schemas.openxmlformats.org/officeDocument/2006/relationships/image" Target="../media/image64.svg"/><Relationship Id="rId42" Type="http://schemas.openxmlformats.org/officeDocument/2006/relationships/image" Target="../media/image85.png"/><Relationship Id="rId63" Type="http://schemas.openxmlformats.org/officeDocument/2006/relationships/image" Target="../media/image106.svg"/><Relationship Id="rId84" Type="http://schemas.openxmlformats.org/officeDocument/2006/relationships/image" Target="../media/image127.png"/><Relationship Id="rId138" Type="http://schemas.openxmlformats.org/officeDocument/2006/relationships/image" Target="../media/image181.png"/><Relationship Id="rId159" Type="http://schemas.openxmlformats.org/officeDocument/2006/relationships/image" Target="../media/image202.svg"/><Relationship Id="rId170" Type="http://schemas.openxmlformats.org/officeDocument/2006/relationships/image" Target="../media/image213.png"/><Relationship Id="rId107" Type="http://schemas.openxmlformats.org/officeDocument/2006/relationships/image" Target="../media/image150.svg"/><Relationship Id="rId11" Type="http://schemas.openxmlformats.org/officeDocument/2006/relationships/image" Target="../media/image54.svg"/><Relationship Id="rId32" Type="http://schemas.openxmlformats.org/officeDocument/2006/relationships/image" Target="../media/image75.png"/><Relationship Id="rId53" Type="http://schemas.openxmlformats.org/officeDocument/2006/relationships/image" Target="../media/image96.svg"/><Relationship Id="rId74" Type="http://schemas.openxmlformats.org/officeDocument/2006/relationships/image" Target="../media/image117.png"/><Relationship Id="rId128" Type="http://schemas.openxmlformats.org/officeDocument/2006/relationships/image" Target="../media/image171.png"/><Relationship Id="rId149" Type="http://schemas.openxmlformats.org/officeDocument/2006/relationships/image" Target="../media/image192.svg"/><Relationship Id="rId5" Type="http://schemas.openxmlformats.org/officeDocument/2006/relationships/image" Target="../media/image48.svg"/><Relationship Id="rId95" Type="http://schemas.openxmlformats.org/officeDocument/2006/relationships/image" Target="../media/image138.svg"/><Relationship Id="rId160" Type="http://schemas.openxmlformats.org/officeDocument/2006/relationships/image" Target="../media/image203.png"/><Relationship Id="rId22" Type="http://schemas.openxmlformats.org/officeDocument/2006/relationships/image" Target="../media/image65.png"/><Relationship Id="rId43" Type="http://schemas.openxmlformats.org/officeDocument/2006/relationships/image" Target="../media/image86.svg"/><Relationship Id="rId64" Type="http://schemas.openxmlformats.org/officeDocument/2006/relationships/image" Target="../media/image107.png"/><Relationship Id="rId118" Type="http://schemas.openxmlformats.org/officeDocument/2006/relationships/image" Target="../media/image161.png"/><Relationship Id="rId139" Type="http://schemas.openxmlformats.org/officeDocument/2006/relationships/image" Target="../media/image182.svg"/><Relationship Id="rId85" Type="http://schemas.openxmlformats.org/officeDocument/2006/relationships/image" Target="../media/image128.svg"/><Relationship Id="rId150" Type="http://schemas.openxmlformats.org/officeDocument/2006/relationships/image" Target="../media/image193.png"/><Relationship Id="rId171" Type="http://schemas.openxmlformats.org/officeDocument/2006/relationships/image" Target="../media/image214.svg"/><Relationship Id="rId12" Type="http://schemas.openxmlformats.org/officeDocument/2006/relationships/image" Target="../media/image55.png"/><Relationship Id="rId33" Type="http://schemas.openxmlformats.org/officeDocument/2006/relationships/image" Target="../media/image76.svg"/><Relationship Id="rId108" Type="http://schemas.openxmlformats.org/officeDocument/2006/relationships/image" Target="../media/image151.png"/><Relationship Id="rId129" Type="http://schemas.openxmlformats.org/officeDocument/2006/relationships/image" Target="../media/image172.svg"/><Relationship Id="rId54" Type="http://schemas.openxmlformats.org/officeDocument/2006/relationships/image" Target="../media/image97.png"/><Relationship Id="rId75" Type="http://schemas.openxmlformats.org/officeDocument/2006/relationships/image" Target="../media/image118.svg"/><Relationship Id="rId96" Type="http://schemas.openxmlformats.org/officeDocument/2006/relationships/image" Target="../media/image139.png"/><Relationship Id="rId140" Type="http://schemas.openxmlformats.org/officeDocument/2006/relationships/image" Target="../media/image183.png"/><Relationship Id="rId161" Type="http://schemas.openxmlformats.org/officeDocument/2006/relationships/image" Target="../media/image204.svg"/><Relationship Id="rId6" Type="http://schemas.openxmlformats.org/officeDocument/2006/relationships/image" Target="../media/image49.png"/><Relationship Id="rId23" Type="http://schemas.openxmlformats.org/officeDocument/2006/relationships/image" Target="../media/image66.svg"/><Relationship Id="rId28" Type="http://schemas.openxmlformats.org/officeDocument/2006/relationships/image" Target="../media/image71.png"/><Relationship Id="rId49" Type="http://schemas.openxmlformats.org/officeDocument/2006/relationships/image" Target="../media/image92.svg"/><Relationship Id="rId114" Type="http://schemas.openxmlformats.org/officeDocument/2006/relationships/image" Target="../media/image157.png"/><Relationship Id="rId119" Type="http://schemas.openxmlformats.org/officeDocument/2006/relationships/image" Target="../media/image162.svg"/><Relationship Id="rId44" Type="http://schemas.openxmlformats.org/officeDocument/2006/relationships/image" Target="../media/image87.png"/><Relationship Id="rId60" Type="http://schemas.openxmlformats.org/officeDocument/2006/relationships/image" Target="../media/image103.png"/><Relationship Id="rId65" Type="http://schemas.openxmlformats.org/officeDocument/2006/relationships/image" Target="../media/image108.svg"/><Relationship Id="rId81" Type="http://schemas.openxmlformats.org/officeDocument/2006/relationships/image" Target="../media/image124.svg"/><Relationship Id="rId86" Type="http://schemas.openxmlformats.org/officeDocument/2006/relationships/image" Target="../media/image129.png"/><Relationship Id="rId130" Type="http://schemas.openxmlformats.org/officeDocument/2006/relationships/image" Target="../media/image173.png"/><Relationship Id="rId135" Type="http://schemas.openxmlformats.org/officeDocument/2006/relationships/image" Target="../media/image178.svg"/><Relationship Id="rId151" Type="http://schemas.openxmlformats.org/officeDocument/2006/relationships/image" Target="../media/image194.svg"/><Relationship Id="rId156" Type="http://schemas.openxmlformats.org/officeDocument/2006/relationships/image" Target="../media/image199.png"/><Relationship Id="rId177" Type="http://schemas.openxmlformats.org/officeDocument/2006/relationships/image" Target="../media/image220.svg"/><Relationship Id="rId172" Type="http://schemas.openxmlformats.org/officeDocument/2006/relationships/image" Target="../media/image215.png"/><Relationship Id="rId13" Type="http://schemas.openxmlformats.org/officeDocument/2006/relationships/image" Target="../media/image56.svg"/><Relationship Id="rId18" Type="http://schemas.openxmlformats.org/officeDocument/2006/relationships/image" Target="../media/image61.png"/><Relationship Id="rId39" Type="http://schemas.openxmlformats.org/officeDocument/2006/relationships/image" Target="../media/image82.svg"/><Relationship Id="rId109" Type="http://schemas.openxmlformats.org/officeDocument/2006/relationships/image" Target="../media/image152.svg"/><Relationship Id="rId34" Type="http://schemas.openxmlformats.org/officeDocument/2006/relationships/image" Target="../media/image77.png"/><Relationship Id="rId50" Type="http://schemas.openxmlformats.org/officeDocument/2006/relationships/image" Target="../media/image93.png"/><Relationship Id="rId55" Type="http://schemas.openxmlformats.org/officeDocument/2006/relationships/image" Target="../media/image98.svg"/><Relationship Id="rId76" Type="http://schemas.openxmlformats.org/officeDocument/2006/relationships/image" Target="../media/image119.png"/><Relationship Id="rId97" Type="http://schemas.openxmlformats.org/officeDocument/2006/relationships/image" Target="../media/image140.svg"/><Relationship Id="rId104" Type="http://schemas.openxmlformats.org/officeDocument/2006/relationships/image" Target="../media/image147.png"/><Relationship Id="rId120" Type="http://schemas.openxmlformats.org/officeDocument/2006/relationships/image" Target="../media/image163.png"/><Relationship Id="rId125" Type="http://schemas.openxmlformats.org/officeDocument/2006/relationships/image" Target="../media/image168.svg"/><Relationship Id="rId141" Type="http://schemas.openxmlformats.org/officeDocument/2006/relationships/image" Target="../media/image184.svg"/><Relationship Id="rId146" Type="http://schemas.openxmlformats.org/officeDocument/2006/relationships/image" Target="../media/image189.png"/><Relationship Id="rId167" Type="http://schemas.openxmlformats.org/officeDocument/2006/relationships/image" Target="../media/image210.svg"/><Relationship Id="rId7" Type="http://schemas.openxmlformats.org/officeDocument/2006/relationships/image" Target="../media/image50.svg"/><Relationship Id="rId71" Type="http://schemas.openxmlformats.org/officeDocument/2006/relationships/image" Target="../media/image114.svg"/><Relationship Id="rId92" Type="http://schemas.openxmlformats.org/officeDocument/2006/relationships/image" Target="../media/image135.png"/><Relationship Id="rId162" Type="http://schemas.openxmlformats.org/officeDocument/2006/relationships/image" Target="../media/image205.png"/><Relationship Id="rId2" Type="http://schemas.openxmlformats.org/officeDocument/2006/relationships/image" Target="../media/image45.png"/><Relationship Id="rId29" Type="http://schemas.openxmlformats.org/officeDocument/2006/relationships/image" Target="../media/image72.svg"/><Relationship Id="rId24" Type="http://schemas.openxmlformats.org/officeDocument/2006/relationships/image" Target="../media/image67.png"/><Relationship Id="rId40" Type="http://schemas.openxmlformats.org/officeDocument/2006/relationships/image" Target="../media/image83.png"/><Relationship Id="rId45" Type="http://schemas.openxmlformats.org/officeDocument/2006/relationships/image" Target="../media/image88.svg"/><Relationship Id="rId66" Type="http://schemas.openxmlformats.org/officeDocument/2006/relationships/image" Target="../media/image109.png"/><Relationship Id="rId87" Type="http://schemas.openxmlformats.org/officeDocument/2006/relationships/image" Target="../media/image130.svg"/><Relationship Id="rId110" Type="http://schemas.openxmlformats.org/officeDocument/2006/relationships/image" Target="../media/image153.png"/><Relationship Id="rId115" Type="http://schemas.openxmlformats.org/officeDocument/2006/relationships/image" Target="../media/image158.svg"/><Relationship Id="rId131" Type="http://schemas.openxmlformats.org/officeDocument/2006/relationships/image" Target="../media/image174.svg"/><Relationship Id="rId136" Type="http://schemas.openxmlformats.org/officeDocument/2006/relationships/image" Target="../media/image179.png"/><Relationship Id="rId157" Type="http://schemas.openxmlformats.org/officeDocument/2006/relationships/image" Target="../media/image200.svg"/><Relationship Id="rId178" Type="http://schemas.openxmlformats.org/officeDocument/2006/relationships/image" Target="../media/image221.png"/><Relationship Id="rId61" Type="http://schemas.openxmlformats.org/officeDocument/2006/relationships/image" Target="../media/image104.svg"/><Relationship Id="rId82" Type="http://schemas.openxmlformats.org/officeDocument/2006/relationships/image" Target="../media/image125.png"/><Relationship Id="rId152" Type="http://schemas.openxmlformats.org/officeDocument/2006/relationships/image" Target="../media/image195.png"/><Relationship Id="rId173" Type="http://schemas.openxmlformats.org/officeDocument/2006/relationships/image" Target="../media/image216.svg"/><Relationship Id="rId19" Type="http://schemas.openxmlformats.org/officeDocument/2006/relationships/image" Target="../media/image62.svg"/><Relationship Id="rId14" Type="http://schemas.openxmlformats.org/officeDocument/2006/relationships/image" Target="../media/image57.png"/><Relationship Id="rId30" Type="http://schemas.openxmlformats.org/officeDocument/2006/relationships/image" Target="../media/image73.png"/><Relationship Id="rId35" Type="http://schemas.openxmlformats.org/officeDocument/2006/relationships/image" Target="../media/image78.svg"/><Relationship Id="rId56" Type="http://schemas.openxmlformats.org/officeDocument/2006/relationships/image" Target="../media/image99.png"/><Relationship Id="rId77" Type="http://schemas.openxmlformats.org/officeDocument/2006/relationships/image" Target="../media/image120.svg"/><Relationship Id="rId100" Type="http://schemas.openxmlformats.org/officeDocument/2006/relationships/image" Target="../media/image143.png"/><Relationship Id="rId105" Type="http://schemas.openxmlformats.org/officeDocument/2006/relationships/image" Target="../media/image148.svg"/><Relationship Id="rId126" Type="http://schemas.openxmlformats.org/officeDocument/2006/relationships/image" Target="../media/image169.png"/><Relationship Id="rId147" Type="http://schemas.openxmlformats.org/officeDocument/2006/relationships/image" Target="../media/image190.svg"/><Relationship Id="rId168" Type="http://schemas.openxmlformats.org/officeDocument/2006/relationships/image" Target="../media/image211.png"/><Relationship Id="rId8" Type="http://schemas.openxmlformats.org/officeDocument/2006/relationships/image" Target="../media/image51.png"/><Relationship Id="rId51" Type="http://schemas.openxmlformats.org/officeDocument/2006/relationships/image" Target="../media/image94.svg"/><Relationship Id="rId72" Type="http://schemas.openxmlformats.org/officeDocument/2006/relationships/image" Target="../media/image115.png"/><Relationship Id="rId93" Type="http://schemas.openxmlformats.org/officeDocument/2006/relationships/image" Target="../media/image136.svg"/><Relationship Id="rId98" Type="http://schemas.openxmlformats.org/officeDocument/2006/relationships/image" Target="../media/image141.png"/><Relationship Id="rId121" Type="http://schemas.openxmlformats.org/officeDocument/2006/relationships/image" Target="../media/image164.svg"/><Relationship Id="rId142" Type="http://schemas.openxmlformats.org/officeDocument/2006/relationships/image" Target="../media/image185.png"/><Relationship Id="rId163" Type="http://schemas.openxmlformats.org/officeDocument/2006/relationships/image" Target="../media/image206.svg"/><Relationship Id="rId3" Type="http://schemas.openxmlformats.org/officeDocument/2006/relationships/image" Target="../media/image46.svg"/><Relationship Id="rId25" Type="http://schemas.openxmlformats.org/officeDocument/2006/relationships/image" Target="../media/image68.svg"/><Relationship Id="rId46" Type="http://schemas.openxmlformats.org/officeDocument/2006/relationships/image" Target="../media/image89.png"/><Relationship Id="rId67" Type="http://schemas.openxmlformats.org/officeDocument/2006/relationships/image" Target="../media/image110.svg"/><Relationship Id="rId116" Type="http://schemas.openxmlformats.org/officeDocument/2006/relationships/image" Target="../media/image159.png"/><Relationship Id="rId137" Type="http://schemas.openxmlformats.org/officeDocument/2006/relationships/image" Target="../media/image180.svg"/><Relationship Id="rId158" Type="http://schemas.openxmlformats.org/officeDocument/2006/relationships/image" Target="../media/image201.png"/><Relationship Id="rId20" Type="http://schemas.openxmlformats.org/officeDocument/2006/relationships/image" Target="../media/image63.png"/><Relationship Id="rId41" Type="http://schemas.openxmlformats.org/officeDocument/2006/relationships/image" Target="../media/image84.svg"/><Relationship Id="rId62" Type="http://schemas.openxmlformats.org/officeDocument/2006/relationships/image" Target="../media/image105.png"/><Relationship Id="rId83" Type="http://schemas.openxmlformats.org/officeDocument/2006/relationships/image" Target="../media/image126.svg"/><Relationship Id="rId88" Type="http://schemas.openxmlformats.org/officeDocument/2006/relationships/image" Target="../media/image131.png"/><Relationship Id="rId111" Type="http://schemas.openxmlformats.org/officeDocument/2006/relationships/image" Target="../media/image154.svg"/><Relationship Id="rId132" Type="http://schemas.openxmlformats.org/officeDocument/2006/relationships/image" Target="../media/image175.png"/><Relationship Id="rId153" Type="http://schemas.openxmlformats.org/officeDocument/2006/relationships/image" Target="../media/image196.svg"/><Relationship Id="rId174" Type="http://schemas.openxmlformats.org/officeDocument/2006/relationships/image" Target="../media/image217.png"/><Relationship Id="rId179" Type="http://schemas.openxmlformats.org/officeDocument/2006/relationships/image" Target="../media/image222.svg"/><Relationship Id="rId15" Type="http://schemas.openxmlformats.org/officeDocument/2006/relationships/image" Target="../media/image58.svg"/><Relationship Id="rId36" Type="http://schemas.openxmlformats.org/officeDocument/2006/relationships/image" Target="../media/image79.png"/><Relationship Id="rId57" Type="http://schemas.openxmlformats.org/officeDocument/2006/relationships/image" Target="../media/image100.svg"/><Relationship Id="rId106" Type="http://schemas.openxmlformats.org/officeDocument/2006/relationships/image" Target="../media/image149.png"/><Relationship Id="rId127" Type="http://schemas.openxmlformats.org/officeDocument/2006/relationships/image" Target="../media/image170.svg"/><Relationship Id="rId10" Type="http://schemas.openxmlformats.org/officeDocument/2006/relationships/image" Target="../media/image53.png"/><Relationship Id="rId31" Type="http://schemas.openxmlformats.org/officeDocument/2006/relationships/image" Target="../media/image74.svg"/><Relationship Id="rId52" Type="http://schemas.openxmlformats.org/officeDocument/2006/relationships/image" Target="../media/image95.png"/><Relationship Id="rId73" Type="http://schemas.openxmlformats.org/officeDocument/2006/relationships/image" Target="../media/image116.svg"/><Relationship Id="rId78" Type="http://schemas.openxmlformats.org/officeDocument/2006/relationships/image" Target="../media/image121.png"/><Relationship Id="rId94" Type="http://schemas.openxmlformats.org/officeDocument/2006/relationships/image" Target="../media/image137.png"/><Relationship Id="rId99" Type="http://schemas.openxmlformats.org/officeDocument/2006/relationships/image" Target="../media/image142.svg"/><Relationship Id="rId101" Type="http://schemas.openxmlformats.org/officeDocument/2006/relationships/image" Target="../media/image144.svg"/><Relationship Id="rId122" Type="http://schemas.openxmlformats.org/officeDocument/2006/relationships/image" Target="../media/image165.png"/><Relationship Id="rId143" Type="http://schemas.openxmlformats.org/officeDocument/2006/relationships/image" Target="../media/image186.svg"/><Relationship Id="rId148" Type="http://schemas.openxmlformats.org/officeDocument/2006/relationships/image" Target="../media/image191.png"/><Relationship Id="rId164" Type="http://schemas.openxmlformats.org/officeDocument/2006/relationships/image" Target="../media/image207.png"/><Relationship Id="rId169" Type="http://schemas.openxmlformats.org/officeDocument/2006/relationships/image" Target="../media/image212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26" Type="http://schemas.openxmlformats.org/officeDocument/2006/relationships/image" Target="../media/image69.png"/><Relationship Id="rId47" Type="http://schemas.openxmlformats.org/officeDocument/2006/relationships/image" Target="../media/image90.svg"/><Relationship Id="rId68" Type="http://schemas.openxmlformats.org/officeDocument/2006/relationships/image" Target="../media/image111.png"/><Relationship Id="rId89" Type="http://schemas.openxmlformats.org/officeDocument/2006/relationships/image" Target="../media/image132.svg"/><Relationship Id="rId112" Type="http://schemas.openxmlformats.org/officeDocument/2006/relationships/image" Target="../media/image155.png"/><Relationship Id="rId133" Type="http://schemas.openxmlformats.org/officeDocument/2006/relationships/image" Target="../media/image176.svg"/><Relationship Id="rId154" Type="http://schemas.openxmlformats.org/officeDocument/2006/relationships/image" Target="../media/image197.png"/><Relationship Id="rId175" Type="http://schemas.openxmlformats.org/officeDocument/2006/relationships/image" Target="../media/image218.svg"/><Relationship Id="rId16" Type="http://schemas.openxmlformats.org/officeDocument/2006/relationships/image" Target="../media/image59.png"/><Relationship Id="rId37" Type="http://schemas.openxmlformats.org/officeDocument/2006/relationships/image" Target="../media/image80.svg"/><Relationship Id="rId58" Type="http://schemas.openxmlformats.org/officeDocument/2006/relationships/image" Target="../media/image101.png"/><Relationship Id="rId79" Type="http://schemas.openxmlformats.org/officeDocument/2006/relationships/image" Target="../media/image122.svg"/><Relationship Id="rId102" Type="http://schemas.openxmlformats.org/officeDocument/2006/relationships/image" Target="../media/image145.png"/><Relationship Id="rId123" Type="http://schemas.openxmlformats.org/officeDocument/2006/relationships/image" Target="../media/image166.svg"/><Relationship Id="rId144" Type="http://schemas.openxmlformats.org/officeDocument/2006/relationships/image" Target="../media/image187.png"/><Relationship Id="rId90" Type="http://schemas.openxmlformats.org/officeDocument/2006/relationships/image" Target="../media/image133.png"/><Relationship Id="rId165" Type="http://schemas.openxmlformats.org/officeDocument/2006/relationships/image" Target="../media/image208.svg"/><Relationship Id="rId27" Type="http://schemas.openxmlformats.org/officeDocument/2006/relationships/image" Target="../media/image70.svg"/><Relationship Id="rId48" Type="http://schemas.openxmlformats.org/officeDocument/2006/relationships/image" Target="../media/image91.png"/><Relationship Id="rId69" Type="http://schemas.openxmlformats.org/officeDocument/2006/relationships/image" Target="../media/image112.svg"/><Relationship Id="rId113" Type="http://schemas.openxmlformats.org/officeDocument/2006/relationships/image" Target="../media/image156.svg"/><Relationship Id="rId134" Type="http://schemas.openxmlformats.org/officeDocument/2006/relationships/image" Target="../media/image177.png"/><Relationship Id="rId80" Type="http://schemas.openxmlformats.org/officeDocument/2006/relationships/image" Target="../media/image123.png"/><Relationship Id="rId155" Type="http://schemas.openxmlformats.org/officeDocument/2006/relationships/image" Target="../media/image198.svg"/><Relationship Id="rId176" Type="http://schemas.openxmlformats.org/officeDocument/2006/relationships/image" Target="../media/image219.png"/><Relationship Id="rId17" Type="http://schemas.openxmlformats.org/officeDocument/2006/relationships/image" Target="../media/image60.svg"/><Relationship Id="rId38" Type="http://schemas.openxmlformats.org/officeDocument/2006/relationships/image" Target="../media/image81.png"/><Relationship Id="rId59" Type="http://schemas.openxmlformats.org/officeDocument/2006/relationships/image" Target="../media/image102.svg"/><Relationship Id="rId103" Type="http://schemas.openxmlformats.org/officeDocument/2006/relationships/image" Target="../media/image146.svg"/><Relationship Id="rId124" Type="http://schemas.openxmlformats.org/officeDocument/2006/relationships/image" Target="../media/image167.png"/><Relationship Id="rId70" Type="http://schemas.openxmlformats.org/officeDocument/2006/relationships/image" Target="../media/image113.png"/><Relationship Id="rId91" Type="http://schemas.openxmlformats.org/officeDocument/2006/relationships/image" Target="../media/image134.svg"/><Relationship Id="rId145" Type="http://schemas.openxmlformats.org/officeDocument/2006/relationships/image" Target="../media/image188.svg"/><Relationship Id="rId166" Type="http://schemas.openxmlformats.org/officeDocument/2006/relationships/image" Target="../media/image209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Slide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148786D-63EA-DB1C-CB0E-3C74A79B878E}"/>
              </a:ext>
            </a:extLst>
          </p:cNvPr>
          <p:cNvSpPr txBox="1"/>
          <p:nvPr userDrawn="1"/>
        </p:nvSpPr>
        <p:spPr>
          <a:xfrm>
            <a:off x="4989443" y="3359426"/>
            <a:ext cx="0" cy="0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none" rtlCol="0" anchor="ctr" anchorCtr="0">
            <a:noAutofit/>
          </a:bodyPr>
          <a:lstStyle/>
          <a:p>
            <a:pPr algn="l"/>
            <a:endParaRPr lang="es-ES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883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E42792-7D13-C021-931E-6B6395283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2748" y="693053"/>
            <a:ext cx="1746504" cy="5151082"/>
          </a:xfrm>
          <a:prstGeom prst="rect">
            <a:avLst/>
          </a:prstGeom>
        </p:spPr>
      </p:pic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68069"/>
            <a:ext cx="4237101" cy="205184"/>
          </a:xfrm>
        </p:spPr>
        <p:txBody>
          <a:bodyPr wrap="square">
            <a:sp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3026546"/>
            <a:ext cx="4237101" cy="647934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buNone/>
              <a:defRPr sz="21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dirty="0" err="1"/>
              <a:t>Klik</a:t>
            </a:r>
            <a:r>
              <a:rPr lang="en-US" noProof="0" dirty="0"/>
              <a:t> for at </a:t>
            </a:r>
            <a:r>
              <a:rPr lang="en-US" noProof="0" dirty="0" err="1"/>
              <a:t>redigere</a:t>
            </a:r>
            <a:r>
              <a:rPr lang="en-US" noProof="0" dirty="0"/>
              <a:t> </a:t>
            </a:r>
            <a:r>
              <a:rPr lang="en-US" noProof="0" dirty="0" err="1"/>
              <a:t>teksttypografierne</a:t>
            </a:r>
            <a:r>
              <a:rPr lang="en-US" noProof="0" dirty="0"/>
              <a:t> </a:t>
            </a:r>
            <a:r>
              <a:rPr lang="en-US" noProof="0" dirty="0" err="1"/>
              <a:t>i</a:t>
            </a:r>
            <a:r>
              <a:rPr lang="en-US" noProof="0" dirty="0"/>
              <a:t> </a:t>
            </a:r>
            <a:r>
              <a:rPr lang="en-US" noProof="0" dirty="0" err="1"/>
              <a:t>masteren</a:t>
            </a:r>
            <a:endParaRPr lang="en-US" noProof="0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Section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40497-84B4-B41A-FF44-892385248CC8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noProof="0" dirty="0">
                <a:solidFill>
                  <a:schemeClr val="accent1"/>
                </a:solidFill>
                <a:latin typeface="+mj-lt"/>
              </a:rPr>
              <a:t>Your Life Science Compliance </a:t>
            </a:r>
            <a:r>
              <a:rPr lang="en-US" sz="700" b="1" noProof="0" dirty="0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1610139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 slide cy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E42792-7D13-C021-931E-6B6395283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2748" y="693053"/>
            <a:ext cx="1746504" cy="5151082"/>
          </a:xfrm>
          <a:prstGeom prst="rect">
            <a:avLst/>
          </a:prstGeom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68069"/>
            <a:ext cx="4237101" cy="205184"/>
          </a:xfrm>
        </p:spPr>
        <p:txBody>
          <a:bodyPr wrap="square">
            <a:sp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371475" y="3026546"/>
            <a:ext cx="4237101" cy="647934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buNone/>
              <a:defRPr sz="21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pic>
        <p:nvPicPr>
          <p:cNvPr id="7" name="Billede 1">
            <a:extLst>
              <a:ext uri="{FF2B5EF4-FFF2-40B4-BE49-F238E27FC236}">
                <a16:creationId xmlns:a16="http://schemas.microsoft.com/office/drawing/2014/main" id="{A42DB8ED-5D3C-6FA8-0BBF-D50FE7DAEB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9">
            <a:extLst>
              <a:ext uri="{FF2B5EF4-FFF2-40B4-BE49-F238E27FC236}">
                <a16:creationId xmlns:a16="http://schemas.microsoft.com/office/drawing/2014/main" id="{2BDDCEFB-5D0A-5593-2DCE-580063501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Section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D6AA29-6881-8FED-85BC-7FA7401B12A7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7825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1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4137AC0D-7540-76C8-C1AE-A09D24A2CA8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itel 9">
            <a:extLst>
              <a:ext uri="{FF2B5EF4-FFF2-40B4-BE49-F238E27FC236}">
                <a16:creationId xmlns:a16="http://schemas.microsoft.com/office/drawing/2014/main" id="{4936BA59-18CA-FA00-FAB3-0FD684281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Section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EF2D4-A69A-8365-81D7-35901E94CE6C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095188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2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29B56DD9-5B8D-56AE-78E5-C66BDAE7814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itel 9">
            <a:extLst>
              <a:ext uri="{FF2B5EF4-FFF2-40B4-BE49-F238E27FC236}">
                <a16:creationId xmlns:a16="http://schemas.microsoft.com/office/drawing/2014/main" id="{3332B621-BB15-F3C3-713F-F5976D5E4E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Section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715EDA-927C-D506-4974-AE7A33B82E14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650035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3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itel 9">
            <a:extLst>
              <a:ext uri="{FF2B5EF4-FFF2-40B4-BE49-F238E27FC236}">
                <a16:creationId xmlns:a16="http://schemas.microsoft.com/office/drawing/2014/main" id="{3C86C392-9919-B75B-074F-73FD106A6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Section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14FFFB-5CE4-18CB-AA5B-CE1BEC996AC5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3586659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Custom 2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860B10D-62CF-8991-EF87-9F036963FD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780580" y="0"/>
            <a:ext cx="4258094" cy="5909564"/>
          </a:xfrm>
          <a:custGeom>
            <a:avLst/>
            <a:gdLst>
              <a:gd name="connsiteX0" fmla="*/ 0 w 4258094"/>
              <a:gd name="connsiteY0" fmla="*/ 0 h 5909564"/>
              <a:gd name="connsiteX1" fmla="*/ 4258094 w 4258094"/>
              <a:gd name="connsiteY1" fmla="*/ 0 h 5909564"/>
              <a:gd name="connsiteX2" fmla="*/ 4257954 w 4258094"/>
              <a:gd name="connsiteY2" fmla="*/ 171699 h 5909564"/>
              <a:gd name="connsiteX3" fmla="*/ 4257592 w 4258094"/>
              <a:gd name="connsiteY3" fmla="*/ 3195838 h 5909564"/>
              <a:gd name="connsiteX4" fmla="*/ 8831 w 4258094"/>
              <a:gd name="connsiteY4" fmla="*/ 5909564 h 590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94" h="5909564">
                <a:moveTo>
                  <a:pt x="0" y="0"/>
                </a:moveTo>
                <a:lnTo>
                  <a:pt x="4258094" y="0"/>
                </a:lnTo>
                <a:lnTo>
                  <a:pt x="4257954" y="171699"/>
                </a:lnTo>
                <a:cubicBezTo>
                  <a:pt x="4256904" y="1392547"/>
                  <a:pt x="4255390" y="2719795"/>
                  <a:pt x="4257592" y="3195838"/>
                </a:cubicBezTo>
                <a:lnTo>
                  <a:pt x="8831" y="590956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1BC1EAC8-80C5-FF56-57A7-BE4AC08121F4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itel 9">
            <a:extLst>
              <a:ext uri="{FF2B5EF4-FFF2-40B4-BE49-F238E27FC236}">
                <a16:creationId xmlns:a16="http://schemas.microsoft.com/office/drawing/2014/main" id="{E63E9BBD-9DD6-96E3-AFA3-2E2A69E7C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Section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A72302-ABF4-0D7C-A159-D50E8AA32C5F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93212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Custom 1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4137AC0D-7540-76C8-C1AE-A09D24A2CA8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147361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32ADEE3F-41B3-E072-2393-677D26B9C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14CC20-BCC0-4CB2-DF1F-34EB36705A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auto">
          <a:xfrm>
            <a:off x="371893" y="660510"/>
            <a:ext cx="4261223" cy="6197490"/>
          </a:xfrm>
          <a:custGeom>
            <a:avLst/>
            <a:gdLst>
              <a:gd name="connsiteX0" fmla="*/ 4261223 w 4261223"/>
              <a:gd name="connsiteY0" fmla="*/ 0 h 6197490"/>
              <a:gd name="connsiteX1" fmla="*/ 4261223 w 4261223"/>
              <a:gd name="connsiteY1" fmla="*/ 6197490 h 6197490"/>
              <a:gd name="connsiteX2" fmla="*/ 0 w 4261223"/>
              <a:gd name="connsiteY2" fmla="*/ 6197490 h 6197490"/>
              <a:gd name="connsiteX3" fmla="*/ 26 w 4261223"/>
              <a:gd name="connsiteY3" fmla="*/ 6157502 h 6197490"/>
              <a:gd name="connsiteX4" fmla="*/ 718 w 4261223"/>
              <a:gd name="connsiteY4" fmla="*/ 2721228 h 619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1223" h="6197490">
                <a:moveTo>
                  <a:pt x="4261223" y="0"/>
                </a:moveTo>
                <a:lnTo>
                  <a:pt x="4261223" y="6197490"/>
                </a:lnTo>
                <a:lnTo>
                  <a:pt x="0" y="6197490"/>
                </a:lnTo>
                <a:lnTo>
                  <a:pt x="26" y="6157502"/>
                </a:lnTo>
                <a:cubicBezTo>
                  <a:pt x="1024" y="4836398"/>
                  <a:pt x="3172" y="3251776"/>
                  <a:pt x="718" y="2721228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Titel 9">
            <a:extLst>
              <a:ext uri="{FF2B5EF4-FFF2-40B4-BE49-F238E27FC236}">
                <a16:creationId xmlns:a16="http://schemas.microsoft.com/office/drawing/2014/main" id="{0E0190ED-2AD8-D85E-F4D7-A220ECB8A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7361" y="1728217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23479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">
            <a:extLst>
              <a:ext uri="{FF2B5EF4-FFF2-40B4-BE49-F238E27FC236}">
                <a16:creationId xmlns:a16="http://schemas.microsoft.com/office/drawing/2014/main" id="{AD0F86D2-6CBC-B132-2F53-416B3C9BD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A548B3-4646-81C0-D054-B2D5EAAE4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1271" y="4831811"/>
            <a:ext cx="248551" cy="284058"/>
          </a:xfrm>
          <a:prstGeom prst="rect">
            <a:avLst/>
          </a:prstGeom>
        </p:spPr>
      </p:pic>
      <p:pic>
        <p:nvPicPr>
          <p:cNvPr id="24" name="Graphic 23" descr="World with solid fill">
            <a:extLst>
              <a:ext uri="{FF2B5EF4-FFF2-40B4-BE49-F238E27FC236}">
                <a16:creationId xmlns:a16="http://schemas.microsoft.com/office/drawing/2014/main" id="{7BFB4760-823D-0816-9168-B234B02553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7844" y="4436785"/>
            <a:ext cx="315404" cy="31540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22923D-7981-A713-C15C-D65A4CE836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853" y="2391776"/>
            <a:ext cx="4488151" cy="43656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Do you have any questions?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1C466-8AC1-A849-E97A-6F7517729BA1}"/>
              </a:ext>
            </a:extLst>
          </p:cNvPr>
          <p:cNvSpPr txBox="1"/>
          <p:nvPr userDrawn="1"/>
        </p:nvSpPr>
        <p:spPr>
          <a:xfrm>
            <a:off x="1781271" y="3296106"/>
            <a:ext cx="107743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E-mail us: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A8CA34-0A61-03A1-F26C-8AC9563A3E1F}"/>
              </a:ext>
            </a:extLst>
          </p:cNvPr>
          <p:cNvSpPr txBox="1"/>
          <p:nvPr userDrawn="1"/>
        </p:nvSpPr>
        <p:spPr>
          <a:xfrm>
            <a:off x="1781271" y="3699655"/>
            <a:ext cx="107743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Call us: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ECFD79-5C9C-982D-08F7-ECD9BE63C842}"/>
              </a:ext>
            </a:extLst>
          </p:cNvPr>
          <p:cNvSpPr txBox="1"/>
          <p:nvPr userDrawn="1"/>
        </p:nvSpPr>
        <p:spPr>
          <a:xfrm>
            <a:off x="2063248" y="4444412"/>
            <a:ext cx="236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ellab.com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7BEFCC-5623-3AA6-9A80-268F0929F6B4}"/>
              </a:ext>
            </a:extLst>
          </p:cNvPr>
          <p:cNvSpPr txBox="1"/>
          <p:nvPr userDrawn="1"/>
        </p:nvSpPr>
        <p:spPr>
          <a:xfrm>
            <a:off x="2063248" y="4845987"/>
            <a:ext cx="2760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linkedin.com/company/ellab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5276ED-D338-BCDC-7C71-3A775E5A3E49}"/>
              </a:ext>
            </a:extLst>
          </p:cNvPr>
          <p:cNvSpPr txBox="1"/>
          <p:nvPr userDrawn="1"/>
        </p:nvSpPr>
        <p:spPr>
          <a:xfrm>
            <a:off x="1630548" y="1646061"/>
            <a:ext cx="4624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Ellab Sans Light" panose="02000403000000020004" pitchFamily="2" charset="0"/>
                <a:cs typeface="Ellab Sans Light" panose="02000403000000020004" pitchFamily="2" charset="0"/>
              </a:rPr>
              <a:t>Thank you!</a:t>
            </a:r>
          </a:p>
        </p:txBody>
      </p:sp>
      <p:sp>
        <p:nvSpPr>
          <p:cNvPr id="21" name="TextBox 20">
            <a:hlinkClick r:id="rId9"/>
            <a:extLst>
              <a:ext uri="{FF2B5EF4-FFF2-40B4-BE49-F238E27FC236}">
                <a16:creationId xmlns:a16="http://schemas.microsoft.com/office/drawing/2014/main" id="{BA66537B-3E7C-098A-C37E-0988666191AF}"/>
              </a:ext>
            </a:extLst>
          </p:cNvPr>
          <p:cNvSpPr txBox="1"/>
          <p:nvPr userDrawn="1"/>
        </p:nvSpPr>
        <p:spPr>
          <a:xfrm>
            <a:off x="2607065" y="3296105"/>
            <a:ext cx="1985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contact@ellab.com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116A24-EBBA-4710-2960-602135F33802}"/>
              </a:ext>
            </a:extLst>
          </p:cNvPr>
          <p:cNvSpPr txBox="1"/>
          <p:nvPr userDrawn="1"/>
        </p:nvSpPr>
        <p:spPr>
          <a:xfrm>
            <a:off x="2386860" y="3707282"/>
            <a:ext cx="1985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+45 4452 0500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D4336-50EC-4FAC-F69F-B5685C65FF4F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566600899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- Thank you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">
            <a:extLst>
              <a:ext uri="{FF2B5EF4-FFF2-40B4-BE49-F238E27FC236}">
                <a16:creationId xmlns:a16="http://schemas.microsoft.com/office/drawing/2014/main" id="{AD0F86D2-6CBC-B132-2F53-416B3C9BD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9">
            <a:extLst>
              <a:ext uri="{FF2B5EF4-FFF2-40B4-BE49-F238E27FC236}">
                <a16:creationId xmlns:a16="http://schemas.microsoft.com/office/drawing/2014/main" id="{D7463510-F38C-B9C1-F9F5-AD504C109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5853" y="1783418"/>
            <a:ext cx="5736000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Thank you!</a:t>
            </a:r>
            <a:endParaRPr lang="da-DK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949CBD-7E22-8BD8-3DB3-CF62D4153C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81271" y="3254305"/>
            <a:ext cx="3241675" cy="382513"/>
          </a:xfrm>
        </p:spPr>
        <p:txBody>
          <a:bodyPr/>
          <a:lstStyle>
            <a:lvl1pPr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 dirty="0"/>
              <a:t>E-mail us: contact@ellab.com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18D4771-D847-4797-3E9D-3D31A10257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2470" y="4487488"/>
            <a:ext cx="4882765" cy="237394"/>
          </a:xfrm>
        </p:spPr>
        <p:txBody>
          <a:bodyPr/>
          <a:lstStyle>
            <a:lvl1pPr>
              <a:lnSpc>
                <a:spcPct val="100000"/>
              </a:lnSpc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 dirty="0"/>
              <a:t>ellab.com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A548B3-4646-81C0-D054-B2D5EAAE4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1271" y="4831811"/>
            <a:ext cx="248551" cy="284058"/>
          </a:xfrm>
          <a:prstGeom prst="rect">
            <a:avLst/>
          </a:prstGeom>
        </p:spPr>
      </p:pic>
      <p:pic>
        <p:nvPicPr>
          <p:cNvPr id="24" name="Graphic 23" descr="World with solid fill">
            <a:extLst>
              <a:ext uri="{FF2B5EF4-FFF2-40B4-BE49-F238E27FC236}">
                <a16:creationId xmlns:a16="http://schemas.microsoft.com/office/drawing/2014/main" id="{7BFB4760-823D-0816-9168-B234B02553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7844" y="4436785"/>
            <a:ext cx="315404" cy="315404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AF90393-7136-90DE-7F80-EDE9D8D06B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1271" y="3680162"/>
            <a:ext cx="3241675" cy="382513"/>
          </a:xfrm>
        </p:spPr>
        <p:txBody>
          <a:bodyPr/>
          <a:lstStyle>
            <a:lvl1pPr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 dirty="0"/>
              <a:t>Call us: +45 4452 0500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97771F4-10D2-D7CE-0CCB-23DCA2972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52469" y="4891037"/>
            <a:ext cx="4882765" cy="237394"/>
          </a:xfrm>
        </p:spPr>
        <p:txBody>
          <a:bodyPr/>
          <a:lstStyle>
            <a:lvl1pPr>
              <a:lnSpc>
                <a:spcPct val="100000"/>
              </a:lnSpc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 dirty="0"/>
              <a:t>linkedin.com/company/ellab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22923D-7981-A713-C15C-D65A4CE836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853" y="2391776"/>
            <a:ext cx="4488151" cy="43656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Do you have any questions?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B7D726-D5FB-DFCC-2C53-2EB3BD4B1B63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4274353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11497038" cy="365126"/>
          </a:xfrm>
        </p:spPr>
        <p:txBody>
          <a:bodyPr>
            <a:noAutofit/>
          </a:bodyPr>
          <a:lstStyle>
            <a:lvl1pPr>
              <a:lnSpc>
                <a:spcPts val="38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55468934-B6A2-DF87-2667-0AC0F01914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</p:spTree>
    <p:extLst>
      <p:ext uri="{BB962C8B-B14F-4D97-AF65-F5344CB8AC3E}">
        <p14:creationId xmlns:p14="http://schemas.microsoft.com/office/powerpoint/2010/main" val="3126873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- Custom Image">
    <p:bg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16BE972-1BFC-97C3-6A1B-4905C573BE69}"/>
              </a:ext>
            </a:extLst>
          </p:cNvPr>
          <p:cNvSpPr/>
          <p:nvPr userDrawn="1"/>
        </p:nvSpPr>
        <p:spPr>
          <a:xfrm>
            <a:off x="1663700" y="186085"/>
            <a:ext cx="10528300" cy="6722715"/>
          </a:xfrm>
          <a:custGeom>
            <a:avLst/>
            <a:gdLst>
              <a:gd name="connsiteX0" fmla="*/ 6639877 w 6641672"/>
              <a:gd name="connsiteY0" fmla="*/ 0 h 4240957"/>
              <a:gd name="connsiteX1" fmla="*/ 6641626 w 6641672"/>
              <a:gd name="connsiteY1" fmla="*/ 3142987 h 4240957"/>
              <a:gd name="connsiteX2" fmla="*/ 6641019 w 6641672"/>
              <a:gd name="connsiteY2" fmla="*/ 4240957 h 4240957"/>
              <a:gd name="connsiteX3" fmla="*/ 0 w 6641672"/>
              <a:gd name="connsiteY3" fmla="*/ 4240957 h 424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1672" h="4240957">
                <a:moveTo>
                  <a:pt x="6639877" y="0"/>
                </a:moveTo>
                <a:cubicBezTo>
                  <a:pt x="6641432" y="1040857"/>
                  <a:pt x="6641821" y="2089880"/>
                  <a:pt x="6641626" y="3142987"/>
                </a:cubicBezTo>
                <a:lnTo>
                  <a:pt x="6641019" y="4240957"/>
                </a:lnTo>
                <a:lnTo>
                  <a:pt x="0" y="4240957"/>
                </a:lnTo>
                <a:close/>
              </a:path>
            </a:pathLst>
          </a:custGeom>
          <a:gradFill flip="none" rotWithShape="1">
            <a:gsLst>
              <a:gs pos="82000">
                <a:schemeClr val="accent1"/>
              </a:gs>
              <a:gs pos="0">
                <a:schemeClr val="accent1">
                  <a:alpha val="47000"/>
                </a:schemeClr>
              </a:gs>
            </a:gsLst>
            <a:lin ang="198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F5575746-46E5-2E4C-DC71-BF2C8974486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127150" y="4853000"/>
            <a:ext cx="2802300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bg2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r>
              <a:rPr lang="en-US" dirty="0"/>
              <a:t>Title Here.</a:t>
            </a:r>
            <a:br>
              <a:rPr lang="en-US" dirty="0"/>
            </a:br>
            <a:r>
              <a:rPr lang="en-US" dirty="0"/>
              <a:t>To change the image, right click &gt; Format Background &gt; Picture or Texture fill &gt; select your desired image   </a:t>
            </a:r>
          </a:p>
        </p:txBody>
      </p:sp>
      <p:pic>
        <p:nvPicPr>
          <p:cNvPr id="3" name="Billede 1">
            <a:extLst>
              <a:ext uri="{FF2B5EF4-FFF2-40B4-BE49-F238E27FC236}">
                <a16:creationId xmlns:a16="http://schemas.microsoft.com/office/drawing/2014/main" id="{5BC4FBCF-0DE8-9CCA-D819-2E1338EA78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3145500" y="1875560"/>
            <a:ext cx="5901001" cy="310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304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59999" y="2382851"/>
            <a:ext cx="5422235" cy="152487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95000"/>
                  <a:alpha val="16000"/>
                </a:schemeClr>
              </a:gs>
              <a:gs pos="100000">
                <a:schemeClr val="bg1">
                  <a:lumMod val="95000"/>
                  <a:alpha val="38000"/>
                </a:schemeClr>
              </a:gs>
            </a:gsLst>
            <a:lin ang="2700000" scaled="0"/>
          </a:gradFill>
          <a:ln>
            <a:gradFill>
              <a:gsLst>
                <a:gs pos="34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First bullet</a:t>
            </a:r>
          </a:p>
          <a:p>
            <a:pPr lvl="1"/>
            <a:r>
              <a:rPr lang="en-US" dirty="0"/>
              <a:t>Second bullet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11497038" cy="365126"/>
          </a:xfrm>
        </p:spPr>
        <p:txBody>
          <a:bodyPr>
            <a:noAutofit/>
          </a:bodyPr>
          <a:lstStyle>
            <a:lvl1pPr>
              <a:lnSpc>
                <a:spcPts val="38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273558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44B3AB-8202-139B-DE21-14A847242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198156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Header 1</a:t>
            </a:r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6D59C56A-E397-BC42-0ADB-1015DE4EFC5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09766" y="2382850"/>
            <a:ext cx="5422235" cy="152487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95000"/>
                  <a:alpha val="16000"/>
                </a:schemeClr>
              </a:gs>
              <a:gs pos="100000">
                <a:schemeClr val="bg1">
                  <a:lumMod val="95000"/>
                  <a:alpha val="38000"/>
                </a:schemeClr>
              </a:gs>
            </a:gsLst>
            <a:lin ang="2700000" scaled="0"/>
          </a:gradFill>
          <a:ln>
            <a:gradFill flip="none" rotWithShape="1">
              <a:gsLst>
                <a:gs pos="34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8100000" scaled="1"/>
              <a:tileRect/>
            </a:gradFill>
          </a:ln>
        </p:spPr>
        <p:txBody>
          <a:bodyPr wrap="square" lIns="72000" tIns="72000" rIns="72000" bIns="72000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A1877EC-DBB4-63F1-08B7-5C9EB1EE0E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9766" y="198156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Header 2</a:t>
            </a:r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4BEA1371-BABD-8F00-2212-BDDF41E2C00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85036" y="4565671"/>
            <a:ext cx="5422235" cy="152487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95000"/>
                  <a:alpha val="16000"/>
                </a:schemeClr>
              </a:gs>
              <a:gs pos="100000">
                <a:schemeClr val="bg1">
                  <a:lumMod val="95000"/>
                  <a:alpha val="38000"/>
                </a:schemeClr>
              </a:gs>
            </a:gsLst>
            <a:lin ang="2700000" scaled="0"/>
          </a:gradFill>
          <a:ln>
            <a:gradFill flip="none" rotWithShape="1">
              <a:gsLst>
                <a:gs pos="34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</a:ln>
        </p:spPr>
        <p:txBody>
          <a:bodyPr wrap="square" lIns="72000" tIns="72000" rIns="72000" bIns="72000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46B4C35-50B3-7A47-CB52-BE1E2CB485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512" y="416438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Header 3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90B5A2C5-16BD-2A55-00C7-7E11EEA7729F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6434803" y="4565670"/>
            <a:ext cx="5422235" cy="152487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95000"/>
                  <a:alpha val="16000"/>
                </a:schemeClr>
              </a:gs>
              <a:gs pos="100000">
                <a:schemeClr val="bg1">
                  <a:lumMod val="95000"/>
                  <a:alpha val="38000"/>
                </a:schemeClr>
              </a:gs>
            </a:gsLst>
            <a:lin ang="2700000" scaled="0"/>
          </a:gradFill>
          <a:ln>
            <a:gradFill flip="none" rotWithShape="1">
              <a:gsLst>
                <a:gs pos="34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13500000" scaled="1"/>
              <a:tileRect/>
            </a:gradFill>
          </a:ln>
        </p:spPr>
        <p:txBody>
          <a:bodyPr wrap="square" lIns="72000" tIns="72000" rIns="72000" bIns="72000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1C634BD-DE95-7D5E-7A3D-B67E63ECF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4803" y="416438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Header 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74EBA1C-00D1-3F73-E7D7-328A9308A2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</p:spTree>
    <p:extLst>
      <p:ext uri="{BB962C8B-B14F-4D97-AF65-F5344CB8AC3E}">
        <p14:creationId xmlns:p14="http://schemas.microsoft.com/office/powerpoint/2010/main" val="1018205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11497038" cy="365126"/>
          </a:xfrm>
        </p:spPr>
        <p:txBody>
          <a:bodyPr>
            <a:noAutofit/>
          </a:bodyPr>
          <a:lstStyle>
            <a:lvl1pPr>
              <a:lnSpc>
                <a:spcPts val="38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5" name="Picture 4" descr="A person and person looking at a computer&#10;&#10;AI-generated content may be incorrect.">
            <a:extLst>
              <a:ext uri="{FF2B5EF4-FFF2-40B4-BE49-F238E27FC236}">
                <a16:creationId xmlns:a16="http://schemas.microsoft.com/office/drawing/2014/main" id="{F5FAA8FB-A74A-6ECF-B8AF-46BD17973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8279" y="919779"/>
            <a:ext cx="9498399" cy="5938221"/>
          </a:xfrm>
          <a:prstGeom prst="rect">
            <a:avLst/>
          </a:prstGeom>
        </p:spPr>
      </p:pic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18D317AF-214D-ED79-205A-EA12AEF47D9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1474" y="2520000"/>
            <a:ext cx="5305425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831EB860-B66D-CB51-13DB-95D5319442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</p:spTree>
    <p:extLst>
      <p:ext uri="{BB962C8B-B14F-4D97-AF65-F5344CB8AC3E}">
        <p14:creationId xmlns:p14="http://schemas.microsoft.com/office/powerpoint/2010/main" val="3761152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46404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46404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6464040" cy="365125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659312" cy="522896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C50BF60A-ED4B-B0AA-B961-0D377EE39C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</p:spTree>
    <p:extLst>
      <p:ext uri="{BB962C8B-B14F-4D97-AF65-F5344CB8AC3E}">
        <p14:creationId xmlns:p14="http://schemas.microsoft.com/office/powerpoint/2010/main" val="3035183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5404473" y="2520000"/>
            <a:ext cx="6452565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4474" y="1566000"/>
            <a:ext cx="6452564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998" y="965049"/>
            <a:ext cx="6464040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36000"/>
            <a:ext cx="4695825" cy="52298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da-DK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F0F15CB-21BD-14D5-87B8-6041C57EE6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</p:spTree>
    <p:extLst>
      <p:ext uri="{BB962C8B-B14F-4D97-AF65-F5344CB8AC3E}">
        <p14:creationId xmlns:p14="http://schemas.microsoft.com/office/powerpoint/2010/main" val="3980066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11497038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8C364EF-8BA1-3690-B05C-45C03F05CCA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71474" y="2520000"/>
            <a:ext cx="5400000" cy="3645850"/>
          </a:xfrm>
          <a:effectLst>
            <a:softEdge rad="0"/>
          </a:effectLst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Pladsholder til indhold 4">
            <a:extLst>
              <a:ext uri="{FF2B5EF4-FFF2-40B4-BE49-F238E27FC236}">
                <a16:creationId xmlns:a16="http://schemas.microsoft.com/office/drawing/2014/main" id="{2ABA36BD-9324-6825-8DB4-BA7CC7BCF5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57038" y="2520000"/>
            <a:ext cx="5400000" cy="3645850"/>
          </a:xfrm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9ED01CF3-513B-544D-6744-B2EEB5217E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68DCEA-F6ED-4660-8057-5A6312DFC80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520000"/>
            <a:ext cx="0" cy="364585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2">
                    <a:alpha val="0"/>
                  </a:schemeClr>
                </a:gs>
                <a:gs pos="45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410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11497038" cy="365126"/>
          </a:xfrm>
        </p:spPr>
        <p:txBody>
          <a:bodyPr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C91A2060-4EEE-0026-6C5D-5965BC8C28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</p:spTree>
    <p:extLst>
      <p:ext uri="{BB962C8B-B14F-4D97-AF65-F5344CB8AC3E}">
        <p14:creationId xmlns:p14="http://schemas.microsoft.com/office/powerpoint/2010/main" val="1990409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46404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46404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6464040" cy="365125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659312" cy="522896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4C97000-8022-3CAF-66FB-279EE5B365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</p:spTree>
    <p:extLst>
      <p:ext uri="{BB962C8B-B14F-4D97-AF65-F5344CB8AC3E}">
        <p14:creationId xmlns:p14="http://schemas.microsoft.com/office/powerpoint/2010/main" val="2168195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content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278707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278706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6290182" cy="365125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EA8D807-A6E7-605A-B296-697AFE940C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780580" y="0"/>
            <a:ext cx="4258094" cy="5909564"/>
          </a:xfrm>
          <a:custGeom>
            <a:avLst/>
            <a:gdLst>
              <a:gd name="connsiteX0" fmla="*/ 0 w 4258094"/>
              <a:gd name="connsiteY0" fmla="*/ 0 h 5909564"/>
              <a:gd name="connsiteX1" fmla="*/ 4258094 w 4258094"/>
              <a:gd name="connsiteY1" fmla="*/ 0 h 5909564"/>
              <a:gd name="connsiteX2" fmla="*/ 4257954 w 4258094"/>
              <a:gd name="connsiteY2" fmla="*/ 171699 h 5909564"/>
              <a:gd name="connsiteX3" fmla="*/ 4257592 w 4258094"/>
              <a:gd name="connsiteY3" fmla="*/ 3195838 h 5909564"/>
              <a:gd name="connsiteX4" fmla="*/ 8831 w 4258094"/>
              <a:gd name="connsiteY4" fmla="*/ 5909564 h 590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94" h="5909564">
                <a:moveTo>
                  <a:pt x="0" y="0"/>
                </a:moveTo>
                <a:lnTo>
                  <a:pt x="4258094" y="0"/>
                </a:lnTo>
                <a:lnTo>
                  <a:pt x="4257954" y="171699"/>
                </a:lnTo>
                <a:cubicBezTo>
                  <a:pt x="4256904" y="1392547"/>
                  <a:pt x="4255390" y="2719795"/>
                  <a:pt x="4257592" y="3195838"/>
                </a:cubicBezTo>
                <a:lnTo>
                  <a:pt x="8831" y="590956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BD7C58A4-0305-BA66-09A1-2D249C579E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</p:spTree>
    <p:extLst>
      <p:ext uri="{BB962C8B-B14F-4D97-AF65-F5344CB8AC3E}">
        <p14:creationId xmlns:p14="http://schemas.microsoft.com/office/powerpoint/2010/main" val="24974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content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59999" y="2325351"/>
            <a:ext cx="5422235" cy="152487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alpha val="6000"/>
                </a:schemeClr>
              </a:gs>
              <a:gs pos="100000">
                <a:schemeClr val="accent1"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34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First bullet</a:t>
            </a:r>
          </a:p>
          <a:p>
            <a:pPr lvl="1"/>
            <a:r>
              <a:rPr lang="en-US" dirty="0"/>
              <a:t>Second bullet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11497038" cy="365126"/>
          </a:xfrm>
        </p:spPr>
        <p:txBody>
          <a:bodyPr>
            <a:noAutofit/>
          </a:bodyPr>
          <a:lstStyle>
            <a:lvl1pPr>
              <a:lnSpc>
                <a:spcPts val="3800"/>
              </a:lnSpc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273558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44B3AB-8202-139B-DE21-14A847242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198156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Header 1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A1877EC-DBB4-63F1-08B7-5C9EB1EE0E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9766" y="198156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Header 2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46B4C35-50B3-7A47-CB52-BE1E2CB485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512" y="416438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Header 3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1C634BD-DE95-7D5E-7A3D-B67E63ECF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4803" y="416438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Header 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74EBA1C-00D1-3F73-E7D7-328A9308A2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3C9D1C8-60B2-2AC8-04D2-D9F13D2AD718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6409766" y="2325350"/>
            <a:ext cx="5422235" cy="152487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alpha val="6000"/>
                </a:schemeClr>
              </a:gs>
              <a:gs pos="100000">
                <a:schemeClr val="accent1">
                  <a:alpha val="31000"/>
                </a:schemeClr>
              </a:gs>
            </a:gsLst>
            <a:lin ang="2700000" scaled="0"/>
          </a:gradFill>
          <a:ln>
            <a:gradFill flip="none" rotWithShape="1">
              <a:gsLst>
                <a:gs pos="34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8100000" scaled="1"/>
              <a:tileRect/>
            </a:gradFill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First bullet</a:t>
            </a:r>
          </a:p>
          <a:p>
            <a:pPr lvl="1"/>
            <a:r>
              <a:rPr lang="en-US" dirty="0"/>
              <a:t>Second bullet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318CA573-0182-BA51-E693-E9F17DDFDB37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409765" y="4529562"/>
            <a:ext cx="5422235" cy="152487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alpha val="6000"/>
                </a:schemeClr>
              </a:gs>
              <a:gs pos="100000">
                <a:schemeClr val="accent1">
                  <a:alpha val="31000"/>
                </a:schemeClr>
              </a:gs>
            </a:gsLst>
            <a:lin ang="2700000" scaled="0"/>
          </a:gradFill>
          <a:ln>
            <a:gradFill flip="none" rotWithShape="1">
              <a:gsLst>
                <a:gs pos="34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13500000" scaled="1"/>
              <a:tileRect/>
            </a:gradFill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First bullet</a:t>
            </a:r>
          </a:p>
          <a:p>
            <a:pPr lvl="1"/>
            <a:r>
              <a:rPr lang="en-US" dirty="0"/>
              <a:t>Second bullet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78D235EC-8C3E-01DC-EA18-C5A191787FC9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96512" y="4529561"/>
            <a:ext cx="5422235" cy="152487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alpha val="6000"/>
                </a:schemeClr>
              </a:gs>
              <a:gs pos="100000">
                <a:schemeClr val="accent1"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34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First bullet</a:t>
            </a:r>
          </a:p>
          <a:p>
            <a:pPr lvl="1"/>
            <a:r>
              <a:rPr lang="en-US" dirty="0"/>
              <a:t>Second bullet</a:t>
            </a:r>
          </a:p>
        </p:txBody>
      </p:sp>
    </p:spTree>
    <p:extLst>
      <p:ext uri="{BB962C8B-B14F-4D97-AF65-F5344CB8AC3E}">
        <p14:creationId xmlns:p14="http://schemas.microsoft.com/office/powerpoint/2010/main" val="4105872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5404473" y="2520000"/>
            <a:ext cx="6452565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4474" y="1566000"/>
            <a:ext cx="6452564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998" y="965049"/>
            <a:ext cx="6464040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36000"/>
            <a:ext cx="4695825" cy="5229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6F215F7B-9826-B61D-4198-57BBBA2E60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</p:spTree>
    <p:extLst>
      <p:ext uri="{BB962C8B-B14F-4D97-AF65-F5344CB8AC3E}">
        <p14:creationId xmlns:p14="http://schemas.microsoft.com/office/powerpoint/2010/main" val="3021938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Your</a:t>
            </a:r>
            <a:br>
              <a:rPr lang="da-DK" dirty="0"/>
            </a:br>
            <a:r>
              <a:rPr lang="da-DK" dirty="0"/>
              <a:t>Life Science</a:t>
            </a:r>
            <a:br>
              <a:rPr lang="da-DK" dirty="0"/>
            </a:br>
            <a:r>
              <a:rPr lang="da-DK" dirty="0"/>
              <a:t>Compliance</a:t>
            </a:r>
            <a:br>
              <a:rPr lang="da-DK" dirty="0"/>
            </a:br>
            <a:r>
              <a:rPr lang="da-DK" dirty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41017782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11497038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8C364EF-8BA1-3690-B05C-45C03F05CCA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71474" y="2520000"/>
            <a:ext cx="5400000" cy="3645850"/>
          </a:xfrm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Pladsholder til indhold 4">
            <a:extLst>
              <a:ext uri="{FF2B5EF4-FFF2-40B4-BE49-F238E27FC236}">
                <a16:creationId xmlns:a16="http://schemas.microsoft.com/office/drawing/2014/main" id="{2ABA36BD-9324-6825-8DB4-BA7CC7BCF5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57038" y="2520000"/>
            <a:ext cx="5400000" cy="3645850"/>
          </a:xfrm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B3A98EA-08DB-0295-19F4-B5F3FAFD6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BFC5975-DF4C-32ED-F34E-0C169BE2094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520000"/>
            <a:ext cx="0" cy="364585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2">
                    <a:alpha val="0"/>
                  </a:schemeClr>
                </a:gs>
                <a:gs pos="45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785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content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11497038" cy="365126"/>
          </a:xfrm>
        </p:spPr>
        <p:txBody>
          <a:bodyPr>
            <a:noAutofit/>
          </a:bodyPr>
          <a:lstStyle>
            <a:lvl1pPr>
              <a:lnSpc>
                <a:spcPts val="38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7DA25F13-BF6A-339A-9B56-FD725D7C35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</p:spTree>
    <p:extLst>
      <p:ext uri="{BB962C8B-B14F-4D97-AF65-F5344CB8AC3E}">
        <p14:creationId xmlns:p14="http://schemas.microsoft.com/office/powerpoint/2010/main" val="3217968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content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looking at a computer&#10;&#10;AI-generated content may be incorrect.">
            <a:extLst>
              <a:ext uri="{FF2B5EF4-FFF2-40B4-BE49-F238E27FC236}">
                <a16:creationId xmlns:a16="http://schemas.microsoft.com/office/drawing/2014/main" id="{E7CAF47C-261C-A1BB-01B2-7CE9D1981E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8279" y="919779"/>
            <a:ext cx="9498399" cy="5938221"/>
          </a:xfrm>
          <a:prstGeom prst="rect">
            <a:avLst/>
          </a:prstGeom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4" y="2520000"/>
            <a:ext cx="5305425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11497038" cy="365126"/>
          </a:xfrm>
        </p:spPr>
        <p:txBody>
          <a:bodyPr>
            <a:noAutofit/>
          </a:bodyPr>
          <a:lstStyle>
            <a:lvl1pPr>
              <a:lnSpc>
                <a:spcPts val="38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376770D8-60B2-D81B-7D23-677050FE9A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</p:spTree>
    <p:extLst>
      <p:ext uri="{BB962C8B-B14F-4D97-AF65-F5344CB8AC3E}">
        <p14:creationId xmlns:p14="http://schemas.microsoft.com/office/powerpoint/2010/main" val="2438493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46404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46404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6464040" cy="365125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659312" cy="522896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C264C24-D0BC-77BA-DF00-A3856F1279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</p:spTree>
    <p:extLst>
      <p:ext uri="{BB962C8B-B14F-4D97-AF65-F5344CB8AC3E}">
        <p14:creationId xmlns:p14="http://schemas.microsoft.com/office/powerpoint/2010/main" val="2738632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content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29256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29256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6292560" cy="365125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463E3E5-4288-1924-B427-522B09F6541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780580" y="0"/>
            <a:ext cx="4258094" cy="5909564"/>
          </a:xfrm>
          <a:custGeom>
            <a:avLst/>
            <a:gdLst>
              <a:gd name="connsiteX0" fmla="*/ 0 w 4258094"/>
              <a:gd name="connsiteY0" fmla="*/ 0 h 5909564"/>
              <a:gd name="connsiteX1" fmla="*/ 4258094 w 4258094"/>
              <a:gd name="connsiteY1" fmla="*/ 0 h 5909564"/>
              <a:gd name="connsiteX2" fmla="*/ 4257954 w 4258094"/>
              <a:gd name="connsiteY2" fmla="*/ 171699 h 5909564"/>
              <a:gd name="connsiteX3" fmla="*/ 4257592 w 4258094"/>
              <a:gd name="connsiteY3" fmla="*/ 3195838 h 5909564"/>
              <a:gd name="connsiteX4" fmla="*/ 8831 w 4258094"/>
              <a:gd name="connsiteY4" fmla="*/ 5909564 h 590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94" h="5909564">
                <a:moveTo>
                  <a:pt x="0" y="0"/>
                </a:moveTo>
                <a:lnTo>
                  <a:pt x="4258094" y="0"/>
                </a:lnTo>
                <a:lnTo>
                  <a:pt x="4257954" y="171699"/>
                </a:lnTo>
                <a:cubicBezTo>
                  <a:pt x="4256904" y="1392547"/>
                  <a:pt x="4255390" y="2719795"/>
                  <a:pt x="4257592" y="3195838"/>
                </a:cubicBezTo>
                <a:lnTo>
                  <a:pt x="8831" y="590956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E2DFF50-9CA2-2BFE-6ADC-EE47D73C2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</p:spTree>
    <p:extLst>
      <p:ext uri="{BB962C8B-B14F-4D97-AF65-F5344CB8AC3E}">
        <p14:creationId xmlns:p14="http://schemas.microsoft.com/office/powerpoint/2010/main" val="62008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5404473" y="2520000"/>
            <a:ext cx="6452565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4474" y="1566000"/>
            <a:ext cx="6452564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998" y="965049"/>
            <a:ext cx="6464040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36000"/>
            <a:ext cx="4695825" cy="5229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0033B81-FE3B-5483-DF33-86950AD3BC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</p:spTree>
    <p:extLst>
      <p:ext uri="{BB962C8B-B14F-4D97-AF65-F5344CB8AC3E}">
        <p14:creationId xmlns:p14="http://schemas.microsoft.com/office/powerpoint/2010/main" val="2196072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11497038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8C364EF-8BA1-3690-B05C-45C03F05CCA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71474" y="2520000"/>
            <a:ext cx="5400000" cy="3645850"/>
          </a:xfrm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Pladsholder til indhold 4">
            <a:extLst>
              <a:ext uri="{FF2B5EF4-FFF2-40B4-BE49-F238E27FC236}">
                <a16:creationId xmlns:a16="http://schemas.microsoft.com/office/drawing/2014/main" id="{2ABA36BD-9324-6825-8DB4-BA7CC7BCF5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57038" y="2520000"/>
            <a:ext cx="5400000" cy="3645850"/>
          </a:xfrm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974B84FB-B22B-9793-56A3-AD2A64FA9A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BAB9017-784F-E718-8036-E16477DEACB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520000"/>
            <a:ext cx="0" cy="3645850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  <a:lumMod val="100000"/>
                  </a:schemeClr>
                </a:gs>
                <a:gs pos="100000">
                  <a:schemeClr val="bg2">
                    <a:alpha val="0"/>
                  </a:schemeClr>
                </a:gs>
                <a:gs pos="45000">
                  <a:schemeClr val="bg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524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content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59999" y="2382851"/>
            <a:ext cx="5422235" cy="1524875"/>
          </a:xfrm>
          <a:prstGeom prst="roundRect">
            <a:avLst>
              <a:gd name="adj" fmla="val 0"/>
            </a:avLst>
          </a:prstGeom>
          <a:gradFill>
            <a:gsLst>
              <a:gs pos="29000">
                <a:schemeClr val="bg1">
                  <a:lumMod val="95000"/>
                  <a:alpha val="16000"/>
                </a:schemeClr>
              </a:gs>
              <a:gs pos="100000">
                <a:schemeClr val="bg1">
                  <a:lumMod val="95000"/>
                  <a:alpha val="20000"/>
                </a:schemeClr>
              </a:gs>
            </a:gsLst>
            <a:lin ang="2700000" scaled="0"/>
          </a:gradFill>
          <a:ln>
            <a:gradFill>
              <a:gsLst>
                <a:gs pos="34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55000"/>
                  </a:schemeClr>
                </a:gs>
              </a:gsLst>
              <a:lin ang="2700000" scaled="0"/>
            </a:gradFill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First bullet</a:t>
            </a:r>
          </a:p>
          <a:p>
            <a:pPr lvl="1"/>
            <a:r>
              <a:rPr lang="en-US" dirty="0"/>
              <a:t>Second bullet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11497038" cy="365126"/>
          </a:xfrm>
        </p:spPr>
        <p:txBody>
          <a:bodyPr>
            <a:noAutofit/>
          </a:bodyPr>
          <a:lstStyle>
            <a:lvl1pPr>
              <a:lnSpc>
                <a:spcPts val="3800"/>
              </a:lnSpc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273558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44B3AB-8202-139B-DE21-14A847242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1981569"/>
            <a:ext cx="3676650" cy="2746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 dirty="0"/>
              <a:t>Header 1</a:t>
            </a:r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6D59C56A-E397-BC42-0ADB-1015DE4EFC5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09766" y="2382850"/>
            <a:ext cx="5422235" cy="1524875"/>
          </a:xfrm>
          <a:prstGeom prst="roundRect">
            <a:avLst>
              <a:gd name="adj" fmla="val 0"/>
            </a:avLst>
          </a:prstGeom>
          <a:gradFill>
            <a:gsLst>
              <a:gs pos="29000">
                <a:schemeClr val="bg1">
                  <a:lumMod val="95000"/>
                  <a:alpha val="16000"/>
                </a:schemeClr>
              </a:gs>
              <a:gs pos="100000">
                <a:schemeClr val="bg1">
                  <a:lumMod val="95000"/>
                  <a:alpha val="20000"/>
                </a:schemeClr>
              </a:gs>
            </a:gsLst>
            <a:lin ang="2700000" scaled="0"/>
          </a:gradFill>
          <a:ln>
            <a:gradFill flip="none" rotWithShape="1">
              <a:gsLst>
                <a:gs pos="34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55000"/>
                  </a:schemeClr>
                </a:gs>
              </a:gsLst>
              <a:lin ang="8100000" scaled="1"/>
              <a:tileRect/>
            </a:gradFill>
          </a:ln>
        </p:spPr>
        <p:txBody>
          <a:bodyPr wrap="square" lIns="72000" tIns="72000" rIns="72000" bIns="72000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A1877EC-DBB4-63F1-08B7-5C9EB1EE0E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9766" y="1981569"/>
            <a:ext cx="3676650" cy="2746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Header 2</a:t>
            </a:r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4BEA1371-BABD-8F00-2212-BDDF41E2C00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85036" y="4565671"/>
            <a:ext cx="5422235" cy="1524875"/>
          </a:xfrm>
          <a:prstGeom prst="roundRect">
            <a:avLst>
              <a:gd name="adj" fmla="val 0"/>
            </a:avLst>
          </a:prstGeom>
          <a:gradFill>
            <a:gsLst>
              <a:gs pos="29000">
                <a:schemeClr val="bg1">
                  <a:lumMod val="95000"/>
                  <a:alpha val="16000"/>
                </a:schemeClr>
              </a:gs>
              <a:gs pos="100000">
                <a:schemeClr val="bg1">
                  <a:lumMod val="95000"/>
                  <a:alpha val="20000"/>
                </a:schemeClr>
              </a:gs>
            </a:gsLst>
            <a:lin ang="2700000" scaled="0"/>
          </a:gradFill>
          <a:ln>
            <a:gradFill flip="none" rotWithShape="1">
              <a:gsLst>
                <a:gs pos="34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55000"/>
                  </a:schemeClr>
                </a:gs>
              </a:gsLst>
              <a:lin ang="18900000" scaled="1"/>
              <a:tileRect/>
            </a:gradFill>
          </a:ln>
        </p:spPr>
        <p:txBody>
          <a:bodyPr wrap="square" lIns="72000" tIns="72000" rIns="72000" bIns="72000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46B4C35-50B3-7A47-CB52-BE1E2CB485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512" y="4164389"/>
            <a:ext cx="3676650" cy="2746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Header 3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90B5A2C5-16BD-2A55-00C7-7E11EEA7729F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6434803" y="4565670"/>
            <a:ext cx="5422235" cy="1524875"/>
          </a:xfrm>
          <a:prstGeom prst="roundRect">
            <a:avLst>
              <a:gd name="adj" fmla="val 0"/>
            </a:avLst>
          </a:prstGeom>
          <a:gradFill>
            <a:gsLst>
              <a:gs pos="29000">
                <a:schemeClr val="bg1">
                  <a:lumMod val="95000"/>
                  <a:alpha val="16000"/>
                </a:schemeClr>
              </a:gs>
              <a:gs pos="100000">
                <a:schemeClr val="bg1">
                  <a:lumMod val="95000"/>
                  <a:alpha val="20000"/>
                </a:schemeClr>
              </a:gs>
            </a:gsLst>
            <a:lin ang="2700000" scaled="0"/>
          </a:gradFill>
          <a:ln>
            <a:gradFill flip="none" rotWithShape="1">
              <a:gsLst>
                <a:gs pos="34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55000"/>
                  </a:schemeClr>
                </a:gs>
              </a:gsLst>
              <a:lin ang="13500000" scaled="1"/>
              <a:tileRect/>
            </a:gradFill>
          </a:ln>
        </p:spPr>
        <p:txBody>
          <a:bodyPr wrap="square" lIns="72000" tIns="72000" rIns="72000" bIns="72000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1C634BD-DE95-7D5E-7A3D-B67E63ECF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4803" y="4164389"/>
            <a:ext cx="3676650" cy="2746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 dirty="0"/>
              <a:t>Header 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74EBA1C-00D1-3F73-E7D7-328A9308A2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</p:spTree>
    <p:extLst>
      <p:ext uri="{BB962C8B-B14F-4D97-AF65-F5344CB8AC3E}">
        <p14:creationId xmlns:p14="http://schemas.microsoft.com/office/powerpoint/2010/main" val="384676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44563"/>
            <a:ext cx="2206635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Video Title</a:t>
            </a:r>
          </a:p>
        </p:txBody>
      </p:sp>
      <p:sp>
        <p:nvSpPr>
          <p:cNvPr id="5" name="Pladsholder til medieklip 4">
            <a:extLst>
              <a:ext uri="{FF2B5EF4-FFF2-40B4-BE49-F238E27FC236}">
                <a16:creationId xmlns:a16="http://schemas.microsoft.com/office/drawing/2014/main" id="{59F1AD72-C172-CBE2-C555-993FF5F511D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2780271" y="944563"/>
            <a:ext cx="9411730" cy="5913437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Klik på ikonet for at tilføje et medie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DC73EF-D8D6-22FB-C538-CC33DDC5174F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3292410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dsholder til medieklip 4">
            <a:extLst>
              <a:ext uri="{FF2B5EF4-FFF2-40B4-BE49-F238E27FC236}">
                <a16:creationId xmlns:a16="http://schemas.microsoft.com/office/drawing/2014/main" id="{59F1AD72-C172-CBE2-C555-993FF5F511D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1483098" y="1481470"/>
            <a:ext cx="9114018" cy="5376530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Klik på ikonet for at tilføje et medie</a:t>
            </a: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587A47A5-05DB-D436-D742-E2FEDC508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11497038" cy="5454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Video Title</a:t>
            </a:r>
            <a:endParaRPr lang="da-DK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A5D6F4-ABF0-3F5C-9474-1E6448EA4916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4172731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Your</a:t>
            </a:r>
            <a:br>
              <a:rPr lang="en-US" noProof="0" dirty="0"/>
            </a:br>
            <a:r>
              <a:rPr lang="en-US" noProof="0" dirty="0"/>
              <a:t>Life Science</a:t>
            </a:r>
            <a:br>
              <a:rPr lang="en-US" noProof="0" dirty="0"/>
            </a:br>
            <a:r>
              <a:rPr lang="en-US" noProof="0" dirty="0"/>
              <a:t>Compliance</a:t>
            </a:r>
            <a:br>
              <a:rPr lang="en-US" noProof="0" dirty="0"/>
            </a:br>
            <a:r>
              <a:rPr lang="en-US" noProof="0" dirty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678379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3CCE2C5-DDE6-F9C5-D487-55F4485F28E9}"/>
              </a:ext>
            </a:extLst>
          </p:cNvPr>
          <p:cNvSpPr/>
          <p:nvPr userDrawn="1"/>
        </p:nvSpPr>
        <p:spPr>
          <a:xfrm rot="10800000">
            <a:off x="4018" y="0"/>
            <a:ext cx="5473633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rgbClr val="17AAE2">
                  <a:lumMod val="5000"/>
                  <a:lumOff val="95000"/>
                  <a:alpha val="0"/>
                </a:srgbClr>
              </a:gs>
              <a:gs pos="100000">
                <a:srgbClr val="17AAE2">
                  <a:alpha val="13000"/>
                </a:srgbClr>
              </a:gs>
            </a:gsLst>
            <a:lin ang="0" scaled="0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pic>
        <p:nvPicPr>
          <p:cNvPr id="2" name="Picture 1" descr="Hands in gloves holding a piece of paper&#10;&#10;AI-generated content may be incorrect.">
            <a:extLst>
              <a:ext uri="{FF2B5EF4-FFF2-40B4-BE49-F238E27FC236}">
                <a16:creationId xmlns:a16="http://schemas.microsoft.com/office/drawing/2014/main" id="{3C23471A-AF73-6B61-AE31-EBC03D3900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550" y="2635045"/>
            <a:ext cx="6334433" cy="4222955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D92BC8-51B0-E076-C198-00D1ADCA65F0}"/>
              </a:ext>
            </a:extLst>
          </p:cNvPr>
          <p:cNvSpPr/>
          <p:nvPr userDrawn="1"/>
        </p:nvSpPr>
        <p:spPr>
          <a:xfrm>
            <a:off x="6718367" y="-1"/>
            <a:ext cx="5473633" cy="6858001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rgbClr val="17AAE2">
                  <a:lumMod val="5000"/>
                  <a:lumOff val="95000"/>
                  <a:alpha val="0"/>
                </a:srgbClr>
              </a:gs>
              <a:gs pos="100000">
                <a:srgbClr val="17AAE2">
                  <a:alpha val="13000"/>
                </a:srgbClr>
              </a:gs>
            </a:gsLst>
            <a:lin ang="0" scaled="0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95F914E-3602-6058-6CFA-76A9C34B1E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1547324"/>
            <a:ext cx="8953500" cy="331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800" b="1">
                <a:solidFill>
                  <a:schemeClr val="accent1"/>
                </a:solidFill>
              </a:defRPr>
            </a:lvl2pPr>
            <a:lvl3pPr marL="914400" indent="0">
              <a:buNone/>
              <a:defRPr sz="1600" b="1">
                <a:solidFill>
                  <a:schemeClr val="accent1"/>
                </a:solidFill>
              </a:defRPr>
            </a:lvl3pPr>
            <a:lvl4pPr marL="1371600" indent="0">
              <a:buNone/>
              <a:defRPr sz="1400" b="1">
                <a:solidFill>
                  <a:schemeClr val="accent1"/>
                </a:solidFill>
              </a:defRPr>
            </a:lvl4pPr>
            <a:lvl5pPr marL="1828800" indent="0">
              <a:buNone/>
              <a:defRPr sz="1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12A30F9D-EE5B-9527-A90A-ACFCE22787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5948" y="2437735"/>
            <a:ext cx="2941727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/>
            </a:lvl1pPr>
          </a:lstStyle>
          <a:p>
            <a:pPr lvl="0"/>
            <a:r>
              <a:rPr lang="en-US" dirty="0"/>
              <a:t>Header 1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6CAEA03D-1D62-BA16-1405-A9F04DB794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0735" y="4234083"/>
            <a:ext cx="2941726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Header 2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801AD49B-62E7-BB72-97F7-97D66AE772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9" y="2444725"/>
            <a:ext cx="2941726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Header 3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791087F-B528-B489-0D53-0634768D38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0736" y="5023170"/>
            <a:ext cx="2941726" cy="117284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Body Text</a:t>
            </a:r>
            <a:endParaRPr kumimoji="0" lang="da-DK" sz="1100" b="0" i="0" u="none" strike="noStrike" kern="0" cap="none" spc="0" normalizeH="0" baseline="0" noProof="0" dirty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7D0EE049-389D-1298-C995-56FB4FE19B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00972" y="3226020"/>
            <a:ext cx="2785254" cy="865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82387B-C2F6-1975-7FEC-C35316DF1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5336"/>
            <a:ext cx="10515600" cy="526222"/>
          </a:xfrm>
          <a:prstGeom prst="rect">
            <a:avLst/>
          </a:prstGeom>
        </p:spPr>
        <p:txBody>
          <a:bodyPr/>
          <a:lstStyle>
            <a:lvl1pPr algn="ctr">
              <a:defRPr sz="3600" b="1"/>
            </a:lvl1pPr>
          </a:lstStyle>
          <a:p>
            <a:r>
              <a:rPr lang="en-US" dirty="0"/>
              <a:t>Your Title Here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4171FA77-56E8-531C-211A-43F36D59CA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00971" y="6392544"/>
            <a:ext cx="10052829" cy="3107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CDEF22-778C-5BCD-0B1A-8ED60D14A353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7EE3948-0C4B-5DFD-9BD6-89093F4BC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9" y="3226021"/>
            <a:ext cx="4238625" cy="2554854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accent1"/>
              </a:buClr>
              <a:buFont typeface="Ellab Sans Black" panose="02000A03000000020004" pitchFamily="2" charset="0"/>
              <a:buChar char="✓"/>
              <a:defRPr sz="1400"/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5015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3CCE2C5-DDE6-F9C5-D487-55F4485F28E9}"/>
              </a:ext>
            </a:extLst>
          </p:cNvPr>
          <p:cNvSpPr/>
          <p:nvPr userDrawn="1"/>
        </p:nvSpPr>
        <p:spPr>
          <a:xfrm rot="10800000">
            <a:off x="4018" y="0"/>
            <a:ext cx="5473633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rgbClr val="17AAE2">
                  <a:lumMod val="5000"/>
                  <a:lumOff val="95000"/>
                  <a:alpha val="0"/>
                </a:srgbClr>
              </a:gs>
              <a:gs pos="100000">
                <a:srgbClr val="17AAE2">
                  <a:alpha val="13000"/>
                </a:srgbClr>
              </a:gs>
            </a:gsLst>
            <a:lin ang="0" scaled="0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pic>
        <p:nvPicPr>
          <p:cNvPr id="3" name="Picture 2" descr="A white face mask on a black background&#10;&#10;AI-generated content may be incorrect.">
            <a:extLst>
              <a:ext uri="{FF2B5EF4-FFF2-40B4-BE49-F238E27FC236}">
                <a16:creationId xmlns:a16="http://schemas.microsoft.com/office/drawing/2014/main" id="{235D5772-150C-C562-6D56-57FF656D9B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46684"/>
            <a:ext cx="8282225" cy="4619804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D92BC8-51B0-E076-C198-00D1ADCA65F0}"/>
              </a:ext>
            </a:extLst>
          </p:cNvPr>
          <p:cNvSpPr/>
          <p:nvPr userDrawn="1"/>
        </p:nvSpPr>
        <p:spPr>
          <a:xfrm>
            <a:off x="6718367" y="-1"/>
            <a:ext cx="5473633" cy="6858001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rgbClr val="17AAE2">
                  <a:lumMod val="5000"/>
                  <a:lumOff val="95000"/>
                  <a:alpha val="0"/>
                </a:srgbClr>
              </a:gs>
              <a:gs pos="100000">
                <a:srgbClr val="17AAE2">
                  <a:alpha val="13000"/>
                </a:srgbClr>
              </a:gs>
            </a:gsLst>
            <a:lin ang="0" scaled="0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95F914E-3602-6058-6CFA-76A9C34B1E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1547324"/>
            <a:ext cx="8953500" cy="331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800" b="1">
                <a:solidFill>
                  <a:schemeClr val="accent1"/>
                </a:solidFill>
              </a:defRPr>
            </a:lvl2pPr>
            <a:lvl3pPr marL="914400" indent="0">
              <a:buNone/>
              <a:defRPr sz="1600" b="1">
                <a:solidFill>
                  <a:schemeClr val="accent1"/>
                </a:solidFill>
              </a:defRPr>
            </a:lvl3pPr>
            <a:lvl4pPr marL="1371600" indent="0">
              <a:buNone/>
              <a:defRPr sz="1400" b="1">
                <a:solidFill>
                  <a:schemeClr val="accent1"/>
                </a:solidFill>
              </a:defRPr>
            </a:lvl4pPr>
            <a:lvl5pPr marL="1828800" indent="0">
              <a:buNone/>
              <a:defRPr sz="1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12A30F9D-EE5B-9527-A90A-ACFCE22787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5948" y="2437735"/>
            <a:ext cx="2941727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/>
            </a:lvl1pPr>
          </a:lstStyle>
          <a:p>
            <a:pPr lvl="0"/>
            <a:r>
              <a:rPr lang="en-US" dirty="0"/>
              <a:t>Header 1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6CAEA03D-1D62-BA16-1405-A9F04DB794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0735" y="4234083"/>
            <a:ext cx="2941726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Header 2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801AD49B-62E7-BB72-97F7-97D66AE772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9" y="2444725"/>
            <a:ext cx="2941726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Header 3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791087F-B528-B489-0D53-0634768D38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0736" y="5023170"/>
            <a:ext cx="2941726" cy="117284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Body Text</a:t>
            </a:r>
            <a:endParaRPr kumimoji="0" lang="da-DK" sz="1100" b="0" i="0" u="none" strike="noStrike" kern="0" cap="none" spc="0" normalizeH="0" baseline="0" noProof="0" dirty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7D0EE049-389D-1298-C995-56FB4FE19B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00972" y="3226020"/>
            <a:ext cx="2785254" cy="865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431BEBAA-8283-D785-EBDD-30B8A34AE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5336"/>
            <a:ext cx="10515600" cy="526222"/>
          </a:xfrm>
          <a:prstGeom prst="rect">
            <a:avLst/>
          </a:prstGeom>
        </p:spPr>
        <p:txBody>
          <a:bodyPr/>
          <a:lstStyle>
            <a:lvl1pPr algn="ctr">
              <a:defRPr sz="3600" b="1"/>
            </a:lvl1pPr>
          </a:lstStyle>
          <a:p>
            <a:r>
              <a:rPr lang="en-US" dirty="0"/>
              <a:t>Your Title Here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833B8C10-66C9-CD5B-CF74-794261D1A4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00971" y="6392544"/>
            <a:ext cx="10052829" cy="3107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8CF5DD-04F1-0DEA-20C9-6001A199374C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DEF36F4-649E-1A98-F43F-5DBF6C734B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9" y="3226021"/>
            <a:ext cx="4238625" cy="2554854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accent1"/>
              </a:buClr>
              <a:buFont typeface="Ellab Sans Black" panose="02000A03000000020004" pitchFamily="2" charset="0"/>
              <a:buChar char="✓"/>
              <a:defRPr sz="1400"/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416346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person in white lab coats&#10;&#10;AI-generated content may be incorrect.">
            <a:extLst>
              <a:ext uri="{FF2B5EF4-FFF2-40B4-BE49-F238E27FC236}">
                <a16:creationId xmlns:a16="http://schemas.microsoft.com/office/drawing/2014/main" id="{BCF9678E-E030-CB7D-C68C-0DC04B2D5E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2988411"/>
            <a:ext cx="1985572" cy="386959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3CCE2C5-DDE6-F9C5-D487-55F4485F28E9}"/>
              </a:ext>
            </a:extLst>
          </p:cNvPr>
          <p:cNvSpPr/>
          <p:nvPr userDrawn="1"/>
        </p:nvSpPr>
        <p:spPr>
          <a:xfrm rot="10800000">
            <a:off x="4018" y="0"/>
            <a:ext cx="5473633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rgbClr val="17AAE2">
                  <a:lumMod val="5000"/>
                  <a:lumOff val="95000"/>
                  <a:alpha val="0"/>
                </a:srgbClr>
              </a:gs>
              <a:gs pos="100000">
                <a:srgbClr val="17AAE2">
                  <a:alpha val="13000"/>
                </a:srgbClr>
              </a:gs>
            </a:gsLst>
            <a:lin ang="0" scaled="0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D92BC8-51B0-E076-C198-00D1ADCA65F0}"/>
              </a:ext>
            </a:extLst>
          </p:cNvPr>
          <p:cNvSpPr/>
          <p:nvPr userDrawn="1"/>
        </p:nvSpPr>
        <p:spPr>
          <a:xfrm>
            <a:off x="6718367" y="-1"/>
            <a:ext cx="5473633" cy="6858001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rgbClr val="17AAE2">
                  <a:lumMod val="5000"/>
                  <a:lumOff val="95000"/>
                  <a:alpha val="0"/>
                </a:srgbClr>
              </a:gs>
              <a:gs pos="100000">
                <a:srgbClr val="17AAE2">
                  <a:alpha val="13000"/>
                </a:srgbClr>
              </a:gs>
            </a:gsLst>
            <a:lin ang="0" scaled="0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95F914E-3602-6058-6CFA-76A9C34B1E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1547324"/>
            <a:ext cx="8953500" cy="331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800" b="1">
                <a:solidFill>
                  <a:schemeClr val="accent1"/>
                </a:solidFill>
              </a:defRPr>
            </a:lvl2pPr>
            <a:lvl3pPr marL="914400" indent="0">
              <a:buNone/>
              <a:defRPr sz="1600" b="1">
                <a:solidFill>
                  <a:schemeClr val="accent1"/>
                </a:solidFill>
              </a:defRPr>
            </a:lvl3pPr>
            <a:lvl4pPr marL="1371600" indent="0">
              <a:buNone/>
              <a:defRPr sz="1400" b="1">
                <a:solidFill>
                  <a:schemeClr val="accent1"/>
                </a:solidFill>
              </a:defRPr>
            </a:lvl4pPr>
            <a:lvl5pPr marL="1828800" indent="0">
              <a:buNone/>
              <a:defRPr sz="1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12A30F9D-EE5B-9527-A90A-ACFCE22787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5948" y="2437735"/>
            <a:ext cx="2941727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/>
            </a:lvl1pPr>
          </a:lstStyle>
          <a:p>
            <a:pPr lvl="0"/>
            <a:r>
              <a:rPr lang="en-US" dirty="0"/>
              <a:t>Header 1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6CAEA03D-1D62-BA16-1405-A9F04DB794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0735" y="4234083"/>
            <a:ext cx="2941726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Header 2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801AD49B-62E7-BB72-97F7-97D66AE772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9" y="2444725"/>
            <a:ext cx="2941726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Header 3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791087F-B528-B489-0D53-0634768D38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0736" y="5023170"/>
            <a:ext cx="2941726" cy="117284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Body Text</a:t>
            </a:r>
            <a:endParaRPr kumimoji="0" lang="da-DK" sz="1100" b="0" i="0" u="none" strike="noStrike" kern="0" cap="none" spc="0" normalizeH="0" baseline="0" noProof="0" dirty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7D0EE049-389D-1298-C995-56FB4FE19B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00972" y="3226020"/>
            <a:ext cx="2785254" cy="865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4" name="Picture 3" descr="A person wearing a white protective suit and face mask&#10;&#10;AI-generated content may be incorrect.">
            <a:extLst>
              <a:ext uri="{FF2B5EF4-FFF2-40B4-BE49-F238E27FC236}">
                <a16:creationId xmlns:a16="http://schemas.microsoft.com/office/drawing/2014/main" id="{EC6676A3-06A1-CA3A-90E5-E36605F1AD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8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46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46657" y="2986819"/>
            <a:ext cx="2145343" cy="387118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578068A-8F61-9314-0751-F182D3D7BF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5336"/>
            <a:ext cx="10515600" cy="526222"/>
          </a:xfrm>
          <a:prstGeom prst="rect">
            <a:avLst/>
          </a:prstGeom>
        </p:spPr>
        <p:txBody>
          <a:bodyPr/>
          <a:lstStyle>
            <a:lvl1pPr algn="ctr">
              <a:defRPr sz="3600" b="1"/>
            </a:lvl1pPr>
          </a:lstStyle>
          <a:p>
            <a:r>
              <a:rPr lang="en-US" dirty="0"/>
              <a:t>Your Title Here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96F2527-25AA-5CD7-77E8-FDC5FD5A1E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00972" y="6392544"/>
            <a:ext cx="10052829" cy="3107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E5B84-6ABA-25E3-1928-BA6FB5E2A72F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0328D2-7833-499D-366F-55ECEEE9FE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9" y="3226021"/>
            <a:ext cx="4238625" cy="2554854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accent1"/>
              </a:buClr>
              <a:buFont typeface="Ellab Sans Black" panose="02000A03000000020004" pitchFamily="2" charset="0"/>
              <a:buChar char="✓"/>
              <a:defRPr sz="1400"/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59005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E7FBF323-53EA-B606-664C-0BDE817C3934}"/>
              </a:ext>
            </a:extLst>
          </p:cNvPr>
          <p:cNvSpPr/>
          <p:nvPr userDrawn="1"/>
        </p:nvSpPr>
        <p:spPr>
          <a:xfrm>
            <a:off x="-1879600" y="1918224"/>
            <a:ext cx="8534400" cy="6237158"/>
          </a:xfrm>
          <a:prstGeom prst="ellipse">
            <a:avLst/>
          </a:prstGeom>
          <a:gradFill flip="none" rotWithShape="1">
            <a:gsLst>
              <a:gs pos="71000">
                <a:schemeClr val="accent1">
                  <a:lumMod val="5000"/>
                  <a:lumOff val="95000"/>
                  <a:alpha val="0"/>
                </a:schemeClr>
              </a:gs>
              <a:gs pos="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5C608E-DEAD-2693-67B5-7DD5AC6F7E09}"/>
              </a:ext>
            </a:extLst>
          </p:cNvPr>
          <p:cNvGrpSpPr/>
          <p:nvPr userDrawn="1"/>
        </p:nvGrpSpPr>
        <p:grpSpPr>
          <a:xfrm>
            <a:off x="3682004" y="1974716"/>
            <a:ext cx="1903960" cy="2192030"/>
            <a:chOff x="9819520" y="2498821"/>
            <a:chExt cx="1697142" cy="195392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B60C542-4B54-63E1-964F-DBF73AE6F984}"/>
                </a:ext>
              </a:extLst>
            </p:cNvPr>
            <p:cNvSpPr/>
            <p:nvPr/>
          </p:nvSpPr>
          <p:spPr>
            <a:xfrm>
              <a:off x="9819520" y="2510983"/>
              <a:ext cx="1697142" cy="1941759"/>
            </a:xfrm>
            <a:prstGeom prst="roundRect">
              <a:avLst>
                <a:gd name="adj" fmla="val 3759"/>
              </a:avLst>
            </a:prstGeom>
            <a:gradFill flip="none" rotWithShape="1">
              <a:gsLst>
                <a:gs pos="100000">
                  <a:srgbClr val="17AAE2">
                    <a:lumMod val="5000"/>
                    <a:lumOff val="95000"/>
                    <a:alpha val="0"/>
                  </a:srgbClr>
                </a:gs>
                <a:gs pos="0">
                  <a:srgbClr val="17AAE2"/>
                </a:gs>
              </a:gsLst>
              <a:lin ang="2700000" scaled="1"/>
              <a:tileRect/>
            </a:gradFill>
            <a:ln w="6350" cap="flat" cmpd="sng" algn="ctr">
              <a:gradFill>
                <a:gsLst>
                  <a:gs pos="0">
                    <a:srgbClr val="17AAE2">
                      <a:lumMod val="5000"/>
                      <a:lumOff val="95000"/>
                    </a:srgbClr>
                  </a:gs>
                  <a:gs pos="100000">
                    <a:srgbClr val="00004B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llab Sans"/>
                <a:ea typeface="+mn-ea"/>
                <a:cs typeface="+mn-cs"/>
              </a:endParaRPr>
            </a:p>
          </p:txBody>
        </p:sp>
        <p:sp>
          <p:nvSpPr>
            <p:cNvPr id="5" name="Title 5">
              <a:extLst>
                <a:ext uri="{FF2B5EF4-FFF2-40B4-BE49-F238E27FC236}">
                  <a16:creationId xmlns:a16="http://schemas.microsoft.com/office/drawing/2014/main" id="{9714AB6F-532E-F421-E858-407507B8204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05334" y="3540489"/>
              <a:ext cx="1451332" cy="131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lnSpc>
                  <a:spcPts val="3800"/>
                </a:lnSpc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tx2"/>
                  </a:solidFill>
                  <a:latin typeface="+mj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457200"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6pPr>
              <a:lvl7pPr marL="914400"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7pPr>
              <a:lvl8pPr marL="1371600"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8pPr>
              <a:lvl9pPr marL="1828800"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4B"/>
                  </a:solidFill>
                  <a:effectLst/>
                  <a:uLnTx/>
                  <a:uFillTx/>
                  <a:latin typeface="Ellab Sans"/>
                  <a:ea typeface="Ellab Sans"/>
                  <a:cs typeface="Ellab Sans" panose="02000503000000020004" pitchFamily="2" charset="0"/>
                </a:rPr>
                <a:t>Superior Support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7AAE2"/>
                  </a:solidFill>
                  <a:effectLst/>
                  <a:uLnTx/>
                  <a:uFillTx/>
                  <a:latin typeface="Ellab Sans"/>
                  <a:ea typeface="Ellab Sans"/>
                  <a:cs typeface="Ellab Sans" panose="02000503000000020004" pitchFamily="2" charset="0"/>
                </a:rPr>
                <a:t>We take care of your equipment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/>
                <a:cs typeface="Ellab Sans" panose="02000503000000020004" pitchFamily="2" charset="0"/>
              </a:endParaRPr>
            </a:p>
          </p:txBody>
        </p:sp>
        <p:pic>
          <p:nvPicPr>
            <p:cNvPr id="6" name="Graphic 5" descr="Badge Tick with solid fill">
              <a:extLst>
                <a:ext uri="{FF2B5EF4-FFF2-40B4-BE49-F238E27FC236}">
                  <a16:creationId xmlns:a16="http://schemas.microsoft.com/office/drawing/2014/main" id="{CF151FF3-3C1F-8C18-F82F-05CC85A5C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125205" y="2498821"/>
              <a:ext cx="1011590" cy="1011590"/>
            </a:xfrm>
            <a:prstGeom prst="rect">
              <a:avLst/>
            </a:prstGeom>
          </p:spPr>
        </p:pic>
      </p:grpSp>
      <p:pic>
        <p:nvPicPr>
          <p:cNvPr id="7" name="Picture 6" descr="A person in a suit talking on a cell phone&#10;&#10;AI-generated content may be incorrect.">
            <a:extLst>
              <a:ext uri="{FF2B5EF4-FFF2-40B4-BE49-F238E27FC236}">
                <a16:creationId xmlns:a16="http://schemas.microsoft.com/office/drawing/2014/main" id="{10FA6CE1-66C9-F492-4E4E-A4B6FC160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-750118" y="861060"/>
            <a:ext cx="5887569" cy="599694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B37436-390A-DDB9-CD8B-60B51BDD94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714349" y="-34351"/>
            <a:ext cx="5473633" cy="6900838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alpha val="13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kstfelt 1">
            <a:extLst>
              <a:ext uri="{FF2B5EF4-FFF2-40B4-BE49-F238E27FC236}">
                <a16:creationId xmlns:a16="http://schemas.microsoft.com/office/drawing/2014/main" id="{48CB4502-C67A-0A5F-4CF5-1A3491A60778}"/>
              </a:ext>
            </a:extLst>
          </p:cNvPr>
          <p:cNvSpPr txBox="1"/>
          <p:nvPr userDrawn="1"/>
        </p:nvSpPr>
        <p:spPr>
          <a:xfrm>
            <a:off x="17565003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tx2"/>
                </a:solidFill>
                <a:latin typeface="Ellab Sans"/>
              </a:rPr>
              <a:pPr algn="r">
                <a:lnSpc>
                  <a:spcPts val="1600"/>
                </a:lnSpc>
              </a:pPr>
              <a:t>‹#›</a:t>
            </a:fld>
            <a:endParaRPr lang="da-DK" sz="1400" dirty="0">
              <a:solidFill>
                <a:schemeClr val="tx2"/>
              </a:solidFill>
              <a:latin typeface="Ellab Sans"/>
            </a:endParaRPr>
          </a:p>
        </p:txBody>
      </p:sp>
      <p:sp>
        <p:nvSpPr>
          <p:cNvPr id="34" name="Pladsholder til tekst 3">
            <a:extLst>
              <a:ext uri="{FF2B5EF4-FFF2-40B4-BE49-F238E27FC236}">
                <a16:creationId xmlns:a16="http://schemas.microsoft.com/office/drawing/2014/main" id="{0F6C1FC0-4054-2894-D69D-E8937714915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693711" y="2520000"/>
            <a:ext cx="6002989" cy="364585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285750" indent="-285750">
              <a:lnSpc>
                <a:spcPts val="1600"/>
              </a:lnSpc>
              <a:buClr>
                <a:schemeClr val="accent5"/>
              </a:buClr>
              <a:buFont typeface="Ellab Sans Black" panose="02000A03000000020004" pitchFamily="2" charset="0"/>
              <a:buChar char="✓"/>
              <a:defRPr sz="1400" b="0"/>
            </a:lvl1pPr>
            <a:lvl2pPr marL="540000" indent="-172800"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</p:txBody>
      </p:sp>
      <p:sp>
        <p:nvSpPr>
          <p:cNvPr id="35" name="Titel 9">
            <a:extLst>
              <a:ext uri="{FF2B5EF4-FFF2-40B4-BE49-F238E27FC236}">
                <a16:creationId xmlns:a16="http://schemas.microsoft.com/office/drawing/2014/main" id="{BBA89FC4-D151-953C-D3C8-19DA86CAA8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2236" y="936001"/>
            <a:ext cx="6008987" cy="52132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8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8BDDC8EA-9B13-21BA-BCC9-02F80487B9C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93713" y="1566000"/>
            <a:ext cx="6002988" cy="720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431D788-D445-D5D9-4CB8-D930087941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19675" y="6392544"/>
            <a:ext cx="6334126" cy="3107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tx2">
                    <a:alpha val="61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76C650-D6C0-9789-85EA-2E451570BB1F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731326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ointing at a person&#10;&#10;AI-generated content may be incorrect.">
            <a:extLst>
              <a:ext uri="{FF2B5EF4-FFF2-40B4-BE49-F238E27FC236}">
                <a16:creationId xmlns:a16="http://schemas.microsoft.com/office/drawing/2014/main" id="{C3390404-9CA6-22B7-1B23-423CACCE9D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94283" y="693036"/>
            <a:ext cx="7097717" cy="6164964"/>
          </a:xfrm>
          <a:prstGeom prst="rect">
            <a:avLst/>
          </a:prstGeom>
          <a:noFill/>
        </p:spPr>
      </p:pic>
      <p:sp>
        <p:nvSpPr>
          <p:cNvPr id="11" name="Tekstfelt 1">
            <a:extLst>
              <a:ext uri="{FF2B5EF4-FFF2-40B4-BE49-F238E27FC236}">
                <a16:creationId xmlns:a16="http://schemas.microsoft.com/office/drawing/2014/main" id="{CDAEB582-7AFF-8087-1C15-BF6F3AA8C3B8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tx2"/>
                </a:solidFill>
                <a:latin typeface="Ellab Sans"/>
              </a:rPr>
              <a:pPr algn="r">
                <a:lnSpc>
                  <a:spcPts val="1600"/>
                </a:lnSpc>
              </a:pPr>
              <a:t>‹#›</a:t>
            </a:fld>
            <a:endParaRPr lang="da-DK" sz="1400" dirty="0">
              <a:solidFill>
                <a:schemeClr val="tx2"/>
              </a:solidFill>
              <a:latin typeface="Ellab Sans"/>
            </a:endParaRPr>
          </a:p>
        </p:txBody>
      </p:sp>
      <p:pic>
        <p:nvPicPr>
          <p:cNvPr id="12" name="Billede 1">
            <a:extLst>
              <a:ext uri="{FF2B5EF4-FFF2-40B4-BE49-F238E27FC236}">
                <a16:creationId xmlns:a16="http://schemas.microsoft.com/office/drawing/2014/main" id="{A346D2FF-DFBE-C15F-0CF4-A3E6B67943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9">
            <a:extLst>
              <a:ext uri="{FF2B5EF4-FFF2-40B4-BE49-F238E27FC236}">
                <a16:creationId xmlns:a16="http://schemas.microsoft.com/office/drawing/2014/main" id="{9C14F7E1-4FCC-5FD7-C25D-620B049AC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7065078" cy="52132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800"/>
              </a:lnSpc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E175051E-20D6-ABB7-284D-62245B9AA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7058025" cy="720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5D3E7-5978-5B4B-BA89-B077388D94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2550226"/>
            <a:ext cx="6705601" cy="2263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/>
            </a:lvl1pPr>
          </a:lstStyle>
          <a:p>
            <a:pPr lvl="0"/>
            <a:r>
              <a:rPr lang="en-US" dirty="0"/>
              <a:t>“Quote, bold statement, or regular text goes here”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3BDFA6C-E3C2-8B2E-3E6E-61F69C1168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" y="5033427"/>
            <a:ext cx="6705601" cy="8885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Quote Author/Company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0BE74443-B081-319A-2810-21D2D2748E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C2C2E-A4DD-71C1-843D-B49DA66F6F1B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3528333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6E6E05A2-CDF0-4C15-7466-E97F902A3A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1123" y="0"/>
            <a:ext cx="8740877" cy="6858000"/>
          </a:xfrm>
          <a:prstGeom prst="rect">
            <a:avLst/>
          </a:prstGeom>
        </p:spPr>
      </p:pic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596AF4A0-6EDE-56F7-63D0-5065AD86A07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7058026" cy="364585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itel 9">
            <a:extLst>
              <a:ext uri="{FF2B5EF4-FFF2-40B4-BE49-F238E27FC236}">
                <a16:creationId xmlns:a16="http://schemas.microsoft.com/office/drawing/2014/main" id="{5B610F0B-074A-8820-E0C6-C1E80101BB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7065078" cy="52132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8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E678AE84-B469-AAEE-3290-A934B2654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7058025" cy="720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483D3F0E-9580-7C7A-1EB3-4545D1FFF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4FDAE2-D12B-C1ED-4E4F-4F5D6C6DCE46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pic>
        <p:nvPicPr>
          <p:cNvPr id="10" name="Picture 9" descr="A person with his hand on his chin&#10;&#10;AI-generated content may be incorrect.">
            <a:extLst>
              <a:ext uri="{FF2B5EF4-FFF2-40B4-BE49-F238E27FC236}">
                <a16:creationId xmlns:a16="http://schemas.microsoft.com/office/drawing/2014/main" id="{C520EBE3-A3FD-EF9A-7F21-017F8977C6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8262" y="692150"/>
            <a:ext cx="5196543" cy="616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0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&amp;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EFA4AF1-C538-EF69-A69F-F6BE9AB0A795}"/>
              </a:ext>
            </a:extLst>
          </p:cNvPr>
          <p:cNvSpPr txBox="1"/>
          <p:nvPr userDrawn="1"/>
        </p:nvSpPr>
        <p:spPr>
          <a:xfrm>
            <a:off x="0" y="793275"/>
            <a:ext cx="8957007" cy="364585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bg2"/>
                </a:solidFill>
                <a:latin typeface="+mj-lt"/>
              </a:rPr>
              <a:t>Q</a:t>
            </a:r>
            <a:r>
              <a:rPr lang="en-US" sz="23900" b="1" dirty="0">
                <a:solidFill>
                  <a:schemeClr val="tx2"/>
                </a:solidFill>
                <a:latin typeface="+mj-lt"/>
              </a:rPr>
              <a:t>&amp;</a:t>
            </a:r>
            <a:r>
              <a:rPr lang="en-US" sz="23900" b="1" dirty="0">
                <a:solidFill>
                  <a:schemeClr val="bg2"/>
                </a:solidFill>
                <a:latin typeface="+mj-lt"/>
              </a:rPr>
              <a:t>A</a:t>
            </a:r>
          </a:p>
        </p:txBody>
      </p:sp>
      <p:pic>
        <p:nvPicPr>
          <p:cNvPr id="10" name="Picture 9" descr="A group of people raising their hands&#10;&#10;AI-generated content may be incorrect.">
            <a:extLst>
              <a:ext uri="{FF2B5EF4-FFF2-40B4-BE49-F238E27FC236}">
                <a16:creationId xmlns:a16="http://schemas.microsoft.com/office/drawing/2014/main" id="{65042C02-37BB-38E1-0AAA-8D1A5F9A5B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1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49400"/>
            <a:ext cx="12192000" cy="5308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E61588-CC10-FA5A-33C2-CC40C76381CA}"/>
              </a:ext>
            </a:extLst>
          </p:cNvPr>
          <p:cNvSpPr txBox="1"/>
          <p:nvPr userDrawn="1"/>
        </p:nvSpPr>
        <p:spPr>
          <a:xfrm>
            <a:off x="60261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483D3F0E-9580-7C7A-1EB3-4545D1FFF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  <p:pic>
        <p:nvPicPr>
          <p:cNvPr id="12" name="Billede 1">
            <a:extLst>
              <a:ext uri="{FF2B5EF4-FFF2-40B4-BE49-F238E27FC236}">
                <a16:creationId xmlns:a16="http://schemas.microsoft.com/office/drawing/2014/main" id="{15CB8C59-29BE-4E2C-2BA9-B9B87E6B47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744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D5C72EA5-197F-96D9-549C-857B1E48BF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4200" y="-1"/>
            <a:ext cx="6527800" cy="68580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112B0ED-4173-CD47-19ED-34CBD3012741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C277DD3-C719-4C91-1FED-04DAB037EA5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Optional Footnotes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A7A9F11A-E218-86CD-A37E-E0D61B624B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609" y="1864192"/>
            <a:ext cx="6724041" cy="34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00" b="1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Statement or Quote Here (use cyan to highlight words)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49D3C6B-6ED8-1812-86AE-AB4022C2A7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73963" y="822960"/>
            <a:ext cx="4618037" cy="51816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 Here (Ideally transparent background)</a:t>
            </a:r>
          </a:p>
        </p:txBody>
      </p:sp>
    </p:spTree>
    <p:extLst>
      <p:ext uri="{BB962C8B-B14F-4D97-AF65-F5344CB8AC3E}">
        <p14:creationId xmlns:p14="http://schemas.microsoft.com/office/powerpoint/2010/main" val="50347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6C81A1B9-64B3-A6EF-DE45-2327B5CD76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07742" y="-1"/>
            <a:ext cx="8184258" cy="6858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B37A91-2FE9-DC5C-8823-376CCD1AD7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6539" b="4094"/>
          <a:stretch>
            <a:fillRect/>
          </a:stretch>
        </p:blipFill>
        <p:spPr>
          <a:xfrm>
            <a:off x="4848829" y="1075610"/>
            <a:ext cx="7343171" cy="578239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610A48-E79E-0F76-BF5A-D64D2838F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409156">
            <a:off x="6888304" y="1777116"/>
            <a:ext cx="4910053" cy="3200865"/>
          </a:xfrm>
          <a:custGeom>
            <a:avLst/>
            <a:gdLst>
              <a:gd name="connsiteX0" fmla="*/ 97116 w 4910053"/>
              <a:gd name="connsiteY0" fmla="*/ 38349 h 3200865"/>
              <a:gd name="connsiteX1" fmla="*/ 4910053 w 4910053"/>
              <a:gd name="connsiteY1" fmla="*/ 0 h 3200865"/>
              <a:gd name="connsiteX2" fmla="*/ 4778647 w 4910053"/>
              <a:gd name="connsiteY2" fmla="*/ 3200865 h 3200865"/>
              <a:gd name="connsiteX3" fmla="*/ 0 w 4910053"/>
              <a:gd name="connsiteY3" fmla="*/ 3012559 h 320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0053" h="3200865">
                <a:moveTo>
                  <a:pt x="97116" y="38349"/>
                </a:moveTo>
                <a:lnTo>
                  <a:pt x="4910053" y="0"/>
                </a:lnTo>
                <a:lnTo>
                  <a:pt x="4778647" y="3200865"/>
                </a:lnTo>
                <a:lnTo>
                  <a:pt x="0" y="30125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12B0ED-4173-CD47-19ED-34CBD3012741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5D5EC8C-2576-16F7-3B19-08197D949B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609" y="1864192"/>
            <a:ext cx="6724041" cy="34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Statement or Quote Here (use cyan to highlight words)</a:t>
            </a:r>
          </a:p>
        </p:txBody>
      </p:sp>
    </p:spTree>
    <p:extLst>
      <p:ext uri="{BB962C8B-B14F-4D97-AF65-F5344CB8AC3E}">
        <p14:creationId xmlns:p14="http://schemas.microsoft.com/office/powerpoint/2010/main" val="969350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BBA55C-AEAE-AA37-8F8F-3335713D27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3359182" y="-1974816"/>
            <a:ext cx="5473633" cy="12192001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alpha val="13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background with white spots&#10;&#10;AI-generated content may be incorrect.">
            <a:extLst>
              <a:ext uri="{FF2B5EF4-FFF2-40B4-BE49-F238E27FC236}">
                <a16:creationId xmlns:a16="http://schemas.microsoft.com/office/drawing/2014/main" id="{40BE9750-CF10-D2F1-7368-898D8C086C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216" t="1" b="-5543"/>
          <a:stretch>
            <a:fillRect/>
          </a:stretch>
        </p:blipFill>
        <p:spPr>
          <a:xfrm>
            <a:off x="-1" y="5533056"/>
            <a:ext cx="8733585" cy="7048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112B0ED-4173-CD47-19ED-34CBD3012741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pic>
        <p:nvPicPr>
          <p:cNvPr id="21" name="Imagen 9">
            <a:extLst>
              <a:ext uri="{FF2B5EF4-FFF2-40B4-BE49-F238E27FC236}">
                <a16:creationId xmlns:a16="http://schemas.microsoft.com/office/drawing/2014/main" id="{83F6DFBE-CFE3-2026-7C56-82865D9E4A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779" y="2207725"/>
            <a:ext cx="1519320" cy="3102951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CE2CD78-BA86-3C1E-3E17-1589198AD6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25231" y="2262276"/>
            <a:ext cx="1303123" cy="2970041"/>
          </a:xfrm>
          <a:custGeom>
            <a:avLst/>
            <a:gdLst>
              <a:gd name="connsiteX0" fmla="*/ 632084 w 1606550"/>
              <a:gd name="connsiteY0" fmla="*/ 43872 h 3502025"/>
              <a:gd name="connsiteX1" fmla="*/ 561596 w 1606550"/>
              <a:gd name="connsiteY1" fmla="*/ 114360 h 3502025"/>
              <a:gd name="connsiteX2" fmla="*/ 632084 w 1606550"/>
              <a:gd name="connsiteY2" fmla="*/ 184848 h 3502025"/>
              <a:gd name="connsiteX3" fmla="*/ 967357 w 1606550"/>
              <a:gd name="connsiteY3" fmla="*/ 184848 h 3502025"/>
              <a:gd name="connsiteX4" fmla="*/ 1037845 w 1606550"/>
              <a:gd name="connsiteY4" fmla="*/ 114360 h 3502025"/>
              <a:gd name="connsiteX5" fmla="*/ 967357 w 1606550"/>
              <a:gd name="connsiteY5" fmla="*/ 43872 h 3502025"/>
              <a:gd name="connsiteX6" fmla="*/ 223053 w 1606550"/>
              <a:gd name="connsiteY6" fmla="*/ 0 h 3502025"/>
              <a:gd name="connsiteX7" fmla="*/ 1383497 w 1606550"/>
              <a:gd name="connsiteY7" fmla="*/ 0 h 3502025"/>
              <a:gd name="connsiteX8" fmla="*/ 1606550 w 1606550"/>
              <a:gd name="connsiteY8" fmla="*/ 223053 h 3502025"/>
              <a:gd name="connsiteX9" fmla="*/ 1606550 w 1606550"/>
              <a:gd name="connsiteY9" fmla="*/ 3278972 h 3502025"/>
              <a:gd name="connsiteX10" fmla="*/ 1383497 w 1606550"/>
              <a:gd name="connsiteY10" fmla="*/ 3502025 h 3502025"/>
              <a:gd name="connsiteX11" fmla="*/ 223053 w 1606550"/>
              <a:gd name="connsiteY11" fmla="*/ 3502025 h 3502025"/>
              <a:gd name="connsiteX12" fmla="*/ 0 w 1606550"/>
              <a:gd name="connsiteY12" fmla="*/ 3278972 h 3502025"/>
              <a:gd name="connsiteX13" fmla="*/ 0 w 1606550"/>
              <a:gd name="connsiteY13" fmla="*/ 223053 h 3502025"/>
              <a:gd name="connsiteX14" fmla="*/ 223053 w 1606550"/>
              <a:gd name="connsiteY14" fmla="*/ 0 h 350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06550" h="3502025">
                <a:moveTo>
                  <a:pt x="632084" y="43872"/>
                </a:moveTo>
                <a:cubicBezTo>
                  <a:pt x="593155" y="43872"/>
                  <a:pt x="561596" y="75431"/>
                  <a:pt x="561596" y="114360"/>
                </a:cubicBezTo>
                <a:cubicBezTo>
                  <a:pt x="561596" y="153289"/>
                  <a:pt x="593155" y="184848"/>
                  <a:pt x="632084" y="184848"/>
                </a:cubicBezTo>
                <a:lnTo>
                  <a:pt x="967357" y="184848"/>
                </a:lnTo>
                <a:cubicBezTo>
                  <a:pt x="1006286" y="184848"/>
                  <a:pt x="1037845" y="153289"/>
                  <a:pt x="1037845" y="114360"/>
                </a:cubicBezTo>
                <a:cubicBezTo>
                  <a:pt x="1037845" y="75431"/>
                  <a:pt x="1006286" y="43872"/>
                  <a:pt x="967357" y="43872"/>
                </a:cubicBezTo>
                <a:close/>
                <a:moveTo>
                  <a:pt x="223053" y="0"/>
                </a:moveTo>
                <a:lnTo>
                  <a:pt x="1383497" y="0"/>
                </a:lnTo>
                <a:cubicBezTo>
                  <a:pt x="1506686" y="0"/>
                  <a:pt x="1606550" y="99864"/>
                  <a:pt x="1606550" y="223053"/>
                </a:cubicBezTo>
                <a:lnTo>
                  <a:pt x="1606550" y="3278972"/>
                </a:lnTo>
                <a:cubicBezTo>
                  <a:pt x="1606550" y="3402161"/>
                  <a:pt x="1506686" y="3502025"/>
                  <a:pt x="1383497" y="3502025"/>
                </a:cubicBezTo>
                <a:lnTo>
                  <a:pt x="223053" y="3502025"/>
                </a:lnTo>
                <a:cubicBezTo>
                  <a:pt x="99864" y="3502025"/>
                  <a:pt x="0" y="3402161"/>
                  <a:pt x="0" y="3278972"/>
                </a:cubicBezTo>
                <a:lnTo>
                  <a:pt x="0" y="223053"/>
                </a:lnTo>
                <a:cubicBezTo>
                  <a:pt x="0" y="99864"/>
                  <a:pt x="99864" y="0"/>
                  <a:pt x="2230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pic>
        <p:nvPicPr>
          <p:cNvPr id="2" name="Imagen 9">
            <a:extLst>
              <a:ext uri="{FF2B5EF4-FFF2-40B4-BE49-F238E27FC236}">
                <a16:creationId xmlns:a16="http://schemas.microsoft.com/office/drawing/2014/main" id="{0743DC18-E520-7377-E70E-F9E12F128F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2569">
            <a:off x="1826454" y="2271161"/>
            <a:ext cx="1519320" cy="3102951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C801A3-4F28-F2D6-2A06-82E859AA6C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1282569">
            <a:off x="1915911" y="2331369"/>
            <a:ext cx="1303123" cy="2970041"/>
          </a:xfrm>
          <a:custGeom>
            <a:avLst/>
            <a:gdLst>
              <a:gd name="connsiteX0" fmla="*/ 632084 w 1606550"/>
              <a:gd name="connsiteY0" fmla="*/ 43872 h 3502025"/>
              <a:gd name="connsiteX1" fmla="*/ 561596 w 1606550"/>
              <a:gd name="connsiteY1" fmla="*/ 114360 h 3502025"/>
              <a:gd name="connsiteX2" fmla="*/ 632084 w 1606550"/>
              <a:gd name="connsiteY2" fmla="*/ 184848 h 3502025"/>
              <a:gd name="connsiteX3" fmla="*/ 967357 w 1606550"/>
              <a:gd name="connsiteY3" fmla="*/ 184848 h 3502025"/>
              <a:gd name="connsiteX4" fmla="*/ 1037845 w 1606550"/>
              <a:gd name="connsiteY4" fmla="*/ 114360 h 3502025"/>
              <a:gd name="connsiteX5" fmla="*/ 967357 w 1606550"/>
              <a:gd name="connsiteY5" fmla="*/ 43872 h 3502025"/>
              <a:gd name="connsiteX6" fmla="*/ 223053 w 1606550"/>
              <a:gd name="connsiteY6" fmla="*/ 0 h 3502025"/>
              <a:gd name="connsiteX7" fmla="*/ 1383497 w 1606550"/>
              <a:gd name="connsiteY7" fmla="*/ 0 h 3502025"/>
              <a:gd name="connsiteX8" fmla="*/ 1606550 w 1606550"/>
              <a:gd name="connsiteY8" fmla="*/ 223053 h 3502025"/>
              <a:gd name="connsiteX9" fmla="*/ 1606550 w 1606550"/>
              <a:gd name="connsiteY9" fmla="*/ 3278972 h 3502025"/>
              <a:gd name="connsiteX10" fmla="*/ 1383497 w 1606550"/>
              <a:gd name="connsiteY10" fmla="*/ 3502025 h 3502025"/>
              <a:gd name="connsiteX11" fmla="*/ 223053 w 1606550"/>
              <a:gd name="connsiteY11" fmla="*/ 3502025 h 3502025"/>
              <a:gd name="connsiteX12" fmla="*/ 0 w 1606550"/>
              <a:gd name="connsiteY12" fmla="*/ 3278972 h 3502025"/>
              <a:gd name="connsiteX13" fmla="*/ 0 w 1606550"/>
              <a:gd name="connsiteY13" fmla="*/ 223053 h 3502025"/>
              <a:gd name="connsiteX14" fmla="*/ 223053 w 1606550"/>
              <a:gd name="connsiteY14" fmla="*/ 0 h 350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06550" h="3502025">
                <a:moveTo>
                  <a:pt x="632084" y="43872"/>
                </a:moveTo>
                <a:cubicBezTo>
                  <a:pt x="593155" y="43872"/>
                  <a:pt x="561596" y="75431"/>
                  <a:pt x="561596" y="114360"/>
                </a:cubicBezTo>
                <a:cubicBezTo>
                  <a:pt x="561596" y="153289"/>
                  <a:pt x="593155" y="184848"/>
                  <a:pt x="632084" y="184848"/>
                </a:cubicBezTo>
                <a:lnTo>
                  <a:pt x="967357" y="184848"/>
                </a:lnTo>
                <a:cubicBezTo>
                  <a:pt x="1006286" y="184848"/>
                  <a:pt x="1037845" y="153289"/>
                  <a:pt x="1037845" y="114360"/>
                </a:cubicBezTo>
                <a:cubicBezTo>
                  <a:pt x="1037845" y="75431"/>
                  <a:pt x="1006286" y="43872"/>
                  <a:pt x="967357" y="43872"/>
                </a:cubicBezTo>
                <a:close/>
                <a:moveTo>
                  <a:pt x="223053" y="0"/>
                </a:moveTo>
                <a:lnTo>
                  <a:pt x="1383497" y="0"/>
                </a:lnTo>
                <a:cubicBezTo>
                  <a:pt x="1506686" y="0"/>
                  <a:pt x="1606550" y="99864"/>
                  <a:pt x="1606550" y="223053"/>
                </a:cubicBezTo>
                <a:lnTo>
                  <a:pt x="1606550" y="3278972"/>
                </a:lnTo>
                <a:cubicBezTo>
                  <a:pt x="1606550" y="3402161"/>
                  <a:pt x="1506686" y="3502025"/>
                  <a:pt x="1383497" y="3502025"/>
                </a:cubicBezTo>
                <a:lnTo>
                  <a:pt x="223053" y="3502025"/>
                </a:lnTo>
                <a:cubicBezTo>
                  <a:pt x="99864" y="3502025"/>
                  <a:pt x="0" y="3402161"/>
                  <a:pt x="0" y="3278972"/>
                </a:cubicBezTo>
                <a:lnTo>
                  <a:pt x="0" y="223053"/>
                </a:lnTo>
                <a:cubicBezTo>
                  <a:pt x="0" y="99864"/>
                  <a:pt x="99864" y="0"/>
                  <a:pt x="2230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1C79E70-16FF-3ED7-C10D-17535365FA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9250" y="1547324"/>
            <a:ext cx="8953500" cy="331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800" b="1">
                <a:solidFill>
                  <a:schemeClr val="accent1"/>
                </a:solidFill>
              </a:defRPr>
            </a:lvl2pPr>
            <a:lvl3pPr marL="914400" indent="0">
              <a:buNone/>
              <a:defRPr sz="1600" b="1">
                <a:solidFill>
                  <a:schemeClr val="accent1"/>
                </a:solidFill>
              </a:defRPr>
            </a:lvl3pPr>
            <a:lvl4pPr marL="1371600" indent="0">
              <a:buNone/>
              <a:defRPr sz="1400" b="1">
                <a:solidFill>
                  <a:schemeClr val="accent1"/>
                </a:solidFill>
              </a:defRPr>
            </a:lvl4pPr>
            <a:lvl5pPr marL="1828800" indent="0">
              <a:buNone/>
              <a:defRPr sz="1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el 9">
            <a:extLst>
              <a:ext uri="{FF2B5EF4-FFF2-40B4-BE49-F238E27FC236}">
                <a16:creationId xmlns:a16="http://schemas.microsoft.com/office/drawing/2014/main" id="{FD09E8FB-258C-9137-DB7B-6ED5F33462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9250" y="936001"/>
            <a:ext cx="8953499" cy="52132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ts val="38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Your Title</a:t>
            </a:r>
            <a:endParaRPr lang="da-DK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DCDC21-18F9-5627-9158-DA07FA97B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r="16539" b="4094"/>
          <a:stretch>
            <a:fillRect/>
          </a:stretch>
        </p:blipFill>
        <p:spPr>
          <a:xfrm>
            <a:off x="4848829" y="1075610"/>
            <a:ext cx="7343171" cy="5782390"/>
          </a:xfrm>
          <a:prstGeom prst="rect">
            <a:avLst/>
          </a:prstGeom>
        </p:spPr>
      </p:pic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4D42596D-2C9A-1521-2BEF-DB3AE2A179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409156">
            <a:off x="6888304" y="1777116"/>
            <a:ext cx="4910053" cy="3200865"/>
          </a:xfrm>
          <a:custGeom>
            <a:avLst/>
            <a:gdLst>
              <a:gd name="connsiteX0" fmla="*/ 97116 w 4910053"/>
              <a:gd name="connsiteY0" fmla="*/ 38349 h 3200865"/>
              <a:gd name="connsiteX1" fmla="*/ 4910053 w 4910053"/>
              <a:gd name="connsiteY1" fmla="*/ 0 h 3200865"/>
              <a:gd name="connsiteX2" fmla="*/ 4778647 w 4910053"/>
              <a:gd name="connsiteY2" fmla="*/ 3200865 h 3200865"/>
              <a:gd name="connsiteX3" fmla="*/ 0 w 4910053"/>
              <a:gd name="connsiteY3" fmla="*/ 3012559 h 320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0053" h="3200865">
                <a:moveTo>
                  <a:pt x="97116" y="38349"/>
                </a:moveTo>
                <a:lnTo>
                  <a:pt x="4910053" y="0"/>
                </a:lnTo>
                <a:lnTo>
                  <a:pt x="4778647" y="3200865"/>
                </a:lnTo>
                <a:lnTo>
                  <a:pt x="0" y="30125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939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4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Your</a:t>
            </a:r>
            <a:br>
              <a:rPr lang="en-US" noProof="0" dirty="0"/>
            </a:br>
            <a:r>
              <a:rPr lang="en-US" noProof="0" dirty="0"/>
              <a:t>Life Science</a:t>
            </a:r>
            <a:br>
              <a:rPr lang="en-US" noProof="0" dirty="0"/>
            </a:br>
            <a:r>
              <a:rPr lang="en-US" noProof="0" dirty="0"/>
              <a:t>Compliance</a:t>
            </a:r>
            <a:br>
              <a:rPr lang="en-US" noProof="0" dirty="0"/>
            </a:br>
            <a:r>
              <a:rPr lang="en-US" noProof="0" dirty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19961899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BBA55C-AEAE-AA37-8F8F-3335713D27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3359182" y="-1974816"/>
            <a:ext cx="5473633" cy="12192001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alpha val="13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background with white spots&#10;&#10;AI-generated content may be incorrect.">
            <a:extLst>
              <a:ext uri="{FF2B5EF4-FFF2-40B4-BE49-F238E27FC236}">
                <a16:creationId xmlns:a16="http://schemas.microsoft.com/office/drawing/2014/main" id="{40BE9750-CF10-D2F1-7368-898D8C086C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217" t="1" r="841" b="-5543"/>
          <a:stretch>
            <a:fillRect/>
          </a:stretch>
        </p:blipFill>
        <p:spPr>
          <a:xfrm>
            <a:off x="564829" y="5507440"/>
            <a:ext cx="11627172" cy="7048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112B0ED-4173-CD47-19ED-34CBD3012741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pic>
        <p:nvPicPr>
          <p:cNvPr id="21" name="Imagen 9">
            <a:extLst>
              <a:ext uri="{FF2B5EF4-FFF2-40B4-BE49-F238E27FC236}">
                <a16:creationId xmlns:a16="http://schemas.microsoft.com/office/drawing/2014/main" id="{83F6DFBE-CFE3-2026-7C56-82865D9E4A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729" y="2207725"/>
            <a:ext cx="1519320" cy="3102951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CE2CD78-BA86-3C1E-3E17-1589198AD6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68181" y="2262276"/>
            <a:ext cx="1303123" cy="2970041"/>
          </a:xfrm>
          <a:custGeom>
            <a:avLst/>
            <a:gdLst>
              <a:gd name="connsiteX0" fmla="*/ 632084 w 1606550"/>
              <a:gd name="connsiteY0" fmla="*/ 43872 h 3502025"/>
              <a:gd name="connsiteX1" fmla="*/ 561596 w 1606550"/>
              <a:gd name="connsiteY1" fmla="*/ 114360 h 3502025"/>
              <a:gd name="connsiteX2" fmla="*/ 632084 w 1606550"/>
              <a:gd name="connsiteY2" fmla="*/ 184848 h 3502025"/>
              <a:gd name="connsiteX3" fmla="*/ 967357 w 1606550"/>
              <a:gd name="connsiteY3" fmla="*/ 184848 h 3502025"/>
              <a:gd name="connsiteX4" fmla="*/ 1037845 w 1606550"/>
              <a:gd name="connsiteY4" fmla="*/ 114360 h 3502025"/>
              <a:gd name="connsiteX5" fmla="*/ 967357 w 1606550"/>
              <a:gd name="connsiteY5" fmla="*/ 43872 h 3502025"/>
              <a:gd name="connsiteX6" fmla="*/ 223053 w 1606550"/>
              <a:gd name="connsiteY6" fmla="*/ 0 h 3502025"/>
              <a:gd name="connsiteX7" fmla="*/ 1383497 w 1606550"/>
              <a:gd name="connsiteY7" fmla="*/ 0 h 3502025"/>
              <a:gd name="connsiteX8" fmla="*/ 1606550 w 1606550"/>
              <a:gd name="connsiteY8" fmla="*/ 223053 h 3502025"/>
              <a:gd name="connsiteX9" fmla="*/ 1606550 w 1606550"/>
              <a:gd name="connsiteY9" fmla="*/ 3278972 h 3502025"/>
              <a:gd name="connsiteX10" fmla="*/ 1383497 w 1606550"/>
              <a:gd name="connsiteY10" fmla="*/ 3502025 h 3502025"/>
              <a:gd name="connsiteX11" fmla="*/ 223053 w 1606550"/>
              <a:gd name="connsiteY11" fmla="*/ 3502025 h 3502025"/>
              <a:gd name="connsiteX12" fmla="*/ 0 w 1606550"/>
              <a:gd name="connsiteY12" fmla="*/ 3278972 h 3502025"/>
              <a:gd name="connsiteX13" fmla="*/ 0 w 1606550"/>
              <a:gd name="connsiteY13" fmla="*/ 223053 h 3502025"/>
              <a:gd name="connsiteX14" fmla="*/ 223053 w 1606550"/>
              <a:gd name="connsiteY14" fmla="*/ 0 h 350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06550" h="3502025">
                <a:moveTo>
                  <a:pt x="632084" y="43872"/>
                </a:moveTo>
                <a:cubicBezTo>
                  <a:pt x="593155" y="43872"/>
                  <a:pt x="561596" y="75431"/>
                  <a:pt x="561596" y="114360"/>
                </a:cubicBezTo>
                <a:cubicBezTo>
                  <a:pt x="561596" y="153289"/>
                  <a:pt x="593155" y="184848"/>
                  <a:pt x="632084" y="184848"/>
                </a:cubicBezTo>
                <a:lnTo>
                  <a:pt x="967357" y="184848"/>
                </a:lnTo>
                <a:cubicBezTo>
                  <a:pt x="1006286" y="184848"/>
                  <a:pt x="1037845" y="153289"/>
                  <a:pt x="1037845" y="114360"/>
                </a:cubicBezTo>
                <a:cubicBezTo>
                  <a:pt x="1037845" y="75431"/>
                  <a:pt x="1006286" y="43872"/>
                  <a:pt x="967357" y="43872"/>
                </a:cubicBezTo>
                <a:close/>
                <a:moveTo>
                  <a:pt x="223053" y="0"/>
                </a:moveTo>
                <a:lnTo>
                  <a:pt x="1383497" y="0"/>
                </a:lnTo>
                <a:cubicBezTo>
                  <a:pt x="1506686" y="0"/>
                  <a:pt x="1606550" y="99864"/>
                  <a:pt x="1606550" y="223053"/>
                </a:cubicBezTo>
                <a:lnTo>
                  <a:pt x="1606550" y="3278972"/>
                </a:lnTo>
                <a:cubicBezTo>
                  <a:pt x="1606550" y="3402161"/>
                  <a:pt x="1506686" y="3502025"/>
                  <a:pt x="1383497" y="3502025"/>
                </a:cubicBezTo>
                <a:lnTo>
                  <a:pt x="223053" y="3502025"/>
                </a:lnTo>
                <a:cubicBezTo>
                  <a:pt x="99864" y="3502025"/>
                  <a:pt x="0" y="3402161"/>
                  <a:pt x="0" y="3278972"/>
                </a:cubicBezTo>
                <a:lnTo>
                  <a:pt x="0" y="223053"/>
                </a:lnTo>
                <a:cubicBezTo>
                  <a:pt x="0" y="99864"/>
                  <a:pt x="99864" y="0"/>
                  <a:pt x="2230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pic>
        <p:nvPicPr>
          <p:cNvPr id="2" name="Imagen 9">
            <a:extLst>
              <a:ext uri="{FF2B5EF4-FFF2-40B4-BE49-F238E27FC236}">
                <a16:creationId xmlns:a16="http://schemas.microsoft.com/office/drawing/2014/main" id="{0743DC18-E520-7377-E70E-F9E12F128F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2569">
            <a:off x="2569404" y="2271161"/>
            <a:ext cx="1519320" cy="3102951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C801A3-4F28-F2D6-2A06-82E859AA6C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1282569">
            <a:off x="2658861" y="2331369"/>
            <a:ext cx="1303123" cy="2970041"/>
          </a:xfrm>
          <a:custGeom>
            <a:avLst/>
            <a:gdLst>
              <a:gd name="connsiteX0" fmla="*/ 632084 w 1606550"/>
              <a:gd name="connsiteY0" fmla="*/ 43872 h 3502025"/>
              <a:gd name="connsiteX1" fmla="*/ 561596 w 1606550"/>
              <a:gd name="connsiteY1" fmla="*/ 114360 h 3502025"/>
              <a:gd name="connsiteX2" fmla="*/ 632084 w 1606550"/>
              <a:gd name="connsiteY2" fmla="*/ 184848 h 3502025"/>
              <a:gd name="connsiteX3" fmla="*/ 967357 w 1606550"/>
              <a:gd name="connsiteY3" fmla="*/ 184848 h 3502025"/>
              <a:gd name="connsiteX4" fmla="*/ 1037845 w 1606550"/>
              <a:gd name="connsiteY4" fmla="*/ 114360 h 3502025"/>
              <a:gd name="connsiteX5" fmla="*/ 967357 w 1606550"/>
              <a:gd name="connsiteY5" fmla="*/ 43872 h 3502025"/>
              <a:gd name="connsiteX6" fmla="*/ 223053 w 1606550"/>
              <a:gd name="connsiteY6" fmla="*/ 0 h 3502025"/>
              <a:gd name="connsiteX7" fmla="*/ 1383497 w 1606550"/>
              <a:gd name="connsiteY7" fmla="*/ 0 h 3502025"/>
              <a:gd name="connsiteX8" fmla="*/ 1606550 w 1606550"/>
              <a:gd name="connsiteY8" fmla="*/ 223053 h 3502025"/>
              <a:gd name="connsiteX9" fmla="*/ 1606550 w 1606550"/>
              <a:gd name="connsiteY9" fmla="*/ 3278972 h 3502025"/>
              <a:gd name="connsiteX10" fmla="*/ 1383497 w 1606550"/>
              <a:gd name="connsiteY10" fmla="*/ 3502025 h 3502025"/>
              <a:gd name="connsiteX11" fmla="*/ 223053 w 1606550"/>
              <a:gd name="connsiteY11" fmla="*/ 3502025 h 3502025"/>
              <a:gd name="connsiteX12" fmla="*/ 0 w 1606550"/>
              <a:gd name="connsiteY12" fmla="*/ 3278972 h 3502025"/>
              <a:gd name="connsiteX13" fmla="*/ 0 w 1606550"/>
              <a:gd name="connsiteY13" fmla="*/ 223053 h 3502025"/>
              <a:gd name="connsiteX14" fmla="*/ 223053 w 1606550"/>
              <a:gd name="connsiteY14" fmla="*/ 0 h 350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06550" h="3502025">
                <a:moveTo>
                  <a:pt x="632084" y="43872"/>
                </a:moveTo>
                <a:cubicBezTo>
                  <a:pt x="593155" y="43872"/>
                  <a:pt x="561596" y="75431"/>
                  <a:pt x="561596" y="114360"/>
                </a:cubicBezTo>
                <a:cubicBezTo>
                  <a:pt x="561596" y="153289"/>
                  <a:pt x="593155" y="184848"/>
                  <a:pt x="632084" y="184848"/>
                </a:cubicBezTo>
                <a:lnTo>
                  <a:pt x="967357" y="184848"/>
                </a:lnTo>
                <a:cubicBezTo>
                  <a:pt x="1006286" y="184848"/>
                  <a:pt x="1037845" y="153289"/>
                  <a:pt x="1037845" y="114360"/>
                </a:cubicBezTo>
                <a:cubicBezTo>
                  <a:pt x="1037845" y="75431"/>
                  <a:pt x="1006286" y="43872"/>
                  <a:pt x="967357" y="43872"/>
                </a:cubicBezTo>
                <a:close/>
                <a:moveTo>
                  <a:pt x="223053" y="0"/>
                </a:moveTo>
                <a:lnTo>
                  <a:pt x="1383497" y="0"/>
                </a:lnTo>
                <a:cubicBezTo>
                  <a:pt x="1506686" y="0"/>
                  <a:pt x="1606550" y="99864"/>
                  <a:pt x="1606550" y="223053"/>
                </a:cubicBezTo>
                <a:lnTo>
                  <a:pt x="1606550" y="3278972"/>
                </a:lnTo>
                <a:cubicBezTo>
                  <a:pt x="1606550" y="3402161"/>
                  <a:pt x="1506686" y="3502025"/>
                  <a:pt x="1383497" y="3502025"/>
                </a:cubicBezTo>
                <a:lnTo>
                  <a:pt x="223053" y="3502025"/>
                </a:lnTo>
                <a:cubicBezTo>
                  <a:pt x="99864" y="3502025"/>
                  <a:pt x="0" y="3402161"/>
                  <a:pt x="0" y="3278972"/>
                </a:cubicBezTo>
                <a:lnTo>
                  <a:pt x="0" y="223053"/>
                </a:lnTo>
                <a:cubicBezTo>
                  <a:pt x="0" y="99864"/>
                  <a:pt x="99864" y="0"/>
                  <a:pt x="2230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1C79E70-16FF-3ED7-C10D-17535365FA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9250" y="1547324"/>
            <a:ext cx="8953500" cy="331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800" b="1">
                <a:solidFill>
                  <a:schemeClr val="accent1"/>
                </a:solidFill>
              </a:defRPr>
            </a:lvl2pPr>
            <a:lvl3pPr marL="914400" indent="0">
              <a:buNone/>
              <a:defRPr sz="1600" b="1">
                <a:solidFill>
                  <a:schemeClr val="accent1"/>
                </a:solidFill>
              </a:defRPr>
            </a:lvl3pPr>
            <a:lvl4pPr marL="1371600" indent="0">
              <a:buNone/>
              <a:defRPr sz="1400" b="1">
                <a:solidFill>
                  <a:schemeClr val="accent1"/>
                </a:solidFill>
              </a:defRPr>
            </a:lvl4pPr>
            <a:lvl5pPr marL="1828800" indent="0">
              <a:buNone/>
              <a:defRPr sz="1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el 9">
            <a:extLst>
              <a:ext uri="{FF2B5EF4-FFF2-40B4-BE49-F238E27FC236}">
                <a16:creationId xmlns:a16="http://schemas.microsoft.com/office/drawing/2014/main" id="{FD09E8FB-258C-9137-DB7B-6ED5F33462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9250" y="936001"/>
            <a:ext cx="8953499" cy="52132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ts val="38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Your Title</a:t>
            </a:r>
            <a:endParaRPr lang="da-DK" dirty="0"/>
          </a:p>
        </p:txBody>
      </p:sp>
      <p:pic>
        <p:nvPicPr>
          <p:cNvPr id="8" name="Imagen 9">
            <a:extLst>
              <a:ext uri="{FF2B5EF4-FFF2-40B4-BE49-F238E27FC236}">
                <a16:creationId xmlns:a16="http://schemas.microsoft.com/office/drawing/2014/main" id="{FCCE27EE-B959-05B4-22F7-0D462A20D9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180" y="2205921"/>
            <a:ext cx="1519320" cy="3102951"/>
          </a:xfrm>
          <a:prstGeom prst="rect">
            <a:avLst/>
          </a:prstGeom>
        </p:spPr>
      </p:pic>
      <p:sp>
        <p:nvSpPr>
          <p:cNvPr id="10" name="Picture Placeholder 32">
            <a:extLst>
              <a:ext uri="{FF2B5EF4-FFF2-40B4-BE49-F238E27FC236}">
                <a16:creationId xmlns:a16="http://schemas.microsoft.com/office/drawing/2014/main" id="{67D27F8C-34D0-265D-A456-6506CB688E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07632" y="2260472"/>
            <a:ext cx="1303123" cy="2970041"/>
          </a:xfrm>
          <a:custGeom>
            <a:avLst/>
            <a:gdLst>
              <a:gd name="connsiteX0" fmla="*/ 632084 w 1606550"/>
              <a:gd name="connsiteY0" fmla="*/ 43872 h 3502025"/>
              <a:gd name="connsiteX1" fmla="*/ 561596 w 1606550"/>
              <a:gd name="connsiteY1" fmla="*/ 114360 h 3502025"/>
              <a:gd name="connsiteX2" fmla="*/ 632084 w 1606550"/>
              <a:gd name="connsiteY2" fmla="*/ 184848 h 3502025"/>
              <a:gd name="connsiteX3" fmla="*/ 967357 w 1606550"/>
              <a:gd name="connsiteY3" fmla="*/ 184848 h 3502025"/>
              <a:gd name="connsiteX4" fmla="*/ 1037845 w 1606550"/>
              <a:gd name="connsiteY4" fmla="*/ 114360 h 3502025"/>
              <a:gd name="connsiteX5" fmla="*/ 967357 w 1606550"/>
              <a:gd name="connsiteY5" fmla="*/ 43872 h 3502025"/>
              <a:gd name="connsiteX6" fmla="*/ 223053 w 1606550"/>
              <a:gd name="connsiteY6" fmla="*/ 0 h 3502025"/>
              <a:gd name="connsiteX7" fmla="*/ 1383497 w 1606550"/>
              <a:gd name="connsiteY7" fmla="*/ 0 h 3502025"/>
              <a:gd name="connsiteX8" fmla="*/ 1606550 w 1606550"/>
              <a:gd name="connsiteY8" fmla="*/ 223053 h 3502025"/>
              <a:gd name="connsiteX9" fmla="*/ 1606550 w 1606550"/>
              <a:gd name="connsiteY9" fmla="*/ 3278972 h 3502025"/>
              <a:gd name="connsiteX10" fmla="*/ 1383497 w 1606550"/>
              <a:gd name="connsiteY10" fmla="*/ 3502025 h 3502025"/>
              <a:gd name="connsiteX11" fmla="*/ 223053 w 1606550"/>
              <a:gd name="connsiteY11" fmla="*/ 3502025 h 3502025"/>
              <a:gd name="connsiteX12" fmla="*/ 0 w 1606550"/>
              <a:gd name="connsiteY12" fmla="*/ 3278972 h 3502025"/>
              <a:gd name="connsiteX13" fmla="*/ 0 w 1606550"/>
              <a:gd name="connsiteY13" fmla="*/ 223053 h 3502025"/>
              <a:gd name="connsiteX14" fmla="*/ 223053 w 1606550"/>
              <a:gd name="connsiteY14" fmla="*/ 0 h 350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06550" h="3502025">
                <a:moveTo>
                  <a:pt x="632084" y="43872"/>
                </a:moveTo>
                <a:cubicBezTo>
                  <a:pt x="593155" y="43872"/>
                  <a:pt x="561596" y="75431"/>
                  <a:pt x="561596" y="114360"/>
                </a:cubicBezTo>
                <a:cubicBezTo>
                  <a:pt x="561596" y="153289"/>
                  <a:pt x="593155" y="184848"/>
                  <a:pt x="632084" y="184848"/>
                </a:cubicBezTo>
                <a:lnTo>
                  <a:pt x="967357" y="184848"/>
                </a:lnTo>
                <a:cubicBezTo>
                  <a:pt x="1006286" y="184848"/>
                  <a:pt x="1037845" y="153289"/>
                  <a:pt x="1037845" y="114360"/>
                </a:cubicBezTo>
                <a:cubicBezTo>
                  <a:pt x="1037845" y="75431"/>
                  <a:pt x="1006286" y="43872"/>
                  <a:pt x="967357" y="43872"/>
                </a:cubicBezTo>
                <a:close/>
                <a:moveTo>
                  <a:pt x="223053" y="0"/>
                </a:moveTo>
                <a:lnTo>
                  <a:pt x="1383497" y="0"/>
                </a:lnTo>
                <a:cubicBezTo>
                  <a:pt x="1506686" y="0"/>
                  <a:pt x="1606550" y="99864"/>
                  <a:pt x="1606550" y="223053"/>
                </a:cubicBezTo>
                <a:lnTo>
                  <a:pt x="1606550" y="3278972"/>
                </a:lnTo>
                <a:cubicBezTo>
                  <a:pt x="1606550" y="3402161"/>
                  <a:pt x="1506686" y="3502025"/>
                  <a:pt x="1383497" y="3502025"/>
                </a:cubicBezTo>
                <a:lnTo>
                  <a:pt x="223053" y="3502025"/>
                </a:lnTo>
                <a:cubicBezTo>
                  <a:pt x="99864" y="3502025"/>
                  <a:pt x="0" y="3402161"/>
                  <a:pt x="0" y="3278972"/>
                </a:cubicBezTo>
                <a:lnTo>
                  <a:pt x="0" y="223053"/>
                </a:lnTo>
                <a:cubicBezTo>
                  <a:pt x="0" y="99864"/>
                  <a:pt x="99864" y="0"/>
                  <a:pt x="2230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pic>
        <p:nvPicPr>
          <p:cNvPr id="11" name="Imagen 9">
            <a:extLst>
              <a:ext uri="{FF2B5EF4-FFF2-40B4-BE49-F238E27FC236}">
                <a16:creationId xmlns:a16="http://schemas.microsoft.com/office/drawing/2014/main" id="{541DC4AB-BA7F-7A52-B1C7-7203E52E24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631" y="2205921"/>
            <a:ext cx="1519320" cy="3102951"/>
          </a:xfrm>
          <a:prstGeom prst="rect">
            <a:avLst/>
          </a:prstGeom>
        </p:spPr>
      </p:pic>
      <p:sp>
        <p:nvSpPr>
          <p:cNvPr id="13" name="Picture Placeholder 32">
            <a:extLst>
              <a:ext uri="{FF2B5EF4-FFF2-40B4-BE49-F238E27FC236}">
                <a16:creationId xmlns:a16="http://schemas.microsoft.com/office/drawing/2014/main" id="{32914C7E-E99F-DA76-8F8B-B855C7C4F3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7083" y="2260472"/>
            <a:ext cx="1303123" cy="2970041"/>
          </a:xfrm>
          <a:custGeom>
            <a:avLst/>
            <a:gdLst>
              <a:gd name="connsiteX0" fmla="*/ 632084 w 1606550"/>
              <a:gd name="connsiteY0" fmla="*/ 43872 h 3502025"/>
              <a:gd name="connsiteX1" fmla="*/ 561596 w 1606550"/>
              <a:gd name="connsiteY1" fmla="*/ 114360 h 3502025"/>
              <a:gd name="connsiteX2" fmla="*/ 632084 w 1606550"/>
              <a:gd name="connsiteY2" fmla="*/ 184848 h 3502025"/>
              <a:gd name="connsiteX3" fmla="*/ 967357 w 1606550"/>
              <a:gd name="connsiteY3" fmla="*/ 184848 h 3502025"/>
              <a:gd name="connsiteX4" fmla="*/ 1037845 w 1606550"/>
              <a:gd name="connsiteY4" fmla="*/ 114360 h 3502025"/>
              <a:gd name="connsiteX5" fmla="*/ 967357 w 1606550"/>
              <a:gd name="connsiteY5" fmla="*/ 43872 h 3502025"/>
              <a:gd name="connsiteX6" fmla="*/ 223053 w 1606550"/>
              <a:gd name="connsiteY6" fmla="*/ 0 h 3502025"/>
              <a:gd name="connsiteX7" fmla="*/ 1383497 w 1606550"/>
              <a:gd name="connsiteY7" fmla="*/ 0 h 3502025"/>
              <a:gd name="connsiteX8" fmla="*/ 1606550 w 1606550"/>
              <a:gd name="connsiteY8" fmla="*/ 223053 h 3502025"/>
              <a:gd name="connsiteX9" fmla="*/ 1606550 w 1606550"/>
              <a:gd name="connsiteY9" fmla="*/ 3278972 h 3502025"/>
              <a:gd name="connsiteX10" fmla="*/ 1383497 w 1606550"/>
              <a:gd name="connsiteY10" fmla="*/ 3502025 h 3502025"/>
              <a:gd name="connsiteX11" fmla="*/ 223053 w 1606550"/>
              <a:gd name="connsiteY11" fmla="*/ 3502025 h 3502025"/>
              <a:gd name="connsiteX12" fmla="*/ 0 w 1606550"/>
              <a:gd name="connsiteY12" fmla="*/ 3278972 h 3502025"/>
              <a:gd name="connsiteX13" fmla="*/ 0 w 1606550"/>
              <a:gd name="connsiteY13" fmla="*/ 223053 h 3502025"/>
              <a:gd name="connsiteX14" fmla="*/ 223053 w 1606550"/>
              <a:gd name="connsiteY14" fmla="*/ 0 h 350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06550" h="3502025">
                <a:moveTo>
                  <a:pt x="632084" y="43872"/>
                </a:moveTo>
                <a:cubicBezTo>
                  <a:pt x="593155" y="43872"/>
                  <a:pt x="561596" y="75431"/>
                  <a:pt x="561596" y="114360"/>
                </a:cubicBezTo>
                <a:cubicBezTo>
                  <a:pt x="561596" y="153289"/>
                  <a:pt x="593155" y="184848"/>
                  <a:pt x="632084" y="184848"/>
                </a:cubicBezTo>
                <a:lnTo>
                  <a:pt x="967357" y="184848"/>
                </a:lnTo>
                <a:cubicBezTo>
                  <a:pt x="1006286" y="184848"/>
                  <a:pt x="1037845" y="153289"/>
                  <a:pt x="1037845" y="114360"/>
                </a:cubicBezTo>
                <a:cubicBezTo>
                  <a:pt x="1037845" y="75431"/>
                  <a:pt x="1006286" y="43872"/>
                  <a:pt x="967357" y="43872"/>
                </a:cubicBezTo>
                <a:close/>
                <a:moveTo>
                  <a:pt x="223053" y="0"/>
                </a:moveTo>
                <a:lnTo>
                  <a:pt x="1383497" y="0"/>
                </a:lnTo>
                <a:cubicBezTo>
                  <a:pt x="1506686" y="0"/>
                  <a:pt x="1606550" y="99864"/>
                  <a:pt x="1606550" y="223053"/>
                </a:cubicBezTo>
                <a:lnTo>
                  <a:pt x="1606550" y="3278972"/>
                </a:lnTo>
                <a:cubicBezTo>
                  <a:pt x="1606550" y="3402161"/>
                  <a:pt x="1506686" y="3502025"/>
                  <a:pt x="1383497" y="3502025"/>
                </a:cubicBezTo>
                <a:lnTo>
                  <a:pt x="223053" y="3502025"/>
                </a:lnTo>
                <a:cubicBezTo>
                  <a:pt x="99864" y="3502025"/>
                  <a:pt x="0" y="3402161"/>
                  <a:pt x="0" y="3278972"/>
                </a:cubicBezTo>
                <a:lnTo>
                  <a:pt x="0" y="223053"/>
                </a:lnTo>
                <a:cubicBezTo>
                  <a:pt x="0" y="99864"/>
                  <a:pt x="99864" y="0"/>
                  <a:pt x="2230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985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monitor with a keyboard and mouse&#10;&#10;AI-generated content may be incorrect.">
            <a:extLst>
              <a:ext uri="{FF2B5EF4-FFF2-40B4-BE49-F238E27FC236}">
                <a16:creationId xmlns:a16="http://schemas.microsoft.com/office/drawing/2014/main" id="{D9F95F05-E024-A557-E1A0-8E8BAD117C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536"/>
            <a:ext cx="12192000" cy="6858001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8660904-4A60-4162-3B3E-F75071CE55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27319" y="1300163"/>
            <a:ext cx="6940819" cy="3841750"/>
          </a:xfrm>
          <a:custGeom>
            <a:avLst/>
            <a:gdLst>
              <a:gd name="connsiteX0" fmla="*/ 35626 w 6940819"/>
              <a:gd name="connsiteY0" fmla="*/ 0 h 3841750"/>
              <a:gd name="connsiteX1" fmla="*/ 6851755 w 6940819"/>
              <a:gd name="connsiteY1" fmla="*/ 0 h 3841750"/>
              <a:gd name="connsiteX2" fmla="*/ 6940819 w 6940819"/>
              <a:gd name="connsiteY2" fmla="*/ 3841750 h 3841750"/>
              <a:gd name="connsiteX3" fmla="*/ 0 w 6940819"/>
              <a:gd name="connsiteY3" fmla="*/ 3841750 h 384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40819" h="3841750">
                <a:moveTo>
                  <a:pt x="35626" y="0"/>
                </a:moveTo>
                <a:lnTo>
                  <a:pt x="6851755" y="0"/>
                </a:lnTo>
                <a:lnTo>
                  <a:pt x="6940819" y="3841750"/>
                </a:lnTo>
                <a:lnTo>
                  <a:pt x="0" y="3841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A2366C4-C1B1-B2E4-08D9-6BDAA145CF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8526" y="943973"/>
            <a:ext cx="4232999" cy="5419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Title or statement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C740DAF-1092-D9DE-9E15-C49F6CFF9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4210049" cy="26538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BF7CF7E-A48E-0B3D-EC1D-941743A81D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6" y="2215425"/>
            <a:ext cx="4114799" cy="307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7" name="Tekstfelt 1">
            <a:extLst>
              <a:ext uri="{FF2B5EF4-FFF2-40B4-BE49-F238E27FC236}">
                <a16:creationId xmlns:a16="http://schemas.microsoft.com/office/drawing/2014/main" id="{E9A8E198-4F93-3526-5AE9-3AE769729B64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tx2"/>
                </a:solidFill>
                <a:latin typeface="Ellab Sans"/>
              </a:rPr>
              <a:pPr algn="r">
                <a:lnSpc>
                  <a:spcPts val="1600"/>
                </a:lnSpc>
              </a:pPr>
              <a:t>‹#›</a:t>
            </a:fld>
            <a:endParaRPr lang="da-DK" sz="1400" dirty="0">
              <a:solidFill>
                <a:schemeClr val="tx2"/>
              </a:solidFill>
              <a:latin typeface="Ellab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EFF277-91A8-360D-E956-21111FAB717E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1309996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el 2">
            <a:extLst>
              <a:ext uri="{FF2B5EF4-FFF2-40B4-BE49-F238E27FC236}">
                <a16:creationId xmlns:a16="http://schemas.microsoft.com/office/drawing/2014/main" id="{68264FFB-F441-EB0C-A22B-26E362E539F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27650" y="936001"/>
            <a:ext cx="11336700" cy="3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Brand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9FE4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Icons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FE4"/>
              </a:solidFill>
              <a:effectLst/>
              <a:uLnTx/>
              <a:uFillTx/>
              <a:latin typeface="Ellab Sans"/>
              <a:ea typeface="Ellab Sans" panose="02000503000000020004" pitchFamily="2" charset="0"/>
              <a:cs typeface="Ellab Sans" panose="02000503000000020004" pitchFamily="2" charset="0"/>
            </a:endParaRPr>
          </a:p>
        </p:txBody>
      </p:sp>
      <p:pic>
        <p:nvPicPr>
          <p:cNvPr id="96" name="Graphic 95" descr="Alarm Ringing outline">
            <a:extLst>
              <a:ext uri="{FF2B5EF4-FFF2-40B4-BE49-F238E27FC236}">
                <a16:creationId xmlns:a16="http://schemas.microsoft.com/office/drawing/2014/main" id="{56162E39-6EB4-CD6B-ED7E-F1EBE4A43A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872" y="1735618"/>
            <a:ext cx="365126" cy="365126"/>
          </a:xfrm>
          <a:prstGeom prst="rect">
            <a:avLst/>
          </a:prstGeom>
        </p:spPr>
      </p:pic>
      <p:pic>
        <p:nvPicPr>
          <p:cNvPr id="97" name="Graphic 96" descr="Checkmark with solid fill">
            <a:extLst>
              <a:ext uri="{FF2B5EF4-FFF2-40B4-BE49-F238E27FC236}">
                <a16:creationId xmlns:a16="http://schemas.microsoft.com/office/drawing/2014/main" id="{2CCECA4B-DD65-7CBA-9244-358006A0E3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728" y="1735618"/>
            <a:ext cx="365126" cy="365126"/>
          </a:xfrm>
          <a:prstGeom prst="rect">
            <a:avLst/>
          </a:prstGeom>
        </p:spPr>
      </p:pic>
      <p:pic>
        <p:nvPicPr>
          <p:cNvPr id="98" name="Graphic 97" descr="Checkmark outline">
            <a:extLst>
              <a:ext uri="{FF2B5EF4-FFF2-40B4-BE49-F238E27FC236}">
                <a16:creationId xmlns:a16="http://schemas.microsoft.com/office/drawing/2014/main" id="{5A091F16-068E-8F15-E900-D562C45AA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0584" y="1735618"/>
            <a:ext cx="365126" cy="365126"/>
          </a:xfrm>
          <a:prstGeom prst="rect">
            <a:avLst/>
          </a:prstGeom>
        </p:spPr>
      </p:pic>
      <p:pic>
        <p:nvPicPr>
          <p:cNvPr id="99" name="Graphic 98" descr="Close with solid fill">
            <a:extLst>
              <a:ext uri="{FF2B5EF4-FFF2-40B4-BE49-F238E27FC236}">
                <a16:creationId xmlns:a16="http://schemas.microsoft.com/office/drawing/2014/main" id="{AD35A5A8-70BC-B19C-B4B8-F8248F3A3F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66440" y="1735618"/>
            <a:ext cx="365126" cy="365126"/>
          </a:xfrm>
          <a:prstGeom prst="rect">
            <a:avLst/>
          </a:prstGeom>
        </p:spPr>
      </p:pic>
      <p:pic>
        <p:nvPicPr>
          <p:cNvPr id="100" name="Graphic 99" descr="Close outline">
            <a:extLst>
              <a:ext uri="{FF2B5EF4-FFF2-40B4-BE49-F238E27FC236}">
                <a16:creationId xmlns:a16="http://schemas.microsoft.com/office/drawing/2014/main" id="{B0006892-483C-9152-C1C1-2B46EE3F25B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12296" y="1735618"/>
            <a:ext cx="365126" cy="365126"/>
          </a:xfrm>
          <a:prstGeom prst="rect">
            <a:avLst/>
          </a:prstGeom>
        </p:spPr>
      </p:pic>
      <p:pic>
        <p:nvPicPr>
          <p:cNvPr id="101" name="Graphic 100" descr="History with solid fill">
            <a:extLst>
              <a:ext uri="{FF2B5EF4-FFF2-40B4-BE49-F238E27FC236}">
                <a16:creationId xmlns:a16="http://schemas.microsoft.com/office/drawing/2014/main" id="{281FDC2E-03C7-8171-3AC3-5F94EA28A59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58152" y="1735618"/>
            <a:ext cx="365126" cy="365126"/>
          </a:xfrm>
          <a:prstGeom prst="rect">
            <a:avLst/>
          </a:prstGeom>
        </p:spPr>
      </p:pic>
      <p:pic>
        <p:nvPicPr>
          <p:cNvPr id="102" name="Graphic 101" descr="History outline">
            <a:extLst>
              <a:ext uri="{FF2B5EF4-FFF2-40B4-BE49-F238E27FC236}">
                <a16:creationId xmlns:a16="http://schemas.microsoft.com/office/drawing/2014/main" id="{D7ACA7BB-868C-45A6-1CC5-D67ECB7E356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04008" y="1735618"/>
            <a:ext cx="365126" cy="365126"/>
          </a:xfrm>
          <a:prstGeom prst="rect">
            <a:avLst/>
          </a:prstGeom>
        </p:spPr>
      </p:pic>
      <p:pic>
        <p:nvPicPr>
          <p:cNvPr id="103" name="Graphic 102" descr="Refresh outline">
            <a:extLst>
              <a:ext uri="{FF2B5EF4-FFF2-40B4-BE49-F238E27FC236}">
                <a16:creationId xmlns:a16="http://schemas.microsoft.com/office/drawing/2014/main" id="{CB76B04C-5DD6-58CB-3B41-45FC2DC9094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49864" y="1735618"/>
            <a:ext cx="365126" cy="365126"/>
          </a:xfrm>
          <a:prstGeom prst="rect">
            <a:avLst/>
          </a:prstGeom>
        </p:spPr>
      </p:pic>
      <p:pic>
        <p:nvPicPr>
          <p:cNvPr id="104" name="Graphic 103" descr="Repeat outline">
            <a:extLst>
              <a:ext uri="{FF2B5EF4-FFF2-40B4-BE49-F238E27FC236}">
                <a16:creationId xmlns:a16="http://schemas.microsoft.com/office/drawing/2014/main" id="{0E210B6E-BB03-8159-3E3E-300759A8FA4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95720" y="1735618"/>
            <a:ext cx="365126" cy="365126"/>
          </a:xfrm>
          <a:prstGeom prst="rect">
            <a:avLst/>
          </a:prstGeom>
        </p:spPr>
      </p:pic>
      <p:pic>
        <p:nvPicPr>
          <p:cNvPr id="105" name="Graphic 104" descr="Share with solid fill">
            <a:extLst>
              <a:ext uri="{FF2B5EF4-FFF2-40B4-BE49-F238E27FC236}">
                <a16:creationId xmlns:a16="http://schemas.microsoft.com/office/drawing/2014/main" id="{7E69CA3D-B1B4-57F6-92D3-66AEF361C7D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341576" y="1735618"/>
            <a:ext cx="365126" cy="365126"/>
          </a:xfrm>
          <a:prstGeom prst="rect">
            <a:avLst/>
          </a:prstGeom>
        </p:spPr>
      </p:pic>
      <p:pic>
        <p:nvPicPr>
          <p:cNvPr id="106" name="Graphic 105" descr="Share outline">
            <a:extLst>
              <a:ext uri="{FF2B5EF4-FFF2-40B4-BE49-F238E27FC236}">
                <a16:creationId xmlns:a16="http://schemas.microsoft.com/office/drawing/2014/main" id="{B7B5D1D1-8A50-6484-A320-5AFD372778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887432" y="1735618"/>
            <a:ext cx="365126" cy="365126"/>
          </a:xfrm>
          <a:prstGeom prst="rect">
            <a:avLst/>
          </a:prstGeom>
        </p:spPr>
      </p:pic>
      <p:pic>
        <p:nvPicPr>
          <p:cNvPr id="107" name="Graphic 106" descr="Wi-Fi with solid fill">
            <a:extLst>
              <a:ext uri="{FF2B5EF4-FFF2-40B4-BE49-F238E27FC236}">
                <a16:creationId xmlns:a16="http://schemas.microsoft.com/office/drawing/2014/main" id="{0962AF4A-D63A-F47E-0B3E-3C3CBCCC1AB9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433288" y="1735618"/>
            <a:ext cx="365126" cy="365126"/>
          </a:xfrm>
          <a:prstGeom prst="rect">
            <a:avLst/>
          </a:prstGeom>
        </p:spPr>
      </p:pic>
      <p:pic>
        <p:nvPicPr>
          <p:cNvPr id="108" name="Graphic 107" descr="Wi-Fi outline">
            <a:extLst>
              <a:ext uri="{FF2B5EF4-FFF2-40B4-BE49-F238E27FC236}">
                <a16:creationId xmlns:a16="http://schemas.microsoft.com/office/drawing/2014/main" id="{05DBE206-8CDB-83D7-CD0D-704B5A2D49E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979144" y="1735618"/>
            <a:ext cx="365126" cy="365126"/>
          </a:xfrm>
          <a:prstGeom prst="rect">
            <a:avLst/>
          </a:prstGeom>
        </p:spPr>
      </p:pic>
      <p:pic>
        <p:nvPicPr>
          <p:cNvPr id="109" name="Graphic 108" descr="Wireless with solid fill">
            <a:extLst>
              <a:ext uri="{FF2B5EF4-FFF2-40B4-BE49-F238E27FC236}">
                <a16:creationId xmlns:a16="http://schemas.microsoft.com/office/drawing/2014/main" id="{275DFE91-1F68-0A54-0AC6-065AC5D46AE4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525000" y="1735618"/>
            <a:ext cx="365126" cy="365126"/>
          </a:xfrm>
          <a:prstGeom prst="rect">
            <a:avLst/>
          </a:prstGeom>
        </p:spPr>
      </p:pic>
      <p:pic>
        <p:nvPicPr>
          <p:cNvPr id="110" name="Graphic 109" descr="Wireless outline">
            <a:extLst>
              <a:ext uri="{FF2B5EF4-FFF2-40B4-BE49-F238E27FC236}">
                <a16:creationId xmlns:a16="http://schemas.microsoft.com/office/drawing/2014/main" id="{A7EA313D-D4CC-3A77-2BC8-C62D9F8B24CD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070856" y="1735618"/>
            <a:ext cx="365126" cy="365126"/>
          </a:xfrm>
          <a:prstGeom prst="rect">
            <a:avLst/>
          </a:prstGeom>
        </p:spPr>
      </p:pic>
      <p:pic>
        <p:nvPicPr>
          <p:cNvPr id="111" name="Graphic 110" descr="Badge Tick1 with solid fill">
            <a:extLst>
              <a:ext uri="{FF2B5EF4-FFF2-40B4-BE49-F238E27FC236}">
                <a16:creationId xmlns:a16="http://schemas.microsoft.com/office/drawing/2014/main" id="{2436F4C2-1111-32EE-08D2-53014A3EFF3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616712" y="1735618"/>
            <a:ext cx="365126" cy="365126"/>
          </a:xfrm>
          <a:prstGeom prst="rect">
            <a:avLst/>
          </a:prstGeom>
        </p:spPr>
      </p:pic>
      <p:pic>
        <p:nvPicPr>
          <p:cNvPr id="112" name="Graphic 111" descr="Badge Tick1 outline">
            <a:extLst>
              <a:ext uri="{FF2B5EF4-FFF2-40B4-BE49-F238E27FC236}">
                <a16:creationId xmlns:a16="http://schemas.microsoft.com/office/drawing/2014/main" id="{026ACCEE-5377-D997-87B3-F04682A055FA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162568" y="1735618"/>
            <a:ext cx="365126" cy="365126"/>
          </a:xfrm>
          <a:prstGeom prst="rect">
            <a:avLst/>
          </a:prstGeom>
        </p:spPr>
      </p:pic>
      <p:pic>
        <p:nvPicPr>
          <p:cNvPr id="113" name="Graphic 112" descr="Rating 3 Star with solid fill">
            <a:extLst>
              <a:ext uri="{FF2B5EF4-FFF2-40B4-BE49-F238E27FC236}">
                <a16:creationId xmlns:a16="http://schemas.microsoft.com/office/drawing/2014/main" id="{41475C9E-C3AF-E172-824C-959A9B71F16F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708424" y="1735618"/>
            <a:ext cx="365126" cy="365126"/>
          </a:xfrm>
          <a:prstGeom prst="rect">
            <a:avLst/>
          </a:prstGeom>
        </p:spPr>
      </p:pic>
      <p:pic>
        <p:nvPicPr>
          <p:cNvPr id="114" name="Graphic 113" descr="Rating 3 Star outline">
            <a:extLst>
              <a:ext uri="{FF2B5EF4-FFF2-40B4-BE49-F238E27FC236}">
                <a16:creationId xmlns:a16="http://schemas.microsoft.com/office/drawing/2014/main" id="{F4FE128E-B0C5-4FC0-D647-8468841F7866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254280" y="1735618"/>
            <a:ext cx="365126" cy="365126"/>
          </a:xfrm>
          <a:prstGeom prst="rect">
            <a:avLst/>
          </a:prstGeom>
        </p:spPr>
      </p:pic>
      <p:pic>
        <p:nvPicPr>
          <p:cNvPr id="115" name="Graphic 114" descr="Water with solid fill">
            <a:extLst>
              <a:ext uri="{FF2B5EF4-FFF2-40B4-BE49-F238E27FC236}">
                <a16:creationId xmlns:a16="http://schemas.microsoft.com/office/drawing/2014/main" id="{2A7DAC87-ED69-2C02-7749-8553A30AF05D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618184" y="1735618"/>
            <a:ext cx="365126" cy="365126"/>
          </a:xfrm>
          <a:prstGeom prst="rect">
            <a:avLst/>
          </a:prstGeom>
        </p:spPr>
      </p:pic>
      <p:pic>
        <p:nvPicPr>
          <p:cNvPr id="116" name="Graphic 115" descr="Water outline">
            <a:extLst>
              <a:ext uri="{FF2B5EF4-FFF2-40B4-BE49-F238E27FC236}">
                <a16:creationId xmlns:a16="http://schemas.microsoft.com/office/drawing/2014/main" id="{A980595B-EEC5-2D6C-1752-6EE0E71F3A70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982088" y="1735618"/>
            <a:ext cx="365126" cy="365126"/>
          </a:xfrm>
          <a:prstGeom prst="rect">
            <a:avLst/>
          </a:prstGeom>
        </p:spPr>
      </p:pic>
      <p:pic>
        <p:nvPicPr>
          <p:cNvPr id="117" name="Graphic 116" descr="Venn diagram with solid fill">
            <a:extLst>
              <a:ext uri="{FF2B5EF4-FFF2-40B4-BE49-F238E27FC236}">
                <a16:creationId xmlns:a16="http://schemas.microsoft.com/office/drawing/2014/main" id="{FAA3A9A0-8A7A-4C32-90E4-E1B4A7314E6D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1442709" y="1735618"/>
            <a:ext cx="365126" cy="365126"/>
          </a:xfrm>
          <a:prstGeom prst="rect">
            <a:avLst/>
          </a:prstGeom>
        </p:spPr>
      </p:pic>
      <p:pic>
        <p:nvPicPr>
          <p:cNvPr id="118" name="Graphic 117" descr="Venn diagram outline">
            <a:extLst>
              <a:ext uri="{FF2B5EF4-FFF2-40B4-BE49-F238E27FC236}">
                <a16:creationId xmlns:a16="http://schemas.microsoft.com/office/drawing/2014/main" id="{42A9D9AA-BC35-B5CB-E83C-F6195664FA82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619406" y="2343147"/>
            <a:ext cx="365126" cy="365126"/>
          </a:xfrm>
          <a:prstGeom prst="rect">
            <a:avLst/>
          </a:prstGeom>
        </p:spPr>
      </p:pic>
      <p:pic>
        <p:nvPicPr>
          <p:cNvPr id="119" name="Graphic 118" descr="Atom with solid fill">
            <a:extLst>
              <a:ext uri="{FF2B5EF4-FFF2-40B4-BE49-F238E27FC236}">
                <a16:creationId xmlns:a16="http://schemas.microsoft.com/office/drawing/2014/main" id="{9A1E17F2-EC8C-ED51-CB39-7A50F6C17422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1077583" y="2950676"/>
            <a:ext cx="365126" cy="365126"/>
          </a:xfrm>
          <a:prstGeom prst="rect">
            <a:avLst/>
          </a:prstGeom>
        </p:spPr>
      </p:pic>
      <p:pic>
        <p:nvPicPr>
          <p:cNvPr id="120" name="Graphic 119" descr="Atom outline">
            <a:extLst>
              <a:ext uri="{FF2B5EF4-FFF2-40B4-BE49-F238E27FC236}">
                <a16:creationId xmlns:a16="http://schemas.microsoft.com/office/drawing/2014/main" id="{D8F24974-FE8A-B5ED-ED25-9B888A88E419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443701" y="2950676"/>
            <a:ext cx="365126" cy="365126"/>
          </a:xfrm>
          <a:prstGeom prst="rect">
            <a:avLst/>
          </a:prstGeom>
        </p:spPr>
      </p:pic>
      <p:pic>
        <p:nvPicPr>
          <p:cNvPr id="121" name="Graphic 120" descr="Beaker with solid fill">
            <a:extLst>
              <a:ext uri="{FF2B5EF4-FFF2-40B4-BE49-F238E27FC236}">
                <a16:creationId xmlns:a16="http://schemas.microsoft.com/office/drawing/2014/main" id="{99022CF3-BDDA-0220-AE72-129AA018EC8E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994060" y="2343147"/>
            <a:ext cx="365126" cy="365126"/>
          </a:xfrm>
          <a:prstGeom prst="rect">
            <a:avLst/>
          </a:prstGeom>
        </p:spPr>
      </p:pic>
      <p:pic>
        <p:nvPicPr>
          <p:cNvPr id="122" name="Graphic 121" descr="Beaker outline">
            <a:extLst>
              <a:ext uri="{FF2B5EF4-FFF2-40B4-BE49-F238E27FC236}">
                <a16:creationId xmlns:a16="http://schemas.microsoft.com/office/drawing/2014/main" id="{C27D600B-2454-7862-36D7-9977A72FA553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442709" y="2343147"/>
            <a:ext cx="365126" cy="365126"/>
          </a:xfrm>
          <a:prstGeom prst="rect">
            <a:avLst/>
          </a:prstGeom>
        </p:spPr>
      </p:pic>
      <p:pic>
        <p:nvPicPr>
          <p:cNvPr id="123" name="Graphic 122" descr="Books with solid fill">
            <a:extLst>
              <a:ext uri="{FF2B5EF4-FFF2-40B4-BE49-F238E27FC236}">
                <a16:creationId xmlns:a16="http://schemas.microsoft.com/office/drawing/2014/main" id="{B528CB61-06DC-B8BB-BFBB-9BF90F3EA85C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27650" y="2343147"/>
            <a:ext cx="365126" cy="365126"/>
          </a:xfrm>
          <a:prstGeom prst="rect">
            <a:avLst/>
          </a:prstGeom>
        </p:spPr>
      </p:pic>
      <p:pic>
        <p:nvPicPr>
          <p:cNvPr id="124" name="Graphic 123" descr="Books outline">
            <a:extLst>
              <a:ext uri="{FF2B5EF4-FFF2-40B4-BE49-F238E27FC236}">
                <a16:creationId xmlns:a16="http://schemas.microsoft.com/office/drawing/2014/main" id="{2DFD2658-5F8B-D741-E7B3-EEBC9D3A8E09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73506" y="2343147"/>
            <a:ext cx="365126" cy="365126"/>
          </a:xfrm>
          <a:prstGeom prst="rect">
            <a:avLst/>
          </a:prstGeom>
        </p:spPr>
      </p:pic>
      <p:pic>
        <p:nvPicPr>
          <p:cNvPr id="125" name="Graphic 124" descr="Test tubes with solid fill">
            <a:extLst>
              <a:ext uri="{FF2B5EF4-FFF2-40B4-BE49-F238E27FC236}">
                <a16:creationId xmlns:a16="http://schemas.microsoft.com/office/drawing/2014/main" id="{CE98FA0F-473A-C55E-E097-8C9F5DB6697E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519362" y="2343147"/>
            <a:ext cx="365126" cy="365126"/>
          </a:xfrm>
          <a:prstGeom prst="rect">
            <a:avLst/>
          </a:prstGeom>
        </p:spPr>
      </p:pic>
      <p:pic>
        <p:nvPicPr>
          <p:cNvPr id="126" name="Graphic 125" descr="Test tubes outline">
            <a:extLst>
              <a:ext uri="{FF2B5EF4-FFF2-40B4-BE49-F238E27FC236}">
                <a16:creationId xmlns:a16="http://schemas.microsoft.com/office/drawing/2014/main" id="{A74555E6-4752-5667-F4B1-8C47AFA56E4D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065218" y="2343147"/>
            <a:ext cx="365126" cy="365126"/>
          </a:xfrm>
          <a:prstGeom prst="rect">
            <a:avLst/>
          </a:prstGeom>
        </p:spPr>
      </p:pic>
      <p:pic>
        <p:nvPicPr>
          <p:cNvPr id="127" name="Graphic 126" descr="Scientist female with solid fill">
            <a:extLst>
              <a:ext uri="{FF2B5EF4-FFF2-40B4-BE49-F238E27FC236}">
                <a16:creationId xmlns:a16="http://schemas.microsoft.com/office/drawing/2014/main" id="{66A4EE0B-1565-9CA8-87E4-484DF113986C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2611074" y="2343147"/>
            <a:ext cx="365126" cy="365126"/>
          </a:xfrm>
          <a:prstGeom prst="rect">
            <a:avLst/>
          </a:prstGeom>
        </p:spPr>
      </p:pic>
      <p:pic>
        <p:nvPicPr>
          <p:cNvPr id="128" name="Graphic 127" descr="Scientist female outline">
            <a:extLst>
              <a:ext uri="{FF2B5EF4-FFF2-40B4-BE49-F238E27FC236}">
                <a16:creationId xmlns:a16="http://schemas.microsoft.com/office/drawing/2014/main" id="{84F0ACAD-2EA7-FB10-DADE-0E1EF3ADD42F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3156930" y="2343147"/>
            <a:ext cx="365126" cy="365126"/>
          </a:xfrm>
          <a:prstGeom prst="rect">
            <a:avLst/>
          </a:prstGeom>
        </p:spPr>
      </p:pic>
      <p:pic>
        <p:nvPicPr>
          <p:cNvPr id="129" name="Graphic 128" descr="Scientist male with solid fill">
            <a:extLst>
              <a:ext uri="{FF2B5EF4-FFF2-40B4-BE49-F238E27FC236}">
                <a16:creationId xmlns:a16="http://schemas.microsoft.com/office/drawing/2014/main" id="{6A0DEF34-AE18-C4CD-B123-8565A8D0D538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702786" y="2343147"/>
            <a:ext cx="365126" cy="365126"/>
          </a:xfrm>
          <a:prstGeom prst="rect">
            <a:avLst/>
          </a:prstGeom>
        </p:spPr>
      </p:pic>
      <p:pic>
        <p:nvPicPr>
          <p:cNvPr id="130" name="Graphic 129" descr="Scientist male outline">
            <a:extLst>
              <a:ext uri="{FF2B5EF4-FFF2-40B4-BE49-F238E27FC236}">
                <a16:creationId xmlns:a16="http://schemas.microsoft.com/office/drawing/2014/main" id="{45686C3A-47C0-33B0-0BD3-B9859979FC07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4248642" y="2343147"/>
            <a:ext cx="365126" cy="365126"/>
          </a:xfrm>
          <a:prstGeom prst="rect">
            <a:avLst/>
          </a:prstGeom>
        </p:spPr>
      </p:pic>
      <p:pic>
        <p:nvPicPr>
          <p:cNvPr id="131" name="Graphic 130" descr="Heart with solid fill">
            <a:extLst>
              <a:ext uri="{FF2B5EF4-FFF2-40B4-BE49-F238E27FC236}">
                <a16:creationId xmlns:a16="http://schemas.microsoft.com/office/drawing/2014/main" id="{72A5CC94-DF7B-C646-C11D-4FC4A4AE897D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4794498" y="2343147"/>
            <a:ext cx="365126" cy="365126"/>
          </a:xfrm>
          <a:prstGeom prst="rect">
            <a:avLst/>
          </a:prstGeom>
        </p:spPr>
      </p:pic>
      <p:pic>
        <p:nvPicPr>
          <p:cNvPr id="132" name="Graphic 131" descr="Lightning bolt with solid fill">
            <a:extLst>
              <a:ext uri="{FF2B5EF4-FFF2-40B4-BE49-F238E27FC236}">
                <a16:creationId xmlns:a16="http://schemas.microsoft.com/office/drawing/2014/main" id="{A1EFBBC6-793A-1954-FA59-0CCB28C773D3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5340354" y="2343147"/>
            <a:ext cx="365126" cy="365126"/>
          </a:xfrm>
          <a:prstGeom prst="rect">
            <a:avLst/>
          </a:prstGeom>
        </p:spPr>
      </p:pic>
      <p:pic>
        <p:nvPicPr>
          <p:cNvPr id="133" name="Graphic 132" descr="Lightning bolt outline">
            <a:extLst>
              <a:ext uri="{FF2B5EF4-FFF2-40B4-BE49-F238E27FC236}">
                <a16:creationId xmlns:a16="http://schemas.microsoft.com/office/drawing/2014/main" id="{45C7D18E-13D0-C07E-AF09-F87A6C81BF0E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5886210" y="2343147"/>
            <a:ext cx="365126" cy="365126"/>
          </a:xfrm>
          <a:prstGeom prst="rect">
            <a:avLst/>
          </a:prstGeom>
        </p:spPr>
      </p:pic>
      <p:pic>
        <p:nvPicPr>
          <p:cNvPr id="134" name="Graphic 133" descr="New with solid fill">
            <a:extLst>
              <a:ext uri="{FF2B5EF4-FFF2-40B4-BE49-F238E27FC236}">
                <a16:creationId xmlns:a16="http://schemas.microsoft.com/office/drawing/2014/main" id="{B1ED1E45-B94A-5322-E054-4761C1FB1964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6432066" y="2343147"/>
            <a:ext cx="365126" cy="365126"/>
          </a:xfrm>
          <a:prstGeom prst="rect">
            <a:avLst/>
          </a:prstGeom>
        </p:spPr>
      </p:pic>
      <p:pic>
        <p:nvPicPr>
          <p:cNvPr id="135" name="Graphic 134" descr="New outline">
            <a:extLst>
              <a:ext uri="{FF2B5EF4-FFF2-40B4-BE49-F238E27FC236}">
                <a16:creationId xmlns:a16="http://schemas.microsoft.com/office/drawing/2014/main" id="{B27B35D8-244A-1A0F-B0C0-D098F20C3988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6977922" y="2343147"/>
            <a:ext cx="365126" cy="365126"/>
          </a:xfrm>
          <a:prstGeom prst="rect">
            <a:avLst/>
          </a:prstGeom>
        </p:spPr>
      </p:pic>
      <p:pic>
        <p:nvPicPr>
          <p:cNvPr id="136" name="Graphic 135" descr="Thumbs Down with solid fill">
            <a:extLst>
              <a:ext uri="{FF2B5EF4-FFF2-40B4-BE49-F238E27FC236}">
                <a16:creationId xmlns:a16="http://schemas.microsoft.com/office/drawing/2014/main" id="{633FDB69-5DB3-6B32-B18A-068AA205C7C6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7523778" y="2343147"/>
            <a:ext cx="365126" cy="365126"/>
          </a:xfrm>
          <a:prstGeom prst="rect">
            <a:avLst/>
          </a:prstGeom>
        </p:spPr>
      </p:pic>
      <p:pic>
        <p:nvPicPr>
          <p:cNvPr id="137" name="Graphic 136" descr="Thumbs Down outline">
            <a:extLst>
              <a:ext uri="{FF2B5EF4-FFF2-40B4-BE49-F238E27FC236}">
                <a16:creationId xmlns:a16="http://schemas.microsoft.com/office/drawing/2014/main" id="{ED0CDB41-0243-50A9-6F01-0FC1B4CCAF5B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8069634" y="2343147"/>
            <a:ext cx="365126" cy="365126"/>
          </a:xfrm>
          <a:prstGeom prst="rect">
            <a:avLst/>
          </a:prstGeom>
        </p:spPr>
      </p:pic>
      <p:pic>
        <p:nvPicPr>
          <p:cNvPr id="138" name="Graphic 137" descr="Thumbs up sign with solid fill">
            <a:extLst>
              <a:ext uri="{FF2B5EF4-FFF2-40B4-BE49-F238E27FC236}">
                <a16:creationId xmlns:a16="http://schemas.microsoft.com/office/drawing/2014/main" id="{84C2D7CE-146C-68A0-D7A7-287847A4B6EA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8615490" y="2343147"/>
            <a:ext cx="365126" cy="365126"/>
          </a:xfrm>
          <a:prstGeom prst="rect">
            <a:avLst/>
          </a:prstGeom>
        </p:spPr>
      </p:pic>
      <p:pic>
        <p:nvPicPr>
          <p:cNvPr id="139" name="Graphic 138" descr="Thumbs up sign outline">
            <a:extLst>
              <a:ext uri="{FF2B5EF4-FFF2-40B4-BE49-F238E27FC236}">
                <a16:creationId xmlns:a16="http://schemas.microsoft.com/office/drawing/2014/main" id="{F92070EC-0340-EC56-C4B6-B0A2CABBC678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9161346" y="2343147"/>
            <a:ext cx="365126" cy="365126"/>
          </a:xfrm>
          <a:prstGeom prst="rect">
            <a:avLst/>
          </a:prstGeom>
        </p:spPr>
      </p:pic>
      <p:pic>
        <p:nvPicPr>
          <p:cNvPr id="140" name="Graphic 139" descr="Water with solid fill">
            <a:extLst>
              <a:ext uri="{FF2B5EF4-FFF2-40B4-BE49-F238E27FC236}">
                <a16:creationId xmlns:a16="http://schemas.microsoft.com/office/drawing/2014/main" id="{C84E6E7E-AE74-546E-C69B-C42DAF4BEDED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9707202" y="2343147"/>
            <a:ext cx="365126" cy="365126"/>
          </a:xfrm>
          <a:prstGeom prst="rect">
            <a:avLst/>
          </a:prstGeom>
        </p:spPr>
      </p:pic>
      <p:pic>
        <p:nvPicPr>
          <p:cNvPr id="141" name="Graphic 140" descr="Water outline">
            <a:extLst>
              <a:ext uri="{FF2B5EF4-FFF2-40B4-BE49-F238E27FC236}">
                <a16:creationId xmlns:a16="http://schemas.microsoft.com/office/drawing/2014/main" id="{3408D142-D252-BD9B-6B66-6342691368A5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253058" y="2343147"/>
            <a:ext cx="365126" cy="365126"/>
          </a:xfrm>
          <a:prstGeom prst="rect">
            <a:avLst/>
          </a:prstGeom>
        </p:spPr>
      </p:pic>
      <p:pic>
        <p:nvPicPr>
          <p:cNvPr id="142" name="Graphic 141" descr="Blueprint with solid fill">
            <a:extLst>
              <a:ext uri="{FF2B5EF4-FFF2-40B4-BE49-F238E27FC236}">
                <a16:creationId xmlns:a16="http://schemas.microsoft.com/office/drawing/2014/main" id="{0E33343F-1A36-9D66-C23C-3CD1967C077C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427650" y="2950676"/>
            <a:ext cx="365126" cy="365126"/>
          </a:xfrm>
          <a:prstGeom prst="rect">
            <a:avLst/>
          </a:prstGeom>
        </p:spPr>
      </p:pic>
      <p:pic>
        <p:nvPicPr>
          <p:cNvPr id="143" name="Graphic 142" descr="Blueprint outline">
            <a:extLst>
              <a:ext uri="{FF2B5EF4-FFF2-40B4-BE49-F238E27FC236}">
                <a16:creationId xmlns:a16="http://schemas.microsoft.com/office/drawing/2014/main" id="{968C9E28-FC83-E131-485D-0C4A652F835C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973506" y="2950676"/>
            <a:ext cx="365126" cy="365126"/>
          </a:xfrm>
          <a:prstGeom prst="rect">
            <a:avLst/>
          </a:prstGeom>
        </p:spPr>
      </p:pic>
      <p:pic>
        <p:nvPicPr>
          <p:cNvPr id="144" name="Graphic 143" descr="Triangle Ruler with solid fill">
            <a:extLst>
              <a:ext uri="{FF2B5EF4-FFF2-40B4-BE49-F238E27FC236}">
                <a16:creationId xmlns:a16="http://schemas.microsoft.com/office/drawing/2014/main" id="{D0117A36-52EE-F6DE-23B8-56C66189D8F5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1519362" y="2950676"/>
            <a:ext cx="365126" cy="365126"/>
          </a:xfrm>
          <a:prstGeom prst="rect">
            <a:avLst/>
          </a:prstGeom>
        </p:spPr>
      </p:pic>
      <p:pic>
        <p:nvPicPr>
          <p:cNvPr id="145" name="Graphic 144" descr="Triangle Ruler outline">
            <a:extLst>
              <a:ext uri="{FF2B5EF4-FFF2-40B4-BE49-F238E27FC236}">
                <a16:creationId xmlns:a16="http://schemas.microsoft.com/office/drawing/2014/main" id="{32BF5ABA-D129-3898-02DB-EB13173A5BBC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2065218" y="2950676"/>
            <a:ext cx="365126" cy="365126"/>
          </a:xfrm>
          <a:prstGeom prst="rect">
            <a:avLst/>
          </a:prstGeom>
        </p:spPr>
      </p:pic>
      <p:pic>
        <p:nvPicPr>
          <p:cNvPr id="146" name="Graphic 145" descr="Puzzle pieces with solid fill">
            <a:extLst>
              <a:ext uri="{FF2B5EF4-FFF2-40B4-BE49-F238E27FC236}">
                <a16:creationId xmlns:a16="http://schemas.microsoft.com/office/drawing/2014/main" id="{814D8D97-5BA4-9F76-D6CF-2D0D0B3517D1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2611074" y="2950676"/>
            <a:ext cx="365126" cy="365126"/>
          </a:xfrm>
          <a:prstGeom prst="rect">
            <a:avLst/>
          </a:prstGeom>
        </p:spPr>
      </p:pic>
      <p:pic>
        <p:nvPicPr>
          <p:cNvPr id="147" name="Graphic 146" descr="Puzzle pieces outline">
            <a:extLst>
              <a:ext uri="{FF2B5EF4-FFF2-40B4-BE49-F238E27FC236}">
                <a16:creationId xmlns:a16="http://schemas.microsoft.com/office/drawing/2014/main" id="{CE43D31D-EC01-F3C3-FCE7-FE1E1EDADF63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3156930" y="2950676"/>
            <a:ext cx="365126" cy="365126"/>
          </a:xfrm>
          <a:prstGeom prst="rect">
            <a:avLst/>
          </a:prstGeom>
        </p:spPr>
      </p:pic>
      <p:pic>
        <p:nvPicPr>
          <p:cNvPr id="148" name="Graphic 147" descr="Arrow circle with solid fill">
            <a:extLst>
              <a:ext uri="{FF2B5EF4-FFF2-40B4-BE49-F238E27FC236}">
                <a16:creationId xmlns:a16="http://schemas.microsoft.com/office/drawing/2014/main" id="{18E9AA4B-51E9-66CE-E429-EA3922D9B90A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3702786" y="2950676"/>
            <a:ext cx="365126" cy="365126"/>
          </a:xfrm>
          <a:prstGeom prst="rect">
            <a:avLst/>
          </a:prstGeom>
        </p:spPr>
      </p:pic>
      <p:pic>
        <p:nvPicPr>
          <p:cNvPr id="149" name="Graphic 148" descr="Arrow circle outline">
            <a:extLst>
              <a:ext uri="{FF2B5EF4-FFF2-40B4-BE49-F238E27FC236}">
                <a16:creationId xmlns:a16="http://schemas.microsoft.com/office/drawing/2014/main" id="{97E41D8A-6C03-E5A1-FAB7-7215CF4C227F}"/>
              </a:ext>
            </a:extLst>
          </p:cNvPr>
          <p:cNvPicPr>
            <a:picLocks noChangeAspect="1"/>
          </p:cNvPicPr>
          <p:nvPr userDrawn="1"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4248642" y="2950676"/>
            <a:ext cx="365126" cy="365126"/>
          </a:xfrm>
          <a:prstGeom prst="rect">
            <a:avLst/>
          </a:prstGeom>
        </p:spPr>
      </p:pic>
      <p:pic>
        <p:nvPicPr>
          <p:cNvPr id="150" name="Graphic 149" descr="Circles with arrows with solid fill">
            <a:extLst>
              <a:ext uri="{FF2B5EF4-FFF2-40B4-BE49-F238E27FC236}">
                <a16:creationId xmlns:a16="http://schemas.microsoft.com/office/drawing/2014/main" id="{5DCC7A18-7D6C-DF22-E493-CDB1365D3971}"/>
              </a:ext>
            </a:extLst>
          </p:cNvPr>
          <p:cNvPicPr>
            <a:picLocks noChangeAspect="1"/>
          </p:cNvPicPr>
          <p:nvPr userDrawn="1"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4794498" y="2950676"/>
            <a:ext cx="365126" cy="365126"/>
          </a:xfrm>
          <a:prstGeom prst="rect">
            <a:avLst/>
          </a:prstGeom>
        </p:spPr>
      </p:pic>
      <p:pic>
        <p:nvPicPr>
          <p:cNvPr id="151" name="Graphic 150" descr="Circles with arrows outline">
            <a:extLst>
              <a:ext uri="{FF2B5EF4-FFF2-40B4-BE49-F238E27FC236}">
                <a16:creationId xmlns:a16="http://schemas.microsoft.com/office/drawing/2014/main" id="{DE90A62D-5914-F4AC-915C-FDC4B56A368C}"/>
              </a:ext>
            </a:extLst>
          </p:cNvPr>
          <p:cNvPicPr>
            <a:picLocks noChangeAspect="1"/>
          </p:cNvPicPr>
          <p:nvPr userDrawn="1"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5340354" y="2950676"/>
            <a:ext cx="365126" cy="365126"/>
          </a:xfrm>
          <a:prstGeom prst="rect">
            <a:avLst/>
          </a:prstGeom>
        </p:spPr>
      </p:pic>
      <p:pic>
        <p:nvPicPr>
          <p:cNvPr id="152" name="Graphic 151" descr="Cycle with people outline">
            <a:extLst>
              <a:ext uri="{FF2B5EF4-FFF2-40B4-BE49-F238E27FC236}">
                <a16:creationId xmlns:a16="http://schemas.microsoft.com/office/drawing/2014/main" id="{F8EC1FCC-634F-9B0F-577F-ED1D18E4B399}"/>
              </a:ext>
            </a:extLst>
          </p:cNvPr>
          <p:cNvPicPr>
            <a:picLocks noChangeAspect="1"/>
          </p:cNvPicPr>
          <p:nvPr userDrawn="1"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5886210" y="2950676"/>
            <a:ext cx="365126" cy="365126"/>
          </a:xfrm>
          <a:prstGeom prst="rect">
            <a:avLst/>
          </a:prstGeom>
        </p:spPr>
      </p:pic>
      <p:pic>
        <p:nvPicPr>
          <p:cNvPr id="153" name="Graphic 152" descr="Transfer with solid fill">
            <a:extLst>
              <a:ext uri="{FF2B5EF4-FFF2-40B4-BE49-F238E27FC236}">
                <a16:creationId xmlns:a16="http://schemas.microsoft.com/office/drawing/2014/main" id="{3D8B2DC7-3EE1-FC11-68EB-B4B32E8A83FE}"/>
              </a:ext>
            </a:extLst>
          </p:cNvPr>
          <p:cNvPicPr>
            <a:picLocks noChangeAspect="1"/>
          </p:cNvPicPr>
          <p:nvPr userDrawn="1"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6432066" y="2950676"/>
            <a:ext cx="365126" cy="365126"/>
          </a:xfrm>
          <a:prstGeom prst="rect">
            <a:avLst/>
          </a:prstGeom>
        </p:spPr>
      </p:pic>
      <p:pic>
        <p:nvPicPr>
          <p:cNvPr id="154" name="Graphic 153" descr="User network outline">
            <a:extLst>
              <a:ext uri="{FF2B5EF4-FFF2-40B4-BE49-F238E27FC236}">
                <a16:creationId xmlns:a16="http://schemas.microsoft.com/office/drawing/2014/main" id="{78E3437F-8AFA-78BD-2DCE-0A29120DA522}"/>
              </a:ext>
            </a:extLst>
          </p:cNvPr>
          <p:cNvPicPr>
            <a:picLocks noChangeAspect="1"/>
          </p:cNvPicPr>
          <p:nvPr userDrawn="1"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6977922" y="2950676"/>
            <a:ext cx="365126" cy="365126"/>
          </a:xfrm>
          <a:prstGeom prst="rect">
            <a:avLst/>
          </a:prstGeom>
        </p:spPr>
      </p:pic>
      <p:pic>
        <p:nvPicPr>
          <p:cNvPr id="155" name="Graphic 154" descr="Deciduous tree with solid fill">
            <a:extLst>
              <a:ext uri="{FF2B5EF4-FFF2-40B4-BE49-F238E27FC236}">
                <a16:creationId xmlns:a16="http://schemas.microsoft.com/office/drawing/2014/main" id="{A500286B-1AC5-6451-41E5-A1390CD3C061}"/>
              </a:ext>
            </a:extLst>
          </p:cNvPr>
          <p:cNvPicPr>
            <a:picLocks noChangeAspect="1"/>
          </p:cNvPicPr>
          <p:nvPr userDrawn="1"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7523778" y="2950676"/>
            <a:ext cx="365126" cy="365126"/>
          </a:xfrm>
          <a:prstGeom prst="rect">
            <a:avLst/>
          </a:prstGeom>
        </p:spPr>
      </p:pic>
      <p:pic>
        <p:nvPicPr>
          <p:cNvPr id="156" name="Graphic 155" descr="Deciduous tree outline">
            <a:extLst>
              <a:ext uri="{FF2B5EF4-FFF2-40B4-BE49-F238E27FC236}">
                <a16:creationId xmlns:a16="http://schemas.microsoft.com/office/drawing/2014/main" id="{77E0A7D6-F346-5F0B-877E-827E6CD526D5}"/>
              </a:ext>
            </a:extLst>
          </p:cNvPr>
          <p:cNvPicPr>
            <a:picLocks noChangeAspect="1"/>
          </p:cNvPicPr>
          <p:nvPr userDrawn="1"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8069634" y="2950676"/>
            <a:ext cx="365126" cy="365126"/>
          </a:xfrm>
          <a:prstGeom prst="rect">
            <a:avLst/>
          </a:prstGeom>
        </p:spPr>
      </p:pic>
      <p:pic>
        <p:nvPicPr>
          <p:cNvPr id="157" name="Graphic 156" descr="Badge Tick with solid fill">
            <a:extLst>
              <a:ext uri="{FF2B5EF4-FFF2-40B4-BE49-F238E27FC236}">
                <a16:creationId xmlns:a16="http://schemas.microsoft.com/office/drawing/2014/main" id="{2F214ABD-4781-29CF-7800-D58EF537D152}"/>
              </a:ext>
            </a:extLst>
          </p:cNvPr>
          <p:cNvPicPr>
            <a:picLocks noChangeAspect="1"/>
          </p:cNvPicPr>
          <p:nvPr userDrawn="1"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8615490" y="2950676"/>
            <a:ext cx="365126" cy="365126"/>
          </a:xfrm>
          <a:prstGeom prst="rect">
            <a:avLst/>
          </a:prstGeom>
        </p:spPr>
      </p:pic>
      <p:pic>
        <p:nvPicPr>
          <p:cNvPr id="158" name="Graphic 157" descr="Badge Tick outline">
            <a:extLst>
              <a:ext uri="{FF2B5EF4-FFF2-40B4-BE49-F238E27FC236}">
                <a16:creationId xmlns:a16="http://schemas.microsoft.com/office/drawing/2014/main" id="{10CA91BE-A45B-8C19-9177-EA490061747A}"/>
              </a:ext>
            </a:extLst>
          </p:cNvPr>
          <p:cNvPicPr>
            <a:picLocks noChangeAspect="1"/>
          </p:cNvPicPr>
          <p:nvPr userDrawn="1"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9161346" y="2950676"/>
            <a:ext cx="365126" cy="365126"/>
          </a:xfrm>
          <a:prstGeom prst="rect">
            <a:avLst/>
          </a:prstGeom>
        </p:spPr>
      </p:pic>
      <p:pic>
        <p:nvPicPr>
          <p:cNvPr id="159" name="Graphic 158" descr="Shield with solid fill">
            <a:extLst>
              <a:ext uri="{FF2B5EF4-FFF2-40B4-BE49-F238E27FC236}">
                <a16:creationId xmlns:a16="http://schemas.microsoft.com/office/drawing/2014/main" id="{115D9320-FC58-A697-5ECB-AE0DA28807FA}"/>
              </a:ext>
            </a:extLst>
          </p:cNvPr>
          <p:cNvPicPr>
            <a:picLocks noChangeAspect="1"/>
          </p:cNvPicPr>
          <p:nvPr userDrawn="1"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9707202" y="2950676"/>
            <a:ext cx="365126" cy="365126"/>
          </a:xfrm>
          <a:prstGeom prst="rect">
            <a:avLst/>
          </a:prstGeom>
        </p:spPr>
      </p:pic>
      <p:pic>
        <p:nvPicPr>
          <p:cNvPr id="160" name="Graphic 159" descr="Shield Tick with solid fill">
            <a:extLst>
              <a:ext uri="{FF2B5EF4-FFF2-40B4-BE49-F238E27FC236}">
                <a16:creationId xmlns:a16="http://schemas.microsoft.com/office/drawing/2014/main" id="{6EF8FC82-3D16-59F1-2EEC-EABC96911725}"/>
              </a:ext>
            </a:extLst>
          </p:cNvPr>
          <p:cNvPicPr>
            <a:picLocks noChangeAspect="1"/>
          </p:cNvPicPr>
          <p:nvPr userDrawn="1"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0253058" y="2950676"/>
            <a:ext cx="365126" cy="365126"/>
          </a:xfrm>
          <a:prstGeom prst="rect">
            <a:avLst/>
          </a:prstGeom>
        </p:spPr>
      </p:pic>
      <p:pic>
        <p:nvPicPr>
          <p:cNvPr id="161" name="Graphic 160" descr="Shield Tick outline">
            <a:extLst>
              <a:ext uri="{FF2B5EF4-FFF2-40B4-BE49-F238E27FC236}">
                <a16:creationId xmlns:a16="http://schemas.microsoft.com/office/drawing/2014/main" id="{F4E0F5FD-D428-2CA9-E8BD-D3D52E8FB82C}"/>
              </a:ext>
            </a:extLst>
          </p:cNvPr>
          <p:cNvPicPr>
            <a:picLocks noChangeAspect="1"/>
          </p:cNvPicPr>
          <p:nvPr userDrawn="1"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10616962" y="2950676"/>
            <a:ext cx="365126" cy="365126"/>
          </a:xfrm>
          <a:prstGeom prst="rect">
            <a:avLst/>
          </a:prstGeom>
        </p:spPr>
      </p:pic>
      <p:pic>
        <p:nvPicPr>
          <p:cNvPr id="162" name="Graphic 161" descr="Covid-19 outline">
            <a:extLst>
              <a:ext uri="{FF2B5EF4-FFF2-40B4-BE49-F238E27FC236}">
                <a16:creationId xmlns:a16="http://schemas.microsoft.com/office/drawing/2014/main" id="{ED6092D8-2B24-66D0-1C4C-249673B9B97C}"/>
              </a:ext>
            </a:extLst>
          </p:cNvPr>
          <p:cNvPicPr>
            <a:picLocks noChangeAspect="1"/>
          </p:cNvPicPr>
          <p:nvPr userDrawn="1"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427650" y="4165734"/>
            <a:ext cx="368544" cy="368544"/>
          </a:xfrm>
          <a:prstGeom prst="rect">
            <a:avLst/>
          </a:prstGeom>
        </p:spPr>
      </p:pic>
      <p:pic>
        <p:nvPicPr>
          <p:cNvPr id="163" name="Graphic 162" descr="Heartbeat with solid fill">
            <a:extLst>
              <a:ext uri="{FF2B5EF4-FFF2-40B4-BE49-F238E27FC236}">
                <a16:creationId xmlns:a16="http://schemas.microsoft.com/office/drawing/2014/main" id="{C11D9720-8EE0-B84E-D380-698E545C58B0}"/>
              </a:ext>
            </a:extLst>
          </p:cNvPr>
          <p:cNvPicPr>
            <a:picLocks noChangeAspect="1"/>
          </p:cNvPicPr>
          <p:nvPr userDrawn="1"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093229" y="4165734"/>
            <a:ext cx="368544" cy="368544"/>
          </a:xfrm>
          <a:prstGeom prst="rect">
            <a:avLst/>
          </a:prstGeom>
        </p:spPr>
      </p:pic>
      <p:pic>
        <p:nvPicPr>
          <p:cNvPr id="164" name="Graphic 163" descr="Heartbeat outline">
            <a:extLst>
              <a:ext uri="{FF2B5EF4-FFF2-40B4-BE49-F238E27FC236}">
                <a16:creationId xmlns:a16="http://schemas.microsoft.com/office/drawing/2014/main" id="{C3D43CA2-F14A-A1BB-1DDB-C553F5242CEC}"/>
              </a:ext>
            </a:extLst>
          </p:cNvPr>
          <p:cNvPicPr>
            <a:picLocks noChangeAspect="1"/>
          </p:cNvPicPr>
          <p:nvPr userDrawn="1"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1758808" y="4165734"/>
            <a:ext cx="368544" cy="368544"/>
          </a:xfrm>
          <a:prstGeom prst="rect">
            <a:avLst/>
          </a:prstGeom>
        </p:spPr>
      </p:pic>
      <p:pic>
        <p:nvPicPr>
          <p:cNvPr id="165" name="Graphic 164" descr="Heart with pulse outline">
            <a:extLst>
              <a:ext uri="{FF2B5EF4-FFF2-40B4-BE49-F238E27FC236}">
                <a16:creationId xmlns:a16="http://schemas.microsoft.com/office/drawing/2014/main" id="{08D30194-6271-8D11-6947-11FAD0503CB5}"/>
              </a:ext>
            </a:extLst>
          </p:cNvPr>
          <p:cNvPicPr>
            <a:picLocks noChangeAspect="1"/>
          </p:cNvPicPr>
          <p:nvPr userDrawn="1"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2424387" y="4165734"/>
            <a:ext cx="368544" cy="368544"/>
          </a:xfrm>
          <a:prstGeom prst="rect">
            <a:avLst/>
          </a:prstGeom>
        </p:spPr>
      </p:pic>
      <p:pic>
        <p:nvPicPr>
          <p:cNvPr id="166" name="Graphic 165" descr="Users with solid fill">
            <a:extLst>
              <a:ext uri="{FF2B5EF4-FFF2-40B4-BE49-F238E27FC236}">
                <a16:creationId xmlns:a16="http://schemas.microsoft.com/office/drawing/2014/main" id="{E96EA269-64E1-C54C-2B3D-AFA5C031A391}"/>
              </a:ext>
            </a:extLst>
          </p:cNvPr>
          <p:cNvPicPr>
            <a:picLocks noChangeAspect="1"/>
          </p:cNvPicPr>
          <p:nvPr userDrawn="1"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3089966" y="4165734"/>
            <a:ext cx="368544" cy="368544"/>
          </a:xfrm>
          <a:prstGeom prst="rect">
            <a:avLst/>
          </a:prstGeom>
        </p:spPr>
      </p:pic>
      <p:pic>
        <p:nvPicPr>
          <p:cNvPr id="167" name="Graphic 166" descr="Users outline">
            <a:extLst>
              <a:ext uri="{FF2B5EF4-FFF2-40B4-BE49-F238E27FC236}">
                <a16:creationId xmlns:a16="http://schemas.microsoft.com/office/drawing/2014/main" id="{1D7C4254-FD5E-88C2-01D0-8F736A781EDF}"/>
              </a:ext>
            </a:extLst>
          </p:cNvPr>
          <p:cNvPicPr>
            <a:picLocks noChangeAspect="1"/>
          </p:cNvPicPr>
          <p:nvPr userDrawn="1"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5086703" y="4165734"/>
            <a:ext cx="368544" cy="368544"/>
          </a:xfrm>
          <a:prstGeom prst="rect">
            <a:avLst/>
          </a:prstGeom>
        </p:spPr>
      </p:pic>
      <p:pic>
        <p:nvPicPr>
          <p:cNvPr id="168" name="Graphic 167" descr="Bar graph with upward trend with solid fill">
            <a:extLst>
              <a:ext uri="{FF2B5EF4-FFF2-40B4-BE49-F238E27FC236}">
                <a16:creationId xmlns:a16="http://schemas.microsoft.com/office/drawing/2014/main" id="{D8A9EEDC-44AC-FFCA-FF5C-854275D7A6ED}"/>
              </a:ext>
            </a:extLst>
          </p:cNvPr>
          <p:cNvPicPr>
            <a:picLocks noChangeAspect="1"/>
          </p:cNvPicPr>
          <p:nvPr userDrawn="1"/>
        </p:nvPicPr>
        <p:blipFill>
          <a:blip r:embed="rId142"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5752281" y="4165734"/>
            <a:ext cx="368544" cy="368544"/>
          </a:xfrm>
          <a:prstGeom prst="rect">
            <a:avLst/>
          </a:prstGeom>
        </p:spPr>
      </p:pic>
      <p:pic>
        <p:nvPicPr>
          <p:cNvPr id="169" name="Graphic 168" descr="Clipboard with solid fill">
            <a:extLst>
              <a:ext uri="{FF2B5EF4-FFF2-40B4-BE49-F238E27FC236}">
                <a16:creationId xmlns:a16="http://schemas.microsoft.com/office/drawing/2014/main" id="{FD0F143A-50BA-F63C-17CE-F66C7C336786}"/>
              </a:ext>
            </a:extLst>
          </p:cNvPr>
          <p:cNvPicPr>
            <a:picLocks noChangeAspect="1"/>
          </p:cNvPicPr>
          <p:nvPr userDrawn="1"/>
        </p:nvPicPr>
        <p:blipFill>
          <a:blip r:embed="rId144"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3364998" y="3542199"/>
            <a:ext cx="368544" cy="368544"/>
          </a:xfrm>
          <a:prstGeom prst="rect">
            <a:avLst/>
          </a:prstGeom>
        </p:spPr>
      </p:pic>
      <p:pic>
        <p:nvPicPr>
          <p:cNvPr id="170" name="Graphic 169" descr="Clipboard outline">
            <a:extLst>
              <a:ext uri="{FF2B5EF4-FFF2-40B4-BE49-F238E27FC236}">
                <a16:creationId xmlns:a16="http://schemas.microsoft.com/office/drawing/2014/main" id="{990B2D2F-0220-E494-1038-514460CDB712}"/>
              </a:ext>
            </a:extLst>
          </p:cNvPr>
          <p:cNvPicPr>
            <a:picLocks noChangeAspect="1"/>
          </p:cNvPicPr>
          <p:nvPr userDrawn="1"/>
        </p:nvPicPr>
        <p:blipFill>
          <a:blip r:embed="rId146"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4099335" y="3525002"/>
            <a:ext cx="368544" cy="368544"/>
          </a:xfrm>
          <a:prstGeom prst="rect">
            <a:avLst/>
          </a:prstGeom>
        </p:spPr>
      </p:pic>
      <p:pic>
        <p:nvPicPr>
          <p:cNvPr id="171" name="Graphic 170" descr="Clipboard Badge with solid fill">
            <a:extLst>
              <a:ext uri="{FF2B5EF4-FFF2-40B4-BE49-F238E27FC236}">
                <a16:creationId xmlns:a16="http://schemas.microsoft.com/office/drawing/2014/main" id="{F2A26A01-B6ED-6A57-F263-E8779082F212}"/>
              </a:ext>
            </a:extLst>
          </p:cNvPr>
          <p:cNvPicPr>
            <a:picLocks noChangeAspect="1"/>
          </p:cNvPicPr>
          <p:nvPr userDrawn="1"/>
        </p:nvPicPr>
        <p:blipFill>
          <a:blip r:embed="rId148"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5568009" y="3518325"/>
            <a:ext cx="368544" cy="368544"/>
          </a:xfrm>
          <a:prstGeom prst="rect">
            <a:avLst/>
          </a:prstGeom>
        </p:spPr>
      </p:pic>
      <p:pic>
        <p:nvPicPr>
          <p:cNvPr id="172" name="Graphic 171" descr="Clipboard Badge outline">
            <a:extLst>
              <a:ext uri="{FF2B5EF4-FFF2-40B4-BE49-F238E27FC236}">
                <a16:creationId xmlns:a16="http://schemas.microsoft.com/office/drawing/2014/main" id="{4C00C07D-2286-F4F4-5E2E-3263692A1903}"/>
              </a:ext>
            </a:extLst>
          </p:cNvPr>
          <p:cNvPicPr>
            <a:picLocks noChangeAspect="1"/>
          </p:cNvPicPr>
          <p:nvPr userDrawn="1"/>
        </p:nvPicPr>
        <p:blipFill>
          <a:blip r:embed="rId150"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427650" y="3542199"/>
            <a:ext cx="368544" cy="368544"/>
          </a:xfrm>
          <a:prstGeom prst="rect">
            <a:avLst/>
          </a:prstGeom>
        </p:spPr>
      </p:pic>
      <p:pic>
        <p:nvPicPr>
          <p:cNvPr id="173" name="Graphic 172" descr="Clipboard Checked with solid fill">
            <a:extLst>
              <a:ext uri="{FF2B5EF4-FFF2-40B4-BE49-F238E27FC236}">
                <a16:creationId xmlns:a16="http://schemas.microsoft.com/office/drawing/2014/main" id="{7A988094-98AC-D178-FDEC-392D3DFE9E1F}"/>
              </a:ext>
            </a:extLst>
          </p:cNvPr>
          <p:cNvPicPr>
            <a:picLocks noChangeAspect="1"/>
          </p:cNvPicPr>
          <p:nvPr userDrawn="1"/>
        </p:nvPicPr>
        <p:blipFill>
          <a:blip r:embed="rId152"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1161987" y="3542199"/>
            <a:ext cx="368544" cy="368544"/>
          </a:xfrm>
          <a:prstGeom prst="rect">
            <a:avLst/>
          </a:prstGeom>
        </p:spPr>
      </p:pic>
      <p:pic>
        <p:nvPicPr>
          <p:cNvPr id="174" name="Graphic 173" descr="Clipboard Checked outline">
            <a:extLst>
              <a:ext uri="{FF2B5EF4-FFF2-40B4-BE49-F238E27FC236}">
                <a16:creationId xmlns:a16="http://schemas.microsoft.com/office/drawing/2014/main" id="{64EBFE14-AE10-A84B-1B73-C74605DB6B08}"/>
              </a:ext>
            </a:extLst>
          </p:cNvPr>
          <p:cNvPicPr>
            <a:picLocks noChangeAspect="1"/>
          </p:cNvPicPr>
          <p:nvPr userDrawn="1"/>
        </p:nvPicPr>
        <p:blipFill>
          <a:blip r:embed="rId154"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1896324" y="3542199"/>
            <a:ext cx="368544" cy="368544"/>
          </a:xfrm>
          <a:prstGeom prst="rect">
            <a:avLst/>
          </a:prstGeom>
        </p:spPr>
      </p:pic>
      <p:pic>
        <p:nvPicPr>
          <p:cNvPr id="175" name="Graphic 174" descr="Clipboard Mixed outline">
            <a:extLst>
              <a:ext uri="{FF2B5EF4-FFF2-40B4-BE49-F238E27FC236}">
                <a16:creationId xmlns:a16="http://schemas.microsoft.com/office/drawing/2014/main" id="{84C58547-9DD8-8F24-BFC6-89009711EE67}"/>
              </a:ext>
            </a:extLst>
          </p:cNvPr>
          <p:cNvPicPr>
            <a:picLocks noChangeAspect="1"/>
          </p:cNvPicPr>
          <p:nvPr userDrawn="1"/>
        </p:nvPicPr>
        <p:blipFill>
          <a:blip r:embed="rId156"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2630661" y="3542199"/>
            <a:ext cx="368544" cy="368544"/>
          </a:xfrm>
          <a:prstGeom prst="rect">
            <a:avLst/>
          </a:prstGeom>
        </p:spPr>
      </p:pic>
      <p:pic>
        <p:nvPicPr>
          <p:cNvPr id="176" name="Graphic 175" descr="Connections with solid fill">
            <a:extLst>
              <a:ext uri="{FF2B5EF4-FFF2-40B4-BE49-F238E27FC236}">
                <a16:creationId xmlns:a16="http://schemas.microsoft.com/office/drawing/2014/main" id="{FBD9CD20-8647-E45A-2626-B1D0A65E8F03}"/>
              </a:ext>
            </a:extLst>
          </p:cNvPr>
          <p:cNvPicPr>
            <a:picLocks noChangeAspect="1"/>
          </p:cNvPicPr>
          <p:nvPr userDrawn="1"/>
        </p:nvPicPr>
        <p:blipFill>
          <a:blip r:embed="rId158">
            <a:extLs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4833672" y="3542199"/>
            <a:ext cx="368544" cy="368544"/>
          </a:xfrm>
          <a:prstGeom prst="rect">
            <a:avLst/>
          </a:prstGeom>
        </p:spPr>
      </p:pic>
      <p:pic>
        <p:nvPicPr>
          <p:cNvPr id="177" name="Graphic 176" descr="Connections outline">
            <a:extLst>
              <a:ext uri="{FF2B5EF4-FFF2-40B4-BE49-F238E27FC236}">
                <a16:creationId xmlns:a16="http://schemas.microsoft.com/office/drawing/2014/main" id="{B21A40C1-F677-B33E-1B5E-933420EF2487}"/>
              </a:ext>
            </a:extLst>
          </p:cNvPr>
          <p:cNvPicPr>
            <a:picLocks noChangeAspect="1"/>
          </p:cNvPicPr>
          <p:nvPr userDrawn="1"/>
        </p:nvPicPr>
        <p:blipFill>
          <a:blip r:embed="rId160">
            <a:extLs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6302346" y="3542199"/>
            <a:ext cx="368544" cy="368544"/>
          </a:xfrm>
          <a:prstGeom prst="rect">
            <a:avLst/>
          </a:prstGeom>
        </p:spPr>
      </p:pic>
      <p:pic>
        <p:nvPicPr>
          <p:cNvPr id="178" name="Graphic 177" descr="Monthly calendar outline">
            <a:extLst>
              <a:ext uri="{FF2B5EF4-FFF2-40B4-BE49-F238E27FC236}">
                <a16:creationId xmlns:a16="http://schemas.microsoft.com/office/drawing/2014/main" id="{7332EC6E-9603-9444-A6E8-29B24BC299F1}"/>
              </a:ext>
            </a:extLst>
          </p:cNvPr>
          <p:cNvPicPr>
            <a:picLocks noChangeAspect="1"/>
          </p:cNvPicPr>
          <p:nvPr userDrawn="1"/>
        </p:nvPicPr>
        <p:blipFill>
          <a:blip r:embed="rId162">
            <a:extLs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7036683" y="3542199"/>
            <a:ext cx="368544" cy="368544"/>
          </a:xfrm>
          <a:prstGeom prst="rect">
            <a:avLst/>
          </a:prstGeom>
        </p:spPr>
      </p:pic>
      <p:pic>
        <p:nvPicPr>
          <p:cNvPr id="179" name="Graphic 178" descr="Convertible with solid fill">
            <a:extLst>
              <a:ext uri="{FF2B5EF4-FFF2-40B4-BE49-F238E27FC236}">
                <a16:creationId xmlns:a16="http://schemas.microsoft.com/office/drawing/2014/main" id="{5D44F6B5-2886-14E3-1612-5B695A66FCA2}"/>
              </a:ext>
            </a:extLst>
          </p:cNvPr>
          <p:cNvPicPr>
            <a:picLocks noChangeAspect="1"/>
          </p:cNvPicPr>
          <p:nvPr userDrawn="1"/>
        </p:nvPicPr>
        <p:blipFill>
          <a:blip r:embed="rId164">
            <a:extLs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8505357" y="3542199"/>
            <a:ext cx="368544" cy="368544"/>
          </a:xfrm>
          <a:prstGeom prst="rect">
            <a:avLst/>
          </a:prstGeom>
        </p:spPr>
      </p:pic>
      <p:pic>
        <p:nvPicPr>
          <p:cNvPr id="180" name="Graphic 179" descr="Convertible outline">
            <a:extLst>
              <a:ext uri="{FF2B5EF4-FFF2-40B4-BE49-F238E27FC236}">
                <a16:creationId xmlns:a16="http://schemas.microsoft.com/office/drawing/2014/main" id="{1D7CDB10-875E-FB87-2DCC-7FF4176EA549}"/>
              </a:ext>
            </a:extLst>
          </p:cNvPr>
          <p:cNvPicPr>
            <a:picLocks noChangeAspect="1"/>
          </p:cNvPicPr>
          <p:nvPr userDrawn="1"/>
        </p:nvPicPr>
        <p:blipFill>
          <a:blip r:embed="rId166">
            <a:extLs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9239694" y="3542199"/>
            <a:ext cx="368544" cy="368544"/>
          </a:xfrm>
          <a:prstGeom prst="rect">
            <a:avLst/>
          </a:prstGeom>
        </p:spPr>
      </p:pic>
      <p:pic>
        <p:nvPicPr>
          <p:cNvPr id="181" name="Graphic 180" descr="Electric car with solid fill">
            <a:extLst>
              <a:ext uri="{FF2B5EF4-FFF2-40B4-BE49-F238E27FC236}">
                <a16:creationId xmlns:a16="http://schemas.microsoft.com/office/drawing/2014/main" id="{23C747BC-CF14-FA13-8BD8-65B3581ECE65}"/>
              </a:ext>
            </a:extLst>
          </p:cNvPr>
          <p:cNvPicPr>
            <a:picLocks noChangeAspect="1"/>
          </p:cNvPicPr>
          <p:nvPr userDrawn="1"/>
        </p:nvPicPr>
        <p:blipFill>
          <a:blip r:embed="rId168">
            <a:extLs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9974031" y="3542565"/>
            <a:ext cx="368544" cy="368544"/>
          </a:xfrm>
          <a:prstGeom prst="rect">
            <a:avLst/>
          </a:prstGeom>
        </p:spPr>
      </p:pic>
      <p:pic>
        <p:nvPicPr>
          <p:cNvPr id="182" name="Graphic 181" descr="Electric car outline">
            <a:extLst>
              <a:ext uri="{FF2B5EF4-FFF2-40B4-BE49-F238E27FC236}">
                <a16:creationId xmlns:a16="http://schemas.microsoft.com/office/drawing/2014/main" id="{3F3B6F34-FDAB-42D4-9B03-E1260DA3A581}"/>
              </a:ext>
            </a:extLst>
          </p:cNvPr>
          <p:cNvPicPr>
            <a:picLocks noChangeAspect="1"/>
          </p:cNvPicPr>
          <p:nvPr userDrawn="1"/>
        </p:nvPicPr>
        <p:blipFill>
          <a:blip r:embed="rId170">
            <a:extLs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0708368" y="3542565"/>
            <a:ext cx="368544" cy="368544"/>
          </a:xfrm>
          <a:prstGeom prst="rect">
            <a:avLst/>
          </a:prstGeom>
        </p:spPr>
      </p:pic>
      <p:pic>
        <p:nvPicPr>
          <p:cNvPr id="183" name="Graphic 182" descr="Travel with solid fill">
            <a:extLst>
              <a:ext uri="{FF2B5EF4-FFF2-40B4-BE49-F238E27FC236}">
                <a16:creationId xmlns:a16="http://schemas.microsoft.com/office/drawing/2014/main" id="{0D8DBCA5-F826-E315-08A2-95A0EBBB0104}"/>
              </a:ext>
            </a:extLst>
          </p:cNvPr>
          <p:cNvPicPr>
            <a:picLocks noChangeAspect="1"/>
          </p:cNvPicPr>
          <p:nvPr userDrawn="1"/>
        </p:nvPicPr>
        <p:blipFill>
          <a:blip r:embed="rId172">
            <a:extLs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3755545" y="4165734"/>
            <a:ext cx="368544" cy="368544"/>
          </a:xfrm>
          <a:prstGeom prst="rect">
            <a:avLst/>
          </a:prstGeom>
        </p:spPr>
      </p:pic>
      <p:pic>
        <p:nvPicPr>
          <p:cNvPr id="184" name="Graphic 183" descr="Travel outline">
            <a:extLst>
              <a:ext uri="{FF2B5EF4-FFF2-40B4-BE49-F238E27FC236}">
                <a16:creationId xmlns:a16="http://schemas.microsoft.com/office/drawing/2014/main" id="{66AF95FE-E5E3-41E1-1092-A6A124E020CF}"/>
              </a:ext>
            </a:extLst>
          </p:cNvPr>
          <p:cNvPicPr>
            <a:picLocks noChangeAspect="1"/>
          </p:cNvPicPr>
          <p:nvPr userDrawn="1"/>
        </p:nvPicPr>
        <p:blipFill>
          <a:blip r:embed="rId174">
            <a:extLs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4421124" y="4165734"/>
            <a:ext cx="368544" cy="368544"/>
          </a:xfrm>
          <a:prstGeom prst="rect">
            <a:avLst/>
          </a:prstGeom>
        </p:spPr>
      </p:pic>
      <p:pic>
        <p:nvPicPr>
          <p:cNvPr id="185" name="Graphic 184" descr="Subtitles with solid fill">
            <a:extLst>
              <a:ext uri="{FF2B5EF4-FFF2-40B4-BE49-F238E27FC236}">
                <a16:creationId xmlns:a16="http://schemas.microsoft.com/office/drawing/2014/main" id="{B930686E-7C3D-36CA-1DE0-41C6ED0E7AA8}"/>
              </a:ext>
            </a:extLst>
          </p:cNvPr>
          <p:cNvPicPr>
            <a:picLocks noChangeAspect="1"/>
          </p:cNvPicPr>
          <p:nvPr userDrawn="1"/>
        </p:nvPicPr>
        <p:blipFill>
          <a:blip r:embed="rId176">
            <a:extLs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11442709" y="3542199"/>
            <a:ext cx="368544" cy="368544"/>
          </a:xfrm>
          <a:prstGeom prst="rect">
            <a:avLst/>
          </a:prstGeom>
        </p:spPr>
      </p:pic>
      <p:pic>
        <p:nvPicPr>
          <p:cNvPr id="186" name="Graphic 185" descr="Subtitles outline">
            <a:extLst>
              <a:ext uri="{FF2B5EF4-FFF2-40B4-BE49-F238E27FC236}">
                <a16:creationId xmlns:a16="http://schemas.microsoft.com/office/drawing/2014/main" id="{3E5524D4-6075-5EDB-A3EE-15B57E4D59EB}"/>
              </a:ext>
            </a:extLst>
          </p:cNvPr>
          <p:cNvPicPr>
            <a:picLocks noChangeAspect="1"/>
          </p:cNvPicPr>
          <p:nvPr userDrawn="1"/>
        </p:nvPicPr>
        <p:blipFill>
          <a:blip r:embed="rId178">
            <a:extLs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7771020" y="3542565"/>
            <a:ext cx="368544" cy="368544"/>
          </a:xfrm>
          <a:prstGeom prst="rect">
            <a:avLst/>
          </a:prstGeom>
        </p:spPr>
      </p:pic>
      <p:sp>
        <p:nvSpPr>
          <p:cNvPr id="187" name="TextBox 186">
            <a:extLst>
              <a:ext uri="{FF2B5EF4-FFF2-40B4-BE49-F238E27FC236}">
                <a16:creationId xmlns:a16="http://schemas.microsoft.com/office/drawing/2014/main" id="{54693694-73B9-E46B-9667-A185C053C634}"/>
              </a:ext>
            </a:extLst>
          </p:cNvPr>
          <p:cNvSpPr txBox="1"/>
          <p:nvPr userDrawn="1"/>
        </p:nvSpPr>
        <p:spPr>
          <a:xfrm>
            <a:off x="329869" y="4773263"/>
            <a:ext cx="376946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solidFill>
                  <a:schemeClr val="bg2">
                    <a:lumMod val="65000"/>
                  </a:schemeClr>
                </a:solidFill>
                <a:latin typeface="+mj-lt"/>
              </a:rPr>
              <a:t>To use the icons on this slide: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>
                    <a:lumMod val="65000"/>
                  </a:schemeClr>
                </a:solidFill>
                <a:latin typeface="+mj-lt"/>
              </a:rPr>
              <a:t>Go to View &gt; Slide Master 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>
                    <a:lumMod val="65000"/>
                  </a:schemeClr>
                </a:solidFill>
                <a:latin typeface="+mj-lt"/>
              </a:rPr>
              <a:t>Navigate to the bottom of the slide list and copy whichever icons you need.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>
                    <a:lumMod val="65000"/>
                  </a:schemeClr>
                </a:solidFill>
                <a:latin typeface="+mj-lt"/>
              </a:rPr>
              <a:t>Once you are done, go to the ‘Slide Master’ tab and click </a:t>
            </a:r>
            <a:r>
              <a:rPr lang="en-US" sz="1200" b="1" dirty="0">
                <a:solidFill>
                  <a:schemeClr val="bg2">
                    <a:lumMod val="65000"/>
                  </a:schemeClr>
                </a:solidFill>
                <a:latin typeface="+mj-lt"/>
              </a:rPr>
              <a:t>“Close Master View”</a:t>
            </a:r>
          </a:p>
        </p:txBody>
      </p:sp>
    </p:spTree>
    <p:extLst>
      <p:ext uri="{BB962C8B-B14F-4D97-AF65-F5344CB8AC3E}">
        <p14:creationId xmlns:p14="http://schemas.microsoft.com/office/powerpoint/2010/main" val="2930411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Your</a:t>
            </a:r>
            <a:br>
              <a:rPr lang="en-US" noProof="0" dirty="0"/>
            </a:br>
            <a:r>
              <a:rPr lang="en-US" noProof="0" dirty="0"/>
              <a:t>Life Science</a:t>
            </a:r>
            <a:br>
              <a:rPr lang="en-US" noProof="0" dirty="0"/>
            </a:br>
            <a:r>
              <a:rPr lang="en-US" noProof="0" dirty="0"/>
              <a:t>Compliance</a:t>
            </a:r>
            <a:br>
              <a:rPr lang="en-US" noProof="0" dirty="0"/>
            </a:br>
            <a:r>
              <a:rPr lang="en-US" noProof="0" dirty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5134654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Your</a:t>
            </a:r>
            <a:br>
              <a:rPr lang="en-US" noProof="0" dirty="0"/>
            </a:br>
            <a:r>
              <a:rPr lang="en-US" noProof="0" dirty="0"/>
              <a:t>Life Science</a:t>
            </a:r>
            <a:br>
              <a:rPr lang="en-US" noProof="0" dirty="0"/>
            </a:br>
            <a:r>
              <a:rPr lang="en-US" noProof="0" dirty="0"/>
              <a:t>Compliance</a:t>
            </a:r>
            <a:br>
              <a:rPr lang="en-US" noProof="0" dirty="0"/>
            </a:br>
            <a:r>
              <a:rPr lang="en-US" noProof="0" dirty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11371803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Your</a:t>
            </a:r>
            <a:br>
              <a:rPr lang="en-US" noProof="0" dirty="0"/>
            </a:br>
            <a:r>
              <a:rPr lang="en-US" noProof="0" dirty="0"/>
              <a:t>Life Science</a:t>
            </a:r>
            <a:br>
              <a:rPr lang="en-US" noProof="0" dirty="0"/>
            </a:br>
            <a:r>
              <a:rPr lang="en-US" noProof="0" dirty="0"/>
              <a:t>Compliance</a:t>
            </a:r>
            <a:br>
              <a:rPr lang="en-US" noProof="0" dirty="0"/>
            </a:br>
            <a:r>
              <a:rPr lang="en-US" noProof="0" dirty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846854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3">
    <p:bg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  <a:effectLst>
            <a:outerShdw blurRad="762000" algn="l" rotWithShape="0">
              <a:schemeClr val="tx1"/>
            </a:outerShdw>
          </a:effectLst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Title Here.</a:t>
            </a:r>
            <a:br>
              <a:rPr lang="en-US" noProof="0" dirty="0"/>
            </a:br>
            <a:r>
              <a:rPr lang="en-US" noProof="0" dirty="0"/>
              <a:t>To change the image, right click &gt; Format Background &gt; Picture or Texture fill &gt; select your desired image.   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E5B1AF9-9BBC-F884-9531-A431A1920AEA}"/>
              </a:ext>
            </a:extLst>
          </p:cNvPr>
          <p:cNvSpPr/>
          <p:nvPr userDrawn="1"/>
        </p:nvSpPr>
        <p:spPr>
          <a:xfrm>
            <a:off x="5550328" y="2617043"/>
            <a:ext cx="6641672" cy="4240957"/>
          </a:xfrm>
          <a:custGeom>
            <a:avLst/>
            <a:gdLst>
              <a:gd name="connsiteX0" fmla="*/ 6639877 w 6641672"/>
              <a:gd name="connsiteY0" fmla="*/ 0 h 4240957"/>
              <a:gd name="connsiteX1" fmla="*/ 6641626 w 6641672"/>
              <a:gd name="connsiteY1" fmla="*/ 3142987 h 4240957"/>
              <a:gd name="connsiteX2" fmla="*/ 6641019 w 6641672"/>
              <a:gd name="connsiteY2" fmla="*/ 4240957 h 4240957"/>
              <a:gd name="connsiteX3" fmla="*/ 0 w 6641672"/>
              <a:gd name="connsiteY3" fmla="*/ 4240957 h 424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1672" h="4240957">
                <a:moveTo>
                  <a:pt x="6639877" y="0"/>
                </a:moveTo>
                <a:cubicBezTo>
                  <a:pt x="6641432" y="1040857"/>
                  <a:pt x="6641821" y="2089880"/>
                  <a:pt x="6641626" y="3142987"/>
                </a:cubicBezTo>
                <a:lnTo>
                  <a:pt x="6641019" y="4240957"/>
                </a:lnTo>
                <a:lnTo>
                  <a:pt x="0" y="4240957"/>
                </a:lnTo>
                <a:close/>
              </a:path>
            </a:pathLst>
          </a:custGeom>
          <a:gradFill flip="none" rotWithShape="1">
            <a:gsLst>
              <a:gs pos="82000">
                <a:schemeClr val="accent1"/>
              </a:gs>
              <a:gs pos="0">
                <a:schemeClr val="accent1">
                  <a:alpha val="47000"/>
                </a:schemeClr>
              </a:gs>
            </a:gsLst>
            <a:lin ang="198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pic>
        <p:nvPicPr>
          <p:cNvPr id="6" name="Billede 1">
            <a:extLst>
              <a:ext uri="{FF2B5EF4-FFF2-40B4-BE49-F238E27FC236}">
                <a16:creationId xmlns:a16="http://schemas.microsoft.com/office/drawing/2014/main" id="{44AA6E43-FD5A-1F36-C32B-C74C336A2C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9164281" y="4927601"/>
            <a:ext cx="2195059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4349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  <a:p>
            <a:pPr lvl="1"/>
            <a:r>
              <a:rPr lang="en-US" altLang="da-DK" noProof="0"/>
              <a:t>Second level</a:t>
            </a:r>
          </a:p>
          <a:p>
            <a:pPr lvl="2"/>
            <a:r>
              <a:rPr lang="en-US" altLang="da-DK" noProof="0"/>
              <a:t>Third level</a:t>
            </a:r>
          </a:p>
          <a:p>
            <a:pPr lvl="3"/>
            <a:r>
              <a:rPr lang="en-US" altLang="da-DK" noProof="0"/>
              <a:t>Fourth level</a:t>
            </a:r>
          </a:p>
          <a:p>
            <a:pPr lvl="4"/>
            <a:r>
              <a:rPr lang="en-US" altLang="da-DK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1326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4032" r:id="rId9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06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8" orient="horz" pos="1412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104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A07520F0-B81B-B953-9F24-21F044F76E66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en-US" sz="1400" noProof="0" smtClean="0">
                <a:solidFill>
                  <a:schemeClr val="bg2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en-US" sz="1400" noProof="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3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4006" r:id="rId6"/>
    <p:sldLayoutId id="2147484005" r:id="rId7"/>
    <p:sldLayoutId id="2147483999" r:id="rId8"/>
    <p:sldLayoutId id="2147484000" r:id="rId9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0" indent="-1728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36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72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108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06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8" orient="horz" pos="1412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104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 dirty="0"/>
              <a:t>Click to add text</a:t>
            </a:r>
          </a:p>
          <a:p>
            <a:pPr lvl="1"/>
            <a:r>
              <a:rPr lang="en-US" altLang="da-DK" noProof="0" dirty="0"/>
              <a:t>Second level</a:t>
            </a:r>
          </a:p>
          <a:p>
            <a:pPr lvl="2"/>
            <a:r>
              <a:rPr lang="en-US" altLang="da-DK" noProof="0" dirty="0"/>
              <a:t>Third level</a:t>
            </a:r>
          </a:p>
          <a:p>
            <a:pPr lvl="3"/>
            <a:r>
              <a:rPr lang="en-US" altLang="da-DK" noProof="0" dirty="0"/>
              <a:t>Fourth level</a:t>
            </a:r>
          </a:p>
          <a:p>
            <a:pPr lvl="4"/>
            <a:r>
              <a:rPr lang="en-US" altLang="da-DK" noProof="0" dirty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 dirty="0"/>
              <a:t>Click to add text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accent1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842EBB-915A-1726-9640-3A709B5B6D8A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pic>
        <p:nvPicPr>
          <p:cNvPr id="4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BDB2FA02-BDCC-CDD9-3008-1CEAA0D1EB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58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7" r:id="rId2"/>
    <p:sldLayoutId id="2147483936" r:id="rId3"/>
    <p:sldLayoutId id="2147483933" r:id="rId4"/>
    <p:sldLayoutId id="2147483934" r:id="rId5"/>
    <p:sldLayoutId id="2147483935" r:id="rId6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0" indent="-1728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36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72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108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98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 dirty="0"/>
              <a:t>Click to add text</a:t>
            </a:r>
          </a:p>
          <a:p>
            <a:pPr lvl="1"/>
            <a:r>
              <a:rPr lang="en-US" altLang="da-DK" noProof="0" dirty="0"/>
              <a:t>Second level</a:t>
            </a:r>
          </a:p>
          <a:p>
            <a:pPr lvl="2"/>
            <a:r>
              <a:rPr lang="en-US" altLang="da-DK" noProof="0" dirty="0"/>
              <a:t>Third level</a:t>
            </a:r>
          </a:p>
          <a:p>
            <a:pPr lvl="3"/>
            <a:r>
              <a:rPr lang="en-US" altLang="da-DK" noProof="0" dirty="0"/>
              <a:t>Fourth level</a:t>
            </a:r>
          </a:p>
          <a:p>
            <a:pPr lvl="4"/>
            <a:r>
              <a:rPr lang="en-US" altLang="da-DK" noProof="0" dirty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</a:t>
            </a:r>
            <a:endParaRPr lang="en-US" altLang="da-DK" noProof="0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accent1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23A6F51E-2CF4-E8D7-4BF6-5FE16D0D48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742ADE-EF9C-ACC2-06F4-54A2C501EF74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accent1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31492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90" r:id="rId2"/>
    <p:sldLayoutId id="2147484002" r:id="rId3"/>
    <p:sldLayoutId id="2147483938" r:id="rId4"/>
    <p:sldLayoutId id="2147483991" r:id="rId5"/>
    <p:sldLayoutId id="2147483992" r:id="rId6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bg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0" indent="-1728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36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72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108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98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DF9E48-84FB-980A-7268-5A1A389AF3AC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 dirty="0"/>
              <a:t>Click to add text</a:t>
            </a:r>
          </a:p>
          <a:p>
            <a:pPr lvl="1"/>
            <a:r>
              <a:rPr lang="en-US" altLang="da-DK" noProof="0" dirty="0"/>
              <a:t>Second level</a:t>
            </a:r>
          </a:p>
          <a:p>
            <a:pPr lvl="2"/>
            <a:r>
              <a:rPr lang="en-US" altLang="da-DK" noProof="0" dirty="0"/>
              <a:t>Third level</a:t>
            </a:r>
          </a:p>
          <a:p>
            <a:pPr lvl="3"/>
            <a:r>
              <a:rPr lang="en-US" altLang="da-DK" noProof="0" dirty="0"/>
              <a:t>Fourth level</a:t>
            </a:r>
          </a:p>
          <a:p>
            <a:pPr lvl="4"/>
            <a:r>
              <a:rPr lang="en-US" altLang="da-DK" noProof="0" dirty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</a:t>
            </a:r>
            <a:endParaRPr lang="en-US" altLang="da-DK" noProof="0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bg2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5" name="Billede 1">
            <a:extLst>
              <a:ext uri="{FF2B5EF4-FFF2-40B4-BE49-F238E27FC236}">
                <a16:creationId xmlns:a16="http://schemas.microsoft.com/office/drawing/2014/main" id="{A6CA7458-5145-4F0F-3925-20DE752418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95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4036" r:id="rId2"/>
    <p:sldLayoutId id="2147483996" r:id="rId3"/>
    <p:sldLayoutId id="2147484003" r:id="rId4"/>
    <p:sldLayoutId id="2147483997" r:id="rId5"/>
    <p:sldLayoutId id="2147483998" r:id="rId6"/>
    <p:sldLayoutId id="2147484037" r:id="rId7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bg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-1728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Clr>
          <a:schemeClr val="accent4"/>
        </a:buClr>
        <a:buFont typeface="Ellab Sans" panose="02000503000000020004" pitchFamily="2" charset="0"/>
        <a:buChar char="•"/>
        <a:defRPr sz="2100" b="1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360000" indent="-1728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1400" b="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36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1200" b="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72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10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108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9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98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kstfelt 1">
            <a:extLst>
              <a:ext uri="{FF2B5EF4-FFF2-40B4-BE49-F238E27FC236}">
                <a16:creationId xmlns:a16="http://schemas.microsoft.com/office/drawing/2014/main" id="{71BE939C-19FF-88BB-0AE9-F252B85FE4F4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tx2"/>
                </a:solidFill>
                <a:latin typeface="Ellab Sans"/>
              </a:rPr>
              <a:pPr algn="r">
                <a:lnSpc>
                  <a:spcPts val="1600"/>
                </a:lnSpc>
              </a:pPr>
              <a:t>‹#›</a:t>
            </a:fld>
            <a:endParaRPr lang="da-DK" sz="1400" dirty="0">
              <a:solidFill>
                <a:schemeClr val="tx2"/>
              </a:solidFill>
              <a:latin typeface="Ellab Sans"/>
            </a:endParaRPr>
          </a:p>
        </p:txBody>
      </p:sp>
      <p:pic>
        <p:nvPicPr>
          <p:cNvPr id="24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1961E3A5-3DE3-9B78-2228-E483733D5C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67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7" r:id="rId3"/>
    <p:sldLayoutId id="2147484034" r:id="rId4"/>
    <p:sldLayoutId id="2147484035" r:id="rId5"/>
    <p:sldLayoutId id="2147484024" r:id="rId6"/>
    <p:sldLayoutId id="2147484009" r:id="rId7"/>
    <p:sldLayoutId id="2147484023" r:id="rId8"/>
    <p:sldLayoutId id="2147484039" r:id="rId9"/>
    <p:sldLayoutId id="2147484008" r:id="rId10"/>
    <p:sldLayoutId id="2147484021" r:id="rId11"/>
    <p:sldLayoutId id="2147484030" r:id="rId12"/>
    <p:sldLayoutId id="2147484038" r:id="rId13"/>
    <p:sldLayoutId id="2147484022" r:id="rId14"/>
    <p:sldLayoutId id="214748403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25.png"/><Relationship Id="rId4" Type="http://schemas.openxmlformats.org/officeDocument/2006/relationships/hyperlink" Target="https://youtu.be/A6aL57DO4f4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26.png"/><Relationship Id="rId7" Type="http://schemas.openxmlformats.org/officeDocument/2006/relationships/image" Target="../media/image2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8.wdp"/><Relationship Id="rId5" Type="http://schemas.openxmlformats.org/officeDocument/2006/relationships/image" Target="../media/image227.png"/><Relationship Id="rId10" Type="http://schemas.openxmlformats.org/officeDocument/2006/relationships/image" Target="../media/image3.png"/><Relationship Id="rId4" Type="http://schemas.microsoft.com/office/2007/relationships/hdphoto" Target="../media/hdphoto7.wdp"/><Relationship Id="rId9" Type="http://schemas.openxmlformats.org/officeDocument/2006/relationships/image" Target="../media/image22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24FB46-62A9-68CB-B1D5-891904EEB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DD267F-1701-CFF9-ED4D-1AC8147AC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785" y="528841"/>
            <a:ext cx="3721764" cy="396948"/>
          </a:xfrm>
        </p:spPr>
        <p:txBody>
          <a:bodyPr/>
          <a:lstStyle/>
          <a:p>
            <a:r>
              <a:rPr lang="en-GB" sz="4400" dirty="0" err="1">
                <a:solidFill>
                  <a:schemeClr val="bg1"/>
                </a:solidFill>
                <a:ea typeface="Verdana" panose="020B0604030504040204" pitchFamily="34" charset="0"/>
              </a:rPr>
              <a:t>SteriSense</a:t>
            </a:r>
            <a:r>
              <a:rPr lang="en-GB" sz="4400" baseline="30000" dirty="0">
                <a:solidFill>
                  <a:schemeClr val="bg1"/>
                </a:solidFill>
                <a:ea typeface="Verdana" panose="020B0604030504040204" pitchFamily="34" charset="0"/>
              </a:rPr>
              <a:t>®</a:t>
            </a:r>
            <a:endParaRPr lang="en-US" sz="4400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92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0AD5F-4537-C428-C21A-19FB2AE25E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343253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5E1B7-EF88-8A87-C45D-0E3A036F6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E995A-B348-3D16-0348-3A759C2C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0"/>
            <a:ext cx="7825812" cy="365125"/>
          </a:xfrm>
        </p:spPr>
        <p:txBody>
          <a:bodyPr/>
          <a:lstStyle/>
          <a:p>
            <a:r>
              <a:rPr lang="en-US" dirty="0"/>
              <a:t>Introducing the Bowie Dick Sensor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09C2E83-1787-3BD7-B50A-CBA25080C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3094" y="2133599"/>
            <a:ext cx="7825812" cy="4252625"/>
          </a:xfrm>
          <a:prstGeom prst="rect">
            <a:avLst/>
          </a:prstGeom>
        </p:spPr>
      </p:pic>
      <p:pic>
        <p:nvPicPr>
          <p:cNvPr id="4" name="Picture 16" descr="Billedresultat for video play logo">
            <a:hlinkClick r:id="rId4"/>
            <a:extLst>
              <a:ext uri="{FF2B5EF4-FFF2-40B4-BE49-F238E27FC236}">
                <a16:creationId xmlns:a16="http://schemas.microsoft.com/office/drawing/2014/main" id="{93BD0D81-64C1-17D5-E003-4D7DE5FBF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360" y="3429000"/>
            <a:ext cx="1630680" cy="163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290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5DCE8-30BD-6CE2-F058-FD9485C9A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5E472B3E-F096-91C3-C9CA-92D8E64C73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71B427-FB7E-B3B7-E560-F2073AE45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11485562" cy="289307"/>
          </a:xfrm>
        </p:spPr>
        <p:txBody>
          <a:bodyPr/>
          <a:lstStyle/>
          <a:p>
            <a:r>
              <a:rPr lang="en-US" dirty="0"/>
              <a:t>The Ultimate Electronic Bowie Dick Test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4851E2-D7F1-8688-AA2C-C0D709A10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Key Advantages of </a:t>
            </a:r>
            <a:r>
              <a:rPr lang="en-GB" dirty="0" err="1">
                <a:solidFill>
                  <a:schemeClr val="accent1"/>
                </a:solidFill>
              </a:rPr>
              <a:t>SteriSense</a:t>
            </a:r>
            <a:r>
              <a:rPr lang="en-GB" baseline="30000" dirty="0">
                <a:solidFill>
                  <a:schemeClr val="accent1"/>
                </a:solidFill>
              </a:rPr>
              <a:t>®</a:t>
            </a:r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CEA17AC-7678-2A93-4295-D393E5692B82}"/>
              </a:ext>
            </a:extLst>
          </p:cNvPr>
          <p:cNvSpPr txBox="1"/>
          <p:nvPr/>
        </p:nvSpPr>
        <p:spPr>
          <a:xfrm>
            <a:off x="381000" y="381000"/>
            <a:ext cx="0" cy="0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none" rtlCol="0" anchor="ctr" anchorCtr="0">
            <a:noAutofit/>
          </a:bodyPr>
          <a:lstStyle/>
          <a:p>
            <a:pPr algn="l"/>
            <a:endParaRPr lang="es-E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4DDE218-E6D8-10A4-6AE5-A243F556B468}"/>
              </a:ext>
            </a:extLst>
          </p:cNvPr>
          <p:cNvSpPr txBox="1"/>
          <p:nvPr/>
        </p:nvSpPr>
        <p:spPr>
          <a:xfrm>
            <a:off x="6156251" y="3848986"/>
            <a:ext cx="0" cy="0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none" rtlCol="0" anchor="ctr" anchorCtr="0">
            <a:noAutofit/>
          </a:bodyPr>
          <a:lstStyle/>
          <a:p>
            <a:pPr algn="l"/>
            <a:endParaRPr lang="es-E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9" name="Rectangle: Rounded Corners 3">
            <a:extLst>
              <a:ext uri="{FF2B5EF4-FFF2-40B4-BE49-F238E27FC236}">
                <a16:creationId xmlns:a16="http://schemas.microsoft.com/office/drawing/2014/main" id="{26810FF1-4E86-E373-7E20-C36BA94CF7E2}"/>
              </a:ext>
            </a:extLst>
          </p:cNvPr>
          <p:cNvSpPr/>
          <p:nvPr/>
        </p:nvSpPr>
        <p:spPr>
          <a:xfrm>
            <a:off x="334961" y="2247395"/>
            <a:ext cx="2656401" cy="1197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7000">
                <a:schemeClr val="accent1">
                  <a:alpha val="49000"/>
                </a:schemeClr>
              </a:gs>
            </a:gsLst>
            <a:lin ang="2700000" scaled="0"/>
          </a:gradFill>
          <a:ln w="12700">
            <a:gradFill>
              <a:gsLst>
                <a:gs pos="32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en-US" sz="1600" dirty="0"/>
              <a:t>Accurate Electronic Bowie Dick Test</a:t>
            </a:r>
          </a:p>
        </p:txBody>
      </p:sp>
      <p:sp>
        <p:nvSpPr>
          <p:cNvPr id="33" name="Rectangle: Rounded Corners 3">
            <a:extLst>
              <a:ext uri="{FF2B5EF4-FFF2-40B4-BE49-F238E27FC236}">
                <a16:creationId xmlns:a16="http://schemas.microsoft.com/office/drawing/2014/main" id="{B2391449-2307-D252-0017-89D8F41B98C7}"/>
              </a:ext>
            </a:extLst>
          </p:cNvPr>
          <p:cNvSpPr/>
          <p:nvPr/>
        </p:nvSpPr>
        <p:spPr>
          <a:xfrm>
            <a:off x="3152956" y="2232001"/>
            <a:ext cx="1759652" cy="1212394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7000">
                <a:schemeClr val="accent1">
                  <a:alpha val="49000"/>
                </a:schemeClr>
              </a:gs>
            </a:gsLst>
            <a:lin ang="2700000" scaled="0"/>
          </a:gradFill>
          <a:ln w="12700">
            <a:gradFill>
              <a:gsLst>
                <a:gs pos="32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en-US" sz="1600" dirty="0"/>
              <a:t>Reliable and cost efficient</a:t>
            </a:r>
          </a:p>
        </p:txBody>
      </p:sp>
      <p:sp>
        <p:nvSpPr>
          <p:cNvPr id="36" name="Rectangle: Rounded Corners 3">
            <a:extLst>
              <a:ext uri="{FF2B5EF4-FFF2-40B4-BE49-F238E27FC236}">
                <a16:creationId xmlns:a16="http://schemas.microsoft.com/office/drawing/2014/main" id="{4CA36ADF-A69A-5A16-FA38-2716EE87B067}"/>
              </a:ext>
            </a:extLst>
          </p:cNvPr>
          <p:cNvSpPr/>
          <p:nvPr/>
        </p:nvSpPr>
        <p:spPr>
          <a:xfrm>
            <a:off x="5074201" y="2232001"/>
            <a:ext cx="2062579" cy="1197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7000">
                <a:schemeClr val="accent1">
                  <a:alpha val="49000"/>
                </a:schemeClr>
              </a:gs>
            </a:gsLst>
            <a:lin ang="2700000" scaled="0"/>
          </a:gradFill>
          <a:ln w="12700">
            <a:gradFill>
              <a:gsLst>
                <a:gs pos="32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en-US" sz="1600" dirty="0"/>
              <a:t>Very compact size</a:t>
            </a:r>
          </a:p>
        </p:txBody>
      </p:sp>
      <p:sp>
        <p:nvSpPr>
          <p:cNvPr id="38" name="Rectangle: Rounded Corners 3">
            <a:extLst>
              <a:ext uri="{FF2B5EF4-FFF2-40B4-BE49-F238E27FC236}">
                <a16:creationId xmlns:a16="http://schemas.microsoft.com/office/drawing/2014/main" id="{AD019A84-50A7-DE64-51BA-96CD5F59B96A}"/>
              </a:ext>
            </a:extLst>
          </p:cNvPr>
          <p:cNvSpPr/>
          <p:nvPr/>
        </p:nvSpPr>
        <p:spPr>
          <a:xfrm>
            <a:off x="334962" y="3582336"/>
            <a:ext cx="2103438" cy="1197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7000">
                <a:schemeClr val="accent1">
                  <a:alpha val="49000"/>
                </a:schemeClr>
              </a:gs>
            </a:gsLst>
            <a:lin ang="2700000" scaled="0"/>
          </a:gradFill>
          <a:ln w="12700">
            <a:gradFill>
              <a:gsLst>
                <a:gs pos="32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en-US" sz="1600" dirty="0"/>
              <a:t>User-friendly and intuitive software</a:t>
            </a:r>
          </a:p>
        </p:txBody>
      </p:sp>
      <p:sp>
        <p:nvSpPr>
          <p:cNvPr id="40" name="Rectangle: Rounded Corners 3">
            <a:extLst>
              <a:ext uri="{FF2B5EF4-FFF2-40B4-BE49-F238E27FC236}">
                <a16:creationId xmlns:a16="http://schemas.microsoft.com/office/drawing/2014/main" id="{C4DE6413-A1A2-ED64-94F7-4ECEEFD98D8C}"/>
              </a:ext>
            </a:extLst>
          </p:cNvPr>
          <p:cNvSpPr/>
          <p:nvPr/>
        </p:nvSpPr>
        <p:spPr>
          <a:xfrm>
            <a:off x="2559776" y="3582336"/>
            <a:ext cx="2865438" cy="1197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7000">
                <a:schemeClr val="accent1">
                  <a:alpha val="49000"/>
                </a:schemeClr>
              </a:gs>
            </a:gsLst>
            <a:lin ang="2700000" scaled="0"/>
          </a:gradFill>
          <a:ln w="12700">
            <a:gradFill>
              <a:gsLst>
                <a:gs pos="32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en-US" sz="1600" dirty="0"/>
              <a:t>Eliminates guesswork </a:t>
            </a:r>
            <a:br>
              <a:rPr lang="en-US" sz="1600" dirty="0"/>
            </a:br>
            <a:r>
              <a:rPr lang="en-US" sz="1600" dirty="0"/>
              <a:t>and provides and </a:t>
            </a:r>
            <a:r>
              <a:rPr lang="en-US" sz="1600" u="sng" dirty="0"/>
              <a:t>objective</a:t>
            </a:r>
            <a:r>
              <a:rPr lang="en-US" sz="1600" dirty="0"/>
              <a:t> result</a:t>
            </a:r>
          </a:p>
        </p:txBody>
      </p:sp>
      <p:sp>
        <p:nvSpPr>
          <p:cNvPr id="42" name="Rectangle: Rounded Corners 3">
            <a:extLst>
              <a:ext uri="{FF2B5EF4-FFF2-40B4-BE49-F238E27FC236}">
                <a16:creationId xmlns:a16="http://schemas.microsoft.com/office/drawing/2014/main" id="{21078BCD-3462-D4D2-666A-2D9876FA605C}"/>
              </a:ext>
            </a:extLst>
          </p:cNvPr>
          <p:cNvSpPr/>
          <p:nvPr/>
        </p:nvSpPr>
        <p:spPr>
          <a:xfrm>
            <a:off x="5546590" y="3582336"/>
            <a:ext cx="2324913" cy="1197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7000">
                <a:schemeClr val="accent1">
                  <a:alpha val="49000"/>
                </a:schemeClr>
              </a:gs>
            </a:gsLst>
            <a:lin ang="2700000" scaled="0"/>
          </a:gradFill>
          <a:ln w="12700">
            <a:gradFill>
              <a:gsLst>
                <a:gs pos="32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en-US" sz="1600" dirty="0"/>
              <a:t>Replaceable PCD to run several cycles in a sequence</a:t>
            </a:r>
          </a:p>
        </p:txBody>
      </p:sp>
      <p:sp>
        <p:nvSpPr>
          <p:cNvPr id="43" name="Rectangle: Rounded Corners 3">
            <a:extLst>
              <a:ext uri="{FF2B5EF4-FFF2-40B4-BE49-F238E27FC236}">
                <a16:creationId xmlns:a16="http://schemas.microsoft.com/office/drawing/2014/main" id="{73256878-272D-ABEB-2493-65DD406E021C}"/>
              </a:ext>
            </a:extLst>
          </p:cNvPr>
          <p:cNvSpPr/>
          <p:nvPr/>
        </p:nvSpPr>
        <p:spPr>
          <a:xfrm>
            <a:off x="334963" y="4932671"/>
            <a:ext cx="4037340" cy="1197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7000">
                <a:schemeClr val="accent1">
                  <a:alpha val="49000"/>
                </a:schemeClr>
              </a:gs>
            </a:gsLst>
            <a:lin ang="2700000" scaled="0"/>
          </a:gradFill>
          <a:ln w="12700">
            <a:gradFill>
              <a:gsLst>
                <a:gs pos="32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en-GB" sz="1600" dirty="0"/>
              <a:t>Verification of critical sterilization parameters beyond traditional methods</a:t>
            </a:r>
          </a:p>
        </p:txBody>
      </p:sp>
      <p:sp>
        <p:nvSpPr>
          <p:cNvPr id="45" name="Rectangle: Rounded Corners 3">
            <a:extLst>
              <a:ext uri="{FF2B5EF4-FFF2-40B4-BE49-F238E27FC236}">
                <a16:creationId xmlns:a16="http://schemas.microsoft.com/office/drawing/2014/main" id="{40F718AD-625E-ED45-F516-8BF777B7AEC4}"/>
              </a:ext>
            </a:extLst>
          </p:cNvPr>
          <p:cNvSpPr/>
          <p:nvPr/>
        </p:nvSpPr>
        <p:spPr>
          <a:xfrm>
            <a:off x="4450739" y="4932671"/>
            <a:ext cx="2897335" cy="1197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7000">
                <a:schemeClr val="accent1">
                  <a:alpha val="49000"/>
                </a:schemeClr>
              </a:gs>
            </a:gsLst>
            <a:lin ang="2700000" scaled="0"/>
          </a:gradFill>
          <a:ln w="12700">
            <a:gradFill>
              <a:gsLst>
                <a:gs pos="32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en-GB" sz="1600" dirty="0"/>
              <a:t>Up to 1,000 test cycles between each calibration</a:t>
            </a:r>
            <a:endParaRPr lang="en-US" sz="1600" dirty="0"/>
          </a:p>
        </p:txBody>
      </p:sp>
      <p:pic>
        <p:nvPicPr>
          <p:cNvPr id="48" name="Picture 10">
            <a:extLst>
              <a:ext uri="{FF2B5EF4-FFF2-40B4-BE49-F238E27FC236}">
                <a16:creationId xmlns:a16="http://schemas.microsoft.com/office/drawing/2014/main" id="{08566F90-87D3-3D14-6DA0-DF154F7212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8734" t="28315" r="19827" b="125"/>
          <a:stretch>
            <a:fillRect/>
          </a:stretch>
        </p:blipFill>
        <p:spPr>
          <a:xfrm>
            <a:off x="8154661" y="0"/>
            <a:ext cx="4037339" cy="2915552"/>
          </a:xfrm>
          <a:prstGeom prst="rect">
            <a:avLst/>
          </a:prstGeom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id="{6F92AF65-F876-1EEC-F01A-EF92B42A13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" r="467"/>
          <a:stretch/>
        </p:blipFill>
        <p:spPr>
          <a:xfrm>
            <a:off x="8154661" y="2915552"/>
            <a:ext cx="4037339" cy="2087142"/>
          </a:xfrm>
          <a:prstGeom prst="rect">
            <a:avLst/>
          </a:prstGeom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78E1BB61-FA06-7F05-FAA2-D149233889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8115" r="18114" b="12171"/>
          <a:stretch>
            <a:fillRect/>
          </a:stretch>
        </p:blipFill>
        <p:spPr>
          <a:xfrm>
            <a:off x="8154660" y="5002694"/>
            <a:ext cx="4042026" cy="1855306"/>
          </a:xfrm>
          <a:prstGeom prst="rect">
            <a:avLst/>
          </a:prstGeom>
        </p:spPr>
      </p:pic>
      <p:pic>
        <p:nvPicPr>
          <p:cNvPr id="51" name="Picture 2" descr="Image result for patent pending">
            <a:extLst>
              <a:ext uri="{FF2B5EF4-FFF2-40B4-BE49-F238E27FC236}">
                <a16:creationId xmlns:a16="http://schemas.microsoft.com/office/drawing/2014/main" id="{B753B26E-F96D-7945-ECF0-79410825C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209" y="5930347"/>
            <a:ext cx="1076271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3">
            <a:extLst>
              <a:ext uri="{FF2B5EF4-FFF2-40B4-BE49-F238E27FC236}">
                <a16:creationId xmlns:a16="http://schemas.microsoft.com/office/drawing/2014/main" id="{C475B72B-CDD2-E40A-07FB-4179FB0E47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872" y="192680"/>
            <a:ext cx="550971" cy="29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16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429A5-BF46-05D7-28B0-BC662C620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2541-64ED-4820-FC6F-F93A7795C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83595"/>
            <a:ext cx="11497038" cy="894465"/>
          </a:xfrm>
        </p:spPr>
        <p:txBody>
          <a:bodyPr/>
          <a:lstStyle/>
          <a:p>
            <a:r>
              <a:rPr lang="en-GB" dirty="0"/>
              <a:t>Why use </a:t>
            </a:r>
            <a:r>
              <a:rPr lang="en-GB" dirty="0" err="1">
                <a:solidFill>
                  <a:schemeClr val="accent1"/>
                </a:solidFill>
              </a:rPr>
              <a:t>SteriSense</a:t>
            </a:r>
            <a:r>
              <a:rPr lang="en-GB" baseline="30000" dirty="0">
                <a:solidFill>
                  <a:schemeClr val="accent1"/>
                </a:solidFill>
              </a:rPr>
              <a:t>®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br>
              <a:rPr lang="en-GB" dirty="0"/>
            </a:br>
            <a:r>
              <a:rPr lang="en-GB" dirty="0"/>
              <a:t>Instead of Traditional Indicators?</a:t>
            </a:r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A91E958-4E96-F838-80F6-21AA6B4C1220}"/>
              </a:ext>
            </a:extLst>
          </p:cNvPr>
          <p:cNvSpPr txBox="1"/>
          <p:nvPr/>
        </p:nvSpPr>
        <p:spPr>
          <a:xfrm>
            <a:off x="381000" y="381000"/>
            <a:ext cx="0" cy="0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none" rtlCol="0" anchor="ctr" anchorCtr="0">
            <a:noAutofit/>
          </a:bodyPr>
          <a:lstStyle/>
          <a:p>
            <a:pPr algn="l"/>
            <a:endParaRPr lang="es-E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C7E438D-D862-BAEA-1379-310F7F90FAE0}"/>
              </a:ext>
            </a:extLst>
          </p:cNvPr>
          <p:cNvSpPr txBox="1"/>
          <p:nvPr/>
        </p:nvSpPr>
        <p:spPr>
          <a:xfrm>
            <a:off x="6156251" y="3848986"/>
            <a:ext cx="0" cy="0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none" rtlCol="0" anchor="ctr" anchorCtr="0">
            <a:noAutofit/>
          </a:bodyPr>
          <a:lstStyle/>
          <a:p>
            <a:pPr algn="l"/>
            <a:endParaRPr lang="es-E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DA69373E-B1FF-65B0-1319-96AA9EA1BEF5}"/>
              </a:ext>
            </a:extLst>
          </p:cNvPr>
          <p:cNvSpPr txBox="1">
            <a:spLocks/>
          </p:cNvSpPr>
          <p:nvPr/>
        </p:nvSpPr>
        <p:spPr bwMode="auto">
          <a:xfrm>
            <a:off x="371474" y="1986006"/>
            <a:ext cx="4945647" cy="562527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GB" dirty="0" err="1"/>
              <a:t>SteriSense</a:t>
            </a:r>
            <a:r>
              <a:rPr lang="en-GB" dirty="0"/>
              <a:t> provides a much </a:t>
            </a:r>
            <a:r>
              <a:rPr lang="en-GB" b="1" dirty="0"/>
              <a:t>more in-depth verification</a:t>
            </a:r>
            <a:r>
              <a:rPr lang="en-GB" dirty="0"/>
              <a:t> of critical sterilization parameters, eliminating any guess work.</a:t>
            </a:r>
            <a:endParaRPr lang="en-US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12F33950-9499-9CC0-CFA6-50224EF9D326}"/>
              </a:ext>
            </a:extLst>
          </p:cNvPr>
          <p:cNvCxnSpPr>
            <a:cxnSpLocks/>
          </p:cNvCxnSpPr>
          <p:nvPr/>
        </p:nvCxnSpPr>
        <p:spPr>
          <a:xfrm>
            <a:off x="360000" y="2717892"/>
            <a:ext cx="4945647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A232E673-5973-EC08-33B8-47317F3550BB}"/>
              </a:ext>
            </a:extLst>
          </p:cNvPr>
          <p:cNvSpPr txBox="1">
            <a:spLocks/>
          </p:cNvSpPr>
          <p:nvPr/>
        </p:nvSpPr>
        <p:spPr bwMode="auto">
          <a:xfrm>
            <a:off x="371474" y="2878638"/>
            <a:ext cx="4945647" cy="677070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Software also </a:t>
            </a:r>
            <a:r>
              <a:rPr lang="en-GB" b="1" dirty="0"/>
              <a:t>automatically generates </a:t>
            </a:r>
            <a:r>
              <a:rPr lang="en-GB" dirty="0"/>
              <a:t>and stores printable reports, ensuring electronic documentation of the process. 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95A9C82E-C22A-3E95-99DE-FADB17D518F1}"/>
              </a:ext>
            </a:extLst>
          </p:cNvPr>
          <p:cNvCxnSpPr>
            <a:cxnSpLocks/>
          </p:cNvCxnSpPr>
          <p:nvPr/>
        </p:nvCxnSpPr>
        <p:spPr>
          <a:xfrm>
            <a:off x="360000" y="3675839"/>
            <a:ext cx="4945647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1E7C9D18-119E-F238-8DD7-4DF25CC80B9D}"/>
              </a:ext>
            </a:extLst>
          </p:cNvPr>
          <p:cNvSpPr txBox="1">
            <a:spLocks/>
          </p:cNvSpPr>
          <p:nvPr/>
        </p:nvSpPr>
        <p:spPr bwMode="auto">
          <a:xfrm>
            <a:off x="371474" y="3869238"/>
            <a:ext cx="4945647" cy="677070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 summary, by using </a:t>
            </a:r>
            <a:r>
              <a:rPr lang="en-GB" dirty="0" err="1"/>
              <a:t>SteriSense</a:t>
            </a:r>
            <a:r>
              <a:rPr lang="en-GB" dirty="0"/>
              <a:t> you gain the following advantages compared to chemical or biological indicators:</a:t>
            </a:r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F2584B13-4848-9802-1221-0D64C9369139}"/>
              </a:ext>
            </a:extLst>
          </p:cNvPr>
          <p:cNvSpPr txBox="1">
            <a:spLocks/>
          </p:cNvSpPr>
          <p:nvPr/>
        </p:nvSpPr>
        <p:spPr bwMode="auto">
          <a:xfrm>
            <a:off x="371474" y="4674781"/>
            <a:ext cx="2486609" cy="1308770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lnSpc>
                <a:spcPct val="100000"/>
              </a:lnSpc>
              <a:buNone/>
            </a:pPr>
            <a:r>
              <a:rPr lang="en-GB" sz="1000" dirty="0"/>
              <a:t>Economically efficient with high test volumes.</a:t>
            </a:r>
          </a:p>
          <a:p>
            <a:pPr lvl="1" indent="0">
              <a:lnSpc>
                <a:spcPct val="100000"/>
              </a:lnSpc>
              <a:buNone/>
            </a:pPr>
            <a:r>
              <a:rPr lang="en-GB" sz="1000" dirty="0"/>
              <a:t>Improved safety - objective results that eliminate the risk of false or grey zone readings.</a:t>
            </a:r>
          </a:p>
        </p:txBody>
      </p:sp>
      <p:sp>
        <p:nvSpPr>
          <p:cNvPr id="34" name="Content Placeholder 6">
            <a:extLst>
              <a:ext uri="{FF2B5EF4-FFF2-40B4-BE49-F238E27FC236}">
                <a16:creationId xmlns:a16="http://schemas.microsoft.com/office/drawing/2014/main" id="{A2E861F9-ABB2-9026-7198-FE032CB3AABC}"/>
              </a:ext>
            </a:extLst>
          </p:cNvPr>
          <p:cNvSpPr txBox="1">
            <a:spLocks/>
          </p:cNvSpPr>
          <p:nvPr/>
        </p:nvSpPr>
        <p:spPr bwMode="auto">
          <a:xfrm>
            <a:off x="2981509" y="4674780"/>
            <a:ext cx="2486609" cy="1956833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lnSpc>
                <a:spcPct val="100000"/>
              </a:lnSpc>
              <a:buNone/>
            </a:pPr>
            <a:r>
              <a:rPr lang="en-GB" sz="1000" dirty="0"/>
              <a:t>Additional critical information - checks performed according to ISO 17665. </a:t>
            </a:r>
          </a:p>
          <a:p>
            <a:pPr lvl="1" indent="0">
              <a:lnSpc>
                <a:spcPct val="100000"/>
              </a:lnSpc>
              <a:buNone/>
            </a:pPr>
            <a:r>
              <a:rPr lang="en-GB" sz="1000" dirty="0"/>
              <a:t>Easy to store, retrieve and compare the data from a database - convenient and safe method that eliminates the need for guessing.</a:t>
            </a:r>
          </a:p>
          <a:p>
            <a:pPr lvl="1" indent="0">
              <a:lnSpc>
                <a:spcPct val="100000"/>
              </a:lnSpc>
              <a:buNone/>
            </a:pPr>
            <a:r>
              <a:rPr lang="en-GB" sz="1000" dirty="0"/>
              <a:t>Time stamps included to increase reliability.</a:t>
            </a:r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3E726A67-FF28-9CB7-6C98-0301462E1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928" y="1986006"/>
            <a:ext cx="4688797" cy="6602872"/>
          </a:xfrm>
          <a:prstGeom prst="rect">
            <a:avLst/>
          </a:prstGeom>
          <a:ln>
            <a:noFill/>
          </a:ln>
          <a:effectLst>
            <a:outerShdw blurRad="693950" dist="50800" dir="5400000" algn="ctr" rotWithShape="0">
              <a:srgbClr val="000000">
                <a:alpha val="16000"/>
              </a:srgb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945099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F3AE4-C052-5725-4BC1-144C3C358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F79D933D-C653-3F08-451B-62EADF698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1242546" y="1908761"/>
            <a:ext cx="3288674" cy="47835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EE7CD3-4B06-4E69-4401-EA030E058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83595"/>
            <a:ext cx="5987534" cy="1347046"/>
          </a:xfrm>
        </p:spPr>
        <p:txBody>
          <a:bodyPr/>
          <a:lstStyle/>
          <a:p>
            <a:r>
              <a:rPr lang="en-GB" dirty="0"/>
              <a:t>Why use </a:t>
            </a:r>
            <a:r>
              <a:rPr lang="en-GB" dirty="0" err="1">
                <a:solidFill>
                  <a:schemeClr val="accent1"/>
                </a:solidFill>
              </a:rPr>
              <a:t>SteriSense</a:t>
            </a:r>
            <a:r>
              <a:rPr lang="en-GB" baseline="30000" dirty="0">
                <a:solidFill>
                  <a:schemeClr val="accent1"/>
                </a:solidFill>
              </a:rPr>
              <a:t>®</a:t>
            </a:r>
            <a:br>
              <a:rPr lang="en-GB" dirty="0"/>
            </a:br>
            <a:r>
              <a:rPr lang="en-GB" dirty="0"/>
              <a:t>Instead of Other Electronic </a:t>
            </a:r>
            <a:br>
              <a:rPr lang="en-GB" dirty="0"/>
            </a:br>
            <a:r>
              <a:rPr lang="en-GB" dirty="0"/>
              <a:t>Bowie Dick Test Devices? </a:t>
            </a:r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37C7A1-80A5-6AAA-5F20-B66EE38C9CEF}"/>
              </a:ext>
            </a:extLst>
          </p:cNvPr>
          <p:cNvSpPr txBox="1"/>
          <p:nvPr/>
        </p:nvSpPr>
        <p:spPr>
          <a:xfrm>
            <a:off x="381000" y="381000"/>
            <a:ext cx="0" cy="0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none" rtlCol="0" anchor="ctr" anchorCtr="0">
            <a:noAutofit/>
          </a:bodyPr>
          <a:lstStyle/>
          <a:p>
            <a:pPr algn="l"/>
            <a:endParaRPr lang="es-E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DBCF156-0E01-9942-BB95-306B940B4DEB}"/>
              </a:ext>
            </a:extLst>
          </p:cNvPr>
          <p:cNvSpPr txBox="1"/>
          <p:nvPr/>
        </p:nvSpPr>
        <p:spPr>
          <a:xfrm>
            <a:off x="12379498" y="3848986"/>
            <a:ext cx="0" cy="0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none" rtlCol="0" anchor="ctr" anchorCtr="0">
            <a:noAutofit/>
          </a:bodyPr>
          <a:lstStyle/>
          <a:p>
            <a:pPr algn="l"/>
            <a:endParaRPr lang="es-E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CDA32D7F-4613-9110-2F75-C30FFC45979D}"/>
              </a:ext>
            </a:extLst>
          </p:cNvPr>
          <p:cNvSpPr txBox="1">
            <a:spLocks/>
          </p:cNvSpPr>
          <p:nvPr/>
        </p:nvSpPr>
        <p:spPr bwMode="auto">
          <a:xfrm>
            <a:off x="6594721" y="1643475"/>
            <a:ext cx="4945647" cy="418356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SteriSense</a:t>
            </a:r>
            <a:r>
              <a:rPr lang="en-GB" dirty="0"/>
              <a:t> is by far the </a:t>
            </a:r>
            <a:r>
              <a:rPr lang="en-GB" b="1" dirty="0"/>
              <a:t>most compact</a:t>
            </a:r>
            <a:r>
              <a:rPr lang="en-GB" dirty="0"/>
              <a:t> Electronic Bowie Dick Test on the market.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38945A7B-34A3-6D12-8F3B-2202812E0ED2}"/>
              </a:ext>
            </a:extLst>
          </p:cNvPr>
          <p:cNvCxnSpPr>
            <a:cxnSpLocks/>
          </p:cNvCxnSpPr>
          <p:nvPr/>
        </p:nvCxnSpPr>
        <p:spPr>
          <a:xfrm>
            <a:off x="6583247" y="2206684"/>
            <a:ext cx="4945647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92E4D083-26F1-3443-FF0E-9B2ABD68E388}"/>
              </a:ext>
            </a:extLst>
          </p:cNvPr>
          <p:cNvSpPr txBox="1">
            <a:spLocks/>
          </p:cNvSpPr>
          <p:nvPr/>
        </p:nvSpPr>
        <p:spPr bwMode="auto">
          <a:xfrm>
            <a:off x="6594721" y="2367619"/>
            <a:ext cx="4945647" cy="820833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Process Challenge Device (PCD) has the unique feature of being </a:t>
            </a:r>
            <a:r>
              <a:rPr lang="en-GB" b="1" dirty="0"/>
              <a:t>replaceable</a:t>
            </a:r>
            <a:r>
              <a:rPr lang="en-GB" dirty="0"/>
              <a:t>, which allows the user to run </a:t>
            </a:r>
            <a:r>
              <a:rPr lang="en-GB" b="1" dirty="0"/>
              <a:t>several test cycles </a:t>
            </a:r>
            <a:r>
              <a:rPr lang="en-GB" dirty="0"/>
              <a:t>in a sequence with very limited need for cooling. 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8AA95A50-2854-0459-7ECA-991A34FC9467}"/>
              </a:ext>
            </a:extLst>
          </p:cNvPr>
          <p:cNvCxnSpPr>
            <a:cxnSpLocks/>
          </p:cNvCxnSpPr>
          <p:nvPr/>
        </p:nvCxnSpPr>
        <p:spPr>
          <a:xfrm>
            <a:off x="6583247" y="3306673"/>
            <a:ext cx="4945647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23192674-31FA-0D2E-26CF-328261BF38DF}"/>
              </a:ext>
            </a:extLst>
          </p:cNvPr>
          <p:cNvSpPr txBox="1">
            <a:spLocks/>
          </p:cNvSpPr>
          <p:nvPr/>
        </p:nvSpPr>
        <p:spPr bwMode="auto">
          <a:xfrm>
            <a:off x="6594721" y="3465270"/>
            <a:ext cx="4945647" cy="471938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This reduces the amount of time and investments spent on unnecessary backup devices.</a:t>
            </a:r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044B70D1-40DD-B9B4-A4C0-D1E5F84AEB30}"/>
              </a:ext>
            </a:extLst>
          </p:cNvPr>
          <p:cNvSpPr txBox="1">
            <a:spLocks/>
          </p:cNvSpPr>
          <p:nvPr/>
        </p:nvSpPr>
        <p:spPr bwMode="auto">
          <a:xfrm>
            <a:off x="6096001" y="5606915"/>
            <a:ext cx="2515339" cy="764162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9275" lvl="1" indent="0">
              <a:spcAft>
                <a:spcPts val="0"/>
              </a:spcAft>
              <a:buNone/>
            </a:pPr>
            <a:r>
              <a:rPr lang="en-US" sz="1000" dirty="0"/>
              <a:t>Ultra-compact size </a:t>
            </a:r>
          </a:p>
          <a:p>
            <a:pPr marL="549275" lvl="1" indent="0">
              <a:spcAft>
                <a:spcPts val="0"/>
              </a:spcAft>
              <a:buNone/>
            </a:pPr>
            <a:r>
              <a:rPr lang="en-US" sz="1000" dirty="0"/>
              <a:t>Highly user-friendly software </a:t>
            </a:r>
          </a:p>
          <a:p>
            <a:pPr marL="549275" lvl="1" indent="0">
              <a:spcAft>
                <a:spcPts val="0"/>
              </a:spcAft>
              <a:buNone/>
            </a:pPr>
            <a:r>
              <a:rPr lang="en-US" sz="1000" dirty="0"/>
              <a:t>Advanced sterilization analysis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AF8CE4FA-CDB0-EB1A-D04C-39501A4DFD12}"/>
              </a:ext>
            </a:extLst>
          </p:cNvPr>
          <p:cNvCxnSpPr>
            <a:cxnSpLocks/>
          </p:cNvCxnSpPr>
          <p:nvPr/>
        </p:nvCxnSpPr>
        <p:spPr>
          <a:xfrm>
            <a:off x="6583247" y="4016886"/>
            <a:ext cx="4945647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8250069-7398-C138-02CD-C5889E0F1913}"/>
              </a:ext>
            </a:extLst>
          </p:cNvPr>
          <p:cNvSpPr txBox="1">
            <a:spLocks/>
          </p:cNvSpPr>
          <p:nvPr/>
        </p:nvSpPr>
        <p:spPr bwMode="auto">
          <a:xfrm>
            <a:off x="6594721" y="4166606"/>
            <a:ext cx="4945647" cy="233331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replaceable PCD feature is </a:t>
            </a:r>
            <a:r>
              <a:rPr lang="en-GB" b="1" dirty="0"/>
              <a:t>patent pending</a:t>
            </a:r>
            <a:r>
              <a:rPr lang="en-GB" dirty="0"/>
              <a:t>.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AA6B4D1B-0768-DB93-06CA-F5E28842F7D2}"/>
              </a:ext>
            </a:extLst>
          </p:cNvPr>
          <p:cNvCxnSpPr>
            <a:cxnSpLocks/>
          </p:cNvCxnSpPr>
          <p:nvPr/>
        </p:nvCxnSpPr>
        <p:spPr>
          <a:xfrm>
            <a:off x="6583247" y="4514036"/>
            <a:ext cx="4945647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B990AEA-9460-C9D8-BD10-16337C387BFF}"/>
              </a:ext>
            </a:extLst>
          </p:cNvPr>
          <p:cNvSpPr txBox="1">
            <a:spLocks/>
          </p:cNvSpPr>
          <p:nvPr/>
        </p:nvSpPr>
        <p:spPr bwMode="auto">
          <a:xfrm>
            <a:off x="6594721" y="4708143"/>
            <a:ext cx="4945647" cy="590565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 summary, by using the BD sensor you gain the following advantages compared other electronic Bowie Dick Tests:</a:t>
            </a:r>
            <a:endParaRPr lang="en-U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CEDFDD0E-2D9D-DCEC-BE1D-110956EB586D}"/>
              </a:ext>
            </a:extLst>
          </p:cNvPr>
          <p:cNvSpPr txBox="1">
            <a:spLocks/>
          </p:cNvSpPr>
          <p:nvPr/>
        </p:nvSpPr>
        <p:spPr bwMode="auto">
          <a:xfrm>
            <a:off x="9007877" y="5606915"/>
            <a:ext cx="2515339" cy="764162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9275" lvl="1" indent="0">
              <a:spcAft>
                <a:spcPts val="0"/>
              </a:spcAft>
              <a:buNone/>
            </a:pPr>
            <a:r>
              <a:rPr lang="en-US" sz="1000" dirty="0"/>
              <a:t>Environmentally friendly process </a:t>
            </a:r>
          </a:p>
          <a:p>
            <a:pPr marL="549275" lvl="1" indent="0">
              <a:spcAft>
                <a:spcPts val="0"/>
              </a:spcAft>
              <a:buNone/>
            </a:pPr>
            <a:r>
              <a:rPr lang="en-GB" sz="1000" dirty="0"/>
              <a:t>Up to 1,000 test cycles between each calibration</a:t>
            </a:r>
          </a:p>
        </p:txBody>
      </p:sp>
    </p:spTree>
    <p:extLst>
      <p:ext uri="{BB962C8B-B14F-4D97-AF65-F5344CB8AC3E}">
        <p14:creationId xmlns:p14="http://schemas.microsoft.com/office/powerpoint/2010/main" val="1918974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B17AA-7A06-E3AF-8EFF-A5471C562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0E36D-CF9D-5E16-8AE2-3F332FFC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83595"/>
            <a:ext cx="11497038" cy="894465"/>
          </a:xfrm>
        </p:spPr>
        <p:txBody>
          <a:bodyPr/>
          <a:lstStyle/>
          <a:p>
            <a:r>
              <a:rPr lang="en-US" dirty="0"/>
              <a:t>How does the </a:t>
            </a:r>
            <a:r>
              <a:rPr lang="en-GB" dirty="0"/>
              <a:t>Bowie </a:t>
            </a:r>
            <a:br>
              <a:rPr lang="en-GB" dirty="0"/>
            </a:br>
            <a:r>
              <a:rPr lang="en-GB" dirty="0"/>
              <a:t>Dick Sensor </a:t>
            </a:r>
            <a:r>
              <a:rPr lang="en-US" dirty="0"/>
              <a:t>work?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3FCF09-D635-D494-2E9B-1CD4C6B75BE1}"/>
              </a:ext>
            </a:extLst>
          </p:cNvPr>
          <p:cNvSpPr txBox="1"/>
          <p:nvPr/>
        </p:nvSpPr>
        <p:spPr>
          <a:xfrm>
            <a:off x="381000" y="381000"/>
            <a:ext cx="0" cy="0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none" rtlCol="0" anchor="ctr" anchorCtr="0">
            <a:noAutofit/>
          </a:bodyPr>
          <a:lstStyle/>
          <a:p>
            <a:pPr algn="l"/>
            <a:endParaRPr lang="es-E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321021D-8DC6-FB50-F3C2-B8F5A8ED8C3B}"/>
              </a:ext>
            </a:extLst>
          </p:cNvPr>
          <p:cNvSpPr txBox="1"/>
          <p:nvPr/>
        </p:nvSpPr>
        <p:spPr>
          <a:xfrm>
            <a:off x="6156251" y="3848986"/>
            <a:ext cx="0" cy="0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none" rtlCol="0" anchor="ctr" anchorCtr="0">
            <a:noAutofit/>
          </a:bodyPr>
          <a:lstStyle/>
          <a:p>
            <a:pPr algn="l"/>
            <a:endParaRPr lang="es-E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D66269AB-B113-F26B-6097-4063E3C20C73}"/>
              </a:ext>
            </a:extLst>
          </p:cNvPr>
          <p:cNvSpPr txBox="1">
            <a:spLocks/>
          </p:cNvSpPr>
          <p:nvPr/>
        </p:nvSpPr>
        <p:spPr bwMode="auto">
          <a:xfrm>
            <a:off x="371474" y="1986007"/>
            <a:ext cx="5514421" cy="419386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+mj-lt"/>
                <a:ea typeface="Verdana"/>
                <a:cs typeface="Arial"/>
              </a:rPr>
              <a:t>The PCD has been specially designed to reflect the </a:t>
            </a:r>
            <a:r>
              <a:rPr lang="en-GB" sz="1200" b="1" dirty="0">
                <a:latin typeface="+mj-lt"/>
                <a:ea typeface="Verdana"/>
                <a:cs typeface="Arial"/>
              </a:rPr>
              <a:t>reference method</a:t>
            </a:r>
            <a:r>
              <a:rPr lang="en-GB" sz="1200" dirty="0">
                <a:latin typeface="+mj-lt"/>
                <a:ea typeface="Verdana"/>
                <a:cs typeface="Arial"/>
              </a:rPr>
              <a:t> originally developed by Dr. J. Bowie and J. Dick in the 1960’s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118CE087-65CE-AAC7-9A1F-CE75019ED4D1}"/>
              </a:ext>
            </a:extLst>
          </p:cNvPr>
          <p:cNvCxnSpPr>
            <a:cxnSpLocks/>
          </p:cNvCxnSpPr>
          <p:nvPr/>
        </p:nvCxnSpPr>
        <p:spPr>
          <a:xfrm>
            <a:off x="360000" y="2495267"/>
            <a:ext cx="5534773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9759EA24-224B-95E5-979B-A74BB422DF49}"/>
              </a:ext>
            </a:extLst>
          </p:cNvPr>
          <p:cNvSpPr txBox="1">
            <a:spLocks/>
          </p:cNvSpPr>
          <p:nvPr/>
        </p:nvSpPr>
        <p:spPr bwMode="auto">
          <a:xfrm>
            <a:off x="371474" y="2624569"/>
            <a:ext cx="5514421" cy="422623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+mj-lt"/>
                <a:ea typeface="Verdana"/>
                <a:cs typeface="Arial"/>
              </a:rPr>
              <a:t>The function of the PCD is to “challenge” the </a:t>
            </a:r>
            <a:r>
              <a:rPr lang="en-GB" sz="1200" b="1" dirty="0">
                <a:latin typeface="+mj-lt"/>
                <a:ea typeface="Verdana"/>
                <a:cs typeface="Arial"/>
              </a:rPr>
              <a:t>steam penetration </a:t>
            </a:r>
            <a:r>
              <a:rPr lang="en-GB" sz="1200" dirty="0">
                <a:latin typeface="+mj-lt"/>
                <a:ea typeface="Verdana"/>
                <a:cs typeface="Arial"/>
              </a:rPr>
              <a:t>of a steam sterilizer in accordance with ISO 11140-4,134˚C &amp; 121°C</a:t>
            </a:r>
            <a:endParaRPr lang="en-GB" sz="1200" dirty="0">
              <a:latin typeface="+mj-lt"/>
            </a:endParaRP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289AF0CF-7DDE-1F5C-1532-C4F9856DD17E}"/>
              </a:ext>
            </a:extLst>
          </p:cNvPr>
          <p:cNvCxnSpPr>
            <a:cxnSpLocks/>
          </p:cNvCxnSpPr>
          <p:nvPr/>
        </p:nvCxnSpPr>
        <p:spPr>
          <a:xfrm>
            <a:off x="360000" y="3160934"/>
            <a:ext cx="5525895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35C314C9-2010-5F01-F3A1-C356E32403A1}"/>
              </a:ext>
            </a:extLst>
          </p:cNvPr>
          <p:cNvSpPr txBox="1">
            <a:spLocks/>
          </p:cNvSpPr>
          <p:nvPr/>
        </p:nvSpPr>
        <p:spPr bwMode="auto">
          <a:xfrm>
            <a:off x="371474" y="3333025"/>
            <a:ext cx="5514421" cy="650431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+mj-lt"/>
                <a:ea typeface="Verdana"/>
                <a:cs typeface="Arial"/>
              </a:rPr>
              <a:t>The two temperature sensors measures the </a:t>
            </a:r>
            <a:r>
              <a:rPr lang="en-GB" sz="1200" b="1" dirty="0">
                <a:latin typeface="+mj-lt"/>
                <a:ea typeface="Verdana"/>
                <a:cs typeface="Arial"/>
              </a:rPr>
              <a:t>temperature inside the PCD</a:t>
            </a:r>
            <a:r>
              <a:rPr lang="en-GB" sz="1200" dirty="0">
                <a:latin typeface="+mj-lt"/>
                <a:ea typeface="Verdana"/>
                <a:cs typeface="Arial"/>
              </a:rPr>
              <a:t> and the </a:t>
            </a:r>
            <a:r>
              <a:rPr lang="en-GB" sz="1200" b="1" dirty="0">
                <a:latin typeface="+mj-lt"/>
                <a:ea typeface="Verdana"/>
                <a:cs typeface="Arial"/>
              </a:rPr>
              <a:t>ambient temperature</a:t>
            </a:r>
            <a:r>
              <a:rPr lang="en-GB" sz="1200" dirty="0">
                <a:latin typeface="+mj-lt"/>
                <a:ea typeface="Verdana"/>
                <a:cs typeface="Arial"/>
              </a:rPr>
              <a:t> in the sterilization chamber, of which the values have to follow each other 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0FB6716C-06FF-1921-D853-375A6CFDC6F1}"/>
              </a:ext>
            </a:extLst>
          </p:cNvPr>
          <p:cNvGrpSpPr/>
          <p:nvPr/>
        </p:nvGrpSpPr>
        <p:grpSpPr>
          <a:xfrm>
            <a:off x="7696938" y="235962"/>
            <a:ext cx="3710078" cy="6588733"/>
            <a:chOff x="9135348" y="1499937"/>
            <a:chExt cx="2555756" cy="4538770"/>
          </a:xfrm>
        </p:grpSpPr>
        <p:pic>
          <p:nvPicPr>
            <p:cNvPr id="6" name="Picture 6" descr="A picture containing road, sky&#10;&#10;Description automatically generated">
              <a:extLst>
                <a:ext uri="{FF2B5EF4-FFF2-40B4-BE49-F238E27FC236}">
                  <a16:creationId xmlns:a16="http://schemas.microsoft.com/office/drawing/2014/main" id="{A080CB77-DE51-E240-EA3F-D6A2414A0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/>
            <a:stretch/>
          </p:blipFill>
          <p:spPr>
            <a:xfrm rot="5400000">
              <a:off x="7540666" y="3094619"/>
              <a:ext cx="4538770" cy="1349406"/>
            </a:xfrm>
            <a:prstGeom prst="rect">
              <a:avLst/>
            </a:prstGeom>
          </p:spPr>
        </p:pic>
        <p:sp>
          <p:nvSpPr>
            <p:cNvPr id="7" name="TextBox 14">
              <a:extLst>
                <a:ext uri="{FF2B5EF4-FFF2-40B4-BE49-F238E27FC236}">
                  <a16:creationId xmlns:a16="http://schemas.microsoft.com/office/drawing/2014/main" id="{B3FB110F-AA91-AF02-B2B8-40CEEB199D9F}"/>
                </a:ext>
              </a:extLst>
            </p:cNvPr>
            <p:cNvSpPr txBox="1"/>
            <p:nvPr/>
          </p:nvSpPr>
          <p:spPr>
            <a:xfrm>
              <a:off x="10521997" y="2091926"/>
              <a:ext cx="1074003" cy="296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1"/>
                  </a:solidFill>
                </a:rPr>
                <a:t>Process Challenge Device (PCD)</a:t>
              </a:r>
            </a:p>
          </p:txBody>
        </p:sp>
        <p:sp>
          <p:nvSpPr>
            <p:cNvPr id="8" name="TextBox 15">
              <a:extLst>
                <a:ext uri="{FF2B5EF4-FFF2-40B4-BE49-F238E27FC236}">
                  <a16:creationId xmlns:a16="http://schemas.microsoft.com/office/drawing/2014/main" id="{8B8958AD-09F3-6DC5-E07B-9AF64903BE09}"/>
                </a:ext>
              </a:extLst>
            </p:cNvPr>
            <p:cNvSpPr txBox="1"/>
            <p:nvPr/>
          </p:nvSpPr>
          <p:spPr>
            <a:xfrm>
              <a:off x="10521997" y="3313677"/>
              <a:ext cx="1169107" cy="296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1"/>
                  </a:solidFill>
                </a:rPr>
                <a:t>Triple Sensor </a:t>
              </a:r>
            </a:p>
            <a:p>
              <a:r>
                <a:rPr lang="en-US" sz="1100" dirty="0">
                  <a:solidFill>
                    <a:schemeClr val="accent1"/>
                  </a:solidFill>
                </a:rPr>
                <a:t>(2 x TMP &amp; 1 x PRS)</a:t>
              </a:r>
            </a:p>
          </p:txBody>
        </p:sp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0B2EEFB0-F40C-7221-FFAC-53E8F6B345DF}"/>
                </a:ext>
              </a:extLst>
            </p:cNvPr>
            <p:cNvSpPr txBox="1"/>
            <p:nvPr/>
          </p:nvSpPr>
          <p:spPr>
            <a:xfrm>
              <a:off x="10521999" y="4535428"/>
              <a:ext cx="892779" cy="413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1"/>
                  </a:solidFill>
                </a:rPr>
                <a:t>Data logger</a:t>
              </a:r>
            </a:p>
            <a:p>
              <a:r>
                <a:rPr lang="en-US" sz="1100" dirty="0">
                  <a:solidFill>
                    <a:schemeClr val="accent1"/>
                  </a:solidFill>
                </a:rPr>
                <a:t>with large battery capacity</a:t>
              </a:r>
            </a:p>
          </p:txBody>
        </p:sp>
        <p:cxnSp>
          <p:nvCxnSpPr>
            <p:cNvPr id="11" name="Straight Arrow Connector 19">
              <a:extLst>
                <a:ext uri="{FF2B5EF4-FFF2-40B4-BE49-F238E27FC236}">
                  <a16:creationId xmlns:a16="http://schemas.microsoft.com/office/drawing/2014/main" id="{52C417DB-F272-0C7E-F58E-21D2BD22757C}"/>
                </a:ext>
              </a:extLst>
            </p:cNvPr>
            <p:cNvCxnSpPr/>
            <p:nvPr/>
          </p:nvCxnSpPr>
          <p:spPr>
            <a:xfrm flipH="1">
              <a:off x="10222303" y="3462089"/>
              <a:ext cx="299694" cy="39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20">
              <a:extLst>
                <a:ext uri="{FF2B5EF4-FFF2-40B4-BE49-F238E27FC236}">
                  <a16:creationId xmlns:a16="http://schemas.microsoft.com/office/drawing/2014/main" id="{64D35478-9923-25F9-6752-A2CEBD601E4F}"/>
                </a:ext>
              </a:extLst>
            </p:cNvPr>
            <p:cNvCxnSpPr/>
            <p:nvPr/>
          </p:nvCxnSpPr>
          <p:spPr>
            <a:xfrm flipH="1">
              <a:off x="10222303" y="4742145"/>
              <a:ext cx="299694" cy="39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9">
              <a:extLst>
                <a:ext uri="{FF2B5EF4-FFF2-40B4-BE49-F238E27FC236}">
                  <a16:creationId xmlns:a16="http://schemas.microsoft.com/office/drawing/2014/main" id="{18A602EC-C1A1-CB2F-EE36-A7C6E5B271C3}"/>
                </a:ext>
              </a:extLst>
            </p:cNvPr>
            <p:cNvCxnSpPr/>
            <p:nvPr/>
          </p:nvCxnSpPr>
          <p:spPr>
            <a:xfrm flipH="1">
              <a:off x="10222303" y="2238980"/>
              <a:ext cx="299694" cy="39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B00D11B-FBF4-BE6F-CFCE-2FC89068D8A0}"/>
              </a:ext>
            </a:extLst>
          </p:cNvPr>
          <p:cNvSpPr txBox="1"/>
          <p:nvPr/>
        </p:nvSpPr>
        <p:spPr>
          <a:xfrm>
            <a:off x="6125592" y="3595456"/>
            <a:ext cx="0" cy="0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none" rtlCol="0" anchor="ctr" anchorCtr="0">
            <a:noAutofit/>
          </a:bodyPr>
          <a:lstStyle/>
          <a:p>
            <a:pPr algn="l"/>
            <a:endParaRPr lang="es-ES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991DC87A-FB5C-8947-C207-FEDC55DABC3E}"/>
              </a:ext>
            </a:extLst>
          </p:cNvPr>
          <p:cNvCxnSpPr>
            <a:cxnSpLocks/>
          </p:cNvCxnSpPr>
          <p:nvPr/>
        </p:nvCxnSpPr>
        <p:spPr>
          <a:xfrm>
            <a:off x="360000" y="4066456"/>
            <a:ext cx="5525895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886C6F2E-E7F5-903F-7ED9-EBF2E92648F6}"/>
              </a:ext>
            </a:extLst>
          </p:cNvPr>
          <p:cNvSpPr txBox="1">
            <a:spLocks/>
          </p:cNvSpPr>
          <p:nvPr/>
        </p:nvSpPr>
        <p:spPr bwMode="auto">
          <a:xfrm>
            <a:off x="371474" y="4193053"/>
            <a:ext cx="5514421" cy="610607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+mj-lt"/>
                <a:ea typeface="Verdana"/>
                <a:cs typeface="Arial"/>
              </a:rPr>
              <a:t>The pressure sensor measures the ambient pressure value within the chamber, which is used for detecting </a:t>
            </a:r>
            <a:r>
              <a:rPr lang="en-GB" sz="1200" b="1" dirty="0">
                <a:latin typeface="+mj-lt"/>
                <a:ea typeface="Verdana"/>
                <a:cs typeface="Arial"/>
              </a:rPr>
              <a:t>vacuum pulses</a:t>
            </a:r>
            <a:r>
              <a:rPr lang="en-GB" sz="1200" dirty="0">
                <a:latin typeface="+mj-lt"/>
                <a:ea typeface="Verdana"/>
                <a:cs typeface="Arial"/>
              </a:rPr>
              <a:t>, calculating the </a:t>
            </a:r>
            <a:r>
              <a:rPr lang="en-GB" sz="1200" b="1" dirty="0">
                <a:latin typeface="+mj-lt"/>
                <a:ea typeface="Verdana"/>
                <a:cs typeface="Arial"/>
              </a:rPr>
              <a:t>theoretical ambient temperature</a:t>
            </a:r>
            <a:r>
              <a:rPr lang="en-GB" sz="1200" dirty="0">
                <a:latin typeface="+mj-lt"/>
                <a:ea typeface="Verdana"/>
                <a:cs typeface="Arial"/>
              </a:rPr>
              <a:t> and detecting super heated steam  </a:t>
            </a:r>
          </a:p>
        </p:txBody>
      </p: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ACBA4812-0377-2853-BF6D-95789AF10542}"/>
              </a:ext>
            </a:extLst>
          </p:cNvPr>
          <p:cNvCxnSpPr>
            <a:cxnSpLocks/>
          </p:cNvCxnSpPr>
          <p:nvPr/>
        </p:nvCxnSpPr>
        <p:spPr>
          <a:xfrm>
            <a:off x="360000" y="4942533"/>
            <a:ext cx="5525895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CCC0A2C1-7410-8EF1-1EB6-263A3589DA55}"/>
              </a:ext>
            </a:extLst>
          </p:cNvPr>
          <p:cNvSpPr txBox="1">
            <a:spLocks/>
          </p:cNvSpPr>
          <p:nvPr/>
        </p:nvSpPr>
        <p:spPr bwMode="auto">
          <a:xfrm>
            <a:off x="371474" y="5081407"/>
            <a:ext cx="5534773" cy="624414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+mj-lt"/>
              </a:rPr>
              <a:t>It is also possible to check for the </a:t>
            </a:r>
            <a:r>
              <a:rPr lang="en-GB" sz="1200" b="1" dirty="0">
                <a:latin typeface="+mj-lt"/>
              </a:rPr>
              <a:t>presence of non-condensable gases (NCG)</a:t>
            </a:r>
            <a:r>
              <a:rPr lang="en-GB" sz="1200" dirty="0">
                <a:latin typeface="+mj-lt"/>
              </a:rPr>
              <a:t> by analysing the steam’s capability to heat the steel core inside the PCD</a:t>
            </a:r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2E19ABCB-30CB-7D3D-DC72-180CEF4A41DB}"/>
              </a:ext>
            </a:extLst>
          </p:cNvPr>
          <p:cNvCxnSpPr>
            <a:cxnSpLocks/>
          </p:cNvCxnSpPr>
          <p:nvPr/>
        </p:nvCxnSpPr>
        <p:spPr>
          <a:xfrm>
            <a:off x="360000" y="5848055"/>
            <a:ext cx="5525895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C1D69125-4FEF-6B0A-4D92-B9985D346EF3}"/>
              </a:ext>
            </a:extLst>
          </p:cNvPr>
          <p:cNvSpPr txBox="1">
            <a:spLocks/>
          </p:cNvSpPr>
          <p:nvPr/>
        </p:nvSpPr>
        <p:spPr bwMode="auto">
          <a:xfrm>
            <a:off x="371474" y="5986929"/>
            <a:ext cx="5534773" cy="254061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+mj-lt"/>
              </a:rPr>
              <a:t>The checks performed in the Master Session is referring to </a:t>
            </a:r>
            <a:r>
              <a:rPr lang="en-GB" sz="1200" b="1" dirty="0">
                <a:latin typeface="+mj-lt"/>
              </a:rPr>
              <a:t>ISO 17665</a:t>
            </a:r>
          </a:p>
          <a:p>
            <a:endParaRPr lang="en-GB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6431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00CB0-D582-AF23-D9B0-589DA1060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F3BE5-4152-E9FB-F2EC-B580CCA49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83595"/>
            <a:ext cx="5987534" cy="1347046"/>
          </a:xfrm>
        </p:spPr>
        <p:txBody>
          <a:bodyPr/>
          <a:lstStyle/>
          <a:p>
            <a:r>
              <a:rPr lang="en-GB" dirty="0"/>
              <a:t>Why use </a:t>
            </a:r>
            <a:r>
              <a:rPr lang="en-GB" dirty="0" err="1">
                <a:solidFill>
                  <a:schemeClr val="accent1"/>
                </a:solidFill>
              </a:rPr>
              <a:t>SteriSense</a:t>
            </a:r>
            <a:r>
              <a:rPr lang="en-GB" baseline="30000" dirty="0">
                <a:solidFill>
                  <a:schemeClr val="accent1"/>
                </a:solidFill>
              </a:rPr>
              <a:t>®</a:t>
            </a:r>
            <a:br>
              <a:rPr lang="en-GB" dirty="0"/>
            </a:br>
            <a:r>
              <a:rPr lang="en-GB" dirty="0"/>
              <a:t>Instead of Other Electronic </a:t>
            </a:r>
            <a:br>
              <a:rPr lang="en-GB" dirty="0"/>
            </a:br>
            <a:r>
              <a:rPr lang="en-GB" dirty="0"/>
              <a:t>Bowie Dick Test Devices? </a:t>
            </a:r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465A1FE-9EA2-C07D-B447-D7C47DD10F19}"/>
              </a:ext>
            </a:extLst>
          </p:cNvPr>
          <p:cNvSpPr txBox="1"/>
          <p:nvPr/>
        </p:nvSpPr>
        <p:spPr>
          <a:xfrm>
            <a:off x="381000" y="381000"/>
            <a:ext cx="0" cy="0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none" rtlCol="0" anchor="ctr" anchorCtr="0">
            <a:noAutofit/>
          </a:bodyPr>
          <a:lstStyle/>
          <a:p>
            <a:pPr algn="l"/>
            <a:endParaRPr lang="es-E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71BA0D5-89B4-E7B3-643C-26C9EFFBCBF7}"/>
              </a:ext>
            </a:extLst>
          </p:cNvPr>
          <p:cNvSpPr txBox="1"/>
          <p:nvPr/>
        </p:nvSpPr>
        <p:spPr>
          <a:xfrm>
            <a:off x="12379498" y="3848986"/>
            <a:ext cx="0" cy="0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none" rtlCol="0" anchor="ctr" anchorCtr="0">
            <a:noAutofit/>
          </a:bodyPr>
          <a:lstStyle/>
          <a:p>
            <a:pPr algn="l"/>
            <a:endParaRPr lang="es-E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9B0DDE4B-5D98-1DDF-DA77-6F2CF8A1312C}"/>
              </a:ext>
            </a:extLst>
          </p:cNvPr>
          <p:cNvSpPr txBox="1">
            <a:spLocks/>
          </p:cNvSpPr>
          <p:nvPr/>
        </p:nvSpPr>
        <p:spPr bwMode="auto">
          <a:xfrm>
            <a:off x="6594721" y="1643475"/>
            <a:ext cx="4945647" cy="856172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Ellab’s Electronic Bowie Dick Test has been </a:t>
            </a:r>
            <a:r>
              <a:rPr lang="en-GB" b="1" dirty="0"/>
              <a:t>conformity certified </a:t>
            </a:r>
            <a:r>
              <a:rPr lang="en-GB" dirty="0"/>
              <a:t>by SAL GmbH against the provisions of ISO 11140-4 Annex B, Process B1, B2 and B3 for 121°C </a:t>
            </a:r>
          </a:p>
          <a:p>
            <a:r>
              <a:rPr lang="en-GB" dirty="0"/>
              <a:t>and 134°C.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7B1A7721-7295-E4AB-063B-13D3E1D498BD}"/>
              </a:ext>
            </a:extLst>
          </p:cNvPr>
          <p:cNvCxnSpPr>
            <a:cxnSpLocks/>
          </p:cNvCxnSpPr>
          <p:nvPr/>
        </p:nvCxnSpPr>
        <p:spPr>
          <a:xfrm>
            <a:off x="6583247" y="2561789"/>
            <a:ext cx="4945647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935BC7FF-78D1-1504-EC1F-AADF196C2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24" y="2370465"/>
            <a:ext cx="3711706" cy="526591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685800" dist="50800" dir="5400000" algn="ctr" rotWithShape="0">
              <a:srgbClr val="000000">
                <a:alpha val="16000"/>
              </a:srgbClr>
            </a:outerShdw>
          </a:effectLst>
        </p:spPr>
      </p:pic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E93370D2-C188-28CB-B5A9-F7081F1FBE7F}"/>
              </a:ext>
            </a:extLst>
          </p:cNvPr>
          <p:cNvSpPr txBox="1">
            <a:spLocks/>
          </p:cNvSpPr>
          <p:nvPr/>
        </p:nvSpPr>
        <p:spPr bwMode="auto">
          <a:xfrm>
            <a:off x="6594721" y="2664405"/>
            <a:ext cx="4945647" cy="442774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SAL GmbH is a test laboratory accredited by the </a:t>
            </a:r>
            <a:r>
              <a:rPr lang="en-GB" b="1" dirty="0"/>
              <a:t>German accreditation body </a:t>
            </a:r>
            <a:r>
              <a:rPr lang="en-GB" b="1" dirty="0" err="1"/>
              <a:t>DAkkS</a:t>
            </a:r>
            <a:endParaRPr lang="en-GB" b="1" dirty="0"/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A0EACFA-166B-04B3-DB86-D9AACEC91F9E}"/>
              </a:ext>
            </a:extLst>
          </p:cNvPr>
          <p:cNvCxnSpPr>
            <a:cxnSpLocks/>
          </p:cNvCxnSpPr>
          <p:nvPr/>
        </p:nvCxnSpPr>
        <p:spPr>
          <a:xfrm>
            <a:off x="6583247" y="3200983"/>
            <a:ext cx="4945647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663176-63E5-9499-F3FE-6B240E029F81}"/>
              </a:ext>
            </a:extLst>
          </p:cNvPr>
          <p:cNvSpPr txBox="1">
            <a:spLocks/>
          </p:cNvSpPr>
          <p:nvPr/>
        </p:nvSpPr>
        <p:spPr bwMode="auto">
          <a:xfrm>
            <a:off x="6594721" y="3321405"/>
            <a:ext cx="4945647" cy="860038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test procedures involves the </a:t>
            </a:r>
            <a:r>
              <a:rPr lang="en-GB" b="1" dirty="0"/>
              <a:t>official reference method</a:t>
            </a:r>
            <a:r>
              <a:rPr lang="en-GB" dirty="0"/>
              <a:t> for Bowie Dick testing (defined in EN 285 and ISO 11140-​4), ​which is the standard cotton test package and involves temperature measurements with thermocouples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678D32C1-9554-F84B-2505-60F44E62266D}"/>
              </a:ext>
            </a:extLst>
          </p:cNvPr>
          <p:cNvCxnSpPr>
            <a:cxnSpLocks/>
          </p:cNvCxnSpPr>
          <p:nvPr/>
        </p:nvCxnSpPr>
        <p:spPr>
          <a:xfrm>
            <a:off x="6583247" y="4266303"/>
            <a:ext cx="4945647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8D9FE22D-315F-86F9-E5DB-3B9C984E5FD9}"/>
              </a:ext>
            </a:extLst>
          </p:cNvPr>
          <p:cNvSpPr txBox="1">
            <a:spLocks/>
          </p:cNvSpPr>
          <p:nvPr/>
        </p:nvSpPr>
        <p:spPr bwMode="auto">
          <a:xfrm>
            <a:off x="6594721" y="4395669"/>
            <a:ext cx="4945647" cy="886649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To be approved as Bowie Dick test method, it must </a:t>
            </a:r>
            <a:r>
              <a:rPr lang="en-GB" b="1" dirty="0"/>
              <a:t>comply to a test program</a:t>
            </a:r>
            <a:r>
              <a:rPr lang="en-GB" dirty="0"/>
              <a:t>, which is based on temperature/pressure profiles defined in one of the test cycles B1, B2 or B3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42A812B7-5D60-2F5F-D8F3-74AF16580EDE}"/>
              </a:ext>
            </a:extLst>
          </p:cNvPr>
          <p:cNvCxnSpPr>
            <a:cxnSpLocks/>
          </p:cNvCxnSpPr>
          <p:nvPr/>
        </p:nvCxnSpPr>
        <p:spPr>
          <a:xfrm>
            <a:off x="6583247" y="5367135"/>
            <a:ext cx="4945647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96112247-3B58-6D6C-5A67-A03C8A7479DA}"/>
              </a:ext>
            </a:extLst>
          </p:cNvPr>
          <p:cNvSpPr txBox="1">
            <a:spLocks/>
          </p:cNvSpPr>
          <p:nvPr/>
        </p:nvSpPr>
        <p:spPr bwMode="auto">
          <a:xfrm>
            <a:off x="6594721" y="5532012"/>
            <a:ext cx="4945647" cy="655724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Not only the device has to present a </a:t>
            </a:r>
            <a:r>
              <a:rPr lang="en-GB" b="1" dirty="0"/>
              <a:t>Pass</a:t>
            </a:r>
            <a:r>
              <a:rPr lang="en-GB" dirty="0"/>
              <a:t> when the Bowie Dick reference test passes, but more importantly it must show a </a:t>
            </a:r>
            <a:r>
              <a:rPr lang="en-GB" b="1" dirty="0"/>
              <a:t>Fail</a:t>
            </a:r>
            <a:r>
              <a:rPr lang="en-GB" dirty="0"/>
              <a:t> result when this reference method fails</a:t>
            </a:r>
          </a:p>
        </p:txBody>
      </p:sp>
    </p:spTree>
    <p:extLst>
      <p:ext uri="{BB962C8B-B14F-4D97-AF65-F5344CB8AC3E}">
        <p14:creationId xmlns:p14="http://schemas.microsoft.com/office/powerpoint/2010/main" val="3841871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DBAB9-5E66-D2BF-33F8-C100870D1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CABE720-886C-DC14-5E38-93DFDED5577E}"/>
              </a:ext>
            </a:extLst>
          </p:cNvPr>
          <p:cNvSpPr txBox="1"/>
          <p:nvPr/>
        </p:nvSpPr>
        <p:spPr>
          <a:xfrm>
            <a:off x="381000" y="381000"/>
            <a:ext cx="0" cy="0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none" rtlCol="0" anchor="ctr" anchorCtr="0">
            <a:noAutofit/>
          </a:bodyPr>
          <a:lstStyle/>
          <a:p>
            <a:pPr algn="l"/>
            <a:endParaRPr lang="es-E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675EFA-3E8F-9E80-3B2F-4315A0F4458D}"/>
              </a:ext>
            </a:extLst>
          </p:cNvPr>
          <p:cNvSpPr txBox="1"/>
          <p:nvPr/>
        </p:nvSpPr>
        <p:spPr>
          <a:xfrm>
            <a:off x="12379498" y="3848986"/>
            <a:ext cx="0" cy="0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none" rtlCol="0" anchor="ctr" anchorCtr="0">
            <a:noAutofit/>
          </a:bodyPr>
          <a:lstStyle/>
          <a:p>
            <a:pPr algn="l"/>
            <a:endParaRPr lang="es-ES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FA0DAFE-AB07-7E7A-3A29-BC1F2F76C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49299"/>
            <a:ext cx="4765278" cy="587137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389BBB1-B84B-ED1E-0589-50060BEF5391}"/>
              </a:ext>
            </a:extLst>
          </p:cNvPr>
          <p:cNvSpPr/>
          <p:nvPr/>
        </p:nvSpPr>
        <p:spPr>
          <a:xfrm>
            <a:off x="5536097" y="2017643"/>
            <a:ext cx="811438" cy="440303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5CD5F7-2FA8-0DF5-AA82-86C6E65F7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24" y="2970567"/>
            <a:ext cx="7046640" cy="1347046"/>
          </a:xfrm>
        </p:spPr>
        <p:txBody>
          <a:bodyPr/>
          <a:lstStyle/>
          <a:p>
            <a:r>
              <a:rPr lang="en-US" dirty="0"/>
              <a:t>Conformity Test Results</a:t>
            </a:r>
          </a:p>
        </p:txBody>
      </p:sp>
    </p:spTree>
    <p:extLst>
      <p:ext uri="{BB962C8B-B14F-4D97-AF65-F5344CB8AC3E}">
        <p14:creationId xmlns:p14="http://schemas.microsoft.com/office/powerpoint/2010/main" val="879278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5CE6909-9A51-2983-E41C-6FB2BBCA4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96628"/>
            <a:ext cx="11497038" cy="360000"/>
          </a:xfrm>
        </p:spPr>
        <p:txBody>
          <a:bodyPr/>
          <a:lstStyle/>
          <a:p>
            <a:r>
              <a:rPr lang="de-DE" dirty="0" err="1"/>
              <a:t>Product</a:t>
            </a:r>
            <a:r>
              <a:rPr lang="de-DE" dirty="0"/>
              <a:t> Benchmark </a:t>
            </a:r>
            <a:endParaRPr lang="en-US" dirty="0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00A8836F-C0B5-24A1-23F6-624D3491B7A3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384868794"/>
              </p:ext>
            </p:extLst>
          </p:nvPr>
        </p:nvGraphicFramePr>
        <p:xfrm>
          <a:off x="1783080" y="1725097"/>
          <a:ext cx="8727806" cy="4214741"/>
        </p:xfrm>
        <a:graphic>
          <a:graphicData uri="http://schemas.openxmlformats.org/drawingml/2006/table">
            <a:tbl>
              <a:tblPr/>
              <a:tblGrid>
                <a:gridCol w="2298695">
                  <a:extLst>
                    <a:ext uri="{9D8B030D-6E8A-4147-A177-3AD203B41FA5}">
                      <a16:colId xmlns:a16="http://schemas.microsoft.com/office/drawing/2014/main" val="985304016"/>
                    </a:ext>
                  </a:extLst>
                </a:gridCol>
                <a:gridCol w="2143037">
                  <a:extLst>
                    <a:ext uri="{9D8B030D-6E8A-4147-A177-3AD203B41FA5}">
                      <a16:colId xmlns:a16="http://schemas.microsoft.com/office/drawing/2014/main" val="1730770307"/>
                    </a:ext>
                  </a:extLst>
                </a:gridCol>
                <a:gridCol w="2143037">
                  <a:extLst>
                    <a:ext uri="{9D8B030D-6E8A-4147-A177-3AD203B41FA5}">
                      <a16:colId xmlns:a16="http://schemas.microsoft.com/office/drawing/2014/main" val="2591536317"/>
                    </a:ext>
                  </a:extLst>
                </a:gridCol>
                <a:gridCol w="2143037">
                  <a:extLst>
                    <a:ext uri="{9D8B030D-6E8A-4147-A177-3AD203B41FA5}">
                      <a16:colId xmlns:a16="http://schemas.microsoft.com/office/drawing/2014/main" val="2323423211"/>
                    </a:ext>
                  </a:extLst>
                </a:gridCol>
              </a:tblGrid>
              <a:tr h="290676">
                <a:tc>
                  <a:txBody>
                    <a:bodyPr/>
                    <a:lstStyle/>
                    <a:p>
                      <a:pPr algn="ctr" fontAlgn="auto">
                        <a:lnSpc>
                          <a:spcPts val="1200"/>
                        </a:lnSpc>
                        <a:buNone/>
                      </a:pPr>
                      <a:r>
                        <a:rPr lang="en-US" sz="900" b="1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900" b="0" i="0" dirty="0" err="1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SteriSense</a:t>
                      </a:r>
                      <a:r>
                        <a:rPr lang="en-US" sz="600" b="0" i="0" baseline="300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®</a:t>
                      </a:r>
                      <a:r>
                        <a:rPr lang="en-US" sz="6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9C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Ebro EBI 16</a:t>
                      </a:r>
                      <a:r>
                        <a:rPr lang="en-US" sz="9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  <a:buNone/>
                      </a:pPr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3M ETS</a:t>
                      </a:r>
                      <a:r>
                        <a:rPr lang="en-US" sz="9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823769"/>
                  </a:ext>
                </a:extLst>
              </a:tr>
              <a:tr h="262962">
                <a:tc>
                  <a:txBody>
                    <a:bodyPr/>
                    <a:lstStyle/>
                    <a:p>
                      <a:pPr algn="l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1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Price per test</a:t>
                      </a:r>
                      <a:r>
                        <a:rPr lang="en-US" sz="600" b="1" i="0" u="none" strike="noStrike" baseline="30000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(1)</a:t>
                      </a:r>
                      <a:r>
                        <a:rPr lang="en-US" sz="6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€ 1.7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€ 1.4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€ 4.0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38569"/>
                  </a:ext>
                </a:extLst>
              </a:tr>
              <a:tr h="262962">
                <a:tc>
                  <a:txBody>
                    <a:bodyPr/>
                    <a:lstStyle/>
                    <a:p>
                      <a:pPr algn="l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1" i="0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Size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125 mm x 25 mm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150 mm x 90 mm 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&gt; 250 mm x 150 mm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158489"/>
                  </a:ext>
                </a:extLst>
              </a:tr>
              <a:tr h="262962">
                <a:tc>
                  <a:txBody>
                    <a:bodyPr/>
                    <a:lstStyle/>
                    <a:p>
                      <a:pPr algn="l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1" i="0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Software package level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High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Medium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Low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232269"/>
                  </a:ext>
                </a:extLst>
              </a:tr>
              <a:tr h="262962">
                <a:tc>
                  <a:txBody>
                    <a:bodyPr/>
                    <a:lstStyle/>
                    <a:p>
                      <a:pPr algn="l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1" i="0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Result presented on device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No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No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Yes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198933"/>
                  </a:ext>
                </a:extLst>
              </a:tr>
              <a:tr h="262962">
                <a:tc>
                  <a:txBody>
                    <a:bodyPr/>
                    <a:lstStyle/>
                    <a:p>
                      <a:pPr algn="l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1" i="0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Replaceable PCD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Yes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No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No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221832"/>
                  </a:ext>
                </a:extLst>
              </a:tr>
              <a:tr h="262962">
                <a:tc>
                  <a:txBody>
                    <a:bodyPr/>
                    <a:lstStyle/>
                    <a:p>
                      <a:pPr algn="l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1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Cooling needed between test cycles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No cooling if PCD is replaced 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Yes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Yes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178278"/>
                  </a:ext>
                </a:extLst>
              </a:tr>
              <a:tr h="448038">
                <a:tc>
                  <a:txBody>
                    <a:bodyPr/>
                    <a:lstStyle/>
                    <a:p>
                      <a:pPr algn="l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1" i="0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Maximum number of test cycles between calibration / per unit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1,000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1,000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400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889520"/>
                  </a:ext>
                </a:extLst>
              </a:tr>
              <a:tr h="448038">
                <a:tc>
                  <a:txBody>
                    <a:bodyPr/>
                    <a:lstStyle/>
                    <a:p>
                      <a:pPr algn="l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1" i="0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Detecting of Non-condensable Gases (NCG)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Indirectly via condensation on steel core in PCD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Indirectly via condensation on small glass balls in PCD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Indirectly via condensation on two aluminum cores in PCD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742073"/>
                  </a:ext>
                </a:extLst>
              </a:tr>
              <a:tr h="1002179">
                <a:tc>
                  <a:txBody>
                    <a:bodyPr/>
                    <a:lstStyle/>
                    <a:p>
                      <a:pPr algn="l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1" i="0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Additional tests / checks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3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0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Dilution factor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7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  <a:p>
                      <a:pPr algn="l" fontAlgn="base">
                        <a:lnSpc>
                          <a:spcPts val="10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Superheated Steam Determination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7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  <a:p>
                      <a:pPr algn="l" fontAlgn="base">
                        <a:lnSpc>
                          <a:spcPts val="10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Batch control 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7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  <a:p>
                      <a:pPr algn="l" fontAlgn="base">
                        <a:lnSpc>
                          <a:spcPts val="10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Vacuum leak test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7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  <a:p>
                      <a:pPr algn="l" fontAlgn="base">
                        <a:lnSpc>
                          <a:spcPts val="10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Validation study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7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3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0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Superheated Steam Determination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7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  <a:p>
                      <a:pPr algn="l" fontAlgn="base">
                        <a:lnSpc>
                          <a:spcPts val="10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Vacuum leak check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7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  <a:p>
                      <a:pPr algn="l" fontAlgn="base">
                        <a:lnSpc>
                          <a:spcPts val="10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Validation study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7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3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0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Dilution factor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7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  <a:p>
                      <a:pPr algn="l" fontAlgn="base">
                        <a:lnSpc>
                          <a:spcPts val="10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Superheated Steam Determination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7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676346"/>
                  </a:ext>
                </a:extLst>
              </a:tr>
              <a:tr h="448038">
                <a:tc>
                  <a:txBody>
                    <a:bodyPr/>
                    <a:lstStyle/>
                    <a:p>
                      <a:pPr algn="l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1" i="0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Calibration lead time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No lead time with a Subscription Plan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&gt;2 Weeks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174E72"/>
                          </a:solidFill>
                          <a:effectLst/>
                          <a:latin typeface="+mj-lt"/>
                        </a:rPr>
                        <a:t>No re-calibration, as new unit must be ordered</a:t>
                      </a:r>
                      <a:r>
                        <a:rPr lang="en-US" sz="800" b="0" i="0" dirty="0">
                          <a:solidFill>
                            <a:srgbClr val="1F6898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en-US" sz="1600" b="0" i="0" dirty="0">
                        <a:solidFill>
                          <a:srgbClr val="1F6898"/>
                        </a:solidFill>
                        <a:effectLst/>
                        <a:latin typeface="+mj-lt"/>
                      </a:endParaRPr>
                    </a:p>
                  </a:txBody>
                  <a:tcPr marL="72632" marR="72632" marT="36316" marB="3631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296558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EC6C35D1-B5EB-CBCA-B73C-530356BD7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080" y="-336883"/>
            <a:ext cx="141127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6FAC4712-BE9B-1210-9A6C-B2E291B97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23" y="1092976"/>
            <a:ext cx="925447" cy="68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Billedresultat for EBI 15 data logger">
            <a:extLst>
              <a:ext uri="{FF2B5EF4-FFF2-40B4-BE49-F238E27FC236}">
                <a16:creationId xmlns:a16="http://schemas.microsoft.com/office/drawing/2014/main" id="{85EC2586-78AF-43D9-198A-903AE590B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240" y="950742"/>
            <a:ext cx="343784" cy="71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53A1DC4D-8096-DB60-EFB8-1AF33DCED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278" y="879828"/>
            <a:ext cx="5524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9AEECF3-7826-3917-09C2-F4D056C38C03}"/>
              </a:ext>
            </a:extLst>
          </p:cNvPr>
          <p:cNvSpPr txBox="1"/>
          <p:nvPr/>
        </p:nvSpPr>
        <p:spPr>
          <a:xfrm>
            <a:off x="1783080" y="6066103"/>
            <a:ext cx="8727806" cy="338554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74E7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Notes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6898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174E7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Assumptions: 3 autoclaves using 1 logger,1000 test cycles per year in 5 year period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F689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6898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2349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" id="{A4A39508-DA8E-4CE9-A6BE-AD1AE10BEAF0}" vid="{31017088-36D7-45E9-9106-8C64A501F278}"/>
    </a:ext>
  </a:extLst>
</a:theme>
</file>

<file path=ppt/theme/theme2.xml><?xml version="1.0" encoding="utf-8"?>
<a:theme xmlns:a="http://schemas.openxmlformats.org/drawingml/2006/main" name="Breakers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" id="{A4A39508-DA8E-4CE9-A6BE-AD1AE10BEAF0}" vid="{31017088-36D7-45E9-9106-8C64A501F278}"/>
    </a:ext>
  </a:extLst>
</a:theme>
</file>

<file path=ppt/theme/theme3.xml><?xml version="1.0" encoding="utf-8"?>
<a:theme xmlns:a="http://schemas.openxmlformats.org/drawingml/2006/main" name="Content Slides - White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" id="{A4A39508-DA8E-4CE9-A6BE-AD1AE10BEAF0}" vid="{38D3DC4F-CBF3-41EA-92C1-7B7AFD63B46E}"/>
    </a:ext>
  </a:extLst>
</a:theme>
</file>

<file path=ppt/theme/theme4.xml><?xml version="1.0" encoding="utf-8"?>
<a:theme xmlns:a="http://schemas.openxmlformats.org/drawingml/2006/main" name="Dark Blue Content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" id="{A4A39508-DA8E-4CE9-A6BE-AD1AE10BEAF0}" vid="{38D3DC4F-CBF3-41EA-92C1-7B7AFD63B46E}"/>
    </a:ext>
  </a:extLst>
</a:theme>
</file>

<file path=ppt/theme/theme5.xml><?xml version="1.0" encoding="utf-8"?>
<a:theme xmlns:a="http://schemas.openxmlformats.org/drawingml/2006/main" name="Cyan Content">
  <a:themeElements>
    <a:clrScheme name="Ellab 09-25">
      <a:dk1>
        <a:srgbClr val="00004B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" id="{A4A39508-DA8E-4CE9-A6BE-AD1AE10BEAF0}" vid="{38D3DC4F-CBF3-41EA-92C1-7B7AFD63B46E}"/>
    </a:ext>
  </a:extLst>
</a:theme>
</file>

<file path=ppt/theme/theme6.xml><?xml version="1.0" encoding="utf-8"?>
<a:theme xmlns:a="http://schemas.openxmlformats.org/drawingml/2006/main" name="Media Slides">
  <a:themeElements>
    <a:clrScheme name="Ellab 09-25">
      <a:dk1>
        <a:srgbClr val="00004B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Theme 09/25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a58c2a-f017-428b-bbaa-fa514989d33c">
      <Terms xmlns="http://schemas.microsoft.com/office/infopath/2007/PartnerControls"/>
    </lcf76f155ced4ddcb4097134ff3c332f>
    <TaxCatchAll xmlns="664ca7e1-e14f-440d-a513-c6c708b31b0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9ADEA1D4D052C40A8862A7201693DCD" ma:contentTypeVersion="19" ma:contentTypeDescription="Opret et nyt dokument." ma:contentTypeScope="" ma:versionID="74366bbdb99c890f126622abf3534868">
  <xsd:schema xmlns:xsd="http://www.w3.org/2001/XMLSchema" xmlns:xs="http://www.w3.org/2001/XMLSchema" xmlns:p="http://schemas.microsoft.com/office/2006/metadata/properties" xmlns:ns2="5aa58c2a-f017-428b-bbaa-fa514989d33c" xmlns:ns3="664ca7e1-e14f-440d-a513-c6c708b31b07" targetNamespace="http://schemas.microsoft.com/office/2006/metadata/properties" ma:root="true" ma:fieldsID="749b22b1fa129b58988410fb892324ad" ns2:_="" ns3:_="">
    <xsd:import namespace="5aa58c2a-f017-428b-bbaa-fa514989d33c"/>
    <xsd:import namespace="664ca7e1-e14f-440d-a513-c6c708b31b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58c2a-f017-428b-bbaa-fa514989d3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2449fb74-ddce-4354-82c8-d456aa319e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ca7e1-e14f-440d-a513-c6c708b31b0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a35717b-af10-4d7e-bd89-df9a2ed079bd}" ma:internalName="TaxCatchAll" ma:showField="CatchAllData" ma:web="664ca7e1-e14f-440d-a513-c6c708b31b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52EEB7-FEF9-42EB-817A-C2264CECDD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C83DAA-853C-437C-B82B-B636A6EE8D1A}">
  <ds:schemaRefs>
    <ds:schemaRef ds:uri="http://schemas.microsoft.com/office/2006/documentManagement/types"/>
    <ds:schemaRef ds:uri="http://schemas.microsoft.com/office/infopath/2007/PartnerControls"/>
    <ds:schemaRef ds:uri="5aa58c2a-f017-428b-bbaa-fa514989d33c"/>
    <ds:schemaRef ds:uri="http://purl.org/dc/elements/1.1/"/>
    <ds:schemaRef ds:uri="664ca7e1-e14f-440d-a513-c6c708b31b07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0902589-AE74-4767-9EB9-2C1E3918D4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a58c2a-f017-428b-bbaa-fa514989d33c"/>
    <ds:schemaRef ds:uri="664ca7e1-e14f-440d-a513-c6c708b31b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03295685-2385-4a6a-8368-cb4a937acc28}" enabled="1" method="Privileged" siteId="{c8e8bdb6-8e7c-41d5-bc41-37fff3c33b7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Ellab PowerPoint Template - 2025</Template>
  <TotalTime>2</TotalTime>
  <Words>914</Words>
  <Application>Microsoft Office PowerPoint</Application>
  <PresentationFormat>Widescreen</PresentationFormat>
  <Paragraphs>108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Ellab Sans Black</vt:lpstr>
      <vt:lpstr>Arial</vt:lpstr>
      <vt:lpstr>Ellab Sans Light</vt:lpstr>
      <vt:lpstr>Ellab Sans</vt:lpstr>
      <vt:lpstr>Times New Roman</vt:lpstr>
      <vt:lpstr>Verdana</vt:lpstr>
      <vt:lpstr>Aptos</vt:lpstr>
      <vt:lpstr>Title Slides</vt:lpstr>
      <vt:lpstr>Breakers</vt:lpstr>
      <vt:lpstr>Content Slides - White</vt:lpstr>
      <vt:lpstr>Dark Blue Content</vt:lpstr>
      <vt:lpstr>Cyan Content</vt:lpstr>
      <vt:lpstr>Media Slides</vt:lpstr>
      <vt:lpstr>SteriSense®</vt:lpstr>
      <vt:lpstr>Introducing the Bowie Dick Sensor</vt:lpstr>
      <vt:lpstr>Key Advantages of SteriSense®</vt:lpstr>
      <vt:lpstr>Why use SteriSense®  Instead of Traditional Indicators?</vt:lpstr>
      <vt:lpstr>Why use SteriSense® Instead of Other Electronic  Bowie Dick Test Devices? </vt:lpstr>
      <vt:lpstr>How does the Bowie  Dick Sensor work? </vt:lpstr>
      <vt:lpstr>Why use SteriSense® Instead of Other Electronic  Bowie Dick Test Devices? </vt:lpstr>
      <vt:lpstr>Conformity Test Results</vt:lpstr>
      <vt:lpstr>Product Benchmark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Aleksandra Szejko</dc:creator>
  <cp:lastModifiedBy>Aleksandra Szejko</cp:lastModifiedBy>
  <cp:revision>11</cp:revision>
  <dcterms:created xsi:type="dcterms:W3CDTF">2025-09-18T07:33:18Z</dcterms:created>
  <dcterms:modified xsi:type="dcterms:W3CDTF">2025-10-02T09:32:14Z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0x010100E9ADEA1D4D052C40A8862A7201693DCD</vt:lpwstr>
  </property>
  <property fmtid="{D5CDD505-2E9C-101B-9397-08002B2CF9AE}" pid="3" name="MediaServiceImageTags">
    <vt:lpwstr/>
  </property>
</Properties>
</file>