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79" r:id="rId4"/>
    <p:sldMasterId id="2147483920" r:id="rId5"/>
    <p:sldMasterId id="2147483930" r:id="rId6"/>
    <p:sldMasterId id="2147483987" r:id="rId7"/>
    <p:sldMasterId id="2147483993" r:id="rId8"/>
    <p:sldMasterId id="2147484007" r:id="rId9"/>
    <p:sldMasterId id="2147484044" r:id="rId10"/>
  </p:sldMasterIdLst>
  <p:notesMasterIdLst>
    <p:notesMasterId r:id="rId21"/>
  </p:notesMasterIdLst>
  <p:handoutMasterIdLst>
    <p:handoutMasterId r:id="rId22"/>
  </p:handoutMasterIdLst>
  <p:sldIdLst>
    <p:sldId id="282" r:id="rId11"/>
    <p:sldId id="288" r:id="rId12"/>
    <p:sldId id="10383" r:id="rId13"/>
    <p:sldId id="294" r:id="rId14"/>
    <p:sldId id="10381" r:id="rId15"/>
    <p:sldId id="10382" r:id="rId16"/>
    <p:sldId id="10356" r:id="rId17"/>
    <p:sldId id="10369" r:id="rId18"/>
    <p:sldId id="10365" r:id="rId19"/>
    <p:sldId id="299" r:id="rId20"/>
  </p:sldIdLst>
  <p:sldSz cx="12192000" cy="6858000"/>
  <p:notesSz cx="6858000" cy="9144000"/>
  <p:embeddedFontLst>
    <p:embeddedFont>
      <p:font typeface="Ellab Sans" panose="020B0604020202020204" charset="0"/>
      <p:regular r:id="rId23"/>
      <p:bold r:id="rId24"/>
      <p:italic r:id="rId25"/>
      <p:boldItalic r:id="rId26"/>
    </p:embeddedFont>
    <p:embeddedFont>
      <p:font typeface="Ellab Sans Black" panose="020B0604020202020204" charset="0"/>
      <p:bold r:id="rId27"/>
      <p:boldItalic r:id="rId28"/>
    </p:embeddedFont>
    <p:embeddedFont>
      <p:font typeface="Ellab Sans Light" panose="020B0604020202020204" charset="0"/>
      <p:regular r:id="rId29"/>
      <p:italic r:id="rId30"/>
    </p:embeddedFont>
  </p:embeddedFontLst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E25C0D-383D-4069-BB9F-436C5AB1BB87}" name="Thomas W. Flanagan" initials="TW" userId="S::twf@ellab.com::2859ba47-2415-45f6-8b6c-b1e23376e9ef" providerId="AD"/>
  <p188:author id="{092F0238-F3F5-DBA1-4983-10C0C767AC5F}" name="Aleksandra Szejko" initials="AS" userId="S::asz@ellab.com::72bb44d8-1e0c-4109-be82-c57a4fb81907" providerId="AD"/>
  <p188:author id="{660D5641-7714-E43B-4EDD-9B9EC585A4E2}" name="Andreas Kößler" initials="AK" userId="S::ako@ellab.com::00c157eb-ce4c-456e-be81-305662002215" providerId="AD"/>
  <p188:author id="{FD29E55F-B989-BCE8-728A-A86CED65C043}" name="Corinna Oetjen" initials="CO" userId="S::coe@ellab.com::f307c5c4-3233-44a1-af8c-22e59306cd7b" providerId="AD"/>
  <p188:author id="{A1DCF88F-83D1-4FC3-F041-08DB99D8BC68}" name="Nikola Raphael Burger" initials="" userId="S::nrb@ellab.com::206e066b-c2ac-4ec4-80c2-f4f9a5bb0b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A"/>
    <a:srgbClr val="F9F0B1"/>
    <a:srgbClr val="F7F7F7"/>
    <a:srgbClr val="7E809E"/>
    <a:srgbClr val="8B8DA7"/>
    <a:srgbClr val="DB9B67"/>
    <a:srgbClr val="CEDDEE"/>
    <a:srgbClr val="D6DFE6"/>
    <a:srgbClr val="DFE2E9"/>
    <a:srgbClr val="906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6BD54-8529-32A0-AE21-07F451267983}" v="17" dt="2026-03-13T13:44:35.372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059432E-F7F7-21CD-BF99-27DBE878B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6F6D48D-6D58-7445-0C02-8529149D2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B0AE310-B012-674C-8A21-80655F57D4E0}" type="datetimeFigureOut">
              <a:rPr lang="da-DK"/>
              <a:pPr>
                <a:defRPr/>
              </a:pPr>
              <a:t>17-03-2026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0C1B7-A827-80EA-9006-39EC43743F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DC846A4-6D5A-89D1-D05A-24055E0A1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8A2EB59-D83D-7A45-98D9-85F928BE180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1-23T10:25:19.6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26467 7293 1187 0 0,'7'1'-1187'0'0,"2"0"1187"0"0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92DE11E4-B5D1-F19A-DCE8-2E248CB45E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DFADC95-83CC-16AD-BCB9-3375A34DB3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FF2690-4DF5-C147-9830-1EEC22D7D0B2}" type="datetimeFigureOut">
              <a:rPr lang="da-DK"/>
              <a:pPr>
                <a:defRPr/>
              </a:pPr>
              <a:t>17-03-2026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044BB79E-78C4-EDDA-CC0B-15D2F7EE3B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56FD0AF4-84CB-1B48-C099-F4F75666C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50BC10-2840-688B-8C79-DD0C0C4DA7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41D331-EA74-6095-250E-BF55BB211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C49A242-0154-F74C-A511-93BF6AB15D8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AEC9B-4B25-1874-F940-B937CCF47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14D8D-9E0F-2B1C-6F0E-CDD7909A6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58ACC-8444-BD5C-6A09-28A51FDAD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85DF7-EAF8-F279-EE04-E43ADB1BE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9A242-0154-F74C-A511-93BF6AB15D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864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D5E90-16EC-BDA6-81A4-210E1B4D8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307DF-0631-D1BF-B8EE-05A9948C0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5B37E-0554-54D1-C3F9-9D7963EE1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46E91-ABA2-F54D-C8AE-06531FA1E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9A242-0154-F74C-A511-93BF6AB15D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963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B3C19-1DB0-F52B-EAE5-822F6907D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A9DC2F-68A3-DEB2-6869-7101CCE3A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9FA7C1-219D-5847-8994-8B568C136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BC252-BAC2-D6EE-FDC1-BE78541A1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894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2D046-0636-BC4A-4677-E7FCFDAB0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BA7FF-D0DC-787F-A731-FE879FFFC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B018CE-67F5-FCEA-7381-BEFCD9FBD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A2E0D-C5C8-7E6F-CB40-C308EE14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97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80176-CC52-030A-94CD-D94054BAF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54A15-2919-58A6-2192-4B2E854EA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39AD4-1100-948B-6157-DAA65BE6C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B9AFD-9FBC-AABF-EE28-66E8B9B60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756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hyperlink" Target="mailto:contact@ellab.com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ellab/" TargetMode="External"/><Relationship Id="rId5" Type="http://schemas.openxmlformats.org/officeDocument/2006/relationships/hyperlink" Target="https://www.ellab.com/" TargetMode="External"/><Relationship Id="rId4" Type="http://schemas.openxmlformats.org/officeDocument/2006/relationships/image" Target="../media/image2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.svg"/><Relationship Id="rId21" Type="http://schemas.openxmlformats.org/officeDocument/2006/relationships/image" Target="../media/image41.svg"/><Relationship Id="rId42" Type="http://schemas.openxmlformats.org/officeDocument/2006/relationships/image" Target="../media/image62.svg"/><Relationship Id="rId47" Type="http://schemas.openxmlformats.org/officeDocument/2006/relationships/image" Target="../media/image67.svg"/><Relationship Id="rId63" Type="http://schemas.openxmlformats.org/officeDocument/2006/relationships/image" Target="../media/image83.svg"/><Relationship Id="rId68" Type="http://schemas.openxmlformats.org/officeDocument/2006/relationships/image" Target="../media/image88.svg"/><Relationship Id="rId84" Type="http://schemas.openxmlformats.org/officeDocument/2006/relationships/image" Target="../media/image104.svg"/><Relationship Id="rId89" Type="http://schemas.openxmlformats.org/officeDocument/2006/relationships/image" Target="../media/image109.svg"/><Relationship Id="rId16" Type="http://schemas.openxmlformats.org/officeDocument/2006/relationships/image" Target="../media/image36.svg"/><Relationship Id="rId11" Type="http://schemas.openxmlformats.org/officeDocument/2006/relationships/image" Target="../media/image31.svg"/><Relationship Id="rId32" Type="http://schemas.openxmlformats.org/officeDocument/2006/relationships/image" Target="../media/image52.svg"/><Relationship Id="rId37" Type="http://schemas.openxmlformats.org/officeDocument/2006/relationships/image" Target="../media/image57.svg"/><Relationship Id="rId53" Type="http://schemas.openxmlformats.org/officeDocument/2006/relationships/image" Target="../media/image73.svg"/><Relationship Id="rId58" Type="http://schemas.openxmlformats.org/officeDocument/2006/relationships/image" Target="../media/image78.svg"/><Relationship Id="rId74" Type="http://schemas.openxmlformats.org/officeDocument/2006/relationships/image" Target="../media/image94.svg"/><Relationship Id="rId79" Type="http://schemas.openxmlformats.org/officeDocument/2006/relationships/image" Target="../media/image99.svg"/><Relationship Id="rId5" Type="http://schemas.openxmlformats.org/officeDocument/2006/relationships/image" Target="../media/image25.svg"/><Relationship Id="rId90" Type="http://schemas.openxmlformats.org/officeDocument/2006/relationships/image" Target="../media/image110.sv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47.svg"/><Relationship Id="rId30" Type="http://schemas.openxmlformats.org/officeDocument/2006/relationships/image" Target="../media/image50.svg"/><Relationship Id="rId35" Type="http://schemas.openxmlformats.org/officeDocument/2006/relationships/image" Target="../media/image55.svg"/><Relationship Id="rId43" Type="http://schemas.openxmlformats.org/officeDocument/2006/relationships/image" Target="../media/image63.svg"/><Relationship Id="rId48" Type="http://schemas.openxmlformats.org/officeDocument/2006/relationships/image" Target="../media/image68.svg"/><Relationship Id="rId56" Type="http://schemas.openxmlformats.org/officeDocument/2006/relationships/image" Target="../media/image76.svg"/><Relationship Id="rId64" Type="http://schemas.openxmlformats.org/officeDocument/2006/relationships/image" Target="../media/image84.svg"/><Relationship Id="rId69" Type="http://schemas.openxmlformats.org/officeDocument/2006/relationships/image" Target="../media/image89.svg"/><Relationship Id="rId77" Type="http://schemas.openxmlformats.org/officeDocument/2006/relationships/image" Target="../media/image97.svg"/><Relationship Id="rId8" Type="http://schemas.openxmlformats.org/officeDocument/2006/relationships/image" Target="../media/image28.svg"/><Relationship Id="rId51" Type="http://schemas.openxmlformats.org/officeDocument/2006/relationships/image" Target="../media/image71.svg"/><Relationship Id="rId72" Type="http://schemas.openxmlformats.org/officeDocument/2006/relationships/image" Target="../media/image92.svg"/><Relationship Id="rId80" Type="http://schemas.openxmlformats.org/officeDocument/2006/relationships/image" Target="../media/image100.svg"/><Relationship Id="rId85" Type="http://schemas.openxmlformats.org/officeDocument/2006/relationships/image" Target="../media/image105.svg"/><Relationship Id="rId3" Type="http://schemas.openxmlformats.org/officeDocument/2006/relationships/image" Target="../media/image23.sv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33" Type="http://schemas.openxmlformats.org/officeDocument/2006/relationships/image" Target="../media/image53.svg"/><Relationship Id="rId38" Type="http://schemas.openxmlformats.org/officeDocument/2006/relationships/image" Target="../media/image58.svg"/><Relationship Id="rId46" Type="http://schemas.openxmlformats.org/officeDocument/2006/relationships/image" Target="../media/image66.svg"/><Relationship Id="rId59" Type="http://schemas.openxmlformats.org/officeDocument/2006/relationships/image" Target="../media/image79.svg"/><Relationship Id="rId67" Type="http://schemas.openxmlformats.org/officeDocument/2006/relationships/image" Target="../media/image87.svg"/><Relationship Id="rId20" Type="http://schemas.openxmlformats.org/officeDocument/2006/relationships/image" Target="../media/image40.svg"/><Relationship Id="rId41" Type="http://schemas.openxmlformats.org/officeDocument/2006/relationships/image" Target="../media/image61.svg"/><Relationship Id="rId54" Type="http://schemas.openxmlformats.org/officeDocument/2006/relationships/image" Target="../media/image74.svg"/><Relationship Id="rId62" Type="http://schemas.openxmlformats.org/officeDocument/2006/relationships/image" Target="../media/image82.svg"/><Relationship Id="rId70" Type="http://schemas.openxmlformats.org/officeDocument/2006/relationships/image" Target="../media/image90.svg"/><Relationship Id="rId75" Type="http://schemas.openxmlformats.org/officeDocument/2006/relationships/image" Target="../media/image95.svg"/><Relationship Id="rId83" Type="http://schemas.openxmlformats.org/officeDocument/2006/relationships/image" Target="../media/image103.svg"/><Relationship Id="rId88" Type="http://schemas.openxmlformats.org/officeDocument/2006/relationships/image" Target="../media/image108.sv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48.svg"/><Relationship Id="rId36" Type="http://schemas.openxmlformats.org/officeDocument/2006/relationships/image" Target="../media/image56.svg"/><Relationship Id="rId49" Type="http://schemas.openxmlformats.org/officeDocument/2006/relationships/image" Target="../media/image69.svg"/><Relationship Id="rId57" Type="http://schemas.openxmlformats.org/officeDocument/2006/relationships/image" Target="../media/image77.svg"/><Relationship Id="rId10" Type="http://schemas.openxmlformats.org/officeDocument/2006/relationships/image" Target="../media/image30.svg"/><Relationship Id="rId31" Type="http://schemas.openxmlformats.org/officeDocument/2006/relationships/image" Target="../media/image51.svg"/><Relationship Id="rId44" Type="http://schemas.openxmlformats.org/officeDocument/2006/relationships/image" Target="../media/image64.svg"/><Relationship Id="rId52" Type="http://schemas.openxmlformats.org/officeDocument/2006/relationships/image" Target="../media/image72.svg"/><Relationship Id="rId60" Type="http://schemas.openxmlformats.org/officeDocument/2006/relationships/image" Target="../media/image80.svg"/><Relationship Id="rId65" Type="http://schemas.openxmlformats.org/officeDocument/2006/relationships/image" Target="../media/image85.svg"/><Relationship Id="rId73" Type="http://schemas.openxmlformats.org/officeDocument/2006/relationships/image" Target="../media/image93.svg"/><Relationship Id="rId78" Type="http://schemas.openxmlformats.org/officeDocument/2006/relationships/image" Target="../media/image98.svg"/><Relationship Id="rId81" Type="http://schemas.openxmlformats.org/officeDocument/2006/relationships/image" Target="../media/image101.svg"/><Relationship Id="rId86" Type="http://schemas.openxmlformats.org/officeDocument/2006/relationships/image" Target="../media/image106.svg"/><Relationship Id="rId4" Type="http://schemas.openxmlformats.org/officeDocument/2006/relationships/image" Target="../media/image24.svg"/><Relationship Id="rId9" Type="http://schemas.openxmlformats.org/officeDocument/2006/relationships/image" Target="../media/image29.svg"/><Relationship Id="rId13" Type="http://schemas.openxmlformats.org/officeDocument/2006/relationships/image" Target="../media/image33.svg"/><Relationship Id="rId18" Type="http://schemas.openxmlformats.org/officeDocument/2006/relationships/image" Target="../media/image38.svg"/><Relationship Id="rId39" Type="http://schemas.openxmlformats.org/officeDocument/2006/relationships/image" Target="../media/image59.svg"/><Relationship Id="rId34" Type="http://schemas.openxmlformats.org/officeDocument/2006/relationships/image" Target="../media/image54.svg"/><Relationship Id="rId50" Type="http://schemas.openxmlformats.org/officeDocument/2006/relationships/image" Target="../media/image70.svg"/><Relationship Id="rId55" Type="http://schemas.openxmlformats.org/officeDocument/2006/relationships/image" Target="../media/image75.svg"/><Relationship Id="rId76" Type="http://schemas.openxmlformats.org/officeDocument/2006/relationships/image" Target="../media/image96.svg"/><Relationship Id="rId7" Type="http://schemas.openxmlformats.org/officeDocument/2006/relationships/image" Target="../media/image27.svg"/><Relationship Id="rId71" Type="http://schemas.openxmlformats.org/officeDocument/2006/relationships/image" Target="../media/image91.svg"/><Relationship Id="rId2" Type="http://schemas.openxmlformats.org/officeDocument/2006/relationships/image" Target="../media/image22.svg"/><Relationship Id="rId29" Type="http://schemas.openxmlformats.org/officeDocument/2006/relationships/image" Target="../media/image49.svg"/><Relationship Id="rId24" Type="http://schemas.openxmlformats.org/officeDocument/2006/relationships/image" Target="../media/image44.svg"/><Relationship Id="rId40" Type="http://schemas.openxmlformats.org/officeDocument/2006/relationships/image" Target="../media/image60.svg"/><Relationship Id="rId45" Type="http://schemas.openxmlformats.org/officeDocument/2006/relationships/image" Target="../media/image65.svg"/><Relationship Id="rId66" Type="http://schemas.openxmlformats.org/officeDocument/2006/relationships/image" Target="../media/image86.svg"/><Relationship Id="rId87" Type="http://schemas.openxmlformats.org/officeDocument/2006/relationships/image" Target="../media/image107.svg"/><Relationship Id="rId61" Type="http://schemas.openxmlformats.org/officeDocument/2006/relationships/image" Target="../media/image81.svg"/><Relationship Id="rId82" Type="http://schemas.openxmlformats.org/officeDocument/2006/relationships/image" Target="../media/image102.svg"/><Relationship Id="rId19" Type="http://schemas.openxmlformats.org/officeDocument/2006/relationships/image" Target="../media/image39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8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err="1"/>
              <a:t>Klik</a:t>
            </a:r>
            <a:r>
              <a:rPr lang="en-US" noProof="0"/>
              <a:t> for at </a:t>
            </a:r>
            <a:r>
              <a:rPr lang="en-US" noProof="0" err="1"/>
              <a:t>redigere</a:t>
            </a:r>
            <a:r>
              <a:rPr lang="en-US" noProof="0"/>
              <a:t> </a:t>
            </a:r>
            <a:r>
              <a:rPr lang="en-US" noProof="0" err="1"/>
              <a:t>teksttypografierne</a:t>
            </a:r>
            <a:r>
              <a:rPr lang="en-US" noProof="0"/>
              <a:t> </a:t>
            </a:r>
            <a:r>
              <a:rPr lang="en-US" noProof="0" err="1"/>
              <a:t>i</a:t>
            </a:r>
            <a:r>
              <a:rPr lang="en-US" noProof="0"/>
              <a:t> </a:t>
            </a:r>
            <a:r>
              <a:rPr lang="en-US" noProof="0" err="1"/>
              <a:t>masteren</a:t>
            </a:r>
            <a:endParaRPr lang="en-US" noProof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0497-84B4-B41A-FF44-892385248CC8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noProof="0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 noProof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610139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2BDDCEFB-5D0A-5593-2DCE-580063501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6AA29-6881-8FED-85BC-7FA7401B12A7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782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1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4936BA59-18CA-FA00-FAB3-0FD684281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F2D4-A69A-8365-81D7-35901E94CE6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095188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2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29B56DD9-5B8D-56AE-78E5-C66BDAE781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3332B621-BB15-F3C3-713F-F5976D5E4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15EDA-927C-D506-4974-AE7A33B82E14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65003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3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3C86C392-9919-B75B-074F-73FD106A6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4FFFB-5CE4-18CB-AA5B-CE1BEC996AC5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586659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2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60B10D-62CF-8991-EF87-9F036963FD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1BC1EAC8-80C5-FF56-57A7-BE4AC08121F4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E63E9BBD-9DD6-96E3-AFA3-2E2A69E7C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72302-ABF4-0D7C-A159-D50E8AA32C5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9321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1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147361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14CC20-BCC0-4CB2-DF1F-34EB36705A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auto">
          <a:xfrm>
            <a:off x="371893" y="660510"/>
            <a:ext cx="4261223" cy="6197490"/>
          </a:xfrm>
          <a:custGeom>
            <a:avLst/>
            <a:gdLst>
              <a:gd name="connsiteX0" fmla="*/ 4261223 w 4261223"/>
              <a:gd name="connsiteY0" fmla="*/ 0 h 6197490"/>
              <a:gd name="connsiteX1" fmla="*/ 4261223 w 4261223"/>
              <a:gd name="connsiteY1" fmla="*/ 6197490 h 6197490"/>
              <a:gd name="connsiteX2" fmla="*/ 0 w 4261223"/>
              <a:gd name="connsiteY2" fmla="*/ 6197490 h 6197490"/>
              <a:gd name="connsiteX3" fmla="*/ 26 w 4261223"/>
              <a:gd name="connsiteY3" fmla="*/ 6157502 h 6197490"/>
              <a:gd name="connsiteX4" fmla="*/ 718 w 4261223"/>
              <a:gd name="connsiteY4" fmla="*/ 2721228 h 619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1223" h="6197490">
                <a:moveTo>
                  <a:pt x="4261223" y="0"/>
                </a:moveTo>
                <a:lnTo>
                  <a:pt x="4261223" y="6197490"/>
                </a:lnTo>
                <a:lnTo>
                  <a:pt x="0" y="6197490"/>
                </a:lnTo>
                <a:lnTo>
                  <a:pt x="26" y="6157502"/>
                </a:lnTo>
                <a:cubicBezTo>
                  <a:pt x="1024" y="4836398"/>
                  <a:pt x="3172" y="3251776"/>
                  <a:pt x="718" y="2721228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0E0190ED-2AD8-D85E-F4D7-A220ECB8A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7361" y="1728217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23479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1C466-8AC1-A849-E97A-6F7517729BA1}"/>
              </a:ext>
            </a:extLst>
          </p:cNvPr>
          <p:cNvSpPr txBox="1"/>
          <p:nvPr userDrawn="1"/>
        </p:nvSpPr>
        <p:spPr>
          <a:xfrm>
            <a:off x="1781271" y="3296106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E-mail us: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8CA34-0A61-03A1-F26C-8AC9563A3E1F}"/>
              </a:ext>
            </a:extLst>
          </p:cNvPr>
          <p:cNvSpPr txBox="1"/>
          <p:nvPr userDrawn="1"/>
        </p:nvSpPr>
        <p:spPr>
          <a:xfrm>
            <a:off x="1781271" y="3699655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Call us: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CFD79-5C9C-982D-08F7-ECD9BE63C842}"/>
              </a:ext>
            </a:extLst>
          </p:cNvPr>
          <p:cNvSpPr txBox="1"/>
          <p:nvPr userDrawn="1"/>
        </p:nvSpPr>
        <p:spPr>
          <a:xfrm>
            <a:off x="2063248" y="4444412"/>
            <a:ext cx="23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ellab.com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7BEFCC-5623-3AA6-9A80-268F0929F6B4}"/>
              </a:ext>
            </a:extLst>
          </p:cNvPr>
          <p:cNvSpPr txBox="1"/>
          <p:nvPr userDrawn="1"/>
        </p:nvSpPr>
        <p:spPr>
          <a:xfrm>
            <a:off x="2063248" y="4845987"/>
            <a:ext cx="2760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linkedin.com/company/ellab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5276ED-D338-BCDC-7C71-3A775E5A3E49}"/>
              </a:ext>
            </a:extLst>
          </p:cNvPr>
          <p:cNvSpPr txBox="1"/>
          <p:nvPr userDrawn="1"/>
        </p:nvSpPr>
        <p:spPr>
          <a:xfrm>
            <a:off x="1630548" y="1646061"/>
            <a:ext cx="4624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Ellab Sans Light" panose="02000403000000020004" pitchFamily="2" charset="0"/>
                <a:cs typeface="Ellab Sans Light" panose="02000403000000020004" pitchFamily="2" charset="0"/>
              </a:rPr>
              <a:t>Thank you!</a:t>
            </a:r>
          </a:p>
        </p:txBody>
      </p:sp>
      <p:sp>
        <p:nvSpPr>
          <p:cNvPr id="21" name="TextBox 20">
            <a:hlinkClick r:id="rId7"/>
            <a:extLst>
              <a:ext uri="{FF2B5EF4-FFF2-40B4-BE49-F238E27FC236}">
                <a16:creationId xmlns:a16="http://schemas.microsoft.com/office/drawing/2014/main" id="{BA66537B-3E7C-098A-C37E-0988666191AF}"/>
              </a:ext>
            </a:extLst>
          </p:cNvPr>
          <p:cNvSpPr txBox="1"/>
          <p:nvPr userDrawn="1"/>
        </p:nvSpPr>
        <p:spPr>
          <a:xfrm>
            <a:off x="2607065" y="3296105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contact@ellab.com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16A24-EBBA-4710-2960-602135F33802}"/>
              </a:ext>
            </a:extLst>
          </p:cNvPr>
          <p:cNvSpPr txBox="1"/>
          <p:nvPr userDrawn="1"/>
        </p:nvSpPr>
        <p:spPr>
          <a:xfrm>
            <a:off x="2386860" y="3707282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+45 4452 0500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D4336-50EC-4FAC-F69F-B5685C65FF4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56660089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- 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9">
            <a:extLst>
              <a:ext uri="{FF2B5EF4-FFF2-40B4-BE49-F238E27FC236}">
                <a16:creationId xmlns:a16="http://schemas.microsoft.com/office/drawing/2014/main" id="{D7463510-F38C-B9C1-F9F5-AD504C109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5853" y="1783418"/>
            <a:ext cx="5736000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949CBD-7E22-8BD8-3DB3-CF62D4153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1271" y="3254305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E-mail us: contact@ellab.com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18D4771-D847-4797-3E9D-3D31A10257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470" y="4487488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ellab.com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AF90393-7136-90DE-7F80-EDE9D8D06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1271" y="3680162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Call us: +45 4452 0500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97771F4-10D2-D7CE-0CCB-23DCA2972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2469" y="4891037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linkedin.com/company/ellab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7D726-D5FB-DFCC-2C53-2EB3BD4B1B63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274353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5468934-B6A2-DF87-2667-0AC0F01914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16D445-3669-1EDF-0142-9E599234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273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Custom Image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6BE972-1BFC-97C3-6A1B-4905C573BE69}"/>
              </a:ext>
            </a:extLst>
          </p:cNvPr>
          <p:cNvSpPr/>
          <p:nvPr userDrawn="1"/>
        </p:nvSpPr>
        <p:spPr>
          <a:xfrm>
            <a:off x="1663700" y="186085"/>
            <a:ext cx="10528300" cy="6722715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3" name="Billede 1">
            <a:extLst>
              <a:ext uri="{FF2B5EF4-FFF2-40B4-BE49-F238E27FC236}">
                <a16:creationId xmlns:a16="http://schemas.microsoft.com/office/drawing/2014/main" id="{5BC4FBCF-0DE8-9CCA-D819-2E1338EA7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3145500" y="1875560"/>
            <a:ext cx="5901001" cy="31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A6BAE936-93C3-2CFC-4C32-D6AB62EDD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7150" y="48530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Here.</a:t>
            </a:r>
            <a:br>
              <a:rPr lang="en-US"/>
            </a:br>
            <a:r>
              <a:rPr lang="en-US"/>
              <a:t>To change the image, right click &gt; Format Background &gt; Picture or Texture fill &gt; select your desired image   </a:t>
            </a:r>
          </a:p>
        </p:txBody>
      </p:sp>
    </p:spTree>
    <p:extLst>
      <p:ext uri="{BB962C8B-B14F-4D97-AF65-F5344CB8AC3E}">
        <p14:creationId xmlns:p14="http://schemas.microsoft.com/office/powerpoint/2010/main" val="18313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5468934-B6A2-DF87-2667-0AC0F01914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16D445-3669-1EDF-0142-9E599234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6873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99742D35-D5EA-29AF-8DD9-1A7ECD035B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96512" y="456567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6FC0125F-2536-55F3-250A-9712F53A48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6" y="4565669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BFFDF-0D34-DB49-B38F-2F699FCF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20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C50BF60A-ED4B-B0AA-B961-0D377EE39C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4F8969-0D05-D871-EB5C-46224E1C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6475515" cy="551433"/>
          </a:xfrm>
        </p:spPr>
        <p:txBody>
          <a:bodyPr/>
          <a:lstStyle/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3518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F0F15CB-21BD-14D5-87B8-6041C57EE6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DE5CE-55B4-EDA8-E54E-FB568514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473" y="936000"/>
            <a:ext cx="6631952" cy="5514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006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  <a:effectLst>
            <a:softEdge rad="0"/>
          </a:effectLst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ED01CF3-513B-544D-6744-B2EEB5217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68DCEA-F6ED-4660-8057-5A6312DFC80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20000"/>
            <a:ext cx="0" cy="36458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E7E2B82-B9E1-FF02-7AE7-E9DA3C27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410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2BDDCEFB-5D0A-5593-2DCE-580063501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6AA29-6881-8FED-85BC-7FA7401B12A7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80611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4C97000-8022-3CAF-66FB-279EE5B36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A693FE0-FEF3-43AC-7538-07269B609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11497038" cy="6127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6819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78707" cy="364496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78706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290182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A8D807-A6E7-605A-B296-697AFE940C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D7C58A4-0305-BA66-09A1-2D249C579E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24974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content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25351"/>
            <a:ext cx="5422235" cy="1524875"/>
          </a:xfrm>
          <a:prstGeom prst="roundRect">
            <a:avLst>
              <a:gd name="adj" fmla="val 3869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3C9D1C8-60B2-2AC8-04D2-D9F13D2AD718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409766" y="2325350"/>
            <a:ext cx="5422235" cy="1524875"/>
          </a:xfrm>
          <a:prstGeom prst="roundRect">
            <a:avLst>
              <a:gd name="adj" fmla="val 4352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318CA573-0182-BA51-E693-E9F17DDFDB37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5" y="4529562"/>
            <a:ext cx="5422235" cy="1524875"/>
          </a:xfrm>
          <a:prstGeom prst="roundRect">
            <a:avLst>
              <a:gd name="adj" fmla="val 2902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78D235EC-8C3E-01DC-EA18-C5A191787FC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96512" y="4529561"/>
            <a:ext cx="5422235" cy="1524875"/>
          </a:xfrm>
          <a:prstGeom prst="roundRect">
            <a:avLst>
              <a:gd name="adj" fmla="val 3869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9EC2220B-2F1C-3134-9DA9-79240E160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72000" cy="487313"/>
          </a:xfrm>
        </p:spPr>
        <p:txBody>
          <a:bodyPr wrap="square">
            <a:sp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587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285750" indent="-285750">
              <a:lnSpc>
                <a:spcPts val="16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6F215F7B-9826-B61D-4198-57BBBA2E60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021938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da-DK"/>
            </a:br>
            <a:r>
              <a:rPr lang="da-DK"/>
              <a:t>Life Science</a:t>
            </a:r>
            <a:br>
              <a:rPr lang="da-DK"/>
            </a:br>
            <a:r>
              <a:rPr lang="da-DK"/>
              <a:t>Compliance</a:t>
            </a:r>
            <a:br>
              <a:rPr lang="da-DK"/>
            </a:br>
            <a:r>
              <a:rPr lang="da-DK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101778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C264C24-D0BC-77BA-DF00-A3856F1279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5CCC16-3E51-75A3-8F7D-054A4E0E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63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9256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9256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463E3E5-4288-1924-B427-522B09F654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E2DFF50-9CA2-2BFE-6ADC-EE47D73C2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B4CAEC-CA5E-AE52-1973-3A9A62BB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36000"/>
            <a:ext cx="6304035" cy="5514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008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0033B81-FE3B-5483-DF33-86950AD3BC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B5B448-2B60-18A0-EE7E-01901D73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473" y="936000"/>
            <a:ext cx="6452564" cy="55143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9607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content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4759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5711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4BEA1371-BABD-8F00-2212-BDDF41E2C00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85036" y="4565671"/>
            <a:ext cx="5422235" cy="1524875"/>
          </a:xfrm>
          <a:prstGeom prst="roundRect">
            <a:avLst>
              <a:gd name="adj" fmla="val 5711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90B5A2C5-16BD-2A55-00C7-7E11EEA7729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434803" y="4565670"/>
            <a:ext cx="5422235" cy="1524875"/>
          </a:xfrm>
          <a:prstGeom prst="roundRect">
            <a:avLst>
              <a:gd name="adj" fmla="val 6663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152589-3D12-F634-9C1E-76D5D182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76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2206635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a-DK"/>
              <a:t>Video Title</a:t>
            </a:r>
          </a:p>
        </p:txBody>
      </p:sp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2780271" y="944563"/>
            <a:ext cx="9411730" cy="591343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C73EF-D8D6-22FB-C538-CC33DDC5174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29241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483098" y="1481470"/>
            <a:ext cx="9114018" cy="537653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587A47A5-05DB-D436-D742-E2FEDC508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5454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Video Title</a:t>
            </a:r>
            <a:endParaRPr lang="da-D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5D6F4-ABF0-3F5C-9474-1E6448EA4916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17273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">
            <a:extLst>
              <a:ext uri="{FF2B5EF4-FFF2-40B4-BE49-F238E27FC236}">
                <a16:creationId xmlns:a16="http://schemas.microsoft.com/office/drawing/2014/main" id="{CDAEB582-7AFF-8087-1C15-BF6F3AA8C3B8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A346D2FF-DFBE-C15F-0CF4-A3E6B6794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9">
            <a:extLst>
              <a:ext uri="{FF2B5EF4-FFF2-40B4-BE49-F238E27FC236}">
                <a16:creationId xmlns:a16="http://schemas.microsoft.com/office/drawing/2014/main" id="{9C14F7E1-4FCC-5FD7-C25D-620B049AC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7065078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E175051E-20D6-ABB7-284D-62245B9AA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7058025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5D3E7-5978-5B4B-BA89-B077388D94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550226"/>
            <a:ext cx="6705601" cy="2263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“Quote, bold statement, or regular text goes here”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BDFA6C-E3C2-8B2E-3E6E-61F69C116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5033427"/>
            <a:ext cx="6705601" cy="888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tx1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</a:lstStyle>
          <a:p>
            <a:pPr lvl="0"/>
            <a:r>
              <a:rPr lang="en-US"/>
              <a:t>Quote Author/Company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BE74443-B081-319A-2810-21D2D2748E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C2C2E-A4DD-71C1-843D-B49DA66F6F1B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528333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FA4AF1-C538-EF69-A69F-F6BE9AB0A795}"/>
              </a:ext>
            </a:extLst>
          </p:cNvPr>
          <p:cNvSpPr txBox="1"/>
          <p:nvPr userDrawn="1"/>
        </p:nvSpPr>
        <p:spPr>
          <a:xfrm>
            <a:off x="1617497" y="1163624"/>
            <a:ext cx="8957007" cy="364585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600" b="1">
                <a:solidFill>
                  <a:schemeClr val="bg2"/>
                </a:solidFill>
                <a:latin typeface="+mj-lt"/>
              </a:rPr>
              <a:t>Q</a:t>
            </a:r>
            <a:r>
              <a:rPr lang="en-US" sz="16600" b="1">
                <a:solidFill>
                  <a:schemeClr val="tx2"/>
                </a:solidFill>
                <a:latin typeface="+mj-lt"/>
              </a:rPr>
              <a:t>&amp;</a:t>
            </a:r>
            <a:r>
              <a:rPr lang="en-US" sz="16600" b="1">
                <a:solidFill>
                  <a:schemeClr val="bg2"/>
                </a:solidFill>
                <a:latin typeface="+mj-lt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E61588-CC10-FA5A-33C2-CC40C76381CA}"/>
              </a:ext>
            </a:extLst>
          </p:cNvPr>
          <p:cNvSpPr txBox="1"/>
          <p:nvPr userDrawn="1"/>
        </p:nvSpPr>
        <p:spPr>
          <a:xfrm>
            <a:off x="60261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83D3F0E-9580-7C7A-1EB3-4545D1FFF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15CB8C59-29BE-4E2C-2BA9-B9B87E6B47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744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B37A91-2FE9-DC5C-8823-376CCD1AD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6539" b="4094"/>
          <a:stretch>
            <a:fillRect/>
          </a:stretch>
        </p:blipFill>
        <p:spPr>
          <a:xfrm>
            <a:off x="4848829" y="1075610"/>
            <a:ext cx="7343171" cy="578239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610A48-E79E-0F76-BF5A-D64D2838F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409156">
            <a:off x="6888304" y="1777116"/>
            <a:ext cx="4910053" cy="3200865"/>
          </a:xfrm>
          <a:custGeom>
            <a:avLst/>
            <a:gdLst>
              <a:gd name="connsiteX0" fmla="*/ 97116 w 4910053"/>
              <a:gd name="connsiteY0" fmla="*/ 38349 h 3200865"/>
              <a:gd name="connsiteX1" fmla="*/ 4910053 w 4910053"/>
              <a:gd name="connsiteY1" fmla="*/ 0 h 3200865"/>
              <a:gd name="connsiteX2" fmla="*/ 4778647 w 4910053"/>
              <a:gd name="connsiteY2" fmla="*/ 3200865 h 3200865"/>
              <a:gd name="connsiteX3" fmla="*/ 0 w 4910053"/>
              <a:gd name="connsiteY3" fmla="*/ 3012559 h 32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0053" h="3200865">
                <a:moveTo>
                  <a:pt x="97116" y="38349"/>
                </a:moveTo>
                <a:lnTo>
                  <a:pt x="4910053" y="0"/>
                </a:lnTo>
                <a:lnTo>
                  <a:pt x="4778647" y="3200865"/>
                </a:lnTo>
                <a:lnTo>
                  <a:pt x="0" y="30125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5D5EC8C-2576-16F7-3B19-08197D949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09" y="1864192"/>
            <a:ext cx="6724041" cy="34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Statement or Quote Here (use cyan to highlight words)</a:t>
            </a:r>
          </a:p>
        </p:txBody>
      </p:sp>
    </p:spTree>
    <p:extLst>
      <p:ext uri="{BB962C8B-B14F-4D97-AF65-F5344CB8AC3E}">
        <p14:creationId xmlns:p14="http://schemas.microsoft.com/office/powerpoint/2010/main" val="96935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el 2">
            <a:extLst>
              <a:ext uri="{FF2B5EF4-FFF2-40B4-BE49-F238E27FC236}">
                <a16:creationId xmlns:a16="http://schemas.microsoft.com/office/drawing/2014/main" id="{68264FFB-F441-EB0C-A22B-26E362E53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27650" y="936001"/>
            <a:ext cx="11336700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Brand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FE4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Icons</a:t>
            </a:r>
          </a:p>
        </p:txBody>
      </p:sp>
      <p:pic>
        <p:nvPicPr>
          <p:cNvPr id="96" name="Graphic 95" descr="Alarm Ringing outline">
            <a:extLst>
              <a:ext uri="{FF2B5EF4-FFF2-40B4-BE49-F238E27FC236}">
                <a16:creationId xmlns:a16="http://schemas.microsoft.com/office/drawing/2014/main" id="{56162E39-6EB4-CD6B-ED7E-F1EBE4A43A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8872" y="1735618"/>
            <a:ext cx="365126" cy="365126"/>
          </a:xfrm>
          <a:prstGeom prst="rect">
            <a:avLst/>
          </a:prstGeom>
        </p:spPr>
      </p:pic>
      <p:pic>
        <p:nvPicPr>
          <p:cNvPr id="97" name="Graphic 96" descr="Checkmark with solid fill">
            <a:extLst>
              <a:ext uri="{FF2B5EF4-FFF2-40B4-BE49-F238E27FC236}">
                <a16:creationId xmlns:a16="http://schemas.microsoft.com/office/drawing/2014/main" id="{2CCECA4B-DD65-7CBA-9244-358006A0E3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728" y="1735618"/>
            <a:ext cx="365126" cy="365126"/>
          </a:xfrm>
          <a:prstGeom prst="rect">
            <a:avLst/>
          </a:prstGeom>
        </p:spPr>
      </p:pic>
      <p:pic>
        <p:nvPicPr>
          <p:cNvPr id="98" name="Graphic 97" descr="Checkmark outline">
            <a:extLst>
              <a:ext uri="{FF2B5EF4-FFF2-40B4-BE49-F238E27FC236}">
                <a16:creationId xmlns:a16="http://schemas.microsoft.com/office/drawing/2014/main" id="{5A091F16-068E-8F15-E900-D562C45AA9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0584" y="1735618"/>
            <a:ext cx="365126" cy="365126"/>
          </a:xfrm>
          <a:prstGeom prst="rect">
            <a:avLst/>
          </a:prstGeom>
        </p:spPr>
      </p:pic>
      <p:pic>
        <p:nvPicPr>
          <p:cNvPr id="99" name="Graphic 98" descr="Close with solid fill">
            <a:extLst>
              <a:ext uri="{FF2B5EF4-FFF2-40B4-BE49-F238E27FC236}">
                <a16:creationId xmlns:a16="http://schemas.microsoft.com/office/drawing/2014/main" id="{AD35A5A8-70BC-B19C-B4B8-F8248F3A3F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6440" y="1735618"/>
            <a:ext cx="365126" cy="365126"/>
          </a:xfrm>
          <a:prstGeom prst="rect">
            <a:avLst/>
          </a:prstGeom>
        </p:spPr>
      </p:pic>
      <p:pic>
        <p:nvPicPr>
          <p:cNvPr id="100" name="Graphic 99" descr="Close outline">
            <a:extLst>
              <a:ext uri="{FF2B5EF4-FFF2-40B4-BE49-F238E27FC236}">
                <a16:creationId xmlns:a16="http://schemas.microsoft.com/office/drawing/2014/main" id="{B0006892-483C-9152-C1C1-2B46EE3F25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2296" y="1735618"/>
            <a:ext cx="365126" cy="365126"/>
          </a:xfrm>
          <a:prstGeom prst="rect">
            <a:avLst/>
          </a:prstGeom>
        </p:spPr>
      </p:pic>
      <p:pic>
        <p:nvPicPr>
          <p:cNvPr id="101" name="Graphic 100" descr="History with solid fill">
            <a:extLst>
              <a:ext uri="{FF2B5EF4-FFF2-40B4-BE49-F238E27FC236}">
                <a16:creationId xmlns:a16="http://schemas.microsoft.com/office/drawing/2014/main" id="{281FDC2E-03C7-8171-3AC3-5F94EA28A5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8152" y="1735618"/>
            <a:ext cx="365126" cy="365126"/>
          </a:xfrm>
          <a:prstGeom prst="rect">
            <a:avLst/>
          </a:prstGeom>
        </p:spPr>
      </p:pic>
      <p:pic>
        <p:nvPicPr>
          <p:cNvPr id="102" name="Graphic 101" descr="History outline">
            <a:extLst>
              <a:ext uri="{FF2B5EF4-FFF2-40B4-BE49-F238E27FC236}">
                <a16:creationId xmlns:a16="http://schemas.microsoft.com/office/drawing/2014/main" id="{D7ACA7BB-868C-45A6-1CC5-D67ECB7E35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04008" y="1735618"/>
            <a:ext cx="365126" cy="365126"/>
          </a:xfrm>
          <a:prstGeom prst="rect">
            <a:avLst/>
          </a:prstGeom>
        </p:spPr>
      </p:pic>
      <p:pic>
        <p:nvPicPr>
          <p:cNvPr id="103" name="Graphic 102" descr="Refresh outline">
            <a:extLst>
              <a:ext uri="{FF2B5EF4-FFF2-40B4-BE49-F238E27FC236}">
                <a16:creationId xmlns:a16="http://schemas.microsoft.com/office/drawing/2014/main" id="{CB76B04C-5DD6-58CB-3B41-45FC2DC909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49864" y="1735618"/>
            <a:ext cx="365126" cy="365126"/>
          </a:xfrm>
          <a:prstGeom prst="rect">
            <a:avLst/>
          </a:prstGeom>
        </p:spPr>
      </p:pic>
      <p:pic>
        <p:nvPicPr>
          <p:cNvPr id="104" name="Graphic 103" descr="Repeat outline">
            <a:extLst>
              <a:ext uri="{FF2B5EF4-FFF2-40B4-BE49-F238E27FC236}">
                <a16:creationId xmlns:a16="http://schemas.microsoft.com/office/drawing/2014/main" id="{0E210B6E-BB03-8159-3E3E-300759A8FA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95720" y="1735618"/>
            <a:ext cx="365126" cy="365126"/>
          </a:xfrm>
          <a:prstGeom prst="rect">
            <a:avLst/>
          </a:prstGeom>
        </p:spPr>
      </p:pic>
      <p:pic>
        <p:nvPicPr>
          <p:cNvPr id="105" name="Graphic 104" descr="Share with solid fill">
            <a:extLst>
              <a:ext uri="{FF2B5EF4-FFF2-40B4-BE49-F238E27FC236}">
                <a16:creationId xmlns:a16="http://schemas.microsoft.com/office/drawing/2014/main" id="{7E69CA3D-B1B4-57F6-92D3-66AEF361C7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41576" y="1735618"/>
            <a:ext cx="365126" cy="365126"/>
          </a:xfrm>
          <a:prstGeom prst="rect">
            <a:avLst/>
          </a:prstGeom>
        </p:spPr>
      </p:pic>
      <p:pic>
        <p:nvPicPr>
          <p:cNvPr id="106" name="Graphic 105" descr="Share outline">
            <a:extLst>
              <a:ext uri="{FF2B5EF4-FFF2-40B4-BE49-F238E27FC236}">
                <a16:creationId xmlns:a16="http://schemas.microsoft.com/office/drawing/2014/main" id="{B7B5D1D1-8A50-6484-A320-5AFD372778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87432" y="1735618"/>
            <a:ext cx="365126" cy="365126"/>
          </a:xfrm>
          <a:prstGeom prst="rect">
            <a:avLst/>
          </a:prstGeom>
        </p:spPr>
      </p:pic>
      <p:pic>
        <p:nvPicPr>
          <p:cNvPr id="107" name="Graphic 106" descr="Wi-Fi with solid fill">
            <a:extLst>
              <a:ext uri="{FF2B5EF4-FFF2-40B4-BE49-F238E27FC236}">
                <a16:creationId xmlns:a16="http://schemas.microsoft.com/office/drawing/2014/main" id="{0962AF4A-D63A-F47E-0B3E-3C3CBCCC1A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33288" y="1735618"/>
            <a:ext cx="365126" cy="365126"/>
          </a:xfrm>
          <a:prstGeom prst="rect">
            <a:avLst/>
          </a:prstGeom>
        </p:spPr>
      </p:pic>
      <p:pic>
        <p:nvPicPr>
          <p:cNvPr id="108" name="Graphic 107" descr="Wi-Fi outline">
            <a:extLst>
              <a:ext uri="{FF2B5EF4-FFF2-40B4-BE49-F238E27FC236}">
                <a16:creationId xmlns:a16="http://schemas.microsoft.com/office/drawing/2014/main" id="{05DBE206-8CDB-83D7-CD0D-704B5A2D49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79144" y="1735618"/>
            <a:ext cx="365126" cy="365126"/>
          </a:xfrm>
          <a:prstGeom prst="rect">
            <a:avLst/>
          </a:prstGeom>
        </p:spPr>
      </p:pic>
      <p:pic>
        <p:nvPicPr>
          <p:cNvPr id="109" name="Graphic 108" descr="Wireless with solid fill">
            <a:extLst>
              <a:ext uri="{FF2B5EF4-FFF2-40B4-BE49-F238E27FC236}">
                <a16:creationId xmlns:a16="http://schemas.microsoft.com/office/drawing/2014/main" id="{275DFE91-1F68-0A54-0AC6-065AC5D46A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25000" y="1735618"/>
            <a:ext cx="365126" cy="365126"/>
          </a:xfrm>
          <a:prstGeom prst="rect">
            <a:avLst/>
          </a:prstGeom>
        </p:spPr>
      </p:pic>
      <p:pic>
        <p:nvPicPr>
          <p:cNvPr id="110" name="Graphic 109" descr="Wireless outline">
            <a:extLst>
              <a:ext uri="{FF2B5EF4-FFF2-40B4-BE49-F238E27FC236}">
                <a16:creationId xmlns:a16="http://schemas.microsoft.com/office/drawing/2014/main" id="{A7EA313D-D4CC-3A77-2BC8-C62D9F8B24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70856" y="1735618"/>
            <a:ext cx="365126" cy="365126"/>
          </a:xfrm>
          <a:prstGeom prst="rect">
            <a:avLst/>
          </a:prstGeom>
        </p:spPr>
      </p:pic>
      <p:pic>
        <p:nvPicPr>
          <p:cNvPr id="111" name="Graphic 110" descr="Badge Tick1 with solid fill">
            <a:extLst>
              <a:ext uri="{FF2B5EF4-FFF2-40B4-BE49-F238E27FC236}">
                <a16:creationId xmlns:a16="http://schemas.microsoft.com/office/drawing/2014/main" id="{2436F4C2-1111-32EE-08D2-53014A3EFF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16712" y="1735618"/>
            <a:ext cx="365126" cy="365126"/>
          </a:xfrm>
          <a:prstGeom prst="rect">
            <a:avLst/>
          </a:prstGeom>
        </p:spPr>
      </p:pic>
      <p:pic>
        <p:nvPicPr>
          <p:cNvPr id="112" name="Graphic 111" descr="Badge Tick1 outline">
            <a:extLst>
              <a:ext uri="{FF2B5EF4-FFF2-40B4-BE49-F238E27FC236}">
                <a16:creationId xmlns:a16="http://schemas.microsoft.com/office/drawing/2014/main" id="{026ACCEE-5377-D997-87B3-F04682A055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62568" y="1735618"/>
            <a:ext cx="365126" cy="365126"/>
          </a:xfrm>
          <a:prstGeom prst="rect">
            <a:avLst/>
          </a:prstGeom>
        </p:spPr>
      </p:pic>
      <p:pic>
        <p:nvPicPr>
          <p:cNvPr id="113" name="Graphic 112" descr="Rating 3 Star with solid fill">
            <a:extLst>
              <a:ext uri="{FF2B5EF4-FFF2-40B4-BE49-F238E27FC236}">
                <a16:creationId xmlns:a16="http://schemas.microsoft.com/office/drawing/2014/main" id="{41475C9E-C3AF-E172-824C-959A9B71F1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08424" y="1735618"/>
            <a:ext cx="365126" cy="365126"/>
          </a:xfrm>
          <a:prstGeom prst="rect">
            <a:avLst/>
          </a:prstGeom>
        </p:spPr>
      </p:pic>
      <p:pic>
        <p:nvPicPr>
          <p:cNvPr id="114" name="Graphic 113" descr="Rating 3 Star outline">
            <a:extLst>
              <a:ext uri="{FF2B5EF4-FFF2-40B4-BE49-F238E27FC236}">
                <a16:creationId xmlns:a16="http://schemas.microsoft.com/office/drawing/2014/main" id="{F4FE128E-B0C5-4FC0-D647-8468841F78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254280" y="1735618"/>
            <a:ext cx="365126" cy="365126"/>
          </a:xfrm>
          <a:prstGeom prst="rect">
            <a:avLst/>
          </a:prstGeom>
        </p:spPr>
      </p:pic>
      <p:pic>
        <p:nvPicPr>
          <p:cNvPr id="115" name="Graphic 114" descr="Water with solid fill">
            <a:extLst>
              <a:ext uri="{FF2B5EF4-FFF2-40B4-BE49-F238E27FC236}">
                <a16:creationId xmlns:a16="http://schemas.microsoft.com/office/drawing/2014/main" id="{2A7DAC87-ED69-2C02-7749-8553A30AF0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18184" y="1735618"/>
            <a:ext cx="365126" cy="365126"/>
          </a:xfrm>
          <a:prstGeom prst="rect">
            <a:avLst/>
          </a:prstGeom>
        </p:spPr>
      </p:pic>
      <p:pic>
        <p:nvPicPr>
          <p:cNvPr id="116" name="Graphic 115" descr="Water outline">
            <a:extLst>
              <a:ext uri="{FF2B5EF4-FFF2-40B4-BE49-F238E27FC236}">
                <a16:creationId xmlns:a16="http://schemas.microsoft.com/office/drawing/2014/main" id="{A980595B-EEC5-2D6C-1752-6EE0E71F3A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982088" y="1735618"/>
            <a:ext cx="365126" cy="365126"/>
          </a:xfrm>
          <a:prstGeom prst="rect">
            <a:avLst/>
          </a:prstGeom>
        </p:spPr>
      </p:pic>
      <p:pic>
        <p:nvPicPr>
          <p:cNvPr id="117" name="Graphic 116" descr="Venn diagram with solid fill">
            <a:extLst>
              <a:ext uri="{FF2B5EF4-FFF2-40B4-BE49-F238E27FC236}">
                <a16:creationId xmlns:a16="http://schemas.microsoft.com/office/drawing/2014/main" id="{FAA3A9A0-8A7A-4C32-90E4-E1B4A7314E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442709" y="1735618"/>
            <a:ext cx="365126" cy="365126"/>
          </a:xfrm>
          <a:prstGeom prst="rect">
            <a:avLst/>
          </a:prstGeom>
        </p:spPr>
      </p:pic>
      <p:pic>
        <p:nvPicPr>
          <p:cNvPr id="118" name="Graphic 117" descr="Venn diagram outline">
            <a:extLst>
              <a:ext uri="{FF2B5EF4-FFF2-40B4-BE49-F238E27FC236}">
                <a16:creationId xmlns:a16="http://schemas.microsoft.com/office/drawing/2014/main" id="{42A9D9AA-BC35-B5CB-E83C-F6195664FA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619406" y="2343147"/>
            <a:ext cx="365126" cy="365126"/>
          </a:xfrm>
          <a:prstGeom prst="rect">
            <a:avLst/>
          </a:prstGeom>
        </p:spPr>
      </p:pic>
      <p:pic>
        <p:nvPicPr>
          <p:cNvPr id="119" name="Graphic 118" descr="Atom with solid fill">
            <a:extLst>
              <a:ext uri="{FF2B5EF4-FFF2-40B4-BE49-F238E27FC236}">
                <a16:creationId xmlns:a16="http://schemas.microsoft.com/office/drawing/2014/main" id="{9A1E17F2-EC8C-ED51-CB39-7A50F6C174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077583" y="2950676"/>
            <a:ext cx="365126" cy="365126"/>
          </a:xfrm>
          <a:prstGeom prst="rect">
            <a:avLst/>
          </a:prstGeom>
        </p:spPr>
      </p:pic>
      <p:pic>
        <p:nvPicPr>
          <p:cNvPr id="120" name="Graphic 119" descr="Atom outline">
            <a:extLst>
              <a:ext uri="{FF2B5EF4-FFF2-40B4-BE49-F238E27FC236}">
                <a16:creationId xmlns:a16="http://schemas.microsoft.com/office/drawing/2014/main" id="{D8F24974-FE8A-B5ED-ED25-9B888A88E4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443701" y="2950676"/>
            <a:ext cx="365126" cy="365126"/>
          </a:xfrm>
          <a:prstGeom prst="rect">
            <a:avLst/>
          </a:prstGeom>
        </p:spPr>
      </p:pic>
      <p:pic>
        <p:nvPicPr>
          <p:cNvPr id="121" name="Graphic 120" descr="Beaker with solid fill">
            <a:extLst>
              <a:ext uri="{FF2B5EF4-FFF2-40B4-BE49-F238E27FC236}">
                <a16:creationId xmlns:a16="http://schemas.microsoft.com/office/drawing/2014/main" id="{99022CF3-BDDA-0220-AE72-129AA018EC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994060" y="2343147"/>
            <a:ext cx="365126" cy="365126"/>
          </a:xfrm>
          <a:prstGeom prst="rect">
            <a:avLst/>
          </a:prstGeom>
        </p:spPr>
      </p:pic>
      <p:pic>
        <p:nvPicPr>
          <p:cNvPr id="122" name="Graphic 121" descr="Beaker outline">
            <a:extLst>
              <a:ext uri="{FF2B5EF4-FFF2-40B4-BE49-F238E27FC236}">
                <a16:creationId xmlns:a16="http://schemas.microsoft.com/office/drawing/2014/main" id="{C27D600B-2454-7862-36D7-9977A72FA5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442709" y="2343147"/>
            <a:ext cx="365126" cy="365126"/>
          </a:xfrm>
          <a:prstGeom prst="rect">
            <a:avLst/>
          </a:prstGeom>
        </p:spPr>
      </p:pic>
      <p:pic>
        <p:nvPicPr>
          <p:cNvPr id="123" name="Graphic 122" descr="Books with solid fill">
            <a:extLst>
              <a:ext uri="{FF2B5EF4-FFF2-40B4-BE49-F238E27FC236}">
                <a16:creationId xmlns:a16="http://schemas.microsoft.com/office/drawing/2014/main" id="{B528CB61-06DC-B8BB-BFBB-9BF90F3EA8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7650" y="2343147"/>
            <a:ext cx="365126" cy="365126"/>
          </a:xfrm>
          <a:prstGeom prst="rect">
            <a:avLst/>
          </a:prstGeom>
        </p:spPr>
      </p:pic>
      <p:pic>
        <p:nvPicPr>
          <p:cNvPr id="124" name="Graphic 123" descr="Books outline">
            <a:extLst>
              <a:ext uri="{FF2B5EF4-FFF2-40B4-BE49-F238E27FC236}">
                <a16:creationId xmlns:a16="http://schemas.microsoft.com/office/drawing/2014/main" id="{2DFD2658-5F8B-D741-E7B3-EEBC9D3A8E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73506" y="2343147"/>
            <a:ext cx="365126" cy="365126"/>
          </a:xfrm>
          <a:prstGeom prst="rect">
            <a:avLst/>
          </a:prstGeom>
        </p:spPr>
      </p:pic>
      <p:pic>
        <p:nvPicPr>
          <p:cNvPr id="125" name="Graphic 124" descr="Test tubes with solid fill">
            <a:extLst>
              <a:ext uri="{FF2B5EF4-FFF2-40B4-BE49-F238E27FC236}">
                <a16:creationId xmlns:a16="http://schemas.microsoft.com/office/drawing/2014/main" id="{CE98FA0F-473A-C55E-E097-8C9F5DB6697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519362" y="2343147"/>
            <a:ext cx="365126" cy="365126"/>
          </a:xfrm>
          <a:prstGeom prst="rect">
            <a:avLst/>
          </a:prstGeom>
        </p:spPr>
      </p:pic>
      <p:pic>
        <p:nvPicPr>
          <p:cNvPr id="126" name="Graphic 125" descr="Test tubes outline">
            <a:extLst>
              <a:ext uri="{FF2B5EF4-FFF2-40B4-BE49-F238E27FC236}">
                <a16:creationId xmlns:a16="http://schemas.microsoft.com/office/drawing/2014/main" id="{A74555E6-4752-5667-F4B1-8C47AFA56E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065218" y="2343147"/>
            <a:ext cx="365126" cy="365126"/>
          </a:xfrm>
          <a:prstGeom prst="rect">
            <a:avLst/>
          </a:prstGeom>
        </p:spPr>
      </p:pic>
      <p:pic>
        <p:nvPicPr>
          <p:cNvPr id="127" name="Graphic 126" descr="Scientist female with solid fill">
            <a:extLst>
              <a:ext uri="{FF2B5EF4-FFF2-40B4-BE49-F238E27FC236}">
                <a16:creationId xmlns:a16="http://schemas.microsoft.com/office/drawing/2014/main" id="{66A4EE0B-1565-9CA8-87E4-484DF11398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611074" y="2343147"/>
            <a:ext cx="365126" cy="365126"/>
          </a:xfrm>
          <a:prstGeom prst="rect">
            <a:avLst/>
          </a:prstGeom>
        </p:spPr>
      </p:pic>
      <p:pic>
        <p:nvPicPr>
          <p:cNvPr id="128" name="Graphic 127" descr="Scientist female outline">
            <a:extLst>
              <a:ext uri="{FF2B5EF4-FFF2-40B4-BE49-F238E27FC236}">
                <a16:creationId xmlns:a16="http://schemas.microsoft.com/office/drawing/2014/main" id="{84F0ACAD-2EA7-FB10-DADE-0E1EF3ADD4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156930" y="2343147"/>
            <a:ext cx="365126" cy="365126"/>
          </a:xfrm>
          <a:prstGeom prst="rect">
            <a:avLst/>
          </a:prstGeom>
        </p:spPr>
      </p:pic>
      <p:pic>
        <p:nvPicPr>
          <p:cNvPr id="129" name="Graphic 128" descr="Scientist male with solid fill">
            <a:extLst>
              <a:ext uri="{FF2B5EF4-FFF2-40B4-BE49-F238E27FC236}">
                <a16:creationId xmlns:a16="http://schemas.microsoft.com/office/drawing/2014/main" id="{6A0DEF34-AE18-C4CD-B123-8565A8D0D5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702786" y="2343147"/>
            <a:ext cx="365126" cy="365126"/>
          </a:xfrm>
          <a:prstGeom prst="rect">
            <a:avLst/>
          </a:prstGeom>
        </p:spPr>
      </p:pic>
      <p:pic>
        <p:nvPicPr>
          <p:cNvPr id="130" name="Graphic 129" descr="Scientist male outline">
            <a:extLst>
              <a:ext uri="{FF2B5EF4-FFF2-40B4-BE49-F238E27FC236}">
                <a16:creationId xmlns:a16="http://schemas.microsoft.com/office/drawing/2014/main" id="{45686C3A-47C0-33B0-0BD3-B9859979FC0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248642" y="2343147"/>
            <a:ext cx="365126" cy="365126"/>
          </a:xfrm>
          <a:prstGeom prst="rect">
            <a:avLst/>
          </a:prstGeom>
        </p:spPr>
      </p:pic>
      <p:pic>
        <p:nvPicPr>
          <p:cNvPr id="131" name="Graphic 130" descr="Heart with solid fill">
            <a:extLst>
              <a:ext uri="{FF2B5EF4-FFF2-40B4-BE49-F238E27FC236}">
                <a16:creationId xmlns:a16="http://schemas.microsoft.com/office/drawing/2014/main" id="{72A5CC94-DF7B-C646-C11D-4FC4A4AE89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94498" y="2343147"/>
            <a:ext cx="365126" cy="365126"/>
          </a:xfrm>
          <a:prstGeom prst="rect">
            <a:avLst/>
          </a:prstGeom>
        </p:spPr>
      </p:pic>
      <p:pic>
        <p:nvPicPr>
          <p:cNvPr id="132" name="Graphic 131" descr="Lightning bolt with solid fill">
            <a:extLst>
              <a:ext uri="{FF2B5EF4-FFF2-40B4-BE49-F238E27FC236}">
                <a16:creationId xmlns:a16="http://schemas.microsoft.com/office/drawing/2014/main" id="{A1EFBBC6-793A-1954-FA59-0CCB28C773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340354" y="2343147"/>
            <a:ext cx="365126" cy="365126"/>
          </a:xfrm>
          <a:prstGeom prst="rect">
            <a:avLst/>
          </a:prstGeom>
        </p:spPr>
      </p:pic>
      <p:pic>
        <p:nvPicPr>
          <p:cNvPr id="133" name="Graphic 132" descr="Lightning bolt outline">
            <a:extLst>
              <a:ext uri="{FF2B5EF4-FFF2-40B4-BE49-F238E27FC236}">
                <a16:creationId xmlns:a16="http://schemas.microsoft.com/office/drawing/2014/main" id="{45C7D18E-13D0-C07E-AF09-F87A6C81BF0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886210" y="2343147"/>
            <a:ext cx="365126" cy="365126"/>
          </a:xfrm>
          <a:prstGeom prst="rect">
            <a:avLst/>
          </a:prstGeom>
        </p:spPr>
      </p:pic>
      <p:pic>
        <p:nvPicPr>
          <p:cNvPr id="134" name="Graphic 133" descr="New with solid fill">
            <a:extLst>
              <a:ext uri="{FF2B5EF4-FFF2-40B4-BE49-F238E27FC236}">
                <a16:creationId xmlns:a16="http://schemas.microsoft.com/office/drawing/2014/main" id="{B1ED1E45-B94A-5322-E054-4761C1FB19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6432066" y="2343147"/>
            <a:ext cx="365126" cy="365126"/>
          </a:xfrm>
          <a:prstGeom prst="rect">
            <a:avLst/>
          </a:prstGeom>
        </p:spPr>
      </p:pic>
      <p:pic>
        <p:nvPicPr>
          <p:cNvPr id="135" name="Graphic 134" descr="New outline">
            <a:extLst>
              <a:ext uri="{FF2B5EF4-FFF2-40B4-BE49-F238E27FC236}">
                <a16:creationId xmlns:a16="http://schemas.microsoft.com/office/drawing/2014/main" id="{B27B35D8-244A-1A0F-B0C0-D098F20C39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977922" y="2343147"/>
            <a:ext cx="365126" cy="365126"/>
          </a:xfrm>
          <a:prstGeom prst="rect">
            <a:avLst/>
          </a:prstGeom>
        </p:spPr>
      </p:pic>
      <p:pic>
        <p:nvPicPr>
          <p:cNvPr id="136" name="Graphic 135" descr="Thumbs Down with solid fill">
            <a:extLst>
              <a:ext uri="{FF2B5EF4-FFF2-40B4-BE49-F238E27FC236}">
                <a16:creationId xmlns:a16="http://schemas.microsoft.com/office/drawing/2014/main" id="{633FDB69-5DB3-6B32-B18A-068AA205C7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523778" y="2343147"/>
            <a:ext cx="365126" cy="365126"/>
          </a:xfrm>
          <a:prstGeom prst="rect">
            <a:avLst/>
          </a:prstGeom>
        </p:spPr>
      </p:pic>
      <p:pic>
        <p:nvPicPr>
          <p:cNvPr id="137" name="Graphic 136" descr="Thumbs Down outline">
            <a:extLst>
              <a:ext uri="{FF2B5EF4-FFF2-40B4-BE49-F238E27FC236}">
                <a16:creationId xmlns:a16="http://schemas.microsoft.com/office/drawing/2014/main" id="{ED0CDB41-0243-50A9-6F01-0FC1B4CCAF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069634" y="2343147"/>
            <a:ext cx="365126" cy="365126"/>
          </a:xfrm>
          <a:prstGeom prst="rect">
            <a:avLst/>
          </a:prstGeom>
        </p:spPr>
      </p:pic>
      <p:pic>
        <p:nvPicPr>
          <p:cNvPr id="138" name="Graphic 137" descr="Thumbs up sign with solid fill">
            <a:extLst>
              <a:ext uri="{FF2B5EF4-FFF2-40B4-BE49-F238E27FC236}">
                <a16:creationId xmlns:a16="http://schemas.microsoft.com/office/drawing/2014/main" id="{84C2D7CE-146C-68A0-D7A7-287847A4B6E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615490" y="2343147"/>
            <a:ext cx="365126" cy="365126"/>
          </a:xfrm>
          <a:prstGeom prst="rect">
            <a:avLst/>
          </a:prstGeom>
        </p:spPr>
      </p:pic>
      <p:pic>
        <p:nvPicPr>
          <p:cNvPr id="139" name="Graphic 138" descr="Thumbs up sign outline">
            <a:extLst>
              <a:ext uri="{FF2B5EF4-FFF2-40B4-BE49-F238E27FC236}">
                <a16:creationId xmlns:a16="http://schemas.microsoft.com/office/drawing/2014/main" id="{F92070EC-0340-EC56-C4B6-B0A2CABBC6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161346" y="2343147"/>
            <a:ext cx="365126" cy="365126"/>
          </a:xfrm>
          <a:prstGeom prst="rect">
            <a:avLst/>
          </a:prstGeom>
        </p:spPr>
      </p:pic>
      <p:pic>
        <p:nvPicPr>
          <p:cNvPr id="140" name="Graphic 139" descr="Water with solid fill">
            <a:extLst>
              <a:ext uri="{FF2B5EF4-FFF2-40B4-BE49-F238E27FC236}">
                <a16:creationId xmlns:a16="http://schemas.microsoft.com/office/drawing/2014/main" id="{C84E6E7E-AE74-546E-C69B-C42DAF4BED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07202" y="2343147"/>
            <a:ext cx="365126" cy="365126"/>
          </a:xfrm>
          <a:prstGeom prst="rect">
            <a:avLst/>
          </a:prstGeom>
        </p:spPr>
      </p:pic>
      <p:pic>
        <p:nvPicPr>
          <p:cNvPr id="141" name="Graphic 140" descr="Water outline">
            <a:extLst>
              <a:ext uri="{FF2B5EF4-FFF2-40B4-BE49-F238E27FC236}">
                <a16:creationId xmlns:a16="http://schemas.microsoft.com/office/drawing/2014/main" id="{3408D142-D252-BD9B-6B66-6342691368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53058" y="2343147"/>
            <a:ext cx="365126" cy="365126"/>
          </a:xfrm>
          <a:prstGeom prst="rect">
            <a:avLst/>
          </a:prstGeom>
        </p:spPr>
      </p:pic>
      <p:pic>
        <p:nvPicPr>
          <p:cNvPr id="142" name="Graphic 141" descr="Blueprint with solid fill">
            <a:extLst>
              <a:ext uri="{FF2B5EF4-FFF2-40B4-BE49-F238E27FC236}">
                <a16:creationId xmlns:a16="http://schemas.microsoft.com/office/drawing/2014/main" id="{0E33343F-1A36-9D66-C23C-3CD1967C07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427650" y="2950676"/>
            <a:ext cx="365126" cy="365126"/>
          </a:xfrm>
          <a:prstGeom prst="rect">
            <a:avLst/>
          </a:prstGeom>
        </p:spPr>
      </p:pic>
      <p:pic>
        <p:nvPicPr>
          <p:cNvPr id="143" name="Graphic 142" descr="Blueprint outline">
            <a:extLst>
              <a:ext uri="{FF2B5EF4-FFF2-40B4-BE49-F238E27FC236}">
                <a16:creationId xmlns:a16="http://schemas.microsoft.com/office/drawing/2014/main" id="{968C9E28-FC83-E131-485D-0C4A652F83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73506" y="2950676"/>
            <a:ext cx="365126" cy="365126"/>
          </a:xfrm>
          <a:prstGeom prst="rect">
            <a:avLst/>
          </a:prstGeom>
        </p:spPr>
      </p:pic>
      <p:pic>
        <p:nvPicPr>
          <p:cNvPr id="144" name="Graphic 143" descr="Triangle Ruler with solid fill">
            <a:extLst>
              <a:ext uri="{FF2B5EF4-FFF2-40B4-BE49-F238E27FC236}">
                <a16:creationId xmlns:a16="http://schemas.microsoft.com/office/drawing/2014/main" id="{D0117A36-52EE-F6DE-23B8-56C66189D8F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519362" y="2950676"/>
            <a:ext cx="365126" cy="365126"/>
          </a:xfrm>
          <a:prstGeom prst="rect">
            <a:avLst/>
          </a:prstGeom>
        </p:spPr>
      </p:pic>
      <p:pic>
        <p:nvPicPr>
          <p:cNvPr id="145" name="Graphic 144" descr="Triangle Ruler outline">
            <a:extLst>
              <a:ext uri="{FF2B5EF4-FFF2-40B4-BE49-F238E27FC236}">
                <a16:creationId xmlns:a16="http://schemas.microsoft.com/office/drawing/2014/main" id="{32BF5ABA-D129-3898-02DB-EB13173A5B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065218" y="2950676"/>
            <a:ext cx="365126" cy="365126"/>
          </a:xfrm>
          <a:prstGeom prst="rect">
            <a:avLst/>
          </a:prstGeom>
        </p:spPr>
      </p:pic>
      <p:pic>
        <p:nvPicPr>
          <p:cNvPr id="146" name="Graphic 145" descr="Puzzle pieces with solid fill">
            <a:extLst>
              <a:ext uri="{FF2B5EF4-FFF2-40B4-BE49-F238E27FC236}">
                <a16:creationId xmlns:a16="http://schemas.microsoft.com/office/drawing/2014/main" id="{814D8D97-5BA4-9F76-D6CF-2D0D0B3517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2611074" y="2950676"/>
            <a:ext cx="365126" cy="365126"/>
          </a:xfrm>
          <a:prstGeom prst="rect">
            <a:avLst/>
          </a:prstGeom>
        </p:spPr>
      </p:pic>
      <p:pic>
        <p:nvPicPr>
          <p:cNvPr id="147" name="Graphic 146" descr="Puzzle pieces outline">
            <a:extLst>
              <a:ext uri="{FF2B5EF4-FFF2-40B4-BE49-F238E27FC236}">
                <a16:creationId xmlns:a16="http://schemas.microsoft.com/office/drawing/2014/main" id="{CE43D31D-EC01-F3C3-FCE7-FE1E1EDADF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156930" y="2950676"/>
            <a:ext cx="365126" cy="365126"/>
          </a:xfrm>
          <a:prstGeom prst="rect">
            <a:avLst/>
          </a:prstGeom>
        </p:spPr>
      </p:pic>
      <p:pic>
        <p:nvPicPr>
          <p:cNvPr id="148" name="Graphic 147" descr="Arrow circle with solid fill">
            <a:extLst>
              <a:ext uri="{FF2B5EF4-FFF2-40B4-BE49-F238E27FC236}">
                <a16:creationId xmlns:a16="http://schemas.microsoft.com/office/drawing/2014/main" id="{18E9AA4B-51E9-66CE-E429-EA3922D9B9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702786" y="2950676"/>
            <a:ext cx="365126" cy="365126"/>
          </a:xfrm>
          <a:prstGeom prst="rect">
            <a:avLst/>
          </a:prstGeom>
        </p:spPr>
      </p:pic>
      <p:pic>
        <p:nvPicPr>
          <p:cNvPr id="149" name="Graphic 148" descr="Arrow circle outline">
            <a:extLst>
              <a:ext uri="{FF2B5EF4-FFF2-40B4-BE49-F238E27FC236}">
                <a16:creationId xmlns:a16="http://schemas.microsoft.com/office/drawing/2014/main" id="{97E41D8A-6C03-E5A1-FAB7-7215CF4C22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248642" y="2950676"/>
            <a:ext cx="365126" cy="365126"/>
          </a:xfrm>
          <a:prstGeom prst="rect">
            <a:avLst/>
          </a:prstGeom>
        </p:spPr>
      </p:pic>
      <p:pic>
        <p:nvPicPr>
          <p:cNvPr id="150" name="Graphic 149" descr="Circles with arrows with solid fill">
            <a:extLst>
              <a:ext uri="{FF2B5EF4-FFF2-40B4-BE49-F238E27FC236}">
                <a16:creationId xmlns:a16="http://schemas.microsoft.com/office/drawing/2014/main" id="{5DCC7A18-7D6C-DF22-E493-CDB1365D39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4794498" y="2950676"/>
            <a:ext cx="365126" cy="365126"/>
          </a:xfrm>
          <a:prstGeom prst="rect">
            <a:avLst/>
          </a:prstGeom>
        </p:spPr>
      </p:pic>
      <p:pic>
        <p:nvPicPr>
          <p:cNvPr id="151" name="Graphic 150" descr="Circles with arrows outline">
            <a:extLst>
              <a:ext uri="{FF2B5EF4-FFF2-40B4-BE49-F238E27FC236}">
                <a16:creationId xmlns:a16="http://schemas.microsoft.com/office/drawing/2014/main" id="{DE90A62D-5914-F4AC-915C-FDC4B56A36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340354" y="2950676"/>
            <a:ext cx="365126" cy="365126"/>
          </a:xfrm>
          <a:prstGeom prst="rect">
            <a:avLst/>
          </a:prstGeom>
        </p:spPr>
      </p:pic>
      <p:pic>
        <p:nvPicPr>
          <p:cNvPr id="152" name="Graphic 151" descr="Cycle with people outline">
            <a:extLst>
              <a:ext uri="{FF2B5EF4-FFF2-40B4-BE49-F238E27FC236}">
                <a16:creationId xmlns:a16="http://schemas.microsoft.com/office/drawing/2014/main" id="{F8EC1FCC-634F-9B0F-577F-ED1D18E4B3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5886210" y="2950676"/>
            <a:ext cx="365126" cy="365126"/>
          </a:xfrm>
          <a:prstGeom prst="rect">
            <a:avLst/>
          </a:prstGeom>
        </p:spPr>
      </p:pic>
      <p:pic>
        <p:nvPicPr>
          <p:cNvPr id="153" name="Graphic 152" descr="Transfer with solid fill">
            <a:extLst>
              <a:ext uri="{FF2B5EF4-FFF2-40B4-BE49-F238E27FC236}">
                <a16:creationId xmlns:a16="http://schemas.microsoft.com/office/drawing/2014/main" id="{3D8B2DC7-3EE1-FC11-68EB-B4B32E8A83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432066" y="2950676"/>
            <a:ext cx="365126" cy="365126"/>
          </a:xfrm>
          <a:prstGeom prst="rect">
            <a:avLst/>
          </a:prstGeom>
        </p:spPr>
      </p:pic>
      <p:pic>
        <p:nvPicPr>
          <p:cNvPr id="154" name="Graphic 153" descr="User network outline">
            <a:extLst>
              <a:ext uri="{FF2B5EF4-FFF2-40B4-BE49-F238E27FC236}">
                <a16:creationId xmlns:a16="http://schemas.microsoft.com/office/drawing/2014/main" id="{78E3437F-8AFA-78BD-2DCE-0A29120DA5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6977922" y="2950676"/>
            <a:ext cx="365126" cy="365126"/>
          </a:xfrm>
          <a:prstGeom prst="rect">
            <a:avLst/>
          </a:prstGeom>
        </p:spPr>
      </p:pic>
      <p:pic>
        <p:nvPicPr>
          <p:cNvPr id="155" name="Graphic 154" descr="Deciduous tree with solid fill">
            <a:extLst>
              <a:ext uri="{FF2B5EF4-FFF2-40B4-BE49-F238E27FC236}">
                <a16:creationId xmlns:a16="http://schemas.microsoft.com/office/drawing/2014/main" id="{A500286B-1AC5-6451-41E5-A1390CD3C06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7523778" y="2950676"/>
            <a:ext cx="365126" cy="365126"/>
          </a:xfrm>
          <a:prstGeom prst="rect">
            <a:avLst/>
          </a:prstGeom>
        </p:spPr>
      </p:pic>
      <p:pic>
        <p:nvPicPr>
          <p:cNvPr id="156" name="Graphic 155" descr="Deciduous tree outline">
            <a:extLst>
              <a:ext uri="{FF2B5EF4-FFF2-40B4-BE49-F238E27FC236}">
                <a16:creationId xmlns:a16="http://schemas.microsoft.com/office/drawing/2014/main" id="{77E0A7D6-F346-5F0B-877E-827E6CD526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8069634" y="2950676"/>
            <a:ext cx="365126" cy="365126"/>
          </a:xfrm>
          <a:prstGeom prst="rect">
            <a:avLst/>
          </a:prstGeom>
        </p:spPr>
      </p:pic>
      <p:pic>
        <p:nvPicPr>
          <p:cNvPr id="157" name="Graphic 156" descr="Badge Tick with solid fill">
            <a:extLst>
              <a:ext uri="{FF2B5EF4-FFF2-40B4-BE49-F238E27FC236}">
                <a16:creationId xmlns:a16="http://schemas.microsoft.com/office/drawing/2014/main" id="{2F214ABD-4781-29CF-7800-D58EF537D1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8615490" y="2950676"/>
            <a:ext cx="365126" cy="365126"/>
          </a:xfrm>
          <a:prstGeom prst="rect">
            <a:avLst/>
          </a:prstGeom>
        </p:spPr>
      </p:pic>
      <p:pic>
        <p:nvPicPr>
          <p:cNvPr id="158" name="Graphic 157" descr="Badge Tick outline">
            <a:extLst>
              <a:ext uri="{FF2B5EF4-FFF2-40B4-BE49-F238E27FC236}">
                <a16:creationId xmlns:a16="http://schemas.microsoft.com/office/drawing/2014/main" id="{10CA91BE-A45B-8C19-9177-EA49006174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9161346" y="2950676"/>
            <a:ext cx="365126" cy="365126"/>
          </a:xfrm>
          <a:prstGeom prst="rect">
            <a:avLst/>
          </a:prstGeom>
        </p:spPr>
      </p:pic>
      <p:pic>
        <p:nvPicPr>
          <p:cNvPr id="159" name="Graphic 158" descr="Shield with solid fill">
            <a:extLst>
              <a:ext uri="{FF2B5EF4-FFF2-40B4-BE49-F238E27FC236}">
                <a16:creationId xmlns:a16="http://schemas.microsoft.com/office/drawing/2014/main" id="{115D9320-FC58-A697-5ECB-AE0DA28807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707202" y="2950676"/>
            <a:ext cx="365126" cy="365126"/>
          </a:xfrm>
          <a:prstGeom prst="rect">
            <a:avLst/>
          </a:prstGeom>
        </p:spPr>
      </p:pic>
      <p:pic>
        <p:nvPicPr>
          <p:cNvPr id="160" name="Graphic 159" descr="Shield Tick with solid fill">
            <a:extLst>
              <a:ext uri="{FF2B5EF4-FFF2-40B4-BE49-F238E27FC236}">
                <a16:creationId xmlns:a16="http://schemas.microsoft.com/office/drawing/2014/main" id="{6EF8FC82-3D16-59F1-2EEC-EABC969117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253058" y="2950676"/>
            <a:ext cx="365126" cy="365126"/>
          </a:xfrm>
          <a:prstGeom prst="rect">
            <a:avLst/>
          </a:prstGeom>
        </p:spPr>
      </p:pic>
      <p:pic>
        <p:nvPicPr>
          <p:cNvPr id="161" name="Graphic 160" descr="Shield Tick outline">
            <a:extLst>
              <a:ext uri="{FF2B5EF4-FFF2-40B4-BE49-F238E27FC236}">
                <a16:creationId xmlns:a16="http://schemas.microsoft.com/office/drawing/2014/main" id="{F4E0F5FD-D428-2CA9-E8BD-D3D52E8FB8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616962" y="2950676"/>
            <a:ext cx="365126" cy="365126"/>
          </a:xfrm>
          <a:prstGeom prst="rect">
            <a:avLst/>
          </a:prstGeom>
        </p:spPr>
      </p:pic>
      <p:pic>
        <p:nvPicPr>
          <p:cNvPr id="162" name="Graphic 161" descr="Covid-19 outline">
            <a:extLst>
              <a:ext uri="{FF2B5EF4-FFF2-40B4-BE49-F238E27FC236}">
                <a16:creationId xmlns:a16="http://schemas.microsoft.com/office/drawing/2014/main" id="{ED6092D8-2B24-66D0-1C4C-249673B9B9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427650" y="4165734"/>
            <a:ext cx="368544" cy="368544"/>
          </a:xfrm>
          <a:prstGeom prst="rect">
            <a:avLst/>
          </a:prstGeom>
        </p:spPr>
      </p:pic>
      <p:pic>
        <p:nvPicPr>
          <p:cNvPr id="163" name="Graphic 162" descr="Heartbeat with solid fill">
            <a:extLst>
              <a:ext uri="{FF2B5EF4-FFF2-40B4-BE49-F238E27FC236}">
                <a16:creationId xmlns:a16="http://schemas.microsoft.com/office/drawing/2014/main" id="{C11D9720-8EE0-B84E-D380-698E545C58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093229" y="4165734"/>
            <a:ext cx="368544" cy="368544"/>
          </a:xfrm>
          <a:prstGeom prst="rect">
            <a:avLst/>
          </a:prstGeom>
        </p:spPr>
      </p:pic>
      <p:pic>
        <p:nvPicPr>
          <p:cNvPr id="164" name="Graphic 163" descr="Heartbeat outline">
            <a:extLst>
              <a:ext uri="{FF2B5EF4-FFF2-40B4-BE49-F238E27FC236}">
                <a16:creationId xmlns:a16="http://schemas.microsoft.com/office/drawing/2014/main" id="{C3D43CA2-F14A-A1BB-1DDB-C553F5242C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758808" y="4165734"/>
            <a:ext cx="368544" cy="368544"/>
          </a:xfrm>
          <a:prstGeom prst="rect">
            <a:avLst/>
          </a:prstGeom>
        </p:spPr>
      </p:pic>
      <p:pic>
        <p:nvPicPr>
          <p:cNvPr id="165" name="Graphic 164" descr="Heart with pulse outline">
            <a:extLst>
              <a:ext uri="{FF2B5EF4-FFF2-40B4-BE49-F238E27FC236}">
                <a16:creationId xmlns:a16="http://schemas.microsoft.com/office/drawing/2014/main" id="{08D30194-6271-8D11-6947-11FAD0503C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2424387" y="4165734"/>
            <a:ext cx="368544" cy="368544"/>
          </a:xfrm>
          <a:prstGeom prst="rect">
            <a:avLst/>
          </a:prstGeom>
        </p:spPr>
      </p:pic>
      <p:pic>
        <p:nvPicPr>
          <p:cNvPr id="166" name="Graphic 165" descr="Users with solid fill">
            <a:extLst>
              <a:ext uri="{FF2B5EF4-FFF2-40B4-BE49-F238E27FC236}">
                <a16:creationId xmlns:a16="http://schemas.microsoft.com/office/drawing/2014/main" id="{E96EA269-64E1-C54C-2B3D-AFA5C031A3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3089966" y="4165734"/>
            <a:ext cx="368544" cy="368544"/>
          </a:xfrm>
          <a:prstGeom prst="rect">
            <a:avLst/>
          </a:prstGeom>
        </p:spPr>
      </p:pic>
      <p:pic>
        <p:nvPicPr>
          <p:cNvPr id="167" name="Graphic 166" descr="Users outline">
            <a:extLst>
              <a:ext uri="{FF2B5EF4-FFF2-40B4-BE49-F238E27FC236}">
                <a16:creationId xmlns:a16="http://schemas.microsoft.com/office/drawing/2014/main" id="{1D7C4254-FD5E-88C2-01D0-8F736A781ED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86703" y="4165734"/>
            <a:ext cx="368544" cy="368544"/>
          </a:xfrm>
          <a:prstGeom prst="rect">
            <a:avLst/>
          </a:prstGeom>
        </p:spPr>
      </p:pic>
      <p:pic>
        <p:nvPicPr>
          <p:cNvPr id="168" name="Graphic 167" descr="Bar graph with upward trend with solid fill">
            <a:extLst>
              <a:ext uri="{FF2B5EF4-FFF2-40B4-BE49-F238E27FC236}">
                <a16:creationId xmlns:a16="http://schemas.microsoft.com/office/drawing/2014/main" id="{D8A9EEDC-44AC-FFCA-FF5C-854275D7A6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5752281" y="4165734"/>
            <a:ext cx="368544" cy="368544"/>
          </a:xfrm>
          <a:prstGeom prst="rect">
            <a:avLst/>
          </a:prstGeom>
        </p:spPr>
      </p:pic>
      <p:pic>
        <p:nvPicPr>
          <p:cNvPr id="169" name="Graphic 168" descr="Clipboard with solid fill">
            <a:extLst>
              <a:ext uri="{FF2B5EF4-FFF2-40B4-BE49-F238E27FC236}">
                <a16:creationId xmlns:a16="http://schemas.microsoft.com/office/drawing/2014/main" id="{FD0F143A-50BA-F63C-17CE-F66C7C33678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3364998" y="3542199"/>
            <a:ext cx="368544" cy="368544"/>
          </a:xfrm>
          <a:prstGeom prst="rect">
            <a:avLst/>
          </a:prstGeom>
        </p:spPr>
      </p:pic>
      <p:pic>
        <p:nvPicPr>
          <p:cNvPr id="170" name="Graphic 169" descr="Clipboard outline">
            <a:extLst>
              <a:ext uri="{FF2B5EF4-FFF2-40B4-BE49-F238E27FC236}">
                <a16:creationId xmlns:a16="http://schemas.microsoft.com/office/drawing/2014/main" id="{990B2D2F-0220-E494-1038-514460CDB7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4099335" y="3525002"/>
            <a:ext cx="368544" cy="368544"/>
          </a:xfrm>
          <a:prstGeom prst="rect">
            <a:avLst/>
          </a:prstGeom>
        </p:spPr>
      </p:pic>
      <p:pic>
        <p:nvPicPr>
          <p:cNvPr id="171" name="Graphic 170" descr="Clipboard Badge with solid fill">
            <a:extLst>
              <a:ext uri="{FF2B5EF4-FFF2-40B4-BE49-F238E27FC236}">
                <a16:creationId xmlns:a16="http://schemas.microsoft.com/office/drawing/2014/main" id="{F2A26A01-B6ED-6A57-F263-E8779082F2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568009" y="3518325"/>
            <a:ext cx="368544" cy="368544"/>
          </a:xfrm>
          <a:prstGeom prst="rect">
            <a:avLst/>
          </a:prstGeom>
        </p:spPr>
      </p:pic>
      <p:pic>
        <p:nvPicPr>
          <p:cNvPr id="172" name="Graphic 171" descr="Clipboard Badge outline">
            <a:extLst>
              <a:ext uri="{FF2B5EF4-FFF2-40B4-BE49-F238E27FC236}">
                <a16:creationId xmlns:a16="http://schemas.microsoft.com/office/drawing/2014/main" id="{4C00C07D-2286-F4F4-5E2E-3263692A19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427650" y="3542199"/>
            <a:ext cx="368544" cy="368544"/>
          </a:xfrm>
          <a:prstGeom prst="rect">
            <a:avLst/>
          </a:prstGeom>
        </p:spPr>
      </p:pic>
      <p:pic>
        <p:nvPicPr>
          <p:cNvPr id="173" name="Graphic 172" descr="Clipboard Checked with solid fill">
            <a:extLst>
              <a:ext uri="{FF2B5EF4-FFF2-40B4-BE49-F238E27FC236}">
                <a16:creationId xmlns:a16="http://schemas.microsoft.com/office/drawing/2014/main" id="{7A988094-98AC-D178-FDEC-392D3DFE9E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161987" y="3542199"/>
            <a:ext cx="368544" cy="368544"/>
          </a:xfrm>
          <a:prstGeom prst="rect">
            <a:avLst/>
          </a:prstGeom>
        </p:spPr>
      </p:pic>
      <p:pic>
        <p:nvPicPr>
          <p:cNvPr id="174" name="Graphic 173" descr="Clipboard Checked outline">
            <a:extLst>
              <a:ext uri="{FF2B5EF4-FFF2-40B4-BE49-F238E27FC236}">
                <a16:creationId xmlns:a16="http://schemas.microsoft.com/office/drawing/2014/main" id="{64EBFE14-AE10-A84B-1B73-C74605DB6B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896324" y="3542199"/>
            <a:ext cx="368544" cy="368544"/>
          </a:xfrm>
          <a:prstGeom prst="rect">
            <a:avLst/>
          </a:prstGeom>
        </p:spPr>
      </p:pic>
      <p:pic>
        <p:nvPicPr>
          <p:cNvPr id="175" name="Graphic 174" descr="Clipboard Mixed outline">
            <a:extLst>
              <a:ext uri="{FF2B5EF4-FFF2-40B4-BE49-F238E27FC236}">
                <a16:creationId xmlns:a16="http://schemas.microsoft.com/office/drawing/2014/main" id="{84C58547-9DD8-8F24-BFC6-89009711EE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2630661" y="3542199"/>
            <a:ext cx="368544" cy="368544"/>
          </a:xfrm>
          <a:prstGeom prst="rect">
            <a:avLst/>
          </a:prstGeom>
        </p:spPr>
      </p:pic>
      <p:pic>
        <p:nvPicPr>
          <p:cNvPr id="176" name="Graphic 175" descr="Connections with solid fill">
            <a:extLst>
              <a:ext uri="{FF2B5EF4-FFF2-40B4-BE49-F238E27FC236}">
                <a16:creationId xmlns:a16="http://schemas.microsoft.com/office/drawing/2014/main" id="{FBD9CD20-8647-E45A-2626-B1D0A65E8F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4833672" y="3542199"/>
            <a:ext cx="368544" cy="368544"/>
          </a:xfrm>
          <a:prstGeom prst="rect">
            <a:avLst/>
          </a:prstGeom>
        </p:spPr>
      </p:pic>
      <p:pic>
        <p:nvPicPr>
          <p:cNvPr id="177" name="Graphic 176" descr="Connections outline">
            <a:extLst>
              <a:ext uri="{FF2B5EF4-FFF2-40B4-BE49-F238E27FC236}">
                <a16:creationId xmlns:a16="http://schemas.microsoft.com/office/drawing/2014/main" id="{B21A40C1-F677-B33E-1B5E-933420EF24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302346" y="3542199"/>
            <a:ext cx="368544" cy="368544"/>
          </a:xfrm>
          <a:prstGeom prst="rect">
            <a:avLst/>
          </a:prstGeom>
        </p:spPr>
      </p:pic>
      <p:pic>
        <p:nvPicPr>
          <p:cNvPr id="178" name="Graphic 177" descr="Monthly calendar outline">
            <a:extLst>
              <a:ext uri="{FF2B5EF4-FFF2-40B4-BE49-F238E27FC236}">
                <a16:creationId xmlns:a16="http://schemas.microsoft.com/office/drawing/2014/main" id="{7332EC6E-9603-9444-A6E8-29B24BC299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7036683" y="3542199"/>
            <a:ext cx="368544" cy="368544"/>
          </a:xfrm>
          <a:prstGeom prst="rect">
            <a:avLst/>
          </a:prstGeom>
        </p:spPr>
      </p:pic>
      <p:pic>
        <p:nvPicPr>
          <p:cNvPr id="179" name="Graphic 178" descr="Convertible with solid fill">
            <a:extLst>
              <a:ext uri="{FF2B5EF4-FFF2-40B4-BE49-F238E27FC236}">
                <a16:creationId xmlns:a16="http://schemas.microsoft.com/office/drawing/2014/main" id="{5D44F6B5-2886-14E3-1612-5B695A66FC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8505357" y="3542199"/>
            <a:ext cx="368544" cy="368544"/>
          </a:xfrm>
          <a:prstGeom prst="rect">
            <a:avLst/>
          </a:prstGeom>
        </p:spPr>
      </p:pic>
      <p:pic>
        <p:nvPicPr>
          <p:cNvPr id="180" name="Graphic 179" descr="Convertible outline">
            <a:extLst>
              <a:ext uri="{FF2B5EF4-FFF2-40B4-BE49-F238E27FC236}">
                <a16:creationId xmlns:a16="http://schemas.microsoft.com/office/drawing/2014/main" id="{1D7CDB10-875E-FB87-2DCC-7FF4176EA5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9239694" y="3542199"/>
            <a:ext cx="368544" cy="368544"/>
          </a:xfrm>
          <a:prstGeom prst="rect">
            <a:avLst/>
          </a:prstGeom>
        </p:spPr>
      </p:pic>
      <p:pic>
        <p:nvPicPr>
          <p:cNvPr id="181" name="Graphic 180" descr="Electric car with solid fill">
            <a:extLst>
              <a:ext uri="{FF2B5EF4-FFF2-40B4-BE49-F238E27FC236}">
                <a16:creationId xmlns:a16="http://schemas.microsoft.com/office/drawing/2014/main" id="{23C747BC-CF14-FA13-8BD8-65B3581ECE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9974031" y="3542565"/>
            <a:ext cx="368544" cy="368544"/>
          </a:xfrm>
          <a:prstGeom prst="rect">
            <a:avLst/>
          </a:prstGeom>
        </p:spPr>
      </p:pic>
      <p:pic>
        <p:nvPicPr>
          <p:cNvPr id="182" name="Graphic 181" descr="Electric car outline">
            <a:extLst>
              <a:ext uri="{FF2B5EF4-FFF2-40B4-BE49-F238E27FC236}">
                <a16:creationId xmlns:a16="http://schemas.microsoft.com/office/drawing/2014/main" id="{3F3B6F34-FDAB-42D4-9B03-E1260DA3A5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10708368" y="3542565"/>
            <a:ext cx="368544" cy="368544"/>
          </a:xfrm>
          <a:prstGeom prst="rect">
            <a:avLst/>
          </a:prstGeom>
        </p:spPr>
      </p:pic>
      <p:pic>
        <p:nvPicPr>
          <p:cNvPr id="183" name="Graphic 182" descr="Travel with solid fill">
            <a:extLst>
              <a:ext uri="{FF2B5EF4-FFF2-40B4-BE49-F238E27FC236}">
                <a16:creationId xmlns:a16="http://schemas.microsoft.com/office/drawing/2014/main" id="{0D8DBCA5-F826-E315-08A2-95A0EBBB010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3755545" y="4165734"/>
            <a:ext cx="368544" cy="368544"/>
          </a:xfrm>
          <a:prstGeom prst="rect">
            <a:avLst/>
          </a:prstGeom>
        </p:spPr>
      </p:pic>
      <p:pic>
        <p:nvPicPr>
          <p:cNvPr id="184" name="Graphic 183" descr="Travel outline">
            <a:extLst>
              <a:ext uri="{FF2B5EF4-FFF2-40B4-BE49-F238E27FC236}">
                <a16:creationId xmlns:a16="http://schemas.microsoft.com/office/drawing/2014/main" id="{66AF95FE-E5E3-41E1-1092-A6A124E020C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4421124" y="4165734"/>
            <a:ext cx="368544" cy="368544"/>
          </a:xfrm>
          <a:prstGeom prst="rect">
            <a:avLst/>
          </a:prstGeom>
        </p:spPr>
      </p:pic>
      <p:pic>
        <p:nvPicPr>
          <p:cNvPr id="185" name="Graphic 184" descr="Subtitles with solid fill">
            <a:extLst>
              <a:ext uri="{FF2B5EF4-FFF2-40B4-BE49-F238E27FC236}">
                <a16:creationId xmlns:a16="http://schemas.microsoft.com/office/drawing/2014/main" id="{B930686E-7C3D-36CA-1DE0-41C6ED0E7A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1442709" y="3542199"/>
            <a:ext cx="368544" cy="368544"/>
          </a:xfrm>
          <a:prstGeom prst="rect">
            <a:avLst/>
          </a:prstGeom>
        </p:spPr>
      </p:pic>
      <p:pic>
        <p:nvPicPr>
          <p:cNvPr id="186" name="Graphic 185" descr="Subtitles outline">
            <a:extLst>
              <a:ext uri="{FF2B5EF4-FFF2-40B4-BE49-F238E27FC236}">
                <a16:creationId xmlns:a16="http://schemas.microsoft.com/office/drawing/2014/main" id="{3E5524D4-6075-5EDB-A3EE-15B57E4D59E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7771020" y="3542565"/>
            <a:ext cx="368544" cy="368544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4693694-73B9-E46B-9667-A185C053C634}"/>
              </a:ext>
            </a:extLst>
          </p:cNvPr>
          <p:cNvSpPr txBox="1"/>
          <p:nvPr userDrawn="1"/>
        </p:nvSpPr>
        <p:spPr>
          <a:xfrm>
            <a:off x="329869" y="4773263"/>
            <a:ext cx="37694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chemeClr val="bg2">
                    <a:lumMod val="65000"/>
                  </a:schemeClr>
                </a:solidFill>
                <a:latin typeface="+mj-lt"/>
              </a:rPr>
              <a:t>To use the icons on this slide: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Go to View &gt; Slide Master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Navigate to the bottom of the slide list and copy whichever icons you need.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Once you are done, go to the ‘Slide Master’ tab and click </a:t>
            </a:r>
            <a:r>
              <a:rPr lang="en-US" sz="1200" b="1">
                <a:solidFill>
                  <a:schemeClr val="bg2">
                    <a:lumMod val="65000"/>
                  </a:schemeClr>
                </a:solidFill>
                <a:latin typeface="+mj-lt"/>
              </a:rPr>
              <a:t>“Close Master View”</a:t>
            </a:r>
          </a:p>
        </p:txBody>
      </p:sp>
    </p:spTree>
    <p:extLst>
      <p:ext uri="{BB962C8B-B14F-4D97-AF65-F5344CB8AC3E}">
        <p14:creationId xmlns:p14="http://schemas.microsoft.com/office/powerpoint/2010/main" val="2930411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678379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5468934-B6A2-DF87-2667-0AC0F01914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16D445-3669-1EDF-0142-9E599234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437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99742D35-D5EA-29AF-8DD9-1A7ECD035B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96512" y="456567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6FC0125F-2536-55F3-250A-9712F53A48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6" y="4565669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BFFDF-0D34-DB49-B38F-2F699FCF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7171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C50BF60A-ED4B-B0AA-B961-0D377EE39C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4F8969-0D05-D871-EB5C-46224E1C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6475515" cy="551433"/>
          </a:xfrm>
        </p:spPr>
        <p:txBody>
          <a:bodyPr/>
          <a:lstStyle/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9043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F0F15CB-21BD-14D5-87B8-6041C57EE6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DE5CE-55B4-EDA8-E54E-FB568514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473" y="936000"/>
            <a:ext cx="6631952" cy="5514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201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  <a:effectLst>
            <a:softEdge rad="0"/>
          </a:effectLst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ED01CF3-513B-544D-6744-B2EEB5217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68DCEA-F6ED-4660-8057-5A6312DFC80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20000"/>
            <a:ext cx="0" cy="36458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E7E2B82-B9E1-FF02-7AE7-E9DA3C27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58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99618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51346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13718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84685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  <a:effectLst>
            <a:outerShdw blurRad="762000" algn="l" rotWithShape="0">
              <a:schemeClr val="tx1"/>
            </a:outerShdw>
          </a:effectLst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Title Here.</a:t>
            </a:r>
            <a:br>
              <a:rPr lang="en-US" noProof="0"/>
            </a:br>
            <a:r>
              <a:rPr lang="en-US" noProof="0"/>
              <a:t>To change the image, right click &gt; Format Background &gt; Picture or Texture fill &gt; select your desired image.  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E5B1AF9-9BBC-F884-9531-A431A1920AEA}"/>
              </a:ext>
            </a:extLst>
          </p:cNvPr>
          <p:cNvSpPr/>
          <p:nvPr userDrawn="1"/>
        </p:nvSpPr>
        <p:spPr>
          <a:xfrm>
            <a:off x="5550328" y="2617043"/>
            <a:ext cx="6641672" cy="4240957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44AA6E43-FD5A-1F36-C32B-C74C336A2C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9164281" y="4927601"/>
            <a:ext cx="2195059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43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326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4032" r:id="rId9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07520F0-B81B-B953-9F24-21F044F76E66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en-US" sz="1400" noProof="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en-US" sz="1400" noProof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3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4006" r:id="rId6"/>
    <p:sldLayoutId id="2147484005" r:id="rId7"/>
    <p:sldLayoutId id="2147483999" r:id="rId8"/>
    <p:sldLayoutId id="2147484000" r:id="rId9"/>
    <p:sldLayoutId id="2147484043" r:id="rId10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a-DK" noProof="0"/>
              <a:t>Title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2EBB-915A-1726-9640-3A709B5B6D8A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BDB2FA02-BDCC-CDD9-3008-1CEAA0D1EB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58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7" r:id="rId2"/>
    <p:sldLayoutId id="2147483933" r:id="rId3"/>
    <p:sldLayoutId id="2147483934" r:id="rId4"/>
    <p:sldLayoutId id="2147483935" r:id="rId5"/>
    <p:sldLayoutId id="2147484042" r:id="rId6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44563"/>
            <a:ext cx="11497038" cy="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  <a:endParaRPr lang="en-US" altLang="da-DK" noProof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23A6F51E-2CF4-E8D7-4BF6-5FE16D0D48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42ADE-EF9C-ACC2-06F4-54A2C501EF74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E6BBB4-DFFC-1B9F-C29F-5C60A871E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2528888"/>
            <a:ext cx="11485563" cy="363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9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4002" r:id="rId2"/>
    <p:sldLayoutId id="2147483938" r:id="rId3"/>
    <p:sldLayoutId id="2147483991" r:id="rId4"/>
  </p:sldLayoutIdLst>
  <p:hf hdr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6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DF9E48-84FB-980A-7268-5A1A389AF3A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Title</a:t>
            </a:r>
            <a:endParaRPr lang="en-US" altLang="da-DK" noProof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Billede 1">
            <a:extLst>
              <a:ext uri="{FF2B5EF4-FFF2-40B4-BE49-F238E27FC236}">
                <a16:creationId xmlns:a16="http://schemas.microsoft.com/office/drawing/2014/main" id="{A6CA7458-5145-4F0F-3925-20DE752418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9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4003" r:id="rId2"/>
    <p:sldLayoutId id="2147483997" r:id="rId3"/>
    <p:sldLayoutId id="2147484037" r:id="rId4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36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-172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lr>
          <a:schemeClr val="accent4"/>
        </a:buClr>
        <a:buFont typeface="Ellab Sans" panose="02000503000000020004" pitchFamily="2" charset="0"/>
        <a:buChar char="•"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36000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2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felt 1">
            <a:extLst>
              <a:ext uri="{FF2B5EF4-FFF2-40B4-BE49-F238E27FC236}">
                <a16:creationId xmlns:a16="http://schemas.microsoft.com/office/drawing/2014/main" id="{71BE939C-19FF-88BB-0AE9-F252B85FE4F4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2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1961E3A5-3DE3-9B78-2228-E483733D5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7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09" r:id="rId3"/>
    <p:sldLayoutId id="2147484039" r:id="rId4"/>
    <p:sldLayoutId id="2147484021" r:id="rId5"/>
    <p:sldLayoutId id="214748403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a-DK" noProof="0"/>
              <a:t>Title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2EBB-915A-1726-9640-3A709B5B6D8A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BDB2FA02-BDCC-CDD9-3008-1CEAA0D1EB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19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114.sv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3.svg"/><Relationship Id="rId5" Type="http://schemas.openxmlformats.org/officeDocument/2006/relationships/image" Target="../media/image112.svg"/><Relationship Id="rId4" Type="http://schemas.openxmlformats.org/officeDocument/2006/relationships/image" Target="../media/image1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sv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8.svg"/><Relationship Id="rId4" Type="http://schemas.openxmlformats.org/officeDocument/2006/relationships/image" Target="../media/image117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E4C6E6C-77EB-BD0C-3E20-05A7508C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259" y="5008140"/>
            <a:ext cx="4313452" cy="16583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800" noProof="0"/>
              <a:t>Service</a:t>
            </a:r>
            <a:br>
              <a:rPr lang="en-US" sz="4800" noProof="0"/>
            </a:br>
            <a:r>
              <a:rPr lang="en-US" sz="4800" noProof="0"/>
              <a:t>Agreements</a:t>
            </a:r>
          </a:p>
        </p:txBody>
      </p:sp>
    </p:spTree>
    <p:extLst>
      <p:ext uri="{BB962C8B-B14F-4D97-AF65-F5344CB8AC3E}">
        <p14:creationId xmlns:p14="http://schemas.microsoft.com/office/powerpoint/2010/main" val="2799777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AD1E8C-B3F7-EB4E-C317-F14343C8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853" y="1783418"/>
            <a:ext cx="5736000" cy="634404"/>
          </a:xfrm>
        </p:spPr>
        <p:txBody>
          <a:bodyPr/>
          <a:lstStyle/>
          <a:p>
            <a:r>
              <a:rPr lang="en-US" sz="7200" noProof="0"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69F75-2211-D5C4-4FC8-E2CFCD8510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noProof="0"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rPr>
              <a:t>Email us at: </a:t>
            </a:r>
            <a:r>
              <a:rPr lang="en-US" noProof="0"/>
              <a:t>contact@ellab.com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D23C0-13D1-92E0-2E1D-14E5F984F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u="sng" noProof="0">
                <a:solidFill>
                  <a:schemeClr val="accent1"/>
                </a:solidFill>
              </a:rPr>
              <a:t>ellab.com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E5CE09-1E51-F5D8-3A4E-C7C8925018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noProof="0"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rPr>
              <a:t>Call us: </a:t>
            </a:r>
            <a:r>
              <a:rPr lang="en-US" noProof="0"/>
              <a:t>+45 4452 0500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441000-1098-A8C4-AAD9-4472303DA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noProof="0">
                <a:solidFill>
                  <a:schemeClr val="accent1"/>
                </a:solidFill>
              </a:rPr>
              <a:t>linkedin.com/company/</a:t>
            </a:r>
            <a:r>
              <a:rPr lang="en-US" u="sng" noProof="0" err="1">
                <a:solidFill>
                  <a:schemeClr val="accent1"/>
                </a:solidFill>
              </a:rPr>
              <a:t>ellab</a:t>
            </a:r>
            <a:endParaRPr lang="en-US" u="sng" noProof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5ABB18-A177-CA5A-7B5B-5F69B6E05C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/>
              <a:t>Do you have any questions?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1ED34E-EDFB-5691-BAC1-DA8631BE722F}"/>
              </a:ext>
            </a:extLst>
          </p:cNvPr>
          <p:cNvSpPr txBox="1"/>
          <p:nvPr/>
        </p:nvSpPr>
        <p:spPr>
          <a:xfrm>
            <a:off x="9551773" y="704335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n-US" noProof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B48CC4-4014-51A3-B019-37652A94337A}"/>
              </a:ext>
            </a:extLst>
          </p:cNvPr>
          <p:cNvSpPr txBox="1"/>
          <p:nvPr/>
        </p:nvSpPr>
        <p:spPr>
          <a:xfrm>
            <a:off x="333632" y="6660292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n-US" noProof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0B7218-F4C6-8A6F-DCCE-178C5B22DC76}"/>
              </a:ext>
            </a:extLst>
          </p:cNvPr>
          <p:cNvSpPr txBox="1"/>
          <p:nvPr/>
        </p:nvSpPr>
        <p:spPr>
          <a:xfrm>
            <a:off x="216243" y="6524368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n-US" noProof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BCA0EB-0D01-A025-9C33-78B43B23CE95}"/>
              </a:ext>
            </a:extLst>
          </p:cNvPr>
          <p:cNvSpPr txBox="1"/>
          <p:nvPr/>
        </p:nvSpPr>
        <p:spPr>
          <a:xfrm>
            <a:off x="1853514" y="4677032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n-US" noProof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1AA76FC-54BB-8410-F0C5-D3CB531A8202}"/>
              </a:ext>
            </a:extLst>
          </p:cNvPr>
          <p:cNvSpPr txBox="1"/>
          <p:nvPr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681263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5E1B7-EF88-8A87-C45D-0E3A036F6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CCD8AE-2FB5-6949-87C4-E5BE6C9FA2D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51993" y="3391721"/>
            <a:ext cx="4205732" cy="1723549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pc="-90" noProof="0">
                <a:ea typeface="Ellab Sans"/>
                <a:cs typeface="Ellab Sans"/>
              </a:rPr>
              <a:t>Our </a:t>
            </a:r>
            <a:r>
              <a:rPr lang="en-US" sz="2400" b="1" spc="-90" noProof="0">
                <a:solidFill>
                  <a:schemeClr val="accent1"/>
                </a:solidFill>
                <a:ea typeface="Ellab Sans"/>
                <a:cs typeface="Ellab Sans"/>
              </a:rPr>
              <a:t>service agreements </a:t>
            </a:r>
            <a:r>
              <a:rPr lang="en-US" sz="2400" b="1" spc="-90" noProof="0">
                <a:ea typeface="Ellab Sans"/>
                <a:cs typeface="Ellab Sans"/>
              </a:rPr>
              <a:t>are designed to help you maintain a compliant state with minimal effort and disruption.</a:t>
            </a:r>
            <a:endParaRPr lang="en-US" sz="1600" spc="-90" noProof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spc="-100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31751A00-DA53-33EF-D255-8CF43F0AE228}"/>
                  </a:ext>
                </a:extLst>
              </p14:cNvPr>
              <p14:cNvContentPartPr/>
              <p14:nvPr/>
            </p14:nvContentPartPr>
            <p14:xfrm>
              <a:off x="5077643" y="1351571"/>
              <a:ext cx="6803" cy="6803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31751A00-DA53-33EF-D255-8CF43F0AE2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7634" y="1238188"/>
                <a:ext cx="46420" cy="23130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D628C714-8FDA-9069-1CD5-F2D2CEE34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93" y="1261691"/>
            <a:ext cx="4720082" cy="1734257"/>
          </a:xfrm>
        </p:spPr>
        <p:txBody>
          <a:bodyPr/>
          <a:lstStyle/>
          <a:p>
            <a:pPr>
              <a:lnSpc>
                <a:spcPts val="4500"/>
              </a:lnSpc>
              <a:spcAft>
                <a:spcPts val="700"/>
              </a:spcAft>
            </a:pPr>
            <a:r>
              <a:rPr lang="en-US" sz="4800" spc="-230" noProof="0"/>
              <a:t>Continuous compliance done </a:t>
            </a:r>
            <a:r>
              <a:rPr lang="en-US" sz="4800" spc="-230" noProof="0">
                <a:solidFill>
                  <a:schemeClr val="accent1"/>
                </a:solidFill>
              </a:rPr>
              <a:t>smoothly</a:t>
            </a:r>
            <a:r>
              <a:rPr lang="en-US" sz="4800" spc="-230" noProof="0"/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93B15-935A-C9D8-EC05-686E3001BD6C}"/>
              </a:ext>
            </a:extLst>
          </p:cNvPr>
          <p:cNvSpPr txBox="1">
            <a:spLocks/>
          </p:cNvSpPr>
          <p:nvPr/>
        </p:nvSpPr>
        <p:spPr bwMode="auto">
          <a:xfrm>
            <a:off x="6332777" y="1205520"/>
            <a:ext cx="377007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spc="-100" noProof="0">
                <a:ea typeface="Ellab Sans"/>
                <a:cs typeface="Ellab Sans"/>
              </a:rPr>
              <a:t>Depending on the tier, </a:t>
            </a:r>
          </a:p>
          <a:p>
            <a:pPr>
              <a:lnSpc>
                <a:spcPct val="100000"/>
              </a:lnSpc>
            </a:pPr>
            <a:r>
              <a:rPr lang="en-US" sz="2400" b="1" spc="-100" noProof="0">
                <a:ea typeface="Ellab Sans"/>
                <a:cs typeface="Ellab Sans"/>
              </a:rPr>
              <a:t>you can expect:</a:t>
            </a:r>
            <a:endParaRPr lang="en-US" spc="-100" noProof="0"/>
          </a:p>
          <a:p>
            <a:pPr>
              <a:lnSpc>
                <a:spcPct val="100000"/>
              </a:lnSpc>
            </a:pPr>
            <a:endParaRPr lang="en-US" noProof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noProof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FBDFF87-A0E2-E1C9-C9BD-AD7D1835D29F}"/>
              </a:ext>
            </a:extLst>
          </p:cNvPr>
          <p:cNvSpPr txBox="1">
            <a:spLocks/>
          </p:cNvSpPr>
          <p:nvPr/>
        </p:nvSpPr>
        <p:spPr bwMode="auto">
          <a:xfrm>
            <a:off x="6332777" y="2166540"/>
            <a:ext cx="4205732" cy="385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500" b="1" noProof="0"/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Discounts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 on calibration, batteries, software updates, and training.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Equipment replacements 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for service/calibration periods.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Extended warranties 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and price guarantees.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Expedited turn-around time 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on calibrations.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Annual inspection and cleaning 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of loggers and sensors.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</a:pPr>
            <a:endParaRPr lang="en-US" sz="1600" noProof="0"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</a:pPr>
            <a:r>
              <a:rPr lang="en-US" sz="1800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     And much more…</a:t>
            </a:r>
          </a:p>
          <a:p>
            <a:pPr>
              <a:lnSpc>
                <a:spcPct val="100000"/>
              </a:lnSpc>
            </a:pPr>
            <a:endParaRPr lang="en-US" noProof="0"/>
          </a:p>
          <a:p>
            <a:pPr>
              <a:lnSpc>
                <a:spcPct val="100000"/>
              </a:lnSpc>
            </a:pPr>
            <a:endParaRPr lang="en-US" noProof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noProof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D43B7F84-A28C-8E3D-04B2-B1AB973BDBC2}"/>
              </a:ext>
            </a:extLst>
          </p:cNvPr>
          <p:cNvSpPr txBox="1">
            <a:spLocks/>
          </p:cNvSpPr>
          <p:nvPr/>
        </p:nvSpPr>
        <p:spPr bwMode="auto">
          <a:xfrm>
            <a:off x="19754159" y="1107615"/>
            <a:ext cx="5257801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spc="-150"/>
              <a:t>Strengthening Reliability</a:t>
            </a:r>
            <a:r>
              <a:rPr lang="en-US" sz="4800" spc="-150">
                <a:solidFill>
                  <a:schemeClr val="accent1"/>
                </a:solidFill>
              </a:rPr>
              <a:t>,</a:t>
            </a:r>
            <a:br>
              <a:rPr lang="en-US" sz="4800" spc="-150"/>
            </a:br>
            <a:r>
              <a:rPr lang="en-US" sz="2400" spc="-150">
                <a:solidFill>
                  <a:srgbClr val="E5E5EA"/>
                </a:solidFill>
              </a:rPr>
              <a:t>.</a:t>
            </a:r>
            <a:br>
              <a:rPr lang="en-US" sz="8000" spc="-150"/>
            </a:br>
            <a:r>
              <a:rPr lang="en-US" sz="4800" spc="-150"/>
              <a:t>Elevating Operations</a:t>
            </a:r>
            <a:r>
              <a:rPr lang="en-US" sz="4800" spc="-150">
                <a:solidFill>
                  <a:schemeClr val="accent1"/>
                </a:solidFill>
              </a:rPr>
              <a:t>.</a:t>
            </a:r>
            <a:endParaRPr lang="en-US" sz="4800">
              <a:solidFill>
                <a:schemeClr val="accent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E3BEC-23A0-8CE1-5169-5C942BFE7A55}"/>
              </a:ext>
            </a:extLst>
          </p:cNvPr>
          <p:cNvSpPr/>
          <p:nvPr/>
        </p:nvSpPr>
        <p:spPr>
          <a:xfrm>
            <a:off x="18440635" y="3875061"/>
            <a:ext cx="4496977" cy="11231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>
                <a:solidFill>
                  <a:schemeClr val="tx2"/>
                </a:solidFill>
              </a:rPr>
              <a:t>Always </a:t>
            </a:r>
            <a:r>
              <a:rPr lang="en-US" sz="2400" b="1" noProof="0">
                <a:solidFill>
                  <a:schemeClr val="accent5"/>
                </a:solidFill>
              </a:rPr>
              <a:t>Audit‑Ready</a:t>
            </a:r>
          </a:p>
          <a:p>
            <a:pPr>
              <a:spcBef>
                <a:spcPts val="600"/>
              </a:spcBef>
            </a:pPr>
            <a:r>
              <a:rPr lang="en-US" sz="1400" noProof="0">
                <a:solidFill>
                  <a:schemeClr val="tx2"/>
                </a:solidFill>
              </a:rPr>
              <a:t>Continuous calibration and documentation keep you compliant at all times.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25A506-A0EB-A311-8694-D2A7CA4D620E}"/>
              </a:ext>
            </a:extLst>
          </p:cNvPr>
          <p:cNvSpPr/>
          <p:nvPr/>
        </p:nvSpPr>
        <p:spPr>
          <a:xfrm>
            <a:off x="18440635" y="1107615"/>
            <a:ext cx="4496977" cy="183360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>
                <a:solidFill>
                  <a:schemeClr val="accent5"/>
                </a:solidFill>
              </a:rPr>
              <a:t>Easy</a:t>
            </a:r>
            <a:r>
              <a:rPr lang="en-US" sz="2400" b="1" noProof="0">
                <a:solidFill>
                  <a:schemeClr val="tx2"/>
                </a:solidFill>
              </a:rPr>
              <a:t> Operations</a:t>
            </a:r>
          </a:p>
          <a:p>
            <a:pPr>
              <a:spcBef>
                <a:spcPts val="600"/>
              </a:spcBef>
            </a:pPr>
            <a:r>
              <a:rPr lang="en-US" sz="1400" noProof="0">
                <a:solidFill>
                  <a:schemeClr val="tx2"/>
                </a:solidFill>
              </a:rPr>
              <a:t>No repeated coordination or PO work — calibrations and service happen with minimal effort from your team.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14C06-EFA1-2778-C1B9-4EF10DC90ABF}"/>
              </a:ext>
            </a:extLst>
          </p:cNvPr>
          <p:cNvSpPr/>
          <p:nvPr/>
        </p:nvSpPr>
        <p:spPr>
          <a:xfrm>
            <a:off x="18440635" y="5062174"/>
            <a:ext cx="4496977" cy="11231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>
                <a:solidFill>
                  <a:schemeClr val="accent5"/>
                </a:solidFill>
              </a:rPr>
              <a:t>Clear</a:t>
            </a:r>
            <a:r>
              <a:rPr lang="en-US" sz="2400" b="1" noProof="0">
                <a:solidFill>
                  <a:schemeClr val="tx2"/>
                </a:solidFill>
              </a:rPr>
              <a:t>, </a:t>
            </a:r>
            <a:r>
              <a:rPr lang="en-US" sz="2400" b="1" noProof="0">
                <a:solidFill>
                  <a:schemeClr val="accent5"/>
                </a:solidFill>
              </a:rPr>
              <a:t>Predictable</a:t>
            </a:r>
            <a:r>
              <a:rPr lang="en-US" sz="2400" b="1" noProof="0">
                <a:solidFill>
                  <a:schemeClr val="tx2"/>
                </a:solidFill>
              </a:rPr>
              <a:t> Planning</a:t>
            </a:r>
          </a:p>
          <a:p>
            <a:pPr>
              <a:spcBef>
                <a:spcPts val="600"/>
              </a:spcBef>
            </a:pPr>
            <a:r>
              <a:rPr lang="en-US" sz="1400" noProof="0">
                <a:solidFill>
                  <a:schemeClr val="tx2"/>
                </a:solidFill>
              </a:rPr>
              <a:t>A stable service setup gives you predictable workload and budgeting across years.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C2F8C2-1EFA-13F5-6049-EAF8020FD75F}"/>
              </a:ext>
            </a:extLst>
          </p:cNvPr>
          <p:cNvSpPr/>
          <p:nvPr/>
        </p:nvSpPr>
        <p:spPr>
          <a:xfrm>
            <a:off x="18440635" y="2499336"/>
            <a:ext cx="4496977" cy="125771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>
                <a:solidFill>
                  <a:schemeClr val="tx2"/>
                </a:solidFill>
              </a:rPr>
              <a:t>Long‑Lasting </a:t>
            </a:r>
            <a:r>
              <a:rPr lang="en-US" sz="2400" b="1" noProof="0">
                <a:solidFill>
                  <a:schemeClr val="accent5"/>
                </a:solidFill>
              </a:rPr>
              <a:t>Performance</a:t>
            </a:r>
          </a:p>
          <a:p>
            <a:pPr>
              <a:spcBef>
                <a:spcPts val="600"/>
              </a:spcBef>
            </a:pPr>
            <a:r>
              <a:rPr lang="en-US" sz="1400" noProof="0">
                <a:solidFill>
                  <a:schemeClr val="tx2"/>
                </a:solidFill>
              </a:rPr>
              <a:t>Proactive service, updates, and prioritized handling keep equipment healthy and performing for longer.</a:t>
            </a:r>
          </a:p>
        </p:txBody>
      </p:sp>
      <p:pic>
        <p:nvPicPr>
          <p:cNvPr id="11" name="Graphic 10" descr="Lightning bolt outline">
            <a:extLst>
              <a:ext uri="{FF2B5EF4-FFF2-40B4-BE49-F238E27FC236}">
                <a16:creationId xmlns:a16="http://schemas.microsoft.com/office/drawing/2014/main" id="{99427B84-D547-BBCB-FA8E-791D48920F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2397" y="2649431"/>
            <a:ext cx="806332" cy="806332"/>
          </a:xfrm>
          <a:prstGeom prst="rect">
            <a:avLst/>
          </a:prstGeom>
        </p:spPr>
      </p:pic>
      <p:pic>
        <p:nvPicPr>
          <p:cNvPr id="13" name="Graphic 12" descr="Badge Tick outline">
            <a:extLst>
              <a:ext uri="{FF2B5EF4-FFF2-40B4-BE49-F238E27FC236}">
                <a16:creationId xmlns:a16="http://schemas.microsoft.com/office/drawing/2014/main" id="{E7BC33F4-058F-BD54-A3FE-FB5EFE0368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02436" y="3954552"/>
            <a:ext cx="806332" cy="806332"/>
          </a:xfrm>
          <a:prstGeom prst="rect">
            <a:avLst/>
          </a:prstGeom>
        </p:spPr>
      </p:pic>
      <p:pic>
        <p:nvPicPr>
          <p:cNvPr id="14" name="Graphic 13" descr="Connections outline">
            <a:extLst>
              <a:ext uri="{FF2B5EF4-FFF2-40B4-BE49-F238E27FC236}">
                <a16:creationId xmlns:a16="http://schemas.microsoft.com/office/drawing/2014/main" id="{E27E3B3C-4C97-E1BB-80EB-1C1F9FDFE0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579800" y="1284670"/>
            <a:ext cx="806332" cy="806332"/>
          </a:xfrm>
          <a:prstGeom prst="rect">
            <a:avLst/>
          </a:prstGeom>
        </p:spPr>
      </p:pic>
      <p:pic>
        <p:nvPicPr>
          <p:cNvPr id="15" name="Graphic 14" descr="Blueprint outline">
            <a:extLst>
              <a:ext uri="{FF2B5EF4-FFF2-40B4-BE49-F238E27FC236}">
                <a16:creationId xmlns:a16="http://schemas.microsoft.com/office/drawing/2014/main" id="{A8E8F6EE-EA3B-3ACA-F497-D8B39D89A9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79800" y="5062174"/>
            <a:ext cx="806332" cy="8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90427"/>
      </p:ext>
    </p:extLst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6DE14C-D5C9-9BCE-CACE-B19DB8C34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BC3D5B-CDAB-3281-D8C8-3DF16392D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559" y="1107615"/>
            <a:ext cx="5257801" cy="33239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spc="-150" noProof="0"/>
              <a:t>Strengthening Reliability</a:t>
            </a:r>
            <a:r>
              <a:rPr lang="en-US" sz="4800" spc="-150" noProof="0">
                <a:solidFill>
                  <a:schemeClr val="accent1"/>
                </a:solidFill>
              </a:rPr>
              <a:t>.</a:t>
            </a:r>
            <a:br>
              <a:rPr lang="en-US" sz="4800" spc="-150" noProof="0"/>
            </a:br>
            <a:r>
              <a:rPr lang="en-US" sz="2400" spc="-150" noProof="0">
                <a:solidFill>
                  <a:schemeClr val="bg1"/>
                </a:solidFill>
              </a:rPr>
              <a:t>.</a:t>
            </a:r>
            <a:br>
              <a:rPr lang="en-US" sz="8000" spc="-150" noProof="0"/>
            </a:br>
            <a:r>
              <a:rPr lang="en-US" sz="4800" spc="-150" noProof="0"/>
              <a:t>Elevating Operations</a:t>
            </a:r>
            <a:r>
              <a:rPr lang="en-US" sz="4800" spc="-150" noProof="0">
                <a:solidFill>
                  <a:schemeClr val="accent1"/>
                </a:solidFill>
              </a:rPr>
              <a:t>.</a:t>
            </a:r>
            <a:endParaRPr lang="en-US" sz="4800" noProof="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1BA07-0BC4-D117-2D4B-B5C85EB7E4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4FC35-5418-26B0-A6B7-DAA991495E0C}"/>
              </a:ext>
            </a:extLst>
          </p:cNvPr>
          <p:cNvSpPr/>
          <p:nvPr/>
        </p:nvSpPr>
        <p:spPr>
          <a:xfrm>
            <a:off x="6324835" y="3875061"/>
            <a:ext cx="4496977" cy="11231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>
                <a:solidFill>
                  <a:schemeClr val="tx2"/>
                </a:solidFill>
              </a:rPr>
              <a:t>Always </a:t>
            </a:r>
            <a:r>
              <a:rPr lang="en-US" sz="2400" b="1" noProof="0">
                <a:solidFill>
                  <a:schemeClr val="accent5"/>
                </a:solidFill>
              </a:rPr>
              <a:t>Audit‑Ready</a:t>
            </a:r>
          </a:p>
          <a:p>
            <a:pPr>
              <a:spcBef>
                <a:spcPts val="600"/>
              </a:spcBef>
            </a:pPr>
            <a:r>
              <a:rPr lang="en-US" sz="1400" noProof="0">
                <a:solidFill>
                  <a:schemeClr val="tx2"/>
                </a:solidFill>
              </a:rPr>
              <a:t>Continuous calibration and documentation keeps you compliant at all times.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4AA461-C71F-195F-A9BD-50A6E38D0881}"/>
              </a:ext>
            </a:extLst>
          </p:cNvPr>
          <p:cNvSpPr/>
          <p:nvPr/>
        </p:nvSpPr>
        <p:spPr>
          <a:xfrm>
            <a:off x="6324835" y="1107615"/>
            <a:ext cx="4496977" cy="183360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>
                <a:solidFill>
                  <a:schemeClr val="accent5"/>
                </a:solidFill>
              </a:rPr>
              <a:t>Easy</a:t>
            </a:r>
            <a:r>
              <a:rPr lang="en-US" sz="2400" b="1" noProof="0">
                <a:solidFill>
                  <a:schemeClr val="tx2"/>
                </a:solidFill>
              </a:rPr>
              <a:t> Operations</a:t>
            </a:r>
          </a:p>
          <a:p>
            <a:pPr>
              <a:spcBef>
                <a:spcPts val="600"/>
              </a:spcBef>
            </a:pPr>
            <a:r>
              <a:rPr lang="en-US" sz="1400" noProof="0">
                <a:solidFill>
                  <a:schemeClr val="tx2"/>
                </a:solidFill>
              </a:rPr>
              <a:t>No repeated coordination or PO work</a:t>
            </a:r>
            <a:r>
              <a:rPr lang="en-US" sz="1400">
                <a:solidFill>
                  <a:schemeClr val="tx2"/>
                </a:solidFill>
              </a:rPr>
              <a:t> – calibrations</a:t>
            </a:r>
            <a:r>
              <a:rPr lang="en-US" sz="1400" noProof="0">
                <a:solidFill>
                  <a:schemeClr val="tx2"/>
                </a:solidFill>
              </a:rPr>
              <a:t> and service happen with minimal effort from your team.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41BCF5-7D23-D3CA-8865-89D03EA98E3B}"/>
              </a:ext>
            </a:extLst>
          </p:cNvPr>
          <p:cNvSpPr/>
          <p:nvPr/>
        </p:nvSpPr>
        <p:spPr>
          <a:xfrm>
            <a:off x="6324835" y="5062174"/>
            <a:ext cx="4496977" cy="11231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>
                <a:solidFill>
                  <a:schemeClr val="accent5"/>
                </a:solidFill>
              </a:rPr>
              <a:t>Clear</a:t>
            </a:r>
            <a:r>
              <a:rPr lang="en-US" sz="2400" b="1" noProof="0">
                <a:solidFill>
                  <a:schemeClr val="tx2"/>
                </a:solidFill>
              </a:rPr>
              <a:t>, </a:t>
            </a:r>
            <a:r>
              <a:rPr lang="en-US" sz="2400" b="1" noProof="0">
                <a:solidFill>
                  <a:schemeClr val="accent5"/>
                </a:solidFill>
              </a:rPr>
              <a:t>Predictable</a:t>
            </a:r>
            <a:r>
              <a:rPr lang="en-US" sz="2400" b="1" noProof="0">
                <a:solidFill>
                  <a:schemeClr val="tx2"/>
                </a:solidFill>
              </a:rPr>
              <a:t> Planning</a:t>
            </a:r>
          </a:p>
          <a:p>
            <a:pPr>
              <a:spcBef>
                <a:spcPts val="600"/>
              </a:spcBef>
            </a:pPr>
            <a:r>
              <a:rPr lang="en-US" sz="1400" noProof="0">
                <a:solidFill>
                  <a:schemeClr val="tx2"/>
                </a:solidFill>
              </a:rPr>
              <a:t>A stable service setup gives you predictable workload and budgeting across years.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765FB9-2072-BA98-B9DB-99F8FA9F53B9}"/>
              </a:ext>
            </a:extLst>
          </p:cNvPr>
          <p:cNvSpPr/>
          <p:nvPr/>
        </p:nvSpPr>
        <p:spPr>
          <a:xfrm>
            <a:off x="6324835" y="2499336"/>
            <a:ext cx="4496977" cy="125771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noProof="0">
                <a:solidFill>
                  <a:schemeClr val="tx2"/>
                </a:solidFill>
              </a:rPr>
              <a:t>Long‑Lasting </a:t>
            </a:r>
            <a:r>
              <a:rPr lang="en-US" sz="2400" b="1" noProof="0">
                <a:solidFill>
                  <a:schemeClr val="accent5"/>
                </a:solidFill>
              </a:rPr>
              <a:t>Performance</a:t>
            </a:r>
          </a:p>
          <a:p>
            <a:pPr>
              <a:spcBef>
                <a:spcPts val="600"/>
              </a:spcBef>
            </a:pPr>
            <a:r>
              <a:rPr lang="en-US" sz="1400" noProof="0">
                <a:solidFill>
                  <a:schemeClr val="tx2"/>
                </a:solidFill>
              </a:rPr>
              <a:t>Proactive service, updates, and prioritized handling keep equipment healthy and performing for longer.</a:t>
            </a:r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934EC052-A103-BFD4-6854-0702E67E108E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3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1" name="Graphic 10" descr="Lightning bolt outline">
            <a:extLst>
              <a:ext uri="{FF2B5EF4-FFF2-40B4-BE49-F238E27FC236}">
                <a16:creationId xmlns:a16="http://schemas.microsoft.com/office/drawing/2014/main" id="{7039AE0F-EF20-CFEE-11C6-1DECBEBADE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66597" y="2649431"/>
            <a:ext cx="806332" cy="806332"/>
          </a:xfrm>
          <a:prstGeom prst="rect">
            <a:avLst/>
          </a:prstGeom>
        </p:spPr>
      </p:pic>
      <p:pic>
        <p:nvPicPr>
          <p:cNvPr id="24" name="Graphic 23" descr="Badge Tick outline">
            <a:extLst>
              <a:ext uri="{FF2B5EF4-FFF2-40B4-BE49-F238E27FC236}">
                <a16:creationId xmlns:a16="http://schemas.microsoft.com/office/drawing/2014/main" id="{7CFC2293-F4B4-B8CD-9E64-2AC39D224B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636" y="3954552"/>
            <a:ext cx="806332" cy="806332"/>
          </a:xfrm>
          <a:prstGeom prst="rect">
            <a:avLst/>
          </a:prstGeom>
        </p:spPr>
      </p:pic>
      <p:pic>
        <p:nvPicPr>
          <p:cNvPr id="26" name="Graphic 25" descr="Connections outline">
            <a:extLst>
              <a:ext uri="{FF2B5EF4-FFF2-40B4-BE49-F238E27FC236}">
                <a16:creationId xmlns:a16="http://schemas.microsoft.com/office/drawing/2014/main" id="{06667491-D950-C5F5-93CA-C06BF06E14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4000" y="1284670"/>
            <a:ext cx="806332" cy="806332"/>
          </a:xfrm>
          <a:prstGeom prst="rect">
            <a:avLst/>
          </a:prstGeom>
        </p:spPr>
      </p:pic>
      <p:pic>
        <p:nvPicPr>
          <p:cNvPr id="32" name="Graphic 31" descr="Blueprint outline">
            <a:extLst>
              <a:ext uri="{FF2B5EF4-FFF2-40B4-BE49-F238E27FC236}">
                <a16:creationId xmlns:a16="http://schemas.microsoft.com/office/drawing/2014/main" id="{8BC82B5A-E065-5AEB-F770-12163760E1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4000" y="5062174"/>
            <a:ext cx="806332" cy="806332"/>
          </a:xfrm>
          <a:prstGeom prst="rect">
            <a:avLst/>
          </a:prstGeom>
        </p:spPr>
      </p:pic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EF430B7C-29D1-3157-367C-60B14C312A1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-4940500" y="3391721"/>
            <a:ext cx="4205732" cy="1723549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spc="-90" noProof="0">
                <a:ea typeface="Ellab Sans"/>
                <a:cs typeface="Ellab Sans"/>
              </a:rPr>
              <a:t>Our </a:t>
            </a:r>
            <a:r>
              <a:rPr lang="en-US" sz="2400" b="1" spc="-90" noProof="0">
                <a:solidFill>
                  <a:schemeClr val="accent1"/>
                </a:solidFill>
                <a:ea typeface="Ellab Sans"/>
                <a:cs typeface="Ellab Sans"/>
              </a:rPr>
              <a:t>service agreements </a:t>
            </a:r>
            <a:r>
              <a:rPr lang="en-US" sz="2400" b="1" spc="-90" noProof="0">
                <a:ea typeface="Ellab Sans"/>
                <a:cs typeface="Ellab Sans"/>
              </a:rPr>
              <a:t>are designed to help you maintain a compliant state with minimal effort and disruption.</a:t>
            </a:r>
            <a:endParaRPr lang="en-US" sz="1600" spc="-90" noProof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spc="-100" noProof="0"/>
          </a:p>
        </p:txBody>
      </p:sp>
      <p:sp>
        <p:nvSpPr>
          <p:cNvPr id="34" name="Title 4">
            <a:extLst>
              <a:ext uri="{FF2B5EF4-FFF2-40B4-BE49-F238E27FC236}">
                <a16:creationId xmlns:a16="http://schemas.microsoft.com/office/drawing/2014/main" id="{FEFFB4EE-F5A9-C5B3-AE71-061683332D8F}"/>
              </a:ext>
            </a:extLst>
          </p:cNvPr>
          <p:cNvSpPr txBox="1">
            <a:spLocks/>
          </p:cNvSpPr>
          <p:nvPr/>
        </p:nvSpPr>
        <p:spPr bwMode="auto">
          <a:xfrm>
            <a:off x="-4940500" y="1261691"/>
            <a:ext cx="4720082" cy="173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ts val="4500"/>
              </a:lnSpc>
              <a:spcAft>
                <a:spcPts val="700"/>
              </a:spcAft>
            </a:pPr>
            <a:r>
              <a:rPr lang="en-US" sz="4800" spc="-230"/>
              <a:t>Continuous compliance done </a:t>
            </a:r>
            <a:r>
              <a:rPr lang="en-US" sz="4800" spc="-230">
                <a:solidFill>
                  <a:schemeClr val="accent1"/>
                </a:solidFill>
              </a:rPr>
              <a:t>smoothly</a:t>
            </a:r>
            <a:r>
              <a:rPr lang="en-US" sz="4800" spc="-230"/>
              <a:t>.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636BB135-FBB9-4553-0D66-6B19D570B59D}"/>
              </a:ext>
            </a:extLst>
          </p:cNvPr>
          <p:cNvSpPr txBox="1">
            <a:spLocks/>
          </p:cNvSpPr>
          <p:nvPr/>
        </p:nvSpPr>
        <p:spPr bwMode="auto">
          <a:xfrm>
            <a:off x="-5122127" y="1205520"/>
            <a:ext cx="377007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spc="-100" noProof="0">
                <a:ea typeface="Ellab Sans"/>
                <a:cs typeface="Ellab Sans"/>
              </a:rPr>
              <a:t>Depending on the tier, </a:t>
            </a:r>
          </a:p>
          <a:p>
            <a:pPr>
              <a:lnSpc>
                <a:spcPct val="100000"/>
              </a:lnSpc>
            </a:pPr>
            <a:r>
              <a:rPr lang="en-US" sz="2400" b="1" spc="-100" noProof="0">
                <a:ea typeface="Ellab Sans"/>
                <a:cs typeface="Ellab Sans"/>
              </a:rPr>
              <a:t>you can expect:</a:t>
            </a:r>
            <a:endParaRPr lang="en-US" spc="-100" noProof="0"/>
          </a:p>
          <a:p>
            <a:pPr>
              <a:lnSpc>
                <a:spcPct val="100000"/>
              </a:lnSpc>
            </a:pPr>
            <a:endParaRPr lang="en-US" noProof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noProof="0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CCA30CB4-CA0C-9A3A-7EDF-122D39C3C540}"/>
              </a:ext>
            </a:extLst>
          </p:cNvPr>
          <p:cNvSpPr txBox="1">
            <a:spLocks/>
          </p:cNvSpPr>
          <p:nvPr/>
        </p:nvSpPr>
        <p:spPr bwMode="auto">
          <a:xfrm>
            <a:off x="-5122127" y="2166540"/>
            <a:ext cx="4205732" cy="385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500" b="1" noProof="0"/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Discounts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 on calibration, batteries, software updates, and training.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Equipment replacements 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for service/calibration periods.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Extended warranties 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and price guarantees.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Expedited turn-around time 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on calibrations.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Annual inspection and cleaning </a:t>
            </a:r>
            <a:r>
              <a:rPr lang="en-US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of loggers and sensors.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</a:pPr>
            <a:endParaRPr lang="en-US" sz="1600" noProof="0"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</a:pPr>
            <a:r>
              <a:rPr lang="en-US" sz="1800" b="1" noProof="0">
                <a:ea typeface="Ellab Sans Light" panose="02000403000000020004" pitchFamily="2" charset="0"/>
                <a:cs typeface="Ellab Sans Light" panose="02000403000000020004" pitchFamily="2" charset="0"/>
              </a:rPr>
              <a:t>     And much more…</a:t>
            </a:r>
          </a:p>
          <a:p>
            <a:pPr>
              <a:lnSpc>
                <a:spcPct val="100000"/>
              </a:lnSpc>
            </a:pPr>
            <a:endParaRPr lang="en-US" noProof="0"/>
          </a:p>
          <a:p>
            <a:pPr>
              <a:lnSpc>
                <a:spcPct val="100000"/>
              </a:lnSpc>
            </a:pPr>
            <a:endParaRPr lang="en-US" noProof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7375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B4C45D7-62D9-1589-BBA5-09CE71B9479B}"/>
              </a:ext>
            </a:extLst>
          </p:cNvPr>
          <p:cNvGrpSpPr/>
          <p:nvPr/>
        </p:nvGrpSpPr>
        <p:grpSpPr>
          <a:xfrm>
            <a:off x="0" y="13604"/>
            <a:ext cx="12192000" cy="6858000"/>
            <a:chOff x="0" y="13604"/>
            <a:chExt cx="12192000" cy="6858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4C53B2D-E47E-3375-376D-4E84BA7D2BA2}"/>
                </a:ext>
              </a:extLst>
            </p:cNvPr>
            <p:cNvGrpSpPr/>
            <p:nvPr/>
          </p:nvGrpSpPr>
          <p:grpSpPr>
            <a:xfrm>
              <a:off x="1683203" y="13604"/>
              <a:ext cx="10508797" cy="6858000"/>
              <a:chOff x="2102303" y="-1851660"/>
              <a:chExt cx="10508797" cy="6858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DD91313-00B8-4EAB-E25C-9CCF1EF0F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  <a14:imgEffect>
                          <a14:brightnessContrast bright="-14000" contrast="23000"/>
                        </a14:imgEffect>
                      </a14:imgLayer>
                    </a14:imgProps>
                  </a:ext>
                </a:extLst>
              </a:blip>
              <a:srcRect r="10688"/>
              <a:stretch>
                <a:fillRect/>
              </a:stretch>
            </p:blipFill>
            <p:spPr>
              <a:xfrm>
                <a:off x="3422886" y="-1851660"/>
                <a:ext cx="9188214" cy="68580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CF5756-9730-82F1-7350-23C0BE4724F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02303" y="-1851660"/>
                <a:ext cx="10508797" cy="6858000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alpha val="48000"/>
                    </a:schemeClr>
                  </a:gs>
                  <a:gs pos="17000">
                    <a:schemeClr val="accent1"/>
                  </a:gs>
                </a:gsLst>
                <a:lin ang="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E02A7B-5BA6-7F47-9790-0A6B8B22CA23}"/>
                </a:ext>
              </a:extLst>
            </p:cNvPr>
            <p:cNvSpPr>
              <a:spLocks/>
            </p:cNvSpPr>
            <p:nvPr/>
          </p:nvSpPr>
          <p:spPr>
            <a:xfrm>
              <a:off x="0" y="13604"/>
              <a:ext cx="2191095" cy="68443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118C670-EB0E-07AD-3A45-5B94559F0A63}"/>
              </a:ext>
            </a:extLst>
          </p:cNvPr>
          <p:cNvSpPr txBox="1">
            <a:spLocks/>
          </p:cNvSpPr>
          <p:nvPr/>
        </p:nvSpPr>
        <p:spPr bwMode="auto">
          <a:xfrm>
            <a:off x="311840" y="4608796"/>
            <a:ext cx="4237101" cy="31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-100" noProof="0"/>
              <a:t>Tailored to your needs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ACD1DE-425D-6093-567F-60BC1A9E689F}"/>
              </a:ext>
            </a:extLst>
          </p:cNvPr>
          <p:cNvSpPr txBox="1">
            <a:spLocks/>
          </p:cNvSpPr>
          <p:nvPr/>
        </p:nvSpPr>
        <p:spPr bwMode="auto">
          <a:xfrm>
            <a:off x="370782" y="2014735"/>
            <a:ext cx="4763193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ts val="4600"/>
              </a:lnSpc>
            </a:pPr>
            <a:r>
              <a:rPr lang="en-US" sz="4800" spc="-200" noProof="0">
                <a:ea typeface="Ellab Sans"/>
                <a:cs typeface="Ellab Sans"/>
              </a:rPr>
              <a:t>Service Agreement Tiers</a:t>
            </a:r>
            <a:endParaRPr lang="en-US" sz="2800" spc="-200" noProof="0"/>
          </a:p>
        </p:txBody>
      </p:sp>
      <p:pic>
        <p:nvPicPr>
          <p:cNvPr id="14" name="Billede 1">
            <a:extLst>
              <a:ext uri="{FF2B5EF4-FFF2-40B4-BE49-F238E27FC236}">
                <a16:creationId xmlns:a16="http://schemas.microsoft.com/office/drawing/2014/main" id="{4DD0CC03-FF1C-3BAD-ECF9-4546910E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felt 1">
            <a:extLst>
              <a:ext uri="{FF2B5EF4-FFF2-40B4-BE49-F238E27FC236}">
                <a16:creationId xmlns:a16="http://schemas.microsoft.com/office/drawing/2014/main" id="{2323D2D9-90D2-9170-A204-58EFF5D3C95F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en-US" sz="1400" noProof="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4</a:t>
            </a:fld>
            <a:endParaRPr lang="en-US" sz="1400" noProof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8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64BDB-1D1B-6628-CFFC-9E1A8FF8C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C28FDB-D90D-5E51-A2DF-2E7D0D5B08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108549"/>
              </p:ext>
            </p:extLst>
          </p:nvPr>
        </p:nvGraphicFramePr>
        <p:xfrm>
          <a:off x="518256" y="606013"/>
          <a:ext cx="11110403" cy="52085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97184">
                  <a:extLst>
                    <a:ext uri="{9D8B030D-6E8A-4147-A177-3AD203B41FA5}">
                      <a16:colId xmlns:a16="http://schemas.microsoft.com/office/drawing/2014/main" val="1293420186"/>
                    </a:ext>
                  </a:extLst>
                </a:gridCol>
                <a:gridCol w="3718560">
                  <a:extLst>
                    <a:ext uri="{9D8B030D-6E8A-4147-A177-3AD203B41FA5}">
                      <a16:colId xmlns:a16="http://schemas.microsoft.com/office/drawing/2014/main" val="2691507109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3334317017"/>
                    </a:ext>
                  </a:extLst>
                </a:gridCol>
                <a:gridCol w="128270">
                  <a:extLst>
                    <a:ext uri="{9D8B030D-6E8A-4147-A177-3AD203B41FA5}">
                      <a16:colId xmlns:a16="http://schemas.microsoft.com/office/drawing/2014/main" val="385125276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669628593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23909692"/>
                    </a:ext>
                  </a:extLst>
                </a:gridCol>
                <a:gridCol w="2189384">
                  <a:extLst>
                    <a:ext uri="{9D8B030D-6E8A-4147-A177-3AD203B41FA5}">
                      <a16:colId xmlns:a16="http://schemas.microsoft.com/office/drawing/2014/main" val="1407241960"/>
                    </a:ext>
                  </a:extLst>
                </a:gridCol>
              </a:tblGrid>
              <a:tr h="265248">
                <a:tc gridSpan="2">
                  <a:txBody>
                    <a:bodyPr/>
                    <a:lstStyle/>
                    <a:p>
                      <a:pPr algn="ctr"/>
                      <a:endParaRPr lang="en-US" sz="100" noProof="0">
                        <a:solidFill>
                          <a:schemeClr val="tx2"/>
                        </a:solidFill>
                      </a:endParaRPr>
                    </a:p>
                  </a:txBody>
                  <a:tcPr marT="1066" marB="10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tx2"/>
                          </a:solidFill>
                        </a:rPr>
                        <a:t>Bronze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Basic Calibration &amp; Maintenance</a:t>
                      </a:r>
                    </a:p>
                  </a:txBody>
                  <a:tcPr marL="25200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noProof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tx2"/>
                          </a:solidFill>
                        </a:rPr>
                        <a:t>Silver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Priority Calibration &amp; Maintenance</a:t>
                      </a:r>
                    </a:p>
                  </a:txBody>
                  <a:tcPr marL="25200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noProof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tx2"/>
                          </a:solidFill>
                        </a:rPr>
                        <a:t>Gold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All-inclusive Assurance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of Your Products</a:t>
                      </a:r>
                    </a:p>
                  </a:txBody>
                  <a:tcPr marL="25200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4386208"/>
                  </a:ext>
                </a:extLst>
              </a:tr>
              <a:tr h="304780">
                <a:tc gridSpan="2">
                  <a:txBody>
                    <a:bodyPr/>
                    <a:lstStyle/>
                    <a:p>
                      <a:pPr algn="ctr"/>
                      <a:endParaRPr lang="en-US" sz="100" noProof="0">
                        <a:solidFill>
                          <a:schemeClr val="tx2"/>
                        </a:solidFill>
                      </a:endParaRPr>
                    </a:p>
                  </a:txBody>
                  <a:tcPr marT="1066" marB="10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050412"/>
                  </a:ext>
                </a:extLst>
              </a:tr>
              <a:tr h="257754"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b="1" noProof="0">
                          <a:solidFill>
                            <a:schemeClr val="tx2"/>
                          </a:solidFill>
                        </a:rPr>
                        <a:t>Calibrations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noProof="0">
                          <a:solidFill>
                            <a:schemeClr val="tx2"/>
                          </a:solidFill>
                        </a:rPr>
                        <a:t>Annual Calibration.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351615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Expedited turnaround times.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26143"/>
                  </a:ext>
                </a:extLst>
              </a:tr>
              <a:tr h="2455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extra temperature checkpoint.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81006"/>
                  </a:ext>
                </a:extLst>
              </a:tr>
              <a:tr h="27393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FREE battery included per year.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310868"/>
                  </a:ext>
                </a:extLst>
              </a:tr>
              <a:tr h="158341">
                <a:tc>
                  <a:txBody>
                    <a:bodyPr/>
                    <a:lstStyle/>
                    <a:p>
                      <a:pPr algn="ctr"/>
                      <a:endParaRPr lang="en-US" sz="1000" b="1" noProof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249369"/>
                  </a:ext>
                </a:extLst>
              </a:tr>
              <a:tr h="244709"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0">
                          <a:solidFill>
                            <a:schemeClr val="tx2"/>
                          </a:solidFill>
                        </a:rPr>
                        <a:t>Discounts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on additional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 data logger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batteries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59947"/>
                  </a:ext>
                </a:extLst>
              </a:tr>
              <a:tr h="21831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courses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&amp; Ellab academies with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certificate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.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653551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software upgrades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with new functionalities*.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0155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accredited calibrations.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00649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FREE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domestic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shipment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per 12-month period**.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22766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FREE firmware updates.</a:t>
                      </a:r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308255"/>
                  </a:ext>
                </a:extLst>
              </a:tr>
              <a:tr h="2878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FREE software updates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within version numbers***.</a:t>
                      </a:r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54434"/>
                  </a:ext>
                </a:extLst>
              </a:tr>
              <a:tr h="2878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/>
                          <a:cs typeface="Ellab Sans"/>
                        </a:rPr>
                        <a:t>2x short training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/>
                          <a:cs typeface="Ellab Sans"/>
                        </a:rPr>
                        <a:t>sessions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Ellab Sans Light" panose="02000403000000020004" pitchFamily="2" charset="0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by sales representatives.</a:t>
                      </a:r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553701"/>
                  </a:ext>
                </a:extLst>
              </a:tr>
              <a:tr h="1266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noProof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27621"/>
                  </a:ext>
                </a:extLst>
              </a:tr>
              <a:tr h="3344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Maintenance &amp; Support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Annual inspection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, clean-up, and seal replacement.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2513"/>
                  </a:ext>
                </a:extLst>
              </a:tr>
              <a:tr h="3367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Direct access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to software and service specialists. 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304574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269043"/>
                  </a:ext>
                </a:extLst>
              </a:tr>
              <a:tr h="2447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0">
                          <a:solidFill>
                            <a:schemeClr val="tx2"/>
                          </a:solidFill>
                        </a:rPr>
                        <a:t>Warranty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Price guarantee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– up to 3 years.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490204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Extended product warranty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– express replacement****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F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348602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202C5-6328-6959-58BC-D87B77864A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04272" y="6201929"/>
            <a:ext cx="8009136" cy="512462"/>
          </a:xfrm>
        </p:spPr>
        <p:txBody>
          <a:bodyPr/>
          <a:lstStyle/>
          <a:p>
            <a:r>
              <a:rPr lang="en-US" noProof="0">
                <a:ea typeface="Ellab Sans"/>
                <a:cs typeface="Ellab Sans"/>
              </a:rPr>
              <a:t>*</a:t>
            </a:r>
            <a:r>
              <a:rPr lang="en-GB">
                <a:ea typeface="Ellab Sans"/>
                <a:cs typeface="Ellab Sans"/>
              </a:rPr>
              <a:t>Software Upgrade: Major new features or expanded functionality (e.g., 6.1 → 6.2 / Basic → Pro)</a:t>
            </a:r>
          </a:p>
          <a:p>
            <a:r>
              <a:rPr lang="en-US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**Applicable for shipments of 5 or more components</a:t>
            </a:r>
            <a:endParaRPr lang="en-US">
              <a:ea typeface="Ellab Sans"/>
              <a:cs typeface="Ellab Sans"/>
            </a:endParaRPr>
          </a:p>
          <a:p>
            <a:r>
              <a:rPr lang="en-GB">
                <a:ea typeface="Ellab Sans"/>
                <a:cs typeface="Ellab Sans"/>
              </a:rPr>
              <a:t>***Software Update: Minor fixes &amp; improvements within the same version (e.g., 6.1.1 → 6.1.2)</a:t>
            </a:r>
          </a:p>
          <a:p>
            <a:r>
              <a:rPr lang="en-US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****Terms and Conditions Apply</a:t>
            </a:r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07A4FF-B342-4643-E5FE-9953ABA4F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41" y="529780"/>
            <a:ext cx="4675409" cy="487185"/>
          </a:xfrm>
        </p:spPr>
        <p:txBody>
          <a:bodyPr/>
          <a:lstStyle/>
          <a:p>
            <a:r>
              <a:rPr lang="en-US" sz="2400" noProof="0"/>
              <a:t>Service Agreement </a:t>
            </a:r>
            <a:r>
              <a:rPr lang="en-US" sz="2400" noProof="0">
                <a:solidFill>
                  <a:schemeClr val="accent1"/>
                </a:solidFill>
              </a:rPr>
              <a:t>Overview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2DB0F0-65C4-FF37-A0B3-82D6C428DF74}"/>
              </a:ext>
            </a:extLst>
          </p:cNvPr>
          <p:cNvGrpSpPr/>
          <p:nvPr/>
        </p:nvGrpSpPr>
        <p:grpSpPr>
          <a:xfrm>
            <a:off x="8873940" y="605556"/>
            <a:ext cx="445032" cy="664982"/>
            <a:chOff x="8768376" y="941200"/>
            <a:chExt cx="445032" cy="66498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1D93870-75CD-B323-F286-C6F6D4CE2995}"/>
                </a:ext>
              </a:extLst>
            </p:cNvPr>
            <p:cNvSpPr>
              <a:spLocks/>
            </p:cNvSpPr>
            <p:nvPr/>
          </p:nvSpPr>
          <p:spPr>
            <a:xfrm>
              <a:off x="8768376" y="941200"/>
              <a:ext cx="445032" cy="664982"/>
            </a:xfrm>
            <a:custGeom>
              <a:avLst/>
              <a:gdLst>
                <a:gd name="csX0" fmla="*/ 0 w 445032"/>
                <a:gd name="csY0" fmla="*/ 0 h 664982"/>
                <a:gd name="csX1" fmla="*/ 445032 w 445032"/>
                <a:gd name="csY1" fmla="*/ 0 h 664982"/>
                <a:gd name="csX2" fmla="*/ 445032 w 445032"/>
                <a:gd name="csY2" fmla="*/ 376853 h 664982"/>
                <a:gd name="csX3" fmla="*/ 0 w 445032"/>
                <a:gd name="csY3" fmla="*/ 664982 h 6649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64982">
                  <a:moveTo>
                    <a:pt x="0" y="0"/>
                  </a:moveTo>
                  <a:lnTo>
                    <a:pt x="445032" y="0"/>
                  </a:lnTo>
                  <a:lnTo>
                    <a:pt x="445032" y="376853"/>
                  </a:lnTo>
                  <a:lnTo>
                    <a:pt x="0" y="664982"/>
                  </a:lnTo>
                  <a:close/>
                </a:path>
              </a:pathLst>
            </a:custGeom>
            <a:gradFill>
              <a:gsLst>
                <a:gs pos="100000">
                  <a:srgbClr val="8B8DA7"/>
                </a:gs>
                <a:gs pos="0">
                  <a:srgbClr val="CEDDEE"/>
                </a:gs>
                <a:gs pos="69000">
                  <a:srgbClr val="8B8DA7"/>
                </a:gs>
              </a:gsLst>
              <a:path path="circle">
                <a:fillToRect r="100000" b="100000"/>
              </a:path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BA14F37-8E88-388D-9ADA-AE3DD9FB5F62}"/>
                </a:ext>
              </a:extLst>
            </p:cNvPr>
            <p:cNvGrpSpPr/>
            <p:nvPr/>
          </p:nvGrpSpPr>
          <p:grpSpPr>
            <a:xfrm>
              <a:off x="8874400" y="1042691"/>
              <a:ext cx="232983" cy="278639"/>
              <a:chOff x="7861865" y="1457029"/>
              <a:chExt cx="232983" cy="27863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55386CD-B979-04AC-F7B2-50F526EC40D9}"/>
                  </a:ext>
                </a:extLst>
              </p:cNvPr>
              <p:cNvSpPr/>
              <p:nvPr/>
            </p:nvSpPr>
            <p:spPr>
              <a:xfrm>
                <a:off x="7935415" y="1560366"/>
                <a:ext cx="105288" cy="71965"/>
              </a:xfrm>
              <a:custGeom>
                <a:avLst/>
                <a:gdLst>
                  <a:gd name="csX0" fmla="*/ 10923 w 216037"/>
                  <a:gd name="csY0" fmla="*/ 57436 h 147663"/>
                  <a:gd name="csX1" fmla="*/ 0 w 216037"/>
                  <a:gd name="csY1" fmla="*/ 68359 h 147663"/>
                  <a:gd name="csX2" fmla="*/ 79297 w 216037"/>
                  <a:gd name="csY2" fmla="*/ 147664 h 147663"/>
                  <a:gd name="csX3" fmla="*/ 216038 w 216037"/>
                  <a:gd name="csY3" fmla="*/ 10923 h 147663"/>
                  <a:gd name="csX4" fmla="*/ 205115 w 216037"/>
                  <a:gd name="csY4" fmla="*/ 0 h 147663"/>
                  <a:gd name="csX5" fmla="*/ 79297 w 216037"/>
                  <a:gd name="csY5" fmla="*/ 125817 h 147663"/>
                  <a:gd name="csX6" fmla="*/ 10923 w 216037"/>
                  <a:gd name="csY6" fmla="*/ 57436 h 1476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16037" h="147663">
                    <a:moveTo>
                      <a:pt x="10923" y="57436"/>
                    </a:moveTo>
                    <a:lnTo>
                      <a:pt x="0" y="68359"/>
                    </a:lnTo>
                    <a:lnTo>
                      <a:pt x="79297" y="147664"/>
                    </a:lnTo>
                    <a:lnTo>
                      <a:pt x="216038" y="10923"/>
                    </a:lnTo>
                    <a:lnTo>
                      <a:pt x="205115" y="0"/>
                    </a:lnTo>
                    <a:lnTo>
                      <a:pt x="79297" y="125817"/>
                    </a:lnTo>
                    <a:lnTo>
                      <a:pt x="10923" y="5743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307394F-052B-6975-A92A-42FECCFD4139}"/>
                  </a:ext>
                </a:extLst>
              </p:cNvPr>
              <p:cNvSpPr/>
              <p:nvPr/>
            </p:nvSpPr>
            <p:spPr>
              <a:xfrm>
                <a:off x="7861865" y="1457029"/>
                <a:ext cx="232983" cy="278639"/>
              </a:xfrm>
              <a:custGeom>
                <a:avLst/>
                <a:gdLst>
                  <a:gd name="csX0" fmla="*/ 498280 w 525018"/>
                  <a:gd name="csY0" fmla="*/ 115117 h 627904"/>
                  <a:gd name="csX1" fmla="*/ 284459 w 525018"/>
                  <a:gd name="csY1" fmla="*/ 10057 h 627904"/>
                  <a:gd name="csX2" fmla="*/ 243593 w 525018"/>
                  <a:gd name="csY2" fmla="*/ 7030 h 627904"/>
                  <a:gd name="csX3" fmla="*/ 240566 w 525018"/>
                  <a:gd name="csY3" fmla="*/ 10057 h 627904"/>
                  <a:gd name="csX4" fmla="*/ 26737 w 525018"/>
                  <a:gd name="csY4" fmla="*/ 115017 h 627904"/>
                  <a:gd name="csX5" fmla="*/ 1 w 525018"/>
                  <a:gd name="csY5" fmla="*/ 144704 h 627904"/>
                  <a:gd name="csX6" fmla="*/ 1 w 525018"/>
                  <a:gd name="csY6" fmla="*/ 219505 h 627904"/>
                  <a:gd name="csX7" fmla="*/ 246360 w 525018"/>
                  <a:gd name="csY7" fmla="*/ 623138 h 627904"/>
                  <a:gd name="csX8" fmla="*/ 278658 w 525018"/>
                  <a:gd name="csY8" fmla="*/ 623138 h 627904"/>
                  <a:gd name="csX9" fmla="*/ 525017 w 525018"/>
                  <a:gd name="csY9" fmla="*/ 219582 h 627904"/>
                  <a:gd name="csX10" fmla="*/ 525017 w 525018"/>
                  <a:gd name="csY10" fmla="*/ 144797 h 627904"/>
                  <a:gd name="csX11" fmla="*/ 498280 w 525018"/>
                  <a:gd name="csY11" fmla="*/ 115117 h 627904"/>
                  <a:gd name="csX12" fmla="*/ 509567 w 525018"/>
                  <a:gd name="csY12" fmla="*/ 219606 h 627904"/>
                  <a:gd name="csX13" fmla="*/ 270307 w 525018"/>
                  <a:gd name="csY13" fmla="*/ 610160 h 627904"/>
                  <a:gd name="csX14" fmla="*/ 254718 w 525018"/>
                  <a:gd name="csY14" fmla="*/ 610160 h 627904"/>
                  <a:gd name="csX15" fmla="*/ 15451 w 525018"/>
                  <a:gd name="csY15" fmla="*/ 219521 h 627904"/>
                  <a:gd name="csX16" fmla="*/ 15451 w 525018"/>
                  <a:gd name="csY16" fmla="*/ 144719 h 627904"/>
                  <a:gd name="csX17" fmla="*/ 27981 w 525018"/>
                  <a:gd name="csY17" fmla="*/ 130428 h 627904"/>
                  <a:gd name="csX18" fmla="*/ 252007 w 525018"/>
                  <a:gd name="csY18" fmla="*/ 20470 h 627904"/>
                  <a:gd name="csX19" fmla="*/ 262482 w 525018"/>
                  <a:gd name="csY19" fmla="*/ 15464 h 627904"/>
                  <a:gd name="csX20" fmla="*/ 273034 w 525018"/>
                  <a:gd name="csY20" fmla="*/ 20470 h 627904"/>
                  <a:gd name="csX21" fmla="*/ 497060 w 525018"/>
                  <a:gd name="csY21" fmla="*/ 130505 h 627904"/>
                  <a:gd name="csX22" fmla="*/ 509598 w 525018"/>
                  <a:gd name="csY22" fmla="*/ 144797 h 6279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25018" h="627904">
                    <a:moveTo>
                      <a:pt x="498280" y="115117"/>
                    </a:moveTo>
                    <a:cubicBezTo>
                      <a:pt x="416261" y="108487"/>
                      <a:pt x="339827" y="70931"/>
                      <a:pt x="284459" y="10057"/>
                    </a:cubicBezTo>
                    <a:cubicBezTo>
                      <a:pt x="274010" y="-2064"/>
                      <a:pt x="255713" y="-3419"/>
                      <a:pt x="243593" y="7030"/>
                    </a:cubicBezTo>
                    <a:cubicBezTo>
                      <a:pt x="242510" y="7963"/>
                      <a:pt x="241498" y="8975"/>
                      <a:pt x="240566" y="10057"/>
                    </a:cubicBezTo>
                    <a:cubicBezTo>
                      <a:pt x="185205" y="70928"/>
                      <a:pt x="108756" y="108453"/>
                      <a:pt x="26737" y="115017"/>
                    </a:cubicBezTo>
                    <a:cubicBezTo>
                      <a:pt x="11479" y="116489"/>
                      <a:pt x="-126" y="129375"/>
                      <a:pt x="1" y="144704"/>
                    </a:cubicBezTo>
                    <a:lnTo>
                      <a:pt x="1" y="219505"/>
                    </a:lnTo>
                    <a:cubicBezTo>
                      <a:pt x="1" y="382217"/>
                      <a:pt x="103169" y="531048"/>
                      <a:pt x="246360" y="623138"/>
                    </a:cubicBezTo>
                    <a:cubicBezTo>
                      <a:pt x="256188" y="629493"/>
                      <a:pt x="268829" y="629493"/>
                      <a:pt x="278658" y="623138"/>
                    </a:cubicBezTo>
                    <a:cubicBezTo>
                      <a:pt x="421857" y="531048"/>
                      <a:pt x="525017" y="382295"/>
                      <a:pt x="525017" y="219582"/>
                    </a:cubicBezTo>
                    <a:lnTo>
                      <a:pt x="525017" y="144797"/>
                    </a:lnTo>
                    <a:cubicBezTo>
                      <a:pt x="525166" y="129461"/>
                      <a:pt x="513548" y="116565"/>
                      <a:pt x="498280" y="115117"/>
                    </a:cubicBezTo>
                    <a:close/>
                    <a:moveTo>
                      <a:pt x="509567" y="219606"/>
                    </a:moveTo>
                    <a:cubicBezTo>
                      <a:pt x="509567" y="367810"/>
                      <a:pt x="420126" y="513813"/>
                      <a:pt x="270307" y="610160"/>
                    </a:cubicBezTo>
                    <a:cubicBezTo>
                      <a:pt x="265569" y="613245"/>
                      <a:pt x="259457" y="613245"/>
                      <a:pt x="254718" y="610160"/>
                    </a:cubicBezTo>
                    <a:cubicBezTo>
                      <a:pt x="104899" y="513805"/>
                      <a:pt x="15451" y="367772"/>
                      <a:pt x="15451" y="219521"/>
                    </a:cubicBezTo>
                    <a:lnTo>
                      <a:pt x="15451" y="144719"/>
                    </a:lnTo>
                    <a:cubicBezTo>
                      <a:pt x="15314" y="137435"/>
                      <a:pt x="20742" y="131244"/>
                      <a:pt x="27981" y="130428"/>
                    </a:cubicBezTo>
                    <a:cubicBezTo>
                      <a:pt x="113929" y="123623"/>
                      <a:pt x="194047" y="84299"/>
                      <a:pt x="252007" y="20470"/>
                    </a:cubicBezTo>
                    <a:cubicBezTo>
                      <a:pt x="254630" y="17391"/>
                      <a:pt x="258439" y="15572"/>
                      <a:pt x="262482" y="15464"/>
                    </a:cubicBezTo>
                    <a:cubicBezTo>
                      <a:pt x="266547" y="15571"/>
                      <a:pt x="270379" y="17389"/>
                      <a:pt x="273034" y="20470"/>
                    </a:cubicBezTo>
                    <a:cubicBezTo>
                      <a:pt x="331006" y="84293"/>
                      <a:pt x="411112" y="123639"/>
                      <a:pt x="497060" y="130505"/>
                    </a:cubicBezTo>
                    <a:cubicBezTo>
                      <a:pt x="504302" y="131318"/>
                      <a:pt x="509735" y="137510"/>
                      <a:pt x="509598" y="14479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B99A46-F342-86B3-EB03-1DD706A2B6B7}"/>
              </a:ext>
            </a:extLst>
          </p:cNvPr>
          <p:cNvGrpSpPr/>
          <p:nvPr/>
        </p:nvGrpSpPr>
        <p:grpSpPr>
          <a:xfrm>
            <a:off x="6804533" y="605556"/>
            <a:ext cx="445032" cy="664982"/>
            <a:chOff x="6631362" y="941200"/>
            <a:chExt cx="445032" cy="66498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D714123-F8DE-47F7-898D-7425E033F113}"/>
                </a:ext>
              </a:extLst>
            </p:cNvPr>
            <p:cNvSpPr>
              <a:spLocks/>
            </p:cNvSpPr>
            <p:nvPr/>
          </p:nvSpPr>
          <p:spPr>
            <a:xfrm>
              <a:off x="6631362" y="941200"/>
              <a:ext cx="445032" cy="664982"/>
            </a:xfrm>
            <a:custGeom>
              <a:avLst/>
              <a:gdLst>
                <a:gd name="csX0" fmla="*/ 0 w 445032"/>
                <a:gd name="csY0" fmla="*/ 0 h 664982"/>
                <a:gd name="csX1" fmla="*/ 445032 w 445032"/>
                <a:gd name="csY1" fmla="*/ 0 h 664982"/>
                <a:gd name="csX2" fmla="*/ 445032 w 445032"/>
                <a:gd name="csY2" fmla="*/ 376853 h 664982"/>
                <a:gd name="csX3" fmla="*/ 0 w 445032"/>
                <a:gd name="csY3" fmla="*/ 664982 h 6649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64982">
                  <a:moveTo>
                    <a:pt x="0" y="0"/>
                  </a:moveTo>
                  <a:lnTo>
                    <a:pt x="445032" y="0"/>
                  </a:lnTo>
                  <a:lnTo>
                    <a:pt x="445032" y="376853"/>
                  </a:lnTo>
                  <a:lnTo>
                    <a:pt x="0" y="664982"/>
                  </a:lnTo>
                  <a:close/>
                </a:path>
              </a:pathLst>
            </a:custGeom>
            <a:gradFill flip="none" rotWithShape="1">
              <a:gsLst>
                <a:gs pos="26000">
                  <a:srgbClr val="DB9B67"/>
                </a:gs>
                <a:gs pos="84000">
                  <a:srgbClr val="906438"/>
                </a:gs>
                <a:gs pos="100000">
                  <a:srgbClr val="906438"/>
                </a:gs>
              </a:gsLst>
              <a:path path="circle">
                <a:fillToRect r="100000" b="100000"/>
              </a:path>
              <a:tileRect/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6D3BF38-0637-0550-BCA3-718FEE817D71}"/>
                </a:ext>
              </a:extLst>
            </p:cNvPr>
            <p:cNvGrpSpPr/>
            <p:nvPr/>
          </p:nvGrpSpPr>
          <p:grpSpPr>
            <a:xfrm>
              <a:off x="6734941" y="1042691"/>
              <a:ext cx="232983" cy="278639"/>
              <a:chOff x="6734941" y="1042691"/>
              <a:chExt cx="232983" cy="27863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F1669D4-8C19-71C4-C061-361C0BD86F3F}"/>
                  </a:ext>
                </a:extLst>
              </p:cNvPr>
              <p:cNvSpPr/>
              <p:nvPr/>
            </p:nvSpPr>
            <p:spPr>
              <a:xfrm>
                <a:off x="6808491" y="1146028"/>
                <a:ext cx="105288" cy="71965"/>
              </a:xfrm>
              <a:custGeom>
                <a:avLst/>
                <a:gdLst>
                  <a:gd name="csX0" fmla="*/ 10923 w 216037"/>
                  <a:gd name="csY0" fmla="*/ 57436 h 147663"/>
                  <a:gd name="csX1" fmla="*/ 0 w 216037"/>
                  <a:gd name="csY1" fmla="*/ 68359 h 147663"/>
                  <a:gd name="csX2" fmla="*/ 79297 w 216037"/>
                  <a:gd name="csY2" fmla="*/ 147664 h 147663"/>
                  <a:gd name="csX3" fmla="*/ 216038 w 216037"/>
                  <a:gd name="csY3" fmla="*/ 10923 h 147663"/>
                  <a:gd name="csX4" fmla="*/ 205115 w 216037"/>
                  <a:gd name="csY4" fmla="*/ 0 h 147663"/>
                  <a:gd name="csX5" fmla="*/ 79297 w 216037"/>
                  <a:gd name="csY5" fmla="*/ 125817 h 147663"/>
                  <a:gd name="csX6" fmla="*/ 10923 w 216037"/>
                  <a:gd name="csY6" fmla="*/ 57436 h 1476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16037" h="147663">
                    <a:moveTo>
                      <a:pt x="10923" y="57436"/>
                    </a:moveTo>
                    <a:lnTo>
                      <a:pt x="0" y="68359"/>
                    </a:lnTo>
                    <a:lnTo>
                      <a:pt x="79297" y="147664"/>
                    </a:lnTo>
                    <a:lnTo>
                      <a:pt x="216038" y="10923"/>
                    </a:lnTo>
                    <a:lnTo>
                      <a:pt x="205115" y="0"/>
                    </a:lnTo>
                    <a:lnTo>
                      <a:pt x="79297" y="125817"/>
                    </a:lnTo>
                    <a:lnTo>
                      <a:pt x="10923" y="5743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63FB854-1B52-4357-84E3-BAC15BF82B94}"/>
                  </a:ext>
                </a:extLst>
              </p:cNvPr>
              <p:cNvSpPr/>
              <p:nvPr/>
            </p:nvSpPr>
            <p:spPr>
              <a:xfrm>
                <a:off x="6734941" y="1042691"/>
                <a:ext cx="232983" cy="278639"/>
              </a:xfrm>
              <a:custGeom>
                <a:avLst/>
                <a:gdLst>
                  <a:gd name="csX0" fmla="*/ 498280 w 525018"/>
                  <a:gd name="csY0" fmla="*/ 115117 h 627904"/>
                  <a:gd name="csX1" fmla="*/ 284459 w 525018"/>
                  <a:gd name="csY1" fmla="*/ 10057 h 627904"/>
                  <a:gd name="csX2" fmla="*/ 243593 w 525018"/>
                  <a:gd name="csY2" fmla="*/ 7030 h 627904"/>
                  <a:gd name="csX3" fmla="*/ 240566 w 525018"/>
                  <a:gd name="csY3" fmla="*/ 10057 h 627904"/>
                  <a:gd name="csX4" fmla="*/ 26737 w 525018"/>
                  <a:gd name="csY4" fmla="*/ 115017 h 627904"/>
                  <a:gd name="csX5" fmla="*/ 1 w 525018"/>
                  <a:gd name="csY5" fmla="*/ 144704 h 627904"/>
                  <a:gd name="csX6" fmla="*/ 1 w 525018"/>
                  <a:gd name="csY6" fmla="*/ 219505 h 627904"/>
                  <a:gd name="csX7" fmla="*/ 246360 w 525018"/>
                  <a:gd name="csY7" fmla="*/ 623138 h 627904"/>
                  <a:gd name="csX8" fmla="*/ 278658 w 525018"/>
                  <a:gd name="csY8" fmla="*/ 623138 h 627904"/>
                  <a:gd name="csX9" fmla="*/ 525017 w 525018"/>
                  <a:gd name="csY9" fmla="*/ 219582 h 627904"/>
                  <a:gd name="csX10" fmla="*/ 525017 w 525018"/>
                  <a:gd name="csY10" fmla="*/ 144797 h 627904"/>
                  <a:gd name="csX11" fmla="*/ 498280 w 525018"/>
                  <a:gd name="csY11" fmla="*/ 115117 h 627904"/>
                  <a:gd name="csX12" fmla="*/ 509567 w 525018"/>
                  <a:gd name="csY12" fmla="*/ 219606 h 627904"/>
                  <a:gd name="csX13" fmla="*/ 270307 w 525018"/>
                  <a:gd name="csY13" fmla="*/ 610160 h 627904"/>
                  <a:gd name="csX14" fmla="*/ 254718 w 525018"/>
                  <a:gd name="csY14" fmla="*/ 610160 h 627904"/>
                  <a:gd name="csX15" fmla="*/ 15451 w 525018"/>
                  <a:gd name="csY15" fmla="*/ 219521 h 627904"/>
                  <a:gd name="csX16" fmla="*/ 15451 w 525018"/>
                  <a:gd name="csY16" fmla="*/ 144719 h 627904"/>
                  <a:gd name="csX17" fmla="*/ 27981 w 525018"/>
                  <a:gd name="csY17" fmla="*/ 130428 h 627904"/>
                  <a:gd name="csX18" fmla="*/ 252007 w 525018"/>
                  <a:gd name="csY18" fmla="*/ 20470 h 627904"/>
                  <a:gd name="csX19" fmla="*/ 262482 w 525018"/>
                  <a:gd name="csY19" fmla="*/ 15464 h 627904"/>
                  <a:gd name="csX20" fmla="*/ 273034 w 525018"/>
                  <a:gd name="csY20" fmla="*/ 20470 h 627904"/>
                  <a:gd name="csX21" fmla="*/ 497060 w 525018"/>
                  <a:gd name="csY21" fmla="*/ 130505 h 627904"/>
                  <a:gd name="csX22" fmla="*/ 509598 w 525018"/>
                  <a:gd name="csY22" fmla="*/ 144797 h 6279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25018" h="627904">
                    <a:moveTo>
                      <a:pt x="498280" y="115117"/>
                    </a:moveTo>
                    <a:cubicBezTo>
                      <a:pt x="416261" y="108487"/>
                      <a:pt x="339827" y="70931"/>
                      <a:pt x="284459" y="10057"/>
                    </a:cubicBezTo>
                    <a:cubicBezTo>
                      <a:pt x="274010" y="-2064"/>
                      <a:pt x="255713" y="-3419"/>
                      <a:pt x="243593" y="7030"/>
                    </a:cubicBezTo>
                    <a:cubicBezTo>
                      <a:pt x="242510" y="7963"/>
                      <a:pt x="241498" y="8975"/>
                      <a:pt x="240566" y="10057"/>
                    </a:cubicBezTo>
                    <a:cubicBezTo>
                      <a:pt x="185205" y="70928"/>
                      <a:pt x="108756" y="108453"/>
                      <a:pt x="26737" y="115017"/>
                    </a:cubicBezTo>
                    <a:cubicBezTo>
                      <a:pt x="11479" y="116489"/>
                      <a:pt x="-126" y="129375"/>
                      <a:pt x="1" y="144704"/>
                    </a:cubicBezTo>
                    <a:lnTo>
                      <a:pt x="1" y="219505"/>
                    </a:lnTo>
                    <a:cubicBezTo>
                      <a:pt x="1" y="382217"/>
                      <a:pt x="103169" y="531048"/>
                      <a:pt x="246360" y="623138"/>
                    </a:cubicBezTo>
                    <a:cubicBezTo>
                      <a:pt x="256188" y="629493"/>
                      <a:pt x="268829" y="629493"/>
                      <a:pt x="278658" y="623138"/>
                    </a:cubicBezTo>
                    <a:cubicBezTo>
                      <a:pt x="421857" y="531048"/>
                      <a:pt x="525017" y="382295"/>
                      <a:pt x="525017" y="219582"/>
                    </a:cubicBezTo>
                    <a:lnTo>
                      <a:pt x="525017" y="144797"/>
                    </a:lnTo>
                    <a:cubicBezTo>
                      <a:pt x="525166" y="129461"/>
                      <a:pt x="513548" y="116565"/>
                      <a:pt x="498280" y="115117"/>
                    </a:cubicBezTo>
                    <a:close/>
                    <a:moveTo>
                      <a:pt x="509567" y="219606"/>
                    </a:moveTo>
                    <a:cubicBezTo>
                      <a:pt x="509567" y="367810"/>
                      <a:pt x="420126" y="513813"/>
                      <a:pt x="270307" y="610160"/>
                    </a:cubicBezTo>
                    <a:cubicBezTo>
                      <a:pt x="265569" y="613245"/>
                      <a:pt x="259457" y="613245"/>
                      <a:pt x="254718" y="610160"/>
                    </a:cubicBezTo>
                    <a:cubicBezTo>
                      <a:pt x="104899" y="513805"/>
                      <a:pt x="15451" y="367772"/>
                      <a:pt x="15451" y="219521"/>
                    </a:cubicBezTo>
                    <a:lnTo>
                      <a:pt x="15451" y="144719"/>
                    </a:lnTo>
                    <a:cubicBezTo>
                      <a:pt x="15314" y="137435"/>
                      <a:pt x="20742" y="131244"/>
                      <a:pt x="27981" y="130428"/>
                    </a:cubicBezTo>
                    <a:cubicBezTo>
                      <a:pt x="113929" y="123623"/>
                      <a:pt x="194047" y="84299"/>
                      <a:pt x="252007" y="20470"/>
                    </a:cubicBezTo>
                    <a:cubicBezTo>
                      <a:pt x="254630" y="17391"/>
                      <a:pt x="258439" y="15572"/>
                      <a:pt x="262482" y="15464"/>
                    </a:cubicBezTo>
                    <a:cubicBezTo>
                      <a:pt x="266547" y="15571"/>
                      <a:pt x="270379" y="17389"/>
                      <a:pt x="273034" y="20470"/>
                    </a:cubicBezTo>
                    <a:cubicBezTo>
                      <a:pt x="331006" y="84293"/>
                      <a:pt x="411112" y="123639"/>
                      <a:pt x="497060" y="130505"/>
                    </a:cubicBezTo>
                    <a:cubicBezTo>
                      <a:pt x="504302" y="131318"/>
                      <a:pt x="509735" y="137510"/>
                      <a:pt x="509598" y="14479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2491C9-EA15-4584-EB32-5CD219AFCFDA}"/>
              </a:ext>
            </a:extLst>
          </p:cNvPr>
          <p:cNvGrpSpPr/>
          <p:nvPr/>
        </p:nvGrpSpPr>
        <p:grpSpPr>
          <a:xfrm>
            <a:off x="11186323" y="605556"/>
            <a:ext cx="445032" cy="656758"/>
            <a:chOff x="10908769" y="941200"/>
            <a:chExt cx="445032" cy="65675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5B40E5-1B1D-25D7-6D4C-356732100297}"/>
                </a:ext>
              </a:extLst>
            </p:cNvPr>
            <p:cNvSpPr>
              <a:spLocks/>
            </p:cNvSpPr>
            <p:nvPr/>
          </p:nvSpPr>
          <p:spPr>
            <a:xfrm>
              <a:off x="10908769" y="941200"/>
              <a:ext cx="445032" cy="656758"/>
            </a:xfrm>
            <a:custGeom>
              <a:avLst/>
              <a:gdLst>
                <a:gd name="csX0" fmla="*/ 0 w 445032"/>
                <a:gd name="csY0" fmla="*/ 0 h 656758"/>
                <a:gd name="csX1" fmla="*/ 445032 w 445032"/>
                <a:gd name="csY1" fmla="*/ 0 h 656758"/>
                <a:gd name="csX2" fmla="*/ 445032 w 445032"/>
                <a:gd name="csY2" fmla="*/ 368629 h 656758"/>
                <a:gd name="csX3" fmla="*/ 0 w 445032"/>
                <a:gd name="csY3" fmla="*/ 656758 h 6567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56758">
                  <a:moveTo>
                    <a:pt x="0" y="0"/>
                  </a:moveTo>
                  <a:lnTo>
                    <a:pt x="445032" y="0"/>
                  </a:lnTo>
                  <a:lnTo>
                    <a:pt x="445032" y="368629"/>
                  </a:lnTo>
                  <a:lnTo>
                    <a:pt x="0" y="656758"/>
                  </a:lnTo>
                  <a:close/>
                </a:path>
              </a:pathLst>
            </a:custGeom>
            <a:gradFill>
              <a:gsLst>
                <a:gs pos="0">
                  <a:srgbClr val="8A6D1A">
                    <a:lumMod val="45000"/>
                    <a:lumOff val="55000"/>
                  </a:srgbClr>
                </a:gs>
                <a:gs pos="83000">
                  <a:srgbClr val="8A6D1A"/>
                </a:gs>
              </a:gsLst>
              <a:path path="circle">
                <a:fillToRect r="100000" b="100000"/>
              </a:path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6BEF22-011E-9516-C631-9AAC258B1820}"/>
                </a:ext>
              </a:extLst>
            </p:cNvPr>
            <p:cNvSpPr/>
            <p:nvPr/>
          </p:nvSpPr>
          <p:spPr>
            <a:xfrm>
              <a:off x="11088190" y="1146028"/>
              <a:ext cx="105288" cy="71965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solidFill>
              <a:srgbClr val="F9F0B1"/>
            </a:solidFill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D163414-84CC-4AE2-3DD5-9738DFAA783C}"/>
                </a:ext>
              </a:extLst>
            </p:cNvPr>
            <p:cNvSpPr/>
            <p:nvPr/>
          </p:nvSpPr>
          <p:spPr>
            <a:xfrm>
              <a:off x="11014640" y="1042691"/>
              <a:ext cx="232983" cy="278639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solidFill>
              <a:srgbClr val="F9F0B1"/>
            </a:solidFill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5" name="Graphic 54" descr="Checkmark with solid fill">
            <a:extLst>
              <a:ext uri="{FF2B5EF4-FFF2-40B4-BE49-F238E27FC236}">
                <a16:creationId xmlns:a16="http://schemas.microsoft.com/office/drawing/2014/main" id="{CED248D4-0794-3316-16EA-7F62CBC6DA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5" y="1182221"/>
            <a:ext cx="247060" cy="247060"/>
          </a:xfrm>
          <a:prstGeom prst="rect">
            <a:avLst/>
          </a:prstGeom>
        </p:spPr>
      </p:pic>
      <p:pic>
        <p:nvPicPr>
          <p:cNvPr id="66" name="Graphic 65" descr="Checkmark with solid fill">
            <a:extLst>
              <a:ext uri="{FF2B5EF4-FFF2-40B4-BE49-F238E27FC236}">
                <a16:creationId xmlns:a16="http://schemas.microsoft.com/office/drawing/2014/main" id="{309FC5C7-8576-6E62-B555-57B51F8DB0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5" y="3378513"/>
            <a:ext cx="247060" cy="247060"/>
          </a:xfrm>
          <a:prstGeom prst="rect">
            <a:avLst/>
          </a:prstGeom>
        </p:spPr>
      </p:pic>
      <p:pic>
        <p:nvPicPr>
          <p:cNvPr id="68" name="Graphic 67" descr="Checkmark with solid fill">
            <a:extLst>
              <a:ext uri="{FF2B5EF4-FFF2-40B4-BE49-F238E27FC236}">
                <a16:creationId xmlns:a16="http://schemas.microsoft.com/office/drawing/2014/main" id="{00A68EFD-391D-E4B9-61FB-1942A6A550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5" y="3631697"/>
            <a:ext cx="247060" cy="247060"/>
          </a:xfrm>
          <a:prstGeom prst="rect">
            <a:avLst/>
          </a:prstGeom>
        </p:spPr>
      </p:pic>
      <p:pic>
        <p:nvPicPr>
          <p:cNvPr id="69" name="Graphic 68" descr="Checkmark with solid fill">
            <a:extLst>
              <a:ext uri="{FF2B5EF4-FFF2-40B4-BE49-F238E27FC236}">
                <a16:creationId xmlns:a16="http://schemas.microsoft.com/office/drawing/2014/main" id="{D12EC1A8-9F38-93F6-3BDD-F16898B9C0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5" y="3894738"/>
            <a:ext cx="247060" cy="247060"/>
          </a:xfrm>
          <a:prstGeom prst="rect">
            <a:avLst/>
          </a:prstGeom>
        </p:spPr>
      </p:pic>
      <p:pic>
        <p:nvPicPr>
          <p:cNvPr id="73" name="Graphic 72" descr="Checkmark with solid fill">
            <a:extLst>
              <a:ext uri="{FF2B5EF4-FFF2-40B4-BE49-F238E27FC236}">
                <a16:creationId xmlns:a16="http://schemas.microsoft.com/office/drawing/2014/main" id="{17566AC9-37EE-58B1-1F90-3FD60A151C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5" y="4628822"/>
            <a:ext cx="247060" cy="247060"/>
          </a:xfrm>
          <a:prstGeom prst="rect">
            <a:avLst/>
          </a:prstGeom>
        </p:spPr>
      </p:pic>
      <p:pic>
        <p:nvPicPr>
          <p:cNvPr id="75" name="Graphic 74" descr="Checkmark with solid fill">
            <a:extLst>
              <a:ext uri="{FF2B5EF4-FFF2-40B4-BE49-F238E27FC236}">
                <a16:creationId xmlns:a16="http://schemas.microsoft.com/office/drawing/2014/main" id="{4CFE5E60-DE79-95A6-985C-DEE15D1D02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3625" y="4962768"/>
            <a:ext cx="247060" cy="247060"/>
          </a:xfrm>
          <a:prstGeom prst="rect">
            <a:avLst/>
          </a:prstGeom>
        </p:spPr>
      </p:pic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55A64EB-AD4B-042C-A9B0-1CD442D6E1FB}"/>
              </a:ext>
            </a:extLst>
          </p:cNvPr>
          <p:cNvSpPr txBox="1">
            <a:spLocks/>
          </p:cNvSpPr>
          <p:nvPr/>
        </p:nvSpPr>
        <p:spPr bwMode="auto">
          <a:xfrm>
            <a:off x="8158313" y="2353859"/>
            <a:ext cx="319401" cy="184970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30%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6A05B3FA-EED0-F06C-290B-B1888452F17B}"/>
              </a:ext>
            </a:extLst>
          </p:cNvPr>
          <p:cNvSpPr txBox="1">
            <a:spLocks/>
          </p:cNvSpPr>
          <p:nvPr/>
        </p:nvSpPr>
        <p:spPr bwMode="auto">
          <a:xfrm>
            <a:off x="8158313" y="2588499"/>
            <a:ext cx="319401" cy="184970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10%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97" name="Text Placeholder 5">
            <a:extLst>
              <a:ext uri="{FF2B5EF4-FFF2-40B4-BE49-F238E27FC236}">
                <a16:creationId xmlns:a16="http://schemas.microsoft.com/office/drawing/2014/main" id="{655F4C6A-8479-D5FF-9C31-2C205F1D12FC}"/>
              </a:ext>
            </a:extLst>
          </p:cNvPr>
          <p:cNvSpPr txBox="1">
            <a:spLocks/>
          </p:cNvSpPr>
          <p:nvPr/>
        </p:nvSpPr>
        <p:spPr bwMode="auto">
          <a:xfrm>
            <a:off x="8158313" y="2818432"/>
            <a:ext cx="319401" cy="184970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10%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99" name="Text Placeholder 5">
            <a:extLst>
              <a:ext uri="{FF2B5EF4-FFF2-40B4-BE49-F238E27FC236}">
                <a16:creationId xmlns:a16="http://schemas.microsoft.com/office/drawing/2014/main" id="{EDC5C440-7820-7694-0934-41FF194FD775}"/>
              </a:ext>
            </a:extLst>
          </p:cNvPr>
          <p:cNvSpPr txBox="1">
            <a:spLocks/>
          </p:cNvSpPr>
          <p:nvPr/>
        </p:nvSpPr>
        <p:spPr bwMode="auto">
          <a:xfrm>
            <a:off x="8158313" y="3081016"/>
            <a:ext cx="319401" cy="184970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5%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F24DDF3C-50C9-135B-1C5A-889C484AF601}"/>
              </a:ext>
            </a:extLst>
          </p:cNvPr>
          <p:cNvSpPr txBox="1">
            <a:spLocks/>
          </p:cNvSpPr>
          <p:nvPr/>
        </p:nvSpPr>
        <p:spPr bwMode="auto">
          <a:xfrm>
            <a:off x="10243130" y="2434064"/>
            <a:ext cx="612175" cy="90681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30%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1" name="Text Placeholder 5">
            <a:extLst>
              <a:ext uri="{FF2B5EF4-FFF2-40B4-BE49-F238E27FC236}">
                <a16:creationId xmlns:a16="http://schemas.microsoft.com/office/drawing/2014/main" id="{265AAB0E-2E9B-FE09-43DA-81BAA3071A70}"/>
              </a:ext>
            </a:extLst>
          </p:cNvPr>
          <p:cNvSpPr txBox="1">
            <a:spLocks/>
          </p:cNvSpPr>
          <p:nvPr/>
        </p:nvSpPr>
        <p:spPr bwMode="auto">
          <a:xfrm>
            <a:off x="10243130" y="2668704"/>
            <a:ext cx="612175" cy="90681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10%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F299C973-6C3D-B525-DFD4-7683E827EF80}"/>
              </a:ext>
            </a:extLst>
          </p:cNvPr>
          <p:cNvSpPr txBox="1">
            <a:spLocks/>
          </p:cNvSpPr>
          <p:nvPr/>
        </p:nvSpPr>
        <p:spPr bwMode="auto">
          <a:xfrm>
            <a:off x="10243130" y="2898637"/>
            <a:ext cx="612175" cy="90681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10%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5" name="Text Placeholder 5">
            <a:extLst>
              <a:ext uri="{FF2B5EF4-FFF2-40B4-BE49-F238E27FC236}">
                <a16:creationId xmlns:a16="http://schemas.microsoft.com/office/drawing/2014/main" id="{F593CBBB-D258-BD01-4A09-3BF2D5B8361B}"/>
              </a:ext>
            </a:extLst>
          </p:cNvPr>
          <p:cNvSpPr txBox="1">
            <a:spLocks/>
          </p:cNvSpPr>
          <p:nvPr/>
        </p:nvSpPr>
        <p:spPr bwMode="auto">
          <a:xfrm>
            <a:off x="10243130" y="3128304"/>
            <a:ext cx="612175" cy="90681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5%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887B5C8F-DB5C-1616-2ADF-45DAD8EBF928}"/>
              </a:ext>
            </a:extLst>
          </p:cNvPr>
          <p:cNvSpPr txBox="1">
            <a:spLocks/>
          </p:cNvSpPr>
          <p:nvPr/>
        </p:nvSpPr>
        <p:spPr bwMode="auto">
          <a:xfrm>
            <a:off x="6024733" y="2408991"/>
            <a:ext cx="480745" cy="123432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30%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1526B9EC-FC3C-8AE4-0736-84701B5AAC81}"/>
              </a:ext>
            </a:extLst>
          </p:cNvPr>
          <p:cNvSpPr txBox="1">
            <a:spLocks/>
          </p:cNvSpPr>
          <p:nvPr/>
        </p:nvSpPr>
        <p:spPr bwMode="auto">
          <a:xfrm>
            <a:off x="6024733" y="2646533"/>
            <a:ext cx="485424" cy="123432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10%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D4FA990F-12AF-999C-8731-945C71C48D92}"/>
              </a:ext>
            </a:extLst>
          </p:cNvPr>
          <p:cNvSpPr txBox="1">
            <a:spLocks/>
          </p:cNvSpPr>
          <p:nvPr/>
        </p:nvSpPr>
        <p:spPr bwMode="auto">
          <a:xfrm>
            <a:off x="6024733" y="2866565"/>
            <a:ext cx="517782" cy="123432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3%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pic>
        <p:nvPicPr>
          <p:cNvPr id="31" name="Graphic 30" descr="Checkmark with solid fill">
            <a:extLst>
              <a:ext uri="{FF2B5EF4-FFF2-40B4-BE49-F238E27FC236}">
                <a16:creationId xmlns:a16="http://schemas.microsoft.com/office/drawing/2014/main" id="{77704EA2-C6BD-5F0F-BAEA-D5E55B7016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1175696"/>
            <a:ext cx="247060" cy="247060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0DA86A87-DEBD-F8DB-6269-C3DDC261B3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3371988"/>
            <a:ext cx="247060" cy="247060"/>
          </a:xfrm>
          <a:prstGeom prst="rect">
            <a:avLst/>
          </a:prstGeom>
        </p:spPr>
      </p:pic>
      <p:pic>
        <p:nvPicPr>
          <p:cNvPr id="33" name="Graphic 32" descr="Checkmark with solid fill">
            <a:extLst>
              <a:ext uri="{FF2B5EF4-FFF2-40B4-BE49-F238E27FC236}">
                <a16:creationId xmlns:a16="http://schemas.microsoft.com/office/drawing/2014/main" id="{370C1BB3-8B76-4180-66DB-B4C5B7406F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3625172"/>
            <a:ext cx="247060" cy="247060"/>
          </a:xfrm>
          <a:prstGeom prst="rect">
            <a:avLst/>
          </a:prstGeom>
        </p:spPr>
      </p:pic>
      <p:pic>
        <p:nvPicPr>
          <p:cNvPr id="34" name="Graphic 33" descr="Checkmark with solid fill">
            <a:extLst>
              <a:ext uri="{FF2B5EF4-FFF2-40B4-BE49-F238E27FC236}">
                <a16:creationId xmlns:a16="http://schemas.microsoft.com/office/drawing/2014/main" id="{415E23A1-42CA-3514-21D4-2A4C54EEEE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3888213"/>
            <a:ext cx="247060" cy="247060"/>
          </a:xfrm>
          <a:prstGeom prst="rect">
            <a:avLst/>
          </a:prstGeom>
        </p:spPr>
      </p:pic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9DF4834F-275F-C024-64E8-80D67B0F42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4622297"/>
            <a:ext cx="247060" cy="247060"/>
          </a:xfrm>
          <a:prstGeom prst="rect">
            <a:avLst/>
          </a:prstGeom>
        </p:spPr>
      </p:pic>
      <p:pic>
        <p:nvPicPr>
          <p:cNvPr id="36" name="Graphic 35" descr="Checkmark with solid fill">
            <a:extLst>
              <a:ext uri="{FF2B5EF4-FFF2-40B4-BE49-F238E27FC236}">
                <a16:creationId xmlns:a16="http://schemas.microsoft.com/office/drawing/2014/main" id="{C17A7167-748A-6B15-A8A6-7A8EC94C4F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4956243"/>
            <a:ext cx="247060" cy="247060"/>
          </a:xfrm>
          <a:prstGeom prst="rect">
            <a:avLst/>
          </a:prstGeom>
        </p:spPr>
      </p:pic>
      <p:pic>
        <p:nvPicPr>
          <p:cNvPr id="44" name="Graphic 43" descr="Checkmark with solid fill">
            <a:extLst>
              <a:ext uri="{FF2B5EF4-FFF2-40B4-BE49-F238E27FC236}">
                <a16:creationId xmlns:a16="http://schemas.microsoft.com/office/drawing/2014/main" id="{934B2223-9A64-C7AE-E3FF-AE0D5C84EA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1422756"/>
            <a:ext cx="247060" cy="247060"/>
          </a:xfrm>
          <a:prstGeom prst="rect">
            <a:avLst/>
          </a:prstGeom>
        </p:spPr>
      </p:pic>
      <p:pic>
        <p:nvPicPr>
          <p:cNvPr id="45" name="Graphic 44" descr="Checkmark with solid fill">
            <a:extLst>
              <a:ext uri="{FF2B5EF4-FFF2-40B4-BE49-F238E27FC236}">
                <a16:creationId xmlns:a16="http://schemas.microsoft.com/office/drawing/2014/main" id="{8E132E78-9654-DCED-6C62-5E1E79EA56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1675940"/>
            <a:ext cx="247060" cy="247060"/>
          </a:xfrm>
          <a:prstGeom prst="rect">
            <a:avLst/>
          </a:prstGeom>
        </p:spPr>
      </p:pic>
      <p:pic>
        <p:nvPicPr>
          <p:cNvPr id="46" name="Graphic 45" descr="Checkmark with solid fill">
            <a:extLst>
              <a:ext uri="{FF2B5EF4-FFF2-40B4-BE49-F238E27FC236}">
                <a16:creationId xmlns:a16="http://schemas.microsoft.com/office/drawing/2014/main" id="{BD928B14-C0FD-C30F-893C-7236D36507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1938981"/>
            <a:ext cx="247060" cy="247060"/>
          </a:xfrm>
          <a:prstGeom prst="rect">
            <a:avLst/>
          </a:prstGeom>
        </p:spPr>
      </p:pic>
      <p:pic>
        <p:nvPicPr>
          <p:cNvPr id="47" name="Graphic 46" descr="Checkmark with solid fill">
            <a:extLst>
              <a:ext uri="{FF2B5EF4-FFF2-40B4-BE49-F238E27FC236}">
                <a16:creationId xmlns:a16="http://schemas.microsoft.com/office/drawing/2014/main" id="{72A03822-1AFA-7042-C867-B6CCCFC1BC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2139" y="4200215"/>
            <a:ext cx="247060" cy="247060"/>
          </a:xfrm>
          <a:prstGeom prst="rect">
            <a:avLst/>
          </a:prstGeom>
        </p:spPr>
      </p:pic>
      <p:pic>
        <p:nvPicPr>
          <p:cNvPr id="48" name="Graphic 47" descr="Checkmark with solid fill">
            <a:extLst>
              <a:ext uri="{FF2B5EF4-FFF2-40B4-BE49-F238E27FC236}">
                <a16:creationId xmlns:a16="http://schemas.microsoft.com/office/drawing/2014/main" id="{8CBFDF7A-E797-41DB-533B-800A59AD94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5391" y="5359171"/>
            <a:ext cx="247060" cy="247060"/>
          </a:xfrm>
          <a:prstGeom prst="rect">
            <a:avLst/>
          </a:prstGeom>
        </p:spPr>
      </p:pic>
      <p:pic>
        <p:nvPicPr>
          <p:cNvPr id="87" name="Graphic 86" descr="Checkmark with solid fill">
            <a:extLst>
              <a:ext uri="{FF2B5EF4-FFF2-40B4-BE49-F238E27FC236}">
                <a16:creationId xmlns:a16="http://schemas.microsoft.com/office/drawing/2014/main" id="{5ED2EC64-7474-80EE-46A3-BE5F7758DA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1175696"/>
            <a:ext cx="247060" cy="247060"/>
          </a:xfrm>
          <a:prstGeom prst="rect">
            <a:avLst/>
          </a:prstGeom>
        </p:spPr>
      </p:pic>
      <p:pic>
        <p:nvPicPr>
          <p:cNvPr id="92" name="Graphic 91" descr="Checkmark with solid fill">
            <a:extLst>
              <a:ext uri="{FF2B5EF4-FFF2-40B4-BE49-F238E27FC236}">
                <a16:creationId xmlns:a16="http://schemas.microsoft.com/office/drawing/2014/main" id="{0D3180AA-41F7-C0C7-3A98-2827002882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3371988"/>
            <a:ext cx="247060" cy="247060"/>
          </a:xfrm>
          <a:prstGeom prst="rect">
            <a:avLst/>
          </a:prstGeom>
        </p:spPr>
      </p:pic>
      <p:pic>
        <p:nvPicPr>
          <p:cNvPr id="93" name="Graphic 92" descr="Checkmark with solid fill">
            <a:extLst>
              <a:ext uri="{FF2B5EF4-FFF2-40B4-BE49-F238E27FC236}">
                <a16:creationId xmlns:a16="http://schemas.microsoft.com/office/drawing/2014/main" id="{64352482-F976-44EB-4B17-CC8E094995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3625172"/>
            <a:ext cx="247060" cy="247060"/>
          </a:xfrm>
          <a:prstGeom prst="rect">
            <a:avLst/>
          </a:prstGeom>
        </p:spPr>
      </p:pic>
      <p:pic>
        <p:nvPicPr>
          <p:cNvPr id="94" name="Graphic 93" descr="Checkmark with solid fill">
            <a:extLst>
              <a:ext uri="{FF2B5EF4-FFF2-40B4-BE49-F238E27FC236}">
                <a16:creationId xmlns:a16="http://schemas.microsoft.com/office/drawing/2014/main" id="{1A7B77C1-9043-6B92-67C3-17B39C6F73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3888213"/>
            <a:ext cx="247060" cy="247060"/>
          </a:xfrm>
          <a:prstGeom prst="rect">
            <a:avLst/>
          </a:prstGeom>
        </p:spPr>
      </p:pic>
      <p:pic>
        <p:nvPicPr>
          <p:cNvPr id="95" name="Graphic 94" descr="Checkmark with solid fill">
            <a:extLst>
              <a:ext uri="{FF2B5EF4-FFF2-40B4-BE49-F238E27FC236}">
                <a16:creationId xmlns:a16="http://schemas.microsoft.com/office/drawing/2014/main" id="{E6070580-1361-C2DE-87C1-43C46FAFA9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4622297"/>
            <a:ext cx="247060" cy="247060"/>
          </a:xfrm>
          <a:prstGeom prst="rect">
            <a:avLst/>
          </a:prstGeom>
        </p:spPr>
      </p:pic>
      <p:pic>
        <p:nvPicPr>
          <p:cNvPr id="98" name="Graphic 97" descr="Checkmark with solid fill">
            <a:extLst>
              <a:ext uri="{FF2B5EF4-FFF2-40B4-BE49-F238E27FC236}">
                <a16:creationId xmlns:a16="http://schemas.microsoft.com/office/drawing/2014/main" id="{DFCCAE58-3414-76AA-67A4-1F3495D020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4956243"/>
            <a:ext cx="247060" cy="247060"/>
          </a:xfrm>
          <a:prstGeom prst="rect">
            <a:avLst/>
          </a:prstGeom>
        </p:spPr>
      </p:pic>
      <p:pic>
        <p:nvPicPr>
          <p:cNvPr id="103" name="Graphic 102" descr="Checkmark with solid fill">
            <a:extLst>
              <a:ext uri="{FF2B5EF4-FFF2-40B4-BE49-F238E27FC236}">
                <a16:creationId xmlns:a16="http://schemas.microsoft.com/office/drawing/2014/main" id="{7DB72380-0C3B-7606-6B38-F2FBD1CE5F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1422756"/>
            <a:ext cx="247060" cy="247060"/>
          </a:xfrm>
          <a:prstGeom prst="rect">
            <a:avLst/>
          </a:prstGeom>
        </p:spPr>
      </p:pic>
      <p:pic>
        <p:nvPicPr>
          <p:cNvPr id="104" name="Graphic 103" descr="Checkmark with solid fill">
            <a:extLst>
              <a:ext uri="{FF2B5EF4-FFF2-40B4-BE49-F238E27FC236}">
                <a16:creationId xmlns:a16="http://schemas.microsoft.com/office/drawing/2014/main" id="{091B9AAC-2873-9A40-217A-D7D962B1C4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1675940"/>
            <a:ext cx="247060" cy="247060"/>
          </a:xfrm>
          <a:prstGeom prst="rect">
            <a:avLst/>
          </a:prstGeom>
        </p:spPr>
      </p:pic>
      <p:pic>
        <p:nvPicPr>
          <p:cNvPr id="108" name="Graphic 107" descr="Checkmark with solid fill">
            <a:extLst>
              <a:ext uri="{FF2B5EF4-FFF2-40B4-BE49-F238E27FC236}">
                <a16:creationId xmlns:a16="http://schemas.microsoft.com/office/drawing/2014/main" id="{26A0D17F-1638-6CAC-A0EB-CEC0E5B3BE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1938981"/>
            <a:ext cx="247060" cy="247060"/>
          </a:xfrm>
          <a:prstGeom prst="rect">
            <a:avLst/>
          </a:prstGeom>
        </p:spPr>
      </p:pic>
      <p:pic>
        <p:nvPicPr>
          <p:cNvPr id="111" name="Graphic 110" descr="Checkmark with solid fill">
            <a:extLst>
              <a:ext uri="{FF2B5EF4-FFF2-40B4-BE49-F238E27FC236}">
                <a16:creationId xmlns:a16="http://schemas.microsoft.com/office/drawing/2014/main" id="{E52BD7B9-EF1B-D5CC-689C-B03C42440B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1273" y="4200215"/>
            <a:ext cx="247060" cy="247060"/>
          </a:xfrm>
          <a:prstGeom prst="rect">
            <a:avLst/>
          </a:prstGeom>
        </p:spPr>
      </p:pic>
      <p:pic>
        <p:nvPicPr>
          <p:cNvPr id="112" name="Graphic 111" descr="Checkmark with solid fill">
            <a:extLst>
              <a:ext uri="{FF2B5EF4-FFF2-40B4-BE49-F238E27FC236}">
                <a16:creationId xmlns:a16="http://schemas.microsoft.com/office/drawing/2014/main" id="{A7E24844-0235-7260-F081-03E3F09CAB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525" y="5354372"/>
            <a:ext cx="247060" cy="247060"/>
          </a:xfrm>
          <a:prstGeom prst="rect">
            <a:avLst/>
          </a:prstGeom>
        </p:spPr>
      </p:pic>
      <p:pic>
        <p:nvPicPr>
          <p:cNvPr id="114" name="Graphic 113" descr="Checkmark with solid fill">
            <a:extLst>
              <a:ext uri="{FF2B5EF4-FFF2-40B4-BE49-F238E27FC236}">
                <a16:creationId xmlns:a16="http://schemas.microsoft.com/office/drawing/2014/main" id="{08DBA959-5D46-6F6F-2DB5-8B2347FFA8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525" y="5582382"/>
            <a:ext cx="247060" cy="247060"/>
          </a:xfrm>
          <a:prstGeom prst="rect">
            <a:avLst/>
          </a:prstGeom>
        </p:spPr>
      </p:pic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9CBCCA68-F22B-E415-B540-C419302E1437}"/>
              </a:ext>
            </a:extLst>
          </p:cNvPr>
          <p:cNvSpPr txBox="1">
            <a:spLocks/>
          </p:cNvSpPr>
          <p:nvPr/>
        </p:nvSpPr>
        <p:spPr bwMode="auto">
          <a:xfrm>
            <a:off x="9629778" y="6338168"/>
            <a:ext cx="1365459" cy="3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1" u="none" strike="noStrike" kern="1200" cap="none" spc="-6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Needs to be purchased for the entire fleet.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44CBD34E-28ED-F5DA-9689-DFDF145DA538}"/>
              </a:ext>
            </a:extLst>
          </p:cNvPr>
          <p:cNvCxnSpPr>
            <a:cxnSpLocks/>
            <a:endCxn id="116" idx="1"/>
          </p:cNvCxnSpPr>
          <p:nvPr/>
        </p:nvCxnSpPr>
        <p:spPr>
          <a:xfrm rot="16200000" flipH="1">
            <a:off x="9398967" y="6295469"/>
            <a:ext cx="274294" cy="187328"/>
          </a:xfrm>
          <a:prstGeom prst="bentConnector2">
            <a:avLst/>
          </a:prstGeom>
          <a:ln>
            <a:solidFill>
              <a:srgbClr val="F9F0B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25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E253F-FF54-E51C-7192-99EE3357F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3B9F61-B105-6BF7-C9BB-73C0BD1F6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954608"/>
              </p:ext>
            </p:extLst>
          </p:nvPr>
        </p:nvGraphicFramePr>
        <p:xfrm>
          <a:off x="518256" y="526333"/>
          <a:ext cx="9796176" cy="51979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97184">
                  <a:extLst>
                    <a:ext uri="{9D8B030D-6E8A-4147-A177-3AD203B41FA5}">
                      <a16:colId xmlns:a16="http://schemas.microsoft.com/office/drawing/2014/main" val="1293420186"/>
                    </a:ext>
                  </a:extLst>
                </a:gridCol>
                <a:gridCol w="3718560">
                  <a:extLst>
                    <a:ext uri="{9D8B030D-6E8A-4147-A177-3AD203B41FA5}">
                      <a16:colId xmlns:a16="http://schemas.microsoft.com/office/drawing/2014/main" val="2691507109"/>
                    </a:ext>
                  </a:extLst>
                </a:gridCol>
                <a:gridCol w="128270">
                  <a:extLst>
                    <a:ext uri="{9D8B030D-6E8A-4147-A177-3AD203B41FA5}">
                      <a16:colId xmlns:a16="http://schemas.microsoft.com/office/drawing/2014/main" val="3851252761"/>
                    </a:ext>
                  </a:extLst>
                </a:gridCol>
                <a:gridCol w="2273554">
                  <a:extLst>
                    <a:ext uri="{9D8B030D-6E8A-4147-A177-3AD203B41FA5}">
                      <a16:colId xmlns:a16="http://schemas.microsoft.com/office/drawing/2014/main" val="266962859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23909692"/>
                    </a:ext>
                  </a:extLst>
                </a:gridCol>
                <a:gridCol w="2304288">
                  <a:extLst>
                    <a:ext uri="{9D8B030D-6E8A-4147-A177-3AD203B41FA5}">
                      <a16:colId xmlns:a16="http://schemas.microsoft.com/office/drawing/2014/main" val="1407241960"/>
                    </a:ext>
                  </a:extLst>
                </a:gridCol>
              </a:tblGrid>
              <a:tr h="265248">
                <a:tc gridSpan="2">
                  <a:txBody>
                    <a:bodyPr/>
                    <a:lstStyle/>
                    <a:p>
                      <a:pPr algn="ctr"/>
                      <a:endParaRPr lang="en-US" sz="100" noProof="0">
                        <a:solidFill>
                          <a:schemeClr val="tx2"/>
                        </a:solidFill>
                      </a:endParaRPr>
                    </a:p>
                  </a:txBody>
                  <a:tcPr marT="1066" marB="10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noProof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tx2"/>
                          </a:solidFill>
                        </a:rPr>
                        <a:t>Silver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Priority Calibration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&amp; Maintenance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noProof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noProof="0">
                          <a:solidFill>
                            <a:schemeClr val="tx2"/>
                          </a:solidFill>
                        </a:rPr>
                        <a:t>Gold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All-inclusive Assurance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of Your Products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4386208"/>
                  </a:ext>
                </a:extLst>
              </a:tr>
              <a:tr h="78593">
                <a:tc gridSpan="2">
                  <a:txBody>
                    <a:bodyPr/>
                    <a:lstStyle/>
                    <a:p>
                      <a:pPr algn="ctr"/>
                      <a:endParaRPr lang="en-US" sz="100" noProof="0">
                        <a:solidFill>
                          <a:schemeClr val="tx2"/>
                        </a:solidFill>
                      </a:endParaRPr>
                    </a:p>
                  </a:txBody>
                  <a:tcPr marT="1066" marB="10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050412"/>
                  </a:ext>
                </a:extLst>
              </a:tr>
              <a:tr h="257754"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b="1" noProof="0">
                          <a:solidFill>
                            <a:schemeClr val="tx2"/>
                          </a:solidFill>
                        </a:rPr>
                        <a:t>Calibrations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noProof="0">
                          <a:solidFill>
                            <a:schemeClr val="tx2"/>
                          </a:solidFill>
                        </a:rPr>
                        <a:t>Annual Calibration.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351615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Expedited turnaround times.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26143"/>
                  </a:ext>
                </a:extLst>
              </a:tr>
              <a:tr h="2455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extra temperature checkpoint.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81006"/>
                  </a:ext>
                </a:extLst>
              </a:tr>
              <a:tr h="27393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FREE battery included per year.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310868"/>
                  </a:ext>
                </a:extLst>
              </a:tr>
              <a:tr h="98434">
                <a:tc>
                  <a:txBody>
                    <a:bodyPr/>
                    <a:lstStyle/>
                    <a:p>
                      <a:pPr algn="ctr"/>
                      <a:endParaRPr lang="en-US" sz="1000" b="1" noProof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249369"/>
                  </a:ext>
                </a:extLst>
              </a:tr>
              <a:tr h="244709"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0">
                          <a:solidFill>
                            <a:schemeClr val="tx2"/>
                          </a:solidFill>
                        </a:rPr>
                        <a:t>Discounts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on additional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 data logger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batteries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59947"/>
                  </a:ext>
                </a:extLst>
              </a:tr>
              <a:tr h="21831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courses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&amp; Ellab academies with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certificate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.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653551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software upgrades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with new functionalities*.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0155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accredited calibrations.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00649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FREE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domestic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shipment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per 12-month period**.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22766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FREE firmware updates.</a:t>
                      </a:r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308255"/>
                  </a:ext>
                </a:extLst>
              </a:tr>
              <a:tr h="2878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FREE software updates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within version numbers***.</a:t>
                      </a:r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54434"/>
                  </a:ext>
                </a:extLst>
              </a:tr>
              <a:tr h="2878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/>
                          <a:cs typeface="Ellab Sans"/>
                        </a:rPr>
                        <a:t>2x short training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/>
                          <a:cs typeface="Ellab Sans"/>
                        </a:rPr>
                        <a:t>sessions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Ellab Sans Light" panose="02000403000000020004" pitchFamily="2" charset="0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by sales representatives.</a:t>
                      </a:r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553701"/>
                  </a:ext>
                </a:extLst>
              </a:tr>
              <a:tr h="1266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 noProof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27621"/>
                  </a:ext>
                </a:extLst>
              </a:tr>
              <a:tr h="3344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Maintenance &amp; Support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Annual inspection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, clean-up, and seal replacement.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2513"/>
                  </a:ext>
                </a:extLst>
              </a:tr>
              <a:tr h="26205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Direct access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to software and service specialists.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304574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269043"/>
                  </a:ext>
                </a:extLst>
              </a:tr>
              <a:tr h="2447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0">
                          <a:solidFill>
                            <a:schemeClr val="tx2"/>
                          </a:solidFill>
                        </a:rPr>
                        <a:t>Warranty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Price guarantee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– up to 3 years.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490204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Extended product warranty -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express replacement****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 noProof="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F0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34860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4BD25C93-1F4E-1B1C-C904-300FF288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41" y="530091"/>
            <a:ext cx="4675409" cy="535904"/>
          </a:xfrm>
        </p:spPr>
        <p:txBody>
          <a:bodyPr/>
          <a:lstStyle/>
          <a:p>
            <a:r>
              <a:rPr lang="en-US" sz="2400" noProof="0"/>
              <a:t>Service Agreement </a:t>
            </a:r>
            <a:r>
              <a:rPr lang="en-US" sz="2400" noProof="0">
                <a:solidFill>
                  <a:schemeClr val="accent1"/>
                </a:solidFill>
              </a:rPr>
              <a:t>Overview</a:t>
            </a:r>
          </a:p>
        </p:txBody>
      </p: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62974B83-6680-EB45-8843-B59F9ACA3F1F}"/>
              </a:ext>
            </a:extLst>
          </p:cNvPr>
          <p:cNvSpPr txBox="1">
            <a:spLocks/>
          </p:cNvSpPr>
          <p:nvPr/>
        </p:nvSpPr>
        <p:spPr bwMode="auto">
          <a:xfrm>
            <a:off x="6432656" y="2350656"/>
            <a:ext cx="319401" cy="203467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30%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E77EB5D8-CCA3-F708-F516-59B5EFD39E44}"/>
              </a:ext>
            </a:extLst>
          </p:cNvPr>
          <p:cNvSpPr txBox="1">
            <a:spLocks/>
          </p:cNvSpPr>
          <p:nvPr/>
        </p:nvSpPr>
        <p:spPr bwMode="auto">
          <a:xfrm>
            <a:off x="6432656" y="2585296"/>
            <a:ext cx="319401" cy="203467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10%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97" name="Text Placeholder 5">
            <a:extLst>
              <a:ext uri="{FF2B5EF4-FFF2-40B4-BE49-F238E27FC236}">
                <a16:creationId xmlns:a16="http://schemas.microsoft.com/office/drawing/2014/main" id="{87FFADCB-FE5C-954A-F2A9-0D702184674A}"/>
              </a:ext>
            </a:extLst>
          </p:cNvPr>
          <p:cNvSpPr txBox="1">
            <a:spLocks/>
          </p:cNvSpPr>
          <p:nvPr/>
        </p:nvSpPr>
        <p:spPr bwMode="auto">
          <a:xfrm>
            <a:off x="6432656" y="2815229"/>
            <a:ext cx="319401" cy="203467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10%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99" name="Text Placeholder 5">
            <a:extLst>
              <a:ext uri="{FF2B5EF4-FFF2-40B4-BE49-F238E27FC236}">
                <a16:creationId xmlns:a16="http://schemas.microsoft.com/office/drawing/2014/main" id="{BF4633DF-1FC5-FB25-7D64-9F750059C156}"/>
              </a:ext>
            </a:extLst>
          </p:cNvPr>
          <p:cNvSpPr txBox="1">
            <a:spLocks/>
          </p:cNvSpPr>
          <p:nvPr/>
        </p:nvSpPr>
        <p:spPr bwMode="auto">
          <a:xfrm>
            <a:off x="6432656" y="3077813"/>
            <a:ext cx="319401" cy="203467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5%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CAC6F251-645D-CAB2-8392-8BBDA4A226C6}"/>
              </a:ext>
            </a:extLst>
          </p:cNvPr>
          <p:cNvSpPr txBox="1">
            <a:spLocks/>
          </p:cNvSpPr>
          <p:nvPr/>
        </p:nvSpPr>
        <p:spPr bwMode="auto">
          <a:xfrm>
            <a:off x="8877382" y="2435575"/>
            <a:ext cx="612175" cy="99749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30%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1" name="Text Placeholder 5">
            <a:extLst>
              <a:ext uri="{FF2B5EF4-FFF2-40B4-BE49-F238E27FC236}">
                <a16:creationId xmlns:a16="http://schemas.microsoft.com/office/drawing/2014/main" id="{DC01FEC3-2D32-6A4A-DF91-C8BF736DDA78}"/>
              </a:ext>
            </a:extLst>
          </p:cNvPr>
          <p:cNvSpPr txBox="1">
            <a:spLocks/>
          </p:cNvSpPr>
          <p:nvPr/>
        </p:nvSpPr>
        <p:spPr bwMode="auto">
          <a:xfrm>
            <a:off x="8877382" y="2670215"/>
            <a:ext cx="612175" cy="99749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10%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6DD5BDAE-34DB-7215-6409-240B212DA579}"/>
              </a:ext>
            </a:extLst>
          </p:cNvPr>
          <p:cNvSpPr txBox="1">
            <a:spLocks/>
          </p:cNvSpPr>
          <p:nvPr/>
        </p:nvSpPr>
        <p:spPr bwMode="auto">
          <a:xfrm>
            <a:off x="8877382" y="2900148"/>
            <a:ext cx="612175" cy="99749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10%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05" name="Text Placeholder 5">
            <a:extLst>
              <a:ext uri="{FF2B5EF4-FFF2-40B4-BE49-F238E27FC236}">
                <a16:creationId xmlns:a16="http://schemas.microsoft.com/office/drawing/2014/main" id="{493358BB-FB68-0AF0-8DC6-25F78A115711}"/>
              </a:ext>
            </a:extLst>
          </p:cNvPr>
          <p:cNvSpPr txBox="1">
            <a:spLocks/>
          </p:cNvSpPr>
          <p:nvPr/>
        </p:nvSpPr>
        <p:spPr bwMode="auto">
          <a:xfrm>
            <a:off x="8877382" y="3129815"/>
            <a:ext cx="612175" cy="99749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marR="0" lvl="0" indent="0" algn="ctr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ts val="600"/>
              </a:spcAft>
              <a:buClr>
                <a:srgbClr val="009FE4"/>
              </a:buClr>
              <a:buSzPct val="120000"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5%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4B"/>
              </a:solidFill>
              <a:effectLst/>
              <a:uLnTx/>
              <a:uFillTx/>
              <a:latin typeface="Ellab Sans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pic>
        <p:nvPicPr>
          <p:cNvPr id="31" name="Graphic 30" descr="Checkmark with solid fill">
            <a:extLst>
              <a:ext uri="{FF2B5EF4-FFF2-40B4-BE49-F238E27FC236}">
                <a16:creationId xmlns:a16="http://schemas.microsoft.com/office/drawing/2014/main" id="{835C0A42-235E-8DE5-0681-6BEA46D879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1169388"/>
            <a:ext cx="271766" cy="271766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BF915452-CD3E-97DB-534D-ACA9501007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3327580"/>
            <a:ext cx="271766" cy="271766"/>
          </a:xfrm>
          <a:prstGeom prst="rect">
            <a:avLst/>
          </a:prstGeom>
        </p:spPr>
      </p:pic>
      <p:pic>
        <p:nvPicPr>
          <p:cNvPr id="33" name="Graphic 32" descr="Checkmark with solid fill">
            <a:extLst>
              <a:ext uri="{FF2B5EF4-FFF2-40B4-BE49-F238E27FC236}">
                <a16:creationId xmlns:a16="http://schemas.microsoft.com/office/drawing/2014/main" id="{B7BF2B20-96E2-0B81-D53A-14269315E2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3599814"/>
            <a:ext cx="271766" cy="271766"/>
          </a:xfrm>
          <a:prstGeom prst="rect">
            <a:avLst/>
          </a:prstGeom>
        </p:spPr>
      </p:pic>
      <p:pic>
        <p:nvPicPr>
          <p:cNvPr id="34" name="Graphic 33" descr="Checkmark with solid fill">
            <a:extLst>
              <a:ext uri="{FF2B5EF4-FFF2-40B4-BE49-F238E27FC236}">
                <a16:creationId xmlns:a16="http://schemas.microsoft.com/office/drawing/2014/main" id="{4EA6C86B-5FDE-9F86-3ED8-612F6E6C7A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3872380"/>
            <a:ext cx="271766" cy="271766"/>
          </a:xfrm>
          <a:prstGeom prst="rect">
            <a:avLst/>
          </a:prstGeom>
        </p:spPr>
      </p:pic>
      <p:pic>
        <p:nvPicPr>
          <p:cNvPr id="35" name="Graphic 34" descr="Checkmark with solid fill">
            <a:extLst>
              <a:ext uri="{FF2B5EF4-FFF2-40B4-BE49-F238E27FC236}">
                <a16:creationId xmlns:a16="http://schemas.microsoft.com/office/drawing/2014/main" id="{3A060F3B-863C-ED65-BB9B-91D15D9C95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4585748"/>
            <a:ext cx="271766" cy="271766"/>
          </a:xfrm>
          <a:prstGeom prst="rect">
            <a:avLst/>
          </a:prstGeom>
        </p:spPr>
      </p:pic>
      <p:pic>
        <p:nvPicPr>
          <p:cNvPr id="36" name="Graphic 35" descr="Checkmark with solid fill">
            <a:extLst>
              <a:ext uri="{FF2B5EF4-FFF2-40B4-BE49-F238E27FC236}">
                <a16:creationId xmlns:a16="http://schemas.microsoft.com/office/drawing/2014/main" id="{753D6C4A-9905-90F4-74A5-BC0C195235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4919694"/>
            <a:ext cx="271766" cy="271766"/>
          </a:xfrm>
          <a:prstGeom prst="rect">
            <a:avLst/>
          </a:prstGeom>
        </p:spPr>
      </p:pic>
      <p:pic>
        <p:nvPicPr>
          <p:cNvPr id="44" name="Graphic 43" descr="Checkmark with solid fill">
            <a:extLst>
              <a:ext uri="{FF2B5EF4-FFF2-40B4-BE49-F238E27FC236}">
                <a16:creationId xmlns:a16="http://schemas.microsoft.com/office/drawing/2014/main" id="{FAC9866A-E53E-5BDD-4BAD-B99C5E7A4A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1416448"/>
            <a:ext cx="271766" cy="271766"/>
          </a:xfrm>
          <a:prstGeom prst="rect">
            <a:avLst/>
          </a:prstGeom>
        </p:spPr>
      </p:pic>
      <p:pic>
        <p:nvPicPr>
          <p:cNvPr id="45" name="Graphic 44" descr="Checkmark with solid fill">
            <a:extLst>
              <a:ext uri="{FF2B5EF4-FFF2-40B4-BE49-F238E27FC236}">
                <a16:creationId xmlns:a16="http://schemas.microsoft.com/office/drawing/2014/main" id="{546096D7-BDD7-73C8-CA94-18F9EDB7F0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1669632"/>
            <a:ext cx="271766" cy="271766"/>
          </a:xfrm>
          <a:prstGeom prst="rect">
            <a:avLst/>
          </a:prstGeom>
        </p:spPr>
      </p:pic>
      <p:pic>
        <p:nvPicPr>
          <p:cNvPr id="46" name="Graphic 45" descr="Checkmark with solid fill">
            <a:extLst>
              <a:ext uri="{FF2B5EF4-FFF2-40B4-BE49-F238E27FC236}">
                <a16:creationId xmlns:a16="http://schemas.microsoft.com/office/drawing/2014/main" id="{0F95E842-4797-68DD-D922-5761C25F61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1932673"/>
            <a:ext cx="271766" cy="271766"/>
          </a:xfrm>
          <a:prstGeom prst="rect">
            <a:avLst/>
          </a:prstGeom>
        </p:spPr>
      </p:pic>
      <p:pic>
        <p:nvPicPr>
          <p:cNvPr id="47" name="Graphic 46" descr="Checkmark with solid fill">
            <a:extLst>
              <a:ext uri="{FF2B5EF4-FFF2-40B4-BE49-F238E27FC236}">
                <a16:creationId xmlns:a16="http://schemas.microsoft.com/office/drawing/2014/main" id="{C4245E3E-45F8-F683-9C9D-31F6978886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4129" y="4174857"/>
            <a:ext cx="271766" cy="271766"/>
          </a:xfrm>
          <a:prstGeom prst="rect">
            <a:avLst/>
          </a:prstGeom>
        </p:spPr>
      </p:pic>
      <p:pic>
        <p:nvPicPr>
          <p:cNvPr id="48" name="Graphic 47" descr="Checkmark with solid fill">
            <a:extLst>
              <a:ext uri="{FF2B5EF4-FFF2-40B4-BE49-F238E27FC236}">
                <a16:creationId xmlns:a16="http://schemas.microsoft.com/office/drawing/2014/main" id="{827847B3-DCFB-7252-0B8F-7B6DE9EAD7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7381" y="5269282"/>
            <a:ext cx="271766" cy="271766"/>
          </a:xfrm>
          <a:prstGeom prst="rect">
            <a:avLst/>
          </a:prstGeom>
        </p:spPr>
      </p:pic>
      <p:pic>
        <p:nvPicPr>
          <p:cNvPr id="87" name="Graphic 86" descr="Checkmark with solid fill">
            <a:extLst>
              <a:ext uri="{FF2B5EF4-FFF2-40B4-BE49-F238E27FC236}">
                <a16:creationId xmlns:a16="http://schemas.microsoft.com/office/drawing/2014/main" id="{198D86CC-A17A-B120-7E2B-895F166796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1169388"/>
            <a:ext cx="271766" cy="271766"/>
          </a:xfrm>
          <a:prstGeom prst="rect">
            <a:avLst/>
          </a:prstGeom>
        </p:spPr>
      </p:pic>
      <p:pic>
        <p:nvPicPr>
          <p:cNvPr id="92" name="Graphic 91" descr="Checkmark with solid fill">
            <a:extLst>
              <a:ext uri="{FF2B5EF4-FFF2-40B4-BE49-F238E27FC236}">
                <a16:creationId xmlns:a16="http://schemas.microsoft.com/office/drawing/2014/main" id="{5069E5CB-E3CE-9963-DB6D-D49A53EE94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3327580"/>
            <a:ext cx="271766" cy="271766"/>
          </a:xfrm>
          <a:prstGeom prst="rect">
            <a:avLst/>
          </a:prstGeom>
        </p:spPr>
      </p:pic>
      <p:pic>
        <p:nvPicPr>
          <p:cNvPr id="93" name="Graphic 92" descr="Checkmark with solid fill">
            <a:extLst>
              <a:ext uri="{FF2B5EF4-FFF2-40B4-BE49-F238E27FC236}">
                <a16:creationId xmlns:a16="http://schemas.microsoft.com/office/drawing/2014/main" id="{F3855DD9-2D73-6737-94AE-77190E9C99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3609339"/>
            <a:ext cx="271766" cy="271766"/>
          </a:xfrm>
          <a:prstGeom prst="rect">
            <a:avLst/>
          </a:prstGeom>
        </p:spPr>
      </p:pic>
      <p:pic>
        <p:nvPicPr>
          <p:cNvPr id="94" name="Graphic 93" descr="Checkmark with solid fill">
            <a:extLst>
              <a:ext uri="{FF2B5EF4-FFF2-40B4-BE49-F238E27FC236}">
                <a16:creationId xmlns:a16="http://schemas.microsoft.com/office/drawing/2014/main" id="{CCFF955B-7AAE-01E9-8E52-3812DF986B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3881905"/>
            <a:ext cx="271766" cy="271766"/>
          </a:xfrm>
          <a:prstGeom prst="rect">
            <a:avLst/>
          </a:prstGeom>
        </p:spPr>
      </p:pic>
      <p:pic>
        <p:nvPicPr>
          <p:cNvPr id="95" name="Graphic 94" descr="Checkmark with solid fill">
            <a:extLst>
              <a:ext uri="{FF2B5EF4-FFF2-40B4-BE49-F238E27FC236}">
                <a16:creationId xmlns:a16="http://schemas.microsoft.com/office/drawing/2014/main" id="{78BC7E50-D5C1-FD56-268F-339719C104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4585748"/>
            <a:ext cx="271766" cy="271766"/>
          </a:xfrm>
          <a:prstGeom prst="rect">
            <a:avLst/>
          </a:prstGeom>
        </p:spPr>
      </p:pic>
      <p:pic>
        <p:nvPicPr>
          <p:cNvPr id="98" name="Graphic 97" descr="Checkmark with solid fill">
            <a:extLst>
              <a:ext uri="{FF2B5EF4-FFF2-40B4-BE49-F238E27FC236}">
                <a16:creationId xmlns:a16="http://schemas.microsoft.com/office/drawing/2014/main" id="{A67108D1-1FFD-EBD1-FDDE-BDBA039572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4938744"/>
            <a:ext cx="271766" cy="271766"/>
          </a:xfrm>
          <a:prstGeom prst="rect">
            <a:avLst/>
          </a:prstGeom>
        </p:spPr>
      </p:pic>
      <p:pic>
        <p:nvPicPr>
          <p:cNvPr id="103" name="Graphic 102" descr="Checkmark with solid fill">
            <a:extLst>
              <a:ext uri="{FF2B5EF4-FFF2-40B4-BE49-F238E27FC236}">
                <a16:creationId xmlns:a16="http://schemas.microsoft.com/office/drawing/2014/main" id="{646586FB-0FB5-CAEC-F60A-EED11E16D1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1416448"/>
            <a:ext cx="271766" cy="271766"/>
          </a:xfrm>
          <a:prstGeom prst="rect">
            <a:avLst/>
          </a:prstGeom>
        </p:spPr>
      </p:pic>
      <p:pic>
        <p:nvPicPr>
          <p:cNvPr id="104" name="Graphic 103" descr="Checkmark with solid fill">
            <a:extLst>
              <a:ext uri="{FF2B5EF4-FFF2-40B4-BE49-F238E27FC236}">
                <a16:creationId xmlns:a16="http://schemas.microsoft.com/office/drawing/2014/main" id="{7549D184-8BC1-166B-A89D-B9AB76D0B6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1669632"/>
            <a:ext cx="271766" cy="271766"/>
          </a:xfrm>
          <a:prstGeom prst="rect">
            <a:avLst/>
          </a:prstGeom>
        </p:spPr>
      </p:pic>
      <p:pic>
        <p:nvPicPr>
          <p:cNvPr id="108" name="Graphic 107" descr="Checkmark with solid fill">
            <a:extLst>
              <a:ext uri="{FF2B5EF4-FFF2-40B4-BE49-F238E27FC236}">
                <a16:creationId xmlns:a16="http://schemas.microsoft.com/office/drawing/2014/main" id="{634DB1A8-969A-9693-F8AB-3B2A56FAE9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1932673"/>
            <a:ext cx="271766" cy="271766"/>
          </a:xfrm>
          <a:prstGeom prst="rect">
            <a:avLst/>
          </a:prstGeom>
        </p:spPr>
      </p:pic>
      <p:pic>
        <p:nvPicPr>
          <p:cNvPr id="111" name="Graphic 110" descr="Checkmark with solid fill">
            <a:extLst>
              <a:ext uri="{FF2B5EF4-FFF2-40B4-BE49-F238E27FC236}">
                <a16:creationId xmlns:a16="http://schemas.microsoft.com/office/drawing/2014/main" id="{114B5384-D811-530E-F83C-3B1EC8D4A4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2375" y="4184382"/>
            <a:ext cx="271766" cy="271766"/>
          </a:xfrm>
          <a:prstGeom prst="rect">
            <a:avLst/>
          </a:prstGeom>
        </p:spPr>
      </p:pic>
      <p:pic>
        <p:nvPicPr>
          <p:cNvPr id="112" name="Graphic 111" descr="Checkmark with solid fill">
            <a:extLst>
              <a:ext uri="{FF2B5EF4-FFF2-40B4-BE49-F238E27FC236}">
                <a16:creationId xmlns:a16="http://schemas.microsoft.com/office/drawing/2014/main" id="{5C689516-9990-4D9E-1AC9-B9FF8662CC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5627" y="5269663"/>
            <a:ext cx="271766" cy="271766"/>
          </a:xfrm>
          <a:prstGeom prst="rect">
            <a:avLst/>
          </a:prstGeom>
        </p:spPr>
      </p:pic>
      <p:pic>
        <p:nvPicPr>
          <p:cNvPr id="114" name="Graphic 113" descr="Checkmark with solid fill">
            <a:extLst>
              <a:ext uri="{FF2B5EF4-FFF2-40B4-BE49-F238E27FC236}">
                <a16:creationId xmlns:a16="http://schemas.microsoft.com/office/drawing/2014/main" id="{547EAE32-ABD6-FED9-686A-855A2EDCEE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5627" y="5516723"/>
            <a:ext cx="271766" cy="2717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F7A37C-DFBD-1B05-85A6-DB4F88861016}"/>
              </a:ext>
            </a:extLst>
          </p:cNvPr>
          <p:cNvGrpSpPr/>
          <p:nvPr/>
        </p:nvGrpSpPr>
        <p:grpSpPr>
          <a:xfrm>
            <a:off x="7287535" y="520330"/>
            <a:ext cx="445032" cy="664982"/>
            <a:chOff x="8768376" y="941200"/>
            <a:chExt cx="445032" cy="66498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F0D909F-046B-3492-EA40-E56FEEC79F10}"/>
                </a:ext>
              </a:extLst>
            </p:cNvPr>
            <p:cNvSpPr>
              <a:spLocks/>
            </p:cNvSpPr>
            <p:nvPr/>
          </p:nvSpPr>
          <p:spPr>
            <a:xfrm>
              <a:off x="8768376" y="941200"/>
              <a:ext cx="445032" cy="664982"/>
            </a:xfrm>
            <a:custGeom>
              <a:avLst/>
              <a:gdLst>
                <a:gd name="csX0" fmla="*/ 0 w 445032"/>
                <a:gd name="csY0" fmla="*/ 0 h 664982"/>
                <a:gd name="csX1" fmla="*/ 445032 w 445032"/>
                <a:gd name="csY1" fmla="*/ 0 h 664982"/>
                <a:gd name="csX2" fmla="*/ 445032 w 445032"/>
                <a:gd name="csY2" fmla="*/ 376853 h 664982"/>
                <a:gd name="csX3" fmla="*/ 0 w 445032"/>
                <a:gd name="csY3" fmla="*/ 664982 h 6649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64982">
                  <a:moveTo>
                    <a:pt x="0" y="0"/>
                  </a:moveTo>
                  <a:lnTo>
                    <a:pt x="445032" y="0"/>
                  </a:lnTo>
                  <a:lnTo>
                    <a:pt x="445032" y="376853"/>
                  </a:lnTo>
                  <a:lnTo>
                    <a:pt x="0" y="664982"/>
                  </a:lnTo>
                  <a:close/>
                </a:path>
              </a:pathLst>
            </a:custGeom>
            <a:gradFill>
              <a:gsLst>
                <a:gs pos="100000">
                  <a:srgbClr val="8B8DA7"/>
                </a:gs>
                <a:gs pos="0">
                  <a:srgbClr val="CEDDEE"/>
                </a:gs>
                <a:gs pos="69000">
                  <a:srgbClr val="8B8DA7"/>
                </a:gs>
              </a:gsLst>
              <a:path path="circle">
                <a:fillToRect r="100000" b="100000"/>
              </a:path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5FDEDF-EF4A-CD4B-BFF2-CB0C179528CB}"/>
                </a:ext>
              </a:extLst>
            </p:cNvPr>
            <p:cNvGrpSpPr/>
            <p:nvPr/>
          </p:nvGrpSpPr>
          <p:grpSpPr>
            <a:xfrm>
              <a:off x="8874400" y="1042691"/>
              <a:ext cx="232983" cy="278639"/>
              <a:chOff x="7861865" y="1457029"/>
              <a:chExt cx="232983" cy="278639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9E11BBF-A77E-D0F4-ABC0-5B134B3F30BE}"/>
                  </a:ext>
                </a:extLst>
              </p:cNvPr>
              <p:cNvSpPr/>
              <p:nvPr/>
            </p:nvSpPr>
            <p:spPr>
              <a:xfrm>
                <a:off x="7935415" y="1560366"/>
                <a:ext cx="105288" cy="71965"/>
              </a:xfrm>
              <a:custGeom>
                <a:avLst/>
                <a:gdLst>
                  <a:gd name="csX0" fmla="*/ 10923 w 216037"/>
                  <a:gd name="csY0" fmla="*/ 57436 h 147663"/>
                  <a:gd name="csX1" fmla="*/ 0 w 216037"/>
                  <a:gd name="csY1" fmla="*/ 68359 h 147663"/>
                  <a:gd name="csX2" fmla="*/ 79297 w 216037"/>
                  <a:gd name="csY2" fmla="*/ 147664 h 147663"/>
                  <a:gd name="csX3" fmla="*/ 216038 w 216037"/>
                  <a:gd name="csY3" fmla="*/ 10923 h 147663"/>
                  <a:gd name="csX4" fmla="*/ 205115 w 216037"/>
                  <a:gd name="csY4" fmla="*/ 0 h 147663"/>
                  <a:gd name="csX5" fmla="*/ 79297 w 216037"/>
                  <a:gd name="csY5" fmla="*/ 125817 h 147663"/>
                  <a:gd name="csX6" fmla="*/ 10923 w 216037"/>
                  <a:gd name="csY6" fmla="*/ 57436 h 1476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16037" h="147663">
                    <a:moveTo>
                      <a:pt x="10923" y="57436"/>
                    </a:moveTo>
                    <a:lnTo>
                      <a:pt x="0" y="68359"/>
                    </a:lnTo>
                    <a:lnTo>
                      <a:pt x="79297" y="147664"/>
                    </a:lnTo>
                    <a:lnTo>
                      <a:pt x="216038" y="10923"/>
                    </a:lnTo>
                    <a:lnTo>
                      <a:pt x="205115" y="0"/>
                    </a:lnTo>
                    <a:lnTo>
                      <a:pt x="79297" y="125817"/>
                    </a:lnTo>
                    <a:lnTo>
                      <a:pt x="10923" y="5743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189B46E-763B-5896-6A7D-8E7D0666E330}"/>
                  </a:ext>
                </a:extLst>
              </p:cNvPr>
              <p:cNvSpPr/>
              <p:nvPr/>
            </p:nvSpPr>
            <p:spPr>
              <a:xfrm>
                <a:off x="7861865" y="1457029"/>
                <a:ext cx="232983" cy="278639"/>
              </a:xfrm>
              <a:custGeom>
                <a:avLst/>
                <a:gdLst>
                  <a:gd name="csX0" fmla="*/ 498280 w 525018"/>
                  <a:gd name="csY0" fmla="*/ 115117 h 627904"/>
                  <a:gd name="csX1" fmla="*/ 284459 w 525018"/>
                  <a:gd name="csY1" fmla="*/ 10057 h 627904"/>
                  <a:gd name="csX2" fmla="*/ 243593 w 525018"/>
                  <a:gd name="csY2" fmla="*/ 7030 h 627904"/>
                  <a:gd name="csX3" fmla="*/ 240566 w 525018"/>
                  <a:gd name="csY3" fmla="*/ 10057 h 627904"/>
                  <a:gd name="csX4" fmla="*/ 26737 w 525018"/>
                  <a:gd name="csY4" fmla="*/ 115017 h 627904"/>
                  <a:gd name="csX5" fmla="*/ 1 w 525018"/>
                  <a:gd name="csY5" fmla="*/ 144704 h 627904"/>
                  <a:gd name="csX6" fmla="*/ 1 w 525018"/>
                  <a:gd name="csY6" fmla="*/ 219505 h 627904"/>
                  <a:gd name="csX7" fmla="*/ 246360 w 525018"/>
                  <a:gd name="csY7" fmla="*/ 623138 h 627904"/>
                  <a:gd name="csX8" fmla="*/ 278658 w 525018"/>
                  <a:gd name="csY8" fmla="*/ 623138 h 627904"/>
                  <a:gd name="csX9" fmla="*/ 525017 w 525018"/>
                  <a:gd name="csY9" fmla="*/ 219582 h 627904"/>
                  <a:gd name="csX10" fmla="*/ 525017 w 525018"/>
                  <a:gd name="csY10" fmla="*/ 144797 h 627904"/>
                  <a:gd name="csX11" fmla="*/ 498280 w 525018"/>
                  <a:gd name="csY11" fmla="*/ 115117 h 627904"/>
                  <a:gd name="csX12" fmla="*/ 509567 w 525018"/>
                  <a:gd name="csY12" fmla="*/ 219606 h 627904"/>
                  <a:gd name="csX13" fmla="*/ 270307 w 525018"/>
                  <a:gd name="csY13" fmla="*/ 610160 h 627904"/>
                  <a:gd name="csX14" fmla="*/ 254718 w 525018"/>
                  <a:gd name="csY14" fmla="*/ 610160 h 627904"/>
                  <a:gd name="csX15" fmla="*/ 15451 w 525018"/>
                  <a:gd name="csY15" fmla="*/ 219521 h 627904"/>
                  <a:gd name="csX16" fmla="*/ 15451 w 525018"/>
                  <a:gd name="csY16" fmla="*/ 144719 h 627904"/>
                  <a:gd name="csX17" fmla="*/ 27981 w 525018"/>
                  <a:gd name="csY17" fmla="*/ 130428 h 627904"/>
                  <a:gd name="csX18" fmla="*/ 252007 w 525018"/>
                  <a:gd name="csY18" fmla="*/ 20470 h 627904"/>
                  <a:gd name="csX19" fmla="*/ 262482 w 525018"/>
                  <a:gd name="csY19" fmla="*/ 15464 h 627904"/>
                  <a:gd name="csX20" fmla="*/ 273034 w 525018"/>
                  <a:gd name="csY20" fmla="*/ 20470 h 627904"/>
                  <a:gd name="csX21" fmla="*/ 497060 w 525018"/>
                  <a:gd name="csY21" fmla="*/ 130505 h 627904"/>
                  <a:gd name="csX22" fmla="*/ 509598 w 525018"/>
                  <a:gd name="csY22" fmla="*/ 144797 h 6279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25018" h="627904">
                    <a:moveTo>
                      <a:pt x="498280" y="115117"/>
                    </a:moveTo>
                    <a:cubicBezTo>
                      <a:pt x="416261" y="108487"/>
                      <a:pt x="339827" y="70931"/>
                      <a:pt x="284459" y="10057"/>
                    </a:cubicBezTo>
                    <a:cubicBezTo>
                      <a:pt x="274010" y="-2064"/>
                      <a:pt x="255713" y="-3419"/>
                      <a:pt x="243593" y="7030"/>
                    </a:cubicBezTo>
                    <a:cubicBezTo>
                      <a:pt x="242510" y="7963"/>
                      <a:pt x="241498" y="8975"/>
                      <a:pt x="240566" y="10057"/>
                    </a:cubicBezTo>
                    <a:cubicBezTo>
                      <a:pt x="185205" y="70928"/>
                      <a:pt x="108756" y="108453"/>
                      <a:pt x="26737" y="115017"/>
                    </a:cubicBezTo>
                    <a:cubicBezTo>
                      <a:pt x="11479" y="116489"/>
                      <a:pt x="-126" y="129375"/>
                      <a:pt x="1" y="144704"/>
                    </a:cubicBezTo>
                    <a:lnTo>
                      <a:pt x="1" y="219505"/>
                    </a:lnTo>
                    <a:cubicBezTo>
                      <a:pt x="1" y="382217"/>
                      <a:pt x="103169" y="531048"/>
                      <a:pt x="246360" y="623138"/>
                    </a:cubicBezTo>
                    <a:cubicBezTo>
                      <a:pt x="256188" y="629493"/>
                      <a:pt x="268829" y="629493"/>
                      <a:pt x="278658" y="623138"/>
                    </a:cubicBezTo>
                    <a:cubicBezTo>
                      <a:pt x="421857" y="531048"/>
                      <a:pt x="525017" y="382295"/>
                      <a:pt x="525017" y="219582"/>
                    </a:cubicBezTo>
                    <a:lnTo>
                      <a:pt x="525017" y="144797"/>
                    </a:lnTo>
                    <a:cubicBezTo>
                      <a:pt x="525166" y="129461"/>
                      <a:pt x="513548" y="116565"/>
                      <a:pt x="498280" y="115117"/>
                    </a:cubicBezTo>
                    <a:close/>
                    <a:moveTo>
                      <a:pt x="509567" y="219606"/>
                    </a:moveTo>
                    <a:cubicBezTo>
                      <a:pt x="509567" y="367810"/>
                      <a:pt x="420126" y="513813"/>
                      <a:pt x="270307" y="610160"/>
                    </a:cubicBezTo>
                    <a:cubicBezTo>
                      <a:pt x="265569" y="613245"/>
                      <a:pt x="259457" y="613245"/>
                      <a:pt x="254718" y="610160"/>
                    </a:cubicBezTo>
                    <a:cubicBezTo>
                      <a:pt x="104899" y="513805"/>
                      <a:pt x="15451" y="367772"/>
                      <a:pt x="15451" y="219521"/>
                    </a:cubicBezTo>
                    <a:lnTo>
                      <a:pt x="15451" y="144719"/>
                    </a:lnTo>
                    <a:cubicBezTo>
                      <a:pt x="15314" y="137435"/>
                      <a:pt x="20742" y="131244"/>
                      <a:pt x="27981" y="130428"/>
                    </a:cubicBezTo>
                    <a:cubicBezTo>
                      <a:pt x="113929" y="123623"/>
                      <a:pt x="194047" y="84299"/>
                      <a:pt x="252007" y="20470"/>
                    </a:cubicBezTo>
                    <a:cubicBezTo>
                      <a:pt x="254630" y="17391"/>
                      <a:pt x="258439" y="15572"/>
                      <a:pt x="262482" y="15464"/>
                    </a:cubicBezTo>
                    <a:cubicBezTo>
                      <a:pt x="266547" y="15571"/>
                      <a:pt x="270379" y="17389"/>
                      <a:pt x="273034" y="20470"/>
                    </a:cubicBezTo>
                    <a:cubicBezTo>
                      <a:pt x="331006" y="84293"/>
                      <a:pt x="411112" y="123639"/>
                      <a:pt x="497060" y="130505"/>
                    </a:cubicBezTo>
                    <a:cubicBezTo>
                      <a:pt x="504302" y="131318"/>
                      <a:pt x="509735" y="137510"/>
                      <a:pt x="509598" y="14479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D55E8E-E1CD-B846-2975-8F23FDEB0E57}"/>
              </a:ext>
            </a:extLst>
          </p:cNvPr>
          <p:cNvGrpSpPr/>
          <p:nvPr/>
        </p:nvGrpSpPr>
        <p:grpSpPr>
          <a:xfrm>
            <a:off x="9872412" y="520330"/>
            <a:ext cx="445032" cy="656758"/>
            <a:chOff x="10908769" y="941200"/>
            <a:chExt cx="445032" cy="65675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8379FC1-5735-E8F4-B157-D4F89589FFEC}"/>
                </a:ext>
              </a:extLst>
            </p:cNvPr>
            <p:cNvSpPr>
              <a:spLocks/>
            </p:cNvSpPr>
            <p:nvPr/>
          </p:nvSpPr>
          <p:spPr>
            <a:xfrm>
              <a:off x="10908769" y="941200"/>
              <a:ext cx="445032" cy="656758"/>
            </a:xfrm>
            <a:custGeom>
              <a:avLst/>
              <a:gdLst>
                <a:gd name="csX0" fmla="*/ 0 w 445032"/>
                <a:gd name="csY0" fmla="*/ 0 h 656758"/>
                <a:gd name="csX1" fmla="*/ 445032 w 445032"/>
                <a:gd name="csY1" fmla="*/ 0 h 656758"/>
                <a:gd name="csX2" fmla="*/ 445032 w 445032"/>
                <a:gd name="csY2" fmla="*/ 368629 h 656758"/>
                <a:gd name="csX3" fmla="*/ 0 w 445032"/>
                <a:gd name="csY3" fmla="*/ 656758 h 6567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56758">
                  <a:moveTo>
                    <a:pt x="0" y="0"/>
                  </a:moveTo>
                  <a:lnTo>
                    <a:pt x="445032" y="0"/>
                  </a:lnTo>
                  <a:lnTo>
                    <a:pt x="445032" y="368629"/>
                  </a:lnTo>
                  <a:lnTo>
                    <a:pt x="0" y="656758"/>
                  </a:lnTo>
                  <a:close/>
                </a:path>
              </a:pathLst>
            </a:custGeom>
            <a:gradFill>
              <a:gsLst>
                <a:gs pos="0">
                  <a:srgbClr val="8A6D1A">
                    <a:lumMod val="45000"/>
                    <a:lumOff val="55000"/>
                  </a:srgbClr>
                </a:gs>
                <a:gs pos="83000">
                  <a:srgbClr val="8A6D1A"/>
                </a:gs>
              </a:gsLst>
              <a:path path="circle">
                <a:fillToRect r="100000" b="100000"/>
              </a:path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9FBFEC-192B-0AC6-855C-9395A3B4887D}"/>
                </a:ext>
              </a:extLst>
            </p:cNvPr>
            <p:cNvSpPr/>
            <p:nvPr/>
          </p:nvSpPr>
          <p:spPr>
            <a:xfrm>
              <a:off x="11088190" y="1146028"/>
              <a:ext cx="105288" cy="71965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solidFill>
              <a:srgbClr val="F9F0B1"/>
            </a:solidFill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BB8EBC-BF60-2A8A-EED9-FEC9345B0A84}"/>
                </a:ext>
              </a:extLst>
            </p:cNvPr>
            <p:cNvSpPr/>
            <p:nvPr/>
          </p:nvSpPr>
          <p:spPr>
            <a:xfrm>
              <a:off x="11014640" y="1042691"/>
              <a:ext cx="232983" cy="278639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solidFill>
              <a:srgbClr val="F9F0B1"/>
            </a:solidFill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F782878-1A0E-9757-E1C9-B566039CF417}"/>
              </a:ext>
            </a:extLst>
          </p:cNvPr>
          <p:cNvSpPr txBox="1">
            <a:spLocks/>
          </p:cNvSpPr>
          <p:nvPr/>
        </p:nvSpPr>
        <p:spPr bwMode="auto">
          <a:xfrm>
            <a:off x="8894154" y="6322599"/>
            <a:ext cx="1365459" cy="3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1" u="none" strike="noStrike" kern="1200" cap="none" spc="-6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Needs to be purchased for the entire fleet.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AE087985-EA39-FE58-3067-556288BA0CD0}"/>
              </a:ext>
            </a:extLst>
          </p:cNvPr>
          <p:cNvCxnSpPr>
            <a:cxnSpLocks/>
            <a:endCxn id="26" idx="1"/>
          </p:cNvCxnSpPr>
          <p:nvPr/>
        </p:nvCxnSpPr>
        <p:spPr>
          <a:xfrm rot="16200000" flipH="1">
            <a:off x="8663343" y="6279900"/>
            <a:ext cx="274294" cy="187328"/>
          </a:xfrm>
          <a:prstGeom prst="bentConnector2">
            <a:avLst/>
          </a:prstGeom>
          <a:ln>
            <a:solidFill>
              <a:srgbClr val="F9F0B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7E21A3E-193E-65D1-E839-F7AF0CCC34AA}"/>
              </a:ext>
            </a:extLst>
          </p:cNvPr>
          <p:cNvSpPr txBox="1">
            <a:spLocks/>
          </p:cNvSpPr>
          <p:nvPr/>
        </p:nvSpPr>
        <p:spPr bwMode="auto">
          <a:xfrm>
            <a:off x="1204272" y="6201929"/>
            <a:ext cx="8009136" cy="51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800" b="0" kern="1200">
                <a:solidFill>
                  <a:schemeClr val="tx2">
                    <a:alpha val="70000"/>
                  </a:schemeClr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72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08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9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Ellab Sans"/>
                <a:cs typeface="Ellab Sans"/>
              </a:rPr>
              <a:t>*</a:t>
            </a:r>
            <a:r>
              <a:rPr lang="en-GB">
                <a:ea typeface="Ellab Sans"/>
                <a:cs typeface="Ellab Sans"/>
              </a:rPr>
              <a:t>Software Upgrade: Major new features or expanded functionality (e.g., 6.1 → 6.2 / Basic → Pro)</a:t>
            </a:r>
          </a:p>
          <a:p>
            <a:r>
              <a:rPr lang="en-US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**Applicable for shipments of 5 or more components</a:t>
            </a:r>
            <a:endParaRPr lang="en-US">
              <a:ea typeface="Ellab Sans"/>
              <a:cs typeface="Ellab Sans"/>
            </a:endParaRPr>
          </a:p>
          <a:p>
            <a:r>
              <a:rPr lang="en-GB">
                <a:ea typeface="Ellab Sans"/>
                <a:cs typeface="Ellab Sans"/>
              </a:rPr>
              <a:t>***Software Update: Minor fixes &amp; improvements within the same version (e.g., 6.1.1 → 6.1.2)</a:t>
            </a:r>
          </a:p>
          <a:p>
            <a:r>
              <a:rPr lang="en-US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****Terms and Conditions Apply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FCD79-DFF7-CE36-4536-5F45535AD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FEF96CF-3E3D-1657-0E2E-D0981393E52C}"/>
              </a:ext>
            </a:extLst>
          </p:cNvPr>
          <p:cNvSpPr/>
          <p:nvPr/>
        </p:nvSpPr>
        <p:spPr>
          <a:xfrm>
            <a:off x="0" y="1"/>
            <a:ext cx="3305484" cy="5248274"/>
          </a:xfrm>
          <a:prstGeom prst="rect">
            <a:avLst/>
          </a:prstGeom>
          <a:gradFill flip="none" rotWithShape="1">
            <a:gsLst>
              <a:gs pos="0">
                <a:srgbClr val="CC9561"/>
              </a:gs>
              <a:gs pos="58000">
                <a:schemeClr val="bg1">
                  <a:alpha val="0"/>
                </a:schemeClr>
              </a:gs>
            </a:gsLst>
            <a:lin ang="2580000" scaled="0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B67F1AA-0B68-BAB4-4BDF-1CBFF6CB1FBA}"/>
              </a:ext>
            </a:extLst>
          </p:cNvPr>
          <p:cNvSpPr>
            <a:spLocks/>
          </p:cNvSpPr>
          <p:nvPr/>
        </p:nvSpPr>
        <p:spPr>
          <a:xfrm>
            <a:off x="2391083" y="-4370"/>
            <a:ext cx="921145" cy="2412739"/>
          </a:xfrm>
          <a:custGeom>
            <a:avLst/>
            <a:gdLst>
              <a:gd name="csX0" fmla="*/ 0 w 914400"/>
              <a:gd name="csY0" fmla="*/ 0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0" fmla="*/ 0 w 914400"/>
              <a:gd name="csY0" fmla="*/ 185171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4" fmla="*/ 0 w 914400"/>
              <a:gd name="csY4" fmla="*/ 185171 h 2411776"/>
              <a:gd name="csX0" fmla="*/ 0 w 914400"/>
              <a:gd name="csY0" fmla="*/ 6613 h 2233218"/>
              <a:gd name="csX1" fmla="*/ 914400 w 914400"/>
              <a:gd name="csY1" fmla="*/ 0 h 2233218"/>
              <a:gd name="csX2" fmla="*/ 914400 w 914400"/>
              <a:gd name="csY2" fmla="*/ 1641203 h 2233218"/>
              <a:gd name="csX3" fmla="*/ 0 w 914400"/>
              <a:gd name="csY3" fmla="*/ 2233218 h 2233218"/>
              <a:gd name="csX4" fmla="*/ 0 w 914400"/>
              <a:gd name="csY4" fmla="*/ 6613 h 2233218"/>
              <a:gd name="csX0" fmla="*/ 0 w 914400"/>
              <a:gd name="csY0" fmla="*/ 0 h 2385619"/>
              <a:gd name="csX1" fmla="*/ 914400 w 914400"/>
              <a:gd name="csY1" fmla="*/ 152401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85619"/>
              <a:gd name="csX1" fmla="*/ 914400 w 914400"/>
              <a:gd name="csY1" fmla="*/ 13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95074"/>
              <a:gd name="csX1" fmla="*/ 914400 w 914400"/>
              <a:gd name="csY1" fmla="*/ 9468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  <a:gd name="csX0" fmla="*/ 0 w 914400"/>
              <a:gd name="csY0" fmla="*/ 0 h 2395074"/>
              <a:gd name="csX1" fmla="*/ 914400 w 914400"/>
              <a:gd name="csY1" fmla="*/ 13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2395074">
                <a:moveTo>
                  <a:pt x="0" y="0"/>
                </a:moveTo>
                <a:lnTo>
                  <a:pt x="914400" y="13"/>
                </a:lnTo>
                <a:lnTo>
                  <a:pt x="914400" y="1803059"/>
                </a:lnTo>
                <a:lnTo>
                  <a:pt x="0" y="23950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DB9B67"/>
              </a:gs>
              <a:gs pos="83000">
                <a:srgbClr val="906438"/>
              </a:gs>
            </a:gsLst>
            <a:path path="circle">
              <a:fillToRect r="100000" b="100000"/>
            </a:path>
          </a:gradFill>
          <a:ln w="12700" cap="sq" cmpd="sng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53602"/>
                      <a:gd name="csY0" fmla="*/ 7619 h 2573188"/>
                      <a:gd name="csX1" fmla="*/ 516265 w 1053602"/>
                      <a:gd name="csY1" fmla="*/ 3886 h 2573188"/>
                      <a:gd name="csX2" fmla="*/ 1053602 w 1053602"/>
                      <a:gd name="csY2" fmla="*/ 0 h 2573188"/>
                      <a:gd name="csX3" fmla="*/ 1053602 w 1053602"/>
                      <a:gd name="csY3" fmla="*/ 668170 h 2573188"/>
                      <a:gd name="csX4" fmla="*/ 1053602 w 1053602"/>
                      <a:gd name="csY4" fmla="*/ 1298520 h 2573188"/>
                      <a:gd name="csX5" fmla="*/ 1053602 w 1053602"/>
                      <a:gd name="csY5" fmla="*/ 1891048 h 2573188"/>
                      <a:gd name="csX6" fmla="*/ 547873 w 1053602"/>
                      <a:gd name="csY6" fmla="*/ 2218475 h 2573188"/>
                      <a:gd name="csX7" fmla="*/ 0 w 1053602"/>
                      <a:gd name="csY7" fmla="*/ 2573188 h 2573188"/>
                      <a:gd name="csX8" fmla="*/ 0 w 1053602"/>
                      <a:gd name="csY8" fmla="*/ 1880484 h 2573188"/>
                      <a:gd name="csX9" fmla="*/ 0 w 1053602"/>
                      <a:gd name="csY9" fmla="*/ 1187781 h 2573188"/>
                      <a:gd name="csX10" fmla="*/ 0 w 1053602"/>
                      <a:gd name="csY10" fmla="*/ 572044 h 2573188"/>
                      <a:gd name="csX11" fmla="*/ 0 w 1053602"/>
                      <a:gd name="csY11" fmla="*/ 7619 h 257318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1053602" h="2573188" extrusionOk="0">
                        <a:moveTo>
                          <a:pt x="0" y="7619"/>
                        </a:moveTo>
                        <a:cubicBezTo>
                          <a:pt x="256963" y="21010"/>
                          <a:pt x="370456" y="16062"/>
                          <a:pt x="516265" y="3886"/>
                        </a:cubicBezTo>
                        <a:cubicBezTo>
                          <a:pt x="662074" y="-8290"/>
                          <a:pt x="897008" y="-8908"/>
                          <a:pt x="1053602" y="0"/>
                        </a:cubicBezTo>
                        <a:cubicBezTo>
                          <a:pt x="1031543" y="197562"/>
                          <a:pt x="1034072" y="386593"/>
                          <a:pt x="1053602" y="668170"/>
                        </a:cubicBezTo>
                        <a:cubicBezTo>
                          <a:pt x="1073133" y="949747"/>
                          <a:pt x="1063705" y="1140977"/>
                          <a:pt x="1053602" y="1298520"/>
                        </a:cubicBezTo>
                        <a:cubicBezTo>
                          <a:pt x="1043500" y="1456063"/>
                          <a:pt x="1052593" y="1617512"/>
                          <a:pt x="1053602" y="1891048"/>
                        </a:cubicBezTo>
                        <a:cubicBezTo>
                          <a:pt x="819290" y="2023070"/>
                          <a:pt x="749745" y="2085411"/>
                          <a:pt x="547873" y="2218475"/>
                        </a:cubicBezTo>
                        <a:cubicBezTo>
                          <a:pt x="346001" y="2351539"/>
                          <a:pt x="204079" y="2426856"/>
                          <a:pt x="0" y="2573188"/>
                        </a:cubicBezTo>
                        <a:cubicBezTo>
                          <a:pt x="-16832" y="2260558"/>
                          <a:pt x="5157" y="2189292"/>
                          <a:pt x="0" y="1880484"/>
                        </a:cubicBezTo>
                        <a:cubicBezTo>
                          <a:pt x="-5157" y="1571676"/>
                          <a:pt x="12786" y="1513602"/>
                          <a:pt x="0" y="1187781"/>
                        </a:cubicBezTo>
                        <a:cubicBezTo>
                          <a:pt x="-12786" y="861960"/>
                          <a:pt x="4517" y="848298"/>
                          <a:pt x="0" y="572044"/>
                        </a:cubicBezTo>
                        <a:cubicBezTo>
                          <a:pt x="-4517" y="295790"/>
                          <a:pt x="14972" y="248502"/>
                          <a:pt x="0" y="76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13" name="Graphic 12" descr="Shield outline">
            <a:extLst>
              <a:ext uri="{FF2B5EF4-FFF2-40B4-BE49-F238E27FC236}">
                <a16:creationId xmlns:a16="http://schemas.microsoft.com/office/drawing/2014/main" id="{35875E08-FBA7-759F-02BF-39E1241D8C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3238" y="488323"/>
            <a:ext cx="914400" cy="914400"/>
          </a:xfrm>
          <a:prstGeom prst="rect">
            <a:avLst/>
          </a:prstGeom>
        </p:spPr>
      </p:pic>
      <p:pic>
        <p:nvPicPr>
          <p:cNvPr id="10" name="Graphic 9" descr="Shield outline">
            <a:extLst>
              <a:ext uri="{FF2B5EF4-FFF2-40B4-BE49-F238E27FC236}">
                <a16:creationId xmlns:a16="http://schemas.microsoft.com/office/drawing/2014/main" id="{60D76825-3F83-846B-544F-06EEA0D874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2633" y="488323"/>
            <a:ext cx="914400" cy="914400"/>
          </a:xfrm>
          <a:prstGeom prst="rect">
            <a:avLst/>
          </a:prstGeom>
        </p:spPr>
      </p:pic>
      <p:pic>
        <p:nvPicPr>
          <p:cNvPr id="15" name="Graphic 14" descr="Shield outline">
            <a:extLst>
              <a:ext uri="{FF2B5EF4-FFF2-40B4-BE49-F238E27FC236}">
                <a16:creationId xmlns:a16="http://schemas.microsoft.com/office/drawing/2014/main" id="{ADAB289A-B2CD-AF68-B72D-5CBDEE1BA6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8747" y="483887"/>
            <a:ext cx="914400" cy="9144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94C39A-009F-13B3-48B8-B5A6BC2C5062}"/>
              </a:ext>
            </a:extLst>
          </p:cNvPr>
          <p:cNvSpPr txBox="1">
            <a:spLocks/>
          </p:cNvSpPr>
          <p:nvPr/>
        </p:nvSpPr>
        <p:spPr bwMode="auto">
          <a:xfrm>
            <a:off x="440052" y="2675876"/>
            <a:ext cx="2622244" cy="7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spc="-60" noProof="0">
                <a:solidFill>
                  <a:schemeClr val="tx2"/>
                </a:solidFill>
              </a:rPr>
              <a:t>Basic Calibration &amp; Maintenance</a:t>
            </a:r>
          </a:p>
        </p:txBody>
      </p:sp>
      <p:grpSp>
        <p:nvGrpSpPr>
          <p:cNvPr id="36" name="Graphic 19" descr="Shield Tick outline">
            <a:extLst>
              <a:ext uri="{FF2B5EF4-FFF2-40B4-BE49-F238E27FC236}">
                <a16:creationId xmlns:a16="http://schemas.microsoft.com/office/drawing/2014/main" id="{6F26B1E8-F104-EC67-499E-9A8D065FB20A}"/>
              </a:ext>
            </a:extLst>
          </p:cNvPr>
          <p:cNvGrpSpPr/>
          <p:nvPr/>
        </p:nvGrpSpPr>
        <p:grpSpPr>
          <a:xfrm>
            <a:off x="2602682" y="1154476"/>
            <a:ext cx="478052" cy="571734"/>
            <a:chOff x="2593310" y="1242173"/>
            <a:chExt cx="478052" cy="571734"/>
          </a:xfrm>
          <a:solidFill>
            <a:srgbClr val="F3E6D9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EEA584-9A07-3876-3C4F-6E189AF99383}"/>
                </a:ext>
              </a:extLst>
            </p:cNvPr>
            <p:cNvSpPr/>
            <p:nvPr/>
          </p:nvSpPr>
          <p:spPr>
            <a:xfrm>
              <a:off x="2744127" y="1454209"/>
              <a:ext cx="216037" cy="147663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grpFill/>
            <a:ln w="9525" cap="flat">
              <a:solidFill>
                <a:srgbClr val="F3E6D9"/>
              </a:solidFill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71CE430-3785-49A7-BCAF-516FD154A9A3}"/>
                </a:ext>
              </a:extLst>
            </p:cNvPr>
            <p:cNvSpPr/>
            <p:nvPr/>
          </p:nvSpPr>
          <p:spPr>
            <a:xfrm>
              <a:off x="2593310" y="1242173"/>
              <a:ext cx="478052" cy="571734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grpFill/>
            <a:ln w="9525" cap="flat">
              <a:solidFill>
                <a:srgbClr val="F3E6D9"/>
              </a:solidFill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13AD49-3D68-7E86-0537-AC3B2A8001FB}"/>
              </a:ext>
            </a:extLst>
          </p:cNvPr>
          <p:cNvSpPr txBox="1"/>
          <p:nvPr/>
        </p:nvSpPr>
        <p:spPr>
          <a:xfrm>
            <a:off x="3823405" y="1730807"/>
            <a:ext cx="2836008" cy="884070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Annual calibration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600" noProof="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including “as found” and adjustments.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5D7A63-500C-25DB-75D2-D68C0147FE7C}"/>
              </a:ext>
            </a:extLst>
          </p:cNvPr>
          <p:cNvSpPr txBox="1">
            <a:spLocks/>
          </p:cNvSpPr>
          <p:nvPr/>
        </p:nvSpPr>
        <p:spPr bwMode="auto">
          <a:xfrm>
            <a:off x="3823405" y="1104165"/>
            <a:ext cx="2836008" cy="524694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noProof="0">
                <a:solidFill>
                  <a:schemeClr val="accent1"/>
                </a:solidFill>
              </a:rPr>
              <a:t>Calibrations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AF8CBC3-A720-8579-16B2-E18FB4C51032}"/>
              </a:ext>
            </a:extLst>
          </p:cNvPr>
          <p:cNvSpPr txBox="1">
            <a:spLocks/>
          </p:cNvSpPr>
          <p:nvPr/>
        </p:nvSpPr>
        <p:spPr bwMode="auto">
          <a:xfrm>
            <a:off x="7185467" y="1653255"/>
            <a:ext cx="2167340" cy="3465161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 b="1" noProof="0">
                <a:latin typeface="+mj-lt"/>
              </a:rPr>
              <a:t>30%</a:t>
            </a:r>
            <a:r>
              <a:rPr lang="en-US" sz="1100" noProof="0">
                <a:latin typeface="+mj-lt"/>
              </a:rPr>
              <a:t> </a:t>
            </a:r>
            <a:r>
              <a:rPr lang="en-US" sz="1100" b="1" noProof="0">
                <a:latin typeface="+mj-lt"/>
              </a:rPr>
              <a:t>discount</a:t>
            </a:r>
            <a:r>
              <a:rPr lang="en-US" sz="1100" noProof="0">
                <a:latin typeface="+mj-lt"/>
              </a:rPr>
              <a:t>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on data logger batteries.</a:t>
            </a:r>
          </a:p>
          <a:p>
            <a:pPr indent="-180000">
              <a:spcAft>
                <a:spcPts val="600"/>
              </a:spcAft>
            </a:pPr>
            <a:r>
              <a:rPr lang="en-US" sz="1100" b="1" noProof="0"/>
              <a:t>10%</a:t>
            </a:r>
            <a:r>
              <a:rPr lang="en-US" sz="1100" noProof="0"/>
              <a:t> </a:t>
            </a:r>
            <a:r>
              <a:rPr lang="en-US" sz="1100" b="1" noProof="0"/>
              <a:t>discount</a:t>
            </a:r>
            <a:r>
              <a:rPr lang="en-US" sz="1100" noProof="0"/>
              <a:t>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on courses &amp; Ellab academies with certificate. </a:t>
            </a:r>
          </a:p>
          <a:p>
            <a:pPr indent="-180000">
              <a:spcAft>
                <a:spcPts val="600"/>
              </a:spcAft>
            </a:pPr>
            <a:r>
              <a:rPr lang="en-US" sz="1100" b="1" noProof="0"/>
              <a:t>3% discount</a:t>
            </a:r>
            <a:r>
              <a:rPr lang="en-US" sz="1100" noProof="0"/>
              <a:t>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on software upgrades with new functionalities*.</a:t>
            </a:r>
          </a:p>
          <a:p>
            <a:pPr indent="-180000">
              <a:spcAft>
                <a:spcPts val="600"/>
              </a:spcAft>
            </a:pPr>
            <a:r>
              <a:rPr lang="en-US" sz="1100" b="1" noProof="0"/>
              <a:t>1x FREE</a:t>
            </a:r>
            <a:r>
              <a:rPr lang="en-US" sz="1100" noProof="0"/>
              <a:t>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domestic shipment per 12-month period**.</a:t>
            </a:r>
            <a:endParaRPr lang="en-US" sz="1200" noProof="0">
              <a:solidFill>
                <a:schemeClr val="accent1"/>
              </a:solidFill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100" b="1" noProof="0"/>
              <a:t>FREE firmware</a:t>
            </a:r>
            <a:r>
              <a:rPr lang="en-US" sz="1100" noProof="0"/>
              <a:t>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updates.</a:t>
            </a:r>
          </a:p>
          <a:p>
            <a:pPr>
              <a:spcAft>
                <a:spcPts val="600"/>
              </a:spcAft>
            </a:pPr>
            <a:r>
              <a:rPr lang="en-US" sz="1100" b="1" noProof="0"/>
              <a:t>FREE software</a:t>
            </a:r>
            <a:r>
              <a:rPr lang="en-US" sz="1100" noProof="0"/>
              <a:t>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updates within version numbers***.</a:t>
            </a:r>
          </a:p>
          <a:p>
            <a:pPr marL="7200" indent="0">
              <a:spcAft>
                <a:spcPts val="600"/>
              </a:spcAft>
              <a:buNone/>
            </a:pPr>
            <a:endParaRPr lang="en-US" sz="1200" noProof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B5F0471-9E4E-A763-1F85-8E23169AD23F}"/>
              </a:ext>
            </a:extLst>
          </p:cNvPr>
          <p:cNvSpPr txBox="1">
            <a:spLocks/>
          </p:cNvSpPr>
          <p:nvPr/>
        </p:nvSpPr>
        <p:spPr bwMode="auto">
          <a:xfrm>
            <a:off x="7185467" y="1160028"/>
            <a:ext cx="1809376" cy="399203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500" noProof="0"/>
              <a:t>Discounts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D3E2D2F-C674-1ED5-1465-80A72DDF7490}"/>
              </a:ext>
            </a:extLst>
          </p:cNvPr>
          <p:cNvSpPr txBox="1">
            <a:spLocks/>
          </p:cNvSpPr>
          <p:nvPr/>
        </p:nvSpPr>
        <p:spPr bwMode="auto">
          <a:xfrm>
            <a:off x="9753985" y="1131923"/>
            <a:ext cx="2167340" cy="643124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sz="1500" noProof="0"/>
              <a:t>Maintenance &amp; Support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2FB9EEF-8E96-25B9-A4BB-6710A1D79EDF}"/>
              </a:ext>
            </a:extLst>
          </p:cNvPr>
          <p:cNvSpPr txBox="1">
            <a:spLocks/>
          </p:cNvSpPr>
          <p:nvPr/>
        </p:nvSpPr>
        <p:spPr bwMode="auto">
          <a:xfrm>
            <a:off x="9753986" y="1775047"/>
            <a:ext cx="1997962" cy="1362214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 noProof="0"/>
              <a:t>Annual inspection</a:t>
            </a:r>
            <a:r>
              <a:rPr lang="en-US" sz="1100" noProof="0"/>
              <a:t>,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clean-up, and seal replacement.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 noProof="0"/>
              <a:t>Direct access</a:t>
            </a:r>
            <a:r>
              <a:rPr lang="en-US" sz="1100" noProof="0"/>
              <a:t>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to software and service specialists. </a:t>
            </a:r>
          </a:p>
        </p:txBody>
      </p:sp>
      <p:pic>
        <p:nvPicPr>
          <p:cNvPr id="22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A3660270-CBE5-3030-130D-94C4DAD5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6F80491-3906-2D7D-7F56-253CF3314764}"/>
              </a:ext>
            </a:extLst>
          </p:cNvPr>
          <p:cNvSpPr txBox="1">
            <a:spLocks/>
          </p:cNvSpPr>
          <p:nvPr/>
        </p:nvSpPr>
        <p:spPr bwMode="auto">
          <a:xfrm>
            <a:off x="430374" y="1840685"/>
            <a:ext cx="29527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400" spc="-150" noProof="0">
                <a:ea typeface="Ellab Sans Light" panose="02000403000000020004" pitchFamily="2" charset="0"/>
                <a:cs typeface="Ellab Sans Light" panose="02000403000000020004" pitchFamily="2" charset="0"/>
              </a:rPr>
              <a:t>Bronze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1EA5ED-CC41-EA8F-E751-4C78B27082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>
                <a:ea typeface="Ellab Sans"/>
                <a:cs typeface="Ellab Sans"/>
              </a:rPr>
              <a:t>*</a:t>
            </a:r>
            <a:r>
              <a:rPr lang="en-GB">
                <a:ea typeface="Ellab Sans"/>
                <a:cs typeface="Ellab Sans"/>
              </a:rPr>
              <a:t>Software Upgrade: Major new features or expanded functionality (e.g., 6.1 → 6.2 / Basic → Pro)</a:t>
            </a:r>
          </a:p>
          <a:p>
            <a:r>
              <a:rPr lang="en-US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**Applicable for shipments of 5 or more components</a:t>
            </a:r>
            <a:endParaRPr lang="en-US">
              <a:ea typeface="Ellab Sans"/>
              <a:cs typeface="Ellab Sans"/>
            </a:endParaRPr>
          </a:p>
          <a:p>
            <a:r>
              <a:rPr lang="en-GB">
                <a:ea typeface="Ellab Sans"/>
                <a:cs typeface="Ellab Sans"/>
              </a:rPr>
              <a:t>***Software Update: Minor fixes &amp; improvements within the same version (e.g., 6.1.1 → 6.1.2)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415D1-CD6C-6184-77B3-E74F72208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2CEC45-10C4-CF59-4F30-29A1B69AB7ED}"/>
              </a:ext>
            </a:extLst>
          </p:cNvPr>
          <p:cNvSpPr>
            <a:spLocks/>
          </p:cNvSpPr>
          <p:nvPr/>
        </p:nvSpPr>
        <p:spPr>
          <a:xfrm>
            <a:off x="2390571" y="6022"/>
            <a:ext cx="921145" cy="2412739"/>
          </a:xfrm>
          <a:custGeom>
            <a:avLst/>
            <a:gdLst>
              <a:gd name="csX0" fmla="*/ 0 w 914400"/>
              <a:gd name="csY0" fmla="*/ 0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0" fmla="*/ 0 w 914400"/>
              <a:gd name="csY0" fmla="*/ 185171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4" fmla="*/ 0 w 914400"/>
              <a:gd name="csY4" fmla="*/ 185171 h 2411776"/>
              <a:gd name="csX0" fmla="*/ 0 w 914400"/>
              <a:gd name="csY0" fmla="*/ 6613 h 2233218"/>
              <a:gd name="csX1" fmla="*/ 914400 w 914400"/>
              <a:gd name="csY1" fmla="*/ 0 h 2233218"/>
              <a:gd name="csX2" fmla="*/ 914400 w 914400"/>
              <a:gd name="csY2" fmla="*/ 1641203 h 2233218"/>
              <a:gd name="csX3" fmla="*/ 0 w 914400"/>
              <a:gd name="csY3" fmla="*/ 2233218 h 2233218"/>
              <a:gd name="csX4" fmla="*/ 0 w 914400"/>
              <a:gd name="csY4" fmla="*/ 6613 h 2233218"/>
              <a:gd name="csX0" fmla="*/ 0 w 914400"/>
              <a:gd name="csY0" fmla="*/ 0 h 2385619"/>
              <a:gd name="csX1" fmla="*/ 914400 w 914400"/>
              <a:gd name="csY1" fmla="*/ 152401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85619"/>
              <a:gd name="csX1" fmla="*/ 914400 w 914400"/>
              <a:gd name="csY1" fmla="*/ 13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95074"/>
              <a:gd name="csX1" fmla="*/ 914400 w 914400"/>
              <a:gd name="csY1" fmla="*/ 9468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  <a:gd name="csX0" fmla="*/ 0 w 914400"/>
              <a:gd name="csY0" fmla="*/ 0 h 2395074"/>
              <a:gd name="csX1" fmla="*/ 914400 w 914400"/>
              <a:gd name="csY1" fmla="*/ 13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2395074">
                <a:moveTo>
                  <a:pt x="0" y="0"/>
                </a:moveTo>
                <a:lnTo>
                  <a:pt x="914400" y="13"/>
                </a:lnTo>
                <a:lnTo>
                  <a:pt x="914400" y="1803059"/>
                </a:lnTo>
                <a:lnTo>
                  <a:pt x="0" y="23950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1E2E7"/>
              </a:gs>
              <a:gs pos="83000">
                <a:srgbClr val="989AB0"/>
              </a:gs>
            </a:gsLst>
            <a:path path="circle">
              <a:fillToRect r="100000" b="100000"/>
            </a:path>
          </a:gradFill>
          <a:ln w="12700" cap="sq" cmpd="sng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53602"/>
                      <a:gd name="csY0" fmla="*/ 7619 h 2573188"/>
                      <a:gd name="csX1" fmla="*/ 516265 w 1053602"/>
                      <a:gd name="csY1" fmla="*/ 3886 h 2573188"/>
                      <a:gd name="csX2" fmla="*/ 1053602 w 1053602"/>
                      <a:gd name="csY2" fmla="*/ 0 h 2573188"/>
                      <a:gd name="csX3" fmla="*/ 1053602 w 1053602"/>
                      <a:gd name="csY3" fmla="*/ 668170 h 2573188"/>
                      <a:gd name="csX4" fmla="*/ 1053602 w 1053602"/>
                      <a:gd name="csY4" fmla="*/ 1298520 h 2573188"/>
                      <a:gd name="csX5" fmla="*/ 1053602 w 1053602"/>
                      <a:gd name="csY5" fmla="*/ 1891048 h 2573188"/>
                      <a:gd name="csX6" fmla="*/ 547873 w 1053602"/>
                      <a:gd name="csY6" fmla="*/ 2218475 h 2573188"/>
                      <a:gd name="csX7" fmla="*/ 0 w 1053602"/>
                      <a:gd name="csY7" fmla="*/ 2573188 h 2573188"/>
                      <a:gd name="csX8" fmla="*/ 0 w 1053602"/>
                      <a:gd name="csY8" fmla="*/ 1880484 h 2573188"/>
                      <a:gd name="csX9" fmla="*/ 0 w 1053602"/>
                      <a:gd name="csY9" fmla="*/ 1187781 h 2573188"/>
                      <a:gd name="csX10" fmla="*/ 0 w 1053602"/>
                      <a:gd name="csY10" fmla="*/ 572044 h 2573188"/>
                      <a:gd name="csX11" fmla="*/ 0 w 1053602"/>
                      <a:gd name="csY11" fmla="*/ 7619 h 257318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1053602" h="2573188" extrusionOk="0">
                        <a:moveTo>
                          <a:pt x="0" y="7619"/>
                        </a:moveTo>
                        <a:cubicBezTo>
                          <a:pt x="256963" y="21010"/>
                          <a:pt x="370456" y="16062"/>
                          <a:pt x="516265" y="3886"/>
                        </a:cubicBezTo>
                        <a:cubicBezTo>
                          <a:pt x="662074" y="-8290"/>
                          <a:pt x="897008" y="-8908"/>
                          <a:pt x="1053602" y="0"/>
                        </a:cubicBezTo>
                        <a:cubicBezTo>
                          <a:pt x="1031543" y="197562"/>
                          <a:pt x="1034072" y="386593"/>
                          <a:pt x="1053602" y="668170"/>
                        </a:cubicBezTo>
                        <a:cubicBezTo>
                          <a:pt x="1073133" y="949747"/>
                          <a:pt x="1063705" y="1140977"/>
                          <a:pt x="1053602" y="1298520"/>
                        </a:cubicBezTo>
                        <a:cubicBezTo>
                          <a:pt x="1043500" y="1456063"/>
                          <a:pt x="1052593" y="1617512"/>
                          <a:pt x="1053602" y="1891048"/>
                        </a:cubicBezTo>
                        <a:cubicBezTo>
                          <a:pt x="819290" y="2023070"/>
                          <a:pt x="749745" y="2085411"/>
                          <a:pt x="547873" y="2218475"/>
                        </a:cubicBezTo>
                        <a:cubicBezTo>
                          <a:pt x="346001" y="2351539"/>
                          <a:pt x="204079" y="2426856"/>
                          <a:pt x="0" y="2573188"/>
                        </a:cubicBezTo>
                        <a:cubicBezTo>
                          <a:pt x="-16832" y="2260558"/>
                          <a:pt x="5157" y="2189292"/>
                          <a:pt x="0" y="1880484"/>
                        </a:cubicBezTo>
                        <a:cubicBezTo>
                          <a:pt x="-5157" y="1571676"/>
                          <a:pt x="12786" y="1513602"/>
                          <a:pt x="0" y="1187781"/>
                        </a:cubicBezTo>
                        <a:cubicBezTo>
                          <a:pt x="-12786" y="861960"/>
                          <a:pt x="4517" y="848298"/>
                          <a:pt x="0" y="572044"/>
                        </a:cubicBezTo>
                        <a:cubicBezTo>
                          <a:pt x="-4517" y="295790"/>
                          <a:pt x="14972" y="248502"/>
                          <a:pt x="0" y="76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AD8E57-E878-335E-477F-08319ED60903}"/>
              </a:ext>
            </a:extLst>
          </p:cNvPr>
          <p:cNvSpPr/>
          <p:nvPr/>
        </p:nvSpPr>
        <p:spPr>
          <a:xfrm>
            <a:off x="0" y="-964"/>
            <a:ext cx="3305484" cy="5248274"/>
          </a:xfrm>
          <a:prstGeom prst="rect">
            <a:avLst/>
          </a:prstGeom>
          <a:gradFill flip="none" rotWithShape="1">
            <a:gsLst>
              <a:gs pos="0">
                <a:srgbClr val="989AB0"/>
              </a:gs>
              <a:gs pos="58000">
                <a:schemeClr val="bg1">
                  <a:alpha val="0"/>
                </a:schemeClr>
              </a:gs>
            </a:gsLst>
            <a:lin ang="2580000" scaled="0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3" name="Graphic 12" descr="Shield outline">
            <a:extLst>
              <a:ext uri="{FF2B5EF4-FFF2-40B4-BE49-F238E27FC236}">
                <a16:creationId xmlns:a16="http://schemas.microsoft.com/office/drawing/2014/main" id="{3A23D413-64F8-C79B-B559-2278C3CC7D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3238" y="488323"/>
            <a:ext cx="914400" cy="914400"/>
          </a:xfrm>
          <a:prstGeom prst="rect">
            <a:avLst/>
          </a:prstGeom>
        </p:spPr>
      </p:pic>
      <p:pic>
        <p:nvPicPr>
          <p:cNvPr id="10" name="Graphic 9" descr="Shield outline">
            <a:extLst>
              <a:ext uri="{FF2B5EF4-FFF2-40B4-BE49-F238E27FC236}">
                <a16:creationId xmlns:a16="http://schemas.microsoft.com/office/drawing/2014/main" id="{A67E2E11-BE1F-045E-6261-872EA80E32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2633" y="488323"/>
            <a:ext cx="914400" cy="91440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1E5B141-0B67-3DBE-F677-180439850A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2135" y="6251124"/>
            <a:ext cx="10121666" cy="452189"/>
          </a:xfrm>
        </p:spPr>
        <p:txBody>
          <a:bodyPr/>
          <a:lstStyle/>
          <a:p>
            <a:r>
              <a:rPr lang="en-US">
                <a:ea typeface="Ellab Sans"/>
                <a:cs typeface="Ellab Sans"/>
              </a:rPr>
              <a:t>*Can be purchased for an additional fee.</a:t>
            </a:r>
          </a:p>
          <a:p>
            <a:r>
              <a:rPr lang="en-US">
                <a:ea typeface="Ellab Sans"/>
                <a:cs typeface="Ellab Sans"/>
              </a:rPr>
              <a:t>**</a:t>
            </a:r>
            <a:r>
              <a:rPr lang="en-GB">
                <a:ea typeface="Ellab Sans"/>
                <a:cs typeface="Ellab Sans"/>
              </a:rPr>
              <a:t>Software Upgrade: Major new features or expanded functionality (e.g., 6.1 → 6.2 / Basic → Pro)</a:t>
            </a:r>
          </a:p>
          <a:p>
            <a:r>
              <a:rPr lang="en-US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***Applicable for shipments of 5 or more components</a:t>
            </a:r>
            <a:endParaRPr lang="en-US">
              <a:ea typeface="Ellab Sans"/>
              <a:cs typeface="Ellab Sans"/>
            </a:endParaRPr>
          </a:p>
          <a:p>
            <a:r>
              <a:rPr lang="en-GB">
                <a:ea typeface="Ellab Sans"/>
                <a:cs typeface="Ellab Sans"/>
              </a:rPr>
              <a:t>****Software Update: Minor fixes &amp; improvements within the same version (e.g., 6.1.1 → 6.1.2)</a:t>
            </a:r>
            <a:endParaRPr lang="en-US" noProof="0"/>
          </a:p>
        </p:txBody>
      </p:sp>
      <p:pic>
        <p:nvPicPr>
          <p:cNvPr id="15" name="Graphic 14" descr="Shield outline">
            <a:extLst>
              <a:ext uri="{FF2B5EF4-FFF2-40B4-BE49-F238E27FC236}">
                <a16:creationId xmlns:a16="http://schemas.microsoft.com/office/drawing/2014/main" id="{E412FBBF-1E6E-7D2D-FF9D-EFF4EB77A3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8747" y="483887"/>
            <a:ext cx="914400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A6EE87-BDB4-1E78-2636-0BE971F7AB80}"/>
              </a:ext>
            </a:extLst>
          </p:cNvPr>
          <p:cNvSpPr txBox="1">
            <a:spLocks/>
          </p:cNvSpPr>
          <p:nvPr/>
        </p:nvSpPr>
        <p:spPr bwMode="auto">
          <a:xfrm>
            <a:off x="430374" y="1840685"/>
            <a:ext cx="29527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400" spc="-150" noProof="0">
                <a:ea typeface="Ellab Sans Light" panose="02000403000000020004" pitchFamily="2" charset="0"/>
                <a:cs typeface="Ellab Sans Light" panose="02000403000000020004" pitchFamily="2" charset="0"/>
              </a:rPr>
              <a:t>Silver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4A867CB-E4BF-4AED-42BB-F748A214A4DC}"/>
              </a:ext>
            </a:extLst>
          </p:cNvPr>
          <p:cNvSpPr txBox="1">
            <a:spLocks/>
          </p:cNvSpPr>
          <p:nvPr/>
        </p:nvSpPr>
        <p:spPr bwMode="auto">
          <a:xfrm>
            <a:off x="440052" y="2675876"/>
            <a:ext cx="2865432" cy="7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spc="-60" noProof="0">
                <a:solidFill>
                  <a:schemeClr val="tx2"/>
                </a:solidFill>
              </a:rPr>
              <a:t>Priority Calibration &amp; Maintenance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601C80-EEF6-4D29-DF63-6C7A6576A995}"/>
              </a:ext>
            </a:extLst>
          </p:cNvPr>
          <p:cNvSpPr>
            <a:spLocks/>
          </p:cNvSpPr>
          <p:nvPr/>
        </p:nvSpPr>
        <p:spPr>
          <a:xfrm>
            <a:off x="2383760" y="-964"/>
            <a:ext cx="921145" cy="2412739"/>
          </a:xfrm>
          <a:custGeom>
            <a:avLst/>
            <a:gdLst>
              <a:gd name="csX0" fmla="*/ 0 w 914400"/>
              <a:gd name="csY0" fmla="*/ 0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0" fmla="*/ 0 w 914400"/>
              <a:gd name="csY0" fmla="*/ 185171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4" fmla="*/ 0 w 914400"/>
              <a:gd name="csY4" fmla="*/ 185171 h 2411776"/>
              <a:gd name="csX0" fmla="*/ 0 w 914400"/>
              <a:gd name="csY0" fmla="*/ 6613 h 2233218"/>
              <a:gd name="csX1" fmla="*/ 914400 w 914400"/>
              <a:gd name="csY1" fmla="*/ 0 h 2233218"/>
              <a:gd name="csX2" fmla="*/ 914400 w 914400"/>
              <a:gd name="csY2" fmla="*/ 1641203 h 2233218"/>
              <a:gd name="csX3" fmla="*/ 0 w 914400"/>
              <a:gd name="csY3" fmla="*/ 2233218 h 2233218"/>
              <a:gd name="csX4" fmla="*/ 0 w 914400"/>
              <a:gd name="csY4" fmla="*/ 6613 h 2233218"/>
              <a:gd name="csX0" fmla="*/ 0 w 914400"/>
              <a:gd name="csY0" fmla="*/ 0 h 2385619"/>
              <a:gd name="csX1" fmla="*/ 914400 w 914400"/>
              <a:gd name="csY1" fmla="*/ 152401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85619"/>
              <a:gd name="csX1" fmla="*/ 914400 w 914400"/>
              <a:gd name="csY1" fmla="*/ 13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95074"/>
              <a:gd name="csX1" fmla="*/ 914400 w 914400"/>
              <a:gd name="csY1" fmla="*/ 9468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  <a:gd name="csX0" fmla="*/ 0 w 914400"/>
              <a:gd name="csY0" fmla="*/ 0 h 2395074"/>
              <a:gd name="csX1" fmla="*/ 914400 w 914400"/>
              <a:gd name="csY1" fmla="*/ 13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2395074">
                <a:moveTo>
                  <a:pt x="0" y="0"/>
                </a:moveTo>
                <a:lnTo>
                  <a:pt x="914400" y="13"/>
                </a:lnTo>
                <a:lnTo>
                  <a:pt x="914400" y="1803059"/>
                </a:lnTo>
                <a:lnTo>
                  <a:pt x="0" y="23950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EDDEE"/>
              </a:gs>
              <a:gs pos="83000">
                <a:srgbClr val="989AB0"/>
              </a:gs>
            </a:gsLst>
            <a:path path="circle">
              <a:fillToRect r="100000" b="100000"/>
            </a:path>
          </a:gradFill>
          <a:ln w="12700" cap="sq" cmpd="sng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53602"/>
                      <a:gd name="csY0" fmla="*/ 7619 h 2573188"/>
                      <a:gd name="csX1" fmla="*/ 516265 w 1053602"/>
                      <a:gd name="csY1" fmla="*/ 3886 h 2573188"/>
                      <a:gd name="csX2" fmla="*/ 1053602 w 1053602"/>
                      <a:gd name="csY2" fmla="*/ 0 h 2573188"/>
                      <a:gd name="csX3" fmla="*/ 1053602 w 1053602"/>
                      <a:gd name="csY3" fmla="*/ 668170 h 2573188"/>
                      <a:gd name="csX4" fmla="*/ 1053602 w 1053602"/>
                      <a:gd name="csY4" fmla="*/ 1298520 h 2573188"/>
                      <a:gd name="csX5" fmla="*/ 1053602 w 1053602"/>
                      <a:gd name="csY5" fmla="*/ 1891048 h 2573188"/>
                      <a:gd name="csX6" fmla="*/ 547873 w 1053602"/>
                      <a:gd name="csY6" fmla="*/ 2218475 h 2573188"/>
                      <a:gd name="csX7" fmla="*/ 0 w 1053602"/>
                      <a:gd name="csY7" fmla="*/ 2573188 h 2573188"/>
                      <a:gd name="csX8" fmla="*/ 0 w 1053602"/>
                      <a:gd name="csY8" fmla="*/ 1880484 h 2573188"/>
                      <a:gd name="csX9" fmla="*/ 0 w 1053602"/>
                      <a:gd name="csY9" fmla="*/ 1187781 h 2573188"/>
                      <a:gd name="csX10" fmla="*/ 0 w 1053602"/>
                      <a:gd name="csY10" fmla="*/ 572044 h 2573188"/>
                      <a:gd name="csX11" fmla="*/ 0 w 1053602"/>
                      <a:gd name="csY11" fmla="*/ 7619 h 257318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1053602" h="2573188" extrusionOk="0">
                        <a:moveTo>
                          <a:pt x="0" y="7619"/>
                        </a:moveTo>
                        <a:cubicBezTo>
                          <a:pt x="256963" y="21010"/>
                          <a:pt x="370456" y="16062"/>
                          <a:pt x="516265" y="3886"/>
                        </a:cubicBezTo>
                        <a:cubicBezTo>
                          <a:pt x="662074" y="-8290"/>
                          <a:pt x="897008" y="-8908"/>
                          <a:pt x="1053602" y="0"/>
                        </a:cubicBezTo>
                        <a:cubicBezTo>
                          <a:pt x="1031543" y="197562"/>
                          <a:pt x="1034072" y="386593"/>
                          <a:pt x="1053602" y="668170"/>
                        </a:cubicBezTo>
                        <a:cubicBezTo>
                          <a:pt x="1073133" y="949747"/>
                          <a:pt x="1063705" y="1140977"/>
                          <a:pt x="1053602" y="1298520"/>
                        </a:cubicBezTo>
                        <a:cubicBezTo>
                          <a:pt x="1043500" y="1456063"/>
                          <a:pt x="1052593" y="1617512"/>
                          <a:pt x="1053602" y="1891048"/>
                        </a:cubicBezTo>
                        <a:cubicBezTo>
                          <a:pt x="819290" y="2023070"/>
                          <a:pt x="749745" y="2085411"/>
                          <a:pt x="547873" y="2218475"/>
                        </a:cubicBezTo>
                        <a:cubicBezTo>
                          <a:pt x="346001" y="2351539"/>
                          <a:pt x="204079" y="2426856"/>
                          <a:pt x="0" y="2573188"/>
                        </a:cubicBezTo>
                        <a:cubicBezTo>
                          <a:pt x="-16832" y="2260558"/>
                          <a:pt x="5157" y="2189292"/>
                          <a:pt x="0" y="1880484"/>
                        </a:cubicBezTo>
                        <a:cubicBezTo>
                          <a:pt x="-5157" y="1571676"/>
                          <a:pt x="12786" y="1513602"/>
                          <a:pt x="0" y="1187781"/>
                        </a:cubicBezTo>
                        <a:cubicBezTo>
                          <a:pt x="-12786" y="861960"/>
                          <a:pt x="4517" y="848298"/>
                          <a:pt x="0" y="572044"/>
                        </a:cubicBezTo>
                        <a:cubicBezTo>
                          <a:pt x="-4517" y="295790"/>
                          <a:pt x="14972" y="248502"/>
                          <a:pt x="0" y="76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grpSp>
        <p:nvGrpSpPr>
          <p:cNvPr id="22" name="Graphic 19" descr="Shield Tick outline">
            <a:extLst>
              <a:ext uri="{FF2B5EF4-FFF2-40B4-BE49-F238E27FC236}">
                <a16:creationId xmlns:a16="http://schemas.microsoft.com/office/drawing/2014/main" id="{98252B23-AAC9-DCBB-6524-DCCCE5A3AE80}"/>
              </a:ext>
            </a:extLst>
          </p:cNvPr>
          <p:cNvGrpSpPr/>
          <p:nvPr/>
        </p:nvGrpSpPr>
        <p:grpSpPr>
          <a:xfrm>
            <a:off x="2605306" y="1154476"/>
            <a:ext cx="478052" cy="571734"/>
            <a:chOff x="2593212" y="1242173"/>
            <a:chExt cx="478052" cy="571734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56EB8E0-4F2A-1595-A100-7CD1A471D63E}"/>
                </a:ext>
              </a:extLst>
            </p:cNvPr>
            <p:cNvSpPr/>
            <p:nvPr/>
          </p:nvSpPr>
          <p:spPr>
            <a:xfrm>
              <a:off x="2744127" y="1454209"/>
              <a:ext cx="216037" cy="147663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2F5267-94DD-0CD6-112B-9F3504D03191}"/>
                </a:ext>
              </a:extLst>
            </p:cNvPr>
            <p:cNvSpPr/>
            <p:nvPr/>
          </p:nvSpPr>
          <p:spPr>
            <a:xfrm>
              <a:off x="2593212" y="1242173"/>
              <a:ext cx="478052" cy="571734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pic>
        <p:nvPicPr>
          <p:cNvPr id="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BA85B1AC-5FFF-849A-34DF-6D14713C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8F60CD-B41D-266C-522F-41A1986A0A56}"/>
              </a:ext>
            </a:extLst>
          </p:cNvPr>
          <p:cNvSpPr txBox="1"/>
          <p:nvPr/>
        </p:nvSpPr>
        <p:spPr>
          <a:xfrm>
            <a:off x="3823405" y="1730807"/>
            <a:ext cx="2836008" cy="3469393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Annual calibration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600" noProof="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including “as found” and adjustments.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Expedited turnaround times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1x extra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b="1" noProof="0">
                <a:solidFill>
                  <a:schemeClr val="tx2"/>
                </a:solidFill>
                <a:latin typeface="+mj-lt"/>
              </a:rPr>
              <a:t>temperature checkpoint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1x FREE battery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noProof="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included per year.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Accredited calibrations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noProof="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(optional)*.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A656154-C02B-BC1A-4ADA-C1B2CB0A7914}"/>
              </a:ext>
            </a:extLst>
          </p:cNvPr>
          <p:cNvSpPr txBox="1">
            <a:spLocks/>
          </p:cNvSpPr>
          <p:nvPr/>
        </p:nvSpPr>
        <p:spPr bwMode="auto">
          <a:xfrm>
            <a:off x="3823405" y="1104165"/>
            <a:ext cx="2836008" cy="524694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noProof="0">
                <a:solidFill>
                  <a:schemeClr val="accent1"/>
                </a:solidFill>
              </a:rPr>
              <a:t>Calibrations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002F9FE-0BAF-1862-9799-C6407D196456}"/>
              </a:ext>
            </a:extLst>
          </p:cNvPr>
          <p:cNvSpPr txBox="1">
            <a:spLocks/>
          </p:cNvSpPr>
          <p:nvPr/>
        </p:nvSpPr>
        <p:spPr bwMode="auto">
          <a:xfrm>
            <a:off x="7185467" y="1653255"/>
            <a:ext cx="2266960" cy="4439787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2720">
              <a:spcAft>
                <a:spcPts val="600"/>
              </a:spcAft>
            </a:pPr>
            <a:r>
              <a:rPr lang="en-US" sz="1100" b="1" noProof="0">
                <a:latin typeface="+mj-lt"/>
                <a:ea typeface="Ellab Sans"/>
                <a:cs typeface="Ellab Sans"/>
              </a:rPr>
              <a:t>30%</a:t>
            </a:r>
            <a:r>
              <a:rPr lang="en-US" sz="1100" noProof="0">
                <a:latin typeface="+mj-lt"/>
                <a:ea typeface="Ellab Sans"/>
                <a:cs typeface="Ellab Sans"/>
              </a:rPr>
              <a:t> </a:t>
            </a:r>
            <a:r>
              <a:rPr lang="en-US" sz="1100" b="1" noProof="0">
                <a:latin typeface="+mj-lt"/>
                <a:ea typeface="Ellab Sans"/>
                <a:cs typeface="Ellab Sans"/>
              </a:rPr>
              <a:t>discount</a:t>
            </a:r>
            <a:r>
              <a:rPr lang="en-US" sz="1100" noProof="0">
                <a:latin typeface="+mj-lt"/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on data logger batteries.</a:t>
            </a:r>
            <a:endParaRPr lang="en-US" noProof="0">
              <a:latin typeface="Ellab Sans Light"/>
              <a:ea typeface="Ellab Sans Light"/>
              <a:cs typeface="Ellab Sans Light"/>
            </a:endParaRP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10%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b="1" noProof="0">
                <a:ea typeface="Ellab Sans"/>
                <a:cs typeface="Ellab Sans"/>
              </a:rPr>
              <a:t>discount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on courses &amp; Ellab academies with certificate. 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10% discount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on software upgrades with new functionalities**.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 Light"/>
                <a:cs typeface="Ellab Sans Light"/>
              </a:rPr>
              <a:t>5% discount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on accredited calibrations.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1x FREE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domestic shipment per 12-month period***.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2x short training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b="1" noProof="0">
                <a:ea typeface="Ellab Sans"/>
                <a:cs typeface="Ellab Sans"/>
              </a:rPr>
              <a:t>sessions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by sales representatives.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FREE firmware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updates.</a:t>
            </a:r>
          </a:p>
          <a:p>
            <a:pPr marL="179705" indent="-172720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FREE software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updates within version numbers****.</a:t>
            </a:r>
            <a:endParaRPr lang="en-US" sz="1100" noProof="0"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  <a:p>
            <a:pPr marL="6985" indent="0">
              <a:spcAft>
                <a:spcPts val="600"/>
              </a:spcAft>
              <a:buNone/>
            </a:pPr>
            <a:endParaRPr lang="en-US" sz="1200" noProof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677DE5A-0442-35DD-BC96-382295D60600}"/>
              </a:ext>
            </a:extLst>
          </p:cNvPr>
          <p:cNvSpPr txBox="1">
            <a:spLocks/>
          </p:cNvSpPr>
          <p:nvPr/>
        </p:nvSpPr>
        <p:spPr bwMode="auto">
          <a:xfrm>
            <a:off x="7185467" y="1160028"/>
            <a:ext cx="1809376" cy="399203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500" noProof="0"/>
              <a:t>Discounts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FFE76BB-0FDC-654A-874C-9EF0EFF86840}"/>
              </a:ext>
            </a:extLst>
          </p:cNvPr>
          <p:cNvSpPr txBox="1">
            <a:spLocks/>
          </p:cNvSpPr>
          <p:nvPr/>
        </p:nvSpPr>
        <p:spPr bwMode="auto">
          <a:xfrm>
            <a:off x="9753985" y="1131923"/>
            <a:ext cx="2167340" cy="914400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sz="1500" noProof="0"/>
              <a:t>Maintenance &amp; Support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5F45663-5189-DAEC-C89C-BCE3A06B6089}"/>
              </a:ext>
            </a:extLst>
          </p:cNvPr>
          <p:cNvSpPr txBox="1">
            <a:spLocks/>
          </p:cNvSpPr>
          <p:nvPr/>
        </p:nvSpPr>
        <p:spPr bwMode="auto">
          <a:xfrm>
            <a:off x="9753986" y="1775047"/>
            <a:ext cx="1997962" cy="1362214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 noProof="0"/>
              <a:t>Annual inspection</a:t>
            </a:r>
            <a:r>
              <a:rPr lang="en-US" sz="1100" noProof="0"/>
              <a:t>,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clean-up, and seal replacement.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 noProof="0"/>
              <a:t>Direct access</a:t>
            </a:r>
            <a:r>
              <a:rPr lang="en-US" sz="1100" noProof="0"/>
              <a:t>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to software and service specialists. 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27416FF-0730-B406-98EA-2B7D96E8D784}"/>
              </a:ext>
            </a:extLst>
          </p:cNvPr>
          <p:cNvSpPr txBox="1">
            <a:spLocks/>
          </p:cNvSpPr>
          <p:nvPr/>
        </p:nvSpPr>
        <p:spPr bwMode="auto">
          <a:xfrm>
            <a:off x="9771298" y="3637311"/>
            <a:ext cx="1980649" cy="1088291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 noProof="0"/>
              <a:t>Price guarantee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– up to 3 years.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864AFE5-7281-0BAE-FB45-EB091A7D0094}"/>
              </a:ext>
            </a:extLst>
          </p:cNvPr>
          <p:cNvSpPr txBox="1">
            <a:spLocks/>
          </p:cNvSpPr>
          <p:nvPr/>
        </p:nvSpPr>
        <p:spPr bwMode="auto">
          <a:xfrm>
            <a:off x="9771298" y="3226173"/>
            <a:ext cx="2266961" cy="446779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sz="1500" noProof="0"/>
              <a:t>Warranty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2BADBC-9548-84AB-7E0A-44D1363DAFE7}"/>
              </a:ext>
            </a:extLst>
          </p:cNvPr>
          <p:cNvSpPr/>
          <p:nvPr/>
        </p:nvSpPr>
        <p:spPr>
          <a:xfrm>
            <a:off x="7378564" y="3552024"/>
            <a:ext cx="2073863" cy="458678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1D2D4"/>
                </a:gs>
                <a:gs pos="100000">
                  <a:srgbClr val="989AB0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74AEB9-5209-A5D4-D073-00D2AE312D22}"/>
              </a:ext>
            </a:extLst>
          </p:cNvPr>
          <p:cNvSpPr/>
          <p:nvPr/>
        </p:nvSpPr>
        <p:spPr>
          <a:xfrm>
            <a:off x="7378564" y="2865439"/>
            <a:ext cx="1035232" cy="236649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1D2D4"/>
                </a:gs>
                <a:gs pos="100000">
                  <a:srgbClr val="989AB0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AB68EE-F91B-34EE-8020-981016F2F183}"/>
              </a:ext>
            </a:extLst>
          </p:cNvPr>
          <p:cNvSpPr/>
          <p:nvPr/>
        </p:nvSpPr>
        <p:spPr>
          <a:xfrm>
            <a:off x="7378563" y="4535564"/>
            <a:ext cx="2073863" cy="458678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1D2D4"/>
                </a:gs>
                <a:gs pos="100000">
                  <a:srgbClr val="989AB0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C8EB66-31A5-A56C-5663-F0E973F9AB5B}"/>
              </a:ext>
            </a:extLst>
          </p:cNvPr>
          <p:cNvSpPr/>
          <p:nvPr/>
        </p:nvSpPr>
        <p:spPr>
          <a:xfrm>
            <a:off x="9964396" y="3666077"/>
            <a:ext cx="1787551" cy="458678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1D2D4"/>
                </a:gs>
                <a:gs pos="100000">
                  <a:srgbClr val="989AB0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43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F3326-2C96-3C09-824C-9527CBFF8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AF3B58-21C4-F9A9-4803-7E22E53D95E4}"/>
              </a:ext>
            </a:extLst>
          </p:cNvPr>
          <p:cNvSpPr/>
          <p:nvPr/>
        </p:nvSpPr>
        <p:spPr>
          <a:xfrm>
            <a:off x="0" y="1"/>
            <a:ext cx="3305484" cy="5248274"/>
          </a:xfrm>
          <a:prstGeom prst="rect">
            <a:avLst/>
          </a:prstGeom>
          <a:gradFill flip="none" rotWithShape="1">
            <a:gsLst>
              <a:gs pos="0">
                <a:srgbClr val="DEC373"/>
              </a:gs>
              <a:gs pos="58000">
                <a:schemeClr val="bg1">
                  <a:alpha val="0"/>
                </a:schemeClr>
              </a:gs>
            </a:gsLst>
            <a:lin ang="2580000" scaled="0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9CE01E3-D674-ACE0-6D60-3773DF12E79E}"/>
              </a:ext>
            </a:extLst>
          </p:cNvPr>
          <p:cNvSpPr txBox="1">
            <a:spLocks/>
          </p:cNvSpPr>
          <p:nvPr/>
        </p:nvSpPr>
        <p:spPr bwMode="auto">
          <a:xfrm>
            <a:off x="7185467" y="1653255"/>
            <a:ext cx="2266960" cy="4439787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2720">
              <a:spcAft>
                <a:spcPts val="600"/>
              </a:spcAft>
            </a:pPr>
            <a:r>
              <a:rPr lang="en-US" sz="1100" b="1" noProof="0">
                <a:latin typeface="+mj-lt"/>
                <a:ea typeface="Ellab Sans"/>
                <a:cs typeface="Ellab Sans"/>
              </a:rPr>
              <a:t>30%</a:t>
            </a:r>
            <a:r>
              <a:rPr lang="en-US" sz="1100" noProof="0">
                <a:latin typeface="+mj-lt"/>
                <a:ea typeface="Ellab Sans"/>
                <a:cs typeface="Ellab Sans"/>
              </a:rPr>
              <a:t> </a:t>
            </a:r>
            <a:r>
              <a:rPr lang="en-US" sz="1100" b="1" noProof="0">
                <a:latin typeface="+mj-lt"/>
                <a:ea typeface="Ellab Sans"/>
                <a:cs typeface="Ellab Sans"/>
              </a:rPr>
              <a:t>discount</a:t>
            </a:r>
            <a:r>
              <a:rPr lang="en-US" sz="1100" noProof="0">
                <a:latin typeface="+mj-lt"/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on data logger batteries.</a:t>
            </a:r>
            <a:endParaRPr lang="en-US" noProof="0">
              <a:latin typeface="Ellab Sans Light"/>
              <a:ea typeface="Ellab Sans Light"/>
              <a:cs typeface="Ellab Sans Light"/>
            </a:endParaRP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10%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b="1" noProof="0">
                <a:ea typeface="Ellab Sans"/>
                <a:cs typeface="Ellab Sans"/>
              </a:rPr>
              <a:t>discount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on courses &amp; Ellab academies with certificate. 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10% discount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on software upgrades with new functionalities**.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 Light"/>
                <a:cs typeface="Ellab Sans Light"/>
              </a:rPr>
              <a:t>5% discount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on accredited calibrations.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1x FREE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domestic shipment per 12-month period***.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2x short training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b="1" noProof="0">
                <a:ea typeface="Ellab Sans"/>
                <a:cs typeface="Ellab Sans"/>
              </a:rPr>
              <a:t>sessions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by sales representatives.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FREE firmware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updates.</a:t>
            </a:r>
          </a:p>
          <a:p>
            <a:pPr marL="179705" indent="-172720">
              <a:spcAft>
                <a:spcPts val="600"/>
              </a:spcAft>
            </a:pPr>
            <a:r>
              <a:rPr lang="en-US" sz="1100" b="1" noProof="0">
                <a:ea typeface="Ellab Sans"/>
                <a:cs typeface="Ellab Sans"/>
              </a:rPr>
              <a:t>FREE software</a:t>
            </a:r>
            <a:r>
              <a:rPr lang="en-US" sz="1100" noProof="0">
                <a:ea typeface="Ellab Sans"/>
                <a:cs typeface="Ellab Sans"/>
              </a:rPr>
              <a:t> </a:t>
            </a:r>
            <a:r>
              <a:rPr lang="en-US" sz="1100" noProof="0">
                <a:latin typeface="Ellab Sans Light"/>
                <a:ea typeface="Ellab Sans Light"/>
                <a:cs typeface="Ellab Sans Light"/>
              </a:rPr>
              <a:t>updates within version numbers****.</a:t>
            </a:r>
            <a:endParaRPr lang="en-US" sz="1100" noProof="0"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  <a:p>
            <a:pPr marL="6985" indent="0">
              <a:spcAft>
                <a:spcPts val="600"/>
              </a:spcAft>
              <a:buNone/>
            </a:pPr>
            <a:endParaRPr lang="en-US" sz="1200" noProof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FB6DEC0-6AB1-9415-DDFA-626377949F77}"/>
              </a:ext>
            </a:extLst>
          </p:cNvPr>
          <p:cNvSpPr>
            <a:spLocks/>
          </p:cNvSpPr>
          <p:nvPr/>
        </p:nvSpPr>
        <p:spPr>
          <a:xfrm>
            <a:off x="2382454" y="0"/>
            <a:ext cx="921145" cy="2412739"/>
          </a:xfrm>
          <a:custGeom>
            <a:avLst/>
            <a:gdLst>
              <a:gd name="csX0" fmla="*/ 0 w 914400"/>
              <a:gd name="csY0" fmla="*/ 0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0" fmla="*/ 0 w 914400"/>
              <a:gd name="csY0" fmla="*/ 185171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4" fmla="*/ 0 w 914400"/>
              <a:gd name="csY4" fmla="*/ 185171 h 2411776"/>
              <a:gd name="csX0" fmla="*/ 0 w 914400"/>
              <a:gd name="csY0" fmla="*/ 6613 h 2233218"/>
              <a:gd name="csX1" fmla="*/ 914400 w 914400"/>
              <a:gd name="csY1" fmla="*/ 0 h 2233218"/>
              <a:gd name="csX2" fmla="*/ 914400 w 914400"/>
              <a:gd name="csY2" fmla="*/ 1641203 h 2233218"/>
              <a:gd name="csX3" fmla="*/ 0 w 914400"/>
              <a:gd name="csY3" fmla="*/ 2233218 h 2233218"/>
              <a:gd name="csX4" fmla="*/ 0 w 914400"/>
              <a:gd name="csY4" fmla="*/ 6613 h 2233218"/>
              <a:gd name="csX0" fmla="*/ 0 w 914400"/>
              <a:gd name="csY0" fmla="*/ 0 h 2385619"/>
              <a:gd name="csX1" fmla="*/ 914400 w 914400"/>
              <a:gd name="csY1" fmla="*/ 152401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85619"/>
              <a:gd name="csX1" fmla="*/ 914400 w 914400"/>
              <a:gd name="csY1" fmla="*/ 13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95074"/>
              <a:gd name="csX1" fmla="*/ 914400 w 914400"/>
              <a:gd name="csY1" fmla="*/ 9468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  <a:gd name="csX0" fmla="*/ 0 w 914400"/>
              <a:gd name="csY0" fmla="*/ 0 h 2395074"/>
              <a:gd name="csX1" fmla="*/ 914400 w 914400"/>
              <a:gd name="csY1" fmla="*/ 13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2395074">
                <a:moveTo>
                  <a:pt x="0" y="0"/>
                </a:moveTo>
                <a:lnTo>
                  <a:pt x="914400" y="13"/>
                </a:lnTo>
                <a:lnTo>
                  <a:pt x="914400" y="1803059"/>
                </a:lnTo>
                <a:lnTo>
                  <a:pt x="0" y="23950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6D1A">
                  <a:lumMod val="45000"/>
                  <a:lumOff val="55000"/>
                </a:srgbClr>
              </a:gs>
              <a:gs pos="83000">
                <a:srgbClr val="8A6D1A"/>
              </a:gs>
            </a:gsLst>
            <a:path path="circle">
              <a:fillToRect r="100000" b="100000"/>
            </a:path>
          </a:gradFill>
          <a:ln w="12700" cap="sq" cmpd="sng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53602"/>
                      <a:gd name="csY0" fmla="*/ 7619 h 2573188"/>
                      <a:gd name="csX1" fmla="*/ 516265 w 1053602"/>
                      <a:gd name="csY1" fmla="*/ 3886 h 2573188"/>
                      <a:gd name="csX2" fmla="*/ 1053602 w 1053602"/>
                      <a:gd name="csY2" fmla="*/ 0 h 2573188"/>
                      <a:gd name="csX3" fmla="*/ 1053602 w 1053602"/>
                      <a:gd name="csY3" fmla="*/ 668170 h 2573188"/>
                      <a:gd name="csX4" fmla="*/ 1053602 w 1053602"/>
                      <a:gd name="csY4" fmla="*/ 1298520 h 2573188"/>
                      <a:gd name="csX5" fmla="*/ 1053602 w 1053602"/>
                      <a:gd name="csY5" fmla="*/ 1891048 h 2573188"/>
                      <a:gd name="csX6" fmla="*/ 547873 w 1053602"/>
                      <a:gd name="csY6" fmla="*/ 2218475 h 2573188"/>
                      <a:gd name="csX7" fmla="*/ 0 w 1053602"/>
                      <a:gd name="csY7" fmla="*/ 2573188 h 2573188"/>
                      <a:gd name="csX8" fmla="*/ 0 w 1053602"/>
                      <a:gd name="csY8" fmla="*/ 1880484 h 2573188"/>
                      <a:gd name="csX9" fmla="*/ 0 w 1053602"/>
                      <a:gd name="csY9" fmla="*/ 1187781 h 2573188"/>
                      <a:gd name="csX10" fmla="*/ 0 w 1053602"/>
                      <a:gd name="csY10" fmla="*/ 572044 h 2573188"/>
                      <a:gd name="csX11" fmla="*/ 0 w 1053602"/>
                      <a:gd name="csY11" fmla="*/ 7619 h 257318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1053602" h="2573188" extrusionOk="0">
                        <a:moveTo>
                          <a:pt x="0" y="7619"/>
                        </a:moveTo>
                        <a:cubicBezTo>
                          <a:pt x="256963" y="21010"/>
                          <a:pt x="370456" y="16062"/>
                          <a:pt x="516265" y="3886"/>
                        </a:cubicBezTo>
                        <a:cubicBezTo>
                          <a:pt x="662074" y="-8290"/>
                          <a:pt x="897008" y="-8908"/>
                          <a:pt x="1053602" y="0"/>
                        </a:cubicBezTo>
                        <a:cubicBezTo>
                          <a:pt x="1031543" y="197562"/>
                          <a:pt x="1034072" y="386593"/>
                          <a:pt x="1053602" y="668170"/>
                        </a:cubicBezTo>
                        <a:cubicBezTo>
                          <a:pt x="1073133" y="949747"/>
                          <a:pt x="1063705" y="1140977"/>
                          <a:pt x="1053602" y="1298520"/>
                        </a:cubicBezTo>
                        <a:cubicBezTo>
                          <a:pt x="1043500" y="1456063"/>
                          <a:pt x="1052593" y="1617512"/>
                          <a:pt x="1053602" y="1891048"/>
                        </a:cubicBezTo>
                        <a:cubicBezTo>
                          <a:pt x="819290" y="2023070"/>
                          <a:pt x="749745" y="2085411"/>
                          <a:pt x="547873" y="2218475"/>
                        </a:cubicBezTo>
                        <a:cubicBezTo>
                          <a:pt x="346001" y="2351539"/>
                          <a:pt x="204079" y="2426856"/>
                          <a:pt x="0" y="2573188"/>
                        </a:cubicBezTo>
                        <a:cubicBezTo>
                          <a:pt x="-16832" y="2260558"/>
                          <a:pt x="5157" y="2189292"/>
                          <a:pt x="0" y="1880484"/>
                        </a:cubicBezTo>
                        <a:cubicBezTo>
                          <a:pt x="-5157" y="1571676"/>
                          <a:pt x="12786" y="1513602"/>
                          <a:pt x="0" y="1187781"/>
                        </a:cubicBezTo>
                        <a:cubicBezTo>
                          <a:pt x="-12786" y="861960"/>
                          <a:pt x="4517" y="848298"/>
                          <a:pt x="0" y="572044"/>
                        </a:cubicBezTo>
                        <a:cubicBezTo>
                          <a:pt x="-4517" y="295790"/>
                          <a:pt x="14972" y="248502"/>
                          <a:pt x="0" y="76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13" name="Graphic 12" descr="Shield outline">
            <a:extLst>
              <a:ext uri="{FF2B5EF4-FFF2-40B4-BE49-F238E27FC236}">
                <a16:creationId xmlns:a16="http://schemas.microsoft.com/office/drawing/2014/main" id="{9EF8165E-EE51-B44B-5C61-6676C94E45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3238" y="488323"/>
            <a:ext cx="914400" cy="914400"/>
          </a:xfrm>
          <a:prstGeom prst="rect">
            <a:avLst/>
          </a:prstGeom>
        </p:spPr>
      </p:pic>
      <p:pic>
        <p:nvPicPr>
          <p:cNvPr id="10" name="Graphic 9" descr="Shield outline">
            <a:extLst>
              <a:ext uri="{FF2B5EF4-FFF2-40B4-BE49-F238E27FC236}">
                <a16:creationId xmlns:a16="http://schemas.microsoft.com/office/drawing/2014/main" id="{32F59F09-F9EA-5023-3376-E64DCA61BF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2633" y="488323"/>
            <a:ext cx="914400" cy="914400"/>
          </a:xfrm>
          <a:prstGeom prst="rect">
            <a:avLst/>
          </a:prstGeom>
        </p:spPr>
      </p:pic>
      <p:pic>
        <p:nvPicPr>
          <p:cNvPr id="15" name="Graphic 14" descr="Shield outline">
            <a:extLst>
              <a:ext uri="{FF2B5EF4-FFF2-40B4-BE49-F238E27FC236}">
                <a16:creationId xmlns:a16="http://schemas.microsoft.com/office/drawing/2014/main" id="{1332414E-C476-E790-70E1-875BB062DB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8747" y="483887"/>
            <a:ext cx="914400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F49DC0-C1CD-CDD6-7EF8-5C55FE1C02A8}"/>
              </a:ext>
            </a:extLst>
          </p:cNvPr>
          <p:cNvSpPr txBox="1">
            <a:spLocks/>
          </p:cNvSpPr>
          <p:nvPr/>
        </p:nvSpPr>
        <p:spPr bwMode="auto">
          <a:xfrm>
            <a:off x="440052" y="1847133"/>
            <a:ext cx="19424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400" spc="-150" noProof="0">
                <a:ea typeface="Ellab Sans Light" panose="02000403000000020004" pitchFamily="2" charset="0"/>
                <a:cs typeface="Ellab Sans Light" panose="02000403000000020004" pitchFamily="2" charset="0"/>
              </a:rPr>
              <a:t>Gold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41AF620-A878-BBCA-8DF0-0E6875EA91B8}"/>
              </a:ext>
            </a:extLst>
          </p:cNvPr>
          <p:cNvSpPr txBox="1">
            <a:spLocks/>
          </p:cNvSpPr>
          <p:nvPr/>
        </p:nvSpPr>
        <p:spPr bwMode="auto">
          <a:xfrm>
            <a:off x="440052" y="2675876"/>
            <a:ext cx="2622244" cy="7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spc="-60" noProof="0">
                <a:solidFill>
                  <a:schemeClr val="tx2"/>
                </a:solidFill>
              </a:rPr>
              <a:t>All-inclusive Assurance of Your Products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01D05-3960-CD44-4EB2-F787475E53E7}"/>
              </a:ext>
            </a:extLst>
          </p:cNvPr>
          <p:cNvSpPr txBox="1"/>
          <p:nvPr/>
        </p:nvSpPr>
        <p:spPr>
          <a:xfrm>
            <a:off x="3823405" y="1730807"/>
            <a:ext cx="2836008" cy="3469393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Annual calibration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600" noProof="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including “as found” and adjustments.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Expedited turnaround times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1x extra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b="1" noProof="0">
                <a:solidFill>
                  <a:schemeClr val="tx2"/>
                </a:solidFill>
                <a:latin typeface="+mj-lt"/>
              </a:rPr>
              <a:t>temperature checkpoint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1x FREE battery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noProof="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included per year.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 noProof="0">
                <a:solidFill>
                  <a:schemeClr val="tx2"/>
                </a:solidFill>
                <a:latin typeface="+mj-lt"/>
              </a:rPr>
              <a:t>Accredited calibrations</a:t>
            </a:r>
            <a:r>
              <a:rPr lang="en-US" sz="1600" noProof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noProof="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(optional)*.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5D2B812-8CA4-DE4D-5D8B-6B06837A5A6E}"/>
              </a:ext>
            </a:extLst>
          </p:cNvPr>
          <p:cNvSpPr txBox="1">
            <a:spLocks/>
          </p:cNvSpPr>
          <p:nvPr/>
        </p:nvSpPr>
        <p:spPr bwMode="auto">
          <a:xfrm>
            <a:off x="7185467" y="1160028"/>
            <a:ext cx="2836008" cy="399203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500" noProof="0"/>
              <a:t>Discounts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82222D3-B56D-F000-4DCD-B641CE7E264F}"/>
              </a:ext>
            </a:extLst>
          </p:cNvPr>
          <p:cNvSpPr txBox="1">
            <a:spLocks/>
          </p:cNvSpPr>
          <p:nvPr/>
        </p:nvSpPr>
        <p:spPr bwMode="auto">
          <a:xfrm>
            <a:off x="9753985" y="1131923"/>
            <a:ext cx="2167340" cy="914400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sz="1500" noProof="0"/>
              <a:t>Maintenance &amp; Support</a:t>
            </a:r>
          </a:p>
        </p:txBody>
      </p:sp>
      <p:grpSp>
        <p:nvGrpSpPr>
          <p:cNvPr id="36" name="Graphic 19" descr="Shield Tick outline">
            <a:extLst>
              <a:ext uri="{FF2B5EF4-FFF2-40B4-BE49-F238E27FC236}">
                <a16:creationId xmlns:a16="http://schemas.microsoft.com/office/drawing/2014/main" id="{174518B1-C701-204B-4AEA-BAF0EA3E1C06}"/>
              </a:ext>
            </a:extLst>
          </p:cNvPr>
          <p:cNvGrpSpPr/>
          <p:nvPr/>
        </p:nvGrpSpPr>
        <p:grpSpPr>
          <a:xfrm>
            <a:off x="2605306" y="1154476"/>
            <a:ext cx="478052" cy="571734"/>
            <a:chOff x="2593212" y="1242173"/>
            <a:chExt cx="478052" cy="571734"/>
          </a:xfrm>
          <a:solidFill>
            <a:srgbClr val="F9F0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E599A10-19FB-DB24-CA14-C50673BDFA01}"/>
                </a:ext>
              </a:extLst>
            </p:cNvPr>
            <p:cNvSpPr/>
            <p:nvPr/>
          </p:nvSpPr>
          <p:spPr>
            <a:xfrm>
              <a:off x="2744127" y="1454209"/>
              <a:ext cx="216037" cy="147663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grpFill/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4064AFE-3AE0-1F0A-0A82-8CEA78405F76}"/>
                </a:ext>
              </a:extLst>
            </p:cNvPr>
            <p:cNvSpPr/>
            <p:nvPr/>
          </p:nvSpPr>
          <p:spPr>
            <a:xfrm>
              <a:off x="2593212" y="1242173"/>
              <a:ext cx="478052" cy="571734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grpFill/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endParaRPr lang="en-US" noProof="0"/>
            </a:p>
          </p:txBody>
        </p:sp>
      </p:grp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52470358-094F-2E7E-0A5D-42FA800BE0C2}"/>
              </a:ext>
            </a:extLst>
          </p:cNvPr>
          <p:cNvSpPr txBox="1">
            <a:spLocks/>
          </p:cNvSpPr>
          <p:nvPr/>
        </p:nvSpPr>
        <p:spPr bwMode="auto">
          <a:xfrm>
            <a:off x="3823405" y="1104165"/>
            <a:ext cx="2836008" cy="524694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noProof="0">
                <a:solidFill>
                  <a:schemeClr val="accent1"/>
                </a:solidFill>
              </a:rPr>
              <a:t>Calibrations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288F322A-C8A5-8895-5724-62801186CBE0}"/>
              </a:ext>
            </a:extLst>
          </p:cNvPr>
          <p:cNvSpPr txBox="1">
            <a:spLocks/>
          </p:cNvSpPr>
          <p:nvPr/>
        </p:nvSpPr>
        <p:spPr bwMode="auto">
          <a:xfrm>
            <a:off x="9753986" y="1775047"/>
            <a:ext cx="1997962" cy="1362214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 noProof="0"/>
              <a:t>Annual inspection</a:t>
            </a:r>
            <a:r>
              <a:rPr lang="en-US" sz="1100" noProof="0"/>
              <a:t>,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clean-up, and seal replacement.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 noProof="0"/>
              <a:t>Direct access</a:t>
            </a:r>
            <a:r>
              <a:rPr lang="en-US" sz="1100" noProof="0"/>
              <a:t>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to software and service specialists.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7A5AE8-C9BE-5D9B-3311-42D9D6381C42}"/>
              </a:ext>
            </a:extLst>
          </p:cNvPr>
          <p:cNvSpPr txBox="1">
            <a:spLocks/>
          </p:cNvSpPr>
          <p:nvPr/>
        </p:nvSpPr>
        <p:spPr bwMode="auto">
          <a:xfrm>
            <a:off x="837062" y="4922785"/>
            <a:ext cx="1662299" cy="41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60" noProof="0">
                <a:solidFill>
                  <a:schemeClr val="accent5"/>
                </a:solidFill>
              </a:rPr>
              <a:t>Extended Product Warranty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241C4DA6-9B29-A0D6-14E4-8A4B2AB98D89}"/>
              </a:ext>
            </a:extLst>
          </p:cNvPr>
          <p:cNvSpPr txBox="1">
            <a:spLocks/>
          </p:cNvSpPr>
          <p:nvPr/>
        </p:nvSpPr>
        <p:spPr bwMode="auto">
          <a:xfrm>
            <a:off x="9771298" y="3637311"/>
            <a:ext cx="1980649" cy="1088291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 noProof="0"/>
              <a:t>Price guarantee </a:t>
            </a:r>
            <a:r>
              <a:rPr lang="en-US" sz="1100" noProof="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– up to 3 years.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 noProof="0"/>
              <a:t>Extended product warranty – </a:t>
            </a:r>
            <a:r>
              <a:rPr lang="en-US" sz="1100" noProof="0"/>
              <a:t>express replacement*****</a:t>
            </a:r>
            <a:endParaRPr lang="en-US" sz="1100" noProof="0"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467C308-7CA8-6022-5371-E8E5BE024C62}"/>
              </a:ext>
            </a:extLst>
          </p:cNvPr>
          <p:cNvSpPr txBox="1">
            <a:spLocks/>
          </p:cNvSpPr>
          <p:nvPr/>
        </p:nvSpPr>
        <p:spPr bwMode="auto">
          <a:xfrm>
            <a:off x="9771298" y="3226173"/>
            <a:ext cx="2266961" cy="446779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US" sz="1500" noProof="0"/>
              <a:t>Warranty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4FED855-40B0-5D07-BE00-263FA64F1016}"/>
              </a:ext>
            </a:extLst>
          </p:cNvPr>
          <p:cNvGrpSpPr/>
          <p:nvPr/>
        </p:nvGrpSpPr>
        <p:grpSpPr>
          <a:xfrm>
            <a:off x="434743" y="4861913"/>
            <a:ext cx="316763" cy="482587"/>
            <a:chOff x="346632" y="4441838"/>
            <a:chExt cx="316763" cy="482587"/>
          </a:xfrm>
        </p:grpSpPr>
        <p:sp>
          <p:nvSpPr>
            <p:cNvPr id="39" name="Arrow: Chevron 16">
              <a:extLst>
                <a:ext uri="{FF2B5EF4-FFF2-40B4-BE49-F238E27FC236}">
                  <a16:creationId xmlns:a16="http://schemas.microsoft.com/office/drawing/2014/main" id="{C1C876F8-E62F-CB33-CA63-A6E16F1F0155}"/>
                </a:ext>
              </a:extLst>
            </p:cNvPr>
            <p:cNvSpPr/>
            <p:nvPr/>
          </p:nvSpPr>
          <p:spPr>
            <a:xfrm rot="16200000">
              <a:off x="403289" y="4734968"/>
              <a:ext cx="203448" cy="175466"/>
            </a:xfrm>
            <a:custGeom>
              <a:avLst/>
              <a:gdLst>
                <a:gd name="csX0" fmla="*/ 0 w 258802"/>
                <a:gd name="csY0" fmla="*/ 0 h 184613"/>
                <a:gd name="csX1" fmla="*/ 215894 w 258802"/>
                <a:gd name="csY1" fmla="*/ 0 h 184613"/>
                <a:gd name="csX2" fmla="*/ 258802 w 258802"/>
                <a:gd name="csY2" fmla="*/ 92307 h 184613"/>
                <a:gd name="csX3" fmla="*/ 215894 w 258802"/>
                <a:gd name="csY3" fmla="*/ 184613 h 184613"/>
                <a:gd name="csX4" fmla="*/ 0 w 258802"/>
                <a:gd name="csY4" fmla="*/ 184613 h 184613"/>
                <a:gd name="csX5" fmla="*/ 42908 w 258802"/>
                <a:gd name="csY5" fmla="*/ 92307 h 184613"/>
                <a:gd name="csX6" fmla="*/ 0 w 258802"/>
                <a:gd name="csY6" fmla="*/ 0 h 184613"/>
                <a:gd name="csX0" fmla="*/ 0 w 215894"/>
                <a:gd name="csY0" fmla="*/ 0 h 184613"/>
                <a:gd name="csX1" fmla="*/ 215894 w 215894"/>
                <a:gd name="csY1" fmla="*/ 0 h 184613"/>
                <a:gd name="csX2" fmla="*/ 215894 w 215894"/>
                <a:gd name="csY2" fmla="*/ 184613 h 184613"/>
                <a:gd name="csX3" fmla="*/ 0 w 215894"/>
                <a:gd name="csY3" fmla="*/ 184613 h 184613"/>
                <a:gd name="csX4" fmla="*/ 42908 w 215894"/>
                <a:gd name="csY4" fmla="*/ 92307 h 184613"/>
                <a:gd name="csX5" fmla="*/ 0 w 215894"/>
                <a:gd name="csY5" fmla="*/ 0 h 184613"/>
                <a:gd name="csX0" fmla="*/ 215894 w 307334"/>
                <a:gd name="csY0" fmla="*/ 184613 h 276053"/>
                <a:gd name="csX1" fmla="*/ 0 w 307334"/>
                <a:gd name="csY1" fmla="*/ 184613 h 276053"/>
                <a:gd name="csX2" fmla="*/ 42908 w 307334"/>
                <a:gd name="csY2" fmla="*/ 92307 h 276053"/>
                <a:gd name="csX3" fmla="*/ 0 w 307334"/>
                <a:gd name="csY3" fmla="*/ 0 h 276053"/>
                <a:gd name="csX4" fmla="*/ 215894 w 307334"/>
                <a:gd name="csY4" fmla="*/ 0 h 276053"/>
                <a:gd name="csX5" fmla="*/ 307334 w 307334"/>
                <a:gd name="csY5" fmla="*/ 276053 h 276053"/>
                <a:gd name="csX0" fmla="*/ 215894 w 215894"/>
                <a:gd name="csY0" fmla="*/ 184613 h 184613"/>
                <a:gd name="csX1" fmla="*/ 0 w 215894"/>
                <a:gd name="csY1" fmla="*/ 184613 h 184613"/>
                <a:gd name="csX2" fmla="*/ 42908 w 215894"/>
                <a:gd name="csY2" fmla="*/ 92307 h 184613"/>
                <a:gd name="csX3" fmla="*/ 0 w 215894"/>
                <a:gd name="csY3" fmla="*/ 0 h 184613"/>
                <a:gd name="csX4" fmla="*/ 215894 w 215894"/>
                <a:gd name="csY4" fmla="*/ 0 h 1846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5894" h="184613">
                  <a:moveTo>
                    <a:pt x="215894" y="184613"/>
                  </a:moveTo>
                  <a:lnTo>
                    <a:pt x="0" y="184613"/>
                  </a:lnTo>
                  <a:lnTo>
                    <a:pt x="42908" y="92307"/>
                  </a:lnTo>
                  <a:lnTo>
                    <a:pt x="0" y="0"/>
                  </a:lnTo>
                  <a:lnTo>
                    <a:pt x="215894" y="0"/>
                  </a:lnTo>
                </a:path>
              </a:pathLst>
            </a:custGeom>
            <a:noFill/>
            <a:ln w="19050" cap="rnd">
              <a:solidFill>
                <a:schemeClr val="accent5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01A5A9-96F3-CC91-C02F-CC7B54E4BA04}"/>
                </a:ext>
              </a:extLst>
            </p:cNvPr>
            <p:cNvSpPr/>
            <p:nvPr/>
          </p:nvSpPr>
          <p:spPr>
            <a:xfrm>
              <a:off x="408521" y="4503727"/>
              <a:ext cx="192985" cy="192985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49" name="Star: 12 Points 48">
              <a:extLst>
                <a:ext uri="{FF2B5EF4-FFF2-40B4-BE49-F238E27FC236}">
                  <a16:creationId xmlns:a16="http://schemas.microsoft.com/office/drawing/2014/main" id="{DB946137-280E-DB8C-D611-5C3F1F5BEF22}"/>
                </a:ext>
              </a:extLst>
            </p:cNvPr>
            <p:cNvSpPr/>
            <p:nvPr/>
          </p:nvSpPr>
          <p:spPr>
            <a:xfrm>
              <a:off x="346632" y="4441838"/>
              <a:ext cx="316763" cy="316763"/>
            </a:xfrm>
            <a:prstGeom prst="star12">
              <a:avLst>
                <a:gd name="adj" fmla="val 42498"/>
              </a:avLst>
            </a:prstGeom>
            <a:noFill/>
            <a:ln w="19050" cap="rnd">
              <a:solidFill>
                <a:schemeClr val="accent5"/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316763"/>
                        <a:gd name="csY0" fmla="*/ 158382 h 316763"/>
                        <a:gd name="csX1" fmla="*/ 37551 w 316763"/>
                        <a:gd name="csY1" fmla="*/ 126005 h 316763"/>
                        <a:gd name="csX2" fmla="*/ 21219 w 316763"/>
                        <a:gd name="csY2" fmla="*/ 79191 h 316763"/>
                        <a:gd name="csX3" fmla="*/ 69927 w 316763"/>
                        <a:gd name="csY3" fmla="*/ 69927 h 316763"/>
                        <a:gd name="csX4" fmla="*/ 79191 w 316763"/>
                        <a:gd name="csY4" fmla="*/ 21219 h 316763"/>
                        <a:gd name="csX5" fmla="*/ 126005 w 316763"/>
                        <a:gd name="csY5" fmla="*/ 37551 h 316763"/>
                        <a:gd name="csX6" fmla="*/ 158382 w 316763"/>
                        <a:gd name="csY6" fmla="*/ 0 h 316763"/>
                        <a:gd name="csX7" fmla="*/ 190758 w 316763"/>
                        <a:gd name="csY7" fmla="*/ 37551 h 316763"/>
                        <a:gd name="csX8" fmla="*/ 237572 w 316763"/>
                        <a:gd name="csY8" fmla="*/ 21219 h 316763"/>
                        <a:gd name="csX9" fmla="*/ 246836 w 316763"/>
                        <a:gd name="csY9" fmla="*/ 69927 h 316763"/>
                        <a:gd name="csX10" fmla="*/ 295544 w 316763"/>
                        <a:gd name="csY10" fmla="*/ 79191 h 316763"/>
                        <a:gd name="csX11" fmla="*/ 279212 w 316763"/>
                        <a:gd name="csY11" fmla="*/ 126005 h 316763"/>
                        <a:gd name="csX12" fmla="*/ 316763 w 316763"/>
                        <a:gd name="csY12" fmla="*/ 158382 h 316763"/>
                        <a:gd name="csX13" fmla="*/ 279212 w 316763"/>
                        <a:gd name="csY13" fmla="*/ 190758 h 316763"/>
                        <a:gd name="csX14" fmla="*/ 295544 w 316763"/>
                        <a:gd name="csY14" fmla="*/ 237572 h 316763"/>
                        <a:gd name="csX15" fmla="*/ 246836 w 316763"/>
                        <a:gd name="csY15" fmla="*/ 246836 h 316763"/>
                        <a:gd name="csX16" fmla="*/ 237572 w 316763"/>
                        <a:gd name="csY16" fmla="*/ 295544 h 316763"/>
                        <a:gd name="csX17" fmla="*/ 190758 w 316763"/>
                        <a:gd name="csY17" fmla="*/ 279212 h 316763"/>
                        <a:gd name="csX18" fmla="*/ 158382 w 316763"/>
                        <a:gd name="csY18" fmla="*/ 316763 h 316763"/>
                        <a:gd name="csX19" fmla="*/ 126005 w 316763"/>
                        <a:gd name="csY19" fmla="*/ 279212 h 316763"/>
                        <a:gd name="csX20" fmla="*/ 79191 w 316763"/>
                        <a:gd name="csY20" fmla="*/ 295544 h 316763"/>
                        <a:gd name="csX21" fmla="*/ 69927 w 316763"/>
                        <a:gd name="csY21" fmla="*/ 246836 h 316763"/>
                        <a:gd name="csX22" fmla="*/ 21219 w 316763"/>
                        <a:gd name="csY22" fmla="*/ 237572 h 316763"/>
                        <a:gd name="csX23" fmla="*/ 37551 w 316763"/>
                        <a:gd name="csY23" fmla="*/ 190758 h 316763"/>
                        <a:gd name="csX24" fmla="*/ 0 w 316763"/>
                        <a:gd name="csY24" fmla="*/ 158382 h 31676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  <a:cxn ang="0">
                          <a:pos x="csX23" y="csY23"/>
                        </a:cxn>
                        <a:cxn ang="0">
                          <a:pos x="csX24" y="csY24"/>
                        </a:cxn>
                      </a:cxnLst>
                      <a:rect l="l" t="t" r="r" b="b"/>
                      <a:pathLst>
                        <a:path w="316763" h="316763" extrusionOk="0">
                          <a:moveTo>
                            <a:pt x="0" y="158382"/>
                          </a:moveTo>
                          <a:cubicBezTo>
                            <a:pt x="12916" y="150454"/>
                            <a:pt x="24523" y="135657"/>
                            <a:pt x="37551" y="126005"/>
                          </a:cubicBezTo>
                          <a:cubicBezTo>
                            <a:pt x="33141" y="111389"/>
                            <a:pt x="27670" y="95305"/>
                            <a:pt x="21219" y="79191"/>
                          </a:cubicBezTo>
                          <a:cubicBezTo>
                            <a:pt x="33025" y="75595"/>
                            <a:pt x="54387" y="71051"/>
                            <a:pt x="69927" y="69927"/>
                          </a:cubicBezTo>
                          <a:cubicBezTo>
                            <a:pt x="75513" y="50340"/>
                            <a:pt x="74104" y="40959"/>
                            <a:pt x="79191" y="21219"/>
                          </a:cubicBezTo>
                          <a:cubicBezTo>
                            <a:pt x="94942" y="27248"/>
                            <a:pt x="115585" y="34418"/>
                            <a:pt x="126005" y="37551"/>
                          </a:cubicBezTo>
                          <a:cubicBezTo>
                            <a:pt x="133483" y="30408"/>
                            <a:pt x="145168" y="17512"/>
                            <a:pt x="158382" y="0"/>
                          </a:cubicBezTo>
                          <a:cubicBezTo>
                            <a:pt x="166265" y="6770"/>
                            <a:pt x="179143" y="27385"/>
                            <a:pt x="190758" y="37551"/>
                          </a:cubicBezTo>
                          <a:cubicBezTo>
                            <a:pt x="207234" y="32799"/>
                            <a:pt x="215439" y="29723"/>
                            <a:pt x="237572" y="21219"/>
                          </a:cubicBezTo>
                          <a:cubicBezTo>
                            <a:pt x="241226" y="43572"/>
                            <a:pt x="244938" y="50900"/>
                            <a:pt x="246836" y="69927"/>
                          </a:cubicBezTo>
                          <a:cubicBezTo>
                            <a:pt x="266972" y="73191"/>
                            <a:pt x="278780" y="78128"/>
                            <a:pt x="295544" y="79191"/>
                          </a:cubicBezTo>
                          <a:cubicBezTo>
                            <a:pt x="290597" y="90647"/>
                            <a:pt x="284088" y="111686"/>
                            <a:pt x="279212" y="126005"/>
                          </a:cubicBezTo>
                          <a:cubicBezTo>
                            <a:pt x="293689" y="141470"/>
                            <a:pt x="309353" y="149112"/>
                            <a:pt x="316763" y="158382"/>
                          </a:cubicBezTo>
                          <a:cubicBezTo>
                            <a:pt x="298451" y="174353"/>
                            <a:pt x="298989" y="176048"/>
                            <a:pt x="279212" y="190758"/>
                          </a:cubicBezTo>
                          <a:cubicBezTo>
                            <a:pt x="285898" y="205692"/>
                            <a:pt x="290442" y="219589"/>
                            <a:pt x="295544" y="237572"/>
                          </a:cubicBezTo>
                          <a:cubicBezTo>
                            <a:pt x="283606" y="240494"/>
                            <a:pt x="260879" y="244011"/>
                            <a:pt x="246836" y="246836"/>
                          </a:cubicBezTo>
                          <a:cubicBezTo>
                            <a:pt x="246304" y="257243"/>
                            <a:pt x="240691" y="284038"/>
                            <a:pt x="237572" y="295544"/>
                          </a:cubicBezTo>
                          <a:cubicBezTo>
                            <a:pt x="223963" y="291081"/>
                            <a:pt x="201131" y="281024"/>
                            <a:pt x="190758" y="279212"/>
                          </a:cubicBezTo>
                          <a:cubicBezTo>
                            <a:pt x="175780" y="294892"/>
                            <a:pt x="171363" y="303236"/>
                            <a:pt x="158382" y="316763"/>
                          </a:cubicBezTo>
                          <a:cubicBezTo>
                            <a:pt x="144976" y="297799"/>
                            <a:pt x="143900" y="296254"/>
                            <a:pt x="126005" y="279212"/>
                          </a:cubicBezTo>
                          <a:cubicBezTo>
                            <a:pt x="114039" y="284088"/>
                            <a:pt x="95523" y="288475"/>
                            <a:pt x="79191" y="295544"/>
                          </a:cubicBezTo>
                          <a:cubicBezTo>
                            <a:pt x="74987" y="278339"/>
                            <a:pt x="73939" y="261795"/>
                            <a:pt x="69927" y="246836"/>
                          </a:cubicBezTo>
                          <a:cubicBezTo>
                            <a:pt x="53516" y="244913"/>
                            <a:pt x="43151" y="240398"/>
                            <a:pt x="21219" y="237572"/>
                          </a:cubicBezTo>
                          <a:cubicBezTo>
                            <a:pt x="27085" y="220826"/>
                            <a:pt x="27992" y="211578"/>
                            <a:pt x="37551" y="190758"/>
                          </a:cubicBezTo>
                          <a:cubicBezTo>
                            <a:pt x="23588" y="180762"/>
                            <a:pt x="11136" y="166356"/>
                            <a:pt x="0" y="15838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pic>
        <p:nvPicPr>
          <p:cNvPr id="56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72B9F174-566C-C4A2-396D-280C79CD6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25DE9F1-62A3-9A5F-A3B9-1182D0B8D9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15114" y="6124955"/>
            <a:ext cx="10121666" cy="623929"/>
          </a:xfrm>
        </p:spPr>
        <p:txBody>
          <a:bodyPr/>
          <a:lstStyle/>
          <a:p>
            <a:r>
              <a:rPr lang="en-US">
                <a:ea typeface="Ellab Sans"/>
                <a:cs typeface="Ellab Sans"/>
              </a:rPr>
              <a:t>*Can be purchased for an additional fee.</a:t>
            </a:r>
          </a:p>
          <a:p>
            <a:r>
              <a:rPr lang="en-GB">
                <a:ea typeface="Ellab Sans"/>
                <a:cs typeface="Ellab Sans"/>
              </a:rPr>
              <a:t>**Software Update: Minor fixes &amp; improvements within the same version (e.g., 6.1.1 → 6.1.2)</a:t>
            </a:r>
          </a:p>
          <a:p>
            <a:r>
              <a:rPr lang="en-US"/>
              <a:t>***Applicable for shipments of 5 or more components.</a:t>
            </a:r>
            <a:endParaRPr lang="en-GB">
              <a:ea typeface="Ellab Sans"/>
              <a:cs typeface="Ellab Sans"/>
            </a:endParaRPr>
          </a:p>
          <a:p>
            <a:r>
              <a:rPr lang="en-GB">
                <a:ea typeface="Ellab Sans"/>
                <a:cs typeface="Ellab Sans"/>
              </a:rPr>
              <a:t>****Software Upgrade: Major new features or expanded functionality (e.g., 6.1 → 6.2 / Basic → Pro)</a:t>
            </a:r>
            <a:endParaRPr lang="en-US">
              <a:ea typeface="Ellab Sans"/>
              <a:cs typeface="Ellab Sans"/>
            </a:endParaRPr>
          </a:p>
          <a:p>
            <a:r>
              <a:rPr lang="en-US"/>
              <a:t>*****</a:t>
            </a:r>
            <a:r>
              <a:rPr lang="en-US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Terms and Conditions Apply</a:t>
            </a:r>
            <a:endParaRPr lang="en-US">
              <a:solidFill>
                <a:srgbClr val="00004B">
                  <a:alpha val="70000"/>
                </a:srgbClr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8832A85-0849-D29D-265B-2F5F8696CD50}"/>
              </a:ext>
            </a:extLst>
          </p:cNvPr>
          <p:cNvSpPr txBox="1">
            <a:spLocks/>
          </p:cNvSpPr>
          <p:nvPr/>
        </p:nvSpPr>
        <p:spPr bwMode="auto">
          <a:xfrm>
            <a:off x="440053" y="3837196"/>
            <a:ext cx="2059308" cy="31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 i="1">
                <a:solidFill>
                  <a:schemeClr val="tx2"/>
                </a:solidFill>
                <a:latin typeface="Ellab Sans Light"/>
                <a:ea typeface="Ellab Sans Light"/>
                <a:cs typeface="Ellab Sans Light"/>
              </a:rPr>
              <a:t>Needs</a:t>
            </a:r>
            <a:r>
              <a:rPr lang="en-US" sz="1000" i="1" noProof="0">
                <a:solidFill>
                  <a:schemeClr val="tx2"/>
                </a:solidFill>
                <a:latin typeface="Ellab Sans Light"/>
                <a:ea typeface="Ellab Sans Light"/>
                <a:cs typeface="Ellab Sans Light"/>
              </a:rPr>
              <a:t> to be purchased for the entire fleet.</a:t>
            </a:r>
            <a:endParaRPr lang="en-US" sz="1000" i="1" spc="-60" noProof="0">
              <a:solidFill>
                <a:schemeClr val="tx2"/>
              </a:solidFill>
              <a:latin typeface="Ellab Sans Light"/>
              <a:ea typeface="Ellab Sans Light"/>
              <a:cs typeface="Ellab Sans Ligh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19370D-ED1D-DB67-EBA5-74EF55C1F99E}"/>
              </a:ext>
            </a:extLst>
          </p:cNvPr>
          <p:cNvSpPr/>
          <p:nvPr/>
        </p:nvSpPr>
        <p:spPr>
          <a:xfrm>
            <a:off x="9964397" y="4141985"/>
            <a:ext cx="1637054" cy="623929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EC373"/>
                </a:gs>
                <a:gs pos="100000">
                  <a:srgbClr val="9A7D2B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56282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4EA9A1FA-41FD-4E85-A9FF-58563098A071}"/>
    </a:ext>
  </a:extLst>
</a:theme>
</file>

<file path=ppt/theme/theme2.xml><?xml version="1.0" encoding="utf-8"?>
<a:theme xmlns:a="http://schemas.openxmlformats.org/drawingml/2006/main" name="Breaker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EED96163-D105-4757-92F5-7A91DD38F04F}"/>
    </a:ext>
  </a:extLst>
</a:theme>
</file>

<file path=ppt/theme/theme3.xml><?xml version="1.0" encoding="utf-8"?>
<a:theme xmlns:a="http://schemas.openxmlformats.org/drawingml/2006/main" name="Content Slides - White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>
          <a:solidFill>
            <a:srgbClr val="00B0F0"/>
          </a:solidFill>
        </a:ln>
      </a:spPr>
      <a:bodyPr rtlCol="0" anchor="t"/>
      <a:lstStyle>
        <a:defPPr algn="l">
          <a:defRPr sz="2400" b="1" dirty="0" err="1">
            <a:solidFill>
              <a:schemeClr val="tx2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C553DF2C-F67E-4F03-A6CF-191CB6E36A58}"/>
    </a:ext>
  </a:extLst>
</a:theme>
</file>

<file path=ppt/theme/theme4.xml><?xml version="1.0" encoding="utf-8"?>
<a:theme xmlns:a="http://schemas.openxmlformats.org/drawingml/2006/main" name="Dark Blue Content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8B5F06AA-F3C6-4546-9292-A89EBC20CD44}"/>
    </a:ext>
  </a:extLst>
</a:theme>
</file>

<file path=ppt/theme/theme5.xml><?xml version="1.0" encoding="utf-8"?>
<a:theme xmlns:a="http://schemas.openxmlformats.org/drawingml/2006/main" name="Cyan Content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3380586E-E02C-413D-9C78-3D607FD85158}"/>
    </a:ext>
  </a:extLst>
</a:theme>
</file>

<file path=ppt/theme/theme6.xml><?xml version="1.0" encoding="utf-8"?>
<a:theme xmlns:a="http://schemas.openxmlformats.org/drawingml/2006/main" name="Media Slides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Theme 09/25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46172890-A47C-41B4-AEC3-D4F475A48268}"/>
    </a:ext>
  </a:extLst>
</a:theme>
</file>

<file path=ppt/theme/theme7.xml><?xml version="1.0" encoding="utf-8"?>
<a:theme xmlns:a="http://schemas.openxmlformats.org/drawingml/2006/main" name="1_Content Slides - White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12700">
          <a:noFill/>
        </a:ln>
      </a:spPr>
      <a:bodyPr rtlCol="0" anchor="ctr"/>
      <a:lstStyle>
        <a:defPPr algn="l"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rtlCol="0" anchor="ctr" anchorCtr="0">
        <a:no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C553DF2C-F67E-4F03-A6CF-191CB6E36A58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ADEA1D4D052C40A8862A7201693DCD" ma:contentTypeVersion="19" ma:contentTypeDescription="Opret et nyt dokument." ma:contentTypeScope="" ma:versionID="455c7ffbfd89688fca5a4694ad552a1f">
  <xsd:schema xmlns:xsd="http://www.w3.org/2001/XMLSchema" xmlns:xs="http://www.w3.org/2001/XMLSchema" xmlns:p="http://schemas.microsoft.com/office/2006/metadata/properties" xmlns:ns2="5aa58c2a-f017-428b-bbaa-fa514989d33c" xmlns:ns3="664ca7e1-e14f-440d-a513-c6c708b31b07" targetNamespace="http://schemas.microsoft.com/office/2006/metadata/properties" ma:root="true" ma:fieldsID="bb9258140964867f89f827e9598e57ee" ns2:_="" ns3:_="">
    <xsd:import namespace="5aa58c2a-f017-428b-bbaa-fa514989d33c"/>
    <xsd:import namespace="664ca7e1-e14f-440d-a513-c6c708b31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8c2a-f017-428b-bbaa-fa514989d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2449fb74-ddce-4354-82c8-d456aa319e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ca7e1-e14f-440d-a513-c6c708b31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35717b-af10-4d7e-bd89-df9a2ed079bd}" ma:internalName="TaxCatchAll" ma:showField="CatchAllData" ma:web="664ca7e1-e14f-440d-a513-c6c708b31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a58c2a-f017-428b-bbaa-fa514989d33c">
      <Terms xmlns="http://schemas.microsoft.com/office/infopath/2007/PartnerControls"/>
    </lcf76f155ced4ddcb4097134ff3c332f>
    <TaxCatchAll xmlns="664ca7e1-e14f-440d-a513-c6c708b31b07" xsi:nil="true"/>
  </documentManagement>
</p:properties>
</file>

<file path=customXml/itemProps1.xml><?xml version="1.0" encoding="utf-8"?>
<ds:datastoreItem xmlns:ds="http://schemas.openxmlformats.org/officeDocument/2006/customXml" ds:itemID="{27F360F3-534B-407B-B910-88881BF09C93}">
  <ds:schemaRefs>
    <ds:schemaRef ds:uri="5aa58c2a-f017-428b-bbaa-fa514989d33c"/>
    <ds:schemaRef ds:uri="664ca7e1-e14f-440d-a513-c6c708b31b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52EEB7-FEF9-42EB-817A-C2264CECDD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C83DAA-853C-437C-B82B-B636A6EE8D1A}">
  <ds:schemaRefs>
    <ds:schemaRef ds:uri="5aa58c2a-f017-428b-bbaa-fa514989d33c"/>
    <ds:schemaRef ds:uri="664ca7e1-e14f-440d-a513-c6c708b31b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Application>Microsoft Office PowerPoint</Application>
  <PresentationFormat>Widescreen</PresentationFormat>
  <Slides>10</Slides>
  <Notes>5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Title Slides</vt:lpstr>
      <vt:lpstr>Breakers</vt:lpstr>
      <vt:lpstr>Content Slides - White</vt:lpstr>
      <vt:lpstr>Dark Blue Content</vt:lpstr>
      <vt:lpstr>Cyan Content</vt:lpstr>
      <vt:lpstr>Media Slides</vt:lpstr>
      <vt:lpstr>1_Content Slides - White</vt:lpstr>
      <vt:lpstr>Service Agreements</vt:lpstr>
      <vt:lpstr>Continuous compliance done smoothly.</vt:lpstr>
      <vt:lpstr>Strengthening Reliability. . Elevating Operations.</vt:lpstr>
      <vt:lpstr>PowerPoint Presentation</vt:lpstr>
      <vt:lpstr>Service Agreement Overview</vt:lpstr>
      <vt:lpstr>Service Agreement Overview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W. Flanagan</dc:creator>
  <cp:revision>2</cp:revision>
  <dcterms:created xsi:type="dcterms:W3CDTF">2026-01-21T11:46:52Z</dcterms:created>
  <dcterms:modified xsi:type="dcterms:W3CDTF">2026-03-17T08:47:43Z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0x010100E9ADEA1D4D052C40A8862A7201693DCD</vt:lpwstr>
  </property>
  <property fmtid="{D5CDD505-2E9C-101B-9397-08002B2CF9AE}" pid="3" name="MediaServiceImageTags">
    <vt:lpwstr/>
  </property>
</Properties>
</file>