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79" r:id="rId4"/>
    <p:sldMasterId id="2147483920" r:id="rId5"/>
    <p:sldMasterId id="2147483930" r:id="rId6"/>
    <p:sldMasterId id="2147483987" r:id="rId7"/>
    <p:sldMasterId id="2147483993" r:id="rId8"/>
    <p:sldMasterId id="2147484007" r:id="rId9"/>
  </p:sldMasterIdLst>
  <p:notesMasterIdLst>
    <p:notesMasterId r:id="rId31"/>
  </p:notesMasterIdLst>
  <p:handoutMasterIdLst>
    <p:handoutMasterId r:id="rId32"/>
  </p:handoutMasterIdLst>
  <p:sldIdLst>
    <p:sldId id="307" r:id="rId10"/>
    <p:sldId id="283" r:id="rId11"/>
    <p:sldId id="284" r:id="rId12"/>
    <p:sldId id="275" r:id="rId13"/>
    <p:sldId id="285" r:id="rId14"/>
    <p:sldId id="276" r:id="rId15"/>
    <p:sldId id="295" r:id="rId16"/>
    <p:sldId id="288" r:id="rId17"/>
    <p:sldId id="290" r:id="rId18"/>
    <p:sldId id="306" r:id="rId19"/>
    <p:sldId id="308" r:id="rId20"/>
    <p:sldId id="291" r:id="rId21"/>
    <p:sldId id="292" r:id="rId22"/>
    <p:sldId id="293" r:id="rId23"/>
    <p:sldId id="294" r:id="rId24"/>
    <p:sldId id="304" r:id="rId25"/>
    <p:sldId id="298" r:id="rId26"/>
    <p:sldId id="299" r:id="rId27"/>
    <p:sldId id="281" r:id="rId28"/>
    <p:sldId id="272" r:id="rId29"/>
    <p:sldId id="301" r:id="rId30"/>
  </p:sldIdLst>
  <p:sldSz cx="12192000" cy="6858000"/>
  <p:notesSz cx="6858000" cy="9144000"/>
  <p:embeddedFontLst>
    <p:embeddedFont>
      <p:font typeface="Ellab Sans" panose="02000503000000020004" pitchFamily="2" charset="0"/>
      <p:regular r:id="rId33"/>
      <p:bold r:id="rId34"/>
      <p:italic r:id="rId35"/>
      <p:boldItalic r:id="rId36"/>
    </p:embeddedFont>
    <p:embeddedFont>
      <p:font typeface="Ellab Sans Light" panose="02000403000000020004" pitchFamily="2" charset="0"/>
      <p:regular r:id="rId37"/>
      <p:italic r:id="rId38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EFF1556F-0D05-8747-A1B2-8A18DD99C842}">
          <p14:sldIdLst>
            <p14:sldId id="307"/>
            <p14:sldId id="283"/>
            <p14:sldId id="284"/>
            <p14:sldId id="275"/>
            <p14:sldId id="285"/>
            <p14:sldId id="276"/>
            <p14:sldId id="295"/>
            <p14:sldId id="288"/>
            <p14:sldId id="290"/>
            <p14:sldId id="306"/>
            <p14:sldId id="308"/>
            <p14:sldId id="291"/>
            <p14:sldId id="292"/>
            <p14:sldId id="293"/>
            <p14:sldId id="294"/>
            <p14:sldId id="304"/>
            <p14:sldId id="298"/>
            <p14:sldId id="299"/>
          </p14:sldIdLst>
        </p14:section>
        <p14:section name="Slide Resources" id="{A15D232B-10BE-45B7-A9A3-AED07BAB2DEE}">
          <p14:sldIdLst>
            <p14:sldId id="281"/>
            <p14:sldId id="272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FE4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D30367-CDA6-47BA-8459-B0466B0E7A30}" v="125" dt="2025-12-11T15:40:34.42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971" autoAdjust="0"/>
    <p:restoredTop sz="94609" autoAdjust="0"/>
  </p:normalViewPr>
  <p:slideViewPr>
    <p:cSldViewPr snapToGrid="0">
      <p:cViewPr varScale="1">
        <p:scale>
          <a:sx n="125" d="100"/>
          <a:sy n="125" d="100"/>
        </p:scale>
        <p:origin x="102" y="6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4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Britton" userId="8a22fe2d-1f1b-473c-a6a1-fd90fa292824" providerId="ADAL" clId="{3B23B742-F91B-5A76-BF47-4371C27F723C}"/>
    <pc:docChg chg="undo custSel modSld modMainMaster">
      <pc:chgData name="Jonathan Britton" userId="8a22fe2d-1f1b-473c-a6a1-fd90fa292824" providerId="ADAL" clId="{3B23B742-F91B-5A76-BF47-4371C27F723C}" dt="2025-11-13T11:00:05.510" v="4" actId="14100"/>
      <pc:docMkLst>
        <pc:docMk/>
      </pc:docMkLst>
      <pc:sldChg chg="modSp mod">
        <pc:chgData name="Jonathan Britton" userId="8a22fe2d-1f1b-473c-a6a1-fd90fa292824" providerId="ADAL" clId="{3B23B742-F91B-5A76-BF47-4371C27F723C}" dt="2025-11-13T11:00:05.510" v="4" actId="14100"/>
        <pc:sldMkLst>
          <pc:docMk/>
          <pc:sldMk cId="3133302104" sldId="281"/>
        </pc:sldMkLst>
        <pc:graphicFrameChg chg="mod modGraphic">
          <ac:chgData name="Jonathan Britton" userId="8a22fe2d-1f1b-473c-a6a1-fd90fa292824" providerId="ADAL" clId="{3B23B742-F91B-5A76-BF47-4371C27F723C}" dt="2025-11-13T10:59:58.230" v="2" actId="14100"/>
          <ac:graphicFrameMkLst>
            <pc:docMk/>
            <pc:sldMk cId="3133302104" sldId="281"/>
            <ac:graphicFrameMk id="6" creationId="{D85D4117-FEFE-9145-FF0C-0DCB9686231F}"/>
          </ac:graphicFrameMkLst>
        </pc:graphicFrameChg>
        <pc:graphicFrameChg chg="mod modGraphic">
          <ac:chgData name="Jonathan Britton" userId="8a22fe2d-1f1b-473c-a6a1-fd90fa292824" providerId="ADAL" clId="{3B23B742-F91B-5A76-BF47-4371C27F723C}" dt="2025-11-13T11:00:05.510" v="4" actId="14100"/>
          <ac:graphicFrameMkLst>
            <pc:docMk/>
            <pc:sldMk cId="3133302104" sldId="281"/>
            <ac:graphicFrameMk id="8" creationId="{76CB80AE-0168-BF25-8346-72FC2422D2FD}"/>
          </ac:graphicFrameMkLst>
        </pc:graphicFrameChg>
      </pc:sldChg>
      <pc:sldMasterChg chg="modSldLayout">
        <pc:chgData name="Jonathan Britton" userId="8a22fe2d-1f1b-473c-a6a1-fd90fa292824" providerId="ADAL" clId="{3B23B742-F91B-5A76-BF47-4371C27F723C}" dt="2025-11-13T10:28:28.384" v="0" actId="1036"/>
        <pc:sldMasterMkLst>
          <pc:docMk/>
          <pc:sldMasterMk cId="4056672961" sldId="2147484007"/>
        </pc:sldMasterMkLst>
        <pc:sldLayoutChg chg="modSp mod">
          <pc:chgData name="Jonathan Britton" userId="8a22fe2d-1f1b-473c-a6a1-fd90fa292824" providerId="ADAL" clId="{3B23B742-F91B-5A76-BF47-4371C27F723C}" dt="2025-11-13T10:28:28.384" v="0" actId="1036"/>
          <pc:sldLayoutMkLst>
            <pc:docMk/>
            <pc:sldMasterMk cId="4056672961" sldId="2147484007"/>
            <pc:sldLayoutMk cId="2315744612" sldId="2147484039"/>
          </pc:sldLayoutMkLst>
        </pc:sldLayoutChg>
      </pc:sldMasterChg>
    </pc:docChg>
  </pc:docChgLst>
  <pc:docChgLst>
    <pc:chgData name="Aleksandra Szejko" userId="72bb44d8-1e0c-4109-be82-c57a4fb81907" providerId="ADAL" clId="{43429B40-980C-4732-B0C4-B6ECC048943A}"/>
    <pc:docChg chg="undo custSel addSld modSld modMainMaster modSection">
      <pc:chgData name="Aleksandra Szejko" userId="72bb44d8-1e0c-4109-be82-c57a4fb81907" providerId="ADAL" clId="{43429B40-980C-4732-B0C4-B6ECC048943A}" dt="2025-11-18T13:43:12.843" v="109" actId="207"/>
      <pc:docMkLst>
        <pc:docMk/>
      </pc:docMkLst>
      <pc:sldChg chg="addSp delSp modSp mod modClrScheme chgLayout">
        <pc:chgData name="Aleksandra Szejko" userId="72bb44d8-1e0c-4109-be82-c57a4fb81907" providerId="ADAL" clId="{43429B40-980C-4732-B0C4-B6ECC048943A}" dt="2025-10-23T09:45:04.068" v="13" actId="27636"/>
        <pc:sldMkLst>
          <pc:docMk/>
          <pc:sldMk cId="653359618" sldId="292"/>
        </pc:sldMkLst>
      </pc:sldChg>
      <pc:sldChg chg="modSp new mod">
        <pc:chgData name="Aleksandra Szejko" userId="72bb44d8-1e0c-4109-be82-c57a4fb81907" providerId="ADAL" clId="{43429B40-980C-4732-B0C4-B6ECC048943A}" dt="2025-11-11T10:11:37.095" v="61" actId="207"/>
        <pc:sldMkLst>
          <pc:docMk/>
          <pc:sldMk cId="1846878317" sldId="307"/>
        </pc:sldMkLst>
      </pc:sldChg>
      <pc:sldMasterChg chg="modSldLayout">
        <pc:chgData name="Aleksandra Szejko" userId="72bb44d8-1e0c-4109-be82-c57a4fb81907" providerId="ADAL" clId="{43429B40-980C-4732-B0C4-B6ECC048943A}" dt="2025-10-23T09:18:27.654" v="7" actId="478"/>
        <pc:sldMasterMkLst>
          <pc:docMk/>
          <pc:sldMasterMk cId="3713265405" sldId="2147483979"/>
        </pc:sldMasterMkLst>
        <pc:sldLayoutChg chg="addSp delSp modSp">
          <pc:chgData name="Aleksandra Szejko" userId="72bb44d8-1e0c-4109-be82-c57a4fb81907" providerId="ADAL" clId="{43429B40-980C-4732-B0C4-B6ECC048943A}" dt="2025-10-23T09:18:27.654" v="7" actId="478"/>
          <pc:sldLayoutMkLst>
            <pc:docMk/>
            <pc:sldMasterMk cId="3713265405" sldId="2147483979"/>
            <pc:sldLayoutMk cId="183130418" sldId="2147483980"/>
          </pc:sldLayoutMkLst>
        </pc:sldLayoutChg>
      </pc:sldMasterChg>
      <pc:sldMasterChg chg="modSldLayout">
        <pc:chgData name="Aleksandra Szejko" userId="72bb44d8-1e0c-4109-be82-c57a4fb81907" providerId="ADAL" clId="{43429B40-980C-4732-B0C4-B6ECC048943A}" dt="2025-11-18T13:43:12.843" v="109" actId="207"/>
        <pc:sldMasterMkLst>
          <pc:docMk/>
          <pc:sldMasterMk cId="2314929613" sldId="2147483987"/>
        </pc:sldMasterMkLst>
        <pc:sldLayoutChg chg="modSp mod">
          <pc:chgData name="Aleksandra Szejko" userId="72bb44d8-1e0c-4109-be82-c57a4fb81907" providerId="ADAL" clId="{43429B40-980C-4732-B0C4-B6ECC048943A}" dt="2025-11-18T13:43:12.843" v="109" actId="207"/>
          <pc:sldLayoutMkLst>
            <pc:docMk/>
            <pc:sldMasterMk cId="2314929613" sldId="2147483987"/>
            <pc:sldLayoutMk cId="4105872382" sldId="2147483938"/>
          </pc:sldLayoutMkLst>
          <pc:spChg chg="mod">
            <ac:chgData name="Aleksandra Szejko" userId="72bb44d8-1e0c-4109-be82-c57a4fb81907" providerId="ADAL" clId="{43429B40-980C-4732-B0C4-B6ECC048943A}" dt="2025-11-18T13:43:12.843" v="109" actId="207"/>
            <ac:spMkLst>
              <pc:docMk/>
              <pc:sldMasterMk cId="2314929613" sldId="2147483987"/>
              <pc:sldLayoutMk cId="4105872382" sldId="2147483938"/>
              <ac:spMk id="2" creationId="{00000000-0000-0000-0000-000000000000}"/>
            </ac:spMkLst>
          </pc:spChg>
          <pc:spChg chg="mod">
            <ac:chgData name="Aleksandra Szejko" userId="72bb44d8-1e0c-4109-be82-c57a4fb81907" providerId="ADAL" clId="{43429B40-980C-4732-B0C4-B6ECC048943A}" dt="2025-11-18T13:43:12.843" v="109" actId="207"/>
            <ac:spMkLst>
              <pc:docMk/>
              <pc:sldMasterMk cId="2314929613" sldId="2147483987"/>
              <pc:sldLayoutMk cId="4105872382" sldId="2147483938"/>
              <ac:spMk id="5" creationId="{B3C9D1C8-60B2-2AC8-04D2-D9F13D2AD718}"/>
            </ac:spMkLst>
          </pc:spChg>
          <pc:spChg chg="mod">
            <ac:chgData name="Aleksandra Szejko" userId="72bb44d8-1e0c-4109-be82-c57a4fb81907" providerId="ADAL" clId="{43429B40-980C-4732-B0C4-B6ECC048943A}" dt="2025-11-18T13:43:12.843" v="109" actId="207"/>
            <ac:spMkLst>
              <pc:docMk/>
              <pc:sldMasterMk cId="2314929613" sldId="2147483987"/>
              <pc:sldLayoutMk cId="4105872382" sldId="2147483938"/>
              <ac:spMk id="15" creationId="{318CA573-0182-BA51-E693-E9F17DDFDB37}"/>
            </ac:spMkLst>
          </pc:spChg>
          <pc:spChg chg="mod">
            <ac:chgData name="Aleksandra Szejko" userId="72bb44d8-1e0c-4109-be82-c57a4fb81907" providerId="ADAL" clId="{43429B40-980C-4732-B0C4-B6ECC048943A}" dt="2025-11-18T13:43:12.843" v="109" actId="207"/>
            <ac:spMkLst>
              <pc:docMk/>
              <pc:sldMasterMk cId="2314929613" sldId="2147483987"/>
              <pc:sldLayoutMk cId="4105872382" sldId="2147483938"/>
              <ac:spMk id="17" creationId="{78D235EC-8C3E-01DC-EA18-C5A191787FC9}"/>
            </ac:spMkLst>
          </pc:spChg>
        </pc:sldLayoutChg>
      </pc:sldMasterChg>
      <pc:sldMasterChg chg="modSldLayout">
        <pc:chgData name="Aleksandra Szejko" userId="72bb44d8-1e0c-4109-be82-c57a4fb81907" providerId="ADAL" clId="{43429B40-980C-4732-B0C4-B6ECC048943A}" dt="2025-11-18T13:41:18.248" v="68" actId="478"/>
        <pc:sldMasterMkLst>
          <pc:docMk/>
          <pc:sldMasterMk cId="4056672961" sldId="2147484007"/>
        </pc:sldMasterMkLst>
        <pc:sldLayoutChg chg="modSp mod">
          <pc:chgData name="Aleksandra Szejko" userId="72bb44d8-1e0c-4109-be82-c57a4fb81907" providerId="ADAL" clId="{43429B40-980C-4732-B0C4-B6ECC048943A}" dt="2025-11-18T13:40:23.524" v="62" actId="29295"/>
          <pc:sldLayoutMkLst>
            <pc:docMk/>
            <pc:sldMasterMk cId="4056672961" sldId="2147484007"/>
            <pc:sldLayoutMk cId="50347362" sldId="2147484008"/>
          </pc:sldLayoutMkLst>
        </pc:sldLayoutChg>
        <pc:sldLayoutChg chg="modSp mod">
          <pc:chgData name="Aleksandra Szejko" userId="72bb44d8-1e0c-4109-be82-c57a4fb81907" providerId="ADAL" clId="{43429B40-980C-4732-B0C4-B6ECC048943A}" dt="2025-11-18T13:40:35.122" v="63" actId="29295"/>
          <pc:sldLayoutMkLst>
            <pc:docMk/>
            <pc:sldMasterMk cId="4056672961" sldId="2147484007"/>
            <pc:sldLayoutMk cId="969350323" sldId="2147484021"/>
          </pc:sldLayoutMkLst>
        </pc:sldLayoutChg>
        <pc:sldLayoutChg chg="addSp delSp modSp mod delAnim">
          <pc:chgData name="Aleksandra Szejko" userId="72bb44d8-1e0c-4109-be82-c57a4fb81907" providerId="ADAL" clId="{43429B40-980C-4732-B0C4-B6ECC048943A}" dt="2025-11-18T13:41:18.248" v="68" actId="478"/>
          <pc:sldLayoutMkLst>
            <pc:docMk/>
            <pc:sldMasterMk cId="4056672961" sldId="2147484007"/>
            <pc:sldLayoutMk cId="1590052051" sldId="2147484035"/>
          </pc:sldLayoutMkLst>
        </pc:sldLayoutChg>
      </pc:sldMasterChg>
    </pc:docChg>
  </pc:docChgLst>
  <pc:docChgLst>
    <pc:chgData name="Aleksandra Szejko" userId="72bb44d8-1e0c-4109-be82-c57a4fb81907" providerId="ADAL" clId="{1819525D-3D33-42C0-8526-980DC60B50CE}"/>
    <pc:docChg chg="undo redo custSel addSld delSld modSld sldOrd modMainMaster modSection">
      <pc:chgData name="Aleksandra Szejko" userId="72bb44d8-1e0c-4109-be82-c57a4fb81907" providerId="ADAL" clId="{1819525D-3D33-42C0-8526-980DC60B50CE}" dt="2025-12-11T15:42:08.131" v="1150" actId="47"/>
      <pc:docMkLst>
        <pc:docMk/>
      </pc:docMkLst>
      <pc:sldChg chg="delSp modSp mod setBg">
        <pc:chgData name="Aleksandra Szejko" userId="72bb44d8-1e0c-4109-be82-c57a4fb81907" providerId="ADAL" clId="{1819525D-3D33-42C0-8526-980DC60B50CE}" dt="2025-12-11T14:44:53.241" v="948" actId="207"/>
        <pc:sldMkLst>
          <pc:docMk/>
          <pc:sldMk cId="201334846" sldId="272"/>
        </pc:sldMkLst>
        <pc:spChg chg="del">
          <ac:chgData name="Aleksandra Szejko" userId="72bb44d8-1e0c-4109-be82-c57a4fb81907" providerId="ADAL" clId="{1819525D-3D33-42C0-8526-980DC60B50CE}" dt="2025-12-11T14:38:56.733" v="757" actId="478"/>
          <ac:spMkLst>
            <pc:docMk/>
            <pc:sldMk cId="201334846" sldId="272"/>
            <ac:spMk id="2" creationId="{6F79DC5F-91A1-53A9-995E-C9154831EC01}"/>
          </ac:spMkLst>
        </pc:spChg>
        <pc:spChg chg="mod">
          <ac:chgData name="Aleksandra Szejko" userId="72bb44d8-1e0c-4109-be82-c57a4fb81907" providerId="ADAL" clId="{1819525D-3D33-42C0-8526-980DC60B50CE}" dt="2025-12-11T14:43:36.657" v="931" actId="404"/>
          <ac:spMkLst>
            <pc:docMk/>
            <pc:sldMk cId="201334846" sldId="272"/>
            <ac:spMk id="3" creationId="{41895FB1-8F46-5822-35A6-DCE26287FAB6}"/>
          </ac:spMkLst>
        </pc:spChg>
        <pc:spChg chg="mod">
          <ac:chgData name="Aleksandra Szejko" userId="72bb44d8-1e0c-4109-be82-c57a4fb81907" providerId="ADAL" clId="{1819525D-3D33-42C0-8526-980DC60B50CE}" dt="2025-12-11T14:40:03.536" v="813" actId="207"/>
          <ac:spMkLst>
            <pc:docMk/>
            <pc:sldMk cId="201334846" sldId="272"/>
            <ac:spMk id="4" creationId="{C1A25AF9-5E35-CB42-B29B-3693FF01B17E}"/>
          </ac:spMkLst>
        </pc:spChg>
        <pc:spChg chg="del">
          <ac:chgData name="Aleksandra Szejko" userId="72bb44d8-1e0c-4109-be82-c57a4fb81907" providerId="ADAL" clId="{1819525D-3D33-42C0-8526-980DC60B50CE}" dt="2025-12-11T14:38:47.758" v="756" actId="478"/>
          <ac:spMkLst>
            <pc:docMk/>
            <pc:sldMk cId="201334846" sldId="272"/>
            <ac:spMk id="7" creationId="{2D5D7A2C-F93D-D3F2-4566-697A85AC7A73}"/>
          </ac:spMkLst>
        </pc:spChg>
        <pc:spChg chg="mod">
          <ac:chgData name="Aleksandra Szejko" userId="72bb44d8-1e0c-4109-be82-c57a4fb81907" providerId="ADAL" clId="{1819525D-3D33-42C0-8526-980DC60B50CE}" dt="2025-12-11T14:44:53.241" v="948" actId="207"/>
          <ac:spMkLst>
            <pc:docMk/>
            <pc:sldMk cId="201334846" sldId="272"/>
            <ac:spMk id="24" creationId="{E28BD5D6-110D-D9CE-C1D9-7D7CD593EF7E}"/>
          </ac:spMkLst>
        </pc:spChg>
        <pc:spChg chg="mod">
          <ac:chgData name="Aleksandra Szejko" userId="72bb44d8-1e0c-4109-be82-c57a4fb81907" providerId="ADAL" clId="{1819525D-3D33-42C0-8526-980DC60B50CE}" dt="2025-12-11T14:40:03.536" v="813" actId="207"/>
          <ac:spMkLst>
            <pc:docMk/>
            <pc:sldMk cId="201334846" sldId="272"/>
            <ac:spMk id="25" creationId="{186704A4-15C4-B6D7-9EFD-AECE73B91B54}"/>
          </ac:spMkLst>
        </pc:spChg>
        <pc:spChg chg="mod">
          <ac:chgData name="Aleksandra Szejko" userId="72bb44d8-1e0c-4109-be82-c57a4fb81907" providerId="ADAL" clId="{1819525D-3D33-42C0-8526-980DC60B50CE}" dt="2025-12-11T14:40:03.536" v="813" actId="207"/>
          <ac:spMkLst>
            <pc:docMk/>
            <pc:sldMk cId="201334846" sldId="272"/>
            <ac:spMk id="26" creationId="{CEABD206-FC08-AA8B-FCAB-82C83B5EE367}"/>
          </ac:spMkLst>
        </pc:spChg>
        <pc:spChg chg="mod">
          <ac:chgData name="Aleksandra Szejko" userId="72bb44d8-1e0c-4109-be82-c57a4fb81907" providerId="ADAL" clId="{1819525D-3D33-42C0-8526-980DC60B50CE}" dt="2025-12-11T14:40:03.536" v="813" actId="207"/>
          <ac:spMkLst>
            <pc:docMk/>
            <pc:sldMk cId="201334846" sldId="272"/>
            <ac:spMk id="27" creationId="{040FB927-DEBE-56EA-CEFE-9FB5A7CEF582}"/>
          </ac:spMkLst>
        </pc:spChg>
        <pc:spChg chg="mod">
          <ac:chgData name="Aleksandra Szejko" userId="72bb44d8-1e0c-4109-be82-c57a4fb81907" providerId="ADAL" clId="{1819525D-3D33-42C0-8526-980DC60B50CE}" dt="2025-12-11T14:40:03.536" v="813" actId="207"/>
          <ac:spMkLst>
            <pc:docMk/>
            <pc:sldMk cId="201334846" sldId="272"/>
            <ac:spMk id="28" creationId="{AF0FB83F-0880-A6A6-4689-FBC426C743DC}"/>
          </ac:spMkLst>
        </pc:spChg>
        <pc:spChg chg="del mod">
          <ac:chgData name="Aleksandra Szejko" userId="72bb44d8-1e0c-4109-be82-c57a4fb81907" providerId="ADAL" clId="{1819525D-3D33-42C0-8526-980DC60B50CE}" dt="2025-12-11T14:42:11.581" v="848" actId="478"/>
          <ac:spMkLst>
            <pc:docMk/>
            <pc:sldMk cId="201334846" sldId="272"/>
            <ac:spMk id="29" creationId="{6324ACDE-CC9A-CA1A-4DD9-65037D7FE980}"/>
          </ac:spMkLst>
        </pc:spChg>
        <pc:spChg chg="del">
          <ac:chgData name="Aleksandra Szejko" userId="72bb44d8-1e0c-4109-be82-c57a4fb81907" providerId="ADAL" clId="{1819525D-3D33-42C0-8526-980DC60B50CE}" dt="2025-12-11T14:41:02.821" v="829" actId="478"/>
          <ac:spMkLst>
            <pc:docMk/>
            <pc:sldMk cId="201334846" sldId="272"/>
            <ac:spMk id="31" creationId="{67736F36-834B-48EB-ECA0-45933F9EFCC2}"/>
          </ac:spMkLst>
        </pc:spChg>
        <pc:spChg chg="del">
          <ac:chgData name="Aleksandra Szejko" userId="72bb44d8-1e0c-4109-be82-c57a4fb81907" providerId="ADAL" clId="{1819525D-3D33-42C0-8526-980DC60B50CE}" dt="2025-12-11T14:40:57.439" v="827" actId="478"/>
          <ac:spMkLst>
            <pc:docMk/>
            <pc:sldMk cId="201334846" sldId="272"/>
            <ac:spMk id="33" creationId="{C2F9BF28-1710-A112-8F60-7CBECD446C30}"/>
          </ac:spMkLst>
        </pc:spChg>
        <pc:spChg chg="del">
          <ac:chgData name="Aleksandra Szejko" userId="72bb44d8-1e0c-4109-be82-c57a4fb81907" providerId="ADAL" clId="{1819525D-3D33-42C0-8526-980DC60B50CE}" dt="2025-12-11T14:41:01.285" v="828" actId="478"/>
          <ac:spMkLst>
            <pc:docMk/>
            <pc:sldMk cId="201334846" sldId="272"/>
            <ac:spMk id="36" creationId="{E6D02449-6939-74D0-FF08-A64D420B4C82}"/>
          </ac:spMkLst>
        </pc:spChg>
        <pc:spChg chg="mod ord">
          <ac:chgData name="Aleksandra Szejko" userId="72bb44d8-1e0c-4109-be82-c57a4fb81907" providerId="ADAL" clId="{1819525D-3D33-42C0-8526-980DC60B50CE}" dt="2025-12-11T14:44:24.778" v="943" actId="167"/>
          <ac:spMkLst>
            <pc:docMk/>
            <pc:sldMk cId="201334846" sldId="272"/>
            <ac:spMk id="37" creationId="{4D6E605B-F32C-6F39-42AE-C0CB6104E778}"/>
          </ac:spMkLst>
        </pc:spChg>
        <pc:spChg chg="del mod">
          <ac:chgData name="Aleksandra Szejko" userId="72bb44d8-1e0c-4109-be82-c57a4fb81907" providerId="ADAL" clId="{1819525D-3D33-42C0-8526-980DC60B50CE}" dt="2025-12-11T14:42:07.351" v="846" actId="478"/>
          <ac:spMkLst>
            <pc:docMk/>
            <pc:sldMk cId="201334846" sldId="272"/>
            <ac:spMk id="38" creationId="{25D6105C-D3AD-879B-D174-56D6955A08E9}"/>
          </ac:spMkLst>
        </pc:spChg>
        <pc:spChg chg="del mod">
          <ac:chgData name="Aleksandra Szejko" userId="72bb44d8-1e0c-4109-be82-c57a4fb81907" providerId="ADAL" clId="{1819525D-3D33-42C0-8526-980DC60B50CE}" dt="2025-12-11T14:44:20.029" v="942" actId="478"/>
          <ac:spMkLst>
            <pc:docMk/>
            <pc:sldMk cId="201334846" sldId="272"/>
            <ac:spMk id="47" creationId="{FEA6EAF8-0929-DE8C-7D80-F0C75D30C812}"/>
          </ac:spMkLst>
        </pc:spChg>
        <pc:spChg chg="mod">
          <ac:chgData name="Aleksandra Szejko" userId="72bb44d8-1e0c-4109-be82-c57a4fb81907" providerId="ADAL" clId="{1819525D-3D33-42C0-8526-980DC60B50CE}" dt="2025-12-11T14:44:49.720" v="947" actId="1076"/>
          <ac:spMkLst>
            <pc:docMk/>
            <pc:sldMk cId="201334846" sldId="272"/>
            <ac:spMk id="48" creationId="{7F5190E7-BA70-056F-E792-C82F301A57A3}"/>
          </ac:spMkLst>
        </pc:spChg>
        <pc:spChg chg="del">
          <ac:chgData name="Aleksandra Szejko" userId="72bb44d8-1e0c-4109-be82-c57a4fb81907" providerId="ADAL" clId="{1819525D-3D33-42C0-8526-980DC60B50CE}" dt="2025-12-11T14:39:00.024" v="760" actId="478"/>
          <ac:spMkLst>
            <pc:docMk/>
            <pc:sldMk cId="201334846" sldId="272"/>
            <ac:spMk id="49" creationId="{5BE8D39A-3DC0-B643-6CD2-EB15A9501B46}"/>
          </ac:spMkLst>
        </pc:spChg>
        <pc:spChg chg="del">
          <ac:chgData name="Aleksandra Szejko" userId="72bb44d8-1e0c-4109-be82-c57a4fb81907" providerId="ADAL" clId="{1819525D-3D33-42C0-8526-980DC60B50CE}" dt="2025-12-11T14:38:57.974" v="758" actId="478"/>
          <ac:spMkLst>
            <pc:docMk/>
            <pc:sldMk cId="201334846" sldId="272"/>
            <ac:spMk id="50" creationId="{8B145C2F-9A15-7723-5E01-772FAB4D91DF}"/>
          </ac:spMkLst>
        </pc:spChg>
        <pc:spChg chg="del">
          <ac:chgData name="Aleksandra Szejko" userId="72bb44d8-1e0c-4109-be82-c57a4fb81907" providerId="ADAL" clId="{1819525D-3D33-42C0-8526-980DC60B50CE}" dt="2025-12-11T14:38:59.438" v="759" actId="478"/>
          <ac:spMkLst>
            <pc:docMk/>
            <pc:sldMk cId="201334846" sldId="272"/>
            <ac:spMk id="51" creationId="{175C0483-B665-3286-394B-D5AE1DF993C0}"/>
          </ac:spMkLst>
        </pc:spChg>
        <pc:spChg chg="del mod">
          <ac:chgData name="Aleksandra Szejko" userId="72bb44d8-1e0c-4109-be82-c57a4fb81907" providerId="ADAL" clId="{1819525D-3D33-42C0-8526-980DC60B50CE}" dt="2025-12-11T14:40:44.934" v="825" actId="478"/>
          <ac:spMkLst>
            <pc:docMk/>
            <pc:sldMk cId="201334846" sldId="272"/>
            <ac:spMk id="53" creationId="{7336B698-F7E0-115F-A518-C43F124187A1}"/>
          </ac:spMkLst>
        </pc:spChg>
        <pc:picChg chg="mod">
          <ac:chgData name="Aleksandra Szejko" userId="72bb44d8-1e0c-4109-be82-c57a4fb81907" providerId="ADAL" clId="{1819525D-3D33-42C0-8526-980DC60B50CE}" dt="2025-12-11T14:44:41.253" v="944" actId="1076"/>
          <ac:picMkLst>
            <pc:docMk/>
            <pc:sldMk cId="201334846" sldId="272"/>
            <ac:picMk id="10" creationId="{6951B869-4C60-E526-C6CE-700C475F50E2}"/>
          </ac:picMkLst>
        </pc:picChg>
        <pc:picChg chg="mod">
          <ac:chgData name="Aleksandra Szejko" userId="72bb44d8-1e0c-4109-be82-c57a4fb81907" providerId="ADAL" clId="{1819525D-3D33-42C0-8526-980DC60B50CE}" dt="2025-12-11T14:44:42.822" v="945" actId="1076"/>
          <ac:picMkLst>
            <pc:docMk/>
            <pc:sldMk cId="201334846" sldId="272"/>
            <ac:picMk id="12" creationId="{0681D9A4-2D20-2FFA-6ECB-A681035D61BA}"/>
          </ac:picMkLst>
        </pc:picChg>
        <pc:picChg chg="mod">
          <ac:chgData name="Aleksandra Szejko" userId="72bb44d8-1e0c-4109-be82-c57a4fb81907" providerId="ADAL" clId="{1819525D-3D33-42C0-8526-980DC60B50CE}" dt="2025-12-11T14:44:44.794" v="946" actId="1076"/>
          <ac:picMkLst>
            <pc:docMk/>
            <pc:sldMk cId="201334846" sldId="272"/>
            <ac:picMk id="42" creationId="{DAF154AD-352C-2CD0-E4E8-3E7A90E33053}"/>
          </ac:picMkLst>
        </pc:picChg>
        <pc:picChg chg="mod">
          <ac:chgData name="Aleksandra Szejko" userId="72bb44d8-1e0c-4109-be82-c57a4fb81907" providerId="ADAL" clId="{1819525D-3D33-42C0-8526-980DC60B50CE}" dt="2025-12-11T14:44:41.253" v="944" actId="1076"/>
          <ac:picMkLst>
            <pc:docMk/>
            <pc:sldMk cId="201334846" sldId="272"/>
            <ac:picMk id="44" creationId="{B02727B2-A3E0-EFAD-B379-963D463886C8}"/>
          </ac:picMkLst>
        </pc:picChg>
      </pc:sldChg>
      <pc:sldChg chg="del mod chgLayout">
        <pc:chgData name="Aleksandra Szejko" userId="72bb44d8-1e0c-4109-be82-c57a4fb81907" providerId="ADAL" clId="{1819525D-3D33-42C0-8526-980DC60B50CE}" dt="2025-12-11T15:39:29.595" v="1115" actId="47"/>
        <pc:sldMkLst>
          <pc:docMk/>
          <pc:sldMk cId="2003846039" sldId="273"/>
        </pc:sldMkLst>
      </pc:sldChg>
      <pc:sldChg chg="del">
        <pc:chgData name="Aleksandra Szejko" userId="72bb44d8-1e0c-4109-be82-c57a4fb81907" providerId="ADAL" clId="{1819525D-3D33-42C0-8526-980DC60B50CE}" dt="2025-12-11T14:49:06.326" v="1036" actId="47"/>
        <pc:sldMkLst>
          <pc:docMk/>
          <pc:sldMk cId="2988092947" sldId="274"/>
        </pc:sldMkLst>
      </pc:sldChg>
      <pc:sldChg chg="del">
        <pc:chgData name="Aleksandra Szejko" userId="72bb44d8-1e0c-4109-be82-c57a4fb81907" providerId="ADAL" clId="{1819525D-3D33-42C0-8526-980DC60B50CE}" dt="2025-12-11T15:39:34.334" v="1116" actId="47"/>
        <pc:sldMkLst>
          <pc:docMk/>
          <pc:sldMk cId="2799777819" sldId="282"/>
        </pc:sldMkLst>
      </pc:sldChg>
      <pc:sldChg chg="del">
        <pc:chgData name="Aleksandra Szejko" userId="72bb44d8-1e0c-4109-be82-c57a4fb81907" providerId="ADAL" clId="{1819525D-3D33-42C0-8526-980DC60B50CE}" dt="2025-12-11T14:49:01.595" v="1035" actId="47"/>
        <pc:sldMkLst>
          <pc:docMk/>
          <pc:sldMk cId="3789054997" sldId="286"/>
        </pc:sldMkLst>
      </pc:sldChg>
      <pc:sldChg chg="modSp mod">
        <pc:chgData name="Aleksandra Szejko" userId="72bb44d8-1e0c-4109-be82-c57a4fb81907" providerId="ADAL" clId="{1819525D-3D33-42C0-8526-980DC60B50CE}" dt="2025-12-11T14:50:25.845" v="1104" actId="20577"/>
        <pc:sldMkLst>
          <pc:docMk/>
          <pc:sldMk cId="2973290427" sldId="288"/>
        </pc:sldMkLst>
        <pc:spChg chg="mod">
          <ac:chgData name="Aleksandra Szejko" userId="72bb44d8-1e0c-4109-be82-c57a4fb81907" providerId="ADAL" clId="{1819525D-3D33-42C0-8526-980DC60B50CE}" dt="2025-12-11T14:50:25.845" v="1104" actId="20577"/>
          <ac:spMkLst>
            <pc:docMk/>
            <pc:sldMk cId="2973290427" sldId="288"/>
            <ac:spMk id="3" creationId="{969DAB74-9B2C-D6D3-504A-8B8A3D946160}"/>
          </ac:spMkLst>
        </pc:spChg>
      </pc:sldChg>
      <pc:sldChg chg="modSp mod">
        <pc:chgData name="Aleksandra Szejko" userId="72bb44d8-1e0c-4109-be82-c57a4fb81907" providerId="ADAL" clId="{1819525D-3D33-42C0-8526-980DC60B50CE}" dt="2025-12-11T14:50:00.850" v="1081"/>
        <pc:sldMkLst>
          <pc:docMk/>
          <pc:sldMk cId="1471516683" sldId="290"/>
        </pc:sldMkLst>
        <pc:spChg chg="mod">
          <ac:chgData name="Aleksandra Szejko" userId="72bb44d8-1e0c-4109-be82-c57a4fb81907" providerId="ADAL" clId="{1819525D-3D33-42C0-8526-980DC60B50CE}" dt="2025-12-11T14:50:00.850" v="1081"/>
          <ac:spMkLst>
            <pc:docMk/>
            <pc:sldMk cId="1471516683" sldId="290"/>
            <ac:spMk id="2" creationId="{1A88ED6F-FACF-A1B1-5EB7-36CE47F5FC61}"/>
          </ac:spMkLst>
        </pc:spChg>
      </pc:sldChg>
      <pc:sldChg chg="addSp delSp modSp mod">
        <pc:chgData name="Aleksandra Szejko" userId="72bb44d8-1e0c-4109-be82-c57a4fb81907" providerId="ADAL" clId="{1819525D-3D33-42C0-8526-980DC60B50CE}" dt="2025-12-09T14:50:15.860" v="321" actId="20577"/>
        <pc:sldMkLst>
          <pc:docMk/>
          <pc:sldMk cId="732516924" sldId="291"/>
        </pc:sldMkLst>
        <pc:spChg chg="mod">
          <ac:chgData name="Aleksandra Szejko" userId="72bb44d8-1e0c-4109-be82-c57a4fb81907" providerId="ADAL" clId="{1819525D-3D33-42C0-8526-980DC60B50CE}" dt="2025-12-09T14:50:15.860" v="321" actId="20577"/>
          <ac:spMkLst>
            <pc:docMk/>
            <pc:sldMk cId="732516924" sldId="291"/>
            <ac:spMk id="2" creationId="{8B36768F-FE84-B8CE-07D3-CDB8E49DB152}"/>
          </ac:spMkLst>
        </pc:spChg>
        <pc:picChg chg="add mod">
          <ac:chgData name="Aleksandra Szejko" userId="72bb44d8-1e0c-4109-be82-c57a4fb81907" providerId="ADAL" clId="{1819525D-3D33-42C0-8526-980DC60B50CE}" dt="2025-12-09T14:50:11.680" v="299" actId="27614"/>
          <ac:picMkLst>
            <pc:docMk/>
            <pc:sldMk cId="732516924" sldId="291"/>
            <ac:picMk id="7" creationId="{E85D2BEC-FE13-40B5-033E-4133C96EF931}"/>
          </ac:picMkLst>
        </pc:picChg>
      </pc:sldChg>
      <pc:sldChg chg="add del">
        <pc:chgData name="Aleksandra Szejko" userId="72bb44d8-1e0c-4109-be82-c57a4fb81907" providerId="ADAL" clId="{1819525D-3D33-42C0-8526-980DC60B50CE}" dt="2025-12-11T15:40:58.198" v="1146" actId="47"/>
        <pc:sldMkLst>
          <pc:docMk/>
          <pc:sldMk cId="1348598032" sldId="294"/>
        </pc:sldMkLst>
      </pc:sldChg>
      <pc:sldChg chg="ord">
        <pc:chgData name="Aleksandra Szejko" userId="72bb44d8-1e0c-4109-be82-c57a4fb81907" providerId="ADAL" clId="{1819525D-3D33-42C0-8526-980DC60B50CE}" dt="2025-12-11T15:39:13.429" v="1113"/>
        <pc:sldMkLst>
          <pc:docMk/>
          <pc:sldMk cId="3906026221" sldId="295"/>
        </pc:sldMkLst>
      </pc:sldChg>
      <pc:sldChg chg="del">
        <pc:chgData name="Aleksandra Szejko" userId="72bb44d8-1e0c-4109-be82-c57a4fb81907" providerId="ADAL" clId="{1819525D-3D33-42C0-8526-980DC60B50CE}" dt="2025-12-11T14:48:32.874" v="1006" actId="47"/>
        <pc:sldMkLst>
          <pc:docMk/>
          <pc:sldMk cId="2242338200" sldId="296"/>
        </pc:sldMkLst>
      </pc:sldChg>
      <pc:sldChg chg="modSp del mod">
        <pc:chgData name="Aleksandra Szejko" userId="72bb44d8-1e0c-4109-be82-c57a4fb81907" providerId="ADAL" clId="{1819525D-3D33-42C0-8526-980DC60B50CE}" dt="2025-12-11T14:48:23.318" v="1004" actId="47"/>
        <pc:sldMkLst>
          <pc:docMk/>
          <pc:sldMk cId="2934390913" sldId="297"/>
        </pc:sldMkLst>
      </pc:sldChg>
      <pc:sldChg chg="addSp delSp modSp add del mod modClrScheme chgLayout">
        <pc:chgData name="Aleksandra Szejko" userId="72bb44d8-1e0c-4109-be82-c57a4fb81907" providerId="ADAL" clId="{1819525D-3D33-42C0-8526-980DC60B50CE}" dt="2025-12-11T14:38:31.093" v="754" actId="20577"/>
        <pc:sldMkLst>
          <pc:docMk/>
          <pc:sldMk cId="3361343253" sldId="298"/>
        </pc:sldMkLst>
        <pc:spChg chg="add del mod ord">
          <ac:chgData name="Aleksandra Szejko" userId="72bb44d8-1e0c-4109-be82-c57a4fb81907" providerId="ADAL" clId="{1819525D-3D33-42C0-8526-980DC60B50CE}" dt="2025-12-10T11:51:26.900" v="574" actId="700"/>
          <ac:spMkLst>
            <pc:docMk/>
            <pc:sldMk cId="3361343253" sldId="298"/>
            <ac:spMk id="2" creationId="{72F1B9C5-8006-19E1-20D0-9C6AB1DE551E}"/>
          </ac:spMkLst>
        </pc:spChg>
        <pc:spChg chg="add del mod ord">
          <ac:chgData name="Aleksandra Szejko" userId="72bb44d8-1e0c-4109-be82-c57a4fb81907" providerId="ADAL" clId="{1819525D-3D33-42C0-8526-980DC60B50CE}" dt="2025-12-10T11:51:26.900" v="574" actId="700"/>
          <ac:spMkLst>
            <pc:docMk/>
            <pc:sldMk cId="3361343253" sldId="298"/>
            <ac:spMk id="3" creationId="{5B0EA069-C799-59E9-DB12-7FA214D0DA3D}"/>
          </ac:spMkLst>
        </pc:spChg>
        <pc:spChg chg="del mod ord">
          <ac:chgData name="Aleksandra Szejko" userId="72bb44d8-1e0c-4109-be82-c57a4fb81907" providerId="ADAL" clId="{1819525D-3D33-42C0-8526-980DC60B50CE}" dt="2025-12-10T11:46:46.749" v="573" actId="700"/>
          <ac:spMkLst>
            <pc:docMk/>
            <pc:sldMk cId="3361343253" sldId="298"/>
            <ac:spMk id="4" creationId="{2BE0AD5F-4537-C428-C21A-19FB2AE25E02}"/>
          </ac:spMkLst>
        </pc:spChg>
        <pc:spChg chg="add del mod ord">
          <ac:chgData name="Aleksandra Szejko" userId="72bb44d8-1e0c-4109-be82-c57a4fb81907" providerId="ADAL" clId="{1819525D-3D33-42C0-8526-980DC60B50CE}" dt="2025-12-10T11:51:26.900" v="574" actId="700"/>
          <ac:spMkLst>
            <pc:docMk/>
            <pc:sldMk cId="3361343253" sldId="298"/>
            <ac:spMk id="5" creationId="{682DF1C9-45DE-9EFC-0DE1-3048F2A3667E}"/>
          </ac:spMkLst>
        </pc:spChg>
        <pc:spChg chg="add del mod ord">
          <ac:chgData name="Aleksandra Szejko" userId="72bb44d8-1e0c-4109-be82-c57a4fb81907" providerId="ADAL" clId="{1819525D-3D33-42C0-8526-980DC60B50CE}" dt="2025-12-10T11:51:26.900" v="574" actId="700"/>
          <ac:spMkLst>
            <pc:docMk/>
            <pc:sldMk cId="3361343253" sldId="298"/>
            <ac:spMk id="6" creationId="{12FA5E02-2815-D7C0-BB39-433A88451881}"/>
          </ac:spMkLst>
        </pc:spChg>
        <pc:spChg chg="add del mod ord">
          <ac:chgData name="Aleksandra Szejko" userId="72bb44d8-1e0c-4109-be82-c57a4fb81907" providerId="ADAL" clId="{1819525D-3D33-42C0-8526-980DC60B50CE}" dt="2025-12-10T11:51:26.900" v="574" actId="700"/>
          <ac:spMkLst>
            <pc:docMk/>
            <pc:sldMk cId="3361343253" sldId="298"/>
            <ac:spMk id="7" creationId="{3CE21733-4C0C-DC2C-FA16-528BDE3EB94F}"/>
          </ac:spMkLst>
        </pc:spChg>
        <pc:spChg chg="add del mod ord">
          <ac:chgData name="Aleksandra Szejko" userId="72bb44d8-1e0c-4109-be82-c57a4fb81907" providerId="ADAL" clId="{1819525D-3D33-42C0-8526-980DC60B50CE}" dt="2025-12-10T11:52:01.375" v="575" actId="700"/>
          <ac:spMkLst>
            <pc:docMk/>
            <pc:sldMk cId="3361343253" sldId="298"/>
            <ac:spMk id="8" creationId="{1369E8F5-B96B-A89C-8EE5-ACFD135327B4}"/>
          </ac:spMkLst>
        </pc:spChg>
        <pc:spChg chg="add del mod ord">
          <ac:chgData name="Aleksandra Szejko" userId="72bb44d8-1e0c-4109-be82-c57a4fb81907" providerId="ADAL" clId="{1819525D-3D33-42C0-8526-980DC60B50CE}" dt="2025-12-10T11:52:10.370" v="576" actId="700"/>
          <ac:spMkLst>
            <pc:docMk/>
            <pc:sldMk cId="3361343253" sldId="298"/>
            <ac:spMk id="9" creationId="{90F8479B-8530-FCBE-E07E-3F20FC94C301}"/>
          </ac:spMkLst>
        </pc:spChg>
        <pc:spChg chg="add del mod ord">
          <ac:chgData name="Aleksandra Szejko" userId="72bb44d8-1e0c-4109-be82-c57a4fb81907" providerId="ADAL" clId="{1819525D-3D33-42C0-8526-980DC60B50CE}" dt="2025-12-10T11:52:10.370" v="576" actId="700"/>
          <ac:spMkLst>
            <pc:docMk/>
            <pc:sldMk cId="3361343253" sldId="298"/>
            <ac:spMk id="10" creationId="{5BAEC1AB-D5BD-2788-35BB-E6E588785C73}"/>
          </ac:spMkLst>
        </pc:spChg>
        <pc:spChg chg="add del mod ord">
          <ac:chgData name="Aleksandra Szejko" userId="72bb44d8-1e0c-4109-be82-c57a4fb81907" providerId="ADAL" clId="{1819525D-3D33-42C0-8526-980DC60B50CE}" dt="2025-12-10T11:52:10.370" v="576" actId="700"/>
          <ac:spMkLst>
            <pc:docMk/>
            <pc:sldMk cId="3361343253" sldId="298"/>
            <ac:spMk id="11" creationId="{E5120015-8825-75BE-3C70-8E7F6777C4E1}"/>
          </ac:spMkLst>
        </pc:spChg>
        <pc:spChg chg="add del mod ord">
          <ac:chgData name="Aleksandra Szejko" userId="72bb44d8-1e0c-4109-be82-c57a4fb81907" providerId="ADAL" clId="{1819525D-3D33-42C0-8526-980DC60B50CE}" dt="2025-12-10T11:52:10.370" v="576" actId="700"/>
          <ac:spMkLst>
            <pc:docMk/>
            <pc:sldMk cId="3361343253" sldId="298"/>
            <ac:spMk id="12" creationId="{52DB27D5-D93A-94B6-E4D4-24C137670C27}"/>
          </ac:spMkLst>
        </pc:spChg>
        <pc:spChg chg="add mod ord">
          <ac:chgData name="Aleksandra Szejko" userId="72bb44d8-1e0c-4109-be82-c57a4fb81907" providerId="ADAL" clId="{1819525D-3D33-42C0-8526-980DC60B50CE}" dt="2025-12-11T14:38:31.093" v="754" actId="20577"/>
          <ac:spMkLst>
            <pc:docMk/>
            <pc:sldMk cId="3361343253" sldId="298"/>
            <ac:spMk id="13" creationId="{F18E9AE3-840B-102F-DAB4-FEDA27271DD8}"/>
          </ac:spMkLst>
        </pc:spChg>
        <pc:spChg chg="add del mod ord">
          <ac:chgData name="Aleksandra Szejko" userId="72bb44d8-1e0c-4109-be82-c57a4fb81907" providerId="ADAL" clId="{1819525D-3D33-42C0-8526-980DC60B50CE}" dt="2025-12-10T11:52:35.484" v="618" actId="700"/>
          <ac:spMkLst>
            <pc:docMk/>
            <pc:sldMk cId="3361343253" sldId="298"/>
            <ac:spMk id="14" creationId="{F3334624-C20A-819E-7444-A4BBC7DBDA44}"/>
          </ac:spMkLst>
        </pc:spChg>
        <pc:spChg chg="add del mod ord">
          <ac:chgData name="Aleksandra Szejko" userId="72bb44d8-1e0c-4109-be82-c57a4fb81907" providerId="ADAL" clId="{1819525D-3D33-42C0-8526-980DC60B50CE}" dt="2025-12-10T11:52:35.484" v="618" actId="700"/>
          <ac:spMkLst>
            <pc:docMk/>
            <pc:sldMk cId="3361343253" sldId="298"/>
            <ac:spMk id="15" creationId="{4E9BB2B8-D691-E7C6-9E6C-0F0BF39F9447}"/>
          </ac:spMkLst>
        </pc:spChg>
        <pc:spChg chg="add del mod ord">
          <ac:chgData name="Aleksandra Szejko" userId="72bb44d8-1e0c-4109-be82-c57a4fb81907" providerId="ADAL" clId="{1819525D-3D33-42C0-8526-980DC60B50CE}" dt="2025-12-10T11:52:35.484" v="618" actId="700"/>
          <ac:spMkLst>
            <pc:docMk/>
            <pc:sldMk cId="3361343253" sldId="298"/>
            <ac:spMk id="16" creationId="{B003DBF0-9476-DB38-D1E3-0B1448B6223F}"/>
          </ac:spMkLst>
        </pc:spChg>
        <pc:spChg chg="add del mod ord">
          <ac:chgData name="Aleksandra Szejko" userId="72bb44d8-1e0c-4109-be82-c57a4fb81907" providerId="ADAL" clId="{1819525D-3D33-42C0-8526-980DC60B50CE}" dt="2025-12-10T11:52:35.484" v="618" actId="700"/>
          <ac:spMkLst>
            <pc:docMk/>
            <pc:sldMk cId="3361343253" sldId="298"/>
            <ac:spMk id="17" creationId="{E72FFC8E-5EA2-9093-150E-9BBAA4776955}"/>
          </ac:spMkLst>
        </pc:spChg>
        <pc:spChg chg="add del mod ord">
          <ac:chgData name="Aleksandra Szejko" userId="72bb44d8-1e0c-4109-be82-c57a4fb81907" providerId="ADAL" clId="{1819525D-3D33-42C0-8526-980DC60B50CE}" dt="2025-12-10T11:52:35.484" v="618" actId="700"/>
          <ac:spMkLst>
            <pc:docMk/>
            <pc:sldMk cId="3361343253" sldId="298"/>
            <ac:spMk id="18" creationId="{B0DEC1EA-F4C0-9F22-693F-054D73F56C5C}"/>
          </ac:spMkLst>
        </pc:spChg>
        <pc:spChg chg="add del mod ord">
          <ac:chgData name="Aleksandra Szejko" userId="72bb44d8-1e0c-4109-be82-c57a4fb81907" providerId="ADAL" clId="{1819525D-3D33-42C0-8526-980DC60B50CE}" dt="2025-12-10T11:53:02.307" v="619" actId="700"/>
          <ac:spMkLst>
            <pc:docMk/>
            <pc:sldMk cId="3361343253" sldId="298"/>
            <ac:spMk id="19" creationId="{A36DCAEA-E4D4-3F0F-E6A5-F6DD0FDD7638}"/>
          </ac:spMkLst>
        </pc:spChg>
        <pc:spChg chg="add del mod ord">
          <ac:chgData name="Aleksandra Szejko" userId="72bb44d8-1e0c-4109-be82-c57a4fb81907" providerId="ADAL" clId="{1819525D-3D33-42C0-8526-980DC60B50CE}" dt="2025-12-10T11:53:02.307" v="619" actId="700"/>
          <ac:spMkLst>
            <pc:docMk/>
            <pc:sldMk cId="3361343253" sldId="298"/>
            <ac:spMk id="20" creationId="{406C66AA-0537-B0A8-2388-882C63C43569}"/>
          </ac:spMkLst>
        </pc:spChg>
        <pc:spChg chg="add del mod ord">
          <ac:chgData name="Aleksandra Szejko" userId="72bb44d8-1e0c-4109-be82-c57a4fb81907" providerId="ADAL" clId="{1819525D-3D33-42C0-8526-980DC60B50CE}" dt="2025-12-10T11:53:02.307" v="619" actId="700"/>
          <ac:spMkLst>
            <pc:docMk/>
            <pc:sldMk cId="3361343253" sldId="298"/>
            <ac:spMk id="21" creationId="{ED59385A-A461-6C5C-6625-183659521A93}"/>
          </ac:spMkLst>
        </pc:spChg>
        <pc:spChg chg="add del mod ord">
          <ac:chgData name="Aleksandra Szejko" userId="72bb44d8-1e0c-4109-be82-c57a4fb81907" providerId="ADAL" clId="{1819525D-3D33-42C0-8526-980DC60B50CE}" dt="2025-12-10T11:53:02.307" v="619" actId="700"/>
          <ac:spMkLst>
            <pc:docMk/>
            <pc:sldMk cId="3361343253" sldId="298"/>
            <ac:spMk id="22" creationId="{A73E971C-981F-0F9C-8D98-B0D07C5F7F8B}"/>
          </ac:spMkLst>
        </pc:spChg>
        <pc:spChg chg="add del mod ord">
          <ac:chgData name="Aleksandra Szejko" userId="72bb44d8-1e0c-4109-be82-c57a4fb81907" providerId="ADAL" clId="{1819525D-3D33-42C0-8526-980DC60B50CE}" dt="2025-12-10T11:53:10.856" v="620" actId="700"/>
          <ac:spMkLst>
            <pc:docMk/>
            <pc:sldMk cId="3361343253" sldId="298"/>
            <ac:spMk id="23" creationId="{09FD6FD1-8C22-A344-CC48-88F837126B48}"/>
          </ac:spMkLst>
        </pc:spChg>
        <pc:spChg chg="add del mod ord">
          <ac:chgData name="Aleksandra Szejko" userId="72bb44d8-1e0c-4109-be82-c57a4fb81907" providerId="ADAL" clId="{1819525D-3D33-42C0-8526-980DC60B50CE}" dt="2025-12-10T11:53:10.856" v="620" actId="700"/>
          <ac:spMkLst>
            <pc:docMk/>
            <pc:sldMk cId="3361343253" sldId="298"/>
            <ac:spMk id="24" creationId="{8453EFAF-C899-228A-D9BF-23C97C8478CF}"/>
          </ac:spMkLst>
        </pc:spChg>
        <pc:spChg chg="add del mod ord">
          <ac:chgData name="Aleksandra Szejko" userId="72bb44d8-1e0c-4109-be82-c57a4fb81907" providerId="ADAL" clId="{1819525D-3D33-42C0-8526-980DC60B50CE}" dt="2025-12-10T11:53:10.856" v="620" actId="700"/>
          <ac:spMkLst>
            <pc:docMk/>
            <pc:sldMk cId="3361343253" sldId="298"/>
            <ac:spMk id="25" creationId="{DFBA5474-505F-C93F-728B-AC763AB3B4C7}"/>
          </ac:spMkLst>
        </pc:spChg>
        <pc:spChg chg="add del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26" creationId="{BC017E58-C6EC-D6AA-26FA-AA37397E1CC9}"/>
          </ac:spMkLst>
        </pc:spChg>
        <pc:spChg chg="add mod ord">
          <ac:chgData name="Aleksandra Szejko" userId="72bb44d8-1e0c-4109-be82-c57a4fb81907" providerId="ADAL" clId="{1819525D-3D33-42C0-8526-980DC60B50CE}" dt="2025-12-10T11:53:10.856" v="620" actId="700"/>
          <ac:spMkLst>
            <pc:docMk/>
            <pc:sldMk cId="3361343253" sldId="298"/>
            <ac:spMk id="27" creationId="{DC9BCF40-3E2F-8F6C-5872-51DE96FFA862}"/>
          </ac:spMkLst>
        </pc:spChg>
        <pc:spChg chg="add mod ord">
          <ac:chgData name="Aleksandra Szejko" userId="72bb44d8-1e0c-4109-be82-c57a4fb81907" providerId="ADAL" clId="{1819525D-3D33-42C0-8526-980DC60B50CE}" dt="2025-12-10T11:53:10.856" v="620" actId="700"/>
          <ac:spMkLst>
            <pc:docMk/>
            <pc:sldMk cId="3361343253" sldId="298"/>
            <ac:spMk id="28" creationId="{CEDEFC36-EB43-B287-A457-DCD85E1ECE91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0" creationId="{25B95987-E1A0-494F-59E5-39A7DE050D44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1" creationId="{8CDFB979-51E2-9265-3B71-A4E8E26BF5D2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2" creationId="{0D0B0B48-1F23-39B4-AA46-04374F86D884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3" creationId="{3B215133-AA08-1BE1-C7A9-41C9C55EF824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5" creationId="{FB199D4A-C5D2-30FD-3E5E-FE0F35AC9725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6" creationId="{62C55726-36B4-8271-CB27-C0A376E682B8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7" creationId="{95608D83-22FC-8568-9FF6-1F5F4FC5C3B3}"/>
          </ac:spMkLst>
        </pc:spChg>
        <pc:spChg chg="add mod ord">
          <ac:chgData name="Aleksandra Szejko" userId="72bb44d8-1e0c-4109-be82-c57a4fb81907" providerId="ADAL" clId="{1819525D-3D33-42C0-8526-980DC60B50CE}" dt="2025-12-10T11:53:14.349" v="621" actId="700"/>
          <ac:spMkLst>
            <pc:docMk/>
            <pc:sldMk cId="3361343253" sldId="298"/>
            <ac:spMk id="38" creationId="{926589AB-DC42-8EEB-AE1F-5BD018E87195}"/>
          </ac:spMkLst>
        </pc:spChg>
      </pc:sldChg>
      <pc:sldChg chg="add del">
        <pc:chgData name="Aleksandra Szejko" userId="72bb44d8-1e0c-4109-be82-c57a4fb81907" providerId="ADAL" clId="{1819525D-3D33-42C0-8526-980DC60B50CE}" dt="2025-12-11T14:38:22.428" v="738" actId="47"/>
        <pc:sldMkLst>
          <pc:docMk/>
          <pc:sldMk cId="2681263338" sldId="299"/>
        </pc:sldMkLst>
      </pc:sldChg>
      <pc:sldChg chg="delSp modSp mod">
        <pc:chgData name="Aleksandra Szejko" userId="72bb44d8-1e0c-4109-be82-c57a4fb81907" providerId="ADAL" clId="{1819525D-3D33-42C0-8526-980DC60B50CE}" dt="2025-12-11T14:48:04.470" v="1003" actId="1076"/>
        <pc:sldMkLst>
          <pc:docMk/>
          <pc:sldMk cId="3207232965" sldId="301"/>
        </pc:sldMkLst>
        <pc:picChg chg="mod">
          <ac:chgData name="Aleksandra Szejko" userId="72bb44d8-1e0c-4109-be82-c57a4fb81907" providerId="ADAL" clId="{1819525D-3D33-42C0-8526-980DC60B50CE}" dt="2025-12-11T14:47:19.025" v="984" actId="1076"/>
          <ac:picMkLst>
            <pc:docMk/>
            <pc:sldMk cId="3207232965" sldId="301"/>
            <ac:picMk id="6" creationId="{E0A8CF72-CF55-4A7E-3BE0-B8445E46D38B}"/>
          </ac:picMkLst>
        </pc:picChg>
        <pc:picChg chg="del">
          <ac:chgData name="Aleksandra Szejko" userId="72bb44d8-1e0c-4109-be82-c57a4fb81907" providerId="ADAL" clId="{1819525D-3D33-42C0-8526-980DC60B50CE}" dt="2025-12-11T14:45:45.269" v="961" actId="478"/>
          <ac:picMkLst>
            <pc:docMk/>
            <pc:sldMk cId="3207232965" sldId="301"/>
            <ac:picMk id="8" creationId="{14051C59-39F6-74D0-138D-C3F60A2C9EC9}"/>
          </ac:picMkLst>
        </pc:picChg>
        <pc:picChg chg="mod">
          <ac:chgData name="Aleksandra Szejko" userId="72bb44d8-1e0c-4109-be82-c57a4fb81907" providerId="ADAL" clId="{1819525D-3D33-42C0-8526-980DC60B50CE}" dt="2025-12-11T14:47:19.025" v="984" actId="1076"/>
          <ac:picMkLst>
            <pc:docMk/>
            <pc:sldMk cId="3207232965" sldId="301"/>
            <ac:picMk id="10" creationId="{9BEDD4BA-6839-AE90-A849-0A4598E3842E}"/>
          </ac:picMkLst>
        </pc:picChg>
        <pc:picChg chg="mod">
          <ac:chgData name="Aleksandra Szejko" userId="72bb44d8-1e0c-4109-be82-c57a4fb81907" providerId="ADAL" clId="{1819525D-3D33-42C0-8526-980DC60B50CE}" dt="2025-12-11T14:47:19.025" v="984" actId="1076"/>
          <ac:picMkLst>
            <pc:docMk/>
            <pc:sldMk cId="3207232965" sldId="301"/>
            <ac:picMk id="12" creationId="{578E99B2-48E1-9E7C-5D32-4A5DE40A1B2A}"/>
          </ac:picMkLst>
        </pc:picChg>
        <pc:picChg chg="mod">
          <ac:chgData name="Aleksandra Szejko" userId="72bb44d8-1e0c-4109-be82-c57a4fb81907" providerId="ADAL" clId="{1819525D-3D33-42C0-8526-980DC60B50CE}" dt="2025-12-11T14:47:07.400" v="981" actId="1076"/>
          <ac:picMkLst>
            <pc:docMk/>
            <pc:sldMk cId="3207232965" sldId="301"/>
            <ac:picMk id="16" creationId="{F6074DBE-9A21-18CF-72B0-7401DA9E85F3}"/>
          </ac:picMkLst>
        </pc:picChg>
        <pc:picChg chg="del">
          <ac:chgData name="Aleksandra Szejko" userId="72bb44d8-1e0c-4109-be82-c57a4fb81907" providerId="ADAL" clId="{1819525D-3D33-42C0-8526-980DC60B50CE}" dt="2025-12-11T14:45:40.733" v="957" actId="478"/>
          <ac:picMkLst>
            <pc:docMk/>
            <pc:sldMk cId="3207232965" sldId="301"/>
            <ac:picMk id="18" creationId="{492BF77C-BD5B-9EC5-10FC-2D08F5601814}"/>
          </ac:picMkLst>
        </pc:picChg>
        <pc:picChg chg="del">
          <ac:chgData name="Aleksandra Szejko" userId="72bb44d8-1e0c-4109-be82-c57a4fb81907" providerId="ADAL" clId="{1819525D-3D33-42C0-8526-980DC60B50CE}" dt="2025-12-11T14:45:49.709" v="965" actId="478"/>
          <ac:picMkLst>
            <pc:docMk/>
            <pc:sldMk cId="3207232965" sldId="301"/>
            <ac:picMk id="20" creationId="{F182482C-55CD-5F1F-9B71-FDB96B108D9C}"/>
          </ac:picMkLst>
        </pc:picChg>
        <pc:picChg chg="mod">
          <ac:chgData name="Aleksandra Szejko" userId="72bb44d8-1e0c-4109-be82-c57a4fb81907" providerId="ADAL" clId="{1819525D-3D33-42C0-8526-980DC60B50CE}" dt="2025-12-11T14:47:23.893" v="985" actId="1076"/>
          <ac:picMkLst>
            <pc:docMk/>
            <pc:sldMk cId="3207232965" sldId="301"/>
            <ac:picMk id="22" creationId="{9BA7135E-401D-CF94-0F12-079265855A2B}"/>
          </ac:picMkLst>
        </pc:picChg>
        <pc:picChg chg="del">
          <ac:chgData name="Aleksandra Szejko" userId="72bb44d8-1e0c-4109-be82-c57a4fb81907" providerId="ADAL" clId="{1819525D-3D33-42C0-8526-980DC60B50CE}" dt="2025-12-11T14:45:51.557" v="966" actId="478"/>
          <ac:picMkLst>
            <pc:docMk/>
            <pc:sldMk cId="3207232965" sldId="301"/>
            <ac:picMk id="30" creationId="{BDCF849F-DDF9-7ED6-FB7A-2ACE8118E3B4}"/>
          </ac:picMkLst>
        </pc:picChg>
        <pc:picChg chg="mod">
          <ac:chgData name="Aleksandra Szejko" userId="72bb44d8-1e0c-4109-be82-c57a4fb81907" providerId="ADAL" clId="{1819525D-3D33-42C0-8526-980DC60B50CE}" dt="2025-12-11T14:47:23.893" v="985" actId="1076"/>
          <ac:picMkLst>
            <pc:docMk/>
            <pc:sldMk cId="3207232965" sldId="301"/>
            <ac:picMk id="34" creationId="{2F1C7087-55E1-C02A-244B-EA7E89CD8774}"/>
          </ac:picMkLst>
        </pc:picChg>
        <pc:picChg chg="del">
          <ac:chgData name="Aleksandra Szejko" userId="72bb44d8-1e0c-4109-be82-c57a4fb81907" providerId="ADAL" clId="{1819525D-3D33-42C0-8526-980DC60B50CE}" dt="2025-12-11T14:45:35.662" v="953" actId="478"/>
          <ac:picMkLst>
            <pc:docMk/>
            <pc:sldMk cId="3207232965" sldId="301"/>
            <ac:picMk id="39" creationId="{D5C1798C-D81C-FE6C-9585-4384DEE7E483}"/>
          </ac:picMkLst>
        </pc:picChg>
        <pc:picChg chg="mod">
          <ac:chgData name="Aleksandra Szejko" userId="72bb44d8-1e0c-4109-be82-c57a4fb81907" providerId="ADAL" clId="{1819525D-3D33-42C0-8526-980DC60B50CE}" dt="2025-12-11T14:47:23.893" v="985" actId="1076"/>
          <ac:picMkLst>
            <pc:docMk/>
            <pc:sldMk cId="3207232965" sldId="301"/>
            <ac:picMk id="41" creationId="{C2709AFF-61F6-BE98-01A6-68A420F02CF3}"/>
          </ac:picMkLst>
        </pc:picChg>
        <pc:picChg chg="mod">
          <ac:chgData name="Aleksandra Szejko" userId="72bb44d8-1e0c-4109-be82-c57a4fb81907" providerId="ADAL" clId="{1819525D-3D33-42C0-8526-980DC60B50CE}" dt="2025-12-11T14:47:23.893" v="985" actId="1076"/>
          <ac:picMkLst>
            <pc:docMk/>
            <pc:sldMk cId="3207232965" sldId="301"/>
            <ac:picMk id="45" creationId="{09359826-4F92-0A47-A5B5-FA41588C8DDB}"/>
          </ac:picMkLst>
        </pc:picChg>
        <pc:picChg chg="del">
          <ac:chgData name="Aleksandra Szejko" userId="72bb44d8-1e0c-4109-be82-c57a4fb81907" providerId="ADAL" clId="{1819525D-3D33-42C0-8526-980DC60B50CE}" dt="2025-12-11T14:46:41.823" v="972" actId="478"/>
          <ac:picMkLst>
            <pc:docMk/>
            <pc:sldMk cId="3207232965" sldId="301"/>
            <ac:picMk id="52" creationId="{FF8855B6-CF8B-6449-E815-939095D93036}"/>
          </ac:picMkLst>
        </pc:picChg>
        <pc:picChg chg="mod">
          <ac:chgData name="Aleksandra Szejko" userId="72bb44d8-1e0c-4109-be82-c57a4fb81907" providerId="ADAL" clId="{1819525D-3D33-42C0-8526-980DC60B50CE}" dt="2025-12-11T14:47:39.358" v="990" actId="1076"/>
          <ac:picMkLst>
            <pc:docMk/>
            <pc:sldMk cId="3207232965" sldId="301"/>
            <ac:picMk id="55" creationId="{FB0AE8C8-2F5A-34FC-614E-68D5AB41162C}"/>
          </ac:picMkLst>
        </pc:picChg>
        <pc:picChg chg="mod">
          <ac:chgData name="Aleksandra Szejko" userId="72bb44d8-1e0c-4109-be82-c57a4fb81907" providerId="ADAL" clId="{1819525D-3D33-42C0-8526-980DC60B50CE}" dt="2025-12-11T14:47:31.266" v="988" actId="1076"/>
          <ac:picMkLst>
            <pc:docMk/>
            <pc:sldMk cId="3207232965" sldId="301"/>
            <ac:picMk id="56" creationId="{9EFD337C-19ED-2D4C-7828-F8D05F47F12F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57" creationId="{115AF957-2D49-3D7A-A945-C0DD74D7A576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59" creationId="{11A33ECC-DDFB-CB48-9252-46473E1C254E}"/>
          </ac:picMkLst>
        </pc:picChg>
        <pc:picChg chg="mod">
          <ac:chgData name="Aleksandra Szejko" userId="72bb44d8-1e0c-4109-be82-c57a4fb81907" providerId="ADAL" clId="{1819525D-3D33-42C0-8526-980DC60B50CE}" dt="2025-12-11T14:47:23.893" v="985" actId="1076"/>
          <ac:picMkLst>
            <pc:docMk/>
            <pc:sldMk cId="3207232965" sldId="301"/>
            <ac:picMk id="60" creationId="{B193472D-06C0-6CB2-2725-88CBE9D1DF52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61" creationId="{BE0FF4BA-3B18-FC40-D0D0-0E3BD4D7B6AA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63" creationId="{0DBFF1F4-D50D-A809-FE30-535758B9B419}"/>
          </ac:picMkLst>
        </pc:picChg>
        <pc:picChg chg="del">
          <ac:chgData name="Aleksandra Szejko" userId="72bb44d8-1e0c-4109-be82-c57a4fb81907" providerId="ADAL" clId="{1819525D-3D33-42C0-8526-980DC60B50CE}" dt="2025-12-11T14:45:31.214" v="950" actId="478"/>
          <ac:picMkLst>
            <pc:docMk/>
            <pc:sldMk cId="3207232965" sldId="301"/>
            <ac:picMk id="65" creationId="{6497CB57-0A7E-3649-D191-0768A254AC1D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67" creationId="{C69C266B-469C-90DA-72C8-315963FAAB24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69" creationId="{0FC62A19-4450-DC13-4FE4-31BC2B264561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71" creationId="{13621E83-45BE-8E16-3819-753733AA3356}"/>
          </ac:picMkLst>
        </pc:picChg>
        <pc:picChg chg="del">
          <ac:chgData name="Aleksandra Szejko" userId="72bb44d8-1e0c-4109-be82-c57a4fb81907" providerId="ADAL" clId="{1819525D-3D33-42C0-8526-980DC60B50CE}" dt="2025-12-11T14:45:42.942" v="959" actId="478"/>
          <ac:picMkLst>
            <pc:docMk/>
            <pc:sldMk cId="3207232965" sldId="301"/>
            <ac:picMk id="73" creationId="{80E3D70E-14CC-E238-DB72-E75EF39C514B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75" creationId="{C9CAE227-27A4-834A-D532-1F1308411DE1}"/>
          </ac:picMkLst>
        </pc:picChg>
        <pc:picChg chg="mod">
          <ac:chgData name="Aleksandra Szejko" userId="72bb44d8-1e0c-4109-be82-c57a4fb81907" providerId="ADAL" clId="{1819525D-3D33-42C0-8526-980DC60B50CE}" dt="2025-12-11T14:48:04.470" v="1003" actId="1076"/>
          <ac:picMkLst>
            <pc:docMk/>
            <pc:sldMk cId="3207232965" sldId="301"/>
            <ac:picMk id="76" creationId="{DA3E8AA2-30EA-1013-C99B-5AF5C4608E03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79" creationId="{116EEA00-A2CE-4758-58B2-AD98D7C7232A}"/>
          </ac:picMkLst>
        </pc:picChg>
        <pc:picChg chg="del">
          <ac:chgData name="Aleksandra Szejko" userId="72bb44d8-1e0c-4109-be82-c57a4fb81907" providerId="ADAL" clId="{1819525D-3D33-42C0-8526-980DC60B50CE}" dt="2025-12-11T14:45:44.232" v="960" actId="478"/>
          <ac:picMkLst>
            <pc:docMk/>
            <pc:sldMk cId="3207232965" sldId="301"/>
            <ac:picMk id="80" creationId="{E2DEA28D-185F-0F50-037F-A7894976579B}"/>
          </ac:picMkLst>
        </pc:picChg>
        <pc:picChg chg="del">
          <ac:chgData name="Aleksandra Szejko" userId="72bb44d8-1e0c-4109-be82-c57a4fb81907" providerId="ADAL" clId="{1819525D-3D33-42C0-8526-980DC60B50CE}" dt="2025-12-11T14:45:41.477" v="958" actId="478"/>
          <ac:picMkLst>
            <pc:docMk/>
            <pc:sldMk cId="3207232965" sldId="301"/>
            <ac:picMk id="81" creationId="{2E002F7F-59DF-2B2B-8E59-FF566516CF8E}"/>
          </ac:picMkLst>
        </pc:picChg>
        <pc:picChg chg="mod">
          <ac:chgData name="Aleksandra Szejko" userId="72bb44d8-1e0c-4109-be82-c57a4fb81907" providerId="ADAL" clId="{1819525D-3D33-42C0-8526-980DC60B50CE}" dt="2025-12-11T14:46:22.741" v="970" actId="408"/>
          <ac:picMkLst>
            <pc:docMk/>
            <pc:sldMk cId="3207232965" sldId="301"/>
            <ac:picMk id="83" creationId="{1E5DA75E-5D30-24EC-5D4E-DD8448C51CA7}"/>
          </ac:picMkLst>
        </pc:picChg>
        <pc:picChg chg="mod">
          <ac:chgData name="Aleksandra Szejko" userId="72bb44d8-1e0c-4109-be82-c57a4fb81907" providerId="ADAL" clId="{1819525D-3D33-42C0-8526-980DC60B50CE}" dt="2025-12-11T14:47:19.025" v="984" actId="1076"/>
          <ac:picMkLst>
            <pc:docMk/>
            <pc:sldMk cId="3207232965" sldId="301"/>
            <ac:picMk id="84" creationId="{DEE2F817-5C12-748F-0685-DE9266ED54C6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85" creationId="{98199470-F23A-CC70-9657-AA88583498DC}"/>
          </ac:picMkLst>
        </pc:picChg>
        <pc:picChg chg="del mod">
          <ac:chgData name="Aleksandra Szejko" userId="72bb44d8-1e0c-4109-be82-c57a4fb81907" providerId="ADAL" clId="{1819525D-3D33-42C0-8526-980DC60B50CE}" dt="2025-12-11T14:47:35.542" v="989" actId="478"/>
          <ac:picMkLst>
            <pc:docMk/>
            <pc:sldMk cId="3207232965" sldId="301"/>
            <ac:picMk id="89" creationId="{FAED53A9-C16C-8B24-AD29-514F45489281}"/>
          </ac:picMkLst>
        </pc:picChg>
        <pc:picChg chg="mod">
          <ac:chgData name="Aleksandra Szejko" userId="72bb44d8-1e0c-4109-be82-c57a4fb81907" providerId="ADAL" clId="{1819525D-3D33-42C0-8526-980DC60B50CE}" dt="2025-12-11T14:47:47.655" v="994" actId="1076"/>
          <ac:picMkLst>
            <pc:docMk/>
            <pc:sldMk cId="3207232965" sldId="301"/>
            <ac:picMk id="91" creationId="{3DEBEF98-A4EA-4C28-441E-F3CB2D6C49EF}"/>
          </ac:picMkLst>
        </pc:picChg>
        <pc:picChg chg="mod">
          <ac:chgData name="Aleksandra Szejko" userId="72bb44d8-1e0c-4109-be82-c57a4fb81907" providerId="ADAL" clId="{1819525D-3D33-42C0-8526-980DC60B50CE}" dt="2025-12-11T14:47:55.155" v="999" actId="1076"/>
          <ac:picMkLst>
            <pc:docMk/>
            <pc:sldMk cId="3207232965" sldId="301"/>
            <ac:picMk id="92" creationId="{5744C043-036E-E45F-A90A-176E301D7C48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93" creationId="{511FE535-1860-2B4B-B9E0-B5D28D48C6D7}"/>
          </ac:picMkLst>
        </pc:picChg>
        <pc:picChg chg="del">
          <ac:chgData name="Aleksandra Szejko" userId="72bb44d8-1e0c-4109-be82-c57a4fb81907" providerId="ADAL" clId="{1819525D-3D33-42C0-8526-980DC60B50CE}" dt="2025-12-11T14:47:41.784" v="991" actId="478"/>
          <ac:picMkLst>
            <pc:docMk/>
            <pc:sldMk cId="3207232965" sldId="301"/>
            <ac:picMk id="95" creationId="{45A49BB3-2EDE-FD38-E60B-175C81F0890A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97" creationId="{6748E880-DBFF-0876-2B55-A8497BE05F37}"/>
          </ac:picMkLst>
        </pc:picChg>
        <pc:picChg chg="mod">
          <ac:chgData name="Aleksandra Szejko" userId="72bb44d8-1e0c-4109-be82-c57a4fb81907" providerId="ADAL" clId="{1819525D-3D33-42C0-8526-980DC60B50CE}" dt="2025-12-11T14:47:50.677" v="996" actId="1076"/>
          <ac:picMkLst>
            <pc:docMk/>
            <pc:sldMk cId="3207232965" sldId="301"/>
            <ac:picMk id="99" creationId="{D269456B-800E-5688-70CB-2E0F2D626658}"/>
          </ac:picMkLst>
        </pc:picChg>
        <pc:picChg chg="del">
          <ac:chgData name="Aleksandra Szejko" userId="72bb44d8-1e0c-4109-be82-c57a4fb81907" providerId="ADAL" clId="{1819525D-3D33-42C0-8526-980DC60B50CE}" dt="2025-12-11T14:45:39.198" v="956" actId="478"/>
          <ac:picMkLst>
            <pc:docMk/>
            <pc:sldMk cId="3207232965" sldId="301"/>
            <ac:picMk id="101" creationId="{213CBB4C-3C37-0DF8-E9C0-EF0EB03FF60F}"/>
          </ac:picMkLst>
        </pc:picChg>
        <pc:picChg chg="mod">
          <ac:chgData name="Aleksandra Szejko" userId="72bb44d8-1e0c-4109-be82-c57a4fb81907" providerId="ADAL" clId="{1819525D-3D33-42C0-8526-980DC60B50CE}" dt="2025-12-11T14:47:53.691" v="998" actId="1076"/>
          <ac:picMkLst>
            <pc:docMk/>
            <pc:sldMk cId="3207232965" sldId="301"/>
            <ac:picMk id="103" creationId="{4C8FA765-C3C6-D40D-308F-E1D781FAE09B}"/>
          </ac:picMkLst>
        </pc:picChg>
        <pc:picChg chg="del">
          <ac:chgData name="Aleksandra Szejko" userId="72bb44d8-1e0c-4109-be82-c57a4fb81907" providerId="ADAL" clId="{1819525D-3D33-42C0-8526-980DC60B50CE}" dt="2025-12-11T14:45:38.029" v="955" actId="478"/>
          <ac:picMkLst>
            <pc:docMk/>
            <pc:sldMk cId="3207232965" sldId="301"/>
            <ac:picMk id="105" creationId="{8952BFAE-234F-9F31-489C-1B6B1858F49E}"/>
          </ac:picMkLst>
        </pc:picChg>
        <pc:picChg chg="mod">
          <ac:chgData name="Aleksandra Szejko" userId="72bb44d8-1e0c-4109-be82-c57a4fb81907" providerId="ADAL" clId="{1819525D-3D33-42C0-8526-980DC60B50CE}" dt="2025-12-11T14:47:51.996" v="997" actId="1076"/>
          <ac:picMkLst>
            <pc:docMk/>
            <pc:sldMk cId="3207232965" sldId="301"/>
            <ac:picMk id="107" creationId="{1CCD9BC9-115C-4135-F025-069E7408F1D8}"/>
          </ac:picMkLst>
        </pc:picChg>
        <pc:picChg chg="del">
          <ac:chgData name="Aleksandra Szejko" userId="72bb44d8-1e0c-4109-be82-c57a4fb81907" providerId="ADAL" clId="{1819525D-3D33-42C0-8526-980DC60B50CE}" dt="2025-12-11T14:45:46.550" v="962" actId="478"/>
          <ac:picMkLst>
            <pc:docMk/>
            <pc:sldMk cId="3207232965" sldId="301"/>
            <ac:picMk id="109" creationId="{0A842B79-EFC0-7227-78CB-2D70A0E086F6}"/>
          </ac:picMkLst>
        </pc:picChg>
        <pc:picChg chg="mod">
          <ac:chgData name="Aleksandra Szejko" userId="72bb44d8-1e0c-4109-be82-c57a4fb81907" providerId="ADAL" clId="{1819525D-3D33-42C0-8526-980DC60B50CE}" dt="2025-12-11T14:47:26.713" v="986" actId="1076"/>
          <ac:picMkLst>
            <pc:docMk/>
            <pc:sldMk cId="3207232965" sldId="301"/>
            <ac:picMk id="111" creationId="{4A183E22-9C44-3E4D-1489-9010396C5910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15" creationId="{52A831E7-25D7-DED2-77CE-B9CADC3DC4F7}"/>
          </ac:picMkLst>
        </pc:picChg>
        <pc:picChg chg="del">
          <ac:chgData name="Aleksandra Szejko" userId="72bb44d8-1e0c-4109-be82-c57a4fb81907" providerId="ADAL" clId="{1819525D-3D33-42C0-8526-980DC60B50CE}" dt="2025-12-11T14:45:47.877" v="963" actId="478"/>
          <ac:picMkLst>
            <pc:docMk/>
            <pc:sldMk cId="3207232965" sldId="301"/>
            <ac:picMk id="117" creationId="{8E2AF454-B025-0545-DF7B-873CD681D200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19" creationId="{A4BB8365-4AE1-49DC-40EE-9391E36BEFB0}"/>
          </ac:picMkLst>
        </pc:picChg>
        <pc:picChg chg="del">
          <ac:chgData name="Aleksandra Szejko" userId="72bb44d8-1e0c-4109-be82-c57a4fb81907" providerId="ADAL" clId="{1819525D-3D33-42C0-8526-980DC60B50CE}" dt="2025-12-11T14:45:48.773" v="964" actId="478"/>
          <ac:picMkLst>
            <pc:docMk/>
            <pc:sldMk cId="3207232965" sldId="301"/>
            <ac:picMk id="121" creationId="{27F65611-FA8C-CD3E-A368-51F7EEC282B6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23" creationId="{DADE0F4E-957E-AA9F-275E-32CCFA6BC6C1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29" creationId="{3139B932-88C4-8842-863B-4B7E847D88E9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131" creationId="{F690B34A-747E-7A1D-698C-05414E31FF72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33" creationId="{C6C1AF55-4B80-2706-774A-D08CCFCFF90A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135" creationId="{BED7A13F-BFE3-BB6F-8AFB-91358D51FDD1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37" creationId="{D02EFACF-2CEB-B10D-72F6-459EB2C3C193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41" creationId="{06AC49D9-5034-AEDA-D1AA-119215713131}"/>
          </ac:picMkLst>
        </pc:picChg>
        <pc:picChg chg="mod">
          <ac:chgData name="Aleksandra Szejko" userId="72bb44d8-1e0c-4109-be82-c57a4fb81907" providerId="ADAL" clId="{1819525D-3D33-42C0-8526-980DC60B50CE}" dt="2025-12-11T14:46:31.231" v="971" actId="408"/>
          <ac:picMkLst>
            <pc:docMk/>
            <pc:sldMk cId="3207232965" sldId="301"/>
            <ac:picMk id="145" creationId="{B43C5F63-55A1-4AE8-6F15-3EC2AFDE5057}"/>
          </ac:picMkLst>
        </pc:picChg>
        <pc:picChg chg="del">
          <ac:chgData name="Aleksandra Szejko" userId="72bb44d8-1e0c-4109-be82-c57a4fb81907" providerId="ADAL" clId="{1819525D-3D33-42C0-8526-980DC60B50CE}" dt="2025-12-11T14:45:33.862" v="951" actId="478"/>
          <ac:picMkLst>
            <pc:docMk/>
            <pc:sldMk cId="3207232965" sldId="301"/>
            <ac:picMk id="147" creationId="{9A065949-27E1-B3CB-B516-901F3A79432F}"/>
          </ac:picMkLst>
        </pc:picChg>
        <pc:picChg chg="mod">
          <ac:chgData name="Aleksandra Szejko" userId="72bb44d8-1e0c-4109-be82-c57a4fb81907" providerId="ADAL" clId="{1819525D-3D33-42C0-8526-980DC60B50CE}" dt="2025-12-11T14:46:07.472" v="969" actId="408"/>
          <ac:picMkLst>
            <pc:docMk/>
            <pc:sldMk cId="3207232965" sldId="301"/>
            <ac:picMk id="149" creationId="{8668C7D7-E4E1-81E2-9F79-491737600947}"/>
          </ac:picMkLst>
        </pc:picChg>
        <pc:picChg chg="del">
          <ac:chgData name="Aleksandra Szejko" userId="72bb44d8-1e0c-4109-be82-c57a4fb81907" providerId="ADAL" clId="{1819525D-3D33-42C0-8526-980DC60B50CE}" dt="2025-12-11T14:45:34.653" v="952" actId="478"/>
          <ac:picMkLst>
            <pc:docMk/>
            <pc:sldMk cId="3207232965" sldId="301"/>
            <ac:picMk id="151" creationId="{3F3EE960-2DFD-1174-BAB5-A538EF82389B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155" creationId="{EB4D4642-BE9F-24D6-CDC4-20945A4440D7}"/>
          </ac:picMkLst>
        </pc:picChg>
        <pc:picChg chg="del">
          <ac:chgData name="Aleksandra Szejko" userId="72bb44d8-1e0c-4109-be82-c57a4fb81907" providerId="ADAL" clId="{1819525D-3D33-42C0-8526-980DC60B50CE}" dt="2025-12-11T14:45:54.582" v="967" actId="478"/>
          <ac:picMkLst>
            <pc:docMk/>
            <pc:sldMk cId="3207232965" sldId="301"/>
            <ac:picMk id="159" creationId="{D20A648B-D5F2-2DF5-730B-5A58B6E5F48E}"/>
          </ac:picMkLst>
        </pc:picChg>
        <pc:picChg chg="mod">
          <ac:chgData name="Aleksandra Szejko" userId="72bb44d8-1e0c-4109-be82-c57a4fb81907" providerId="ADAL" clId="{1819525D-3D33-42C0-8526-980DC60B50CE}" dt="2025-12-11T14:48:02.197" v="1002" actId="1076"/>
          <ac:picMkLst>
            <pc:docMk/>
            <pc:sldMk cId="3207232965" sldId="301"/>
            <ac:picMk id="161" creationId="{79A54043-91E9-0C17-8BD9-B8E6EC74D67D}"/>
          </ac:picMkLst>
        </pc:picChg>
        <pc:picChg chg="del">
          <ac:chgData name="Aleksandra Szejko" userId="72bb44d8-1e0c-4109-be82-c57a4fb81907" providerId="ADAL" clId="{1819525D-3D33-42C0-8526-980DC60B50CE}" dt="2025-12-11T14:45:55.645" v="968" actId="478"/>
          <ac:picMkLst>
            <pc:docMk/>
            <pc:sldMk cId="3207232965" sldId="301"/>
            <ac:picMk id="163" creationId="{F97391F0-C5CF-69E4-7238-ABB808B61637}"/>
          </ac:picMkLst>
        </pc:picChg>
        <pc:picChg chg="mod">
          <ac:chgData name="Aleksandra Szejko" userId="72bb44d8-1e0c-4109-be82-c57a4fb81907" providerId="ADAL" clId="{1819525D-3D33-42C0-8526-980DC60B50CE}" dt="2025-12-11T14:48:00.238" v="1001" actId="1076"/>
          <ac:picMkLst>
            <pc:docMk/>
            <pc:sldMk cId="3207232965" sldId="301"/>
            <ac:picMk id="165" creationId="{8DDA0F97-9059-50CB-DE28-A4498191E493}"/>
          </ac:picMkLst>
        </pc:picChg>
        <pc:picChg chg="mod">
          <ac:chgData name="Aleksandra Szejko" userId="72bb44d8-1e0c-4109-be82-c57a4fb81907" providerId="ADAL" clId="{1819525D-3D33-42C0-8526-980DC60B50CE}" dt="2025-12-11T14:47:29.383" v="987" actId="1076"/>
          <ac:picMkLst>
            <pc:docMk/>
            <pc:sldMk cId="3207232965" sldId="301"/>
            <ac:picMk id="167" creationId="{F128115A-2582-B4F1-BDF1-67A37FC28952}"/>
          </ac:picMkLst>
        </pc:picChg>
        <pc:picChg chg="mod">
          <ac:chgData name="Aleksandra Szejko" userId="72bb44d8-1e0c-4109-be82-c57a4fb81907" providerId="ADAL" clId="{1819525D-3D33-42C0-8526-980DC60B50CE}" dt="2025-12-11T14:47:56.429" v="1000" actId="1076"/>
          <ac:picMkLst>
            <pc:docMk/>
            <pc:sldMk cId="3207232965" sldId="301"/>
            <ac:picMk id="169" creationId="{D58D6DBE-3E76-575B-6E30-7D37E8492F51}"/>
          </ac:picMkLst>
        </pc:picChg>
        <pc:picChg chg="mod">
          <ac:chgData name="Aleksandra Szejko" userId="72bb44d8-1e0c-4109-be82-c57a4fb81907" providerId="ADAL" clId="{1819525D-3D33-42C0-8526-980DC60B50CE}" dt="2025-12-11T14:46:45.942" v="974" actId="1076"/>
          <ac:picMkLst>
            <pc:docMk/>
            <pc:sldMk cId="3207232965" sldId="301"/>
            <ac:picMk id="171" creationId="{A8C0D29C-4E35-09E3-AED5-DFD18CF74C33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173" creationId="{ACB28336-5AE3-402A-19CC-AAEABB07B67B}"/>
          </ac:picMkLst>
        </pc:picChg>
        <pc:picChg chg="mod">
          <ac:chgData name="Aleksandra Szejko" userId="72bb44d8-1e0c-4109-be82-c57a4fb81907" providerId="ADAL" clId="{1819525D-3D33-42C0-8526-980DC60B50CE}" dt="2025-12-11T14:46:07.472" v="969" actId="408"/>
          <ac:picMkLst>
            <pc:docMk/>
            <pc:sldMk cId="3207232965" sldId="301"/>
            <ac:picMk id="175" creationId="{DC12B323-9914-6F54-C068-A507D2EF5125}"/>
          </ac:picMkLst>
        </pc:picChg>
        <pc:picChg chg="del">
          <ac:chgData name="Aleksandra Szejko" userId="72bb44d8-1e0c-4109-be82-c57a4fb81907" providerId="ADAL" clId="{1819525D-3D33-42C0-8526-980DC60B50CE}" dt="2025-12-11T14:45:37.270" v="954" actId="478"/>
          <ac:picMkLst>
            <pc:docMk/>
            <pc:sldMk cId="3207232965" sldId="301"/>
            <ac:picMk id="177" creationId="{A8B5CCB0-CB51-58A4-9F2D-0CFD3C499462}"/>
          </ac:picMkLst>
        </pc:picChg>
        <pc:picChg chg="mod">
          <ac:chgData name="Aleksandra Szejko" userId="72bb44d8-1e0c-4109-be82-c57a4fb81907" providerId="ADAL" clId="{1819525D-3D33-42C0-8526-980DC60B50CE}" dt="2025-12-11T14:47:44.541" v="992" actId="1076"/>
          <ac:picMkLst>
            <pc:docMk/>
            <pc:sldMk cId="3207232965" sldId="301"/>
            <ac:picMk id="179" creationId="{36B40EC9-81E0-4D34-F6ED-DF5671819FD8}"/>
          </ac:picMkLst>
        </pc:picChg>
        <pc:picChg chg="del">
          <ac:chgData name="Aleksandra Szejko" userId="72bb44d8-1e0c-4109-be82-c57a4fb81907" providerId="ADAL" clId="{1819525D-3D33-42C0-8526-980DC60B50CE}" dt="2025-12-11T14:45:27.508" v="949" actId="478"/>
          <ac:picMkLst>
            <pc:docMk/>
            <pc:sldMk cId="3207232965" sldId="301"/>
            <ac:picMk id="181" creationId="{7098A1F4-1BA1-6860-FC20-F9255724BE29}"/>
          </ac:picMkLst>
        </pc:picChg>
        <pc:picChg chg="mod">
          <ac:chgData name="Aleksandra Szejko" userId="72bb44d8-1e0c-4109-be82-c57a4fb81907" providerId="ADAL" clId="{1819525D-3D33-42C0-8526-980DC60B50CE}" dt="2025-12-11T14:47:49.199" v="995" actId="1076"/>
          <ac:picMkLst>
            <pc:docMk/>
            <pc:sldMk cId="3207232965" sldId="301"/>
            <ac:picMk id="185" creationId="{B5694E47-7268-6BBE-87BE-7332471A2A7A}"/>
          </ac:picMkLst>
        </pc:picChg>
      </pc:sldChg>
      <pc:sldChg chg="addSp delSp modSp del mod modClrScheme chgLayout">
        <pc:chgData name="Aleksandra Szejko" userId="72bb44d8-1e0c-4109-be82-c57a4fb81907" providerId="ADAL" clId="{1819525D-3D33-42C0-8526-980DC60B50CE}" dt="2025-12-11T14:38:12.982" v="735" actId="47"/>
        <pc:sldMkLst>
          <pc:docMk/>
          <pc:sldMk cId="2180157794" sldId="303"/>
        </pc:sldMkLst>
        <pc:spChg chg="add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2" creationId="{A6EF2A1F-5F05-EA8A-5617-39FFF0BE78A9}"/>
          </ac:spMkLst>
        </pc:spChg>
        <pc:spChg chg="add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3" creationId="{191D8E30-EDB1-41C5-E022-5D94CDE8A6D1}"/>
          </ac:spMkLst>
        </pc:spChg>
        <pc:spChg chg="add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4" creationId="{595AA7DD-BC4D-8E5C-E49D-92B255D279AA}"/>
          </ac:spMkLst>
        </pc:spChg>
        <pc:spChg chg="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5" creationId="{8EC9E1C5-F17F-1D4B-3DF1-179F35DAF115}"/>
          </ac:spMkLst>
        </pc:spChg>
        <pc:spChg chg="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6" creationId="{93F5E3A7-F57D-E52F-552E-53946FAEBC9E}"/>
          </ac:spMkLst>
        </pc:spChg>
        <pc:spChg chg="add del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7" creationId="{FFBCCEB1-764A-F0FF-EF76-46D5E2DE8BB5}"/>
          </ac:spMkLst>
        </pc:spChg>
        <pc:spChg chg="add del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8" creationId="{81033A0D-3946-CB2E-D689-5188D174307B}"/>
          </ac:spMkLst>
        </pc:spChg>
        <pc:spChg chg="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9" creationId="{B4978E3B-7117-573B-1FD4-AC343F6D7FA7}"/>
          </ac:spMkLst>
        </pc:spChg>
        <pc:spChg chg="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10" creationId="{78ECD085-1D04-B269-A654-E1A2EDD550C6}"/>
          </ac:spMkLst>
        </pc:spChg>
        <pc:spChg chg="add mod ord">
          <ac:chgData name="Aleksandra Szejko" userId="72bb44d8-1e0c-4109-be82-c57a4fb81907" providerId="ADAL" clId="{1819525D-3D33-42C0-8526-980DC60B50CE}" dt="2025-12-11T14:38:11.350" v="734" actId="700"/>
          <ac:spMkLst>
            <pc:docMk/>
            <pc:sldMk cId="2180157794" sldId="303"/>
            <ac:spMk id="11" creationId="{D1847E57-EC64-C9AC-F7B7-82E173F96DAB}"/>
          </ac:spMkLst>
        </pc:spChg>
      </pc:sldChg>
      <pc:sldChg chg="addSp delSp modSp del mod chgLayout">
        <pc:chgData name="Aleksandra Szejko" userId="72bb44d8-1e0c-4109-be82-c57a4fb81907" providerId="ADAL" clId="{1819525D-3D33-42C0-8526-980DC60B50CE}" dt="2025-12-11T14:48:25.373" v="1005" actId="47"/>
        <pc:sldMkLst>
          <pc:docMk/>
          <pc:sldMk cId="1293209711" sldId="305"/>
        </pc:sldMkLst>
      </pc:sldChg>
      <pc:sldChg chg="modSp mod">
        <pc:chgData name="Aleksandra Szejko" userId="72bb44d8-1e0c-4109-be82-c57a4fb81907" providerId="ADAL" clId="{1819525D-3D33-42C0-8526-980DC60B50CE}" dt="2025-12-09T14:37:21.167" v="229" actId="113"/>
        <pc:sldMkLst>
          <pc:docMk/>
          <pc:sldMk cId="3756973785" sldId="306"/>
        </pc:sldMkLst>
        <pc:spChg chg="mod">
          <ac:chgData name="Aleksandra Szejko" userId="72bb44d8-1e0c-4109-be82-c57a4fb81907" providerId="ADAL" clId="{1819525D-3D33-42C0-8526-980DC60B50CE}" dt="2025-12-09T14:34:55.821" v="118" actId="20577"/>
          <ac:spMkLst>
            <pc:docMk/>
            <pc:sldMk cId="3756973785" sldId="306"/>
            <ac:spMk id="2" creationId="{BD9BE683-16D3-41AB-11C3-CA2C2E2AB608}"/>
          </ac:spMkLst>
        </pc:spChg>
        <pc:spChg chg="mod">
          <ac:chgData name="Aleksandra Szejko" userId="72bb44d8-1e0c-4109-be82-c57a4fb81907" providerId="ADAL" clId="{1819525D-3D33-42C0-8526-980DC60B50CE}" dt="2025-12-09T14:35:09.618" v="141" actId="20577"/>
          <ac:spMkLst>
            <pc:docMk/>
            <pc:sldMk cId="3756973785" sldId="306"/>
            <ac:spMk id="3" creationId="{9F6AE173-BDAC-5761-6FEA-04450548293D}"/>
          </ac:spMkLst>
        </pc:spChg>
        <pc:spChg chg="mod">
          <ac:chgData name="Aleksandra Szejko" userId="72bb44d8-1e0c-4109-be82-c57a4fb81907" providerId="ADAL" clId="{1819525D-3D33-42C0-8526-980DC60B50CE}" dt="2025-12-09T14:36:55.886" v="225" actId="14100"/>
          <ac:spMkLst>
            <pc:docMk/>
            <pc:sldMk cId="3756973785" sldId="306"/>
            <ac:spMk id="4" creationId="{9E401402-5A56-22F1-9040-45C2AE042D1E}"/>
          </ac:spMkLst>
        </pc:spChg>
        <pc:spChg chg="mod">
          <ac:chgData name="Aleksandra Szejko" userId="72bb44d8-1e0c-4109-be82-c57a4fb81907" providerId="ADAL" clId="{1819525D-3D33-42C0-8526-980DC60B50CE}" dt="2025-12-09T14:37:21.167" v="229" actId="113"/>
          <ac:spMkLst>
            <pc:docMk/>
            <pc:sldMk cId="3756973785" sldId="306"/>
            <ac:spMk id="5" creationId="{17301CA9-F600-D54A-D2FD-ED983ED65D60}"/>
          </ac:spMkLst>
        </pc:spChg>
        <pc:spChg chg="mod">
          <ac:chgData name="Aleksandra Szejko" userId="72bb44d8-1e0c-4109-be82-c57a4fb81907" providerId="ADAL" clId="{1819525D-3D33-42C0-8526-980DC60B50CE}" dt="2025-12-09T14:36:59.393" v="226" actId="14100"/>
          <ac:spMkLst>
            <pc:docMk/>
            <pc:sldMk cId="3756973785" sldId="306"/>
            <ac:spMk id="6" creationId="{8CAAF359-4F50-6E66-06BC-C4D27F7F84DC}"/>
          </ac:spMkLst>
        </pc:spChg>
        <pc:spChg chg="mod">
          <ac:chgData name="Aleksandra Szejko" userId="72bb44d8-1e0c-4109-be82-c57a4fb81907" providerId="ADAL" clId="{1819525D-3D33-42C0-8526-980DC60B50CE}" dt="2025-12-09T14:37:21.167" v="229" actId="113"/>
          <ac:spMkLst>
            <pc:docMk/>
            <pc:sldMk cId="3756973785" sldId="306"/>
            <ac:spMk id="18" creationId="{C5DC4156-90CA-7449-DB41-FE29D2900627}"/>
          </ac:spMkLst>
        </pc:spChg>
        <pc:spChg chg="mod">
          <ac:chgData name="Aleksandra Szejko" userId="72bb44d8-1e0c-4109-be82-c57a4fb81907" providerId="ADAL" clId="{1819525D-3D33-42C0-8526-980DC60B50CE}" dt="2025-12-09T14:37:21.167" v="229" actId="113"/>
          <ac:spMkLst>
            <pc:docMk/>
            <pc:sldMk cId="3756973785" sldId="306"/>
            <ac:spMk id="19" creationId="{39705597-272D-9EAC-C01F-320E120FEB4B}"/>
          </ac:spMkLst>
        </pc:spChg>
        <pc:spChg chg="mod">
          <ac:chgData name="Aleksandra Szejko" userId="72bb44d8-1e0c-4109-be82-c57a4fb81907" providerId="ADAL" clId="{1819525D-3D33-42C0-8526-980DC60B50CE}" dt="2025-12-09T14:37:21.167" v="229" actId="113"/>
          <ac:spMkLst>
            <pc:docMk/>
            <pc:sldMk cId="3756973785" sldId="306"/>
            <ac:spMk id="20" creationId="{BDFFF132-6B3C-A361-93E7-87C66CB59146}"/>
          </ac:spMkLst>
        </pc:spChg>
        <pc:spChg chg="mod">
          <ac:chgData name="Aleksandra Szejko" userId="72bb44d8-1e0c-4109-be82-c57a4fb81907" providerId="ADAL" clId="{1819525D-3D33-42C0-8526-980DC60B50CE}" dt="2025-12-09T14:35:26.320" v="189" actId="20577"/>
          <ac:spMkLst>
            <pc:docMk/>
            <pc:sldMk cId="3756973785" sldId="306"/>
            <ac:spMk id="21" creationId="{2B0037BD-43C9-0F0D-E48B-76362E3869D7}"/>
          </ac:spMkLst>
        </pc:spChg>
        <pc:spChg chg="mod">
          <ac:chgData name="Aleksandra Szejko" userId="72bb44d8-1e0c-4109-be82-c57a4fb81907" providerId="ADAL" clId="{1819525D-3D33-42C0-8526-980DC60B50CE}" dt="2025-12-09T14:37:05.921" v="228" actId="14100"/>
          <ac:spMkLst>
            <pc:docMk/>
            <pc:sldMk cId="3756973785" sldId="306"/>
            <ac:spMk id="22" creationId="{64EE13FB-290E-5516-8330-C445FBF98EB4}"/>
          </ac:spMkLst>
        </pc:spChg>
        <pc:spChg chg="mod">
          <ac:chgData name="Aleksandra Szejko" userId="72bb44d8-1e0c-4109-be82-c57a4fb81907" providerId="ADAL" clId="{1819525D-3D33-42C0-8526-980DC60B50CE}" dt="2025-12-09T14:37:02.714" v="227" actId="14100"/>
          <ac:spMkLst>
            <pc:docMk/>
            <pc:sldMk cId="3756973785" sldId="306"/>
            <ac:spMk id="23" creationId="{E8A9AA02-65A6-2AD3-DBF6-213DC2E5D790}"/>
          </ac:spMkLst>
        </pc:spChg>
      </pc:sldChg>
      <pc:sldChg chg="modSp del mod">
        <pc:chgData name="Aleksandra Szejko" userId="72bb44d8-1e0c-4109-be82-c57a4fb81907" providerId="ADAL" clId="{1819525D-3D33-42C0-8526-980DC60B50CE}" dt="2025-12-11T14:50:02.292" v="1082" actId="47"/>
        <pc:sldMkLst>
          <pc:docMk/>
          <pc:sldMk cId="1846878317" sldId="307"/>
        </pc:sldMkLst>
        <pc:spChg chg="mod">
          <ac:chgData name="Aleksandra Szejko" userId="72bb44d8-1e0c-4109-be82-c57a4fb81907" providerId="ADAL" clId="{1819525D-3D33-42C0-8526-980DC60B50CE}" dt="2025-12-11T14:49:21.740" v="1037" actId="20577"/>
          <ac:spMkLst>
            <pc:docMk/>
            <pc:sldMk cId="1846878317" sldId="307"/>
            <ac:spMk id="2" creationId="{A1634E6F-FC84-5D3D-6BA2-75930EF76567}"/>
          </ac:spMkLst>
        </pc:spChg>
        <pc:spChg chg="mod">
          <ac:chgData name="Aleksandra Szejko" userId="72bb44d8-1e0c-4109-be82-c57a4fb81907" providerId="ADAL" clId="{1819525D-3D33-42C0-8526-980DC60B50CE}" dt="2025-12-11T14:49:28.006" v="1052" actId="20577"/>
          <ac:spMkLst>
            <pc:docMk/>
            <pc:sldMk cId="1846878317" sldId="307"/>
            <ac:spMk id="3" creationId="{258A2A0F-88B9-9D2D-D402-584AB0D8EBE8}"/>
          </ac:spMkLst>
        </pc:spChg>
        <pc:spChg chg="mod">
          <ac:chgData name="Aleksandra Szejko" userId="72bb44d8-1e0c-4109-be82-c57a4fb81907" providerId="ADAL" clId="{1819525D-3D33-42C0-8526-980DC60B50CE}" dt="2025-12-11T14:49:32.230" v="1061" actId="20577"/>
          <ac:spMkLst>
            <pc:docMk/>
            <pc:sldMk cId="1846878317" sldId="307"/>
            <ac:spMk id="4" creationId="{DBC02B93-9E09-A111-49E5-9B1E5DF164D1}"/>
          </ac:spMkLst>
        </pc:spChg>
        <pc:spChg chg="mod">
          <ac:chgData name="Aleksandra Szejko" userId="72bb44d8-1e0c-4109-be82-c57a4fb81907" providerId="ADAL" clId="{1819525D-3D33-42C0-8526-980DC60B50CE}" dt="2025-12-11T14:49:51.063" v="1080" actId="207"/>
          <ac:spMkLst>
            <pc:docMk/>
            <pc:sldMk cId="1846878317" sldId="307"/>
            <ac:spMk id="6" creationId="{E942E2D2-9551-C999-2218-5F97F5E55997}"/>
          </ac:spMkLst>
        </pc:spChg>
      </pc:sldChg>
      <pc:sldChg chg="addSp delSp modSp new mod modClrScheme chgLayout">
        <pc:chgData name="Aleksandra Szejko" userId="72bb44d8-1e0c-4109-be82-c57a4fb81907" providerId="ADAL" clId="{1819525D-3D33-42C0-8526-980DC60B50CE}" dt="2025-12-11T15:39:47.208" v="1123" actId="26606"/>
        <pc:sldMkLst>
          <pc:docMk/>
          <pc:sldMk cId="3004113894" sldId="307"/>
        </pc:sldMkLst>
        <pc:spChg chg="del">
          <ac:chgData name="Aleksandra Szejko" userId="72bb44d8-1e0c-4109-be82-c57a4fb81907" providerId="ADAL" clId="{1819525D-3D33-42C0-8526-980DC60B50CE}" dt="2025-12-11T15:39:40.909" v="1118" actId="700"/>
          <ac:spMkLst>
            <pc:docMk/>
            <pc:sldMk cId="3004113894" sldId="307"/>
            <ac:spMk id="2" creationId="{A60E3A72-D1B4-DC5B-D416-001BF8AFF64E}"/>
          </ac:spMkLst>
        </pc:spChg>
        <pc:spChg chg="add del mod">
          <ac:chgData name="Aleksandra Szejko" userId="72bb44d8-1e0c-4109-be82-c57a4fb81907" providerId="ADAL" clId="{1819525D-3D33-42C0-8526-980DC60B50CE}" dt="2025-12-11T15:39:45.089" v="1120" actId="26606"/>
          <ac:spMkLst>
            <pc:docMk/>
            <pc:sldMk cId="3004113894" sldId="307"/>
            <ac:spMk id="6" creationId="{EB7AB21E-6FB2-8FC5-336C-57BB7940ED2D}"/>
          </ac:spMkLst>
        </pc:spChg>
        <pc:spChg chg="add del mod">
          <ac:chgData name="Aleksandra Szejko" userId="72bb44d8-1e0c-4109-be82-c57a4fb81907" providerId="ADAL" clId="{1819525D-3D33-42C0-8526-980DC60B50CE}" dt="2025-12-11T15:39:47.206" v="1122" actId="26606"/>
          <ac:spMkLst>
            <pc:docMk/>
            <pc:sldMk cId="3004113894" sldId="307"/>
            <ac:spMk id="8" creationId="{79A9EEE0-343E-742F-C441-01D339CECE15}"/>
          </ac:spMkLst>
        </pc:spChg>
        <pc:spChg chg="add mod">
          <ac:chgData name="Aleksandra Szejko" userId="72bb44d8-1e0c-4109-be82-c57a4fb81907" providerId="ADAL" clId="{1819525D-3D33-42C0-8526-980DC60B50CE}" dt="2025-12-11T15:39:47.208" v="1123" actId="26606"/>
          <ac:spMkLst>
            <pc:docMk/>
            <pc:sldMk cId="3004113894" sldId="307"/>
            <ac:spMk id="10" creationId="{D96E02B3-F835-D972-9D49-EB4DC2767D58}"/>
          </ac:spMkLst>
        </pc:spChg>
      </pc:sldChg>
      <pc:sldChg chg="addSp delSp modSp new mod modClrScheme chgLayout">
        <pc:chgData name="Aleksandra Szejko" userId="72bb44d8-1e0c-4109-be82-c57a4fb81907" providerId="ADAL" clId="{1819525D-3D33-42C0-8526-980DC60B50CE}" dt="2025-12-11T15:41:16.809" v="1148" actId="700"/>
        <pc:sldMkLst>
          <pc:docMk/>
          <pc:sldMk cId="206992877" sldId="308"/>
        </pc:sldMkLst>
        <pc:spChg chg="del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2" creationId="{F27EBB1B-9016-D168-EF4A-D35E60792396}"/>
          </ac:spMkLst>
        </pc:spChg>
        <pc:spChg chg="del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3" creationId="{6F80D0D6-586C-5B37-AF03-97EF0DAD247A}"/>
          </ac:spMkLst>
        </pc:spChg>
        <pc:spChg chg="del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4" creationId="{F71D7A16-364E-3636-007E-F07386307157}"/>
          </ac:spMkLst>
        </pc:spChg>
        <pc:spChg chg="del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6" creationId="{6293F2DA-ACC6-3168-1085-A7DA51699EA8}"/>
          </ac:spMkLst>
        </pc:spChg>
        <pc:spChg chg="del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8" creationId="{5EC29097-FE61-529F-ED41-0C6FC204237F}"/>
          </ac:spMkLst>
        </pc:spChg>
        <pc:spChg chg="del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9" creationId="{92EF7056-2EA4-059D-85FB-656C33A1B018}"/>
          </ac:spMkLst>
        </pc:spChg>
        <pc:spChg chg="del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12" creationId="{DC239D5F-4BDA-7634-6DB8-5A4F06FC8A94}"/>
          </ac:spMkLst>
        </pc:spChg>
        <pc:spChg chg="add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15" creationId="{6D7E21FE-E6FD-1A06-2050-69ED3131721E}"/>
          </ac:spMkLst>
        </pc:spChg>
        <pc:spChg chg="add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16" creationId="{D03FC4BC-84F4-777E-BE5E-762AB0B28AFA}"/>
          </ac:spMkLst>
        </pc:spChg>
        <pc:spChg chg="add mod ord">
          <ac:chgData name="Aleksandra Szejko" userId="72bb44d8-1e0c-4109-be82-c57a4fb81907" providerId="ADAL" clId="{1819525D-3D33-42C0-8526-980DC60B50CE}" dt="2025-12-11T15:41:16.809" v="1148" actId="700"/>
          <ac:spMkLst>
            <pc:docMk/>
            <pc:sldMk cId="206992877" sldId="308"/>
            <ac:spMk id="17" creationId="{23A53B7E-755D-8B97-63A0-426E76EC592C}"/>
          </ac:spMkLst>
        </pc:spChg>
      </pc:sldChg>
      <pc:sldChg chg="addSp delSp modSp new del mod modClrScheme chgLayout">
        <pc:chgData name="Aleksandra Szejko" userId="72bb44d8-1e0c-4109-be82-c57a4fb81907" providerId="ADAL" clId="{1819525D-3D33-42C0-8526-980DC60B50CE}" dt="2025-12-11T14:38:39.920" v="755" actId="47"/>
        <pc:sldMkLst>
          <pc:docMk/>
          <pc:sldMk cId="2674373969" sldId="308"/>
        </pc:sldMkLst>
      </pc:sldChg>
      <pc:sldChg chg="new del">
        <pc:chgData name="Aleksandra Szejko" userId="72bb44d8-1e0c-4109-be82-c57a4fb81907" providerId="ADAL" clId="{1819525D-3D33-42C0-8526-980DC60B50CE}" dt="2025-12-11T15:42:08.131" v="1150" actId="47"/>
        <pc:sldMkLst>
          <pc:docMk/>
          <pc:sldMk cId="4292021831" sldId="309"/>
        </pc:sldMkLst>
      </pc:sldChg>
      <pc:sldMasterChg chg="modSldLayout">
        <pc:chgData name="Aleksandra Szejko" userId="72bb44d8-1e0c-4109-be82-c57a4fb81907" providerId="ADAL" clId="{1819525D-3D33-42C0-8526-980DC60B50CE}" dt="2025-12-11T14:37:36.859" v="733" actId="2085"/>
        <pc:sldMasterMkLst>
          <pc:docMk/>
          <pc:sldMasterMk cId="591581977" sldId="2147483930"/>
        </pc:sldMasterMkLst>
        <pc:sldLayoutChg chg="modSp mod">
          <pc:chgData name="Aleksandra Szejko" userId="72bb44d8-1e0c-4109-be82-c57a4fb81907" providerId="ADAL" clId="{1819525D-3D33-42C0-8526-980DC60B50CE}" dt="2025-12-09T13:47:12.087" v="8" actId="692"/>
          <pc:sldLayoutMkLst>
            <pc:docMk/>
            <pc:sldMasterMk cId="591581977" sldId="2147483930"/>
            <pc:sldLayoutMk cId="2461410159" sldId="2147483935"/>
          </pc:sldLayoutMkLst>
          <pc:cxnChg chg="mod">
            <ac:chgData name="Aleksandra Szejko" userId="72bb44d8-1e0c-4109-be82-c57a4fb81907" providerId="ADAL" clId="{1819525D-3D33-42C0-8526-980DC60B50CE}" dt="2025-12-09T13:47:12.087" v="8" actId="692"/>
            <ac:cxnSpMkLst>
              <pc:docMk/>
              <pc:sldMasterMk cId="591581977" sldId="2147483930"/>
              <pc:sldLayoutMk cId="2461410159" sldId="2147483935"/>
              <ac:cxnSpMk id="8" creationId="{7B68DCEA-F6ED-4660-8057-5A6312DFC803}"/>
            </ac:cxnSpMkLst>
          </pc:cxnChg>
        </pc:sldLayoutChg>
        <pc:sldLayoutChg chg="modSp mod">
          <pc:chgData name="Aleksandra Szejko" userId="72bb44d8-1e0c-4109-be82-c57a4fb81907" providerId="ADAL" clId="{1819525D-3D33-42C0-8526-980DC60B50CE}" dt="2025-12-11T14:37:36.859" v="733" actId="2085"/>
          <pc:sldLayoutMkLst>
            <pc:docMk/>
            <pc:sldMasterMk cId="591581977" sldId="2147483930"/>
            <pc:sldLayoutMk cId="1018205439" sldId="2147483937"/>
          </pc:sldLayoutMkLst>
          <pc:spChg chg="mod">
            <ac:chgData name="Aleksandra Szejko" userId="72bb44d8-1e0c-4109-be82-c57a4fb81907" providerId="ADAL" clId="{1819525D-3D33-42C0-8526-980DC60B50CE}" dt="2025-12-11T14:37:36.859" v="733" actId="2085"/>
            <ac:spMkLst>
              <pc:docMk/>
              <pc:sldMasterMk cId="591581977" sldId="2147483930"/>
              <pc:sldLayoutMk cId="1018205439" sldId="2147483937"/>
              <ac:spMk id="2" creationId="{00000000-0000-0000-0000-000000000000}"/>
            </ac:spMkLst>
          </pc:spChg>
          <pc:spChg chg="mod">
            <ac:chgData name="Aleksandra Szejko" userId="72bb44d8-1e0c-4109-be82-c57a4fb81907" providerId="ADAL" clId="{1819525D-3D33-42C0-8526-980DC60B50CE}" dt="2025-12-11T14:37:36.859" v="733" actId="2085"/>
            <ac:spMkLst>
              <pc:docMk/>
              <pc:sldMasterMk cId="591581977" sldId="2147483930"/>
              <pc:sldLayoutMk cId="1018205439" sldId="2147483937"/>
              <ac:spMk id="3" creationId="{99742D35-D5EA-29AF-8DD9-1A7ECD035B67}"/>
            </ac:spMkLst>
          </pc:spChg>
          <pc:spChg chg="mod">
            <ac:chgData name="Aleksandra Szejko" userId="72bb44d8-1e0c-4109-be82-c57a4fb81907" providerId="ADAL" clId="{1819525D-3D33-42C0-8526-980DC60B50CE}" dt="2025-12-11T14:37:36.859" v="733" actId="2085"/>
            <ac:spMkLst>
              <pc:docMk/>
              <pc:sldMasterMk cId="591581977" sldId="2147483930"/>
              <pc:sldLayoutMk cId="1018205439" sldId="2147483937"/>
              <ac:spMk id="5" creationId="{6FC0125F-2536-55F3-250A-9712F53A48CD}"/>
            </ac:spMkLst>
          </pc:spChg>
          <pc:spChg chg="mod">
            <ac:chgData name="Aleksandra Szejko" userId="72bb44d8-1e0c-4109-be82-c57a4fb81907" providerId="ADAL" clId="{1819525D-3D33-42C0-8526-980DC60B50CE}" dt="2025-12-11T14:37:36.859" v="733" actId="2085"/>
            <ac:spMkLst>
              <pc:docMk/>
              <pc:sldMasterMk cId="591581977" sldId="2147483930"/>
              <pc:sldLayoutMk cId="1018205439" sldId="2147483937"/>
              <ac:spMk id="8" creationId="{6D59C56A-E397-BC42-0ADB-1015DE4EFC56}"/>
            </ac:spMkLst>
          </pc:spChg>
        </pc:sldLayoutChg>
        <pc:sldLayoutChg chg="modSp mod">
          <pc:chgData name="Aleksandra Szejko" userId="72bb44d8-1e0c-4109-be82-c57a4fb81907" providerId="ADAL" clId="{1819525D-3D33-42C0-8526-980DC60B50CE}" dt="2025-12-09T13:44:38.190" v="6" actId="1076"/>
          <pc:sldLayoutMkLst>
            <pc:docMk/>
            <pc:sldMasterMk cId="591581977" sldId="2147483930"/>
            <pc:sldLayoutMk cId="1954818102" sldId="2147484041"/>
          </pc:sldLayoutMkLst>
        </pc:sldLayoutChg>
      </pc:sldMasterChg>
      <pc:sldMasterChg chg="modSldLayout">
        <pc:chgData name="Aleksandra Szejko" userId="72bb44d8-1e0c-4109-be82-c57a4fb81907" providerId="ADAL" clId="{1819525D-3D33-42C0-8526-980DC60B50CE}" dt="2025-12-11T15:40:34.424" v="1144"/>
        <pc:sldMasterMkLst>
          <pc:docMk/>
          <pc:sldMasterMk cId="3713265405" sldId="2147483979"/>
        </pc:sldMasterMkLst>
        <pc:sldLayoutChg chg="modSp">
          <pc:chgData name="Aleksandra Szejko" userId="72bb44d8-1e0c-4109-be82-c57a4fb81907" providerId="ADAL" clId="{1819525D-3D33-42C0-8526-980DC60B50CE}" dt="2025-12-11T15:40:11.150" v="1129" actId="20577"/>
          <pc:sldLayoutMkLst>
            <pc:docMk/>
            <pc:sldMasterMk cId="3713265405" sldId="2147483979"/>
            <pc:sldLayoutMk cId="4101778285" sldId="2147483981"/>
          </pc:sldLayoutMkLst>
          <pc:spChg chg="mod">
            <ac:chgData name="Aleksandra Szejko" userId="72bb44d8-1e0c-4109-be82-c57a4fb81907" providerId="ADAL" clId="{1819525D-3D33-42C0-8526-980DC60B50CE}" dt="2025-12-11T15:40:11.150" v="1129" actId="20577"/>
            <ac:spMkLst>
              <pc:docMk/>
              <pc:sldMasterMk cId="3713265405" sldId="2147483979"/>
              <pc:sldLayoutMk cId="4101778285" sldId="2147483981"/>
              <ac:spMk id="6" creationId="{A8131AF1-63AB-3BE4-572F-86E6886982A5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15.549" v="1139" actId="20577"/>
          <pc:sldLayoutMkLst>
            <pc:docMk/>
            <pc:sldMasterMk cId="3713265405" sldId="2147483979"/>
            <pc:sldLayoutMk cId="678379737" sldId="2147483982"/>
          </pc:sldLayoutMkLst>
          <pc:spChg chg="mod">
            <ac:chgData name="Aleksandra Szejko" userId="72bb44d8-1e0c-4109-be82-c57a4fb81907" providerId="ADAL" clId="{1819525D-3D33-42C0-8526-980DC60B50CE}" dt="2025-12-11T15:40:15.549" v="1139" actId="20577"/>
            <ac:spMkLst>
              <pc:docMk/>
              <pc:sldMasterMk cId="3713265405" sldId="2147483979"/>
              <pc:sldLayoutMk cId="678379737" sldId="2147483982"/>
              <ac:spMk id="6" creationId="{A8131AF1-63AB-3BE4-572F-86E6886982A5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19.690" v="1140"/>
          <pc:sldLayoutMkLst>
            <pc:docMk/>
            <pc:sldMasterMk cId="3713265405" sldId="2147483979"/>
            <pc:sldLayoutMk cId="1996189974" sldId="2147483983"/>
          </pc:sldLayoutMkLst>
          <pc:spChg chg="mod">
            <ac:chgData name="Aleksandra Szejko" userId="72bb44d8-1e0c-4109-be82-c57a4fb81907" providerId="ADAL" clId="{1819525D-3D33-42C0-8526-980DC60B50CE}" dt="2025-12-11T15:40:19.690" v="1140"/>
            <ac:spMkLst>
              <pc:docMk/>
              <pc:sldMasterMk cId="3713265405" sldId="2147483979"/>
              <pc:sldLayoutMk cId="1996189974" sldId="2147483983"/>
              <ac:spMk id="6" creationId="{A8131AF1-63AB-3BE4-572F-86E6886982A5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23.544" v="1141"/>
          <pc:sldLayoutMkLst>
            <pc:docMk/>
            <pc:sldMasterMk cId="3713265405" sldId="2147483979"/>
            <pc:sldLayoutMk cId="2513465479" sldId="2147483984"/>
          </pc:sldLayoutMkLst>
          <pc:spChg chg="mod">
            <ac:chgData name="Aleksandra Szejko" userId="72bb44d8-1e0c-4109-be82-c57a4fb81907" providerId="ADAL" clId="{1819525D-3D33-42C0-8526-980DC60B50CE}" dt="2025-12-11T15:40:23.544" v="1141"/>
            <ac:spMkLst>
              <pc:docMk/>
              <pc:sldMasterMk cId="3713265405" sldId="2147483979"/>
              <pc:sldLayoutMk cId="2513465479" sldId="2147483984"/>
              <ac:spMk id="4" creationId="{1C548BDC-2B65-1D20-133B-D9F1A4E45B16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26.800" v="1142"/>
          <pc:sldLayoutMkLst>
            <pc:docMk/>
            <pc:sldMasterMk cId="3713265405" sldId="2147483979"/>
            <pc:sldLayoutMk cId="1137180387" sldId="2147483985"/>
          </pc:sldLayoutMkLst>
          <pc:spChg chg="mod">
            <ac:chgData name="Aleksandra Szejko" userId="72bb44d8-1e0c-4109-be82-c57a4fb81907" providerId="ADAL" clId="{1819525D-3D33-42C0-8526-980DC60B50CE}" dt="2025-12-11T15:40:26.800" v="1142"/>
            <ac:spMkLst>
              <pc:docMk/>
              <pc:sldMasterMk cId="3713265405" sldId="2147483979"/>
              <pc:sldLayoutMk cId="1137180387" sldId="2147483985"/>
              <ac:spMk id="4" creationId="{1C548BDC-2B65-1D20-133B-D9F1A4E45B16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29.376" v="1143"/>
          <pc:sldLayoutMkLst>
            <pc:docMk/>
            <pc:sldMasterMk cId="3713265405" sldId="2147483979"/>
            <pc:sldLayoutMk cId="2846854078" sldId="2147483986"/>
          </pc:sldLayoutMkLst>
          <pc:spChg chg="mod">
            <ac:chgData name="Aleksandra Szejko" userId="72bb44d8-1e0c-4109-be82-c57a4fb81907" providerId="ADAL" clId="{1819525D-3D33-42C0-8526-980DC60B50CE}" dt="2025-12-11T15:40:29.376" v="1143"/>
            <ac:spMkLst>
              <pc:docMk/>
              <pc:sldMasterMk cId="3713265405" sldId="2147483979"/>
              <pc:sldLayoutMk cId="2846854078" sldId="2147483986"/>
              <ac:spMk id="4" creationId="{1C548BDC-2B65-1D20-133B-D9F1A4E45B16}"/>
            </ac:spMkLst>
          </pc:spChg>
        </pc:sldLayoutChg>
        <pc:sldLayoutChg chg="modSp">
          <pc:chgData name="Aleksandra Szejko" userId="72bb44d8-1e0c-4109-be82-c57a4fb81907" providerId="ADAL" clId="{1819525D-3D33-42C0-8526-980DC60B50CE}" dt="2025-12-11T15:40:34.424" v="1144"/>
          <pc:sldLayoutMkLst>
            <pc:docMk/>
            <pc:sldMasterMk cId="3713265405" sldId="2147483979"/>
            <pc:sldLayoutMk cId="2162434966" sldId="2147484032"/>
          </pc:sldLayoutMkLst>
          <pc:spChg chg="mod">
            <ac:chgData name="Aleksandra Szejko" userId="72bb44d8-1e0c-4109-be82-c57a4fb81907" providerId="ADAL" clId="{1819525D-3D33-42C0-8526-980DC60B50CE}" dt="2025-12-11T15:40:34.424" v="1144"/>
            <ac:spMkLst>
              <pc:docMk/>
              <pc:sldMasterMk cId="3713265405" sldId="2147483979"/>
              <pc:sldLayoutMk cId="2162434966" sldId="2147484032"/>
              <ac:spMk id="4" creationId="{1C548BDC-2B65-1D20-133B-D9F1A4E45B16}"/>
            </ac:spMkLst>
          </pc:spChg>
        </pc:sldLayoutChg>
      </pc:sldMasterChg>
      <pc:sldMasterChg chg="modSldLayout">
        <pc:chgData name="Aleksandra Szejko" userId="72bb44d8-1e0c-4109-be82-c57a4fb81907" providerId="ADAL" clId="{1819525D-3D33-42C0-8526-980DC60B50CE}" dt="2025-12-11T14:36:41.365" v="692" actId="478"/>
        <pc:sldMasterMkLst>
          <pc:docMk/>
          <pc:sldMasterMk cId="2314929613" sldId="2147483987"/>
        </pc:sldMasterMkLst>
        <pc:sldLayoutChg chg="modSp mod">
          <pc:chgData name="Aleksandra Szejko" userId="72bb44d8-1e0c-4109-be82-c57a4fb81907" providerId="ADAL" clId="{1819525D-3D33-42C0-8526-980DC60B50CE}" dt="2025-12-11T14:33:16.437" v="659" actId="692"/>
          <pc:sldLayoutMkLst>
            <pc:docMk/>
            <pc:sldMasterMk cId="2314929613" sldId="2147483987"/>
            <pc:sldLayoutMk cId="4105872382" sldId="2147483938"/>
          </pc:sldLayoutMkLst>
          <pc:spChg chg="mod">
            <ac:chgData name="Aleksandra Szejko" userId="72bb44d8-1e0c-4109-be82-c57a4fb81907" providerId="ADAL" clId="{1819525D-3D33-42C0-8526-980DC60B50CE}" dt="2025-12-11T14:33:16.437" v="659" actId="692"/>
            <ac:spMkLst>
              <pc:docMk/>
              <pc:sldMasterMk cId="2314929613" sldId="2147483987"/>
              <pc:sldLayoutMk cId="4105872382" sldId="2147483938"/>
              <ac:spMk id="2" creationId="{00000000-0000-0000-0000-000000000000}"/>
            </ac:spMkLst>
          </pc:spChg>
          <pc:spChg chg="mod">
            <ac:chgData name="Aleksandra Szejko" userId="72bb44d8-1e0c-4109-be82-c57a4fb81907" providerId="ADAL" clId="{1819525D-3D33-42C0-8526-980DC60B50CE}" dt="2025-12-11T14:33:16.437" v="659" actId="692"/>
            <ac:spMkLst>
              <pc:docMk/>
              <pc:sldMasterMk cId="2314929613" sldId="2147483987"/>
              <pc:sldLayoutMk cId="4105872382" sldId="2147483938"/>
              <ac:spMk id="5" creationId="{B3C9D1C8-60B2-2AC8-04D2-D9F13D2AD718}"/>
            </ac:spMkLst>
          </pc:spChg>
          <pc:spChg chg="mod">
            <ac:chgData name="Aleksandra Szejko" userId="72bb44d8-1e0c-4109-be82-c57a4fb81907" providerId="ADAL" clId="{1819525D-3D33-42C0-8526-980DC60B50CE}" dt="2025-12-11T14:33:16.437" v="659" actId="692"/>
            <ac:spMkLst>
              <pc:docMk/>
              <pc:sldMasterMk cId="2314929613" sldId="2147483987"/>
              <pc:sldLayoutMk cId="4105872382" sldId="2147483938"/>
              <ac:spMk id="15" creationId="{318CA573-0182-BA51-E693-E9F17DDFDB37}"/>
            </ac:spMkLst>
          </pc:spChg>
          <pc:spChg chg="mod">
            <ac:chgData name="Aleksandra Szejko" userId="72bb44d8-1e0c-4109-be82-c57a4fb81907" providerId="ADAL" clId="{1819525D-3D33-42C0-8526-980DC60B50CE}" dt="2025-12-11T14:33:16.437" v="659" actId="692"/>
            <ac:spMkLst>
              <pc:docMk/>
              <pc:sldMasterMk cId="2314929613" sldId="2147483987"/>
              <pc:sldLayoutMk cId="4105872382" sldId="2147483938"/>
              <ac:spMk id="17" creationId="{78D235EC-8C3E-01DC-EA18-C5A191787FC9}"/>
            </ac:spMkLst>
          </pc:spChg>
        </pc:sldLayoutChg>
        <pc:sldLayoutChg chg="modSp mod">
          <pc:chgData name="Aleksandra Szejko" userId="72bb44d8-1e0c-4109-be82-c57a4fb81907" providerId="ADAL" clId="{1819525D-3D33-42C0-8526-980DC60B50CE}" dt="2025-12-09T13:47:35.156" v="11" actId="692"/>
          <pc:sldLayoutMkLst>
            <pc:docMk/>
            <pc:sldMasterMk cId="2314929613" sldId="2147483987"/>
            <pc:sldLayoutMk cId="2758785091" sldId="2147483992"/>
          </pc:sldLayoutMkLst>
        </pc:sldLayoutChg>
        <pc:sldLayoutChg chg="delSp mod">
          <pc:chgData name="Aleksandra Szejko" userId="72bb44d8-1e0c-4109-be82-c57a4fb81907" providerId="ADAL" clId="{1819525D-3D33-42C0-8526-980DC60B50CE}" dt="2025-12-11T14:36:41.365" v="692" actId="478"/>
          <pc:sldLayoutMkLst>
            <pc:docMk/>
            <pc:sldMasterMk cId="2314929613" sldId="2147483987"/>
            <pc:sldLayoutMk cId="3987385445" sldId="2147484042"/>
          </pc:sldLayoutMkLst>
          <pc:picChg chg="del">
            <ac:chgData name="Aleksandra Szejko" userId="72bb44d8-1e0c-4109-be82-c57a4fb81907" providerId="ADAL" clId="{1819525D-3D33-42C0-8526-980DC60B50CE}" dt="2025-12-11T14:36:41.365" v="692" actId="478"/>
            <ac:picMkLst>
              <pc:docMk/>
              <pc:sldMasterMk cId="2314929613" sldId="2147483987"/>
              <pc:sldLayoutMk cId="3987385445" sldId="2147484042"/>
              <ac:picMk id="3" creationId="{D1C1E2F2-4DB8-F2D4-2ABE-5FE4BA1F4904}"/>
            </ac:picMkLst>
          </pc:picChg>
        </pc:sldLayoutChg>
      </pc:sldMasterChg>
      <pc:sldMasterChg chg="modSldLayout">
        <pc:chgData name="Aleksandra Szejko" userId="72bb44d8-1e0c-4109-be82-c57a4fb81907" providerId="ADAL" clId="{1819525D-3D33-42C0-8526-980DC60B50CE}" dt="2025-12-11T14:35:48.889" v="691" actId="692"/>
        <pc:sldMasterMkLst>
          <pc:docMk/>
          <pc:sldMasterMk cId="1295957102" sldId="2147483993"/>
        </pc:sldMasterMkLst>
        <pc:sldLayoutChg chg="modSp mod">
          <pc:chgData name="Aleksandra Szejko" userId="72bb44d8-1e0c-4109-be82-c57a4fb81907" providerId="ADAL" clId="{1819525D-3D33-42C0-8526-980DC60B50CE}" dt="2025-12-11T14:35:48.889" v="691" actId="692"/>
          <pc:sldLayoutMkLst>
            <pc:docMk/>
            <pc:sldMasterMk cId="1295957102" sldId="2147483993"/>
            <pc:sldLayoutMk cId="384676026" sldId="2147484037"/>
          </pc:sldLayoutMkLst>
          <pc:spChg chg="mod">
            <ac:chgData name="Aleksandra Szejko" userId="72bb44d8-1e0c-4109-be82-c57a4fb81907" providerId="ADAL" clId="{1819525D-3D33-42C0-8526-980DC60B50CE}" dt="2025-12-11T14:35:48.889" v="691" actId="692"/>
            <ac:spMkLst>
              <pc:docMk/>
              <pc:sldMasterMk cId="1295957102" sldId="2147483993"/>
              <pc:sldLayoutMk cId="384676026" sldId="2147484037"/>
              <ac:spMk id="2" creationId="{00000000-0000-0000-0000-000000000000}"/>
            </ac:spMkLst>
          </pc:spChg>
          <pc:spChg chg="mod">
            <ac:chgData name="Aleksandra Szejko" userId="72bb44d8-1e0c-4109-be82-c57a4fb81907" providerId="ADAL" clId="{1819525D-3D33-42C0-8526-980DC60B50CE}" dt="2025-12-11T14:35:48.889" v="691" actId="692"/>
            <ac:spMkLst>
              <pc:docMk/>
              <pc:sldMasterMk cId="1295957102" sldId="2147483993"/>
              <pc:sldLayoutMk cId="384676026" sldId="2147484037"/>
              <ac:spMk id="8" creationId="{6D59C56A-E397-BC42-0ADB-1015DE4EFC56}"/>
            </ac:spMkLst>
          </pc:spChg>
          <pc:spChg chg="mod">
            <ac:chgData name="Aleksandra Szejko" userId="72bb44d8-1e0c-4109-be82-c57a4fb81907" providerId="ADAL" clId="{1819525D-3D33-42C0-8526-980DC60B50CE}" dt="2025-12-11T14:35:48.889" v="691" actId="692"/>
            <ac:spMkLst>
              <pc:docMk/>
              <pc:sldMasterMk cId="1295957102" sldId="2147483993"/>
              <pc:sldLayoutMk cId="384676026" sldId="2147484037"/>
              <ac:spMk id="11" creationId="{4BEA1371-BABD-8F00-2212-BDDF41E2C004}"/>
            </ac:spMkLst>
          </pc:spChg>
          <pc:spChg chg="mod">
            <ac:chgData name="Aleksandra Szejko" userId="72bb44d8-1e0c-4109-be82-c57a4fb81907" providerId="ADAL" clId="{1819525D-3D33-42C0-8526-980DC60B50CE}" dt="2025-12-11T14:35:48.889" v="691" actId="692"/>
            <ac:spMkLst>
              <pc:docMk/>
              <pc:sldMasterMk cId="1295957102" sldId="2147483993"/>
              <pc:sldLayoutMk cId="384676026" sldId="2147484037"/>
              <ac:spMk id="13" creationId="{90B5A2C5-16BD-2A55-00C7-7E11EEA7729F}"/>
            </ac:spMkLst>
          </pc:spChg>
        </pc:sldLayoutChg>
      </pc:sldMasterChg>
      <pc:sldMasterChg chg="modSldLayout">
        <pc:chgData name="Aleksandra Szejko" userId="72bb44d8-1e0c-4109-be82-c57a4fb81907" providerId="ADAL" clId="{1819525D-3D33-42C0-8526-980DC60B50CE}" dt="2025-12-11T14:52:01.883" v="1111" actId="1076"/>
        <pc:sldMasterMkLst>
          <pc:docMk/>
          <pc:sldMasterMk cId="4056672961" sldId="2147484007"/>
        </pc:sldMasterMkLst>
        <pc:sldLayoutChg chg="delSp modSp mod">
          <pc:chgData name="Aleksandra Szejko" userId="72bb44d8-1e0c-4109-be82-c57a4fb81907" providerId="ADAL" clId="{1819525D-3D33-42C0-8526-980DC60B50CE}" dt="2025-12-11T14:35:21.361" v="669" actId="2711"/>
          <pc:sldLayoutMkLst>
            <pc:docMk/>
            <pc:sldMasterMk cId="4056672961" sldId="2147484007"/>
            <pc:sldLayoutMk cId="3528333592" sldId="2147484009"/>
          </pc:sldLayoutMkLst>
          <pc:spChg chg="mod">
            <ac:chgData name="Aleksandra Szejko" userId="72bb44d8-1e0c-4109-be82-c57a4fb81907" providerId="ADAL" clId="{1819525D-3D33-42C0-8526-980DC60B50CE}" dt="2025-12-11T14:34:57.816" v="666" actId="207"/>
            <ac:spMkLst>
              <pc:docMk/>
              <pc:sldMasterMk cId="4056672961" sldId="2147484007"/>
              <pc:sldLayoutMk cId="3528333592" sldId="2147484009"/>
              <ac:spMk id="2" creationId="{9C14F7E1-4FCC-5FD7-C25D-620B049ACD96}"/>
            </ac:spMkLst>
          </pc:spChg>
          <pc:spChg chg="mod">
            <ac:chgData name="Aleksandra Szejko" userId="72bb44d8-1e0c-4109-be82-c57a4fb81907" providerId="ADAL" clId="{1819525D-3D33-42C0-8526-980DC60B50CE}" dt="2025-12-11T14:35:03.660" v="667" actId="207"/>
            <ac:spMkLst>
              <pc:docMk/>
              <pc:sldMasterMk cId="4056672961" sldId="2147484007"/>
              <pc:sldLayoutMk cId="3528333592" sldId="2147484009"/>
              <ac:spMk id="5" creationId="{1D45D3E7-5978-5B4B-BA89-B077388D948E}"/>
            </ac:spMkLst>
          </pc:spChg>
          <pc:spChg chg="mod">
            <ac:chgData name="Aleksandra Szejko" userId="72bb44d8-1e0c-4109-be82-c57a4fb81907" providerId="ADAL" clId="{1819525D-3D33-42C0-8526-980DC60B50CE}" dt="2025-12-11T14:35:21.361" v="669" actId="2711"/>
            <ac:spMkLst>
              <pc:docMk/>
              <pc:sldMasterMk cId="4056672961" sldId="2147484007"/>
              <pc:sldLayoutMk cId="3528333592" sldId="2147484009"/>
              <ac:spMk id="6" creationId="{43BDFA6C-E3C2-8B2E-3E6E-61F69C11685B}"/>
            </ac:spMkLst>
          </pc:spChg>
          <pc:picChg chg="del">
            <ac:chgData name="Aleksandra Szejko" userId="72bb44d8-1e0c-4109-be82-c57a4fb81907" providerId="ADAL" clId="{1819525D-3D33-42C0-8526-980DC60B50CE}" dt="2025-12-11T14:34:46.959" v="665" actId="478"/>
            <ac:picMkLst>
              <pc:docMk/>
              <pc:sldMasterMk cId="4056672961" sldId="2147484007"/>
              <pc:sldLayoutMk cId="3528333592" sldId="2147484009"/>
              <ac:picMk id="7" creationId="{C3390404-9CA6-22B7-1B23-423CACCE9DE5}"/>
            </ac:picMkLst>
          </pc:picChg>
        </pc:sldLayoutChg>
        <pc:sldLayoutChg chg="addSp delSp modSp mod">
          <pc:chgData name="Aleksandra Szejko" userId="72bb44d8-1e0c-4109-be82-c57a4fb81907" providerId="ADAL" clId="{1819525D-3D33-42C0-8526-980DC60B50CE}" dt="2025-12-11T14:34:21.125" v="663" actId="478"/>
          <pc:sldLayoutMkLst>
            <pc:docMk/>
            <pc:sldMasterMk cId="4056672961" sldId="2147484007"/>
            <pc:sldLayoutMk cId="969350323" sldId="2147484021"/>
          </pc:sldLayoutMkLst>
          <pc:picChg chg="del mod">
            <ac:chgData name="Aleksandra Szejko" userId="72bb44d8-1e0c-4109-be82-c57a4fb81907" providerId="ADAL" clId="{1819525D-3D33-42C0-8526-980DC60B50CE}" dt="2025-12-11T14:34:21.125" v="663" actId="478"/>
            <ac:picMkLst>
              <pc:docMk/>
              <pc:sldMasterMk cId="4056672961" sldId="2147484007"/>
              <pc:sldLayoutMk cId="969350323" sldId="2147484021"/>
              <ac:picMk id="3" creationId="{6C81A1B9-64B3-A6EF-DE45-2327B5CD7646}"/>
            </ac:picMkLst>
          </pc:picChg>
          <pc:picChg chg="add del">
            <ac:chgData name="Aleksandra Szejko" userId="72bb44d8-1e0c-4109-be82-c57a4fb81907" providerId="ADAL" clId="{1819525D-3D33-42C0-8526-980DC60B50CE}" dt="2025-12-11T14:34:14.686" v="661" actId="478"/>
            <ac:picMkLst>
              <pc:docMk/>
              <pc:sldMasterMk cId="4056672961" sldId="2147484007"/>
              <pc:sldLayoutMk cId="969350323" sldId="2147484021"/>
              <ac:picMk id="13" creationId="{7FB37A91-2FE9-DC5C-8823-376CCD1AD76A}"/>
            </ac:picMkLst>
          </pc:picChg>
        </pc:sldLayoutChg>
        <pc:sldLayoutChg chg="delSp modSp mod">
          <pc:chgData name="Aleksandra Szejko" userId="72bb44d8-1e0c-4109-be82-c57a4fb81907" providerId="ADAL" clId="{1819525D-3D33-42C0-8526-980DC60B50CE}" dt="2025-12-11T14:52:01.883" v="1111" actId="1076"/>
          <pc:sldLayoutMkLst>
            <pc:docMk/>
            <pc:sldMasterMk cId="4056672961" sldId="2147484007"/>
            <pc:sldLayoutMk cId="2315744612" sldId="2147484039"/>
          </pc:sldLayoutMkLst>
          <pc:spChg chg="mod">
            <ac:chgData name="Aleksandra Szejko" userId="72bb44d8-1e0c-4109-be82-c57a4fb81907" providerId="ADAL" clId="{1819525D-3D33-42C0-8526-980DC60B50CE}" dt="2025-12-11T14:52:01.883" v="1111" actId="1076"/>
            <ac:spMkLst>
              <pc:docMk/>
              <pc:sldMasterMk cId="4056672961" sldId="2147484007"/>
              <pc:sldLayoutMk cId="2315744612" sldId="2147484039"/>
              <ac:spMk id="13" creationId="{4EFA4AF1-C538-EF69-A69F-F6BE9AB0A795}"/>
            </ac:spMkLst>
          </pc:spChg>
          <pc:picChg chg="del">
            <ac:chgData name="Aleksandra Szejko" userId="72bb44d8-1e0c-4109-be82-c57a4fb81907" providerId="ADAL" clId="{1819525D-3D33-42C0-8526-980DC60B50CE}" dt="2025-12-11T14:34:37.927" v="664" actId="478"/>
            <ac:picMkLst>
              <pc:docMk/>
              <pc:sldMasterMk cId="4056672961" sldId="2147484007"/>
              <pc:sldLayoutMk cId="2315744612" sldId="2147484039"/>
              <ac:picMk id="10" creationId="{65042C02-37BB-38E1-0AAA-8D1A5F9A5B2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11-12-2025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11-12-2025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829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llab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ellab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hyperlink" Target="mailto:contact@ellab.com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2.sv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63" Type="http://schemas.openxmlformats.org/officeDocument/2006/relationships/image" Target="../media/image88.svg"/><Relationship Id="rId84" Type="http://schemas.openxmlformats.org/officeDocument/2006/relationships/image" Target="../media/image109.png"/><Relationship Id="rId138" Type="http://schemas.openxmlformats.org/officeDocument/2006/relationships/image" Target="../media/image163.png"/><Relationship Id="rId159" Type="http://schemas.openxmlformats.org/officeDocument/2006/relationships/image" Target="../media/image184.svg"/><Relationship Id="rId170" Type="http://schemas.openxmlformats.org/officeDocument/2006/relationships/image" Target="../media/image195.png"/><Relationship Id="rId107" Type="http://schemas.openxmlformats.org/officeDocument/2006/relationships/image" Target="../media/image132.svg"/><Relationship Id="rId11" Type="http://schemas.openxmlformats.org/officeDocument/2006/relationships/image" Target="../media/image36.svg"/><Relationship Id="rId32" Type="http://schemas.openxmlformats.org/officeDocument/2006/relationships/image" Target="../media/image57.png"/><Relationship Id="rId53" Type="http://schemas.openxmlformats.org/officeDocument/2006/relationships/image" Target="../media/image78.svg"/><Relationship Id="rId74" Type="http://schemas.openxmlformats.org/officeDocument/2006/relationships/image" Target="../media/image99.png"/><Relationship Id="rId128" Type="http://schemas.openxmlformats.org/officeDocument/2006/relationships/image" Target="../media/image153.png"/><Relationship Id="rId149" Type="http://schemas.openxmlformats.org/officeDocument/2006/relationships/image" Target="../media/image174.svg"/><Relationship Id="rId5" Type="http://schemas.openxmlformats.org/officeDocument/2006/relationships/image" Target="../media/image30.svg"/><Relationship Id="rId95" Type="http://schemas.openxmlformats.org/officeDocument/2006/relationships/image" Target="../media/image120.svg"/><Relationship Id="rId160" Type="http://schemas.openxmlformats.org/officeDocument/2006/relationships/image" Target="../media/image185.png"/><Relationship Id="rId22" Type="http://schemas.openxmlformats.org/officeDocument/2006/relationships/image" Target="../media/image47.png"/><Relationship Id="rId43" Type="http://schemas.openxmlformats.org/officeDocument/2006/relationships/image" Target="../media/image68.svg"/><Relationship Id="rId64" Type="http://schemas.openxmlformats.org/officeDocument/2006/relationships/image" Target="../media/image89.png"/><Relationship Id="rId118" Type="http://schemas.openxmlformats.org/officeDocument/2006/relationships/image" Target="../media/image143.png"/><Relationship Id="rId139" Type="http://schemas.openxmlformats.org/officeDocument/2006/relationships/image" Target="../media/image164.svg"/><Relationship Id="rId85" Type="http://schemas.openxmlformats.org/officeDocument/2006/relationships/image" Target="../media/image110.svg"/><Relationship Id="rId150" Type="http://schemas.openxmlformats.org/officeDocument/2006/relationships/image" Target="../media/image175.png"/><Relationship Id="rId171" Type="http://schemas.openxmlformats.org/officeDocument/2006/relationships/image" Target="../media/image196.svg"/><Relationship Id="rId12" Type="http://schemas.openxmlformats.org/officeDocument/2006/relationships/image" Target="../media/image37.png"/><Relationship Id="rId33" Type="http://schemas.openxmlformats.org/officeDocument/2006/relationships/image" Target="../media/image58.svg"/><Relationship Id="rId108" Type="http://schemas.openxmlformats.org/officeDocument/2006/relationships/image" Target="../media/image133.png"/><Relationship Id="rId129" Type="http://schemas.openxmlformats.org/officeDocument/2006/relationships/image" Target="../media/image154.svg"/><Relationship Id="rId54" Type="http://schemas.openxmlformats.org/officeDocument/2006/relationships/image" Target="../media/image79.png"/><Relationship Id="rId75" Type="http://schemas.openxmlformats.org/officeDocument/2006/relationships/image" Target="../media/image100.svg"/><Relationship Id="rId96" Type="http://schemas.openxmlformats.org/officeDocument/2006/relationships/image" Target="../media/image121.png"/><Relationship Id="rId140" Type="http://schemas.openxmlformats.org/officeDocument/2006/relationships/image" Target="../media/image165.png"/><Relationship Id="rId161" Type="http://schemas.openxmlformats.org/officeDocument/2006/relationships/image" Target="../media/image186.svg"/><Relationship Id="rId6" Type="http://schemas.openxmlformats.org/officeDocument/2006/relationships/image" Target="../media/image31.pn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49" Type="http://schemas.openxmlformats.org/officeDocument/2006/relationships/image" Target="../media/image74.svg"/><Relationship Id="rId114" Type="http://schemas.openxmlformats.org/officeDocument/2006/relationships/image" Target="../media/image139.png"/><Relationship Id="rId119" Type="http://schemas.openxmlformats.org/officeDocument/2006/relationships/image" Target="../media/image144.svg"/><Relationship Id="rId44" Type="http://schemas.openxmlformats.org/officeDocument/2006/relationships/image" Target="../media/image69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81" Type="http://schemas.openxmlformats.org/officeDocument/2006/relationships/image" Target="../media/image106.svg"/><Relationship Id="rId86" Type="http://schemas.openxmlformats.org/officeDocument/2006/relationships/image" Target="../media/image111.png"/><Relationship Id="rId130" Type="http://schemas.openxmlformats.org/officeDocument/2006/relationships/image" Target="../media/image155.png"/><Relationship Id="rId135" Type="http://schemas.openxmlformats.org/officeDocument/2006/relationships/image" Target="../media/image160.svg"/><Relationship Id="rId151" Type="http://schemas.openxmlformats.org/officeDocument/2006/relationships/image" Target="../media/image176.svg"/><Relationship Id="rId156" Type="http://schemas.openxmlformats.org/officeDocument/2006/relationships/image" Target="../media/image181.png"/><Relationship Id="rId177" Type="http://schemas.openxmlformats.org/officeDocument/2006/relationships/image" Target="../media/image202.svg"/><Relationship Id="rId172" Type="http://schemas.openxmlformats.org/officeDocument/2006/relationships/image" Target="../media/image197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109" Type="http://schemas.openxmlformats.org/officeDocument/2006/relationships/image" Target="../media/image13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Relationship Id="rId76" Type="http://schemas.openxmlformats.org/officeDocument/2006/relationships/image" Target="../media/image101.png"/><Relationship Id="rId97" Type="http://schemas.openxmlformats.org/officeDocument/2006/relationships/image" Target="../media/image122.svg"/><Relationship Id="rId104" Type="http://schemas.openxmlformats.org/officeDocument/2006/relationships/image" Target="../media/image129.png"/><Relationship Id="rId120" Type="http://schemas.openxmlformats.org/officeDocument/2006/relationships/image" Target="../media/image145.png"/><Relationship Id="rId125" Type="http://schemas.openxmlformats.org/officeDocument/2006/relationships/image" Target="../media/image150.svg"/><Relationship Id="rId141" Type="http://schemas.openxmlformats.org/officeDocument/2006/relationships/image" Target="../media/image166.svg"/><Relationship Id="rId146" Type="http://schemas.openxmlformats.org/officeDocument/2006/relationships/image" Target="../media/image171.png"/><Relationship Id="rId167" Type="http://schemas.openxmlformats.org/officeDocument/2006/relationships/image" Target="../media/image192.svg"/><Relationship Id="rId7" Type="http://schemas.openxmlformats.org/officeDocument/2006/relationships/image" Target="../media/image32.svg"/><Relationship Id="rId71" Type="http://schemas.openxmlformats.org/officeDocument/2006/relationships/image" Target="../media/image96.svg"/><Relationship Id="rId92" Type="http://schemas.openxmlformats.org/officeDocument/2006/relationships/image" Target="../media/image117.png"/><Relationship Id="rId162" Type="http://schemas.openxmlformats.org/officeDocument/2006/relationships/image" Target="../media/image187.png"/><Relationship Id="rId2" Type="http://schemas.openxmlformats.org/officeDocument/2006/relationships/image" Target="../media/image27.png"/><Relationship Id="rId29" Type="http://schemas.openxmlformats.org/officeDocument/2006/relationships/image" Target="../media/image54.sv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66" Type="http://schemas.openxmlformats.org/officeDocument/2006/relationships/image" Target="../media/image91.png"/><Relationship Id="rId87" Type="http://schemas.openxmlformats.org/officeDocument/2006/relationships/image" Target="../media/image112.svg"/><Relationship Id="rId110" Type="http://schemas.openxmlformats.org/officeDocument/2006/relationships/image" Target="../media/image135.png"/><Relationship Id="rId115" Type="http://schemas.openxmlformats.org/officeDocument/2006/relationships/image" Target="../media/image140.svg"/><Relationship Id="rId131" Type="http://schemas.openxmlformats.org/officeDocument/2006/relationships/image" Target="../media/image156.svg"/><Relationship Id="rId136" Type="http://schemas.openxmlformats.org/officeDocument/2006/relationships/image" Target="../media/image161.png"/><Relationship Id="rId157" Type="http://schemas.openxmlformats.org/officeDocument/2006/relationships/image" Target="../media/image182.svg"/><Relationship Id="rId178" Type="http://schemas.openxmlformats.org/officeDocument/2006/relationships/image" Target="../media/image203.png"/><Relationship Id="rId61" Type="http://schemas.openxmlformats.org/officeDocument/2006/relationships/image" Target="../media/image86.svg"/><Relationship Id="rId82" Type="http://schemas.openxmlformats.org/officeDocument/2006/relationships/image" Target="../media/image107.png"/><Relationship Id="rId152" Type="http://schemas.openxmlformats.org/officeDocument/2006/relationships/image" Target="../media/image177.png"/><Relationship Id="rId173" Type="http://schemas.openxmlformats.org/officeDocument/2006/relationships/image" Target="../media/image198.sv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56" Type="http://schemas.openxmlformats.org/officeDocument/2006/relationships/image" Target="../media/image81.png"/><Relationship Id="rId77" Type="http://schemas.openxmlformats.org/officeDocument/2006/relationships/image" Target="../media/image102.svg"/><Relationship Id="rId100" Type="http://schemas.openxmlformats.org/officeDocument/2006/relationships/image" Target="../media/image125.png"/><Relationship Id="rId105" Type="http://schemas.openxmlformats.org/officeDocument/2006/relationships/image" Target="../media/image130.svg"/><Relationship Id="rId126" Type="http://schemas.openxmlformats.org/officeDocument/2006/relationships/image" Target="../media/image151.png"/><Relationship Id="rId147" Type="http://schemas.openxmlformats.org/officeDocument/2006/relationships/image" Target="../media/image172.svg"/><Relationship Id="rId168" Type="http://schemas.openxmlformats.org/officeDocument/2006/relationships/image" Target="../media/image193.pn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72" Type="http://schemas.openxmlformats.org/officeDocument/2006/relationships/image" Target="../media/image97.png"/><Relationship Id="rId93" Type="http://schemas.openxmlformats.org/officeDocument/2006/relationships/image" Target="../media/image118.svg"/><Relationship Id="rId98" Type="http://schemas.openxmlformats.org/officeDocument/2006/relationships/image" Target="../media/image123.png"/><Relationship Id="rId121" Type="http://schemas.openxmlformats.org/officeDocument/2006/relationships/image" Target="../media/image146.svg"/><Relationship Id="rId142" Type="http://schemas.openxmlformats.org/officeDocument/2006/relationships/image" Target="../media/image167.png"/><Relationship Id="rId163" Type="http://schemas.openxmlformats.org/officeDocument/2006/relationships/image" Target="../media/image188.svg"/><Relationship Id="rId3" Type="http://schemas.openxmlformats.org/officeDocument/2006/relationships/image" Target="../media/image28.svg"/><Relationship Id="rId25" Type="http://schemas.openxmlformats.org/officeDocument/2006/relationships/image" Target="../media/image50.svg"/><Relationship Id="rId46" Type="http://schemas.openxmlformats.org/officeDocument/2006/relationships/image" Target="../media/image71.png"/><Relationship Id="rId67" Type="http://schemas.openxmlformats.org/officeDocument/2006/relationships/image" Target="../media/image92.svg"/><Relationship Id="rId116" Type="http://schemas.openxmlformats.org/officeDocument/2006/relationships/image" Target="../media/image141.png"/><Relationship Id="rId137" Type="http://schemas.openxmlformats.org/officeDocument/2006/relationships/image" Target="../media/image162.svg"/><Relationship Id="rId158" Type="http://schemas.openxmlformats.org/officeDocument/2006/relationships/image" Target="../media/image183.pn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62" Type="http://schemas.openxmlformats.org/officeDocument/2006/relationships/image" Target="../media/image87.png"/><Relationship Id="rId83" Type="http://schemas.openxmlformats.org/officeDocument/2006/relationships/image" Target="../media/image108.svg"/><Relationship Id="rId88" Type="http://schemas.openxmlformats.org/officeDocument/2006/relationships/image" Target="../media/image113.png"/><Relationship Id="rId111" Type="http://schemas.openxmlformats.org/officeDocument/2006/relationships/image" Target="../media/image136.svg"/><Relationship Id="rId132" Type="http://schemas.openxmlformats.org/officeDocument/2006/relationships/image" Target="../media/image157.png"/><Relationship Id="rId153" Type="http://schemas.openxmlformats.org/officeDocument/2006/relationships/image" Target="../media/image178.svg"/><Relationship Id="rId174" Type="http://schemas.openxmlformats.org/officeDocument/2006/relationships/image" Target="../media/image199.png"/><Relationship Id="rId179" Type="http://schemas.openxmlformats.org/officeDocument/2006/relationships/image" Target="../media/image204.svg"/><Relationship Id="rId15" Type="http://schemas.openxmlformats.org/officeDocument/2006/relationships/image" Target="../media/image40.svg"/><Relationship Id="rId36" Type="http://schemas.openxmlformats.org/officeDocument/2006/relationships/image" Target="../media/image61.png"/><Relationship Id="rId57" Type="http://schemas.openxmlformats.org/officeDocument/2006/relationships/image" Target="../media/image82.svg"/><Relationship Id="rId106" Type="http://schemas.openxmlformats.org/officeDocument/2006/relationships/image" Target="../media/image131.png"/><Relationship Id="rId127" Type="http://schemas.openxmlformats.org/officeDocument/2006/relationships/image" Target="../media/image15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52" Type="http://schemas.openxmlformats.org/officeDocument/2006/relationships/image" Target="../media/image77.png"/><Relationship Id="rId73" Type="http://schemas.openxmlformats.org/officeDocument/2006/relationships/image" Target="../media/image98.svg"/><Relationship Id="rId78" Type="http://schemas.openxmlformats.org/officeDocument/2006/relationships/image" Target="../media/image103.png"/><Relationship Id="rId94" Type="http://schemas.openxmlformats.org/officeDocument/2006/relationships/image" Target="../media/image119.png"/><Relationship Id="rId99" Type="http://schemas.openxmlformats.org/officeDocument/2006/relationships/image" Target="../media/image124.svg"/><Relationship Id="rId101" Type="http://schemas.openxmlformats.org/officeDocument/2006/relationships/image" Target="../media/image126.svg"/><Relationship Id="rId122" Type="http://schemas.openxmlformats.org/officeDocument/2006/relationships/image" Target="../media/image147.png"/><Relationship Id="rId143" Type="http://schemas.openxmlformats.org/officeDocument/2006/relationships/image" Target="../media/image168.svg"/><Relationship Id="rId148" Type="http://schemas.openxmlformats.org/officeDocument/2006/relationships/image" Target="../media/image173.png"/><Relationship Id="rId164" Type="http://schemas.openxmlformats.org/officeDocument/2006/relationships/image" Target="../media/image189.png"/><Relationship Id="rId169" Type="http://schemas.openxmlformats.org/officeDocument/2006/relationships/image" Target="../media/image19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26" Type="http://schemas.openxmlformats.org/officeDocument/2006/relationships/image" Target="../media/image51.png"/><Relationship Id="rId47" Type="http://schemas.openxmlformats.org/officeDocument/2006/relationships/image" Target="../media/image72.svg"/><Relationship Id="rId68" Type="http://schemas.openxmlformats.org/officeDocument/2006/relationships/image" Target="../media/image93.png"/><Relationship Id="rId89" Type="http://schemas.openxmlformats.org/officeDocument/2006/relationships/image" Target="../media/image114.svg"/><Relationship Id="rId112" Type="http://schemas.openxmlformats.org/officeDocument/2006/relationships/image" Target="../media/image137.png"/><Relationship Id="rId133" Type="http://schemas.openxmlformats.org/officeDocument/2006/relationships/image" Target="../media/image158.svg"/><Relationship Id="rId154" Type="http://schemas.openxmlformats.org/officeDocument/2006/relationships/image" Target="../media/image179.png"/><Relationship Id="rId175" Type="http://schemas.openxmlformats.org/officeDocument/2006/relationships/image" Target="../media/image200.svg"/><Relationship Id="rId16" Type="http://schemas.openxmlformats.org/officeDocument/2006/relationships/image" Target="../media/image41.png"/><Relationship Id="rId37" Type="http://schemas.openxmlformats.org/officeDocument/2006/relationships/image" Target="../media/image62.svg"/><Relationship Id="rId58" Type="http://schemas.openxmlformats.org/officeDocument/2006/relationships/image" Target="../media/image83.png"/><Relationship Id="rId79" Type="http://schemas.openxmlformats.org/officeDocument/2006/relationships/image" Target="../media/image104.svg"/><Relationship Id="rId102" Type="http://schemas.openxmlformats.org/officeDocument/2006/relationships/image" Target="../media/image127.png"/><Relationship Id="rId123" Type="http://schemas.openxmlformats.org/officeDocument/2006/relationships/image" Target="../media/image148.svg"/><Relationship Id="rId144" Type="http://schemas.openxmlformats.org/officeDocument/2006/relationships/image" Target="../media/image169.png"/><Relationship Id="rId90" Type="http://schemas.openxmlformats.org/officeDocument/2006/relationships/image" Target="../media/image115.png"/><Relationship Id="rId165" Type="http://schemas.openxmlformats.org/officeDocument/2006/relationships/image" Target="../media/image190.svg"/><Relationship Id="rId27" Type="http://schemas.openxmlformats.org/officeDocument/2006/relationships/image" Target="../media/image52.svg"/><Relationship Id="rId48" Type="http://schemas.openxmlformats.org/officeDocument/2006/relationships/image" Target="../media/image73.png"/><Relationship Id="rId69" Type="http://schemas.openxmlformats.org/officeDocument/2006/relationships/image" Target="../media/image94.svg"/><Relationship Id="rId113" Type="http://schemas.openxmlformats.org/officeDocument/2006/relationships/image" Target="../media/image138.svg"/><Relationship Id="rId134" Type="http://schemas.openxmlformats.org/officeDocument/2006/relationships/image" Target="../media/image159.png"/><Relationship Id="rId80" Type="http://schemas.openxmlformats.org/officeDocument/2006/relationships/image" Target="../media/image105.png"/><Relationship Id="rId155" Type="http://schemas.openxmlformats.org/officeDocument/2006/relationships/image" Target="../media/image180.svg"/><Relationship Id="rId176" Type="http://schemas.openxmlformats.org/officeDocument/2006/relationships/image" Target="../media/image201.png"/><Relationship Id="rId17" Type="http://schemas.openxmlformats.org/officeDocument/2006/relationships/image" Target="../media/image42.svg"/><Relationship Id="rId38" Type="http://schemas.openxmlformats.org/officeDocument/2006/relationships/image" Target="../media/image63.png"/><Relationship Id="rId59" Type="http://schemas.openxmlformats.org/officeDocument/2006/relationships/image" Target="../media/image84.svg"/><Relationship Id="rId103" Type="http://schemas.openxmlformats.org/officeDocument/2006/relationships/image" Target="../media/image128.svg"/><Relationship Id="rId124" Type="http://schemas.openxmlformats.org/officeDocument/2006/relationships/image" Target="../media/image149.png"/><Relationship Id="rId70" Type="http://schemas.openxmlformats.org/officeDocument/2006/relationships/image" Target="../media/image95.png"/><Relationship Id="rId91" Type="http://schemas.openxmlformats.org/officeDocument/2006/relationships/image" Target="../media/image116.svg"/><Relationship Id="rId145" Type="http://schemas.openxmlformats.org/officeDocument/2006/relationships/image" Target="../media/image170.svg"/><Relationship Id="rId166" Type="http://schemas.openxmlformats.org/officeDocument/2006/relationships/image" Target="../media/image19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35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11497038" cy="365126"/>
          </a:xfrm>
        </p:spPr>
        <p:txBody>
          <a:bodyPr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DED67D-6AB9-FF5C-B0A6-C73A1745FBE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968122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61013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782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F2D4-A69A-8365-81D7-35901E94CE6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09518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15EDA-927C-D506-4974-AE7A33B82E1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5003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4FFFB-5CE4-18CB-AA5B-CE1BEC996AC5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8665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E63E9BBD-9DD6-96E3-AFA3-2E2A69E7C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72302-ABF4-0D7C-A159-D50E8AA32C5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9321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14CC20-BCC0-4CB2-DF1F-34EB36705A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893" y="660510"/>
            <a:ext cx="4261223" cy="6197490"/>
          </a:xfrm>
          <a:custGeom>
            <a:avLst/>
            <a:gdLst>
              <a:gd name="connsiteX0" fmla="*/ 4261223 w 4261223"/>
              <a:gd name="connsiteY0" fmla="*/ 0 h 6197490"/>
              <a:gd name="connsiteX1" fmla="*/ 4261223 w 4261223"/>
              <a:gd name="connsiteY1" fmla="*/ 6197490 h 6197490"/>
              <a:gd name="connsiteX2" fmla="*/ 0 w 4261223"/>
              <a:gd name="connsiteY2" fmla="*/ 6197490 h 6197490"/>
              <a:gd name="connsiteX3" fmla="*/ 26 w 4261223"/>
              <a:gd name="connsiteY3" fmla="*/ 6157502 h 6197490"/>
              <a:gd name="connsiteX4" fmla="*/ 718 w 4261223"/>
              <a:gd name="connsiteY4" fmla="*/ 2721228 h 6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23" h="6197490">
                <a:moveTo>
                  <a:pt x="4261223" y="0"/>
                </a:moveTo>
                <a:lnTo>
                  <a:pt x="4261223" y="6197490"/>
                </a:lnTo>
                <a:lnTo>
                  <a:pt x="0" y="6197490"/>
                </a:lnTo>
                <a:lnTo>
                  <a:pt x="26" y="6157502"/>
                </a:lnTo>
                <a:cubicBezTo>
                  <a:pt x="1024" y="4836398"/>
                  <a:pt x="3172" y="3251776"/>
                  <a:pt x="718" y="272122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E0190ED-2AD8-D85E-F4D7-A220ECB8A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361" y="1728217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2347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D4336-50EC-4FAC-F69F-B5685C65FF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6660089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7D726-D5FB-DFCC-2C53-2EB3BD4B1B63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27435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 userDrawn="1"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A6BAE936-93C3-2CFC-4C32-D6AB62EDD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7150" y="48530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 Here.</a:t>
            </a:r>
            <a:br>
              <a:rPr lang="en-US" dirty="0"/>
            </a:br>
            <a:r>
              <a:rPr lang="en-US" dirty="0"/>
              <a:t>To change the image, right click &gt; Format Background &gt; Picture or Texture fill &gt; select your desired image   </a:t>
            </a:r>
          </a:p>
        </p:txBody>
      </p:sp>
    </p:spTree>
    <p:extLst>
      <p:ext uri="{BB962C8B-B14F-4D97-AF65-F5344CB8AC3E}">
        <p14:creationId xmlns:p14="http://schemas.microsoft.com/office/powerpoint/2010/main" val="183130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87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0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4F8969-0D05-D871-EB5C-46224E1C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75515" cy="551433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351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DE5CE-55B4-EDA8-E54E-FB56851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631952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0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E7E2B82-B9E1-FF02-7AE7-E9DA3C2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41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4C97000-8022-3CAF-66FB-279EE5B36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A693FE0-FEF3-43AC-7538-07269B609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6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819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D7C58A4-0305-BA66-09A1-2D249C579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497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2535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3C9D1C8-60B2-2AC8-04D2-D9F13D2AD71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409766" y="2325350"/>
            <a:ext cx="5422235" cy="1524875"/>
          </a:xfrm>
          <a:prstGeom prst="roundRect">
            <a:avLst>
              <a:gd name="adj" fmla="val 435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318CA573-0182-BA51-E693-E9F17DDFDB3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5" y="4529562"/>
            <a:ext cx="5422235" cy="1524875"/>
          </a:xfrm>
          <a:prstGeom prst="roundRect">
            <a:avLst>
              <a:gd name="adj" fmla="val 290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First bullet</a:t>
            </a:r>
          </a:p>
          <a:p>
            <a:pPr lvl="1"/>
            <a:r>
              <a:rPr lang="en-US" dirty="0"/>
              <a:t>Second bullet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78D235EC-8C3E-01DC-EA18-C5A191787FC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96512" y="452956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9EC2220B-2F1C-3134-9DA9-79240E160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72000" cy="487313"/>
          </a:xfrm>
        </p:spPr>
        <p:txBody>
          <a:bodyPr wrap="square">
            <a:sp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87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285750" indent="-285750">
              <a:lnSpc>
                <a:spcPts val="16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F215F7B-9826-B61D-4198-57BBBA2E60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02193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C264C24-D0BC-77BA-DF00-A3856F127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5CCC16-3E51-75A3-8F7D-054A4E0E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6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</a:t>
            </a:r>
            <a:br>
              <a:rPr lang="da-DK" dirty="0"/>
            </a:br>
            <a:r>
              <a:rPr lang="da-DK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01778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E2DFF50-9CA2-2BFE-6ADC-EE47D73C2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4CAEC-CA5E-AE52-1973-3A9A62BB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36000"/>
            <a:ext cx="6304035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0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0033B81-FE3B-5483-DF33-86950AD3BC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5B448-2B60-18A0-EE7E-01901D73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452564" cy="5514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9607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4759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BEA1371-BABD-8F00-2212-BDDF41E2C00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85036" y="4565671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90B5A2C5-16BD-2A55-00C7-7E11EEA772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34803" y="4565670"/>
            <a:ext cx="5422235" cy="1524875"/>
          </a:xfrm>
          <a:prstGeom prst="roundRect">
            <a:avLst>
              <a:gd name="adj" fmla="val 6663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52589-3D12-F634-9C1E-76D5D182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7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C73EF-D8D6-22FB-C538-CC33DDC517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2924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5454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Video Title</a:t>
            </a:r>
            <a:endParaRPr lang="da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5D6F4-ABF0-3F5C-9474-1E6448EA4916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7273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  <a:endParaRPr lang="da-DK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</a:lstStyle>
          <a:p>
            <a:pPr lvl="0"/>
            <a:r>
              <a:rPr lang="en-US" dirty="0"/>
              <a:t>Quote Author/Company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BE74443-B081-319A-2810-21D2D2748E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C2C2E-A4DD-71C1-843D-B49DA66F6F1B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2833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FA4AF1-C538-EF69-A69F-F6BE9AB0A795}"/>
              </a:ext>
            </a:extLst>
          </p:cNvPr>
          <p:cNvSpPr txBox="1"/>
          <p:nvPr userDrawn="1"/>
        </p:nvSpPr>
        <p:spPr>
          <a:xfrm>
            <a:off x="1617497" y="1163624"/>
            <a:ext cx="8957007" cy="36458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600" b="1" dirty="0">
                <a:solidFill>
                  <a:schemeClr val="bg2"/>
                </a:solidFill>
                <a:latin typeface="+mj-lt"/>
              </a:rPr>
              <a:t>Q</a:t>
            </a:r>
            <a:r>
              <a:rPr lang="en-US" sz="16600" b="1" dirty="0">
                <a:solidFill>
                  <a:schemeClr val="tx2"/>
                </a:solidFill>
                <a:latin typeface="+mj-lt"/>
              </a:rPr>
              <a:t>&amp;</a:t>
            </a:r>
            <a:r>
              <a:rPr lang="en-US" sz="16600" b="1" dirty="0">
                <a:solidFill>
                  <a:schemeClr val="bg2"/>
                </a:solidFill>
                <a:latin typeface="+mj-lt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E61588-CC10-FA5A-33C2-CC40C76381CA}"/>
              </a:ext>
            </a:extLst>
          </p:cNvPr>
          <p:cNvSpPr txBox="1"/>
          <p:nvPr userDrawn="1"/>
        </p:nvSpPr>
        <p:spPr>
          <a:xfrm>
            <a:off x="60261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3D3F0E-9580-7C7A-1EB3-4545D1FFF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15CB8C59-29BE-4E2C-2BA9-B9B87E6B4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4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96935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293041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67837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9961899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2513465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137180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2846854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Your Title.</a:t>
            </a:r>
            <a:br>
              <a:rPr lang="en-US" noProof="0" dirty="0"/>
            </a:br>
            <a:r>
              <a:rPr lang="en-US" noProof="0" dirty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 userDrawn="1"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349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32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4032" r:id="rId9"/>
    <p:sldLayoutId id="2147484004" r:id="rId10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4006" r:id="rId6"/>
    <p:sldLayoutId id="2147484005" r:id="rId7"/>
    <p:sldLayoutId id="2147483999" r:id="rId8"/>
    <p:sldLayoutId id="2147484000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a-DK" noProof="0"/>
              <a:t>Title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7" r:id="rId2"/>
    <p:sldLayoutId id="2147483933" r:id="rId3"/>
    <p:sldLayoutId id="2147483934" r:id="rId4"/>
    <p:sldLayoutId id="2147483935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44563"/>
            <a:ext cx="11497038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E6BBB4-DFFC-1B9F-C29F-5C60A871E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2528888"/>
            <a:ext cx="11485563" cy="363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9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4002" r:id="rId2"/>
    <p:sldLayoutId id="2147483938" r:id="rId3"/>
    <p:sldLayoutId id="2147483991" r:id="rId4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4003" r:id="rId2"/>
    <p:sldLayoutId id="2147483997" r:id="rId3"/>
    <p:sldLayoutId id="2147484037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-172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36000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09" r:id="rId3"/>
    <p:sldLayoutId id="2147484039" r:id="rId4"/>
    <p:sldLayoutId id="2147484021" r:id="rId5"/>
    <p:sldLayoutId id="21474840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5.png"/><Relationship Id="rId21" Type="http://schemas.openxmlformats.org/officeDocument/2006/relationships/image" Target="../media/image217.svg"/><Relationship Id="rId42" Type="http://schemas.openxmlformats.org/officeDocument/2006/relationships/image" Target="../media/image109.png"/><Relationship Id="rId47" Type="http://schemas.openxmlformats.org/officeDocument/2006/relationships/image" Target="../media/image230.svg"/><Relationship Id="rId63" Type="http://schemas.openxmlformats.org/officeDocument/2006/relationships/image" Target="../media/image238.svg"/><Relationship Id="rId68" Type="http://schemas.openxmlformats.org/officeDocument/2006/relationships/image" Target="../media/image153.png"/><Relationship Id="rId84" Type="http://schemas.openxmlformats.org/officeDocument/2006/relationships/image" Target="../media/image181.png"/><Relationship Id="rId89" Type="http://schemas.openxmlformats.org/officeDocument/2006/relationships/image" Target="../media/image251.svg"/><Relationship Id="rId16" Type="http://schemas.openxmlformats.org/officeDocument/2006/relationships/image" Target="../media/image51.png"/><Relationship Id="rId11" Type="http://schemas.openxmlformats.org/officeDocument/2006/relationships/image" Target="../media/image212.svg"/><Relationship Id="rId32" Type="http://schemas.openxmlformats.org/officeDocument/2006/relationships/image" Target="../media/image87.png"/><Relationship Id="rId37" Type="http://schemas.openxmlformats.org/officeDocument/2006/relationships/image" Target="../media/image225.svg"/><Relationship Id="rId53" Type="http://schemas.openxmlformats.org/officeDocument/2006/relationships/image" Target="../media/image233.svg"/><Relationship Id="rId58" Type="http://schemas.openxmlformats.org/officeDocument/2006/relationships/image" Target="../media/image135.png"/><Relationship Id="rId74" Type="http://schemas.openxmlformats.org/officeDocument/2006/relationships/image" Target="../media/image161.png"/><Relationship Id="rId79" Type="http://schemas.openxmlformats.org/officeDocument/2006/relationships/image" Target="../media/image246.svg"/><Relationship Id="rId5" Type="http://schemas.openxmlformats.org/officeDocument/2006/relationships/image" Target="../media/image209.svg"/><Relationship Id="rId90" Type="http://schemas.openxmlformats.org/officeDocument/2006/relationships/image" Target="../media/image191.png"/><Relationship Id="rId95" Type="http://schemas.openxmlformats.org/officeDocument/2006/relationships/image" Target="../media/image254.svg"/><Relationship Id="rId22" Type="http://schemas.openxmlformats.org/officeDocument/2006/relationships/image" Target="../media/image63.png"/><Relationship Id="rId27" Type="http://schemas.openxmlformats.org/officeDocument/2006/relationships/image" Target="../media/image220.svg"/><Relationship Id="rId43" Type="http://schemas.openxmlformats.org/officeDocument/2006/relationships/image" Target="../media/image228.svg"/><Relationship Id="rId48" Type="http://schemas.openxmlformats.org/officeDocument/2006/relationships/image" Target="../media/image117.png"/><Relationship Id="rId64" Type="http://schemas.openxmlformats.org/officeDocument/2006/relationships/image" Target="../media/image143.png"/><Relationship Id="rId69" Type="http://schemas.openxmlformats.org/officeDocument/2006/relationships/image" Target="../media/image241.svg"/><Relationship Id="rId80" Type="http://schemas.openxmlformats.org/officeDocument/2006/relationships/image" Target="../media/image175.png"/><Relationship Id="rId85" Type="http://schemas.openxmlformats.org/officeDocument/2006/relationships/image" Target="../media/image249.svg"/><Relationship Id="rId3" Type="http://schemas.openxmlformats.org/officeDocument/2006/relationships/image" Target="../media/image208.svg"/><Relationship Id="rId12" Type="http://schemas.openxmlformats.org/officeDocument/2006/relationships/image" Target="../media/image43.png"/><Relationship Id="rId17" Type="http://schemas.openxmlformats.org/officeDocument/2006/relationships/image" Target="../media/image215.svg"/><Relationship Id="rId25" Type="http://schemas.openxmlformats.org/officeDocument/2006/relationships/image" Target="../media/image219.svg"/><Relationship Id="rId33" Type="http://schemas.openxmlformats.org/officeDocument/2006/relationships/image" Target="../media/image223.svg"/><Relationship Id="rId38" Type="http://schemas.openxmlformats.org/officeDocument/2006/relationships/image" Target="../media/image101.png"/><Relationship Id="rId46" Type="http://schemas.openxmlformats.org/officeDocument/2006/relationships/image" Target="../media/image67.png"/><Relationship Id="rId59" Type="http://schemas.openxmlformats.org/officeDocument/2006/relationships/image" Target="../media/image236.svg"/><Relationship Id="rId67" Type="http://schemas.openxmlformats.org/officeDocument/2006/relationships/image" Target="../media/image240.svg"/><Relationship Id="rId20" Type="http://schemas.openxmlformats.org/officeDocument/2006/relationships/image" Target="../media/image59.png"/><Relationship Id="rId41" Type="http://schemas.openxmlformats.org/officeDocument/2006/relationships/image" Target="../media/image227.svg"/><Relationship Id="rId54" Type="http://schemas.openxmlformats.org/officeDocument/2006/relationships/image" Target="../media/image129.png"/><Relationship Id="rId62" Type="http://schemas.openxmlformats.org/officeDocument/2006/relationships/image" Target="../media/image139.png"/><Relationship Id="rId70" Type="http://schemas.openxmlformats.org/officeDocument/2006/relationships/image" Target="../media/image155.png"/><Relationship Id="rId75" Type="http://schemas.openxmlformats.org/officeDocument/2006/relationships/image" Target="../media/image244.svg"/><Relationship Id="rId83" Type="http://schemas.openxmlformats.org/officeDocument/2006/relationships/image" Target="../media/image248.svg"/><Relationship Id="rId88" Type="http://schemas.openxmlformats.org/officeDocument/2006/relationships/image" Target="../media/image187.png"/><Relationship Id="rId91" Type="http://schemas.openxmlformats.org/officeDocument/2006/relationships/image" Target="../media/image252.svg"/><Relationship Id="rId96" Type="http://schemas.openxmlformats.org/officeDocument/2006/relationships/image" Target="../media/image20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5" Type="http://schemas.openxmlformats.org/officeDocument/2006/relationships/image" Target="../media/image214.svg"/><Relationship Id="rId23" Type="http://schemas.openxmlformats.org/officeDocument/2006/relationships/image" Target="../media/image218.svg"/><Relationship Id="rId28" Type="http://schemas.openxmlformats.org/officeDocument/2006/relationships/image" Target="../media/image79.png"/><Relationship Id="rId36" Type="http://schemas.openxmlformats.org/officeDocument/2006/relationships/image" Target="../media/image95.png"/><Relationship Id="rId49" Type="http://schemas.openxmlformats.org/officeDocument/2006/relationships/image" Target="../media/image231.svg"/><Relationship Id="rId57" Type="http://schemas.openxmlformats.org/officeDocument/2006/relationships/image" Target="../media/image235.svg"/><Relationship Id="rId10" Type="http://schemas.openxmlformats.org/officeDocument/2006/relationships/image" Target="../media/image41.png"/><Relationship Id="rId31" Type="http://schemas.openxmlformats.org/officeDocument/2006/relationships/image" Target="../media/image222.svg"/><Relationship Id="rId44" Type="http://schemas.openxmlformats.org/officeDocument/2006/relationships/image" Target="../media/image113.png"/><Relationship Id="rId52" Type="http://schemas.openxmlformats.org/officeDocument/2006/relationships/image" Target="../media/image125.png"/><Relationship Id="rId60" Type="http://schemas.openxmlformats.org/officeDocument/2006/relationships/image" Target="../media/image137.png"/><Relationship Id="rId65" Type="http://schemas.openxmlformats.org/officeDocument/2006/relationships/image" Target="../media/image239.svg"/><Relationship Id="rId73" Type="http://schemas.openxmlformats.org/officeDocument/2006/relationships/image" Target="../media/image243.svg"/><Relationship Id="rId78" Type="http://schemas.openxmlformats.org/officeDocument/2006/relationships/image" Target="../media/image171.png"/><Relationship Id="rId81" Type="http://schemas.openxmlformats.org/officeDocument/2006/relationships/image" Target="../media/image247.svg"/><Relationship Id="rId86" Type="http://schemas.openxmlformats.org/officeDocument/2006/relationships/image" Target="../media/image185.png"/><Relationship Id="rId94" Type="http://schemas.openxmlformats.org/officeDocument/2006/relationships/image" Target="../media/image199.png"/><Relationship Id="rId4" Type="http://schemas.openxmlformats.org/officeDocument/2006/relationships/image" Target="../media/image31.png"/><Relationship Id="rId9" Type="http://schemas.openxmlformats.org/officeDocument/2006/relationships/image" Target="../media/image211.svg"/><Relationship Id="rId13" Type="http://schemas.openxmlformats.org/officeDocument/2006/relationships/image" Target="../media/image213.svg"/><Relationship Id="rId18" Type="http://schemas.openxmlformats.org/officeDocument/2006/relationships/image" Target="../media/image55.png"/><Relationship Id="rId39" Type="http://schemas.openxmlformats.org/officeDocument/2006/relationships/image" Target="../media/image226.svg"/><Relationship Id="rId34" Type="http://schemas.openxmlformats.org/officeDocument/2006/relationships/image" Target="../media/image91.png"/><Relationship Id="rId50" Type="http://schemas.openxmlformats.org/officeDocument/2006/relationships/image" Target="../media/image121.png"/><Relationship Id="rId55" Type="http://schemas.openxmlformats.org/officeDocument/2006/relationships/image" Target="../media/image234.svg"/><Relationship Id="rId76" Type="http://schemas.openxmlformats.org/officeDocument/2006/relationships/image" Target="../media/image165.png"/><Relationship Id="rId97" Type="http://schemas.openxmlformats.org/officeDocument/2006/relationships/image" Target="../media/image255.svg"/><Relationship Id="rId7" Type="http://schemas.openxmlformats.org/officeDocument/2006/relationships/image" Target="../media/image210.svg"/><Relationship Id="rId71" Type="http://schemas.openxmlformats.org/officeDocument/2006/relationships/image" Target="../media/image242.svg"/><Relationship Id="rId92" Type="http://schemas.openxmlformats.org/officeDocument/2006/relationships/image" Target="../media/image195.png"/><Relationship Id="rId2" Type="http://schemas.openxmlformats.org/officeDocument/2006/relationships/image" Target="../media/image27.png"/><Relationship Id="rId29" Type="http://schemas.openxmlformats.org/officeDocument/2006/relationships/image" Target="../media/image221.svg"/><Relationship Id="rId24" Type="http://schemas.openxmlformats.org/officeDocument/2006/relationships/image" Target="../media/image71.png"/><Relationship Id="rId40" Type="http://schemas.openxmlformats.org/officeDocument/2006/relationships/image" Target="../media/image105.png"/><Relationship Id="rId45" Type="http://schemas.openxmlformats.org/officeDocument/2006/relationships/image" Target="../media/image229.svg"/><Relationship Id="rId66" Type="http://schemas.openxmlformats.org/officeDocument/2006/relationships/image" Target="../media/image147.png"/><Relationship Id="rId87" Type="http://schemas.openxmlformats.org/officeDocument/2006/relationships/image" Target="../media/image250.svg"/><Relationship Id="rId61" Type="http://schemas.openxmlformats.org/officeDocument/2006/relationships/image" Target="../media/image237.svg"/><Relationship Id="rId82" Type="http://schemas.openxmlformats.org/officeDocument/2006/relationships/image" Target="../media/image179.png"/><Relationship Id="rId19" Type="http://schemas.openxmlformats.org/officeDocument/2006/relationships/image" Target="../media/image216.svg"/><Relationship Id="rId14" Type="http://schemas.openxmlformats.org/officeDocument/2006/relationships/image" Target="../media/image47.png"/><Relationship Id="rId30" Type="http://schemas.openxmlformats.org/officeDocument/2006/relationships/image" Target="../media/image83.png"/><Relationship Id="rId35" Type="http://schemas.openxmlformats.org/officeDocument/2006/relationships/image" Target="../media/image224.svg"/><Relationship Id="rId56" Type="http://schemas.openxmlformats.org/officeDocument/2006/relationships/image" Target="../media/image133.png"/><Relationship Id="rId77" Type="http://schemas.openxmlformats.org/officeDocument/2006/relationships/image" Target="../media/image245.svg"/><Relationship Id="rId8" Type="http://schemas.openxmlformats.org/officeDocument/2006/relationships/image" Target="../media/image39.png"/><Relationship Id="rId51" Type="http://schemas.openxmlformats.org/officeDocument/2006/relationships/image" Target="../media/image232.svg"/><Relationship Id="rId72" Type="http://schemas.openxmlformats.org/officeDocument/2006/relationships/image" Target="../media/image159.png"/><Relationship Id="rId93" Type="http://schemas.openxmlformats.org/officeDocument/2006/relationships/image" Target="../media/image25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96E02B3-F835-D972-9D49-EB4DC276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25" y="4852200"/>
            <a:ext cx="2903900" cy="1701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13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1402-5A56-22F1-9040-45C2AE042D1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prstGeom prst="roundRect">
            <a:avLst>
              <a:gd name="adj" fmla="val 5657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BE683-16D3-41AB-11C3-CA2C2E2AB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551433"/>
          </a:xfrm>
        </p:spPr>
        <p:txBody>
          <a:bodyPr/>
          <a:lstStyle/>
          <a:p>
            <a:r>
              <a:rPr lang="en-GB" dirty="0"/>
              <a:t>Four Box Layout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AE173-BDAC-5761-6FEA-044505482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Subtitle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01CA9-F600-D54A-D2FD-ED983ED65D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1" dirty="0"/>
              <a:t>Header 1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AAF359-4F50-6E66-06BC-C4D27F7F84DC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prstGeom prst="roundRect">
            <a:avLst>
              <a:gd name="adj" fmla="val 4526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/>
          <a:lstStyle/>
          <a:p>
            <a:pPr marL="7200" indent="0">
              <a:buNone/>
            </a:pPr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7200" indent="0">
              <a:buNone/>
            </a:pP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5DC4156-90CA-7449-DB41-FE29D2900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Header 2</a:t>
            </a:r>
            <a:endParaRPr lang="en-US" b="1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705597-272D-9EAC-C01F-320E120FE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b="1" dirty="0"/>
              <a:t>Header 3</a:t>
            </a:r>
            <a:endParaRPr lang="en-US" b="1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DFFF132-6B3C-A361-93E7-87C66CB591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b="1" dirty="0"/>
              <a:t>Header 4</a:t>
            </a:r>
            <a:endParaRPr lang="en-US" b="1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B0037BD-43C9-0F0D-E48B-76362E3869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Optional Footnotes; Requested from finance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EE13FB-290E-5516-8330-C445FBF98EB4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prstGeom prst="roundRect">
            <a:avLst>
              <a:gd name="adj" fmla="val 5091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temper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8A9AA02-65A6-2AD3-DBF6-213DC2E5D790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prstGeom prst="roundRect">
            <a:avLst>
              <a:gd name="adj" fmla="val 4526"/>
            </a:avLst>
          </a:prstGeom>
          <a:solidFill>
            <a:schemeClr val="bg2">
              <a:lumMod val="95000"/>
              <a:alpha val="56000"/>
            </a:schemeClr>
          </a:solidFill>
          <a:ln>
            <a:noFill/>
          </a:ln>
        </p:spPr>
        <p:txBody>
          <a:bodyPr/>
          <a:lstStyle/>
          <a:p>
            <a:pPr marL="7200" indent="0">
              <a:buNone/>
            </a:pPr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7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B8C63B2-B684-C9B1-BFD0-F1B2E5934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D7E21FE-E6FD-1A06-2050-69ED3131721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3FC4BC-84F4-777E-BE5E-762AB0B28AF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3A53B7E-755D-8B97-63A0-426E76EC59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8E71C44-40A5-097B-65C3-05565E764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5C241-A490-4E28-A3D6-3C4AE9E6E70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fsdfdfsfdsfsdfeeeeeeeee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55C9F-FDD8-292D-32AB-98E6535AF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6768F-FE84-B8CE-07D3-CDB8E49D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Slide with Image</a:t>
            </a:r>
            <a:endParaRPr lang="en-US" dirty="0"/>
          </a:p>
        </p:txBody>
      </p:sp>
      <p:pic>
        <p:nvPicPr>
          <p:cNvPr id="7" name="Picture Placeholder 6" descr="A person in a white suit and mask holding a tablet&#10;&#10;AI-generated content may be incorrect.">
            <a:extLst>
              <a:ext uri="{FF2B5EF4-FFF2-40B4-BE49-F238E27FC236}">
                <a16:creationId xmlns:a16="http://schemas.microsoft.com/office/drawing/2014/main" id="{E85D2BEC-FE13-40B5-033E-4133C96EF9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684" b="36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251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5C34F9-1F35-1A56-F615-0CF2EC8BC4F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F20058E-A7D5-3584-A050-86E31D0DE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0248FE-562D-BA77-6DF5-4152C387B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AC722AE-5A6B-43D4-36EE-4EED5CB37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3F82AB-34B1-5C43-8310-1D184F1FD6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16BA260-1AC2-68E8-2616-B6EF94AF4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5B4D98-61BE-5A59-0775-E747240018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40A1E30-4237-F749-3DB2-4B8693CDDC6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7AA230F-511C-DE41-785B-0935ED9981CB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F5E0910-F03E-2B14-5A1A-A216327FD342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EDACB2-6084-D31A-9166-E0BC7EE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5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DB7951-AD63-4DA3-DF22-73B9754C96E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B45B7B-424D-9A7F-3435-68D08906D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077504-A5EE-95A2-64DD-94B2BE96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68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634505-D119-CE72-072E-FD7712C5934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4B03B-C7C2-46E1-41C4-871AB4161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84F511-EE46-7C16-3D99-4F2E918B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9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3C2E4B-637E-D2FB-9EED-7A8B556C61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76117-7CD7-7E76-0FB3-5A4F9305497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EA5AEC-9119-B289-C30B-F8C91CD6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6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5B95987-E1A0-494F-59E5-39A7DE050D4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9C24F5B-4B6C-8E7A-DCA6-21E206CA4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CDFB979-51E2-9265-3B71-A4E8E26BF5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D0B0B48-1F23-39B4-AA46-04374F86D88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B215133-AA08-1BE1-C7A9-41C9C55EF8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C33FED4-B75F-E3E3-5BAC-493F39C1DC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B199D4A-C5D2-30FD-3E5E-FE0F35AC97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2C55726-36B4-8271-CB27-C0A376E682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5608D83-22FC-8568-9FF6-1F5F4FC5C3B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26589AB-DC42-8EEB-AE1F-5BD018E87195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18E9AE3-840B-102F-DAB4-FEDA2727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Four-box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4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D1E8C-B3F7-EB4E-C317-F14343C8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69F75-2211-D5C4-4FC8-E2CFCD851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D23C0-13D1-92E0-2E1D-14E5F984F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E5CE09-1E51-F5D8-3A4E-C7C8925018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441000-1098-A8C4-AAD9-4472303DA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ABB18-A177-CA5A-7B5B-5F69B6E05C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6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20DCB6-B44F-D6C2-04DC-F8F4A98C530F}"/>
              </a:ext>
            </a:extLst>
          </p:cNvPr>
          <p:cNvSpPr/>
          <p:nvPr/>
        </p:nvSpPr>
        <p:spPr>
          <a:xfrm>
            <a:off x="6210300" y="1665060"/>
            <a:ext cx="5981700" cy="478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E40F8-AF90-E474-1D21-C01168CE2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5610225" cy="720000"/>
          </a:xfrm>
        </p:spPr>
        <p:txBody>
          <a:bodyPr/>
          <a:lstStyle/>
          <a:p>
            <a:r>
              <a:rPr lang="en-US" dirty="0"/>
              <a:t>Use this as a reference for table design – you can also copy-paste.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9B813B-EC04-63AF-9D33-67A38549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360000"/>
          </a:xfrm>
        </p:spPr>
        <p:txBody>
          <a:bodyPr/>
          <a:lstStyle/>
          <a:p>
            <a:r>
              <a:rPr lang="en-US"/>
              <a:t>Table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85D4117-FEFE-9145-FF0C-0DCB9686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644005"/>
              </p:ext>
            </p:extLst>
          </p:nvPr>
        </p:nvGraphicFramePr>
        <p:xfrm>
          <a:off x="766400" y="2042799"/>
          <a:ext cx="5443900" cy="39782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8780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568323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CB80AE-0168-BF25-8346-72FC2422D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887271"/>
              </p:ext>
            </p:extLst>
          </p:nvPr>
        </p:nvGraphicFramePr>
        <p:xfrm>
          <a:off x="6413138" y="2025060"/>
          <a:ext cx="5443900" cy="39782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8780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088780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568323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2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568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Text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302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C749B-1137-94B2-3EB7-81A27487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791FC-7A4E-AA1F-8DFF-15AFA77B3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8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D6E605B-F32C-6F39-42AE-C0CB6104E778}"/>
              </a:ext>
            </a:extLst>
          </p:cNvPr>
          <p:cNvSpPr/>
          <p:nvPr/>
        </p:nvSpPr>
        <p:spPr>
          <a:xfrm>
            <a:off x="-1" y="-383458"/>
            <a:ext cx="12211117" cy="7241459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895FB1-8F46-5822-35A6-DCE26287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0" y="936001"/>
            <a:ext cx="11336700" cy="365126"/>
          </a:xfrm>
        </p:spPr>
        <p:txBody>
          <a:bodyPr/>
          <a:lstStyle/>
          <a:p>
            <a:r>
              <a:rPr lang="en-US" sz="2800" b="0" noProof="0" dirty="0">
                <a:solidFill>
                  <a:schemeClr val="bg2"/>
                </a:solidFill>
              </a:rPr>
              <a:t>Elements – to copy into your slide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A25AF9-5E35-CB42-B29B-3693FF01B17E}"/>
              </a:ext>
            </a:extLst>
          </p:cNvPr>
          <p:cNvSpPr/>
          <p:nvPr/>
        </p:nvSpPr>
        <p:spPr>
          <a:xfrm>
            <a:off x="477391" y="5397703"/>
            <a:ext cx="1765952" cy="51107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Temperature</a:t>
            </a:r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E28BD5D6-110D-D9CE-C1D9-7D7CD593EF7E}"/>
              </a:ext>
            </a:extLst>
          </p:cNvPr>
          <p:cNvSpPr txBox="1">
            <a:spLocks/>
          </p:cNvSpPr>
          <p:nvPr/>
        </p:nvSpPr>
        <p:spPr>
          <a:xfrm>
            <a:off x="422474" y="4922116"/>
            <a:ext cx="3785869" cy="413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bg2"/>
                </a:solidFill>
                <a:latin typeface="Ellab Sans" panose="02000503000000020004" pitchFamily="2" charset="0"/>
                <a:cs typeface="Ellab Sans" panose="02000503000000020004" pitchFamily="2" charset="0"/>
              </a:rPr>
              <a:t>Button-type list</a:t>
            </a:r>
            <a:endParaRPr lang="en-US" noProof="0" dirty="0">
              <a:solidFill>
                <a:schemeClr val="bg2"/>
              </a:solidFill>
              <a:latin typeface="Ellab Sans" panose="02000503000000020004" pitchFamily="2" charset="0"/>
              <a:cs typeface="Ellab Sans" panose="0200050300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86704A4-15C4-B6D7-9EFD-AECE73B91B54}"/>
              </a:ext>
            </a:extLst>
          </p:cNvPr>
          <p:cNvSpPr/>
          <p:nvPr/>
        </p:nvSpPr>
        <p:spPr>
          <a:xfrm>
            <a:off x="2325747" y="5407194"/>
            <a:ext cx="2505046" cy="51107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Pressure/Vacuum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ABD206-FC08-AA8B-FCAB-82C83B5EE367}"/>
              </a:ext>
            </a:extLst>
          </p:cNvPr>
          <p:cNvSpPr/>
          <p:nvPr/>
        </p:nvSpPr>
        <p:spPr>
          <a:xfrm>
            <a:off x="1253736" y="6020327"/>
            <a:ext cx="1962150" cy="51107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Conductivity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40FB927-DEBE-56EA-CEFE-9FB5A7CEF582}"/>
              </a:ext>
            </a:extLst>
          </p:cNvPr>
          <p:cNvSpPr/>
          <p:nvPr/>
        </p:nvSpPr>
        <p:spPr>
          <a:xfrm>
            <a:off x="3258076" y="6020328"/>
            <a:ext cx="1572717" cy="51107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Humidity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0FB83F-0880-A6A6-4689-FBC426C743DC}"/>
              </a:ext>
            </a:extLst>
          </p:cNvPr>
          <p:cNvSpPr/>
          <p:nvPr/>
        </p:nvSpPr>
        <p:spPr>
          <a:xfrm>
            <a:off x="477391" y="6013584"/>
            <a:ext cx="732810" cy="511073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CO₂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AF154AD-352C-2CD0-E4E8-3E7A90E3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343" y="2091021"/>
            <a:ext cx="2130976" cy="11219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02727B2-A3E0-EFAD-B379-963D4638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58" y="2061793"/>
            <a:ext cx="2130976" cy="1121959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F5190E7-BA70-056F-E792-C82F301A57A3}"/>
              </a:ext>
            </a:extLst>
          </p:cNvPr>
          <p:cNvSpPr/>
          <p:nvPr/>
        </p:nvSpPr>
        <p:spPr>
          <a:xfrm>
            <a:off x="425895" y="3315110"/>
            <a:ext cx="1305666" cy="1495455"/>
          </a:xfrm>
          <a:prstGeom prst="roundRect">
            <a:avLst>
              <a:gd name="adj" fmla="val 4392"/>
            </a:avLst>
          </a:prstGeom>
          <a:solidFill>
            <a:schemeClr val="bg2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rtlCol="0" anchor="t"/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Text Box</a:t>
            </a:r>
          </a:p>
        </p:txBody>
      </p:sp>
      <p:pic>
        <p:nvPicPr>
          <p:cNvPr id="10" name="Picture 9" descr="A black and white striped object&#10;&#10;AI-generated content may be incorrect.">
            <a:extLst>
              <a:ext uri="{FF2B5EF4-FFF2-40B4-BE49-F238E27FC236}">
                <a16:creationId xmlns:a16="http://schemas.microsoft.com/office/drawing/2014/main" id="{6951B869-4C60-E526-C6CE-700C475F5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876" y="2120255"/>
            <a:ext cx="362652" cy="1063497"/>
          </a:xfrm>
          <a:prstGeom prst="rect">
            <a:avLst/>
          </a:prstGeom>
        </p:spPr>
      </p:pic>
      <p:pic>
        <p:nvPicPr>
          <p:cNvPr id="12" name="Picture 11" descr="A blue and black stripe&#10;&#10;AI-generated content may be incorrect.">
            <a:extLst>
              <a:ext uri="{FF2B5EF4-FFF2-40B4-BE49-F238E27FC236}">
                <a16:creationId xmlns:a16="http://schemas.microsoft.com/office/drawing/2014/main" id="{0681D9A4-2D20-2FFA-6ECB-A681035D6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793" y="2120251"/>
            <a:ext cx="362654" cy="106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8B3ACC-1E37-1A5F-8F39-8DA01182F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8704AC5-4572-5E76-A2A3-29456DEC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50" y="936001"/>
            <a:ext cx="11336700" cy="365126"/>
          </a:xfrm>
        </p:spPr>
        <p:txBody>
          <a:bodyPr/>
          <a:lstStyle/>
          <a:p>
            <a:pPr algn="ctr"/>
            <a:r>
              <a:rPr lang="en-US" noProof="0"/>
              <a:t>Brand </a:t>
            </a:r>
            <a:r>
              <a:rPr lang="en-US" noProof="0">
                <a:solidFill>
                  <a:schemeClr val="accent1"/>
                </a:solidFill>
              </a:rPr>
              <a:t>Icons</a:t>
            </a:r>
          </a:p>
        </p:txBody>
      </p:sp>
      <p:pic>
        <p:nvPicPr>
          <p:cNvPr id="55" name="Graphic 54" descr="Alarm Ringing outline">
            <a:extLst>
              <a:ext uri="{FF2B5EF4-FFF2-40B4-BE49-F238E27FC236}">
                <a16:creationId xmlns:a16="http://schemas.microsoft.com/office/drawing/2014/main" id="{FB0AE8C8-2F5A-34FC-614E-68D5AB411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6084" y="2352672"/>
            <a:ext cx="365126" cy="365126"/>
          </a:xfrm>
          <a:prstGeom prst="rect">
            <a:avLst/>
          </a:prstGeom>
        </p:spPr>
      </p:pic>
      <p:pic>
        <p:nvPicPr>
          <p:cNvPr id="59" name="Graphic 58" descr="Checkmark outline">
            <a:extLst>
              <a:ext uri="{FF2B5EF4-FFF2-40B4-BE49-F238E27FC236}">
                <a16:creationId xmlns:a16="http://schemas.microsoft.com/office/drawing/2014/main" id="{11A33ECC-DDFB-CB48-9252-46473E1C2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0228" y="1735618"/>
            <a:ext cx="365126" cy="365126"/>
          </a:xfrm>
          <a:prstGeom prst="rect">
            <a:avLst/>
          </a:prstGeom>
        </p:spPr>
      </p:pic>
      <p:pic>
        <p:nvPicPr>
          <p:cNvPr id="63" name="Graphic 62" descr="Close outline">
            <a:extLst>
              <a:ext uri="{FF2B5EF4-FFF2-40B4-BE49-F238E27FC236}">
                <a16:creationId xmlns:a16="http://schemas.microsoft.com/office/drawing/2014/main" id="{0DBFF1F4-D50D-A809-FE30-535758B9B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1584" y="1735618"/>
            <a:ext cx="365126" cy="365126"/>
          </a:xfrm>
          <a:prstGeom prst="rect">
            <a:avLst/>
          </a:prstGeom>
        </p:spPr>
      </p:pic>
      <p:pic>
        <p:nvPicPr>
          <p:cNvPr id="67" name="Graphic 66" descr="History outline">
            <a:extLst>
              <a:ext uri="{FF2B5EF4-FFF2-40B4-BE49-F238E27FC236}">
                <a16:creationId xmlns:a16="http://schemas.microsoft.com/office/drawing/2014/main" id="{C69C266B-469C-90DA-72C8-315963FAAB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72940" y="1735618"/>
            <a:ext cx="365126" cy="365126"/>
          </a:xfrm>
          <a:prstGeom prst="rect">
            <a:avLst/>
          </a:prstGeom>
        </p:spPr>
      </p:pic>
      <p:pic>
        <p:nvPicPr>
          <p:cNvPr id="69" name="Graphic 68" descr="Refresh outline">
            <a:extLst>
              <a:ext uri="{FF2B5EF4-FFF2-40B4-BE49-F238E27FC236}">
                <a16:creationId xmlns:a16="http://schemas.microsoft.com/office/drawing/2014/main" id="{0FC62A19-4450-DC13-4FE4-31BC2B264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54296" y="1735618"/>
            <a:ext cx="365126" cy="365126"/>
          </a:xfrm>
          <a:prstGeom prst="rect">
            <a:avLst/>
          </a:prstGeom>
        </p:spPr>
      </p:pic>
      <p:pic>
        <p:nvPicPr>
          <p:cNvPr id="71" name="Graphic 70" descr="Repeat outline">
            <a:extLst>
              <a:ext uri="{FF2B5EF4-FFF2-40B4-BE49-F238E27FC236}">
                <a16:creationId xmlns:a16="http://schemas.microsoft.com/office/drawing/2014/main" id="{13621E83-45BE-8E16-3819-753733AA33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35652" y="1735618"/>
            <a:ext cx="365126" cy="365126"/>
          </a:xfrm>
          <a:prstGeom prst="rect">
            <a:avLst/>
          </a:prstGeom>
        </p:spPr>
      </p:pic>
      <p:pic>
        <p:nvPicPr>
          <p:cNvPr id="75" name="Graphic 74" descr="Share outline">
            <a:extLst>
              <a:ext uri="{FF2B5EF4-FFF2-40B4-BE49-F238E27FC236}">
                <a16:creationId xmlns:a16="http://schemas.microsoft.com/office/drawing/2014/main" id="{C9CAE227-27A4-834A-D532-1F1308411D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17008" y="1735618"/>
            <a:ext cx="365126" cy="365126"/>
          </a:xfrm>
          <a:prstGeom prst="rect">
            <a:avLst/>
          </a:prstGeom>
        </p:spPr>
      </p:pic>
      <p:pic>
        <p:nvPicPr>
          <p:cNvPr id="79" name="Graphic 78" descr="Wi-Fi outline">
            <a:extLst>
              <a:ext uri="{FF2B5EF4-FFF2-40B4-BE49-F238E27FC236}">
                <a16:creationId xmlns:a16="http://schemas.microsoft.com/office/drawing/2014/main" id="{116EEA00-A2CE-4758-58B2-AD98D7C723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98364" y="1735618"/>
            <a:ext cx="365126" cy="365126"/>
          </a:xfrm>
          <a:prstGeom prst="rect">
            <a:avLst/>
          </a:prstGeom>
        </p:spPr>
      </p:pic>
      <p:pic>
        <p:nvPicPr>
          <p:cNvPr id="83" name="Graphic 82" descr="Wireless outline">
            <a:extLst>
              <a:ext uri="{FF2B5EF4-FFF2-40B4-BE49-F238E27FC236}">
                <a16:creationId xmlns:a16="http://schemas.microsoft.com/office/drawing/2014/main" id="{1E5DA75E-5D30-24EC-5D4E-DD8448C51C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79720" y="1735618"/>
            <a:ext cx="365126" cy="365126"/>
          </a:xfrm>
          <a:prstGeom prst="rect">
            <a:avLst/>
          </a:prstGeom>
        </p:spPr>
      </p:pic>
      <p:pic>
        <p:nvPicPr>
          <p:cNvPr id="87" name="Graphic 86" descr="Badge Tick1 outline">
            <a:extLst>
              <a:ext uri="{FF2B5EF4-FFF2-40B4-BE49-F238E27FC236}">
                <a16:creationId xmlns:a16="http://schemas.microsoft.com/office/drawing/2014/main" id="{4B657F8F-BD01-1F35-44F0-01454924AD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61076" y="1735618"/>
            <a:ext cx="365126" cy="365126"/>
          </a:xfrm>
          <a:prstGeom prst="rect">
            <a:avLst/>
          </a:prstGeom>
        </p:spPr>
      </p:pic>
      <p:pic>
        <p:nvPicPr>
          <p:cNvPr id="91" name="Graphic 90" descr="Rating 3 Star outline">
            <a:extLst>
              <a:ext uri="{FF2B5EF4-FFF2-40B4-BE49-F238E27FC236}">
                <a16:creationId xmlns:a16="http://schemas.microsoft.com/office/drawing/2014/main" id="{3DEBEF98-A4EA-4C28-441E-F3CB2D6C49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08957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Venn diagram outline">
            <a:extLst>
              <a:ext uri="{FF2B5EF4-FFF2-40B4-BE49-F238E27FC236}">
                <a16:creationId xmlns:a16="http://schemas.microsoft.com/office/drawing/2014/main" id="{D269456B-800E-5688-70CB-2E0F2D6266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85389" y="2339623"/>
            <a:ext cx="365126" cy="365126"/>
          </a:xfrm>
          <a:prstGeom prst="rect">
            <a:avLst/>
          </a:prstGeom>
        </p:spPr>
      </p:pic>
      <p:pic>
        <p:nvPicPr>
          <p:cNvPr id="103" name="Graphic 102" descr="Atom outline">
            <a:extLst>
              <a:ext uri="{FF2B5EF4-FFF2-40B4-BE49-F238E27FC236}">
                <a16:creationId xmlns:a16="http://schemas.microsoft.com/office/drawing/2014/main" id="{4C8FA765-C3C6-D40D-308F-E1D781FAE0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247021" y="2960201"/>
            <a:ext cx="365126" cy="365126"/>
          </a:xfrm>
          <a:prstGeom prst="rect">
            <a:avLst/>
          </a:prstGeom>
        </p:spPr>
      </p:pic>
      <p:pic>
        <p:nvPicPr>
          <p:cNvPr id="107" name="Graphic 106" descr="Beaker outline">
            <a:extLst>
              <a:ext uri="{FF2B5EF4-FFF2-40B4-BE49-F238E27FC236}">
                <a16:creationId xmlns:a16="http://schemas.microsoft.com/office/drawing/2014/main" id="{1CCD9BC9-115C-4135-F025-069E7408F1D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966733" y="2339623"/>
            <a:ext cx="365126" cy="365126"/>
          </a:xfrm>
          <a:prstGeom prst="rect">
            <a:avLst/>
          </a:prstGeom>
        </p:spPr>
      </p:pic>
      <p:pic>
        <p:nvPicPr>
          <p:cNvPr id="111" name="Graphic 110" descr="Books outline">
            <a:extLst>
              <a:ext uri="{FF2B5EF4-FFF2-40B4-BE49-F238E27FC236}">
                <a16:creationId xmlns:a16="http://schemas.microsoft.com/office/drawing/2014/main" id="{4A183E22-9C44-3E4D-1489-9010396C591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99571" y="4392734"/>
            <a:ext cx="365126" cy="365126"/>
          </a:xfrm>
          <a:prstGeom prst="rect">
            <a:avLst/>
          </a:prstGeom>
        </p:spPr>
      </p:pic>
      <p:pic>
        <p:nvPicPr>
          <p:cNvPr id="115" name="Graphic 114" descr="Test tubes outline">
            <a:extLst>
              <a:ext uri="{FF2B5EF4-FFF2-40B4-BE49-F238E27FC236}">
                <a16:creationId xmlns:a16="http://schemas.microsoft.com/office/drawing/2014/main" id="{52A831E7-25D7-DED2-77CE-B9CADC3DC4F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106611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Scientist female outline">
            <a:extLst>
              <a:ext uri="{FF2B5EF4-FFF2-40B4-BE49-F238E27FC236}">
                <a16:creationId xmlns:a16="http://schemas.microsoft.com/office/drawing/2014/main" id="{A4BB8365-4AE1-49DC-40EE-9391E36BEFB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119701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Scientist male outline">
            <a:extLst>
              <a:ext uri="{FF2B5EF4-FFF2-40B4-BE49-F238E27FC236}">
                <a16:creationId xmlns:a16="http://schemas.microsoft.com/office/drawing/2014/main" id="{DADE0F4E-957E-AA9F-275E-32CCFA6BC6C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132791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Lightning bolt outline">
            <a:extLst>
              <a:ext uri="{FF2B5EF4-FFF2-40B4-BE49-F238E27FC236}">
                <a16:creationId xmlns:a16="http://schemas.microsoft.com/office/drawing/2014/main" id="{3139B932-88C4-8842-863B-4B7E847D88E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45881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New outline">
            <a:extLst>
              <a:ext uri="{FF2B5EF4-FFF2-40B4-BE49-F238E27FC236}">
                <a16:creationId xmlns:a16="http://schemas.microsoft.com/office/drawing/2014/main" id="{C6C1AF55-4B80-2706-774A-D08CCFCFF90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158971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D02EFACF-2CEB-B10D-72F6-459EB2C3C19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172061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Thumbs up sign outline">
            <a:extLst>
              <a:ext uri="{FF2B5EF4-FFF2-40B4-BE49-F238E27FC236}">
                <a16:creationId xmlns:a16="http://schemas.microsoft.com/office/drawing/2014/main" id="{06AC49D9-5034-AEDA-D1AA-11921571313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185151" y="2343147"/>
            <a:ext cx="365126" cy="365126"/>
          </a:xfrm>
          <a:prstGeom prst="rect">
            <a:avLst/>
          </a:prstGeom>
        </p:spPr>
      </p:pic>
      <p:pic>
        <p:nvPicPr>
          <p:cNvPr id="145" name="Graphic 144" descr="Water outline">
            <a:extLst>
              <a:ext uri="{FF2B5EF4-FFF2-40B4-BE49-F238E27FC236}">
                <a16:creationId xmlns:a16="http://schemas.microsoft.com/office/drawing/2014/main" id="{B43C5F63-55A1-4AE8-6F15-3EC2AFDE505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198241" y="2343147"/>
            <a:ext cx="365126" cy="365126"/>
          </a:xfrm>
          <a:prstGeom prst="rect">
            <a:avLst/>
          </a:prstGeom>
        </p:spPr>
      </p:pic>
      <p:pic>
        <p:nvPicPr>
          <p:cNvPr id="149" name="Graphic 148" descr="Blueprint outline">
            <a:extLst>
              <a:ext uri="{FF2B5EF4-FFF2-40B4-BE49-F238E27FC236}">
                <a16:creationId xmlns:a16="http://schemas.microsoft.com/office/drawing/2014/main" id="{8668C7D7-E4E1-81E2-9F79-49173760094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312792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iangle Ruler outline">
            <a:extLst>
              <a:ext uri="{FF2B5EF4-FFF2-40B4-BE49-F238E27FC236}">
                <a16:creationId xmlns:a16="http://schemas.microsoft.com/office/drawing/2014/main" id="{290D2F50-D2DF-2B67-9CE5-D833D0A723F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415983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Puzzle pieces outline">
            <a:extLst>
              <a:ext uri="{FF2B5EF4-FFF2-40B4-BE49-F238E27FC236}">
                <a16:creationId xmlns:a16="http://schemas.microsoft.com/office/drawing/2014/main" id="{5E02A418-3A3A-3BC5-45A0-5AD95FF42F8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519174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Arrow circle outline">
            <a:extLst>
              <a:ext uri="{FF2B5EF4-FFF2-40B4-BE49-F238E27FC236}">
                <a16:creationId xmlns:a16="http://schemas.microsoft.com/office/drawing/2014/main" id="{79A54043-91E9-0C17-8BD9-B8E6EC74D67D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5111707" y="2950676"/>
            <a:ext cx="365126" cy="365126"/>
          </a:xfrm>
          <a:prstGeom prst="rect">
            <a:avLst/>
          </a:prstGeom>
        </p:spPr>
      </p:pic>
      <p:pic>
        <p:nvPicPr>
          <p:cNvPr id="165" name="Graphic 164" descr="Circles with arrows outline">
            <a:extLst>
              <a:ext uri="{FF2B5EF4-FFF2-40B4-BE49-F238E27FC236}">
                <a16:creationId xmlns:a16="http://schemas.microsoft.com/office/drawing/2014/main" id="{8DDA0F97-9059-50CB-DE28-A4498191E49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6134581" y="2972447"/>
            <a:ext cx="365126" cy="365126"/>
          </a:xfrm>
          <a:prstGeom prst="rect">
            <a:avLst/>
          </a:prstGeom>
        </p:spPr>
      </p:pic>
      <p:pic>
        <p:nvPicPr>
          <p:cNvPr id="167" name="Graphic 166" descr="Cycle with people outline">
            <a:extLst>
              <a:ext uri="{FF2B5EF4-FFF2-40B4-BE49-F238E27FC236}">
                <a16:creationId xmlns:a16="http://schemas.microsoft.com/office/drawing/2014/main" id="{F128115A-2582-B4F1-BDF1-67A37FC28952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7884931" y="3464996"/>
            <a:ext cx="365126" cy="365126"/>
          </a:xfrm>
          <a:prstGeom prst="rect">
            <a:avLst/>
          </a:prstGeom>
        </p:spPr>
      </p:pic>
      <p:pic>
        <p:nvPicPr>
          <p:cNvPr id="169" name="Graphic 168" descr="Transfer with solid fill">
            <a:extLst>
              <a:ext uri="{FF2B5EF4-FFF2-40B4-BE49-F238E27FC236}">
                <a16:creationId xmlns:a16="http://schemas.microsoft.com/office/drawing/2014/main" id="{D58D6DBE-3E76-575B-6E30-7D37E8492F5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172061" y="2950676"/>
            <a:ext cx="365126" cy="365126"/>
          </a:xfrm>
          <a:prstGeom prst="rect">
            <a:avLst/>
          </a:prstGeom>
        </p:spPr>
      </p:pic>
      <p:pic>
        <p:nvPicPr>
          <p:cNvPr id="171" name="Graphic 170" descr="User network outline">
            <a:extLst>
              <a:ext uri="{FF2B5EF4-FFF2-40B4-BE49-F238E27FC236}">
                <a16:creationId xmlns:a16="http://schemas.microsoft.com/office/drawing/2014/main" id="{A8C0D29C-4E35-09E3-AED5-DFD18CF74C3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5752010" y="3472452"/>
            <a:ext cx="365126" cy="365126"/>
          </a:xfrm>
          <a:prstGeom prst="rect">
            <a:avLst/>
          </a:prstGeom>
        </p:spPr>
      </p:pic>
      <p:pic>
        <p:nvPicPr>
          <p:cNvPr id="175" name="Graphic 174" descr="Deciduous tree outline">
            <a:extLst>
              <a:ext uri="{FF2B5EF4-FFF2-40B4-BE49-F238E27FC236}">
                <a16:creationId xmlns:a16="http://schemas.microsoft.com/office/drawing/2014/main" id="{DC12B323-9914-6F54-C068-A507D2EF512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367062" y="2950676"/>
            <a:ext cx="365126" cy="365126"/>
          </a:xfrm>
          <a:prstGeom prst="rect">
            <a:avLst/>
          </a:prstGeom>
        </p:spPr>
      </p:pic>
      <p:pic>
        <p:nvPicPr>
          <p:cNvPr id="179" name="Graphic 178" descr="Badge Tick outline">
            <a:extLst>
              <a:ext uri="{FF2B5EF4-FFF2-40B4-BE49-F238E27FC236}">
                <a16:creationId xmlns:a16="http://schemas.microsoft.com/office/drawing/2014/main" id="{36B40EC9-81E0-4D34-F6ED-DF5671819FD8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059869" y="1735618"/>
            <a:ext cx="365126" cy="365126"/>
          </a:xfrm>
          <a:prstGeom prst="rect">
            <a:avLst/>
          </a:prstGeom>
        </p:spPr>
      </p:pic>
      <p:pic>
        <p:nvPicPr>
          <p:cNvPr id="185" name="Graphic 184" descr="Shield Tick outline">
            <a:extLst>
              <a:ext uri="{FF2B5EF4-FFF2-40B4-BE49-F238E27FC236}">
                <a16:creationId xmlns:a16="http://schemas.microsoft.com/office/drawing/2014/main" id="{B5694E47-7268-6BBE-87BE-7332471A2A7A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0576457" y="1735618"/>
            <a:ext cx="365126" cy="365126"/>
          </a:xfrm>
          <a:prstGeom prst="rect">
            <a:avLst/>
          </a:prstGeom>
        </p:spPr>
      </p:pic>
      <p:pic>
        <p:nvPicPr>
          <p:cNvPr id="6" name="Graphic 5" descr="Covid-19 outline">
            <a:extLst>
              <a:ext uri="{FF2B5EF4-FFF2-40B4-BE49-F238E27FC236}">
                <a16:creationId xmlns:a16="http://schemas.microsoft.com/office/drawing/2014/main" id="{E0A8CF72-CF55-4A7E-3BE0-B8445E46D38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179207" y="3574211"/>
            <a:ext cx="368544" cy="368544"/>
          </a:xfrm>
          <a:prstGeom prst="rect">
            <a:avLst/>
          </a:prstGeom>
        </p:spPr>
      </p:pic>
      <p:pic>
        <p:nvPicPr>
          <p:cNvPr id="10" name="Graphic 9" descr="Heartbeat outline">
            <a:extLst>
              <a:ext uri="{FF2B5EF4-FFF2-40B4-BE49-F238E27FC236}">
                <a16:creationId xmlns:a16="http://schemas.microsoft.com/office/drawing/2014/main" id="{9BEDD4BA-6839-AE90-A849-0A4598E3842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282398" y="3574211"/>
            <a:ext cx="368544" cy="368544"/>
          </a:xfrm>
          <a:prstGeom prst="rect">
            <a:avLst/>
          </a:prstGeom>
        </p:spPr>
      </p:pic>
      <p:pic>
        <p:nvPicPr>
          <p:cNvPr id="12" name="Graphic 11" descr="Heart with pulse outline">
            <a:extLst>
              <a:ext uri="{FF2B5EF4-FFF2-40B4-BE49-F238E27FC236}">
                <a16:creationId xmlns:a16="http://schemas.microsoft.com/office/drawing/2014/main" id="{578E99B2-48E1-9E7C-5D32-4A5DE40A1B2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3166318" y="3574211"/>
            <a:ext cx="368544" cy="368544"/>
          </a:xfrm>
          <a:prstGeom prst="rect">
            <a:avLst/>
          </a:prstGeom>
        </p:spPr>
      </p:pic>
      <p:pic>
        <p:nvPicPr>
          <p:cNvPr id="16" name="Graphic 15" descr="Users outline">
            <a:extLst>
              <a:ext uri="{FF2B5EF4-FFF2-40B4-BE49-F238E27FC236}">
                <a16:creationId xmlns:a16="http://schemas.microsoft.com/office/drawing/2014/main" id="{F6074DBE-9A21-18CF-72B0-7401DA9E85F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819970" y="3522417"/>
            <a:ext cx="368544" cy="368544"/>
          </a:xfrm>
          <a:prstGeom prst="rect">
            <a:avLst/>
          </a:prstGeom>
        </p:spPr>
      </p:pic>
      <p:pic>
        <p:nvPicPr>
          <p:cNvPr id="22" name="Graphic 21" descr="Clipboard outline">
            <a:extLst>
              <a:ext uri="{FF2B5EF4-FFF2-40B4-BE49-F238E27FC236}">
                <a16:creationId xmlns:a16="http://schemas.microsoft.com/office/drawing/2014/main" id="{9BA7135E-401D-CF94-0F12-079265855A2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111707" y="4373828"/>
            <a:ext cx="368544" cy="368544"/>
          </a:xfrm>
          <a:prstGeom prst="rect">
            <a:avLst/>
          </a:prstGeom>
        </p:spPr>
      </p:pic>
      <p:pic>
        <p:nvPicPr>
          <p:cNvPr id="34" name="Graphic 33" descr="Clipboard Badge outline">
            <a:extLst>
              <a:ext uri="{FF2B5EF4-FFF2-40B4-BE49-F238E27FC236}">
                <a16:creationId xmlns:a16="http://schemas.microsoft.com/office/drawing/2014/main" id="{2F1C7087-55E1-C02A-244B-EA7E89CD8774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024823" y="4391025"/>
            <a:ext cx="368544" cy="368544"/>
          </a:xfrm>
          <a:prstGeom prst="rect">
            <a:avLst/>
          </a:prstGeom>
        </p:spPr>
      </p:pic>
      <p:pic>
        <p:nvPicPr>
          <p:cNvPr id="41" name="Graphic 40" descr="Clipboard Checked outline">
            <a:extLst>
              <a:ext uri="{FF2B5EF4-FFF2-40B4-BE49-F238E27FC236}">
                <a16:creationId xmlns:a16="http://schemas.microsoft.com/office/drawing/2014/main" id="{C2709AFF-61F6-BE98-01A6-68A420F02CF3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128014" y="4391025"/>
            <a:ext cx="368544" cy="368544"/>
          </a:xfrm>
          <a:prstGeom prst="rect">
            <a:avLst/>
          </a:prstGeom>
        </p:spPr>
      </p:pic>
      <p:pic>
        <p:nvPicPr>
          <p:cNvPr id="45" name="Graphic 44" descr="Clipboard Mixed outline">
            <a:extLst>
              <a:ext uri="{FF2B5EF4-FFF2-40B4-BE49-F238E27FC236}">
                <a16:creationId xmlns:a16="http://schemas.microsoft.com/office/drawing/2014/main" id="{09359826-4F92-0A47-A5B5-FA41588C8DD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4231205" y="4391025"/>
            <a:ext cx="368544" cy="368544"/>
          </a:xfrm>
          <a:prstGeom prst="rect">
            <a:avLst/>
          </a:prstGeom>
        </p:spPr>
      </p:pic>
      <p:pic>
        <p:nvPicPr>
          <p:cNvPr id="56" name="Graphic 55" descr="Connections outline">
            <a:extLst>
              <a:ext uri="{FF2B5EF4-FFF2-40B4-BE49-F238E27FC236}">
                <a16:creationId xmlns:a16="http://schemas.microsoft.com/office/drawing/2014/main" id="{9EFD337C-19ED-2D4C-7828-F8D05F47F12F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773149" y="3497709"/>
            <a:ext cx="368544" cy="368544"/>
          </a:xfrm>
          <a:prstGeom prst="rect">
            <a:avLst/>
          </a:prstGeom>
        </p:spPr>
      </p:pic>
      <p:pic>
        <p:nvPicPr>
          <p:cNvPr id="60" name="Graphic 59" descr="Monthly calendar outline">
            <a:extLst>
              <a:ext uri="{FF2B5EF4-FFF2-40B4-BE49-F238E27FC236}">
                <a16:creationId xmlns:a16="http://schemas.microsoft.com/office/drawing/2014/main" id="{B193472D-06C0-6CB2-2725-88CBE9D1DF5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137690" y="4407031"/>
            <a:ext cx="368544" cy="368544"/>
          </a:xfrm>
          <a:prstGeom prst="rect">
            <a:avLst/>
          </a:prstGeom>
        </p:spPr>
      </p:pic>
      <p:pic>
        <p:nvPicPr>
          <p:cNvPr id="68" name="Graphic 67" descr="Convertible outline">
            <a:extLst>
              <a:ext uri="{FF2B5EF4-FFF2-40B4-BE49-F238E27FC236}">
                <a16:creationId xmlns:a16="http://schemas.microsoft.com/office/drawing/2014/main" id="{0A0ED9F5-9854-82B0-074D-381D4A86406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9463417" y="3542199"/>
            <a:ext cx="368544" cy="368544"/>
          </a:xfrm>
          <a:prstGeom prst="rect">
            <a:avLst/>
          </a:prstGeom>
        </p:spPr>
      </p:pic>
      <p:pic>
        <p:nvPicPr>
          <p:cNvPr id="76" name="Graphic 75" descr="Electric car outline">
            <a:extLst>
              <a:ext uri="{FF2B5EF4-FFF2-40B4-BE49-F238E27FC236}">
                <a16:creationId xmlns:a16="http://schemas.microsoft.com/office/drawing/2014/main" id="{DA3E8AA2-30EA-1013-C99B-5AF5C4608E03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624751" y="3542199"/>
            <a:ext cx="368544" cy="368544"/>
          </a:xfrm>
          <a:prstGeom prst="rect">
            <a:avLst/>
          </a:prstGeom>
        </p:spPr>
      </p:pic>
      <p:pic>
        <p:nvPicPr>
          <p:cNvPr id="84" name="Graphic 83" descr="Travel outline">
            <a:extLst>
              <a:ext uri="{FF2B5EF4-FFF2-40B4-BE49-F238E27FC236}">
                <a16:creationId xmlns:a16="http://schemas.microsoft.com/office/drawing/2014/main" id="{DEE2F817-5C12-748F-0685-DE9266ED54C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3865966" y="3558205"/>
            <a:ext cx="368544" cy="368544"/>
          </a:xfrm>
          <a:prstGeom prst="rect">
            <a:avLst/>
          </a:prstGeom>
        </p:spPr>
      </p:pic>
      <p:pic>
        <p:nvPicPr>
          <p:cNvPr id="92" name="Graphic 91" descr="Subtitles outline">
            <a:extLst>
              <a:ext uri="{FF2B5EF4-FFF2-40B4-BE49-F238E27FC236}">
                <a16:creationId xmlns:a16="http://schemas.microsoft.com/office/drawing/2014/main" id="{5744C043-036E-E45F-A90A-176E301D7C4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0126980" y="2958492"/>
            <a:ext cx="368544" cy="3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32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4FB46-62A9-68CB-B1D5-891904EEB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DD267F-1701-CFF9-ED4D-1AC8147AC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E68F-2747-4DD3-2318-4378C21F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23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49E-17DE-E8CD-06F4-994B3CA5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AB0771-6967-4F11-2724-A3875AA2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81DC8-4A02-803A-5C24-87ABB72C9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7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49B3AF-1033-C0B7-3EEF-3869935034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ECCF3A-99B8-3090-2904-424CFB85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E1B7-EF88-8A87-C45D-0E3A036F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CCD8AE-2FB5-6949-87C4-E5BE6C9FA2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B0041-06D8-66FE-D12A-4C5B2572C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9DAB74-9B2C-D6D3-504A-8B8A3D946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64040" cy="551433"/>
          </a:xfrm>
        </p:spPr>
        <p:txBody>
          <a:bodyPr/>
          <a:lstStyle/>
          <a:p>
            <a:r>
              <a:rPr lang="en-US" dirty="0"/>
              <a:t>Text + Photo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B600E4-7416-F69F-1E05-76B0D9A716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0EAF7B-7F9D-4C6F-AC7B-A3D8C0F71A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9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79D89-5D4B-70DA-F7FE-DECDFEEF4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29497A-BBE1-E287-1CC2-4F97A1F98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8ED6F-FACF-A1B1-5EB7-36CE47F5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11497038" cy="55143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Two-Column </a:t>
            </a:r>
            <a:r>
              <a:rPr lang="en-US" dirty="0"/>
              <a:t>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18D39C-4A72-6B72-80D1-1664C588BC7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r>
              <a:rPr lang="en-US" dirty="0"/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29126C-B06B-49C7-E303-1A0960B37336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Lorem ipsum dolor sit amet, consectetur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eiusmod tempor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</a:pP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166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1017088-36D7-45E9-9106-8C64A501F278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1017088-36D7-45E9-9106-8C64A501F278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" id="{A4A39508-DA8E-4CE9-A6BE-AD1AE10BEAF0}" vid="{38D3DC4F-CBF3-41EA-92C1-7B7AFD63B46E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ADEA1D4D052C40A8862A7201693DCD" ma:contentTypeVersion="19" ma:contentTypeDescription="Opret et nyt dokument." ma:contentTypeScope="" ma:versionID="17c15a3a3c5cfab8038d5434362af861">
  <xsd:schema xmlns:xsd="http://www.w3.org/2001/XMLSchema" xmlns:xs="http://www.w3.org/2001/XMLSchema" xmlns:p="http://schemas.microsoft.com/office/2006/metadata/properties" xmlns:ns2="5aa58c2a-f017-428b-bbaa-fa514989d33c" xmlns:ns3="664ca7e1-e14f-440d-a513-c6c708b31b07" targetNamespace="http://schemas.microsoft.com/office/2006/metadata/properties" ma:root="true" ma:fieldsID="b781a16ebf4be471e54f8268b04f2033" ns2:_="" ns3:_="">
    <xsd:import namespace="5aa58c2a-f017-428b-bbaa-fa514989d33c"/>
    <xsd:import namespace="664ca7e1-e14f-440d-a513-c6c708b31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8c2a-f017-428b-bbaa-fa514989d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ca7e1-e14f-440d-a513-c6c708b31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35717b-af10-4d7e-bd89-df9a2ed079bd}" ma:internalName="TaxCatchAll" ma:showField="CatchAllData" ma:web="664ca7e1-e14f-440d-a513-c6c708b31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8c2a-f017-428b-bbaa-fa514989d33c">
      <Terms xmlns="http://schemas.microsoft.com/office/infopath/2007/PartnerControls"/>
    </lcf76f155ced4ddcb4097134ff3c332f>
    <TaxCatchAll xmlns="664ca7e1-e14f-440d-a513-c6c708b31b07" xsi:nil="true"/>
  </documentManagement>
</p:properties>
</file>

<file path=customXml/itemProps1.xml><?xml version="1.0" encoding="utf-8"?>
<ds:datastoreItem xmlns:ds="http://schemas.openxmlformats.org/officeDocument/2006/customXml" ds:itemID="{2900F9C6-50B5-4D75-A433-B1A57E6D3B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a58c2a-f017-428b-bbaa-fa514989d33c"/>
    <ds:schemaRef ds:uri="664ca7e1-e14f-440d-a513-c6c708b31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C83DAA-853C-437C-B82B-B636A6EE8D1A}">
  <ds:schemaRefs>
    <ds:schemaRef ds:uri="5aa58c2a-f017-428b-bbaa-fa514989d33c"/>
    <ds:schemaRef ds:uri="664ca7e1-e14f-440d-a513-c6c708b31b0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Ellab PowerPoint Template - 2025</Template>
  <TotalTime>422</TotalTime>
  <Words>452</Words>
  <Application>Microsoft Office PowerPoint</Application>
  <PresentationFormat>Widescreen</PresentationFormat>
  <Paragraphs>78</Paragraphs>
  <Slides>21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Ellab Sans Light</vt:lpstr>
      <vt:lpstr>Aptos</vt:lpstr>
      <vt:lpstr>Ellab Sans</vt:lpstr>
      <vt:lpstr>Title Slides</vt:lpstr>
      <vt:lpstr>Breakers</vt:lpstr>
      <vt:lpstr>Content Slides - White</vt:lpstr>
      <vt:lpstr>Dark Blue Content</vt:lpstr>
      <vt:lpstr>Cyan Content</vt:lpstr>
      <vt:lpstr>Media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+ Photo</vt:lpstr>
      <vt:lpstr>Two-Column Layout</vt:lpstr>
      <vt:lpstr>Four Box Layout</vt:lpstr>
      <vt:lpstr>PowerPoint Presentation</vt:lpstr>
      <vt:lpstr>Slide with Image</vt:lpstr>
      <vt:lpstr>PowerPoint Presentation</vt:lpstr>
      <vt:lpstr>PowerPoint Presentation</vt:lpstr>
      <vt:lpstr>PowerPoint Presentation</vt:lpstr>
      <vt:lpstr>PowerPoint Presentation</vt:lpstr>
      <vt:lpstr>Four-box Layout</vt:lpstr>
      <vt:lpstr>PowerPoint Presentation</vt:lpstr>
      <vt:lpstr>Table </vt:lpstr>
      <vt:lpstr>Elements – to copy into your slide</vt:lpstr>
      <vt:lpstr>Brand Icons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Szejko</dc:creator>
  <cp:lastModifiedBy>Aleksandra Szejko</cp:lastModifiedBy>
  <cp:revision>1</cp:revision>
  <dcterms:created xsi:type="dcterms:W3CDTF">2025-09-18T07:33:18Z</dcterms:created>
  <dcterms:modified xsi:type="dcterms:W3CDTF">2025-12-11T15:42:13Z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0x010100E9ADEA1D4D052C40A8862A7201693DCD</vt:lpwstr>
  </property>
  <property fmtid="{D5CDD505-2E9C-101B-9397-08002B2CF9AE}" pid="3" name="MediaServiceImageTags">
    <vt:lpwstr/>
  </property>
</Properties>
</file>