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00" r:id="rId5"/>
    <p:sldMasterId id="2147483852" r:id="rId6"/>
    <p:sldMasterId id="2147483907" r:id="rId7"/>
  </p:sldMasterIdLst>
  <p:notesMasterIdLst>
    <p:notesMasterId r:id="rId14"/>
  </p:notesMasterIdLst>
  <p:handoutMasterIdLst>
    <p:handoutMasterId r:id="rId15"/>
  </p:handoutMasterIdLst>
  <p:sldIdLst>
    <p:sldId id="273" r:id="rId8"/>
    <p:sldId id="263" r:id="rId9"/>
    <p:sldId id="274" r:id="rId10"/>
    <p:sldId id="262" r:id="rId11"/>
    <p:sldId id="275" r:id="rId12"/>
    <p:sldId id="276" r:id="rId13"/>
  </p:sldIdLst>
  <p:sldSz cx="12192000" cy="6858000"/>
  <p:notesSz cx="6858000" cy="9144000"/>
  <p:defaultTextStyle>
    <a:defPPr>
      <a:defRPr lang="da-DK"/>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521415D9-36F7-43E2-AB2F-B90AF26B5E84}">
      <p14:sectionLst xmlns:p14="http://schemas.microsoft.com/office/powerpoint/2010/main">
        <p14:section name="Ikke-navngivet sektion" id="{EFF1556F-0D05-8747-A1B2-8A18DD99C842}">
          <p14:sldIdLst>
            <p14:sldId id="273"/>
            <p14:sldId id="263"/>
            <p14:sldId id="274"/>
            <p14:sldId id="262"/>
            <p14:sldId id="275"/>
            <p14:sldId id="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15816-876B-4CB0-8795-50AB3984529B}" v="29" dt="2025-06-24T11:57:26.51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2"/>
  </p:normalViewPr>
  <p:slideViewPr>
    <p:cSldViewPr snapToGrid="0" showGuides="1">
      <p:cViewPr varScale="1">
        <p:scale>
          <a:sx n="101" d="100"/>
          <a:sy n="101" d="100"/>
        </p:scale>
        <p:origin x="912" y="10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1" Type="http://schemas.openxmlformats.org/officeDocument/2006/relationships/slide" Target="slides/slide4.xml"/><Relationship Id="rId6" Type="http://schemas.openxmlformats.org/officeDocument/2006/relationships/slideMaster" Target="slideMasters/slideMaster2.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Mieritz" userId="16959310-aab0-46a8-b301-c6b04acd9bf4" providerId="ADAL" clId="{D3215816-876B-4CB0-8795-50AB3984529B}"/>
    <pc:docChg chg="undo custSel addSld delSld modSld sldOrd modSection">
      <pc:chgData name="Jakob Mieritz" userId="16959310-aab0-46a8-b301-c6b04acd9bf4" providerId="ADAL" clId="{D3215816-876B-4CB0-8795-50AB3984529B}" dt="2025-06-25T11:27:48.643" v="221" actId="20577"/>
      <pc:docMkLst>
        <pc:docMk/>
      </pc:docMkLst>
      <pc:sldChg chg="addSp delSp modSp mod ord">
        <pc:chgData name="Jakob Mieritz" userId="16959310-aab0-46a8-b301-c6b04acd9bf4" providerId="ADAL" clId="{D3215816-876B-4CB0-8795-50AB3984529B}" dt="2025-06-24T11:58:54.915" v="203" actId="12385"/>
        <pc:sldMkLst>
          <pc:docMk/>
          <pc:sldMk cId="3991065397" sldId="262"/>
        </pc:sldMkLst>
        <pc:spChg chg="mod">
          <ac:chgData name="Jakob Mieritz" userId="16959310-aab0-46a8-b301-c6b04acd9bf4" providerId="ADAL" clId="{D3215816-876B-4CB0-8795-50AB3984529B}" dt="2025-06-24T11:36:36.971" v="17" actId="1076"/>
          <ac:spMkLst>
            <pc:docMk/>
            <pc:sldMk cId="3991065397" sldId="262"/>
            <ac:spMk id="6" creationId="{2D1E27EC-6260-93EA-6024-D3714DEB6059}"/>
          </ac:spMkLst>
        </pc:spChg>
        <pc:spChg chg="mod ord">
          <ac:chgData name="Jakob Mieritz" userId="16959310-aab0-46a8-b301-c6b04acd9bf4" providerId="ADAL" clId="{D3215816-876B-4CB0-8795-50AB3984529B}" dt="2025-06-24T11:36:50.892" v="20" actId="167"/>
          <ac:spMkLst>
            <pc:docMk/>
            <pc:sldMk cId="3991065397" sldId="262"/>
            <ac:spMk id="7" creationId="{72895A13-E229-357A-F4B6-33ED8F18E007}"/>
          </ac:spMkLst>
        </pc:spChg>
        <pc:spChg chg="del ord">
          <ac:chgData name="Jakob Mieritz" userId="16959310-aab0-46a8-b301-c6b04acd9bf4" providerId="ADAL" clId="{D3215816-876B-4CB0-8795-50AB3984529B}" dt="2025-06-24T11:39:08.409" v="35" actId="478"/>
          <ac:spMkLst>
            <pc:docMk/>
            <pc:sldMk cId="3991065397" sldId="262"/>
            <ac:spMk id="8" creationId="{CEF7D0AD-08F8-F7ED-752F-067425241279}"/>
          </ac:spMkLst>
        </pc:spChg>
        <pc:graphicFrameChg chg="mod ord modGraphic">
          <ac:chgData name="Jakob Mieritz" userId="16959310-aab0-46a8-b301-c6b04acd9bf4" providerId="ADAL" clId="{D3215816-876B-4CB0-8795-50AB3984529B}" dt="2025-06-24T11:58:54.915" v="203" actId="12385"/>
          <ac:graphicFrameMkLst>
            <pc:docMk/>
            <pc:sldMk cId="3991065397" sldId="262"/>
            <ac:graphicFrameMk id="5" creationId="{CD17F8AC-E281-B991-1430-034D673ADCA6}"/>
          </ac:graphicFrameMkLst>
        </pc:graphicFrameChg>
        <pc:picChg chg="add mod">
          <ac:chgData name="Jakob Mieritz" userId="16959310-aab0-46a8-b301-c6b04acd9bf4" providerId="ADAL" clId="{D3215816-876B-4CB0-8795-50AB3984529B}" dt="2025-06-24T11:48:20.478" v="125" actId="1076"/>
          <ac:picMkLst>
            <pc:docMk/>
            <pc:sldMk cId="3991065397" sldId="262"/>
            <ac:picMk id="9" creationId="{4B6CECB7-0556-E51D-510A-10809166B1B3}"/>
          </ac:picMkLst>
        </pc:picChg>
      </pc:sldChg>
      <pc:sldChg chg="modSp mod">
        <pc:chgData name="Jakob Mieritz" userId="16959310-aab0-46a8-b301-c6b04acd9bf4" providerId="ADAL" clId="{D3215816-876B-4CB0-8795-50AB3984529B}" dt="2025-06-25T11:27:48.643" v="221" actId="20577"/>
        <pc:sldMkLst>
          <pc:docMk/>
          <pc:sldMk cId="2062685827" sldId="263"/>
        </pc:sldMkLst>
        <pc:spChg chg="mod">
          <ac:chgData name="Jakob Mieritz" userId="16959310-aab0-46a8-b301-c6b04acd9bf4" providerId="ADAL" clId="{D3215816-876B-4CB0-8795-50AB3984529B}" dt="2025-06-25T11:27:48.643" v="221" actId="20577"/>
          <ac:spMkLst>
            <pc:docMk/>
            <pc:sldMk cId="2062685827" sldId="263"/>
            <ac:spMk id="3" creationId="{26949840-6907-D61A-83D4-205C0A65F8E0}"/>
          </ac:spMkLst>
        </pc:spChg>
      </pc:sldChg>
      <pc:sldChg chg="del">
        <pc:chgData name="Jakob Mieritz" userId="16959310-aab0-46a8-b301-c6b04acd9bf4" providerId="ADAL" clId="{D3215816-876B-4CB0-8795-50AB3984529B}" dt="2025-06-24T11:33:01.146" v="4" actId="47"/>
        <pc:sldMkLst>
          <pc:docMk/>
          <pc:sldMk cId="1895287053" sldId="264"/>
        </pc:sldMkLst>
      </pc:sldChg>
      <pc:sldChg chg="del">
        <pc:chgData name="Jakob Mieritz" userId="16959310-aab0-46a8-b301-c6b04acd9bf4" providerId="ADAL" clId="{D3215816-876B-4CB0-8795-50AB3984529B}" dt="2025-06-24T11:33:01.694" v="5" actId="47"/>
        <pc:sldMkLst>
          <pc:docMk/>
          <pc:sldMk cId="2310000406" sldId="265"/>
        </pc:sldMkLst>
      </pc:sldChg>
      <pc:sldChg chg="addSp modSp add mod">
        <pc:chgData name="Jakob Mieritz" userId="16959310-aab0-46a8-b301-c6b04acd9bf4" providerId="ADAL" clId="{D3215816-876B-4CB0-8795-50AB3984529B}" dt="2025-06-24T11:36:29.198" v="16" actId="1076"/>
        <pc:sldMkLst>
          <pc:docMk/>
          <pc:sldMk cId="1299515232" sldId="274"/>
        </pc:sldMkLst>
        <pc:spChg chg="mod">
          <ac:chgData name="Jakob Mieritz" userId="16959310-aab0-46a8-b301-c6b04acd9bf4" providerId="ADAL" clId="{D3215816-876B-4CB0-8795-50AB3984529B}" dt="2025-06-24T11:36:29.198" v="16" actId="1076"/>
          <ac:spMkLst>
            <pc:docMk/>
            <pc:sldMk cId="1299515232" sldId="274"/>
            <ac:spMk id="6" creationId="{7CB81E9E-CC9B-14B8-1E02-8E38B18D021C}"/>
          </ac:spMkLst>
        </pc:spChg>
        <pc:picChg chg="add mod">
          <ac:chgData name="Jakob Mieritz" userId="16959310-aab0-46a8-b301-c6b04acd9bf4" providerId="ADAL" clId="{D3215816-876B-4CB0-8795-50AB3984529B}" dt="2025-06-24T11:33:40.817" v="11" actId="1076"/>
          <ac:picMkLst>
            <pc:docMk/>
            <pc:sldMk cId="1299515232" sldId="274"/>
            <ac:picMk id="2" creationId="{7DAE09BD-69CE-7798-CF0A-F339621424F7}"/>
          </ac:picMkLst>
        </pc:picChg>
        <pc:picChg chg="add mod">
          <ac:chgData name="Jakob Mieritz" userId="16959310-aab0-46a8-b301-c6b04acd9bf4" providerId="ADAL" clId="{D3215816-876B-4CB0-8795-50AB3984529B}" dt="2025-06-24T11:33:34.057" v="10" actId="1076"/>
          <ac:picMkLst>
            <pc:docMk/>
            <pc:sldMk cId="1299515232" sldId="274"/>
            <ac:picMk id="9" creationId="{127DD9B6-C0EB-D1AA-7AD6-4E69AA3C767F}"/>
          </ac:picMkLst>
        </pc:picChg>
        <pc:picChg chg="add mod">
          <ac:chgData name="Jakob Mieritz" userId="16959310-aab0-46a8-b301-c6b04acd9bf4" providerId="ADAL" clId="{D3215816-876B-4CB0-8795-50AB3984529B}" dt="2025-06-24T11:33:50.525" v="13" actId="1076"/>
          <ac:picMkLst>
            <pc:docMk/>
            <pc:sldMk cId="1299515232" sldId="274"/>
            <ac:picMk id="10" creationId="{4A86B764-5033-1B14-BF04-1F6559494CCF}"/>
          </ac:picMkLst>
        </pc:picChg>
      </pc:sldChg>
      <pc:sldChg chg="addSp delSp modSp add mod ord">
        <pc:chgData name="Jakob Mieritz" userId="16959310-aab0-46a8-b301-c6b04acd9bf4" providerId="ADAL" clId="{D3215816-876B-4CB0-8795-50AB3984529B}" dt="2025-06-24T11:48:44.840" v="130" actId="1076"/>
        <pc:sldMkLst>
          <pc:docMk/>
          <pc:sldMk cId="3693538319" sldId="275"/>
        </pc:sldMkLst>
        <pc:spChg chg="del">
          <ac:chgData name="Jakob Mieritz" userId="16959310-aab0-46a8-b301-c6b04acd9bf4" providerId="ADAL" clId="{D3215816-876B-4CB0-8795-50AB3984529B}" dt="2025-06-24T11:43:52.497" v="84" actId="478"/>
          <ac:spMkLst>
            <pc:docMk/>
            <pc:sldMk cId="3693538319" sldId="275"/>
            <ac:spMk id="7" creationId="{E9ABE343-BA21-FC78-B5FF-A8E5B710B2D1}"/>
          </ac:spMkLst>
        </pc:spChg>
        <pc:spChg chg="del">
          <ac:chgData name="Jakob Mieritz" userId="16959310-aab0-46a8-b301-c6b04acd9bf4" providerId="ADAL" clId="{D3215816-876B-4CB0-8795-50AB3984529B}" dt="2025-06-24T11:43:53.231" v="85" actId="478"/>
          <ac:spMkLst>
            <pc:docMk/>
            <pc:sldMk cId="3693538319" sldId="275"/>
            <ac:spMk id="8" creationId="{8FBF66AE-83A8-37B1-4AF2-BC44CD1358B5}"/>
          </ac:spMkLst>
        </pc:spChg>
        <pc:spChg chg="add mod">
          <ac:chgData name="Jakob Mieritz" userId="16959310-aab0-46a8-b301-c6b04acd9bf4" providerId="ADAL" clId="{D3215816-876B-4CB0-8795-50AB3984529B}" dt="2025-06-24T11:47:22.861" v="114" actId="14100"/>
          <ac:spMkLst>
            <pc:docMk/>
            <pc:sldMk cId="3693538319" sldId="275"/>
            <ac:spMk id="12" creationId="{A4DC75FA-B79D-F46D-C91A-7C69D4B05DF2}"/>
          </ac:spMkLst>
        </pc:spChg>
        <pc:spChg chg="add mod">
          <ac:chgData name="Jakob Mieritz" userId="16959310-aab0-46a8-b301-c6b04acd9bf4" providerId="ADAL" clId="{D3215816-876B-4CB0-8795-50AB3984529B}" dt="2025-06-24T11:47:29.586" v="116" actId="1076"/>
          <ac:spMkLst>
            <pc:docMk/>
            <pc:sldMk cId="3693538319" sldId="275"/>
            <ac:spMk id="13" creationId="{0A76AF9A-CCBB-203D-0F67-78A02F3AECD3}"/>
          </ac:spMkLst>
        </pc:spChg>
        <pc:spChg chg="add mod">
          <ac:chgData name="Jakob Mieritz" userId="16959310-aab0-46a8-b301-c6b04acd9bf4" providerId="ADAL" clId="{D3215816-876B-4CB0-8795-50AB3984529B}" dt="2025-06-24T11:47:36.654" v="118" actId="1076"/>
          <ac:spMkLst>
            <pc:docMk/>
            <pc:sldMk cId="3693538319" sldId="275"/>
            <ac:spMk id="14" creationId="{6F12F098-B1DA-62FD-C1D9-0E6C26168336}"/>
          </ac:spMkLst>
        </pc:spChg>
        <pc:graphicFrameChg chg="del modGraphic">
          <ac:chgData name="Jakob Mieritz" userId="16959310-aab0-46a8-b301-c6b04acd9bf4" providerId="ADAL" clId="{D3215816-876B-4CB0-8795-50AB3984529B}" dt="2025-06-24T11:43:49.673" v="83" actId="478"/>
          <ac:graphicFrameMkLst>
            <pc:docMk/>
            <pc:sldMk cId="3693538319" sldId="275"/>
            <ac:graphicFrameMk id="5" creationId="{921F4E45-C4FE-CB25-324B-DAA464FB07FE}"/>
          </ac:graphicFrameMkLst>
        </pc:graphicFrameChg>
        <pc:graphicFrameChg chg="add mod modGraphic">
          <ac:chgData name="Jakob Mieritz" userId="16959310-aab0-46a8-b301-c6b04acd9bf4" providerId="ADAL" clId="{D3215816-876B-4CB0-8795-50AB3984529B}" dt="2025-06-24T11:47:05.108" v="112" actId="948"/>
          <ac:graphicFrameMkLst>
            <pc:docMk/>
            <pc:sldMk cId="3693538319" sldId="275"/>
            <ac:graphicFrameMk id="11" creationId="{FC1A6AD6-564B-DEF2-0A45-6C32D5C6E440}"/>
          </ac:graphicFrameMkLst>
        </pc:graphicFrameChg>
        <pc:picChg chg="del">
          <ac:chgData name="Jakob Mieritz" userId="16959310-aab0-46a8-b301-c6b04acd9bf4" providerId="ADAL" clId="{D3215816-876B-4CB0-8795-50AB3984529B}" dt="2025-06-24T11:43:54.649" v="86" actId="478"/>
          <ac:picMkLst>
            <pc:docMk/>
            <pc:sldMk cId="3693538319" sldId="275"/>
            <ac:picMk id="2" creationId="{5F938BED-74EE-0828-E7AF-87904E1797AC}"/>
          </ac:picMkLst>
        </pc:picChg>
        <pc:picChg chg="del">
          <ac:chgData name="Jakob Mieritz" userId="16959310-aab0-46a8-b301-c6b04acd9bf4" providerId="ADAL" clId="{D3215816-876B-4CB0-8795-50AB3984529B}" dt="2025-06-24T11:43:55.453" v="87" actId="478"/>
          <ac:picMkLst>
            <pc:docMk/>
            <pc:sldMk cId="3693538319" sldId="275"/>
            <ac:picMk id="9" creationId="{CFEB5470-8E44-C45F-D25C-E7E260D8FF43}"/>
          </ac:picMkLst>
        </pc:picChg>
        <pc:picChg chg="del">
          <ac:chgData name="Jakob Mieritz" userId="16959310-aab0-46a8-b301-c6b04acd9bf4" providerId="ADAL" clId="{D3215816-876B-4CB0-8795-50AB3984529B}" dt="2025-06-24T11:43:56.116" v="88" actId="478"/>
          <ac:picMkLst>
            <pc:docMk/>
            <pc:sldMk cId="3693538319" sldId="275"/>
            <ac:picMk id="10" creationId="{F90D6601-FBCD-EAE8-0C2A-0BE87321F088}"/>
          </ac:picMkLst>
        </pc:picChg>
        <pc:picChg chg="add mod">
          <ac:chgData name="Jakob Mieritz" userId="16959310-aab0-46a8-b301-c6b04acd9bf4" providerId="ADAL" clId="{D3215816-876B-4CB0-8795-50AB3984529B}" dt="2025-06-24T11:48:28.986" v="126"/>
          <ac:picMkLst>
            <pc:docMk/>
            <pc:sldMk cId="3693538319" sldId="275"/>
            <ac:picMk id="15" creationId="{64B65E27-146E-8D54-96BC-52DCA5775C82}"/>
          </ac:picMkLst>
        </pc:picChg>
        <pc:picChg chg="add mod">
          <ac:chgData name="Jakob Mieritz" userId="16959310-aab0-46a8-b301-c6b04acd9bf4" providerId="ADAL" clId="{D3215816-876B-4CB0-8795-50AB3984529B}" dt="2025-06-24T11:48:37.040" v="128" actId="1076"/>
          <ac:picMkLst>
            <pc:docMk/>
            <pc:sldMk cId="3693538319" sldId="275"/>
            <ac:picMk id="16" creationId="{47FE953B-A92C-D284-C4AC-6AD8ECA1C7BC}"/>
          </ac:picMkLst>
        </pc:picChg>
        <pc:picChg chg="add mod">
          <ac:chgData name="Jakob Mieritz" userId="16959310-aab0-46a8-b301-c6b04acd9bf4" providerId="ADAL" clId="{D3215816-876B-4CB0-8795-50AB3984529B}" dt="2025-06-24T11:48:44.840" v="130" actId="1076"/>
          <ac:picMkLst>
            <pc:docMk/>
            <pc:sldMk cId="3693538319" sldId="275"/>
            <ac:picMk id="17" creationId="{E6DF9085-CED5-D9D8-F388-74A0BB56CACA}"/>
          </ac:picMkLst>
        </pc:picChg>
      </pc:sldChg>
      <pc:sldChg chg="addSp delSp modSp add mod">
        <pc:chgData name="Jakob Mieritz" userId="16959310-aab0-46a8-b301-c6b04acd9bf4" providerId="ADAL" clId="{D3215816-876B-4CB0-8795-50AB3984529B}" dt="2025-06-24T11:57:34.937" v="199" actId="1076"/>
        <pc:sldMkLst>
          <pc:docMk/>
          <pc:sldMk cId="3008645526" sldId="276"/>
        </pc:sldMkLst>
        <pc:spChg chg="mod">
          <ac:chgData name="Jakob Mieritz" userId="16959310-aab0-46a8-b301-c6b04acd9bf4" providerId="ADAL" clId="{D3215816-876B-4CB0-8795-50AB3984529B}" dt="2025-06-24T11:55:17.832" v="177" actId="208"/>
          <ac:spMkLst>
            <pc:docMk/>
            <pc:sldMk cId="3008645526" sldId="276"/>
            <ac:spMk id="9" creationId="{C387B3FF-FAFC-2441-5C47-54033AFFE9CA}"/>
          </ac:spMkLst>
        </pc:spChg>
        <pc:spChg chg="del">
          <ac:chgData name="Jakob Mieritz" userId="16959310-aab0-46a8-b301-c6b04acd9bf4" providerId="ADAL" clId="{D3215816-876B-4CB0-8795-50AB3984529B}" dt="2025-06-24T11:49:38.843" v="136" actId="478"/>
          <ac:spMkLst>
            <pc:docMk/>
            <pc:sldMk cId="3008645526" sldId="276"/>
            <ac:spMk id="12" creationId="{8AEB1E85-6C22-26F2-4CBB-2764680BC495}"/>
          </ac:spMkLst>
        </pc:spChg>
        <pc:spChg chg="del">
          <ac:chgData name="Jakob Mieritz" userId="16959310-aab0-46a8-b301-c6b04acd9bf4" providerId="ADAL" clId="{D3215816-876B-4CB0-8795-50AB3984529B}" dt="2025-06-24T11:49:39.779" v="137" actId="478"/>
          <ac:spMkLst>
            <pc:docMk/>
            <pc:sldMk cId="3008645526" sldId="276"/>
            <ac:spMk id="13" creationId="{675658E2-035E-2046-CBDD-D82B4A24C109}"/>
          </ac:spMkLst>
        </pc:spChg>
        <pc:spChg chg="del">
          <ac:chgData name="Jakob Mieritz" userId="16959310-aab0-46a8-b301-c6b04acd9bf4" providerId="ADAL" clId="{D3215816-876B-4CB0-8795-50AB3984529B}" dt="2025-06-24T11:49:40.324" v="138" actId="478"/>
          <ac:spMkLst>
            <pc:docMk/>
            <pc:sldMk cId="3008645526" sldId="276"/>
            <ac:spMk id="14" creationId="{DED3D451-A966-AD14-5C31-39B8CD775C77}"/>
          </ac:spMkLst>
        </pc:spChg>
        <pc:spChg chg="add mod">
          <ac:chgData name="Jakob Mieritz" userId="16959310-aab0-46a8-b301-c6b04acd9bf4" providerId="ADAL" clId="{D3215816-876B-4CB0-8795-50AB3984529B}" dt="2025-06-24T11:56:51.810" v="187" actId="14100"/>
          <ac:spMkLst>
            <pc:docMk/>
            <pc:sldMk cId="3008645526" sldId="276"/>
            <ac:spMk id="18" creationId="{D20E8FB1-697D-6941-140F-7BA6E69C00DB}"/>
          </ac:spMkLst>
        </pc:spChg>
        <pc:spChg chg="add mod">
          <ac:chgData name="Jakob Mieritz" userId="16959310-aab0-46a8-b301-c6b04acd9bf4" providerId="ADAL" clId="{D3215816-876B-4CB0-8795-50AB3984529B}" dt="2025-06-24T11:56:34.126" v="185" actId="14100"/>
          <ac:spMkLst>
            <pc:docMk/>
            <pc:sldMk cId="3008645526" sldId="276"/>
            <ac:spMk id="19" creationId="{665B8BAC-6265-6AE8-510B-2E20900D2248}"/>
          </ac:spMkLst>
        </pc:spChg>
        <pc:spChg chg="add mod">
          <ac:chgData name="Jakob Mieritz" userId="16959310-aab0-46a8-b301-c6b04acd9bf4" providerId="ADAL" clId="{D3215816-876B-4CB0-8795-50AB3984529B}" dt="2025-06-24T11:57:02.017" v="189" actId="1076"/>
          <ac:spMkLst>
            <pc:docMk/>
            <pc:sldMk cId="3008645526" sldId="276"/>
            <ac:spMk id="20" creationId="{D336E39D-5D57-630F-5CC3-8853368713B2}"/>
          </ac:spMkLst>
        </pc:spChg>
        <pc:spChg chg="add mod">
          <ac:chgData name="Jakob Mieritz" userId="16959310-aab0-46a8-b301-c6b04acd9bf4" providerId="ADAL" clId="{D3215816-876B-4CB0-8795-50AB3984529B}" dt="2025-06-24T11:57:16.869" v="192" actId="14100"/>
          <ac:spMkLst>
            <pc:docMk/>
            <pc:sldMk cId="3008645526" sldId="276"/>
            <ac:spMk id="21" creationId="{D66CDB1F-D884-1F80-1169-05160CCEFB0C}"/>
          </ac:spMkLst>
        </pc:spChg>
        <pc:spChg chg="add mod">
          <ac:chgData name="Jakob Mieritz" userId="16959310-aab0-46a8-b301-c6b04acd9bf4" providerId="ADAL" clId="{D3215816-876B-4CB0-8795-50AB3984529B}" dt="2025-06-24T11:57:31.841" v="198" actId="14100"/>
          <ac:spMkLst>
            <pc:docMk/>
            <pc:sldMk cId="3008645526" sldId="276"/>
            <ac:spMk id="22" creationId="{216CBC8D-13D9-2874-A397-B55A5C1DAB59}"/>
          </ac:spMkLst>
        </pc:spChg>
        <pc:spChg chg="add mod">
          <ac:chgData name="Jakob Mieritz" userId="16959310-aab0-46a8-b301-c6b04acd9bf4" providerId="ADAL" clId="{D3215816-876B-4CB0-8795-50AB3984529B}" dt="2025-06-24T11:57:34.937" v="199" actId="1076"/>
          <ac:spMkLst>
            <pc:docMk/>
            <pc:sldMk cId="3008645526" sldId="276"/>
            <ac:spMk id="23" creationId="{FB653ADE-E2AB-562D-12F1-CA9125578BD3}"/>
          </ac:spMkLst>
        </pc:spChg>
        <pc:grpChg chg="add mod">
          <ac:chgData name="Jakob Mieritz" userId="16959310-aab0-46a8-b301-c6b04acd9bf4" providerId="ADAL" clId="{D3215816-876B-4CB0-8795-50AB3984529B}" dt="2025-06-24T11:55:12.209" v="175" actId="1076"/>
          <ac:grpSpMkLst>
            <pc:docMk/>
            <pc:sldMk cId="3008645526" sldId="276"/>
            <ac:grpSpMk id="8" creationId="{CE417AF2-C1C4-AE0A-9B36-78D01949355B}"/>
          </ac:grpSpMkLst>
        </pc:grpChg>
        <pc:graphicFrameChg chg="add mod">
          <ac:chgData name="Jakob Mieritz" userId="16959310-aab0-46a8-b301-c6b04acd9bf4" providerId="ADAL" clId="{D3215816-876B-4CB0-8795-50AB3984529B}" dt="2025-06-24T11:49:51.209" v="139"/>
          <ac:graphicFrameMkLst>
            <pc:docMk/>
            <pc:sldMk cId="3008645526" sldId="276"/>
            <ac:graphicFrameMk id="2" creationId="{80C218D0-74C0-C0B5-2F91-B4E5A944BA68}"/>
          </ac:graphicFrameMkLst>
        </pc:graphicFrameChg>
        <pc:graphicFrameChg chg="add mod modGraphic">
          <ac:chgData name="Jakob Mieritz" userId="16959310-aab0-46a8-b301-c6b04acd9bf4" providerId="ADAL" clId="{D3215816-876B-4CB0-8795-50AB3984529B}" dt="2025-06-24T11:54:38.729" v="170" actId="1076"/>
          <ac:graphicFrameMkLst>
            <pc:docMk/>
            <pc:sldMk cId="3008645526" sldId="276"/>
            <ac:graphicFrameMk id="5" creationId="{97EC110F-E976-97BB-8C65-7675ADA5A8DB}"/>
          </ac:graphicFrameMkLst>
        </pc:graphicFrameChg>
        <pc:graphicFrameChg chg="del">
          <ac:chgData name="Jakob Mieritz" userId="16959310-aab0-46a8-b301-c6b04acd9bf4" providerId="ADAL" clId="{D3215816-876B-4CB0-8795-50AB3984529B}" dt="2025-06-24T11:49:30.058" v="132" actId="478"/>
          <ac:graphicFrameMkLst>
            <pc:docMk/>
            <pc:sldMk cId="3008645526" sldId="276"/>
            <ac:graphicFrameMk id="11" creationId="{E49FDE78-AFAB-9414-75ED-F02A424286A9}"/>
          </ac:graphicFrameMkLst>
        </pc:graphicFrameChg>
        <pc:picChg chg="add mod">
          <ac:chgData name="Jakob Mieritz" userId="16959310-aab0-46a8-b301-c6b04acd9bf4" providerId="ADAL" clId="{D3215816-876B-4CB0-8795-50AB3984529B}" dt="2025-06-24T11:55:00.520" v="173" actId="208"/>
          <ac:picMkLst>
            <pc:docMk/>
            <pc:sldMk cId="3008645526" sldId="276"/>
            <ac:picMk id="7" creationId="{4AB4A00F-E816-39CC-9863-F6D1B24C998E}"/>
          </ac:picMkLst>
        </pc:picChg>
        <pc:picChg chg="mod">
          <ac:chgData name="Jakob Mieritz" userId="16959310-aab0-46a8-b301-c6b04acd9bf4" providerId="ADAL" clId="{D3215816-876B-4CB0-8795-50AB3984529B}" dt="2025-06-24T11:55:17.832" v="177" actId="208"/>
          <ac:picMkLst>
            <pc:docMk/>
            <pc:sldMk cId="3008645526" sldId="276"/>
            <ac:picMk id="10" creationId="{84FF83CC-8003-6C43-BC5D-970852E050F7}"/>
          </ac:picMkLst>
        </pc:picChg>
        <pc:picChg chg="del">
          <ac:chgData name="Jakob Mieritz" userId="16959310-aab0-46a8-b301-c6b04acd9bf4" providerId="ADAL" clId="{D3215816-876B-4CB0-8795-50AB3984529B}" dt="2025-06-24T11:49:34.498" v="133" actId="478"/>
          <ac:picMkLst>
            <pc:docMk/>
            <pc:sldMk cId="3008645526" sldId="276"/>
            <ac:picMk id="15" creationId="{7A255152-A42C-A17A-352F-ACA4B83D11D6}"/>
          </ac:picMkLst>
        </pc:picChg>
        <pc:picChg chg="del">
          <ac:chgData name="Jakob Mieritz" userId="16959310-aab0-46a8-b301-c6b04acd9bf4" providerId="ADAL" clId="{D3215816-876B-4CB0-8795-50AB3984529B}" dt="2025-06-24T11:49:35.464" v="134" actId="478"/>
          <ac:picMkLst>
            <pc:docMk/>
            <pc:sldMk cId="3008645526" sldId="276"/>
            <ac:picMk id="16" creationId="{473C097E-4C02-78FE-0451-38A51EBDE919}"/>
          </ac:picMkLst>
        </pc:picChg>
        <pc:picChg chg="del">
          <ac:chgData name="Jakob Mieritz" userId="16959310-aab0-46a8-b301-c6b04acd9bf4" providerId="ADAL" clId="{D3215816-876B-4CB0-8795-50AB3984529B}" dt="2025-06-24T11:49:36.284" v="135" actId="478"/>
          <ac:picMkLst>
            <pc:docMk/>
            <pc:sldMk cId="3008645526" sldId="276"/>
            <ac:picMk id="17" creationId="{823BEA1C-288B-14F2-32D6-001C604E75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059432E-F7F7-21CD-BF99-27DBE878B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a-DK" dirty="0"/>
          </a:p>
        </p:txBody>
      </p:sp>
      <p:sp>
        <p:nvSpPr>
          <p:cNvPr id="3" name="Pladsholder til dato 2">
            <a:extLst>
              <a:ext uri="{FF2B5EF4-FFF2-40B4-BE49-F238E27FC236}">
                <a16:creationId xmlns:a16="http://schemas.microsoft.com/office/drawing/2014/main" id="{A6F6D48D-6D58-7445-0C02-8529149D2F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0B0AE310-B012-674C-8A21-80655F57D4E0}" type="datetimeFigureOut">
              <a:rPr lang="da-DK"/>
              <a:pPr>
                <a:defRPr/>
              </a:pPr>
              <a:t>25-06-2025</a:t>
            </a:fld>
            <a:endParaRPr lang="da-DK" dirty="0"/>
          </a:p>
        </p:txBody>
      </p:sp>
      <p:sp>
        <p:nvSpPr>
          <p:cNvPr id="4" name="Pladsholder til sidefod 3">
            <a:extLst>
              <a:ext uri="{FF2B5EF4-FFF2-40B4-BE49-F238E27FC236}">
                <a16:creationId xmlns:a16="http://schemas.microsoft.com/office/drawing/2014/main" id="{B170C1B7-A827-80EA-9006-39EC43743F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a-DK" dirty="0"/>
          </a:p>
        </p:txBody>
      </p:sp>
      <p:sp>
        <p:nvSpPr>
          <p:cNvPr id="5" name="Pladsholder til slidenummer 4">
            <a:extLst>
              <a:ext uri="{FF2B5EF4-FFF2-40B4-BE49-F238E27FC236}">
                <a16:creationId xmlns:a16="http://schemas.microsoft.com/office/drawing/2014/main" id="{9DC846A4-6D5A-89D1-D05A-24055E0A1D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8A2EB59-D83D-7A45-98D9-85F928BE1804}" type="slidenum">
              <a:rPr lang="da-DK"/>
              <a:pPr>
                <a:defRPr/>
              </a:pPr>
              <a:t>‹#›</a:t>
            </a:fld>
            <a:endParaRPr lang="da-DK"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2DE11E4-B5D1-F19A-DCE8-2E248CB45E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a-DK" dirty="0"/>
          </a:p>
        </p:txBody>
      </p:sp>
      <p:sp>
        <p:nvSpPr>
          <p:cNvPr id="3" name="Pladsholder til dato 2">
            <a:extLst>
              <a:ext uri="{FF2B5EF4-FFF2-40B4-BE49-F238E27FC236}">
                <a16:creationId xmlns:a16="http://schemas.microsoft.com/office/drawing/2014/main" id="{9DFADC95-83CC-16AD-BCB9-3375A34DB3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AAFF2690-4DF5-C147-9830-1EEC22D7D0B2}" type="datetimeFigureOut">
              <a:rPr lang="da-DK"/>
              <a:pPr>
                <a:defRPr/>
              </a:pPr>
              <a:t>25-06-2025</a:t>
            </a:fld>
            <a:endParaRPr lang="da-DK" dirty="0"/>
          </a:p>
        </p:txBody>
      </p:sp>
      <p:sp>
        <p:nvSpPr>
          <p:cNvPr id="4" name="Pladsholder til slidebillede 3">
            <a:extLst>
              <a:ext uri="{FF2B5EF4-FFF2-40B4-BE49-F238E27FC236}">
                <a16:creationId xmlns:a16="http://schemas.microsoft.com/office/drawing/2014/main" id="{044BB79E-78C4-EDDA-CC0B-15D2F7EE3B0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a-DK" noProof="0" dirty="0"/>
          </a:p>
        </p:txBody>
      </p:sp>
      <p:sp>
        <p:nvSpPr>
          <p:cNvPr id="5" name="Pladsholder til noter 4">
            <a:extLst>
              <a:ext uri="{FF2B5EF4-FFF2-40B4-BE49-F238E27FC236}">
                <a16:creationId xmlns:a16="http://schemas.microsoft.com/office/drawing/2014/main" id="{56FD0AF4-84CB-1B48-C099-F4F75666C3E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a:extLst>
              <a:ext uri="{FF2B5EF4-FFF2-40B4-BE49-F238E27FC236}">
                <a16:creationId xmlns:a16="http://schemas.microsoft.com/office/drawing/2014/main" id="{4350BC10-2840-688B-8C79-DD0C0C4DA7B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a-DK" dirty="0"/>
          </a:p>
        </p:txBody>
      </p:sp>
      <p:sp>
        <p:nvSpPr>
          <p:cNvPr id="7" name="Pladsholder til slidenummer 6">
            <a:extLst>
              <a:ext uri="{FF2B5EF4-FFF2-40B4-BE49-F238E27FC236}">
                <a16:creationId xmlns:a16="http://schemas.microsoft.com/office/drawing/2014/main" id="{D941D331-EA74-6095-250E-BF55BB2110D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C49A242-0154-F74C-A511-93BF6AB15D8C}" type="slidenum">
              <a:rPr lang="da-DK"/>
              <a:pPr>
                <a:defRPr/>
              </a:pPr>
              <a:t>‹#›</a:t>
            </a:fld>
            <a:endParaRPr lang="da-DK" dirty="0"/>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5.jp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svg"/><Relationship Id="rId2" Type="http://schemas.openxmlformats.org/officeDocument/2006/relationships/image" Target="../media/image24.jp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hyperlink" Target="https://www.linkedin.com/company/ellab/" TargetMode="External"/><Relationship Id="rId4" Type="http://schemas.openxmlformats.org/officeDocument/2006/relationships/hyperlink" Target="https://www.ellab.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2741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content slide 3">
    <p:bg>
      <p:bgPr>
        <a:solidFill>
          <a:schemeClr val="bg1"/>
        </a:solidFill>
        <a:effectLst/>
      </p:bgPr>
    </p:bg>
    <p:spTree>
      <p:nvGrpSpPr>
        <p:cNvPr id="1" name=""/>
        <p:cNvGrpSpPr/>
        <p:nvPr/>
      </p:nvGrpSpPr>
      <p:grpSpPr>
        <a:xfrm>
          <a:off x="0" y="0"/>
          <a:ext cx="0" cy="0"/>
          <a:chOff x="0" y="0"/>
          <a:chExt cx="0" cy="0"/>
        </a:xfrm>
      </p:grpSpPr>
      <p:pic>
        <p:nvPicPr>
          <p:cNvPr id="3" name="Billede 1" descr="Et billede, der indeholder Grafik, Font/skrifttype, grafisk design, logo&#10;&#10;Indhold genereret af kunstig intelligens kan være forkert.">
            <a:extLst>
              <a:ext uri="{FF2B5EF4-FFF2-40B4-BE49-F238E27FC236}">
                <a16:creationId xmlns:a16="http://schemas.microsoft.com/office/drawing/2014/main" id="{62635703-E52F-71BC-D1F4-BF990A79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2075"/>
            <a:ext cx="549598"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tekst 3"/>
          <p:cNvSpPr>
            <a:spLocks noGrp="1"/>
          </p:cNvSpPr>
          <p:nvPr>
            <p:ph type="body" sz="half" idx="10"/>
          </p:nvPr>
        </p:nvSpPr>
        <p:spPr>
          <a:xfrm>
            <a:off x="5404473" y="2520000"/>
            <a:ext cx="6452565" cy="3645850"/>
          </a:xfrm>
        </p:spPr>
        <p:txBody>
          <a:bodyPr wrap="square">
            <a:normAutofit/>
          </a:bodyPr>
          <a:lstStyle>
            <a:lvl1pPr marL="0" indent="0">
              <a:lnSpc>
                <a:spcPts val="16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7" name="Pladsholder til tekst 3"/>
          <p:cNvSpPr>
            <a:spLocks noGrp="1"/>
          </p:cNvSpPr>
          <p:nvPr>
            <p:ph type="body" sz="half" idx="2"/>
          </p:nvPr>
        </p:nvSpPr>
        <p:spPr>
          <a:xfrm>
            <a:off x="5404474" y="1566000"/>
            <a:ext cx="6452564" cy="720000"/>
          </a:xfrm>
        </p:spPr>
        <p:txBody>
          <a:bodyPr wrap="square">
            <a:noAutofit/>
          </a:bodyPr>
          <a:lstStyle>
            <a:lvl1pPr marL="0" indent="0">
              <a:lnSpc>
                <a:spcPts val="1800"/>
              </a:lnSpc>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5392998" y="965049"/>
            <a:ext cx="6464040" cy="360000"/>
          </a:xfrm>
        </p:spPr>
        <p:txBody>
          <a:bodyPr wrap="square">
            <a:noAutofit/>
          </a:bodyPr>
          <a:lstStyle>
            <a:lvl1pPr>
              <a:lnSpc>
                <a:spcPts val="3800"/>
              </a:lnSpc>
              <a:defRPr sz="3600"/>
            </a:lvl1pPr>
          </a:lstStyle>
          <a:p>
            <a:r>
              <a:rPr lang="da-DK" dirty="0"/>
              <a:t>Klik for at redigere titeltypografien i masteren</a:t>
            </a:r>
          </a:p>
        </p:txBody>
      </p:sp>
      <p:sp>
        <p:nvSpPr>
          <p:cNvPr id="9" name="Pladsholder til billede 8">
            <a:extLst>
              <a:ext uri="{FF2B5EF4-FFF2-40B4-BE49-F238E27FC236}">
                <a16:creationId xmlns:a16="http://schemas.microsoft.com/office/drawing/2014/main" id="{4C2D7A45-F5DF-7918-0C72-44D531DB7095}"/>
              </a:ext>
            </a:extLst>
          </p:cNvPr>
          <p:cNvSpPr>
            <a:spLocks noGrp="1"/>
          </p:cNvSpPr>
          <p:nvPr>
            <p:ph type="pic" sz="quarter" idx="14"/>
          </p:nvPr>
        </p:nvSpPr>
        <p:spPr>
          <a:xfrm>
            <a:off x="371475" y="936000"/>
            <a:ext cx="4324350" cy="5229850"/>
          </a:xfrm>
        </p:spPr>
        <p:txBody>
          <a:bodyPr/>
          <a:lstStyle/>
          <a:p>
            <a:r>
              <a:rPr lang="da-DK" dirty="0"/>
              <a:t>Klik på ikonet for at tilføje et billede</a:t>
            </a:r>
          </a:p>
        </p:txBody>
      </p:sp>
      <p:pic>
        <p:nvPicPr>
          <p:cNvPr id="5" name="Billede 5">
            <a:extLst>
              <a:ext uri="{FF2B5EF4-FFF2-40B4-BE49-F238E27FC236}">
                <a16:creationId xmlns:a16="http://schemas.microsoft.com/office/drawing/2014/main" id="{AD4D8A8E-012A-80EF-4E00-3E736B28E8A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55575" y="6392545"/>
            <a:ext cx="818509" cy="310770"/>
          </a:xfrm>
          <a:prstGeom prst="rect">
            <a:avLst/>
          </a:prstGeom>
        </p:spPr>
      </p:pic>
    </p:spTree>
    <p:extLst>
      <p:ext uri="{BB962C8B-B14F-4D97-AF65-F5344CB8AC3E}">
        <p14:creationId xmlns:p14="http://schemas.microsoft.com/office/powerpoint/2010/main" val="4275201149"/>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content slide 4">
    <p:bg>
      <p:bgPr>
        <a:solidFill>
          <a:schemeClr val="bg1"/>
        </a:solidFill>
        <a:effectLst/>
      </p:bgPr>
    </p:bg>
    <p:spTree>
      <p:nvGrpSpPr>
        <p:cNvPr id="1" name=""/>
        <p:cNvGrpSpPr/>
        <p:nvPr/>
      </p:nvGrpSpPr>
      <p:grpSpPr>
        <a:xfrm>
          <a:off x="0" y="0"/>
          <a:ext cx="0" cy="0"/>
          <a:chOff x="0" y="0"/>
          <a:chExt cx="0" cy="0"/>
        </a:xfrm>
      </p:grpSpPr>
      <p:pic>
        <p:nvPicPr>
          <p:cNvPr id="3" name="Billede 1" descr="Et billede, der indeholder Grafik, Font/skrifttype, grafisk design, logo&#10;&#10;Indhold genereret af kunstig intelligens kan være forkert.">
            <a:extLst>
              <a:ext uri="{FF2B5EF4-FFF2-40B4-BE49-F238E27FC236}">
                <a16:creationId xmlns:a16="http://schemas.microsoft.com/office/drawing/2014/main" id="{62635703-E52F-71BC-D1F4-BF990A79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2075"/>
            <a:ext cx="549598"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ladsholder til tekst 3"/>
          <p:cNvSpPr>
            <a:spLocks noGrp="1"/>
          </p:cNvSpPr>
          <p:nvPr>
            <p:ph type="body" sz="half" idx="2"/>
          </p:nvPr>
        </p:nvSpPr>
        <p:spPr>
          <a:xfrm>
            <a:off x="371476" y="1566000"/>
            <a:ext cx="11485562" cy="720000"/>
          </a:xfrm>
        </p:spPr>
        <p:txBody>
          <a:bodyPr wrap="square">
            <a:noAutofit/>
          </a:bodyPr>
          <a:lstStyle>
            <a:lvl1pPr marL="0" indent="0">
              <a:lnSpc>
                <a:spcPts val="1800"/>
              </a:lnSpc>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a-DK" dirty="0"/>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936000"/>
            <a:ext cx="11497038" cy="360000"/>
          </a:xfrm>
        </p:spPr>
        <p:txBody>
          <a:bodyPr wrap="square">
            <a:noAutofit/>
          </a:bodyPr>
          <a:lstStyle>
            <a:lvl1pPr>
              <a:lnSpc>
                <a:spcPts val="3800"/>
              </a:lnSpc>
              <a:defRPr sz="3600"/>
            </a:lvl1pPr>
          </a:lstStyle>
          <a:p>
            <a:r>
              <a:rPr lang="da-DK" dirty="0"/>
              <a:t>Klik for at redigere titeltypografien i masteren</a:t>
            </a:r>
          </a:p>
        </p:txBody>
      </p:sp>
      <p:sp>
        <p:nvSpPr>
          <p:cNvPr id="5" name="Pladsholder til indhold 4">
            <a:extLst>
              <a:ext uri="{FF2B5EF4-FFF2-40B4-BE49-F238E27FC236}">
                <a16:creationId xmlns:a16="http://schemas.microsoft.com/office/drawing/2014/main" id="{48C364EF-8BA1-3690-B05C-45C03F05CCAB}"/>
              </a:ext>
            </a:extLst>
          </p:cNvPr>
          <p:cNvSpPr>
            <a:spLocks noGrp="1"/>
          </p:cNvSpPr>
          <p:nvPr>
            <p:ph sz="quarter" idx="14"/>
          </p:nvPr>
        </p:nvSpPr>
        <p:spPr>
          <a:xfrm>
            <a:off x="371474" y="2520000"/>
            <a:ext cx="5400000" cy="3645850"/>
          </a:xfrm>
        </p:spPr>
        <p:txBody>
          <a:bodyPr/>
          <a:lstStyle>
            <a:lvl1pPr>
              <a:lnSpc>
                <a:spcPts val="1600"/>
              </a:lnSpc>
              <a:defRPr sz="1400" b="0"/>
            </a:lvl1pPr>
          </a:lstStyle>
          <a:p>
            <a:pPr lvl="0"/>
            <a:r>
              <a:rPr lang="da-DK" dirty="0"/>
              <a:t>Klik for at redigere teksttypografierne i masteren</a:t>
            </a:r>
          </a:p>
        </p:txBody>
      </p:sp>
      <p:sp>
        <p:nvSpPr>
          <p:cNvPr id="6" name="Pladsholder til indhold 4">
            <a:extLst>
              <a:ext uri="{FF2B5EF4-FFF2-40B4-BE49-F238E27FC236}">
                <a16:creationId xmlns:a16="http://schemas.microsoft.com/office/drawing/2014/main" id="{2ABA36BD-9324-6825-8DB4-BA7CC7BCF5EC}"/>
              </a:ext>
            </a:extLst>
          </p:cNvPr>
          <p:cNvSpPr>
            <a:spLocks noGrp="1"/>
          </p:cNvSpPr>
          <p:nvPr>
            <p:ph sz="quarter" idx="15"/>
          </p:nvPr>
        </p:nvSpPr>
        <p:spPr>
          <a:xfrm>
            <a:off x="6457038" y="2520000"/>
            <a:ext cx="5400000" cy="3645850"/>
          </a:xfrm>
        </p:spPr>
        <p:txBody>
          <a:bodyPr/>
          <a:lstStyle>
            <a:lvl1pPr>
              <a:lnSpc>
                <a:spcPts val="1600"/>
              </a:lnSpc>
              <a:defRPr sz="1400" b="0"/>
            </a:lvl1pPr>
          </a:lstStyle>
          <a:p>
            <a:pPr lvl="0"/>
            <a:r>
              <a:rPr lang="da-DK"/>
              <a:t>Klik for at redigere teksttypografierne i masteren</a:t>
            </a:r>
          </a:p>
        </p:txBody>
      </p:sp>
      <p:pic>
        <p:nvPicPr>
          <p:cNvPr id="4" name="Billede 5">
            <a:extLst>
              <a:ext uri="{FF2B5EF4-FFF2-40B4-BE49-F238E27FC236}">
                <a16:creationId xmlns:a16="http://schemas.microsoft.com/office/drawing/2014/main" id="{32144073-8049-9F66-3EC9-D55F7E8C60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55575" y="6392545"/>
            <a:ext cx="818509" cy="310770"/>
          </a:xfrm>
          <a:prstGeom prst="rect">
            <a:avLst/>
          </a:prstGeom>
        </p:spPr>
      </p:pic>
    </p:spTree>
    <p:extLst>
      <p:ext uri="{BB962C8B-B14F-4D97-AF65-F5344CB8AC3E}">
        <p14:creationId xmlns:p14="http://schemas.microsoft.com/office/powerpoint/2010/main" val="501098190"/>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slide dark blue">
    <p:bg>
      <p:bgPr>
        <a:solidFill>
          <a:schemeClr val="tx2"/>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BE42792-7D13-C021-931E-6B6395283508}"/>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222748" y="693053"/>
            <a:ext cx="1746504" cy="5151082"/>
          </a:xfrm>
          <a:prstGeom prst="rect">
            <a:avLst/>
          </a:prstGeom>
        </p:spPr>
      </p:pic>
      <p:pic>
        <p:nvPicPr>
          <p:cNvPr id="3" name="Billede 1" descr="Et billede, der indeholder Grafik, Font/skrifttype, grafisk design, logo&#10;&#10;Indhold genereret af kunstig intelligens kan være forkert.">
            <a:extLst>
              <a:ext uri="{FF2B5EF4-FFF2-40B4-BE49-F238E27FC236}">
                <a16:creationId xmlns:a16="http://schemas.microsoft.com/office/drawing/2014/main" id="{62635703-E52F-71BC-D1F4-BF990A797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92075"/>
            <a:ext cx="549598"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tekst 3"/>
          <p:cNvSpPr>
            <a:spLocks noGrp="1"/>
          </p:cNvSpPr>
          <p:nvPr>
            <p:ph type="body" sz="half" idx="10"/>
          </p:nvPr>
        </p:nvSpPr>
        <p:spPr>
          <a:xfrm>
            <a:off x="371475" y="3868069"/>
            <a:ext cx="4237101" cy="205184"/>
          </a:xfrm>
        </p:spPr>
        <p:txBody>
          <a:bodyPr wrap="square">
            <a:spAutoFit/>
          </a:bodyPr>
          <a:lstStyle>
            <a:lvl1pPr marL="0" indent="0">
              <a:lnSpc>
                <a:spcPts val="1600"/>
              </a:lnSpc>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Pladsholder til tekst 3"/>
          <p:cNvSpPr>
            <a:spLocks noGrp="1"/>
          </p:cNvSpPr>
          <p:nvPr>
            <p:ph type="body" sz="half" idx="2"/>
          </p:nvPr>
        </p:nvSpPr>
        <p:spPr>
          <a:xfrm>
            <a:off x="371475" y="3026546"/>
            <a:ext cx="4237101" cy="647934"/>
          </a:xfrm>
        </p:spPr>
        <p:txBody>
          <a:bodyPr wrap="square">
            <a:spAutoFit/>
          </a:bodyPr>
          <a:lstStyle>
            <a:lvl1pPr marL="0" indent="0">
              <a:lnSpc>
                <a:spcPts val="2600"/>
              </a:lnSpc>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59999" y="1728000"/>
            <a:ext cx="4248577" cy="2205732"/>
          </a:xfrm>
        </p:spPr>
        <p:txBody>
          <a:bodyPr wrap="square">
            <a:spAutoFit/>
          </a:bodyPr>
          <a:lstStyle>
            <a:lvl1pPr>
              <a:defRPr>
                <a:solidFill>
                  <a:schemeClr val="bg1"/>
                </a:solidFill>
              </a:defRPr>
            </a:lvl1pPr>
          </a:lstStyle>
          <a:p>
            <a:r>
              <a:rPr lang="da-DK" dirty="0"/>
              <a:t>Klik for at redigere titeltypografien i masteren</a:t>
            </a:r>
          </a:p>
        </p:txBody>
      </p:sp>
      <p:pic>
        <p:nvPicPr>
          <p:cNvPr id="4" name="Billede 5">
            <a:extLst>
              <a:ext uri="{FF2B5EF4-FFF2-40B4-BE49-F238E27FC236}">
                <a16:creationId xmlns:a16="http://schemas.microsoft.com/office/drawing/2014/main" id="{5448ED32-B925-AA4A-EF8E-139E026961B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595234720"/>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reaker slide cy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BE42792-7D13-C021-931E-6B6395283508}"/>
              </a:ext>
            </a:extLst>
          </p:cNvPr>
          <p:cNvPicPr>
            <a:picLocks noGrp="1" noRot="1" noChangeAspect="1" noMove="1" noResize="1" noEditPoints="1" noAdjustHandles="1" noChangeArrowheads="1" noChangeShapeType="1" noCrop="1"/>
          </p:cNvPicPr>
          <p:nvPr userDrawn="1"/>
        </p:nvPicPr>
        <p:blipFill>
          <a:blip r:embed="rId3">
            <a:extLst>
              <a:ext uri="{96DAC541-7B7A-43D3-8B79-37D633B846F1}">
                <asvg:svgBlip xmlns:asvg="http://schemas.microsoft.com/office/drawing/2016/SVG/main" r:embed="rId4"/>
              </a:ext>
            </a:extLst>
          </a:blip>
          <a:stretch>
            <a:fillRect/>
          </a:stretch>
        </p:blipFill>
        <p:spPr>
          <a:xfrm>
            <a:off x="5222748" y="693053"/>
            <a:ext cx="1746504" cy="5151082"/>
          </a:xfrm>
          <a:prstGeom prst="rect">
            <a:avLst/>
          </a:prstGeom>
        </p:spPr>
      </p:pic>
      <p:sp>
        <p:nvSpPr>
          <p:cNvPr id="2" name="Pladsholder til tekst 3"/>
          <p:cNvSpPr>
            <a:spLocks noGrp="1"/>
          </p:cNvSpPr>
          <p:nvPr>
            <p:ph type="body" sz="half" idx="10"/>
          </p:nvPr>
        </p:nvSpPr>
        <p:spPr>
          <a:xfrm>
            <a:off x="371475" y="3868069"/>
            <a:ext cx="4237101" cy="205184"/>
          </a:xfrm>
        </p:spPr>
        <p:txBody>
          <a:bodyPr wrap="square">
            <a:spAutoFit/>
          </a:bodyPr>
          <a:lstStyle>
            <a:lvl1pPr marL="0" indent="0">
              <a:lnSpc>
                <a:spcPts val="1600"/>
              </a:lnSpc>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27" name="Pladsholder til tekst 3"/>
          <p:cNvSpPr>
            <a:spLocks noGrp="1"/>
          </p:cNvSpPr>
          <p:nvPr>
            <p:ph type="body" sz="half" idx="2"/>
          </p:nvPr>
        </p:nvSpPr>
        <p:spPr>
          <a:xfrm>
            <a:off x="371475" y="3026546"/>
            <a:ext cx="4237101" cy="647934"/>
          </a:xfrm>
        </p:spPr>
        <p:txBody>
          <a:bodyPr wrap="square">
            <a:spAutoFit/>
          </a:bodyPr>
          <a:lstStyle>
            <a:lvl1pPr marL="0" indent="0">
              <a:lnSpc>
                <a:spcPts val="2600"/>
              </a:lnSpc>
              <a:buNone/>
              <a:defRPr sz="21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59999" y="1728000"/>
            <a:ext cx="4248577" cy="2205732"/>
          </a:xfrm>
        </p:spPr>
        <p:txBody>
          <a:bodyPr wrap="square">
            <a:spAutoFit/>
          </a:bodyPr>
          <a:lstStyle>
            <a:lvl1pPr>
              <a:defRPr>
                <a:solidFill>
                  <a:schemeClr val="bg1"/>
                </a:solidFill>
              </a:defRPr>
            </a:lvl1pPr>
          </a:lstStyle>
          <a:p>
            <a:r>
              <a:rPr lang="da-DK" dirty="0"/>
              <a:t>Klik for at redigere titeltypografien i masteren</a:t>
            </a:r>
          </a:p>
        </p:txBody>
      </p:sp>
      <p:pic>
        <p:nvPicPr>
          <p:cNvPr id="7" name="Billede 1">
            <a:extLst>
              <a:ext uri="{FF2B5EF4-FFF2-40B4-BE49-F238E27FC236}">
                <a16:creationId xmlns:a16="http://schemas.microsoft.com/office/drawing/2014/main" id="{A42DB8ED-5D3C-6FA8-0BBF-D50FE7DAEBF7}"/>
              </a:ext>
            </a:extLst>
          </p:cNvPr>
          <p:cNvPicPr>
            <a:picLocks noChangeAspect="1" noChangeArrowheads="1"/>
          </p:cNvPicPr>
          <p:nvPr userDrawn="1"/>
        </p:nvPicPr>
        <p:blipFill>
          <a:blip r:embed="rId5"/>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5">
            <a:extLst>
              <a:ext uri="{FF2B5EF4-FFF2-40B4-BE49-F238E27FC236}">
                <a16:creationId xmlns:a16="http://schemas.microsoft.com/office/drawing/2014/main" id="{0C08EC35-69EE-AD1E-CB40-57F679FBF14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1320739987"/>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slide 1 + agenda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1">
            <a:extLst>
              <a:ext uri="{FF2B5EF4-FFF2-40B4-BE49-F238E27FC236}">
                <a16:creationId xmlns:a16="http://schemas.microsoft.com/office/drawing/2014/main" id="{62635703-E52F-71BC-D1F4-BF990A797E69}"/>
              </a:ext>
            </a:extLst>
          </p:cNvPr>
          <p:cNvPicPr>
            <a:picLocks noChangeAspect="1" noChangeArrowheads="1"/>
          </p:cNvPicPr>
          <p:nvPr/>
        </p:nvPicPr>
        <p:blipFill>
          <a:blip r:embed="rId3"/>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1728000"/>
            <a:ext cx="5736000" cy="1654299"/>
          </a:xfrm>
        </p:spPr>
        <p:txBody>
          <a:bodyPr wrap="square">
            <a:spAutoFit/>
          </a:bodyPr>
          <a:lstStyle>
            <a:lvl1pPr>
              <a:defRPr>
                <a:solidFill>
                  <a:schemeClr val="bg1"/>
                </a:solidFill>
              </a:defRPr>
            </a:lvl1pPr>
          </a:lstStyle>
          <a:p>
            <a:r>
              <a:rPr lang="da-DK"/>
              <a:t>Klik for at redigere titeltypografien i masteren</a:t>
            </a:r>
            <a:endParaRPr lang="da-DK" dirty="0"/>
          </a:p>
        </p:txBody>
      </p:sp>
      <p:sp>
        <p:nvSpPr>
          <p:cNvPr id="2" name="Pladsholder til tekst 3">
            <a:extLst>
              <a:ext uri="{FF2B5EF4-FFF2-40B4-BE49-F238E27FC236}">
                <a16:creationId xmlns:a16="http://schemas.microsoft.com/office/drawing/2014/main" id="{4137AC0D-7540-76C8-C1AE-A09D24A2CA8A}"/>
              </a:ext>
            </a:extLst>
          </p:cNvPr>
          <p:cNvSpPr>
            <a:spLocks noGrp="1"/>
          </p:cNvSpPr>
          <p:nvPr>
            <p:ph type="body" sz="half" idx="10"/>
          </p:nvPr>
        </p:nvSpPr>
        <p:spPr>
          <a:xfrm>
            <a:off x="371475" y="3821950"/>
            <a:ext cx="5724525" cy="205184"/>
          </a:xfrm>
        </p:spPr>
        <p:txBody>
          <a:bodyPr wrap="square">
            <a:spAutoFit/>
          </a:bodyPr>
          <a:lstStyle>
            <a:lvl1pPr marL="285750" indent="-285750">
              <a:lnSpc>
                <a:spcPts val="1600"/>
              </a:lnSpc>
              <a:buFont typeface="Arial" panose="020B0604020202020204" pitchFamily="34" charset="0"/>
              <a:buChar char="•"/>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pic>
        <p:nvPicPr>
          <p:cNvPr id="4" name="Billede 5">
            <a:extLst>
              <a:ext uri="{FF2B5EF4-FFF2-40B4-BE49-F238E27FC236}">
                <a16:creationId xmlns:a16="http://schemas.microsoft.com/office/drawing/2014/main" id="{32ADEE3F-41B3-E072-2393-677D26B9C47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2286901820"/>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slide 2 + agenda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1">
            <a:extLst>
              <a:ext uri="{FF2B5EF4-FFF2-40B4-BE49-F238E27FC236}">
                <a16:creationId xmlns:a16="http://schemas.microsoft.com/office/drawing/2014/main" id="{62635703-E52F-71BC-D1F4-BF990A797E69}"/>
              </a:ext>
            </a:extLst>
          </p:cNvPr>
          <p:cNvPicPr>
            <a:picLocks noChangeAspect="1" noChangeArrowheads="1"/>
          </p:cNvPicPr>
          <p:nvPr/>
        </p:nvPicPr>
        <p:blipFill>
          <a:blip r:embed="rId3"/>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1728000"/>
            <a:ext cx="5736000" cy="1654299"/>
          </a:xfrm>
        </p:spPr>
        <p:txBody>
          <a:bodyPr wrap="square">
            <a:spAutoFit/>
          </a:bodyPr>
          <a:lstStyle>
            <a:lvl1pPr>
              <a:defRPr>
                <a:solidFill>
                  <a:schemeClr val="bg1"/>
                </a:solidFill>
              </a:defRPr>
            </a:lvl1pPr>
          </a:lstStyle>
          <a:p>
            <a:r>
              <a:rPr lang="da-DK"/>
              <a:t>Klik for at redigere titeltypografien i masteren</a:t>
            </a:r>
            <a:endParaRPr lang="da-DK" dirty="0"/>
          </a:p>
        </p:txBody>
      </p:sp>
      <p:sp>
        <p:nvSpPr>
          <p:cNvPr id="2" name="Pladsholder til tekst 3">
            <a:extLst>
              <a:ext uri="{FF2B5EF4-FFF2-40B4-BE49-F238E27FC236}">
                <a16:creationId xmlns:a16="http://schemas.microsoft.com/office/drawing/2014/main" id="{29B56DD9-5B8D-56AE-78E5-C66BDAE7814B}"/>
              </a:ext>
            </a:extLst>
          </p:cNvPr>
          <p:cNvSpPr>
            <a:spLocks noGrp="1"/>
          </p:cNvSpPr>
          <p:nvPr>
            <p:ph type="body" sz="half" idx="10"/>
          </p:nvPr>
        </p:nvSpPr>
        <p:spPr>
          <a:xfrm>
            <a:off x="371475" y="3821950"/>
            <a:ext cx="5724525" cy="205184"/>
          </a:xfrm>
        </p:spPr>
        <p:txBody>
          <a:bodyPr wrap="square">
            <a:spAutoFit/>
          </a:bodyPr>
          <a:lstStyle>
            <a:lvl1pPr marL="285750" indent="-285750">
              <a:lnSpc>
                <a:spcPts val="1600"/>
              </a:lnSpc>
              <a:buFont typeface="Arial" panose="020B0604020202020204" pitchFamily="34" charset="0"/>
              <a:buChar char="•"/>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pic>
        <p:nvPicPr>
          <p:cNvPr id="4" name="Billede 5">
            <a:extLst>
              <a:ext uri="{FF2B5EF4-FFF2-40B4-BE49-F238E27FC236}">
                <a16:creationId xmlns:a16="http://schemas.microsoft.com/office/drawing/2014/main" id="{D4BDF3EF-1FCD-1E2C-99AF-BEF35A92BD1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862924041"/>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slide 3 + agenda poi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1">
            <a:extLst>
              <a:ext uri="{FF2B5EF4-FFF2-40B4-BE49-F238E27FC236}">
                <a16:creationId xmlns:a16="http://schemas.microsoft.com/office/drawing/2014/main" id="{62635703-E52F-71BC-D1F4-BF990A797E69}"/>
              </a:ext>
            </a:extLst>
          </p:cNvPr>
          <p:cNvPicPr>
            <a:picLocks noChangeAspect="1" noChangeArrowheads="1"/>
          </p:cNvPicPr>
          <p:nvPr/>
        </p:nvPicPr>
        <p:blipFill>
          <a:blip r:embed="rId3"/>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tekst 3"/>
          <p:cNvSpPr>
            <a:spLocks noGrp="1"/>
          </p:cNvSpPr>
          <p:nvPr>
            <p:ph type="body" sz="half" idx="10"/>
          </p:nvPr>
        </p:nvSpPr>
        <p:spPr>
          <a:xfrm>
            <a:off x="371475" y="3821950"/>
            <a:ext cx="5724525" cy="205184"/>
          </a:xfrm>
        </p:spPr>
        <p:txBody>
          <a:bodyPr wrap="square">
            <a:spAutoFit/>
          </a:bodyPr>
          <a:lstStyle>
            <a:lvl1pPr marL="285750" indent="-285750">
              <a:lnSpc>
                <a:spcPts val="1600"/>
              </a:lnSpc>
              <a:buFont typeface="Arial" panose="020B0604020202020204" pitchFamily="34" charset="0"/>
              <a:buChar char="•"/>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1728000"/>
            <a:ext cx="5736000" cy="1654299"/>
          </a:xfrm>
        </p:spPr>
        <p:txBody>
          <a:bodyPr wrap="square">
            <a:spAutoFit/>
          </a:bodyPr>
          <a:lstStyle>
            <a:lvl1pPr>
              <a:defRPr>
                <a:solidFill>
                  <a:schemeClr val="bg1"/>
                </a:solidFill>
              </a:defRPr>
            </a:lvl1pPr>
          </a:lstStyle>
          <a:p>
            <a:r>
              <a:rPr lang="da-DK"/>
              <a:t>Klik for at redigere titeltypografien i masteren</a:t>
            </a:r>
            <a:endParaRPr lang="da-DK" dirty="0"/>
          </a:p>
        </p:txBody>
      </p:sp>
      <p:pic>
        <p:nvPicPr>
          <p:cNvPr id="4" name="Billede 5">
            <a:extLst>
              <a:ext uri="{FF2B5EF4-FFF2-40B4-BE49-F238E27FC236}">
                <a16:creationId xmlns:a16="http://schemas.microsoft.com/office/drawing/2014/main" id="{7016FFF3-4074-E198-B0F4-80A26178A0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2348706008"/>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1">
            <a:extLst>
              <a:ext uri="{FF2B5EF4-FFF2-40B4-BE49-F238E27FC236}">
                <a16:creationId xmlns:a16="http://schemas.microsoft.com/office/drawing/2014/main" id="{62635703-E52F-71BC-D1F4-BF990A797E69}"/>
              </a:ext>
            </a:extLst>
          </p:cNvPr>
          <p:cNvPicPr>
            <a:picLocks noChangeAspect="1" noChangeArrowheads="1"/>
          </p:cNvPicPr>
          <p:nvPr/>
        </p:nvPicPr>
        <p:blipFill>
          <a:blip r:embed="rId3"/>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944563"/>
            <a:ext cx="11497038" cy="1102866"/>
          </a:xfrm>
        </p:spPr>
        <p:txBody>
          <a:bodyPr wrap="square">
            <a:spAutoFit/>
          </a:bodyPr>
          <a:lstStyle>
            <a:lvl1pPr>
              <a:defRPr>
                <a:solidFill>
                  <a:schemeClr val="bg1"/>
                </a:solidFill>
              </a:defRPr>
            </a:lvl1pPr>
          </a:lstStyle>
          <a:p>
            <a:r>
              <a:rPr lang="da-DK"/>
              <a:t>Klik for at redigere titeltypografien i masteren</a:t>
            </a:r>
            <a:endParaRPr lang="da-DK" dirty="0"/>
          </a:p>
        </p:txBody>
      </p:sp>
      <p:sp>
        <p:nvSpPr>
          <p:cNvPr id="5" name="Pladsholder til medieklip 4">
            <a:extLst>
              <a:ext uri="{FF2B5EF4-FFF2-40B4-BE49-F238E27FC236}">
                <a16:creationId xmlns:a16="http://schemas.microsoft.com/office/drawing/2014/main" id="{59F1AD72-C172-CBE2-C555-993FF5F511DE}"/>
              </a:ext>
            </a:extLst>
          </p:cNvPr>
          <p:cNvSpPr>
            <a:spLocks noGrp="1"/>
          </p:cNvSpPr>
          <p:nvPr>
            <p:ph type="media" sz="quarter" idx="14"/>
          </p:nvPr>
        </p:nvSpPr>
        <p:spPr>
          <a:xfrm>
            <a:off x="2840451" y="2257805"/>
            <a:ext cx="6511098" cy="3896428"/>
          </a:xfrm>
        </p:spPr>
        <p:txBody>
          <a:bodyPr/>
          <a:lstStyle/>
          <a:p>
            <a:r>
              <a:rPr lang="da-DK" dirty="0"/>
              <a:t>Klik på ikonet for at tilføje et medie</a:t>
            </a:r>
          </a:p>
        </p:txBody>
      </p:sp>
      <p:pic>
        <p:nvPicPr>
          <p:cNvPr id="2" name="Billede 5">
            <a:extLst>
              <a:ext uri="{FF2B5EF4-FFF2-40B4-BE49-F238E27FC236}">
                <a16:creationId xmlns:a16="http://schemas.microsoft.com/office/drawing/2014/main" id="{E881B0EB-12D2-9055-F003-E560E963C07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1001279497"/>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Billede 1">
            <a:extLst>
              <a:ext uri="{FF2B5EF4-FFF2-40B4-BE49-F238E27FC236}">
                <a16:creationId xmlns:a16="http://schemas.microsoft.com/office/drawing/2014/main" id="{AD0F86D2-6CBC-B132-2F53-416B3C9BD645}"/>
              </a:ext>
            </a:extLst>
          </p:cNvPr>
          <p:cNvPicPr>
            <a:picLocks noChangeAspect="1" noChangeArrowheads="1"/>
          </p:cNvPicPr>
          <p:nvPr userDrawn="1"/>
        </p:nvPicPr>
        <p:blipFill>
          <a:blip r:embed="rId3"/>
          <a:srcRect/>
          <a:stretch/>
        </p:blipFill>
        <p:spPr bwMode="auto">
          <a:xfrm>
            <a:off x="155671" y="192075"/>
            <a:ext cx="549405"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hlinkClick r:id="rId4"/>
            <a:extLst>
              <a:ext uri="{FF2B5EF4-FFF2-40B4-BE49-F238E27FC236}">
                <a16:creationId xmlns:a16="http://schemas.microsoft.com/office/drawing/2014/main" id="{C59D8A96-938A-E83F-A089-2B4359555F33}"/>
              </a:ext>
            </a:extLst>
          </p:cNvPr>
          <p:cNvSpPr/>
          <p:nvPr userDrawn="1"/>
        </p:nvSpPr>
        <p:spPr>
          <a:xfrm>
            <a:off x="1725853" y="4426665"/>
            <a:ext cx="2502435" cy="2482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Rektangel 2">
            <a:hlinkClick r:id="rId5"/>
            <a:extLst>
              <a:ext uri="{FF2B5EF4-FFF2-40B4-BE49-F238E27FC236}">
                <a16:creationId xmlns:a16="http://schemas.microsoft.com/office/drawing/2014/main" id="{9226D4BF-70A2-3657-700D-D60918386FCE}"/>
              </a:ext>
            </a:extLst>
          </p:cNvPr>
          <p:cNvSpPr/>
          <p:nvPr userDrawn="1"/>
        </p:nvSpPr>
        <p:spPr>
          <a:xfrm>
            <a:off x="1725853" y="4805464"/>
            <a:ext cx="4000496" cy="2788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5">
            <a:extLst>
              <a:ext uri="{FF2B5EF4-FFF2-40B4-BE49-F238E27FC236}">
                <a16:creationId xmlns:a16="http://schemas.microsoft.com/office/drawing/2014/main" id="{74F8FD49-2D02-8955-23DE-BA689703FB04}"/>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55576" y="6392545"/>
            <a:ext cx="818506" cy="310770"/>
          </a:xfrm>
          <a:prstGeom prst="rect">
            <a:avLst/>
          </a:prstGeom>
        </p:spPr>
      </p:pic>
    </p:spTree>
    <p:extLst>
      <p:ext uri="{BB962C8B-B14F-4D97-AF65-F5344CB8AC3E}">
        <p14:creationId xmlns:p14="http://schemas.microsoft.com/office/powerpoint/2010/main" val="350097541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31AF1-63AB-3BE4-572F-86E6886982A5}"/>
              </a:ext>
            </a:extLst>
          </p:cNvPr>
          <p:cNvSpPr>
            <a:spLocks noGrp="1"/>
          </p:cNvSpPr>
          <p:nvPr>
            <p:ph type="title" hasCustomPrompt="1"/>
          </p:nvPr>
        </p:nvSpPr>
        <p:spPr>
          <a:xfrm>
            <a:off x="9132525" y="4852200"/>
            <a:ext cx="2903900" cy="1701000"/>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254620637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31AF1-63AB-3BE4-572F-86E6886982A5}"/>
              </a:ext>
            </a:extLst>
          </p:cNvPr>
          <p:cNvSpPr>
            <a:spLocks noGrp="1"/>
          </p:cNvSpPr>
          <p:nvPr>
            <p:ph type="title" hasCustomPrompt="1"/>
          </p:nvPr>
        </p:nvSpPr>
        <p:spPr>
          <a:xfrm>
            <a:off x="9132525" y="4852200"/>
            <a:ext cx="2903900" cy="1701000"/>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1808082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 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8131AF1-63AB-3BE4-572F-86E6886982A5}"/>
              </a:ext>
            </a:extLst>
          </p:cNvPr>
          <p:cNvSpPr>
            <a:spLocks noGrp="1"/>
          </p:cNvSpPr>
          <p:nvPr>
            <p:ph type="title" hasCustomPrompt="1"/>
          </p:nvPr>
        </p:nvSpPr>
        <p:spPr>
          <a:xfrm>
            <a:off x="9132525" y="4852200"/>
            <a:ext cx="2903900" cy="1701000"/>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6113906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548BDC-2B65-1D20-133B-D9F1A4E45B16}"/>
              </a:ext>
            </a:extLst>
          </p:cNvPr>
          <p:cNvSpPr>
            <a:spLocks noGrp="1"/>
          </p:cNvSpPr>
          <p:nvPr>
            <p:ph type="title" hasCustomPrompt="1"/>
          </p:nvPr>
        </p:nvSpPr>
        <p:spPr>
          <a:xfrm>
            <a:off x="1439500" y="1119187"/>
            <a:ext cx="2802300" cy="1725613"/>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38496806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548BDC-2B65-1D20-133B-D9F1A4E45B16}"/>
              </a:ext>
            </a:extLst>
          </p:cNvPr>
          <p:cNvSpPr>
            <a:spLocks noGrp="1"/>
          </p:cNvSpPr>
          <p:nvPr>
            <p:ph type="title" hasCustomPrompt="1"/>
          </p:nvPr>
        </p:nvSpPr>
        <p:spPr>
          <a:xfrm>
            <a:off x="1439500" y="1119187"/>
            <a:ext cx="2802300" cy="1725613"/>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30527979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548BDC-2B65-1D20-133B-D9F1A4E45B16}"/>
              </a:ext>
            </a:extLst>
          </p:cNvPr>
          <p:cNvSpPr>
            <a:spLocks noGrp="1"/>
          </p:cNvSpPr>
          <p:nvPr>
            <p:ph type="title" hasCustomPrompt="1"/>
          </p:nvPr>
        </p:nvSpPr>
        <p:spPr>
          <a:xfrm>
            <a:off x="1439500" y="1119187"/>
            <a:ext cx="2802300" cy="1725613"/>
          </a:xfrm>
        </p:spPr>
        <p:txBody>
          <a:bodyPr/>
          <a:lstStyle>
            <a:lvl1pPr>
              <a:lnSpc>
                <a:spcPts val="3200"/>
              </a:lnSpc>
              <a:defRPr sz="3000">
                <a:solidFill>
                  <a:schemeClr val="bg2"/>
                </a:solidFill>
              </a:defRPr>
            </a:lvl1pPr>
          </a:lstStyle>
          <a:p>
            <a:pPr lvl="0"/>
            <a:r>
              <a:rPr lang="da-DK" dirty="0" err="1"/>
              <a:t>Your</a:t>
            </a:r>
            <a:br>
              <a:rPr lang="da-DK" dirty="0"/>
            </a:br>
            <a:r>
              <a:rPr lang="da-DK" dirty="0"/>
              <a:t>Life Science</a:t>
            </a:r>
            <a:br>
              <a:rPr lang="da-DK" dirty="0"/>
            </a:br>
            <a:r>
              <a:rPr lang="da-DK" dirty="0"/>
              <a:t>Compliance</a:t>
            </a:r>
            <a:br>
              <a:rPr lang="da-DK" dirty="0"/>
            </a:br>
            <a:r>
              <a:rPr lang="da-DK" dirty="0"/>
              <a:t>Partner</a:t>
            </a:r>
          </a:p>
        </p:txBody>
      </p:sp>
    </p:spTree>
    <p:extLst>
      <p:ext uri="{BB962C8B-B14F-4D97-AF65-F5344CB8AC3E}">
        <p14:creationId xmlns:p14="http://schemas.microsoft.com/office/powerpoint/2010/main" val="24287760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content slide 1">
    <p:bg>
      <p:bgPr>
        <a:solidFill>
          <a:schemeClr val="bg1"/>
        </a:solidFill>
        <a:effectLst/>
      </p:bgPr>
    </p:bg>
    <p:spTree>
      <p:nvGrpSpPr>
        <p:cNvPr id="1" name=""/>
        <p:cNvGrpSpPr/>
        <p:nvPr/>
      </p:nvGrpSpPr>
      <p:grpSpPr>
        <a:xfrm>
          <a:off x="0" y="0"/>
          <a:ext cx="0" cy="0"/>
          <a:chOff x="0" y="0"/>
          <a:chExt cx="0" cy="0"/>
        </a:xfrm>
      </p:grpSpPr>
      <p:pic>
        <p:nvPicPr>
          <p:cNvPr id="3" name="Billede 1" descr="Et billede, der indeholder Grafik, Font/skrifttype, grafisk design, logo&#10;&#10;Indhold genereret af kunstig intelligens kan være forkert.">
            <a:extLst>
              <a:ext uri="{FF2B5EF4-FFF2-40B4-BE49-F238E27FC236}">
                <a16:creationId xmlns:a16="http://schemas.microsoft.com/office/drawing/2014/main" id="{62635703-E52F-71BC-D1F4-BF990A79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2075"/>
            <a:ext cx="549598"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tekst 3"/>
          <p:cNvSpPr>
            <a:spLocks noGrp="1"/>
          </p:cNvSpPr>
          <p:nvPr>
            <p:ph type="body" sz="half" idx="10"/>
          </p:nvPr>
        </p:nvSpPr>
        <p:spPr>
          <a:xfrm>
            <a:off x="371474" y="2520000"/>
            <a:ext cx="11485563" cy="3645850"/>
          </a:xfrm>
        </p:spPr>
        <p:txBody>
          <a:bodyPr wrap="square">
            <a:normAutofit/>
          </a:bodyPr>
          <a:lstStyle>
            <a:lvl1pPr marL="0" indent="0">
              <a:lnSpc>
                <a:spcPts val="16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936001"/>
            <a:ext cx="11497038" cy="365126"/>
          </a:xfrm>
        </p:spPr>
        <p:txBody>
          <a:bodyPr>
            <a:noAutofit/>
          </a:bodyPr>
          <a:lstStyle>
            <a:lvl1pPr>
              <a:lnSpc>
                <a:spcPts val="3800"/>
              </a:lnSpc>
              <a:defRPr sz="3600"/>
            </a:lvl1pPr>
          </a:lstStyle>
          <a:p>
            <a:r>
              <a:rPr lang="da-DK" dirty="0"/>
              <a:t>Klik for at redigere titeltypografien i masteren</a:t>
            </a:r>
          </a:p>
        </p:txBody>
      </p:sp>
      <p:sp>
        <p:nvSpPr>
          <p:cNvPr id="4" name="Pladsholder til tekst 3">
            <a:extLst>
              <a:ext uri="{FF2B5EF4-FFF2-40B4-BE49-F238E27FC236}">
                <a16:creationId xmlns:a16="http://schemas.microsoft.com/office/drawing/2014/main" id="{29433069-D272-B607-8B74-A7D7FC4E2331}"/>
              </a:ext>
            </a:extLst>
          </p:cNvPr>
          <p:cNvSpPr>
            <a:spLocks noGrp="1"/>
          </p:cNvSpPr>
          <p:nvPr>
            <p:ph type="body" sz="half" idx="2"/>
          </p:nvPr>
        </p:nvSpPr>
        <p:spPr>
          <a:xfrm>
            <a:off x="371476" y="1566000"/>
            <a:ext cx="11485562" cy="720000"/>
          </a:xfrm>
        </p:spPr>
        <p:txBody>
          <a:bodyPr wrap="square">
            <a:noAutofit/>
          </a:bodyPr>
          <a:lstStyle>
            <a:lvl1pPr marL="0" indent="0">
              <a:lnSpc>
                <a:spcPts val="1800"/>
              </a:lnSpc>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da-DK" dirty="0"/>
          </a:p>
        </p:txBody>
      </p:sp>
      <p:pic>
        <p:nvPicPr>
          <p:cNvPr id="6" name="Billede 5">
            <a:extLst>
              <a:ext uri="{FF2B5EF4-FFF2-40B4-BE49-F238E27FC236}">
                <a16:creationId xmlns:a16="http://schemas.microsoft.com/office/drawing/2014/main" id="{C6876B20-1E4A-5FDF-79AA-90606B7B7E0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55575" y="6392545"/>
            <a:ext cx="818509" cy="310770"/>
          </a:xfrm>
          <a:prstGeom prst="rect">
            <a:avLst/>
          </a:prstGeom>
        </p:spPr>
      </p:pic>
    </p:spTree>
    <p:extLst>
      <p:ext uri="{BB962C8B-B14F-4D97-AF65-F5344CB8AC3E}">
        <p14:creationId xmlns:p14="http://schemas.microsoft.com/office/powerpoint/2010/main" val="302702077"/>
      </p:ext>
    </p:extLst>
  </p:cSld>
  <p:clrMapOvr>
    <a:masterClrMapping/>
  </p:clrMapOvr>
  <p:extLst>
    <p:ext uri="{DCECCB84-F9BA-43D5-87BE-67443E8EF086}">
      <p15:sldGuideLst xmlns:p15="http://schemas.microsoft.com/office/powerpoint/2012/main">
        <p15:guide id="1" orient="horz" pos="4156" userDrawn="1">
          <p15:clr>
            <a:srgbClr val="FBAE40"/>
          </p15:clr>
        </p15:guide>
        <p15:guide id="2" orient="horz" pos="42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content slide 2">
    <p:bg>
      <p:bgPr>
        <a:solidFill>
          <a:schemeClr val="bg1"/>
        </a:solidFill>
        <a:effectLst/>
      </p:bgPr>
    </p:bg>
    <p:spTree>
      <p:nvGrpSpPr>
        <p:cNvPr id="1" name=""/>
        <p:cNvGrpSpPr/>
        <p:nvPr/>
      </p:nvGrpSpPr>
      <p:grpSpPr>
        <a:xfrm>
          <a:off x="0" y="0"/>
          <a:ext cx="0" cy="0"/>
          <a:chOff x="0" y="0"/>
          <a:chExt cx="0" cy="0"/>
        </a:xfrm>
      </p:grpSpPr>
      <p:pic>
        <p:nvPicPr>
          <p:cNvPr id="3" name="Billede 1" descr="Et billede, der indeholder Grafik, Font/skrifttype, grafisk design, logo&#10;&#10;Indhold genereret af kunstig intelligens kan være forkert.">
            <a:extLst>
              <a:ext uri="{FF2B5EF4-FFF2-40B4-BE49-F238E27FC236}">
                <a16:creationId xmlns:a16="http://schemas.microsoft.com/office/drawing/2014/main" id="{62635703-E52F-71BC-D1F4-BF990A797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2075"/>
            <a:ext cx="549598" cy="2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tekst 3"/>
          <p:cNvSpPr>
            <a:spLocks noGrp="1"/>
          </p:cNvSpPr>
          <p:nvPr>
            <p:ph type="body" sz="half" idx="10"/>
          </p:nvPr>
        </p:nvSpPr>
        <p:spPr>
          <a:xfrm>
            <a:off x="371475" y="2520000"/>
            <a:ext cx="6464040" cy="3644964"/>
          </a:xfrm>
        </p:spPr>
        <p:txBody>
          <a:bodyPr wrap="square">
            <a:normAutofit/>
          </a:bodyPr>
          <a:lstStyle>
            <a:lvl1pPr marL="0" indent="0">
              <a:lnSpc>
                <a:spcPts val="1600"/>
              </a:lnSpc>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7" name="Pladsholder til tekst 3"/>
          <p:cNvSpPr>
            <a:spLocks noGrp="1"/>
          </p:cNvSpPr>
          <p:nvPr>
            <p:ph type="body" sz="half" idx="2"/>
          </p:nvPr>
        </p:nvSpPr>
        <p:spPr>
          <a:xfrm>
            <a:off x="371476" y="1566000"/>
            <a:ext cx="6464040" cy="720000"/>
          </a:xfrm>
        </p:spPr>
        <p:txBody>
          <a:bodyPr wrap="square">
            <a:noAutofit/>
          </a:bodyPr>
          <a:lstStyle>
            <a:lvl1pPr marL="0" indent="0">
              <a:lnSpc>
                <a:spcPts val="1800"/>
              </a:lnSpc>
              <a:buNone/>
              <a:defRPr sz="16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10" name="Titel 9">
            <a:extLst>
              <a:ext uri="{FF2B5EF4-FFF2-40B4-BE49-F238E27FC236}">
                <a16:creationId xmlns:a16="http://schemas.microsoft.com/office/drawing/2014/main" id="{971C7391-1C94-64BD-92E9-61CBC1F84BD0}"/>
              </a:ext>
            </a:extLst>
          </p:cNvPr>
          <p:cNvSpPr>
            <a:spLocks noGrp="1"/>
          </p:cNvSpPr>
          <p:nvPr>
            <p:ph type="title"/>
          </p:nvPr>
        </p:nvSpPr>
        <p:spPr>
          <a:xfrm>
            <a:off x="360000" y="936000"/>
            <a:ext cx="6464040" cy="365125"/>
          </a:xfrm>
        </p:spPr>
        <p:txBody>
          <a:bodyPr wrap="square">
            <a:noAutofit/>
          </a:bodyPr>
          <a:lstStyle>
            <a:lvl1pPr>
              <a:lnSpc>
                <a:spcPts val="3800"/>
              </a:lnSpc>
              <a:defRPr sz="3600"/>
            </a:lvl1pPr>
          </a:lstStyle>
          <a:p>
            <a:r>
              <a:rPr lang="da-DK" dirty="0"/>
              <a:t>Klik for at redigere titeltypografien i masteren</a:t>
            </a:r>
          </a:p>
        </p:txBody>
      </p:sp>
      <p:sp>
        <p:nvSpPr>
          <p:cNvPr id="9" name="Pladsholder til billede 8">
            <a:extLst>
              <a:ext uri="{FF2B5EF4-FFF2-40B4-BE49-F238E27FC236}">
                <a16:creationId xmlns:a16="http://schemas.microsoft.com/office/drawing/2014/main" id="{4C2D7A45-F5DF-7918-0C72-44D531DB7095}"/>
              </a:ext>
            </a:extLst>
          </p:cNvPr>
          <p:cNvSpPr>
            <a:spLocks noGrp="1"/>
          </p:cNvSpPr>
          <p:nvPr>
            <p:ph type="pic" sz="quarter" idx="14"/>
          </p:nvPr>
        </p:nvSpPr>
        <p:spPr>
          <a:xfrm>
            <a:off x="7532688" y="935999"/>
            <a:ext cx="4324350" cy="5228965"/>
          </a:xfrm>
        </p:spPr>
        <p:txBody>
          <a:bodyPr/>
          <a:lstStyle/>
          <a:p>
            <a:r>
              <a:rPr lang="da-DK" dirty="0"/>
              <a:t>Klik på ikonet for at tilføje et billede</a:t>
            </a:r>
          </a:p>
        </p:txBody>
      </p:sp>
      <p:pic>
        <p:nvPicPr>
          <p:cNvPr id="4" name="Billede 5">
            <a:extLst>
              <a:ext uri="{FF2B5EF4-FFF2-40B4-BE49-F238E27FC236}">
                <a16:creationId xmlns:a16="http://schemas.microsoft.com/office/drawing/2014/main" id="{FE58F630-A0D5-4635-7102-2A2F6E3C831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55575" y="6392545"/>
            <a:ext cx="818509" cy="310770"/>
          </a:xfrm>
          <a:prstGeom prst="rect">
            <a:avLst/>
          </a:prstGeom>
        </p:spPr>
      </p:pic>
    </p:spTree>
    <p:extLst>
      <p:ext uri="{BB962C8B-B14F-4D97-AF65-F5344CB8AC3E}">
        <p14:creationId xmlns:p14="http://schemas.microsoft.com/office/powerpoint/2010/main" val="3321893462"/>
      </p:ext>
    </p:extLst>
  </p:cSld>
  <p:clrMapOvr>
    <a:masterClrMapping/>
  </p:clrMapOvr>
  <p:extLst>
    <p:ext uri="{DCECCB84-F9BA-43D5-87BE-67443E8EF086}">
      <p15:sldGuideLst xmlns:p15="http://schemas.microsoft.com/office/powerpoint/2012/main">
        <p15:guide id="1"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dsholder til tekst 2">
            <a:extLst>
              <a:ext uri="{FF2B5EF4-FFF2-40B4-BE49-F238E27FC236}">
                <a16:creationId xmlns:a16="http://schemas.microsoft.com/office/drawing/2014/main" id="{3D8D2EA0-B3A3-95C8-662B-F82FB3C37E07}"/>
              </a:ext>
            </a:extLst>
          </p:cNvPr>
          <p:cNvSpPr>
            <a:spLocks noGrp="1" noChangeArrowheads="1"/>
          </p:cNvSpPr>
          <p:nvPr>
            <p:ph type="body" idx="1"/>
          </p:nvPr>
        </p:nvSpPr>
        <p:spPr bwMode="auto">
          <a:xfrm>
            <a:off x="360000" y="2242192"/>
            <a:ext cx="11497038" cy="35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a:p>
            <a:pPr lvl="1"/>
            <a:r>
              <a:rPr lang="da-DK" altLang="da-DK" dirty="0"/>
              <a:t>Second </a:t>
            </a:r>
            <a:r>
              <a:rPr lang="da-DK" altLang="da-DK" dirty="0" err="1"/>
              <a:t>level</a:t>
            </a:r>
            <a:endParaRPr lang="da-DK" altLang="da-DK" dirty="0"/>
          </a:p>
          <a:p>
            <a:pPr lvl="2"/>
            <a:r>
              <a:rPr lang="da-DK" altLang="da-DK" dirty="0"/>
              <a:t>Third </a:t>
            </a:r>
            <a:r>
              <a:rPr lang="da-DK" altLang="da-DK" dirty="0" err="1"/>
              <a:t>level</a:t>
            </a:r>
            <a:endParaRPr lang="da-DK" altLang="da-DK" dirty="0"/>
          </a:p>
          <a:p>
            <a:pPr lvl="3"/>
            <a:r>
              <a:rPr lang="da-DK" altLang="da-DK" dirty="0" err="1"/>
              <a:t>Fourth</a:t>
            </a:r>
            <a:r>
              <a:rPr lang="da-DK" altLang="da-DK" dirty="0"/>
              <a:t> </a:t>
            </a:r>
            <a:r>
              <a:rPr lang="da-DK" altLang="da-DK" dirty="0" err="1"/>
              <a:t>level</a:t>
            </a:r>
            <a:endParaRPr lang="da-DK" altLang="da-DK" dirty="0"/>
          </a:p>
          <a:p>
            <a:pPr lvl="4"/>
            <a:r>
              <a:rPr lang="da-DK" altLang="da-DK" dirty="0"/>
              <a:t>Fifth </a:t>
            </a:r>
            <a:r>
              <a:rPr lang="da-DK" altLang="da-DK" dirty="0" err="1"/>
              <a:t>level</a:t>
            </a:r>
            <a:endParaRPr lang="da-DK" altLang="da-DK" dirty="0"/>
          </a:p>
        </p:txBody>
      </p:sp>
      <p:sp>
        <p:nvSpPr>
          <p:cNvPr id="1027" name="Pladsholder til titel 11">
            <a:extLst>
              <a:ext uri="{FF2B5EF4-FFF2-40B4-BE49-F238E27FC236}">
                <a16:creationId xmlns:a16="http://schemas.microsoft.com/office/drawing/2014/main" id="{A4C73BC1-F159-B3CC-D5A6-7EF3319DECF4}"/>
              </a:ext>
            </a:extLst>
          </p:cNvPr>
          <p:cNvSpPr>
            <a:spLocks noGrp="1" noChangeArrowheads="1"/>
          </p:cNvSpPr>
          <p:nvPr>
            <p:ph type="title"/>
          </p:nvPr>
        </p:nvSpPr>
        <p:spPr bwMode="auto">
          <a:xfrm>
            <a:off x="360000" y="936000"/>
            <a:ext cx="114970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p:txBody>
      </p:sp>
    </p:spTree>
    <p:extLst>
      <p:ext uri="{BB962C8B-B14F-4D97-AF65-F5344CB8AC3E}">
        <p14:creationId xmlns:p14="http://schemas.microsoft.com/office/powerpoint/2010/main" val="3046822313"/>
      </p:ext>
    </p:extLst>
  </p:cSld>
  <p:clrMap bg1="lt1" tx1="dk1" bg2="lt2" tx2="dk2" accent1="accent1" accent2="accent2" accent3="accent3" accent4="accent4" accent5="accent5" accent6="accent6" hlink="hlink" folHlink="folHlink"/>
  <p:sldLayoutIdLst>
    <p:sldLayoutId id="2147483901" r:id="rId1"/>
    <p:sldLayoutId id="2147483918" r:id="rId2"/>
    <p:sldLayoutId id="2147483902" r:id="rId3"/>
    <p:sldLayoutId id="2147483903" r:id="rId4"/>
    <p:sldLayoutId id="2147483904" r:id="rId5"/>
    <p:sldLayoutId id="2147483905" r:id="rId6"/>
    <p:sldLayoutId id="2147483906" r:id="rId7"/>
  </p:sldLayoutIdLst>
  <p:hf hdr="0"/>
  <p:txStyles>
    <p:titleStyle>
      <a:lvl1pPr algn="l" rtl="0" eaLnBrk="1" fontAlgn="base" hangingPunct="1">
        <a:lnSpc>
          <a:spcPts val="4300"/>
        </a:lnSpc>
        <a:spcBef>
          <a:spcPct val="0"/>
        </a:spcBef>
        <a:spcAft>
          <a:spcPct val="0"/>
        </a:spcAft>
        <a:defRPr sz="4200" b="1" kern="1200">
          <a:solidFill>
            <a:schemeClr val="tx2"/>
          </a:solidFill>
          <a:latin typeface="+mj-lt"/>
          <a:ea typeface="Ellab Sans" panose="02000503000000020004" pitchFamily="2" charset="0"/>
          <a:cs typeface="Ellab Sans" panose="02000503000000020004" pitchFamily="2" charset="0"/>
        </a:defRPr>
      </a:lvl1pPr>
      <a:lvl2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2pPr>
      <a:lvl3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3pPr>
      <a:lvl4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4pPr>
      <a:lvl5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5pPr>
      <a:lvl6pPr marL="4572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6pPr>
      <a:lvl7pPr marL="9144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7pPr>
      <a:lvl8pPr marL="13716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8pPr>
      <a:lvl9pPr marL="18288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9pPr>
    </p:titleStyle>
    <p:bodyStyle>
      <a:lvl1pPr marL="0" indent="0" algn="l" rtl="0" eaLnBrk="1" fontAlgn="base" hangingPunct="1">
        <a:lnSpc>
          <a:spcPts val="2600"/>
        </a:lnSpc>
        <a:spcBef>
          <a:spcPct val="0"/>
        </a:spcBef>
        <a:spcAft>
          <a:spcPct val="0"/>
        </a:spcAft>
        <a:buFont typeface="Arial" panose="020B0604020202020204" pitchFamily="34" charset="0"/>
        <a:buNone/>
        <a:defRPr sz="2100" b="1" kern="1200">
          <a:solidFill>
            <a:schemeClr val="tx2"/>
          </a:solidFill>
          <a:latin typeface="+mn-lt"/>
          <a:ea typeface="Ellab Sans" panose="02000503000000020004" pitchFamily="2" charset="0"/>
          <a:cs typeface="Ellab Sans" panose="02000503000000020004" pitchFamily="2" charset="0"/>
        </a:defRPr>
      </a:lvl1pPr>
      <a:lvl2pPr marL="800100" indent="-342900" algn="l" rtl="0" eaLnBrk="1" fontAlgn="base" hangingPunct="1">
        <a:lnSpc>
          <a:spcPts val="1600"/>
        </a:lnSpc>
        <a:spcBef>
          <a:spcPts val="500"/>
        </a:spcBef>
        <a:spcAft>
          <a:spcPct val="0"/>
        </a:spcAft>
        <a:buFont typeface="Arial" panose="020B0604020202020204" pitchFamily="34" charset="0"/>
        <a:buChar char="•"/>
        <a:defRPr sz="1400" b="0" kern="1200">
          <a:solidFill>
            <a:schemeClr val="tx2"/>
          </a:solidFill>
          <a:latin typeface="+mn-lt"/>
          <a:ea typeface="Ellab Sans" panose="02000503000000020004" pitchFamily="2" charset="0"/>
          <a:cs typeface="Ellab Sans" panose="02000503000000020004" pitchFamily="2" charset="0"/>
        </a:defRPr>
      </a:lvl2pPr>
      <a:lvl3pPr marL="1257300" indent="-342900" algn="l" rtl="0" eaLnBrk="1" fontAlgn="base" hangingPunct="1">
        <a:lnSpc>
          <a:spcPct val="90000"/>
        </a:lnSpc>
        <a:spcBef>
          <a:spcPts val="500"/>
        </a:spcBef>
        <a:spcAft>
          <a:spcPct val="0"/>
        </a:spcAft>
        <a:buFont typeface="Arial" panose="020B0604020202020204" pitchFamily="34" charset="0"/>
        <a:buChar char="•"/>
        <a:defRPr sz="1200" b="1" kern="1200">
          <a:solidFill>
            <a:schemeClr val="tx2"/>
          </a:solidFill>
          <a:latin typeface="+mn-lt"/>
          <a:ea typeface="Ellab Sans" panose="02000503000000020004" pitchFamily="2" charset="0"/>
          <a:cs typeface="Ellab Sans" panose="02000503000000020004" pitchFamily="2" charset="0"/>
        </a:defRPr>
      </a:lvl3pPr>
      <a:lvl4pPr marL="1657350" indent="-285750" algn="l" rtl="0" eaLnBrk="1" fontAlgn="base" hangingPunct="1">
        <a:lnSpc>
          <a:spcPct val="90000"/>
        </a:lnSpc>
        <a:spcBef>
          <a:spcPts val="500"/>
        </a:spcBef>
        <a:spcAft>
          <a:spcPct val="0"/>
        </a:spcAft>
        <a:buFont typeface="Arial" panose="020B0604020202020204" pitchFamily="34" charset="0"/>
        <a:buChar char="•"/>
        <a:defRPr sz="1000" kern="1200">
          <a:solidFill>
            <a:schemeClr val="tx2"/>
          </a:solidFill>
          <a:latin typeface="+mn-lt"/>
          <a:ea typeface="Ellab Sans" panose="02000503000000020004" pitchFamily="2" charset="0"/>
          <a:cs typeface="Ellab Sans" panose="02000503000000020004" pitchFamily="2" charset="0"/>
        </a:defRPr>
      </a:lvl4pPr>
      <a:lvl5pPr marL="2114550" indent="-285750" algn="l" rtl="0" eaLnBrk="1" fontAlgn="base" hangingPunct="1">
        <a:lnSpc>
          <a:spcPct val="90000"/>
        </a:lnSpc>
        <a:spcBef>
          <a:spcPts val="500"/>
        </a:spcBef>
        <a:spcAft>
          <a:spcPct val="0"/>
        </a:spcAft>
        <a:buFont typeface="Arial" panose="020B0604020202020204" pitchFamily="34" charset="0"/>
        <a:buChar char="•"/>
        <a:defRPr sz="900" kern="1200">
          <a:solidFill>
            <a:schemeClr val="tx2"/>
          </a:solidFill>
          <a:latin typeface="+mn-lt"/>
          <a:ea typeface="Ellab Sans" panose="02000503000000020004" pitchFamily="2" charset="0"/>
          <a:cs typeface="Ellab Sans"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6" userDrawn="1">
          <p15:clr>
            <a:srgbClr val="F26B43"/>
          </p15:clr>
        </p15:guide>
        <p15:guide id="2" pos="3840">
          <p15:clr>
            <a:srgbClr val="F26B43"/>
          </p15:clr>
        </p15:guide>
        <p15:guide id="3" pos="98" userDrawn="1">
          <p15:clr>
            <a:srgbClr val="F26B43"/>
          </p15:clr>
        </p15:guide>
        <p15:guide id="4" pos="234" userDrawn="1">
          <p15:clr>
            <a:srgbClr val="F26B43"/>
          </p15:clr>
        </p15:guide>
        <p15:guide id="5" pos="7469" userDrawn="1">
          <p15:clr>
            <a:srgbClr val="F26B43"/>
          </p15:clr>
        </p15:guide>
        <p15:guide id="6" pos="7582" userDrawn="1">
          <p15:clr>
            <a:srgbClr val="F26B43"/>
          </p15:clr>
        </p15:guide>
        <p15:guide id="7" orient="horz" pos="595" userDrawn="1">
          <p15:clr>
            <a:srgbClr val="F26B43"/>
          </p15:clr>
        </p15:guide>
        <p15:guide id="8" orient="horz" pos="1412" userDrawn="1">
          <p15:clr>
            <a:srgbClr val="F26B43"/>
          </p15:clr>
        </p15:guide>
        <p15:guide id="9" orient="horz" pos="278" userDrawn="1">
          <p15:clr>
            <a:srgbClr val="F26B43"/>
          </p15:clr>
        </p15:guide>
        <p15:guide id="10" orient="horz" pos="3884" userDrawn="1">
          <p15:clr>
            <a:srgbClr val="F26B43"/>
          </p15:clr>
        </p15:guide>
        <p15:guide id="11" orient="horz" pos="10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ekst 2">
            <a:extLst>
              <a:ext uri="{FF2B5EF4-FFF2-40B4-BE49-F238E27FC236}">
                <a16:creationId xmlns:a16="http://schemas.microsoft.com/office/drawing/2014/main" id="{3D8D2EA0-B3A3-95C8-662B-F82FB3C37E07}"/>
              </a:ext>
            </a:extLst>
          </p:cNvPr>
          <p:cNvSpPr>
            <a:spLocks noGrp="1" noChangeArrowheads="1"/>
          </p:cNvSpPr>
          <p:nvPr>
            <p:ph type="body" idx="1"/>
          </p:nvPr>
        </p:nvSpPr>
        <p:spPr bwMode="auto">
          <a:xfrm>
            <a:off x="360000" y="2242192"/>
            <a:ext cx="11497038" cy="35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a:p>
            <a:pPr lvl="1"/>
            <a:r>
              <a:rPr lang="da-DK" altLang="da-DK" dirty="0"/>
              <a:t>Second </a:t>
            </a:r>
            <a:r>
              <a:rPr lang="da-DK" altLang="da-DK" dirty="0" err="1"/>
              <a:t>level</a:t>
            </a:r>
            <a:endParaRPr lang="da-DK" altLang="da-DK" dirty="0"/>
          </a:p>
          <a:p>
            <a:pPr lvl="2"/>
            <a:r>
              <a:rPr lang="da-DK" altLang="da-DK" dirty="0"/>
              <a:t>Third </a:t>
            </a:r>
            <a:r>
              <a:rPr lang="da-DK" altLang="da-DK" dirty="0" err="1"/>
              <a:t>level</a:t>
            </a:r>
            <a:endParaRPr lang="da-DK" altLang="da-DK" dirty="0"/>
          </a:p>
          <a:p>
            <a:pPr lvl="3"/>
            <a:r>
              <a:rPr lang="da-DK" altLang="da-DK" dirty="0" err="1"/>
              <a:t>Fourth</a:t>
            </a:r>
            <a:r>
              <a:rPr lang="da-DK" altLang="da-DK" dirty="0"/>
              <a:t> </a:t>
            </a:r>
            <a:r>
              <a:rPr lang="da-DK" altLang="da-DK" dirty="0" err="1"/>
              <a:t>level</a:t>
            </a:r>
            <a:endParaRPr lang="da-DK" altLang="da-DK" dirty="0"/>
          </a:p>
          <a:p>
            <a:pPr lvl="4"/>
            <a:r>
              <a:rPr lang="da-DK" altLang="da-DK" dirty="0"/>
              <a:t>Fifth </a:t>
            </a:r>
            <a:r>
              <a:rPr lang="da-DK" altLang="da-DK" dirty="0" err="1"/>
              <a:t>level</a:t>
            </a:r>
            <a:endParaRPr lang="da-DK" altLang="da-DK" dirty="0"/>
          </a:p>
        </p:txBody>
      </p:sp>
      <p:sp>
        <p:nvSpPr>
          <p:cNvPr id="1027" name="Pladsholder til titel 11">
            <a:extLst>
              <a:ext uri="{FF2B5EF4-FFF2-40B4-BE49-F238E27FC236}">
                <a16:creationId xmlns:a16="http://schemas.microsoft.com/office/drawing/2014/main" id="{A4C73BC1-F159-B3CC-D5A6-7EF3319DECF4}"/>
              </a:ext>
            </a:extLst>
          </p:cNvPr>
          <p:cNvSpPr>
            <a:spLocks noGrp="1" noChangeArrowheads="1"/>
          </p:cNvSpPr>
          <p:nvPr>
            <p:ph type="title"/>
          </p:nvPr>
        </p:nvSpPr>
        <p:spPr bwMode="auto">
          <a:xfrm>
            <a:off x="360000" y="936000"/>
            <a:ext cx="114970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p:txBody>
      </p:sp>
      <p:sp>
        <p:nvSpPr>
          <p:cNvPr id="2" name="Tekstfelt 1">
            <a:extLst>
              <a:ext uri="{FF2B5EF4-FFF2-40B4-BE49-F238E27FC236}">
                <a16:creationId xmlns:a16="http://schemas.microsoft.com/office/drawing/2014/main" id="{1E9F2AEA-39CB-64E8-EFC7-15F8793B04D6}"/>
              </a:ext>
            </a:extLst>
          </p:cNvPr>
          <p:cNvSpPr txBox="1"/>
          <p:nvPr userDrawn="1"/>
        </p:nvSpPr>
        <p:spPr>
          <a:xfrm>
            <a:off x="11222129" y="6441893"/>
            <a:ext cx="645834" cy="301429"/>
          </a:xfrm>
          <a:prstGeom prst="rect">
            <a:avLst/>
          </a:prstGeom>
          <a:noFill/>
        </p:spPr>
        <p:txBody>
          <a:bodyPr wrap="square" rIns="0" rtlCol="0">
            <a:spAutoFit/>
          </a:bodyPr>
          <a:lstStyle/>
          <a:p>
            <a:pPr algn="r">
              <a:lnSpc>
                <a:spcPts val="1600"/>
              </a:lnSpc>
            </a:pPr>
            <a:fld id="{21BE3427-6350-7449-907E-202CD6E1E8BD}" type="slidenum">
              <a:rPr lang="da-DK" sz="1400" smtClean="0">
                <a:solidFill>
                  <a:schemeClr val="accent1"/>
                </a:solidFill>
                <a:latin typeface="+mn-lt"/>
              </a:rPr>
              <a:pPr algn="r">
                <a:lnSpc>
                  <a:spcPts val="1600"/>
                </a:lnSpc>
              </a:pPr>
              <a:t>‹#›</a:t>
            </a:fld>
            <a:endParaRPr lang="da-DK" sz="1400" dirty="0">
              <a:solidFill>
                <a:schemeClr val="accent1"/>
              </a:solidFill>
              <a:latin typeface="+mn-lt"/>
            </a:endParaRPr>
          </a:p>
        </p:txBody>
      </p:sp>
    </p:spTree>
    <p:extLst>
      <p:ext uri="{BB962C8B-B14F-4D97-AF65-F5344CB8AC3E}">
        <p14:creationId xmlns:p14="http://schemas.microsoft.com/office/powerpoint/2010/main" val="166638926"/>
      </p:ext>
    </p:extLst>
  </p:cSld>
  <p:clrMap bg1="lt1" tx1="dk1" bg2="lt2" tx2="dk2" accent1="accent1" accent2="accent2" accent3="accent3" accent4="accent4" accent5="accent5" accent6="accent6" hlink="hlink" folHlink="folHlink"/>
  <p:sldLayoutIdLst>
    <p:sldLayoutId id="2147483856" r:id="rId1"/>
    <p:sldLayoutId id="2147483887" r:id="rId2"/>
    <p:sldLayoutId id="2147483889" r:id="rId3"/>
    <p:sldLayoutId id="2147483888" r:id="rId4"/>
  </p:sldLayoutIdLst>
  <p:hf hdr="0"/>
  <p:txStyles>
    <p:titleStyle>
      <a:lvl1pPr algn="l" rtl="0" eaLnBrk="1" fontAlgn="base" hangingPunct="1">
        <a:lnSpc>
          <a:spcPts val="4300"/>
        </a:lnSpc>
        <a:spcBef>
          <a:spcPct val="0"/>
        </a:spcBef>
        <a:spcAft>
          <a:spcPct val="0"/>
        </a:spcAft>
        <a:defRPr sz="4200" b="1" kern="1200">
          <a:solidFill>
            <a:schemeClr val="tx2"/>
          </a:solidFill>
          <a:latin typeface="+mj-lt"/>
          <a:ea typeface="Ellab Sans" panose="02000503000000020004" pitchFamily="2" charset="0"/>
          <a:cs typeface="Ellab Sans" panose="02000503000000020004" pitchFamily="2" charset="0"/>
        </a:defRPr>
      </a:lvl1pPr>
      <a:lvl2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2pPr>
      <a:lvl3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3pPr>
      <a:lvl4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4pPr>
      <a:lvl5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5pPr>
      <a:lvl6pPr marL="4572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6pPr>
      <a:lvl7pPr marL="9144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7pPr>
      <a:lvl8pPr marL="13716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8pPr>
      <a:lvl9pPr marL="18288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9pPr>
    </p:titleStyle>
    <p:bodyStyle>
      <a:lvl1pPr marL="0" indent="0" algn="l" rtl="0" eaLnBrk="1" fontAlgn="base" hangingPunct="1">
        <a:lnSpc>
          <a:spcPts val="2600"/>
        </a:lnSpc>
        <a:spcBef>
          <a:spcPct val="0"/>
        </a:spcBef>
        <a:spcAft>
          <a:spcPct val="0"/>
        </a:spcAft>
        <a:buFont typeface="Arial" panose="020B0604020202020204" pitchFamily="34" charset="0"/>
        <a:buNone/>
        <a:defRPr sz="2100" b="1" kern="1200">
          <a:solidFill>
            <a:schemeClr val="tx2"/>
          </a:solidFill>
          <a:latin typeface="+mn-lt"/>
          <a:ea typeface="Ellab Sans" panose="02000503000000020004" pitchFamily="2" charset="0"/>
          <a:cs typeface="Ellab Sans" panose="02000503000000020004" pitchFamily="2" charset="0"/>
        </a:defRPr>
      </a:lvl1pPr>
      <a:lvl2pPr marL="800100" indent="-342900" algn="l" rtl="0" eaLnBrk="1" fontAlgn="base" hangingPunct="1">
        <a:lnSpc>
          <a:spcPts val="1600"/>
        </a:lnSpc>
        <a:spcBef>
          <a:spcPts val="500"/>
        </a:spcBef>
        <a:spcAft>
          <a:spcPct val="0"/>
        </a:spcAft>
        <a:buFont typeface="Arial" panose="020B0604020202020204" pitchFamily="34" charset="0"/>
        <a:buChar char="•"/>
        <a:defRPr sz="1400" b="0" kern="1200">
          <a:solidFill>
            <a:schemeClr val="tx2"/>
          </a:solidFill>
          <a:latin typeface="+mn-lt"/>
          <a:ea typeface="Ellab Sans" panose="02000503000000020004" pitchFamily="2" charset="0"/>
          <a:cs typeface="Ellab Sans" panose="02000503000000020004" pitchFamily="2" charset="0"/>
        </a:defRPr>
      </a:lvl2pPr>
      <a:lvl3pPr marL="1257300" indent="-342900" algn="l" rtl="0" eaLnBrk="1" fontAlgn="base" hangingPunct="1">
        <a:lnSpc>
          <a:spcPct val="90000"/>
        </a:lnSpc>
        <a:spcBef>
          <a:spcPts val="500"/>
        </a:spcBef>
        <a:spcAft>
          <a:spcPct val="0"/>
        </a:spcAft>
        <a:buFont typeface="Arial" panose="020B0604020202020204" pitchFamily="34" charset="0"/>
        <a:buChar char="•"/>
        <a:defRPr sz="1200" b="1" kern="1200">
          <a:solidFill>
            <a:schemeClr val="tx2"/>
          </a:solidFill>
          <a:latin typeface="+mn-lt"/>
          <a:ea typeface="Ellab Sans" panose="02000503000000020004" pitchFamily="2" charset="0"/>
          <a:cs typeface="Ellab Sans" panose="02000503000000020004" pitchFamily="2" charset="0"/>
        </a:defRPr>
      </a:lvl3pPr>
      <a:lvl4pPr marL="1657350" indent="-285750" algn="l" rtl="0" eaLnBrk="1" fontAlgn="base" hangingPunct="1">
        <a:lnSpc>
          <a:spcPct val="90000"/>
        </a:lnSpc>
        <a:spcBef>
          <a:spcPts val="500"/>
        </a:spcBef>
        <a:spcAft>
          <a:spcPct val="0"/>
        </a:spcAft>
        <a:buFont typeface="Arial" panose="020B0604020202020204" pitchFamily="34" charset="0"/>
        <a:buChar char="•"/>
        <a:defRPr sz="1000" kern="1200">
          <a:solidFill>
            <a:schemeClr val="tx2"/>
          </a:solidFill>
          <a:latin typeface="+mn-lt"/>
          <a:ea typeface="Ellab Sans" panose="02000503000000020004" pitchFamily="2" charset="0"/>
          <a:cs typeface="Ellab Sans" panose="02000503000000020004" pitchFamily="2" charset="0"/>
        </a:defRPr>
      </a:lvl4pPr>
      <a:lvl5pPr marL="2114550" indent="-285750" algn="l" rtl="0" eaLnBrk="1" fontAlgn="base" hangingPunct="1">
        <a:lnSpc>
          <a:spcPct val="90000"/>
        </a:lnSpc>
        <a:spcBef>
          <a:spcPts val="500"/>
        </a:spcBef>
        <a:spcAft>
          <a:spcPct val="0"/>
        </a:spcAft>
        <a:buFont typeface="Arial" panose="020B0604020202020204" pitchFamily="34" charset="0"/>
        <a:buChar char="•"/>
        <a:defRPr sz="900" kern="1200">
          <a:solidFill>
            <a:schemeClr val="tx2"/>
          </a:solidFill>
          <a:latin typeface="+mn-lt"/>
          <a:ea typeface="Ellab Sans" panose="02000503000000020004" pitchFamily="2" charset="0"/>
          <a:cs typeface="Ellab Sans"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93" userDrawn="1">
          <p15:clr>
            <a:srgbClr val="F26B43"/>
          </p15:clr>
        </p15:guide>
        <p15:guide id="2" pos="3840">
          <p15:clr>
            <a:srgbClr val="F26B43"/>
          </p15:clr>
        </p15:guide>
        <p15:guide id="3" pos="98" userDrawn="1">
          <p15:clr>
            <a:srgbClr val="F26B43"/>
          </p15:clr>
        </p15:guide>
        <p15:guide id="4" pos="234" userDrawn="1">
          <p15:clr>
            <a:srgbClr val="F26B43"/>
          </p15:clr>
        </p15:guide>
        <p15:guide id="5" pos="7469" userDrawn="1">
          <p15:clr>
            <a:srgbClr val="F26B43"/>
          </p15:clr>
        </p15:guide>
        <p15:guide id="6" pos="7582" userDrawn="1">
          <p15:clr>
            <a:srgbClr val="F26B43"/>
          </p15:clr>
        </p15:guide>
        <p15:guide id="7" orient="horz" pos="595" userDrawn="1">
          <p15:clr>
            <a:srgbClr val="F26B43"/>
          </p15:clr>
        </p15:guide>
        <p15:guide id="9" orient="horz" pos="278" userDrawn="1">
          <p15:clr>
            <a:srgbClr val="F26B43"/>
          </p15:clr>
        </p15:guide>
        <p15:guide id="10" orient="horz" pos="3884" userDrawn="1">
          <p15:clr>
            <a:srgbClr val="F26B43"/>
          </p15:clr>
        </p15:guide>
        <p15:guide id="11" orient="horz" pos="98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ladsholder til tekst 2">
            <a:extLst>
              <a:ext uri="{FF2B5EF4-FFF2-40B4-BE49-F238E27FC236}">
                <a16:creationId xmlns:a16="http://schemas.microsoft.com/office/drawing/2014/main" id="{3D8D2EA0-B3A3-95C8-662B-F82FB3C37E07}"/>
              </a:ext>
            </a:extLst>
          </p:cNvPr>
          <p:cNvSpPr>
            <a:spLocks noGrp="1" noChangeArrowheads="1"/>
          </p:cNvSpPr>
          <p:nvPr>
            <p:ph type="body" idx="1"/>
          </p:nvPr>
        </p:nvSpPr>
        <p:spPr bwMode="auto">
          <a:xfrm>
            <a:off x="360000" y="2242192"/>
            <a:ext cx="11497038" cy="354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a:p>
            <a:pPr lvl="1"/>
            <a:r>
              <a:rPr lang="da-DK" altLang="da-DK" dirty="0"/>
              <a:t>Second </a:t>
            </a:r>
            <a:r>
              <a:rPr lang="da-DK" altLang="da-DK" dirty="0" err="1"/>
              <a:t>level</a:t>
            </a:r>
            <a:endParaRPr lang="da-DK" altLang="da-DK" dirty="0"/>
          </a:p>
          <a:p>
            <a:pPr lvl="2"/>
            <a:r>
              <a:rPr lang="da-DK" altLang="da-DK" dirty="0"/>
              <a:t>Third </a:t>
            </a:r>
            <a:r>
              <a:rPr lang="da-DK" altLang="da-DK" dirty="0" err="1"/>
              <a:t>level</a:t>
            </a:r>
            <a:endParaRPr lang="da-DK" altLang="da-DK" dirty="0"/>
          </a:p>
          <a:p>
            <a:pPr lvl="3"/>
            <a:r>
              <a:rPr lang="da-DK" altLang="da-DK" dirty="0" err="1"/>
              <a:t>Fourth</a:t>
            </a:r>
            <a:r>
              <a:rPr lang="da-DK" altLang="da-DK" dirty="0"/>
              <a:t> </a:t>
            </a:r>
            <a:r>
              <a:rPr lang="da-DK" altLang="da-DK" dirty="0" err="1"/>
              <a:t>level</a:t>
            </a:r>
            <a:endParaRPr lang="da-DK" altLang="da-DK" dirty="0"/>
          </a:p>
          <a:p>
            <a:pPr lvl="4"/>
            <a:r>
              <a:rPr lang="da-DK" altLang="da-DK" dirty="0"/>
              <a:t>Fifth </a:t>
            </a:r>
            <a:r>
              <a:rPr lang="da-DK" altLang="da-DK" dirty="0" err="1"/>
              <a:t>level</a:t>
            </a:r>
            <a:endParaRPr lang="da-DK" altLang="da-DK" dirty="0"/>
          </a:p>
        </p:txBody>
      </p:sp>
      <p:sp>
        <p:nvSpPr>
          <p:cNvPr id="1027" name="Pladsholder til titel 11">
            <a:extLst>
              <a:ext uri="{FF2B5EF4-FFF2-40B4-BE49-F238E27FC236}">
                <a16:creationId xmlns:a16="http://schemas.microsoft.com/office/drawing/2014/main" id="{A4C73BC1-F159-B3CC-D5A6-7EF3319DECF4}"/>
              </a:ext>
            </a:extLst>
          </p:cNvPr>
          <p:cNvSpPr>
            <a:spLocks noGrp="1" noChangeArrowheads="1"/>
          </p:cNvSpPr>
          <p:nvPr>
            <p:ph type="title"/>
          </p:nvPr>
        </p:nvSpPr>
        <p:spPr bwMode="auto">
          <a:xfrm>
            <a:off x="360000" y="936000"/>
            <a:ext cx="114970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err="1"/>
              <a:t>Click</a:t>
            </a:r>
            <a:r>
              <a:rPr lang="da-DK" altLang="da-DK" dirty="0"/>
              <a:t> to </a:t>
            </a:r>
            <a:r>
              <a:rPr lang="da-DK" altLang="da-DK" dirty="0" err="1"/>
              <a:t>add</a:t>
            </a:r>
            <a:r>
              <a:rPr lang="da-DK" altLang="da-DK" dirty="0"/>
              <a:t> </a:t>
            </a:r>
            <a:r>
              <a:rPr lang="da-DK" altLang="da-DK" dirty="0" err="1"/>
              <a:t>text</a:t>
            </a:r>
            <a:endParaRPr lang="da-DK" altLang="da-DK" dirty="0"/>
          </a:p>
        </p:txBody>
      </p:sp>
      <p:sp>
        <p:nvSpPr>
          <p:cNvPr id="2" name="Tekstfelt 1">
            <a:extLst>
              <a:ext uri="{FF2B5EF4-FFF2-40B4-BE49-F238E27FC236}">
                <a16:creationId xmlns:a16="http://schemas.microsoft.com/office/drawing/2014/main" id="{1E9F2AEA-39CB-64E8-EFC7-15F8793B04D6}"/>
              </a:ext>
            </a:extLst>
          </p:cNvPr>
          <p:cNvSpPr txBox="1"/>
          <p:nvPr userDrawn="1"/>
        </p:nvSpPr>
        <p:spPr>
          <a:xfrm>
            <a:off x="11222129" y="6441893"/>
            <a:ext cx="645834" cy="301429"/>
          </a:xfrm>
          <a:prstGeom prst="rect">
            <a:avLst/>
          </a:prstGeom>
          <a:noFill/>
        </p:spPr>
        <p:txBody>
          <a:bodyPr wrap="square" rIns="0" rtlCol="0">
            <a:spAutoFit/>
          </a:bodyPr>
          <a:lstStyle/>
          <a:p>
            <a:pPr algn="r">
              <a:lnSpc>
                <a:spcPts val="1600"/>
              </a:lnSpc>
            </a:pPr>
            <a:fld id="{21BE3427-6350-7449-907E-202CD6E1E8BD}" type="slidenum">
              <a:rPr lang="da-DK" sz="1400" smtClean="0">
                <a:solidFill>
                  <a:schemeClr val="bg2"/>
                </a:solidFill>
                <a:latin typeface="+mn-lt"/>
              </a:rPr>
              <a:pPr algn="r">
                <a:lnSpc>
                  <a:spcPts val="1600"/>
                </a:lnSpc>
              </a:pPr>
              <a:t>‹#›</a:t>
            </a:fld>
            <a:endParaRPr lang="da-DK" sz="1400" dirty="0">
              <a:solidFill>
                <a:schemeClr val="bg2"/>
              </a:solidFill>
              <a:latin typeface="+mn-lt"/>
            </a:endParaRPr>
          </a:p>
        </p:txBody>
      </p:sp>
    </p:spTree>
    <p:extLst>
      <p:ext uri="{BB962C8B-B14F-4D97-AF65-F5344CB8AC3E}">
        <p14:creationId xmlns:p14="http://schemas.microsoft.com/office/powerpoint/2010/main" val="2861826084"/>
      </p:ext>
    </p:extLst>
  </p:cSld>
  <p:clrMap bg1="lt1" tx1="dk1" bg2="lt2" tx2="dk2" accent1="accent1" accent2="accent2" accent3="accent3" accent4="accent4" accent5="accent5" accent6="accent6" hlink="hlink" folHlink="folHlink"/>
  <p:sldLayoutIdLst>
    <p:sldLayoutId id="2147483912" r:id="rId1"/>
    <p:sldLayoutId id="2147483919" r:id="rId2"/>
    <p:sldLayoutId id="2147483913" r:id="rId3"/>
    <p:sldLayoutId id="2147483914" r:id="rId4"/>
    <p:sldLayoutId id="2147483915" r:id="rId5"/>
    <p:sldLayoutId id="2147483916" r:id="rId6"/>
    <p:sldLayoutId id="2147483917" r:id="rId7"/>
  </p:sldLayoutIdLst>
  <p:hf hdr="0"/>
  <p:txStyles>
    <p:titleStyle>
      <a:lvl1pPr algn="l" rtl="0" eaLnBrk="1" fontAlgn="base" hangingPunct="1">
        <a:lnSpc>
          <a:spcPts val="4300"/>
        </a:lnSpc>
        <a:spcBef>
          <a:spcPct val="0"/>
        </a:spcBef>
        <a:spcAft>
          <a:spcPct val="0"/>
        </a:spcAft>
        <a:defRPr sz="4200" b="1" kern="1200">
          <a:solidFill>
            <a:schemeClr val="tx2"/>
          </a:solidFill>
          <a:latin typeface="+mj-lt"/>
          <a:ea typeface="Ellab Sans" panose="02000503000000020004" pitchFamily="2" charset="0"/>
          <a:cs typeface="Ellab Sans" panose="02000503000000020004" pitchFamily="2" charset="0"/>
        </a:defRPr>
      </a:lvl1pPr>
      <a:lvl2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2pPr>
      <a:lvl3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3pPr>
      <a:lvl4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4pPr>
      <a:lvl5pPr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5pPr>
      <a:lvl6pPr marL="4572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6pPr>
      <a:lvl7pPr marL="9144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7pPr>
      <a:lvl8pPr marL="13716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8pPr>
      <a:lvl9pPr marL="1828800" algn="l" rtl="0" eaLnBrk="1" fontAlgn="base" hangingPunct="1">
        <a:lnSpc>
          <a:spcPts val="5000"/>
        </a:lnSpc>
        <a:spcBef>
          <a:spcPct val="0"/>
        </a:spcBef>
        <a:spcAft>
          <a:spcPct val="0"/>
        </a:spcAft>
        <a:defRPr sz="5000" b="1">
          <a:solidFill>
            <a:schemeClr val="tx2"/>
          </a:solidFill>
          <a:latin typeface="Ellab Sans" panose="02000503000000020004" pitchFamily="2" charset="0"/>
          <a:ea typeface="Ellab Sans" panose="02000503000000020004" pitchFamily="2" charset="0"/>
          <a:cs typeface="Ellab Sans" panose="02000503000000020004" pitchFamily="2" charset="0"/>
        </a:defRPr>
      </a:lvl9pPr>
    </p:titleStyle>
    <p:bodyStyle>
      <a:lvl1pPr marL="0" indent="0" algn="l" rtl="0" eaLnBrk="1" fontAlgn="base" hangingPunct="1">
        <a:lnSpc>
          <a:spcPts val="2600"/>
        </a:lnSpc>
        <a:spcBef>
          <a:spcPct val="0"/>
        </a:spcBef>
        <a:spcAft>
          <a:spcPct val="0"/>
        </a:spcAft>
        <a:buFont typeface="Arial" panose="020B0604020202020204" pitchFamily="34" charset="0"/>
        <a:buNone/>
        <a:defRPr sz="2100" b="1" kern="1200">
          <a:solidFill>
            <a:schemeClr val="tx2"/>
          </a:solidFill>
          <a:latin typeface="+mn-lt"/>
          <a:ea typeface="Ellab Sans" panose="02000503000000020004" pitchFamily="2" charset="0"/>
          <a:cs typeface="Ellab Sans" panose="02000503000000020004" pitchFamily="2" charset="0"/>
        </a:defRPr>
      </a:lvl1pPr>
      <a:lvl2pPr marL="800100" indent="-342900" algn="l" rtl="0" eaLnBrk="1" fontAlgn="base" hangingPunct="1">
        <a:lnSpc>
          <a:spcPts val="1600"/>
        </a:lnSpc>
        <a:spcBef>
          <a:spcPts val="500"/>
        </a:spcBef>
        <a:spcAft>
          <a:spcPct val="0"/>
        </a:spcAft>
        <a:buFont typeface="Arial" panose="020B0604020202020204" pitchFamily="34" charset="0"/>
        <a:buChar char="•"/>
        <a:defRPr sz="1400" b="0" kern="1200">
          <a:solidFill>
            <a:schemeClr val="tx2"/>
          </a:solidFill>
          <a:latin typeface="+mn-lt"/>
          <a:ea typeface="Ellab Sans" panose="02000503000000020004" pitchFamily="2" charset="0"/>
          <a:cs typeface="Ellab Sans" panose="02000503000000020004" pitchFamily="2" charset="0"/>
        </a:defRPr>
      </a:lvl2pPr>
      <a:lvl3pPr marL="1257300" indent="-342900" algn="l" rtl="0" eaLnBrk="1" fontAlgn="base" hangingPunct="1">
        <a:lnSpc>
          <a:spcPct val="90000"/>
        </a:lnSpc>
        <a:spcBef>
          <a:spcPts val="500"/>
        </a:spcBef>
        <a:spcAft>
          <a:spcPct val="0"/>
        </a:spcAft>
        <a:buFont typeface="Arial" panose="020B0604020202020204" pitchFamily="34" charset="0"/>
        <a:buChar char="•"/>
        <a:defRPr sz="1200" b="1" kern="1200">
          <a:solidFill>
            <a:schemeClr val="tx2"/>
          </a:solidFill>
          <a:latin typeface="+mn-lt"/>
          <a:ea typeface="Ellab Sans" panose="02000503000000020004" pitchFamily="2" charset="0"/>
          <a:cs typeface="Ellab Sans" panose="02000503000000020004" pitchFamily="2" charset="0"/>
        </a:defRPr>
      </a:lvl3pPr>
      <a:lvl4pPr marL="1657350" indent="-285750" algn="l" rtl="0" eaLnBrk="1" fontAlgn="base" hangingPunct="1">
        <a:lnSpc>
          <a:spcPct val="90000"/>
        </a:lnSpc>
        <a:spcBef>
          <a:spcPts val="500"/>
        </a:spcBef>
        <a:spcAft>
          <a:spcPct val="0"/>
        </a:spcAft>
        <a:buFont typeface="Arial" panose="020B0604020202020204" pitchFamily="34" charset="0"/>
        <a:buChar char="•"/>
        <a:defRPr sz="1000" kern="1200">
          <a:solidFill>
            <a:schemeClr val="tx2"/>
          </a:solidFill>
          <a:latin typeface="+mn-lt"/>
          <a:ea typeface="Ellab Sans" panose="02000503000000020004" pitchFamily="2" charset="0"/>
          <a:cs typeface="Ellab Sans" panose="02000503000000020004" pitchFamily="2" charset="0"/>
        </a:defRPr>
      </a:lvl4pPr>
      <a:lvl5pPr marL="2114550" indent="-285750" algn="l" rtl="0" eaLnBrk="1" fontAlgn="base" hangingPunct="1">
        <a:lnSpc>
          <a:spcPct val="90000"/>
        </a:lnSpc>
        <a:spcBef>
          <a:spcPts val="500"/>
        </a:spcBef>
        <a:spcAft>
          <a:spcPct val="0"/>
        </a:spcAft>
        <a:buFont typeface="Arial" panose="020B0604020202020204" pitchFamily="34" charset="0"/>
        <a:buChar char="•"/>
        <a:defRPr sz="900" kern="1200">
          <a:solidFill>
            <a:schemeClr val="tx2"/>
          </a:solidFill>
          <a:latin typeface="+mn-lt"/>
          <a:ea typeface="Ellab Sans" panose="02000503000000020004" pitchFamily="2" charset="0"/>
          <a:cs typeface="Ellab Sans"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6" userDrawn="1">
          <p15:clr>
            <a:srgbClr val="F26B43"/>
          </p15:clr>
        </p15:guide>
        <p15:guide id="2" pos="3840">
          <p15:clr>
            <a:srgbClr val="F26B43"/>
          </p15:clr>
        </p15:guide>
        <p15:guide id="3" pos="98" userDrawn="1">
          <p15:clr>
            <a:srgbClr val="F26B43"/>
          </p15:clr>
        </p15:guide>
        <p15:guide id="4" pos="234" userDrawn="1">
          <p15:clr>
            <a:srgbClr val="F26B43"/>
          </p15:clr>
        </p15:guide>
        <p15:guide id="5" pos="7469" userDrawn="1">
          <p15:clr>
            <a:srgbClr val="F26B43"/>
          </p15:clr>
        </p15:guide>
        <p15:guide id="6" pos="7582" userDrawn="1">
          <p15:clr>
            <a:srgbClr val="F26B43"/>
          </p15:clr>
        </p15:guide>
        <p15:guide id="7" orient="horz" pos="595" userDrawn="1">
          <p15:clr>
            <a:srgbClr val="F26B43"/>
          </p15:clr>
        </p15:guide>
        <p15:guide id="8" orient="horz" pos="1412" userDrawn="1">
          <p15:clr>
            <a:srgbClr val="F26B43"/>
          </p15:clr>
        </p15:guide>
        <p15:guide id="9" orient="horz" pos="278" userDrawn="1">
          <p15:clr>
            <a:srgbClr val="F26B43"/>
          </p15:clr>
        </p15:guide>
        <p15:guide id="10" orient="horz" pos="3884" userDrawn="1">
          <p15:clr>
            <a:srgbClr val="F26B43"/>
          </p15:clr>
        </p15:guide>
        <p15:guide id="11"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84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76A1F3D-6321-7644-254C-E4F89B5A0415}"/>
              </a:ext>
            </a:extLst>
          </p:cNvPr>
          <p:cNvSpPr>
            <a:spLocks noGrp="1"/>
          </p:cNvSpPr>
          <p:nvPr>
            <p:ph type="body" sz="half" idx="10"/>
          </p:nvPr>
        </p:nvSpPr>
        <p:spPr/>
        <p:txBody>
          <a:bodyPr/>
          <a:lstStyle/>
          <a:p>
            <a:r>
              <a:rPr lang="da-DK" dirty="0"/>
              <a:t>April 2024</a:t>
            </a:r>
          </a:p>
        </p:txBody>
      </p:sp>
      <p:sp>
        <p:nvSpPr>
          <p:cNvPr id="3" name="Pladsholder til tekst 2">
            <a:extLst>
              <a:ext uri="{FF2B5EF4-FFF2-40B4-BE49-F238E27FC236}">
                <a16:creationId xmlns:a16="http://schemas.microsoft.com/office/drawing/2014/main" id="{26949840-6907-D61A-83D4-205C0A65F8E0}"/>
              </a:ext>
            </a:extLst>
          </p:cNvPr>
          <p:cNvSpPr>
            <a:spLocks noGrp="1"/>
          </p:cNvSpPr>
          <p:nvPr>
            <p:ph type="body" sz="half" idx="2"/>
          </p:nvPr>
        </p:nvSpPr>
        <p:spPr/>
        <p:txBody>
          <a:bodyPr/>
          <a:lstStyle/>
          <a:p>
            <a:r>
              <a:rPr lang="da-DK" dirty="0"/>
              <a:t>Kaye AVS </a:t>
            </a:r>
            <a:r>
              <a:rPr lang="da-DK" dirty="0" err="1"/>
              <a:t>Validator</a:t>
            </a:r>
            <a:r>
              <a:rPr lang="da-DK" dirty="0"/>
              <a:t> </a:t>
            </a:r>
            <a:r>
              <a:rPr lang="da-DK" dirty="0" err="1"/>
              <a:t>vs</a:t>
            </a:r>
            <a:r>
              <a:rPr lang="da-DK" dirty="0"/>
              <a:t> E-Val-Pro Plus</a:t>
            </a:r>
          </a:p>
        </p:txBody>
      </p:sp>
      <p:sp>
        <p:nvSpPr>
          <p:cNvPr id="4" name="Titel 3">
            <a:extLst>
              <a:ext uri="{FF2B5EF4-FFF2-40B4-BE49-F238E27FC236}">
                <a16:creationId xmlns:a16="http://schemas.microsoft.com/office/drawing/2014/main" id="{FFB12D5D-EE1C-498F-1AE4-52A17648922D}"/>
              </a:ext>
            </a:extLst>
          </p:cNvPr>
          <p:cNvSpPr>
            <a:spLocks noGrp="1"/>
          </p:cNvSpPr>
          <p:nvPr>
            <p:ph type="title"/>
          </p:nvPr>
        </p:nvSpPr>
        <p:spPr/>
        <p:txBody>
          <a:bodyPr/>
          <a:lstStyle/>
          <a:p>
            <a:r>
              <a:rPr lang="da-DK" dirty="0" err="1"/>
              <a:t>Competitive</a:t>
            </a:r>
            <a:r>
              <a:rPr lang="da-DK" dirty="0"/>
              <a:t> </a:t>
            </a:r>
            <a:r>
              <a:rPr lang="da-DK" dirty="0" err="1"/>
              <a:t>Battlecards</a:t>
            </a:r>
            <a:endParaRPr lang="da-DK" dirty="0"/>
          </a:p>
        </p:txBody>
      </p:sp>
      <p:sp>
        <p:nvSpPr>
          <p:cNvPr id="5" name="Pladsholder til billede 4">
            <a:extLst>
              <a:ext uri="{FF2B5EF4-FFF2-40B4-BE49-F238E27FC236}">
                <a16:creationId xmlns:a16="http://schemas.microsoft.com/office/drawing/2014/main" id="{61BBFBCC-9539-3C04-0E0A-F1652EEBDDA7}"/>
              </a:ext>
            </a:extLst>
          </p:cNvPr>
          <p:cNvSpPr>
            <a:spLocks noGrp="1"/>
          </p:cNvSpPr>
          <p:nvPr>
            <p:ph type="pic" sz="quarter" idx="14"/>
          </p:nvPr>
        </p:nvSpPr>
        <p:spPr/>
        <p:txBody>
          <a:bodyPr/>
          <a:lstStyle/>
          <a:p>
            <a:endParaRPr lang="da-DK"/>
          </a:p>
        </p:txBody>
      </p:sp>
      <p:pic>
        <p:nvPicPr>
          <p:cNvPr id="6" name="Picture 5">
            <a:extLst>
              <a:ext uri="{FF2B5EF4-FFF2-40B4-BE49-F238E27FC236}">
                <a16:creationId xmlns:a16="http://schemas.microsoft.com/office/drawing/2014/main" id="{866647CA-689A-0786-8373-B903CCBC598F}"/>
              </a:ext>
            </a:extLst>
          </p:cNvPr>
          <p:cNvPicPr>
            <a:picLocks noChangeAspect="1"/>
          </p:cNvPicPr>
          <p:nvPr/>
        </p:nvPicPr>
        <p:blipFill>
          <a:blip r:embed="rId2"/>
          <a:stretch>
            <a:fillRect/>
          </a:stretch>
        </p:blipFill>
        <p:spPr>
          <a:xfrm>
            <a:off x="6042814" y="2218882"/>
            <a:ext cx="5777710" cy="3946082"/>
          </a:xfrm>
          <a:prstGeom prst="rect">
            <a:avLst/>
          </a:prstGeom>
        </p:spPr>
      </p:pic>
    </p:spTree>
    <p:extLst>
      <p:ext uri="{BB962C8B-B14F-4D97-AF65-F5344CB8AC3E}">
        <p14:creationId xmlns:p14="http://schemas.microsoft.com/office/powerpoint/2010/main" val="20626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31DB-16C5-4255-36A5-54FC78A6B45B}"/>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551327D-5B3D-4BCD-28F6-C6DA31E8A2B7}"/>
              </a:ext>
            </a:extLst>
          </p:cNvPr>
          <p:cNvGraphicFramePr>
            <a:graphicFrameLocks noGrp="1"/>
          </p:cNvGraphicFramePr>
          <p:nvPr/>
        </p:nvGraphicFramePr>
        <p:xfrm>
          <a:off x="371474" y="2520000"/>
          <a:ext cx="11497038" cy="3848400"/>
        </p:xfrm>
        <a:graphic>
          <a:graphicData uri="http://schemas.openxmlformats.org/drawingml/2006/table">
            <a:tbl>
              <a:tblPr firstRow="1">
                <a:tableStyleId>{69012ECD-51FC-41F1-AA8D-1B2483CD663E}</a:tableStyleId>
              </a:tblPr>
              <a:tblGrid>
                <a:gridCol w="3832346">
                  <a:extLst>
                    <a:ext uri="{9D8B030D-6E8A-4147-A177-3AD203B41FA5}">
                      <a16:colId xmlns:a16="http://schemas.microsoft.com/office/drawing/2014/main" val="3350869635"/>
                    </a:ext>
                  </a:extLst>
                </a:gridCol>
                <a:gridCol w="3832346">
                  <a:extLst>
                    <a:ext uri="{9D8B030D-6E8A-4147-A177-3AD203B41FA5}">
                      <a16:colId xmlns:a16="http://schemas.microsoft.com/office/drawing/2014/main" val="3093500310"/>
                    </a:ext>
                  </a:extLst>
                </a:gridCol>
                <a:gridCol w="3832346">
                  <a:extLst>
                    <a:ext uri="{9D8B030D-6E8A-4147-A177-3AD203B41FA5}">
                      <a16:colId xmlns:a16="http://schemas.microsoft.com/office/drawing/2014/main" val="600431061"/>
                    </a:ext>
                  </a:extLst>
                </a:gridCol>
              </a:tblGrid>
              <a:tr h="215340">
                <a:tc>
                  <a:txBody>
                    <a:bodyPr/>
                    <a:lstStyle/>
                    <a:p>
                      <a:r>
                        <a:rPr lang="en-US" sz="1100" dirty="0"/>
                        <a:t>Observations</a:t>
                      </a:r>
                      <a:endParaRPr lang="en-DK" sz="1100" dirty="0"/>
                    </a:p>
                  </a:txBody>
                  <a:tcPr marT="46800" anchor="ctr"/>
                </a:tc>
                <a:tc>
                  <a:txBody>
                    <a:bodyPr/>
                    <a:lstStyle/>
                    <a:p>
                      <a:r>
                        <a:rPr lang="en-US" sz="1100" dirty="0"/>
                        <a:t>Why We Win</a:t>
                      </a:r>
                      <a:endParaRPr lang="en-DK" sz="1100" dirty="0"/>
                    </a:p>
                  </a:txBody>
                  <a:tcPr marT="46800" anchor="ctr"/>
                </a:tc>
                <a:tc>
                  <a:txBody>
                    <a:bodyPr/>
                    <a:lstStyle/>
                    <a:p>
                      <a:r>
                        <a:rPr lang="en-US" sz="1100" dirty="0"/>
                        <a:t>Anticipated Landmines</a:t>
                      </a:r>
                      <a:endParaRPr lang="en-DK" sz="1100" dirty="0"/>
                    </a:p>
                  </a:txBody>
                  <a:tcPr marT="46800" anchor="ctr"/>
                </a:tc>
                <a:extLst>
                  <a:ext uri="{0D108BD9-81ED-4DB2-BD59-A6C34878D82A}">
                    <a16:rowId xmlns:a16="http://schemas.microsoft.com/office/drawing/2014/main" val="4178266787"/>
                  </a:ext>
                </a:extLst>
              </a:tr>
              <a:tr h="6825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Kaye is the known brand and benchmark within wired validation solutions.</a:t>
                      </a:r>
                      <a:endParaRPr lang="en-DK" sz="1100" dirty="0"/>
                    </a:p>
                    <a:p>
                      <a:endParaRPr lang="en-US" sz="1100" dirty="0"/>
                    </a:p>
                    <a:p>
                      <a:endParaRPr lang="en-US" sz="1100" dirty="0"/>
                    </a:p>
                  </a:txBody>
                  <a:tcPr marT="72000"/>
                </a:tc>
                <a:tc>
                  <a:txBody>
                    <a:bodyPr/>
                    <a:lstStyle/>
                    <a:p>
                      <a:r>
                        <a:rPr lang="en-US" sz="1100" dirty="0"/>
                        <a:t>Ellab wired validation solutions might be less known, but when the customers has used it ones, they would not go back to the AVS Validator.</a:t>
                      </a:r>
                    </a:p>
                  </a:txBody>
                  <a:tcPr marT="72000"/>
                </a:tc>
                <a:tc>
                  <a:txBody>
                    <a:bodyPr/>
                    <a:lstStyle/>
                    <a:p>
                      <a:pPr lvl="1"/>
                      <a:r>
                        <a:rPr lang="en-US" sz="1100" dirty="0"/>
                        <a:t>The customers are used to operate their  validation equipment the “Kaye-Way”.</a:t>
                      </a:r>
                    </a:p>
                  </a:txBody>
                  <a:tcPr marT="72000"/>
                </a:tc>
                <a:extLst>
                  <a:ext uri="{0D108BD9-81ED-4DB2-BD59-A6C34878D82A}">
                    <a16:rowId xmlns:a16="http://schemas.microsoft.com/office/drawing/2014/main" val="692342008"/>
                  </a:ext>
                </a:extLst>
              </a:tr>
              <a:tr h="2747934">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 Validator AVS is designed as a self-contained (stand-alone) equipment: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The operation of the Validator AVS together with the console is made easy as the Console is pre-loaded and configured with the Kaye AVS Software, which is customized to specific validation tasks.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This means no requirement of any interaction with a PC to setup a session.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Kaye claims this greatly simplifies software validation and dependency on changing PC and OS.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T="72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a:t>
                      </a:r>
                      <a:r>
                        <a:rPr lang="en-US" sz="1100" dirty="0" err="1"/>
                        <a:t>ValSuite</a:t>
                      </a:r>
                      <a:r>
                        <a:rPr lang="en-US" sz="1100" dirty="0"/>
                        <a:t> software is the center of our validation solutions, which ensures full flexibility and integration between the E-Val Pro Plus module and TSP sensors.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E-Val Pro Plus Module can also be operated as stand-alone too without connection to a PC.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EVP Plus Module comes with new improved GUI for easy and fast setup of sessions.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integration between the E-Val Pro Plus Module and </a:t>
                      </a:r>
                      <a:r>
                        <a:rPr lang="en-US" sz="1100" dirty="0" err="1"/>
                        <a:t>ValSuite</a:t>
                      </a:r>
                      <a:r>
                        <a:rPr lang="en-US" sz="1100" dirty="0"/>
                        <a:t> ensures data easily can be transferred either by connecting via  an USB cable or ethernet or by transferring the session with an USB stick. This ensure full flexibility and easy handling of sessions as well as software/hardware updates.</a:t>
                      </a:r>
                    </a:p>
                  </a:txBody>
                  <a:tcPr marT="72000"/>
                </a:tc>
                <a:tc>
                  <a:txBody>
                    <a:bodyPr/>
                    <a:lstStyle/>
                    <a:p>
                      <a:pPr lvl="1"/>
                      <a:r>
                        <a:rPr lang="en-US" sz="1100" dirty="0"/>
                        <a:t>Focus on the ease of use of an E-Val Pro Plus and the advantages of data management before and after collection of data.</a:t>
                      </a:r>
                    </a:p>
                    <a:p>
                      <a:pPr marL="342900" marR="0" lvl="1" indent="0" algn="l" defTabSz="6858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a:pPr marL="342900" marR="0" lvl="1"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sym typeface="Wingdings" panose="05000000000000000000" pitchFamily="2" charset="2"/>
                        </a:rPr>
                        <a:t> </a:t>
                      </a:r>
                      <a:r>
                        <a:rPr lang="en-US" sz="1100" dirty="0">
                          <a:solidFill>
                            <a:schemeClr val="tx1"/>
                          </a:solidFill>
                        </a:rPr>
                        <a:t>Be onsite and make a demo test showing the ease of using the E-Val Pro Plus Module.</a:t>
                      </a:r>
                      <a:endParaRPr lang="en-US" sz="1100" b="0" u="none" dirty="0">
                        <a:solidFill>
                          <a:schemeClr val="tx1"/>
                        </a:solidFill>
                        <a:sym typeface="Wingdings 3" panose="05040102010807070707" pitchFamily="18" charset="2"/>
                      </a:endParaRPr>
                    </a:p>
                    <a:p>
                      <a:pPr lvl="1"/>
                      <a:endParaRPr lang="en-US" sz="1100" dirty="0"/>
                    </a:p>
                    <a:p>
                      <a:pPr lvl="1"/>
                      <a:r>
                        <a:rPr lang="en-US" sz="1100" dirty="0"/>
                        <a:t>OBS! Kaye has recently launched the possibility to download a study from the AVS Validator to the console or PC for reporting.</a:t>
                      </a:r>
                    </a:p>
                  </a:txBody>
                  <a:tcPr marT="72000"/>
                </a:tc>
                <a:extLst>
                  <a:ext uri="{0D108BD9-81ED-4DB2-BD59-A6C34878D82A}">
                    <a16:rowId xmlns:a16="http://schemas.microsoft.com/office/drawing/2014/main" val="3875114037"/>
                  </a:ext>
                </a:extLst>
              </a:tr>
            </a:tbl>
          </a:graphicData>
        </a:graphic>
      </p:graphicFrame>
      <p:sp>
        <p:nvSpPr>
          <p:cNvPr id="3" name="Titel 2">
            <a:extLst>
              <a:ext uri="{FF2B5EF4-FFF2-40B4-BE49-F238E27FC236}">
                <a16:creationId xmlns:a16="http://schemas.microsoft.com/office/drawing/2014/main" id="{FB7DCE38-3F25-5B65-DF52-56799619CBA1}"/>
              </a:ext>
            </a:extLst>
          </p:cNvPr>
          <p:cNvSpPr>
            <a:spLocks noGrp="1"/>
          </p:cNvSpPr>
          <p:nvPr>
            <p:ph type="title"/>
          </p:nvPr>
        </p:nvSpPr>
        <p:spPr/>
        <p:txBody>
          <a:bodyPr/>
          <a:lstStyle/>
          <a:p>
            <a:r>
              <a:rPr lang="en-US" dirty="0"/>
              <a:t>Competitive Battlecards – Kaye Validator AVS</a:t>
            </a:r>
            <a:endParaRPr lang="da-DK" dirty="0"/>
          </a:p>
        </p:txBody>
      </p:sp>
      <p:sp>
        <p:nvSpPr>
          <p:cNvPr id="4" name="Pladsholder til tekst 3">
            <a:extLst>
              <a:ext uri="{FF2B5EF4-FFF2-40B4-BE49-F238E27FC236}">
                <a16:creationId xmlns:a16="http://schemas.microsoft.com/office/drawing/2014/main" id="{6C00F162-6C11-AF99-2B23-D53E21D1F92B}"/>
              </a:ext>
            </a:extLst>
          </p:cNvPr>
          <p:cNvSpPr>
            <a:spLocks noGrp="1"/>
          </p:cNvSpPr>
          <p:nvPr>
            <p:ph type="body" sz="half" idx="2"/>
          </p:nvPr>
        </p:nvSpPr>
        <p:spPr/>
        <p:txBody>
          <a:bodyPr/>
          <a:lstStyle/>
          <a:p>
            <a:endParaRPr lang="da-DK" dirty="0"/>
          </a:p>
        </p:txBody>
      </p:sp>
      <p:sp>
        <p:nvSpPr>
          <p:cNvPr id="6" name="Rectangle 5">
            <a:extLst>
              <a:ext uri="{FF2B5EF4-FFF2-40B4-BE49-F238E27FC236}">
                <a16:creationId xmlns:a16="http://schemas.microsoft.com/office/drawing/2014/main" id="{7CB81E9E-CC9B-14B8-1E02-8E38B18D021C}"/>
              </a:ext>
            </a:extLst>
          </p:cNvPr>
          <p:cNvSpPr/>
          <p:nvPr/>
        </p:nvSpPr>
        <p:spPr>
          <a:xfrm rot="19800000">
            <a:off x="3491473" y="4235672"/>
            <a:ext cx="5209054" cy="923330"/>
          </a:xfrm>
          <a:prstGeom prst="rect">
            <a:avLst/>
          </a:prstGeom>
          <a:noFill/>
        </p:spPr>
        <p:txBody>
          <a:bodyPr wrap="none" lIns="91440" tIns="45720" rIns="91440" bIns="45720">
            <a:spAutoFit/>
          </a:bodyPr>
          <a:lstStyle/>
          <a:p>
            <a:pPr algn="ctr"/>
            <a:r>
              <a:rPr lang="en-US" sz="5400" dirty="0">
                <a:ln w="0"/>
                <a:solidFill>
                  <a:srgbClr val="FF0000">
                    <a:alpha val="20000"/>
                  </a:srgbClr>
                </a:solidFill>
                <a:effectLst>
                  <a:outerShdw blurRad="38100" dist="19050" dir="2700000" algn="tl" rotWithShape="0">
                    <a:schemeClr val="dk1">
                      <a:alpha val="40000"/>
                    </a:schemeClr>
                  </a:outerShdw>
                </a:effectLst>
              </a:rPr>
              <a:t>Internal Use Only</a:t>
            </a:r>
          </a:p>
        </p:txBody>
      </p:sp>
      <p:sp>
        <p:nvSpPr>
          <p:cNvPr id="7" name="Rectangle: Rounded Corners 6">
            <a:extLst>
              <a:ext uri="{FF2B5EF4-FFF2-40B4-BE49-F238E27FC236}">
                <a16:creationId xmlns:a16="http://schemas.microsoft.com/office/drawing/2014/main" id="{C3A011FC-3E1C-17AD-3CB9-F7E1446C40C0}"/>
              </a:ext>
            </a:extLst>
          </p:cNvPr>
          <p:cNvSpPr/>
          <p:nvPr/>
        </p:nvSpPr>
        <p:spPr>
          <a:xfrm>
            <a:off x="4266542" y="2811590"/>
            <a:ext cx="3715408" cy="693284"/>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Rectangle: Rounded Corners 7">
            <a:extLst>
              <a:ext uri="{FF2B5EF4-FFF2-40B4-BE49-F238E27FC236}">
                <a16:creationId xmlns:a16="http://schemas.microsoft.com/office/drawing/2014/main" id="{7AE2CE9A-0772-1ABE-3368-6A7EA3FC89CF}"/>
              </a:ext>
            </a:extLst>
          </p:cNvPr>
          <p:cNvSpPr/>
          <p:nvPr/>
        </p:nvSpPr>
        <p:spPr>
          <a:xfrm>
            <a:off x="4266542" y="3557589"/>
            <a:ext cx="3715408" cy="2810811"/>
          </a:xfrm>
          <a:prstGeom prst="roundRect">
            <a:avLst>
              <a:gd name="adj" fmla="val 3112"/>
            </a:avLst>
          </a:prstGeom>
          <a:solidFill>
            <a:schemeClr val="accent1">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pic>
        <p:nvPicPr>
          <p:cNvPr id="2" name="Picture 1" descr="A yellow and black sign with a exclamation mark&#10;&#10;Description automatically generated">
            <a:extLst>
              <a:ext uri="{FF2B5EF4-FFF2-40B4-BE49-F238E27FC236}">
                <a16:creationId xmlns:a16="http://schemas.microsoft.com/office/drawing/2014/main" id="{7DAE09BD-69CE-7798-CF0A-F339621424F7}"/>
              </a:ext>
            </a:extLst>
          </p:cNvPr>
          <p:cNvPicPr>
            <a:picLocks noChangeAspect="1"/>
          </p:cNvPicPr>
          <p:nvPr/>
        </p:nvPicPr>
        <p:blipFill>
          <a:blip r:embed="rId2"/>
          <a:stretch>
            <a:fillRect/>
          </a:stretch>
        </p:blipFill>
        <p:spPr>
          <a:xfrm>
            <a:off x="8210206" y="2853201"/>
            <a:ext cx="167951" cy="142058"/>
          </a:xfrm>
          <a:prstGeom prst="rect">
            <a:avLst/>
          </a:prstGeom>
        </p:spPr>
      </p:pic>
      <p:pic>
        <p:nvPicPr>
          <p:cNvPr id="9" name="Picture 8" descr="A yellow and black sign with a exclamation mark&#10;&#10;Description automatically generated">
            <a:extLst>
              <a:ext uri="{FF2B5EF4-FFF2-40B4-BE49-F238E27FC236}">
                <a16:creationId xmlns:a16="http://schemas.microsoft.com/office/drawing/2014/main" id="{127DD9B6-C0EB-D1AA-7AD6-4E69AA3C767F}"/>
              </a:ext>
            </a:extLst>
          </p:cNvPr>
          <p:cNvPicPr>
            <a:picLocks noChangeAspect="1"/>
          </p:cNvPicPr>
          <p:nvPr/>
        </p:nvPicPr>
        <p:blipFill>
          <a:blip r:embed="rId2"/>
          <a:stretch>
            <a:fillRect/>
          </a:stretch>
        </p:blipFill>
        <p:spPr>
          <a:xfrm>
            <a:off x="8210206" y="3685934"/>
            <a:ext cx="167951" cy="142058"/>
          </a:xfrm>
          <a:prstGeom prst="rect">
            <a:avLst/>
          </a:prstGeom>
        </p:spPr>
      </p:pic>
      <p:pic>
        <p:nvPicPr>
          <p:cNvPr id="10" name="Picture 9" descr="A yellow and black sign with a exclamation mark&#10;&#10;Description automatically generated">
            <a:extLst>
              <a:ext uri="{FF2B5EF4-FFF2-40B4-BE49-F238E27FC236}">
                <a16:creationId xmlns:a16="http://schemas.microsoft.com/office/drawing/2014/main" id="{4A86B764-5033-1B14-BF04-1F6559494CCF}"/>
              </a:ext>
            </a:extLst>
          </p:cNvPr>
          <p:cNvPicPr>
            <a:picLocks noChangeAspect="1"/>
          </p:cNvPicPr>
          <p:nvPr/>
        </p:nvPicPr>
        <p:blipFill>
          <a:blip r:embed="rId2"/>
          <a:stretch>
            <a:fillRect/>
          </a:stretch>
        </p:blipFill>
        <p:spPr>
          <a:xfrm>
            <a:off x="8210205" y="4820936"/>
            <a:ext cx="167951" cy="142058"/>
          </a:xfrm>
          <a:prstGeom prst="rect">
            <a:avLst/>
          </a:prstGeom>
        </p:spPr>
      </p:pic>
    </p:spTree>
    <p:extLst>
      <p:ext uri="{BB962C8B-B14F-4D97-AF65-F5344CB8AC3E}">
        <p14:creationId xmlns:p14="http://schemas.microsoft.com/office/powerpoint/2010/main" val="129951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CD17F8AC-E281-B991-1430-034D673ADCA6}"/>
              </a:ext>
            </a:extLst>
          </p:cNvPr>
          <p:cNvGraphicFramePr>
            <a:graphicFrameLocks noGrp="1"/>
          </p:cNvGraphicFramePr>
          <p:nvPr>
            <p:extLst>
              <p:ext uri="{D42A27DB-BD31-4B8C-83A1-F6EECF244321}">
                <p14:modId xmlns:p14="http://schemas.microsoft.com/office/powerpoint/2010/main" val="2437863561"/>
              </p:ext>
            </p:extLst>
          </p:nvPr>
        </p:nvGraphicFramePr>
        <p:xfrm>
          <a:off x="371474" y="2520001"/>
          <a:ext cx="11497038" cy="3836509"/>
        </p:xfrm>
        <a:graphic>
          <a:graphicData uri="http://schemas.openxmlformats.org/drawingml/2006/table">
            <a:tbl>
              <a:tblPr firstRow="1">
                <a:tableStyleId>{69012ECD-51FC-41F1-AA8D-1B2483CD663E}</a:tableStyleId>
              </a:tblPr>
              <a:tblGrid>
                <a:gridCol w="3832346">
                  <a:extLst>
                    <a:ext uri="{9D8B030D-6E8A-4147-A177-3AD203B41FA5}">
                      <a16:colId xmlns:a16="http://schemas.microsoft.com/office/drawing/2014/main" val="3350869635"/>
                    </a:ext>
                  </a:extLst>
                </a:gridCol>
                <a:gridCol w="3832346">
                  <a:extLst>
                    <a:ext uri="{9D8B030D-6E8A-4147-A177-3AD203B41FA5}">
                      <a16:colId xmlns:a16="http://schemas.microsoft.com/office/drawing/2014/main" val="3093500310"/>
                    </a:ext>
                  </a:extLst>
                </a:gridCol>
                <a:gridCol w="3832346">
                  <a:extLst>
                    <a:ext uri="{9D8B030D-6E8A-4147-A177-3AD203B41FA5}">
                      <a16:colId xmlns:a16="http://schemas.microsoft.com/office/drawing/2014/main" val="600431061"/>
                    </a:ext>
                  </a:extLst>
                </a:gridCol>
              </a:tblGrid>
              <a:tr h="256424">
                <a:tc>
                  <a:txBody>
                    <a:bodyPr/>
                    <a:lstStyle/>
                    <a:p>
                      <a:r>
                        <a:rPr lang="en-US" sz="1100" dirty="0"/>
                        <a:t>Observations</a:t>
                      </a:r>
                      <a:endParaRPr lang="en-DK" sz="1100" dirty="0"/>
                    </a:p>
                  </a:txBody>
                  <a:tcPr marT="46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Why We Win</a:t>
                      </a:r>
                      <a:endParaRPr lang="en-DK" sz="1100" dirty="0"/>
                    </a:p>
                  </a:txBody>
                  <a:tcPr marT="46800" anchor="ctr"/>
                </a:tc>
                <a:tc>
                  <a:txBody>
                    <a:bodyPr/>
                    <a:lstStyle/>
                    <a:p>
                      <a:r>
                        <a:rPr lang="en-US" sz="1100" dirty="0"/>
                        <a:t>Anticipated Landmines</a:t>
                      </a:r>
                      <a:endParaRPr lang="en-DK" sz="1100" dirty="0"/>
                    </a:p>
                  </a:txBody>
                  <a:tcPr marT="46800" anchor="ctr"/>
                </a:tc>
                <a:extLst>
                  <a:ext uri="{0D108BD9-81ED-4DB2-BD59-A6C34878D82A}">
                    <a16:rowId xmlns:a16="http://schemas.microsoft.com/office/drawing/2014/main" val="4178266787"/>
                  </a:ext>
                </a:extLst>
              </a:tr>
              <a:tr h="1933586">
                <a:tc>
                  <a:txBody>
                    <a:bodyPr/>
                    <a:lstStyle/>
                    <a:p>
                      <a:r>
                        <a:rPr lang="en-GB" sz="1100" dirty="0"/>
                        <a:t>The setup with the Validator AVS and Console is flexible:</a:t>
                      </a:r>
                    </a:p>
                    <a:p>
                      <a:endParaRPr lang="en-GB" sz="1100" dirty="0"/>
                    </a:p>
                    <a:p>
                      <a:r>
                        <a:rPr lang="en-GB" sz="1100" dirty="0"/>
                        <a:t>- The Console and Validator AVS can be connected in Docking or by Network Mode by using ethernet or  WIFI.</a:t>
                      </a:r>
                      <a:endParaRPr lang="en-US" sz="1100" dirty="0"/>
                    </a:p>
                  </a:txBody>
                  <a:tcPr marT="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might be smart. However the EVP Plus module can also be operated as a stand-alone or be connected to a laptop by either USB, LAN or WIFI. </a:t>
                      </a:r>
                    </a:p>
                  </a:txBody>
                  <a:tcPr marT="72000"/>
                </a:tc>
                <a:tc>
                  <a:txBody>
                    <a:bodyPr/>
                    <a:lstStyle/>
                    <a:p>
                      <a:pPr lvl="1"/>
                      <a:r>
                        <a:rPr lang="en-US" sz="1100" dirty="0"/>
                        <a:t>The customers are used to operate their  validation equipment the “Kaye-Way”. </a:t>
                      </a:r>
                    </a:p>
                    <a:p>
                      <a:pPr lvl="1"/>
                      <a:endParaRPr lang="en-US" sz="1100" dirty="0"/>
                    </a:p>
                    <a:p>
                      <a:pPr marL="342900" marR="0" lvl="1" indent="0" algn="l" defTabSz="685800" rtl="0" eaLnBrk="1" fontAlgn="auto" latinLnBrk="0" hangingPunct="1">
                        <a:lnSpc>
                          <a:spcPct val="100000"/>
                        </a:lnSpc>
                        <a:spcBef>
                          <a:spcPts val="0"/>
                        </a:spcBef>
                        <a:spcAft>
                          <a:spcPts val="0"/>
                        </a:spcAft>
                        <a:buClrTx/>
                        <a:buSzTx/>
                        <a:buFontTx/>
                        <a:buNone/>
                        <a:tabLst/>
                        <a:defRPr/>
                      </a:pPr>
                      <a:endParaRPr lang="en-US" sz="1100" dirty="0"/>
                    </a:p>
                    <a:p>
                      <a:pPr marL="457200" marR="0" lvl="1" indent="0" algn="l" defTabSz="685800" rtl="0" eaLnBrk="1" fontAlgn="auto" latinLnBrk="0" hangingPunct="1">
                        <a:lnSpc>
                          <a:spcPct val="100000"/>
                        </a:lnSpc>
                        <a:spcBef>
                          <a:spcPts val="0"/>
                        </a:spcBef>
                        <a:spcAft>
                          <a:spcPts val="0"/>
                        </a:spcAft>
                        <a:buClrTx/>
                        <a:buSzTx/>
                        <a:buFontTx/>
                        <a:buNone/>
                        <a:tabLst/>
                        <a:defRPr/>
                      </a:pPr>
                      <a:r>
                        <a:rPr lang="en-US" sz="1100" dirty="0"/>
                        <a:t>NOTE:</a:t>
                      </a:r>
                    </a:p>
                    <a:p>
                      <a:pPr marL="457200" marR="0" lvl="1" indent="0" algn="l" defTabSz="685800" rtl="0" eaLnBrk="1" fontAlgn="auto" latinLnBrk="0" hangingPunct="1">
                        <a:lnSpc>
                          <a:spcPct val="100000"/>
                        </a:lnSpc>
                        <a:spcBef>
                          <a:spcPts val="0"/>
                        </a:spcBef>
                        <a:spcAft>
                          <a:spcPts val="0"/>
                        </a:spcAft>
                        <a:buClrTx/>
                        <a:buSzTx/>
                        <a:buFontTx/>
                        <a:buNone/>
                        <a:tabLst/>
                        <a:defRPr/>
                      </a:pPr>
                      <a:r>
                        <a:rPr lang="en-US" sz="1100" dirty="0"/>
                        <a:t>Often equipment like the AVS Validator and E-Val Pro Plus has not permission to access the internal WIFI. With the E-Val Pro Plus there is no worries as it can be connected to a router and create an internal network.</a:t>
                      </a:r>
                    </a:p>
                    <a:p>
                      <a:pPr lvl="1"/>
                      <a:endParaRPr lang="en-US" sz="1100" dirty="0"/>
                    </a:p>
                  </a:txBody>
                  <a:tcPr marT="72000"/>
                </a:tc>
                <a:extLst>
                  <a:ext uri="{0D108BD9-81ED-4DB2-BD59-A6C34878D82A}">
                    <a16:rowId xmlns:a16="http://schemas.microsoft.com/office/drawing/2014/main" val="692342008"/>
                  </a:ext>
                </a:extLst>
              </a:tr>
              <a:tr h="161458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marT="72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marT="72000"/>
                </a:tc>
                <a:tc>
                  <a:txBody>
                    <a:bodyPr/>
                    <a:lstStyle/>
                    <a:p>
                      <a:pPr lvl="1"/>
                      <a:endParaRPr lang="en-US" sz="1100" dirty="0"/>
                    </a:p>
                  </a:txBody>
                  <a:tcPr marT="72000"/>
                </a:tc>
                <a:extLst>
                  <a:ext uri="{0D108BD9-81ED-4DB2-BD59-A6C34878D82A}">
                    <a16:rowId xmlns:a16="http://schemas.microsoft.com/office/drawing/2014/main" val="3875114037"/>
                  </a:ext>
                </a:extLst>
              </a:tr>
            </a:tbl>
          </a:graphicData>
        </a:graphic>
      </p:graphicFrame>
      <p:sp>
        <p:nvSpPr>
          <p:cNvPr id="7" name="Rectangle: Rounded Corners 6">
            <a:extLst>
              <a:ext uri="{FF2B5EF4-FFF2-40B4-BE49-F238E27FC236}">
                <a16:creationId xmlns:a16="http://schemas.microsoft.com/office/drawing/2014/main" id="{72895A13-E229-357A-F4B6-33ED8F18E007}"/>
              </a:ext>
            </a:extLst>
          </p:cNvPr>
          <p:cNvSpPr/>
          <p:nvPr/>
        </p:nvSpPr>
        <p:spPr>
          <a:xfrm>
            <a:off x="4266542" y="2811590"/>
            <a:ext cx="3715408" cy="693284"/>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3" name="Titel 2">
            <a:extLst>
              <a:ext uri="{FF2B5EF4-FFF2-40B4-BE49-F238E27FC236}">
                <a16:creationId xmlns:a16="http://schemas.microsoft.com/office/drawing/2014/main" id="{6E5E8ACA-5261-0F76-9FD5-DCC83965AAB9}"/>
              </a:ext>
            </a:extLst>
          </p:cNvPr>
          <p:cNvSpPr>
            <a:spLocks noGrp="1"/>
          </p:cNvSpPr>
          <p:nvPr>
            <p:ph type="title"/>
          </p:nvPr>
        </p:nvSpPr>
        <p:spPr/>
        <p:txBody>
          <a:bodyPr/>
          <a:lstStyle/>
          <a:p>
            <a:r>
              <a:rPr lang="en-US" dirty="0"/>
              <a:t>Competitive Battlecards – Kaye Validator AVS</a:t>
            </a:r>
            <a:endParaRPr lang="da-DK" dirty="0"/>
          </a:p>
        </p:txBody>
      </p:sp>
      <p:sp>
        <p:nvSpPr>
          <p:cNvPr id="4" name="Pladsholder til tekst 3">
            <a:extLst>
              <a:ext uri="{FF2B5EF4-FFF2-40B4-BE49-F238E27FC236}">
                <a16:creationId xmlns:a16="http://schemas.microsoft.com/office/drawing/2014/main" id="{776E56E5-77E7-5876-9F8C-A5ECE3115DC3}"/>
              </a:ext>
            </a:extLst>
          </p:cNvPr>
          <p:cNvSpPr>
            <a:spLocks noGrp="1"/>
          </p:cNvSpPr>
          <p:nvPr>
            <p:ph type="body" sz="half" idx="2"/>
          </p:nvPr>
        </p:nvSpPr>
        <p:spPr/>
        <p:txBody>
          <a:bodyPr/>
          <a:lstStyle/>
          <a:p>
            <a:endParaRPr lang="da-DK" dirty="0"/>
          </a:p>
        </p:txBody>
      </p:sp>
      <p:sp>
        <p:nvSpPr>
          <p:cNvPr id="6" name="Rectangle 5">
            <a:extLst>
              <a:ext uri="{FF2B5EF4-FFF2-40B4-BE49-F238E27FC236}">
                <a16:creationId xmlns:a16="http://schemas.microsoft.com/office/drawing/2014/main" id="{2D1E27EC-6260-93EA-6024-D3714DEB6059}"/>
              </a:ext>
            </a:extLst>
          </p:cNvPr>
          <p:cNvSpPr/>
          <p:nvPr/>
        </p:nvSpPr>
        <p:spPr>
          <a:xfrm rot="19800000">
            <a:off x="3503991" y="4398644"/>
            <a:ext cx="5209054" cy="923330"/>
          </a:xfrm>
          <a:prstGeom prst="rect">
            <a:avLst/>
          </a:prstGeom>
          <a:noFill/>
        </p:spPr>
        <p:txBody>
          <a:bodyPr wrap="none" lIns="91440" tIns="45720" rIns="91440" bIns="45720">
            <a:spAutoFit/>
          </a:bodyPr>
          <a:lstStyle/>
          <a:p>
            <a:pPr algn="ctr"/>
            <a:r>
              <a:rPr lang="en-US" sz="5400" dirty="0">
                <a:ln w="0"/>
                <a:solidFill>
                  <a:srgbClr val="FF0000">
                    <a:alpha val="20000"/>
                  </a:srgbClr>
                </a:solidFill>
                <a:effectLst>
                  <a:outerShdw blurRad="38100" dist="19050" dir="2700000" algn="tl" rotWithShape="0">
                    <a:schemeClr val="dk1">
                      <a:alpha val="40000"/>
                    </a:schemeClr>
                  </a:outerShdw>
                </a:effectLst>
              </a:rPr>
              <a:t>Internal Use Only</a:t>
            </a:r>
          </a:p>
        </p:txBody>
      </p:sp>
      <p:pic>
        <p:nvPicPr>
          <p:cNvPr id="9" name="Picture 8" descr="A yellow and black sign with a exclamation mark&#10;&#10;Description automatically generated">
            <a:extLst>
              <a:ext uri="{FF2B5EF4-FFF2-40B4-BE49-F238E27FC236}">
                <a16:creationId xmlns:a16="http://schemas.microsoft.com/office/drawing/2014/main" id="{4B6CECB7-0556-E51D-510A-10809166B1B3}"/>
              </a:ext>
            </a:extLst>
          </p:cNvPr>
          <p:cNvPicPr>
            <a:picLocks noChangeAspect="1"/>
          </p:cNvPicPr>
          <p:nvPr/>
        </p:nvPicPr>
        <p:blipFill>
          <a:blip r:embed="rId2"/>
          <a:stretch>
            <a:fillRect/>
          </a:stretch>
        </p:blipFill>
        <p:spPr>
          <a:xfrm>
            <a:off x="8211600" y="2854800"/>
            <a:ext cx="167951" cy="142058"/>
          </a:xfrm>
          <a:prstGeom prst="rect">
            <a:avLst/>
          </a:prstGeom>
        </p:spPr>
      </p:pic>
    </p:spTree>
    <p:extLst>
      <p:ext uri="{BB962C8B-B14F-4D97-AF65-F5344CB8AC3E}">
        <p14:creationId xmlns:p14="http://schemas.microsoft.com/office/powerpoint/2010/main" val="399106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8DD5-B305-A6C3-FAD9-613001C3809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92F1BEE-0380-CA3F-05D1-36841C36E840}"/>
              </a:ext>
            </a:extLst>
          </p:cNvPr>
          <p:cNvSpPr>
            <a:spLocks noGrp="1"/>
          </p:cNvSpPr>
          <p:nvPr>
            <p:ph type="title"/>
          </p:nvPr>
        </p:nvSpPr>
        <p:spPr/>
        <p:txBody>
          <a:bodyPr/>
          <a:lstStyle/>
          <a:p>
            <a:r>
              <a:rPr lang="en-US" dirty="0"/>
              <a:t>Competitive Battlecards – Kaye Validator AVS</a:t>
            </a:r>
            <a:endParaRPr lang="da-DK" dirty="0"/>
          </a:p>
        </p:txBody>
      </p:sp>
      <p:sp>
        <p:nvSpPr>
          <p:cNvPr id="4" name="Pladsholder til tekst 3">
            <a:extLst>
              <a:ext uri="{FF2B5EF4-FFF2-40B4-BE49-F238E27FC236}">
                <a16:creationId xmlns:a16="http://schemas.microsoft.com/office/drawing/2014/main" id="{34CFC7DD-4B6C-6D5E-35C9-A97554C64A39}"/>
              </a:ext>
            </a:extLst>
          </p:cNvPr>
          <p:cNvSpPr>
            <a:spLocks noGrp="1"/>
          </p:cNvSpPr>
          <p:nvPr>
            <p:ph type="body" sz="half" idx="2"/>
          </p:nvPr>
        </p:nvSpPr>
        <p:spPr/>
        <p:txBody>
          <a:bodyPr/>
          <a:lstStyle/>
          <a:p>
            <a:endParaRPr lang="da-DK" dirty="0"/>
          </a:p>
        </p:txBody>
      </p:sp>
      <p:sp>
        <p:nvSpPr>
          <p:cNvPr id="6" name="Rectangle 5">
            <a:extLst>
              <a:ext uri="{FF2B5EF4-FFF2-40B4-BE49-F238E27FC236}">
                <a16:creationId xmlns:a16="http://schemas.microsoft.com/office/drawing/2014/main" id="{B9B7DBC1-207C-C4CA-7A70-3C9BDB129AA3}"/>
              </a:ext>
            </a:extLst>
          </p:cNvPr>
          <p:cNvSpPr/>
          <p:nvPr/>
        </p:nvSpPr>
        <p:spPr>
          <a:xfrm rot="19800000">
            <a:off x="3491473" y="4235672"/>
            <a:ext cx="5209054" cy="923330"/>
          </a:xfrm>
          <a:prstGeom prst="rect">
            <a:avLst/>
          </a:prstGeom>
          <a:noFill/>
        </p:spPr>
        <p:txBody>
          <a:bodyPr wrap="none" lIns="91440" tIns="45720" rIns="91440" bIns="45720">
            <a:spAutoFit/>
          </a:bodyPr>
          <a:lstStyle/>
          <a:p>
            <a:pPr algn="ctr"/>
            <a:r>
              <a:rPr lang="en-US" sz="5400" dirty="0">
                <a:ln w="0"/>
                <a:solidFill>
                  <a:srgbClr val="FF0000">
                    <a:alpha val="20000"/>
                  </a:srgbClr>
                </a:solidFill>
                <a:effectLst>
                  <a:outerShdw blurRad="38100" dist="19050" dir="2700000" algn="tl" rotWithShape="0">
                    <a:schemeClr val="dk1">
                      <a:alpha val="40000"/>
                    </a:schemeClr>
                  </a:outerShdw>
                </a:effectLst>
              </a:rPr>
              <a:t>Internal Use Only</a:t>
            </a:r>
          </a:p>
        </p:txBody>
      </p:sp>
      <p:graphicFrame>
        <p:nvGraphicFramePr>
          <p:cNvPr id="11" name="Table 5">
            <a:extLst>
              <a:ext uri="{FF2B5EF4-FFF2-40B4-BE49-F238E27FC236}">
                <a16:creationId xmlns:a16="http://schemas.microsoft.com/office/drawing/2014/main" id="{FC1A6AD6-564B-DEF2-0A45-6C32D5C6E440}"/>
              </a:ext>
            </a:extLst>
          </p:cNvPr>
          <p:cNvGraphicFramePr>
            <a:graphicFrameLocks noGrp="1"/>
          </p:cNvGraphicFramePr>
          <p:nvPr>
            <p:extLst>
              <p:ext uri="{D42A27DB-BD31-4B8C-83A1-F6EECF244321}">
                <p14:modId xmlns:p14="http://schemas.microsoft.com/office/powerpoint/2010/main" val="991286740"/>
              </p:ext>
            </p:extLst>
          </p:nvPr>
        </p:nvGraphicFramePr>
        <p:xfrm>
          <a:off x="370800" y="2520000"/>
          <a:ext cx="11497038" cy="3839550"/>
        </p:xfrm>
        <a:graphic>
          <a:graphicData uri="http://schemas.openxmlformats.org/drawingml/2006/table">
            <a:tbl>
              <a:tblPr firstRow="1">
                <a:tableStyleId>{69012ECD-51FC-41F1-AA8D-1B2483CD663E}</a:tableStyleId>
              </a:tblPr>
              <a:tblGrid>
                <a:gridCol w="3832346">
                  <a:extLst>
                    <a:ext uri="{9D8B030D-6E8A-4147-A177-3AD203B41FA5}">
                      <a16:colId xmlns:a16="http://schemas.microsoft.com/office/drawing/2014/main" val="3350869635"/>
                    </a:ext>
                  </a:extLst>
                </a:gridCol>
                <a:gridCol w="3832346">
                  <a:extLst>
                    <a:ext uri="{9D8B030D-6E8A-4147-A177-3AD203B41FA5}">
                      <a16:colId xmlns:a16="http://schemas.microsoft.com/office/drawing/2014/main" val="3093500310"/>
                    </a:ext>
                  </a:extLst>
                </a:gridCol>
                <a:gridCol w="3832346">
                  <a:extLst>
                    <a:ext uri="{9D8B030D-6E8A-4147-A177-3AD203B41FA5}">
                      <a16:colId xmlns:a16="http://schemas.microsoft.com/office/drawing/2014/main" val="600431061"/>
                    </a:ext>
                  </a:extLst>
                </a:gridCol>
              </a:tblGrid>
              <a:tr h="278028">
                <a:tc>
                  <a:txBody>
                    <a:bodyPr/>
                    <a:lstStyle/>
                    <a:p>
                      <a:r>
                        <a:rPr lang="en-US" sz="1100" dirty="0"/>
                        <a:t>Observations</a:t>
                      </a:r>
                      <a:endParaRPr lang="en-DK" sz="1100" dirty="0"/>
                    </a:p>
                  </a:txBody>
                  <a:tcPr anchor="ctr"/>
                </a:tc>
                <a:tc>
                  <a:txBody>
                    <a:bodyPr/>
                    <a:lstStyle/>
                    <a:p>
                      <a:r>
                        <a:rPr lang="en-US" sz="1100" dirty="0"/>
                        <a:t>Why We Win</a:t>
                      </a:r>
                      <a:endParaRPr lang="en-DK" sz="1100" dirty="0"/>
                    </a:p>
                  </a:txBody>
                  <a:tcPr anchor="ctr"/>
                </a:tc>
                <a:tc>
                  <a:txBody>
                    <a:bodyPr/>
                    <a:lstStyle/>
                    <a:p>
                      <a:r>
                        <a:rPr lang="en-US" sz="1100" dirty="0"/>
                        <a:t>Anticipated Landmines</a:t>
                      </a:r>
                      <a:endParaRPr lang="en-DK" sz="1100" dirty="0"/>
                    </a:p>
                  </a:txBody>
                  <a:tcPr anchor="ctr"/>
                </a:tc>
                <a:extLst>
                  <a:ext uri="{0D108BD9-81ED-4DB2-BD59-A6C34878D82A}">
                    <a16:rowId xmlns:a16="http://schemas.microsoft.com/office/drawing/2014/main" val="4178266787"/>
                  </a:ext>
                </a:extLst>
              </a:tr>
              <a:tr h="110468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Validator AVS has a capacity of up to 48 channels distributed in 4 SIMs with 12 channels per SIM. 1 SIM can only handle the same type of sensors. i.e. a study with both pressure requires minimum 2 SIMs</a:t>
                      </a:r>
                    </a:p>
                    <a:p>
                      <a:endParaRPr lang="en-DK" sz="1100" dirty="0"/>
                    </a:p>
                  </a:txBody>
                  <a:tcPr marT="72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EVP Plus module can contain up to 52 channels - 1 array of 4 and 4 arrays of 12 channels. Each can accommodate both pressure and temperature sensors and are inter-changeable.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marT="72000"/>
                </a:tc>
                <a:tc>
                  <a:txBody>
                    <a:bodyPr/>
                    <a:lstStyle/>
                    <a:p>
                      <a:pPr lvl="1"/>
                      <a:r>
                        <a:rPr lang="en-US" sz="1100" dirty="0"/>
                        <a:t>No need to focus on the number of channels, Instead emphasis the high flexibility, that comes with the inter-changeability of the arrays and USB sensors. </a:t>
                      </a:r>
                      <a:endParaRPr lang="en-DK" sz="1100" dirty="0"/>
                    </a:p>
                  </a:txBody>
                  <a:tcPr marT="72000"/>
                </a:tc>
                <a:extLst>
                  <a:ext uri="{0D108BD9-81ED-4DB2-BD59-A6C34878D82A}">
                    <a16:rowId xmlns:a16="http://schemas.microsoft.com/office/drawing/2014/main" val="692342008"/>
                  </a:ext>
                </a:extLst>
              </a:tr>
              <a:tr h="1104684">
                <a:tc>
                  <a:txBody>
                    <a:bodyPr/>
                    <a:lstStyle/>
                    <a:p>
                      <a:r>
                        <a:rPr lang="en-US" sz="1100" dirty="0"/>
                        <a:t>Kaye has push pin connectors.</a:t>
                      </a:r>
                    </a:p>
                    <a:p>
                      <a:endParaRPr lang="en-US" sz="1100" dirty="0"/>
                    </a:p>
                    <a:p>
                      <a:endParaRPr lang="en-US" sz="1100" dirty="0"/>
                    </a:p>
                  </a:txBody>
                  <a:tcPr marT="7200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They might has been improvement, however the Ellab USB sensors can be plugged in and out any time – and to any channel port in the array. The USB plug contains ID for software recognition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DK" sz="1100" dirty="0"/>
                    </a:p>
                  </a:txBody>
                  <a:tcPr marT="72000"/>
                </a:tc>
                <a:tc>
                  <a:txBody>
                    <a:bodyPr/>
                    <a:lstStyle/>
                    <a:p>
                      <a:pPr marL="457200" marR="0" lvl="1"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Focus on the flexibility of the E-Val Pro Plus system. Be onsite and make a demo test showing how easy and flexible our USB sensors are.</a:t>
                      </a:r>
                      <a:endParaRPr lang="en-DK" sz="1100" dirty="0"/>
                    </a:p>
                  </a:txBody>
                  <a:tcPr marT="72000"/>
                </a:tc>
                <a:extLst>
                  <a:ext uri="{0D108BD9-81ED-4DB2-BD59-A6C34878D82A}">
                    <a16:rowId xmlns:a16="http://schemas.microsoft.com/office/drawing/2014/main" val="3875114037"/>
                  </a:ext>
                </a:extLst>
              </a:tr>
              <a:tr h="1352154">
                <a:tc>
                  <a:txBody>
                    <a:bodyPr/>
                    <a:lstStyle/>
                    <a:p>
                      <a:r>
                        <a:rPr lang="en-US" sz="1100" dirty="0"/>
                        <a:t>Kaye claims they have eliminated manual methods of sensor calibration / verification resulting, which results in better accuracy. </a:t>
                      </a:r>
                    </a:p>
                    <a:p>
                      <a:endParaRPr lang="en-US" sz="1100" dirty="0"/>
                    </a:p>
                  </a:txBody>
                  <a:tcPr marT="72000"/>
                </a:tc>
                <a:tc>
                  <a:txBody>
                    <a:bodyPr/>
                    <a:lstStyle/>
                    <a:p>
                      <a:r>
                        <a:rPr lang="en-US" sz="1100" dirty="0"/>
                        <a:t>It might sound good. The reality is different, in case a sensor requires replacement, the whole group SIM need to be re-calibrated. The sensors for EVP plus are interchangeable with the calibration constants and off-set values stored in the USB connector.</a:t>
                      </a:r>
                      <a:endParaRPr lang="en-DK" sz="1100" dirty="0"/>
                    </a:p>
                  </a:txBody>
                  <a:tcPr marT="72000"/>
                </a:tc>
                <a:tc>
                  <a:txBody>
                    <a:bodyPr/>
                    <a:lstStyle/>
                    <a:p>
                      <a:pPr lvl="1"/>
                      <a:r>
                        <a:rPr lang="en-GB" sz="1100" dirty="0"/>
                        <a:t>The customer might be used to perform the calibration the “Kaye-Way” by calibrating one SIM at a time. </a:t>
                      </a:r>
                    </a:p>
                    <a:p>
                      <a:pPr lvl="1"/>
                      <a:r>
                        <a:rPr lang="en-GB" sz="1100" dirty="0"/>
                        <a:t>With the E-Val Pro Plus system the customer gets the same high flexibility during calibration as under operation.</a:t>
                      </a:r>
                      <a:endParaRPr lang="en-DK" sz="1100" dirty="0"/>
                    </a:p>
                  </a:txBody>
                  <a:tcPr marT="72000"/>
                </a:tc>
                <a:extLst>
                  <a:ext uri="{0D108BD9-81ED-4DB2-BD59-A6C34878D82A}">
                    <a16:rowId xmlns:a16="http://schemas.microsoft.com/office/drawing/2014/main" val="2429134276"/>
                  </a:ext>
                </a:extLst>
              </a:tr>
            </a:tbl>
          </a:graphicData>
        </a:graphic>
      </p:graphicFrame>
      <p:sp>
        <p:nvSpPr>
          <p:cNvPr id="12" name="Rectangle: Rounded Corners 11">
            <a:extLst>
              <a:ext uri="{FF2B5EF4-FFF2-40B4-BE49-F238E27FC236}">
                <a16:creationId xmlns:a16="http://schemas.microsoft.com/office/drawing/2014/main" id="{A4DC75FA-B79D-F46D-C91A-7C69D4B05DF2}"/>
              </a:ext>
            </a:extLst>
          </p:cNvPr>
          <p:cNvSpPr/>
          <p:nvPr/>
        </p:nvSpPr>
        <p:spPr>
          <a:xfrm>
            <a:off x="4266542" y="2811589"/>
            <a:ext cx="3715408" cy="931735"/>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3" name="Rectangle: Rounded Corners 12">
            <a:extLst>
              <a:ext uri="{FF2B5EF4-FFF2-40B4-BE49-F238E27FC236}">
                <a16:creationId xmlns:a16="http://schemas.microsoft.com/office/drawing/2014/main" id="{0A76AF9A-CCBB-203D-0F67-78A02F3AECD3}"/>
              </a:ext>
            </a:extLst>
          </p:cNvPr>
          <p:cNvSpPr/>
          <p:nvPr/>
        </p:nvSpPr>
        <p:spPr>
          <a:xfrm>
            <a:off x="4266542" y="3926994"/>
            <a:ext cx="3715408" cy="931735"/>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Rounded Corners 13">
            <a:extLst>
              <a:ext uri="{FF2B5EF4-FFF2-40B4-BE49-F238E27FC236}">
                <a16:creationId xmlns:a16="http://schemas.microsoft.com/office/drawing/2014/main" id="{6F12F098-B1DA-62FD-C1D9-0E6C26168336}"/>
              </a:ext>
            </a:extLst>
          </p:cNvPr>
          <p:cNvSpPr/>
          <p:nvPr/>
        </p:nvSpPr>
        <p:spPr>
          <a:xfrm>
            <a:off x="4266542" y="5042399"/>
            <a:ext cx="3715408" cy="931735"/>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pic>
        <p:nvPicPr>
          <p:cNvPr id="15" name="Picture 14" descr="A yellow and black sign with a exclamation mark&#10;&#10;Description automatically generated">
            <a:extLst>
              <a:ext uri="{FF2B5EF4-FFF2-40B4-BE49-F238E27FC236}">
                <a16:creationId xmlns:a16="http://schemas.microsoft.com/office/drawing/2014/main" id="{64B65E27-146E-8D54-96BC-52DCA5775C82}"/>
              </a:ext>
            </a:extLst>
          </p:cNvPr>
          <p:cNvPicPr>
            <a:picLocks noChangeAspect="1"/>
          </p:cNvPicPr>
          <p:nvPr/>
        </p:nvPicPr>
        <p:blipFill>
          <a:blip r:embed="rId2"/>
          <a:stretch>
            <a:fillRect/>
          </a:stretch>
        </p:blipFill>
        <p:spPr>
          <a:xfrm>
            <a:off x="8210206" y="2853201"/>
            <a:ext cx="167951" cy="142058"/>
          </a:xfrm>
          <a:prstGeom prst="rect">
            <a:avLst/>
          </a:prstGeom>
        </p:spPr>
      </p:pic>
      <p:pic>
        <p:nvPicPr>
          <p:cNvPr id="16" name="Picture 15" descr="A yellow and black sign with a exclamation mark&#10;&#10;Description automatically generated">
            <a:extLst>
              <a:ext uri="{FF2B5EF4-FFF2-40B4-BE49-F238E27FC236}">
                <a16:creationId xmlns:a16="http://schemas.microsoft.com/office/drawing/2014/main" id="{47FE953B-A92C-D284-C4AC-6AD8ECA1C7BC}"/>
              </a:ext>
            </a:extLst>
          </p:cNvPr>
          <p:cNvPicPr>
            <a:picLocks noChangeAspect="1"/>
          </p:cNvPicPr>
          <p:nvPr/>
        </p:nvPicPr>
        <p:blipFill>
          <a:blip r:embed="rId2"/>
          <a:stretch>
            <a:fillRect/>
          </a:stretch>
        </p:blipFill>
        <p:spPr>
          <a:xfrm>
            <a:off x="8210206" y="3955569"/>
            <a:ext cx="167951" cy="142058"/>
          </a:xfrm>
          <a:prstGeom prst="rect">
            <a:avLst/>
          </a:prstGeom>
        </p:spPr>
      </p:pic>
      <p:pic>
        <p:nvPicPr>
          <p:cNvPr id="17" name="Picture 16" descr="A yellow and black sign with a exclamation mark&#10;&#10;Description automatically generated">
            <a:extLst>
              <a:ext uri="{FF2B5EF4-FFF2-40B4-BE49-F238E27FC236}">
                <a16:creationId xmlns:a16="http://schemas.microsoft.com/office/drawing/2014/main" id="{E6DF9085-CED5-D9D8-F388-74A0BB56CACA}"/>
              </a:ext>
            </a:extLst>
          </p:cNvPr>
          <p:cNvPicPr>
            <a:picLocks noChangeAspect="1"/>
          </p:cNvPicPr>
          <p:nvPr/>
        </p:nvPicPr>
        <p:blipFill>
          <a:blip r:embed="rId2"/>
          <a:stretch>
            <a:fillRect/>
          </a:stretch>
        </p:blipFill>
        <p:spPr>
          <a:xfrm>
            <a:off x="8210206" y="5086530"/>
            <a:ext cx="167951" cy="142058"/>
          </a:xfrm>
          <a:prstGeom prst="rect">
            <a:avLst/>
          </a:prstGeom>
        </p:spPr>
      </p:pic>
    </p:spTree>
    <p:extLst>
      <p:ext uri="{BB962C8B-B14F-4D97-AF65-F5344CB8AC3E}">
        <p14:creationId xmlns:p14="http://schemas.microsoft.com/office/powerpoint/2010/main" val="369353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3C23-1C59-90A8-43D6-6585C7FCACD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3DEC005-848A-70BE-F84F-4200416A4B76}"/>
              </a:ext>
            </a:extLst>
          </p:cNvPr>
          <p:cNvSpPr>
            <a:spLocks noGrp="1"/>
          </p:cNvSpPr>
          <p:nvPr>
            <p:ph type="title"/>
          </p:nvPr>
        </p:nvSpPr>
        <p:spPr/>
        <p:txBody>
          <a:bodyPr/>
          <a:lstStyle/>
          <a:p>
            <a:r>
              <a:rPr lang="en-US" dirty="0"/>
              <a:t>Competitive Battlecards – Kaye Validator AVS</a:t>
            </a:r>
            <a:endParaRPr lang="da-DK" dirty="0"/>
          </a:p>
        </p:txBody>
      </p:sp>
      <p:sp>
        <p:nvSpPr>
          <p:cNvPr id="4" name="Pladsholder til tekst 3">
            <a:extLst>
              <a:ext uri="{FF2B5EF4-FFF2-40B4-BE49-F238E27FC236}">
                <a16:creationId xmlns:a16="http://schemas.microsoft.com/office/drawing/2014/main" id="{1DB4BF2E-326D-7F66-281C-806CFAE8D447}"/>
              </a:ext>
            </a:extLst>
          </p:cNvPr>
          <p:cNvSpPr>
            <a:spLocks noGrp="1"/>
          </p:cNvSpPr>
          <p:nvPr>
            <p:ph type="body" sz="half" idx="2"/>
          </p:nvPr>
        </p:nvSpPr>
        <p:spPr/>
        <p:txBody>
          <a:bodyPr/>
          <a:lstStyle/>
          <a:p>
            <a:endParaRPr lang="da-DK" dirty="0"/>
          </a:p>
        </p:txBody>
      </p:sp>
      <p:sp>
        <p:nvSpPr>
          <p:cNvPr id="6" name="Rectangle 5">
            <a:extLst>
              <a:ext uri="{FF2B5EF4-FFF2-40B4-BE49-F238E27FC236}">
                <a16:creationId xmlns:a16="http://schemas.microsoft.com/office/drawing/2014/main" id="{A01057A1-A644-F190-DF80-4479F8C3FC1C}"/>
              </a:ext>
            </a:extLst>
          </p:cNvPr>
          <p:cNvSpPr/>
          <p:nvPr/>
        </p:nvSpPr>
        <p:spPr>
          <a:xfrm rot="19800000">
            <a:off x="3491473" y="4235672"/>
            <a:ext cx="5209054" cy="923330"/>
          </a:xfrm>
          <a:prstGeom prst="rect">
            <a:avLst/>
          </a:prstGeom>
          <a:noFill/>
        </p:spPr>
        <p:txBody>
          <a:bodyPr wrap="none" lIns="91440" tIns="45720" rIns="91440" bIns="45720">
            <a:spAutoFit/>
          </a:bodyPr>
          <a:lstStyle/>
          <a:p>
            <a:pPr algn="ctr"/>
            <a:r>
              <a:rPr lang="en-US" sz="5400" dirty="0">
                <a:ln w="0"/>
                <a:solidFill>
                  <a:srgbClr val="FF0000">
                    <a:alpha val="20000"/>
                  </a:srgbClr>
                </a:solidFill>
                <a:effectLst>
                  <a:outerShdw blurRad="38100" dist="19050" dir="2700000" algn="tl" rotWithShape="0">
                    <a:schemeClr val="dk1">
                      <a:alpha val="40000"/>
                    </a:schemeClr>
                  </a:outerShdw>
                </a:effectLst>
              </a:rPr>
              <a:t>Internal Use Only</a:t>
            </a:r>
          </a:p>
        </p:txBody>
      </p:sp>
      <p:graphicFrame>
        <p:nvGraphicFramePr>
          <p:cNvPr id="5" name="Table 5">
            <a:extLst>
              <a:ext uri="{FF2B5EF4-FFF2-40B4-BE49-F238E27FC236}">
                <a16:creationId xmlns:a16="http://schemas.microsoft.com/office/drawing/2014/main" id="{97EC110F-E976-97BB-8C65-7675ADA5A8DB}"/>
              </a:ext>
            </a:extLst>
          </p:cNvPr>
          <p:cNvGraphicFramePr>
            <a:graphicFrameLocks noGrp="1"/>
          </p:cNvGraphicFramePr>
          <p:nvPr>
            <p:extLst>
              <p:ext uri="{D42A27DB-BD31-4B8C-83A1-F6EECF244321}">
                <p14:modId xmlns:p14="http://schemas.microsoft.com/office/powerpoint/2010/main" val="481814199"/>
              </p:ext>
            </p:extLst>
          </p:nvPr>
        </p:nvGraphicFramePr>
        <p:xfrm>
          <a:off x="370800" y="2520000"/>
          <a:ext cx="11497038" cy="4062343"/>
        </p:xfrm>
        <a:graphic>
          <a:graphicData uri="http://schemas.openxmlformats.org/drawingml/2006/table">
            <a:tbl>
              <a:tblPr firstRow="1">
                <a:tableStyleId>{69012ECD-51FC-41F1-AA8D-1B2483CD663E}</a:tableStyleId>
              </a:tblPr>
              <a:tblGrid>
                <a:gridCol w="1227438">
                  <a:extLst>
                    <a:ext uri="{9D8B030D-6E8A-4147-A177-3AD203B41FA5}">
                      <a16:colId xmlns:a16="http://schemas.microsoft.com/office/drawing/2014/main" val="2823569786"/>
                    </a:ext>
                  </a:extLst>
                </a:gridCol>
                <a:gridCol w="3423200">
                  <a:extLst>
                    <a:ext uri="{9D8B030D-6E8A-4147-A177-3AD203B41FA5}">
                      <a16:colId xmlns:a16="http://schemas.microsoft.com/office/drawing/2014/main" val="3350869635"/>
                    </a:ext>
                  </a:extLst>
                </a:gridCol>
                <a:gridCol w="3423200">
                  <a:extLst>
                    <a:ext uri="{9D8B030D-6E8A-4147-A177-3AD203B41FA5}">
                      <a16:colId xmlns:a16="http://schemas.microsoft.com/office/drawing/2014/main" val="3093500310"/>
                    </a:ext>
                  </a:extLst>
                </a:gridCol>
                <a:gridCol w="3423200">
                  <a:extLst>
                    <a:ext uri="{9D8B030D-6E8A-4147-A177-3AD203B41FA5}">
                      <a16:colId xmlns:a16="http://schemas.microsoft.com/office/drawing/2014/main" val="600431061"/>
                    </a:ext>
                  </a:extLst>
                </a:gridCol>
              </a:tblGrid>
              <a:tr h="252000">
                <a:tc>
                  <a:txBody>
                    <a:bodyPr/>
                    <a:lstStyle/>
                    <a:p>
                      <a:r>
                        <a:rPr lang="en-US" sz="1100" dirty="0"/>
                        <a:t>Features</a:t>
                      </a:r>
                      <a:endParaRPr lang="en-DK" sz="1100" dirty="0"/>
                    </a:p>
                  </a:txBody>
                  <a:tcPr anchor="ctr"/>
                </a:tc>
                <a:tc>
                  <a:txBody>
                    <a:bodyPr/>
                    <a:lstStyle/>
                    <a:p>
                      <a:r>
                        <a:rPr lang="en-US" sz="1100" dirty="0"/>
                        <a:t>AVS Validator</a:t>
                      </a:r>
                      <a:endParaRPr lang="en-DK" sz="1100" dirty="0"/>
                    </a:p>
                  </a:txBody>
                  <a:tcPr anchor="ctr"/>
                </a:tc>
                <a:tc>
                  <a:txBody>
                    <a:bodyPr/>
                    <a:lstStyle/>
                    <a:p>
                      <a:r>
                        <a:rPr lang="en-US" sz="1100" dirty="0"/>
                        <a:t>E-Val Pro Plus</a:t>
                      </a:r>
                      <a:endParaRPr lang="en-DK" sz="1100" dirty="0"/>
                    </a:p>
                  </a:txBody>
                  <a:tcPr anchor="ctr"/>
                </a:tc>
                <a:tc>
                  <a:txBody>
                    <a:bodyPr/>
                    <a:lstStyle/>
                    <a:p>
                      <a:r>
                        <a:rPr lang="en-US" sz="1100" dirty="0"/>
                        <a:t>Why We Win</a:t>
                      </a:r>
                      <a:endParaRPr lang="en-DK" sz="1100" dirty="0"/>
                    </a:p>
                  </a:txBody>
                  <a:tcPr anchor="ctr"/>
                </a:tc>
                <a:extLst>
                  <a:ext uri="{0D108BD9-81ED-4DB2-BD59-A6C34878D82A}">
                    <a16:rowId xmlns:a16="http://schemas.microsoft.com/office/drawing/2014/main" val="4178266787"/>
                  </a:ext>
                </a:extLst>
              </a:tr>
              <a:tr h="471578">
                <a:tc>
                  <a:txBody>
                    <a:bodyPr/>
                    <a:lstStyle/>
                    <a:p>
                      <a:endParaRPr lang="en-US" sz="1050" dirty="0"/>
                    </a:p>
                  </a:txBody>
                  <a:tcPr marT="72000"/>
                </a:tc>
                <a:tc>
                  <a:txBody>
                    <a:bodyPr/>
                    <a:lstStyle/>
                    <a:p>
                      <a:r>
                        <a:rPr lang="en-US" sz="1050" dirty="0"/>
                        <a:t>Kaye praises the design features of Validator AVS:</a:t>
                      </a:r>
                    </a:p>
                  </a:txBody>
                  <a:tcPr marT="72000"/>
                </a:tc>
                <a:tc>
                  <a:txBody>
                    <a:bodyPr/>
                    <a:lstStyle/>
                    <a:p>
                      <a:r>
                        <a:rPr lang="en-US" sz="1050" dirty="0"/>
                        <a:t>The E-Val Pro Plus is more powerful than the Validator AVS:</a:t>
                      </a:r>
                    </a:p>
                  </a:txBody>
                  <a:tcPr marT="72000"/>
                </a:tc>
                <a:tc>
                  <a:txBody>
                    <a:bodyPr/>
                    <a:lstStyle/>
                    <a:p>
                      <a:pPr marL="177800" marR="0" lvl="1" indent="0" algn="l" defTabSz="685800" rtl="0" eaLnBrk="1" fontAlgn="auto" latinLnBrk="0" hangingPunct="1">
                        <a:lnSpc>
                          <a:spcPct val="100000"/>
                        </a:lnSpc>
                        <a:spcBef>
                          <a:spcPts val="0"/>
                        </a:spcBef>
                        <a:spcAft>
                          <a:spcPts val="0"/>
                        </a:spcAft>
                        <a:buClrTx/>
                        <a:buSzTx/>
                        <a:buFontTx/>
                        <a:buNone/>
                        <a:tabLst/>
                        <a:defRPr/>
                      </a:pPr>
                      <a:r>
                        <a:rPr lang="en-US" sz="1050" dirty="0"/>
                        <a:t>Do not compare the features one to one, instead focus on the benefits they offer:</a:t>
                      </a:r>
                      <a:endParaRPr lang="en-DK" sz="1050" dirty="0"/>
                    </a:p>
                  </a:txBody>
                  <a:tcPr marT="72000"/>
                </a:tc>
                <a:extLst>
                  <a:ext uri="{0D108BD9-81ED-4DB2-BD59-A6C34878D82A}">
                    <a16:rowId xmlns:a16="http://schemas.microsoft.com/office/drawing/2014/main" val="692342008"/>
                  </a:ext>
                </a:extLst>
              </a:tr>
              <a:tr h="9144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Battery Back-Up and Memory: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txBody>
                  <a:tcPr marT="72000"/>
                </a:tc>
                <a:tc>
                  <a:txBody>
                    <a:bodyPr/>
                    <a:lstStyle/>
                    <a:p>
                      <a:pPr marL="171450" indent="-171450">
                        <a:buFont typeface="Arial" panose="020B0604020202020204" pitchFamily="34" charset="0"/>
                        <a:buChar char="•"/>
                      </a:pPr>
                      <a:r>
                        <a:rPr lang="en-US" sz="1050" dirty="0"/>
                        <a:t>Battery back-up of 3hrs for the AVS Validator and 6 </a:t>
                      </a:r>
                      <a:r>
                        <a:rPr lang="en-US" sz="1050" dirty="0" err="1"/>
                        <a:t>hrs</a:t>
                      </a:r>
                      <a:r>
                        <a:rPr lang="en-US" sz="1050" dirty="0"/>
                        <a:t> for the console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4 GB for data collection</a:t>
                      </a:r>
                    </a:p>
                  </a:txBody>
                  <a:tcPr marT="72000"/>
                </a:tc>
                <a:tc>
                  <a:txBody>
                    <a:bodyPr/>
                    <a:lstStyle/>
                    <a:p>
                      <a:pPr marL="171450" indent="-171450">
                        <a:buFont typeface="Arial" panose="020B0604020202020204" pitchFamily="34" charset="0"/>
                        <a:buChar char="•"/>
                      </a:pPr>
                      <a:r>
                        <a:rPr lang="en-US" sz="1050" dirty="0"/>
                        <a:t>The battery back-up of the E-Val Pro Plus is 12hrs</a:t>
                      </a:r>
                    </a:p>
                    <a:p>
                      <a:pPr marL="171450" indent="-171450">
                        <a:buFont typeface="Arial" panose="020B0604020202020204" pitchFamily="34" charset="0"/>
                        <a:buChar char="•"/>
                      </a:pPr>
                      <a:endParaRPr lang="en-US" sz="1050" dirty="0">
                        <a:highlight>
                          <a:srgbClr val="FFFF00"/>
                        </a:highlight>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+10 GB for data collection </a:t>
                      </a:r>
                    </a:p>
                  </a:txBody>
                  <a:tcPr marT="72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Additional battery back-up and memory minimize the risk of loosing data and potential re-do or studies due to issues with power supply and in general ensures more flexible operations</a:t>
                      </a:r>
                      <a:endParaRPr lang="en-DK" sz="1050" dirty="0"/>
                    </a:p>
                  </a:txBody>
                  <a:tcPr marT="72000"/>
                </a:tc>
                <a:extLst>
                  <a:ext uri="{0D108BD9-81ED-4DB2-BD59-A6C34878D82A}">
                    <a16:rowId xmlns:a16="http://schemas.microsoft.com/office/drawing/2014/main" val="3235945951"/>
                  </a:ext>
                </a:extLst>
              </a:tr>
              <a:tr h="828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Weight and Size: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txBody>
                  <a:tcPr marT="72000"/>
                </a:tc>
                <a:tc>
                  <a:txBody>
                    <a:bodyPr/>
                    <a:lstStyle/>
                    <a:p>
                      <a:pPr marL="171450" indent="-171450">
                        <a:buFont typeface="Arial" panose="020B0604020202020204" pitchFamily="34" charset="0"/>
                        <a:buChar char="•"/>
                      </a:pPr>
                      <a:r>
                        <a:rPr lang="en-US" sz="1050" dirty="0"/>
                        <a:t>The Console weight 1.33kg and the AVS Validator itself 11kg</a:t>
                      </a:r>
                    </a:p>
                    <a:p>
                      <a:pPr marL="171450" indent="-171450">
                        <a:buFont typeface="Arial" panose="020B0604020202020204" pitchFamily="34" charset="0"/>
                        <a:buChar char="•"/>
                      </a:pPr>
                      <a:endParaRPr lang="en-US" sz="105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Validator AVS has a large footprint – 411 x 381mm (x 190h mm)</a:t>
                      </a:r>
                    </a:p>
                  </a:txBody>
                  <a:tcPr marT="72000"/>
                </a:tc>
                <a:tc>
                  <a:txBody>
                    <a:bodyPr/>
                    <a:lstStyle/>
                    <a:p>
                      <a:pPr marL="171450" indent="-171450">
                        <a:buFont typeface="Arial" panose="020B0604020202020204" pitchFamily="34" charset="0"/>
                        <a:buChar char="•"/>
                      </a:pPr>
                      <a:r>
                        <a:rPr lang="en-US" sz="1050" dirty="0"/>
                        <a:t>The weight of the E-Val Pro Plus Module is only 4,0 kg,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EVP Plus has a footprint of 276 x 238mm (x 112h mm)</a:t>
                      </a:r>
                    </a:p>
                  </a:txBody>
                  <a:tcPr marT="72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compact size and weight of E-Val Pro Plus make it easy to carry around and place during operation and transport</a:t>
                      </a:r>
                    </a:p>
                  </a:txBody>
                  <a:tcPr marT="72000"/>
                </a:tc>
                <a:extLst>
                  <a:ext uri="{0D108BD9-81ED-4DB2-BD59-A6C34878D82A}">
                    <a16:rowId xmlns:a16="http://schemas.microsoft.com/office/drawing/2014/main" val="1181198536"/>
                  </a:ext>
                </a:extLst>
              </a:tr>
              <a:tr h="61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Display: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p>
                  </a:txBody>
                  <a:tcPr marT="72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Console comes with 11.6-inch capacitive touch screen, which is anti-glare, anti-smudge and glove-capable</a:t>
                      </a:r>
                    </a:p>
                  </a:txBody>
                  <a:tcPr marT="72000"/>
                </a:tc>
                <a:tc>
                  <a:txBody>
                    <a:bodyPr/>
                    <a:lstStyle/>
                    <a:p>
                      <a:pPr marL="171450" indent="-171450">
                        <a:buFont typeface="Arial" panose="020B0604020202020204" pitchFamily="34" charset="0"/>
                        <a:buChar char="•"/>
                      </a:pPr>
                      <a:r>
                        <a:rPr lang="en-US" sz="1050" dirty="0"/>
                        <a:t>The E-Val Pro Plus comes with at 10.1” capacitive touch screen, which is easy to clean and glove-capable</a:t>
                      </a:r>
                    </a:p>
                  </a:txBody>
                  <a:tcPr marT="72000"/>
                </a:tc>
                <a:tc>
                  <a:txBody>
                    <a:bodyPr/>
                    <a:lstStyle/>
                    <a:p>
                      <a:pPr marL="171450" indent="-171450">
                        <a:buFont typeface="Arial" panose="020B0604020202020204" pitchFamily="34" charset="0"/>
                        <a:buChar char="•"/>
                      </a:pPr>
                      <a:r>
                        <a:rPr lang="en-US" sz="1050" dirty="0"/>
                        <a:t>Together with the new GUI the new display makes the E-Val Pro Plus easy to use</a:t>
                      </a:r>
                      <a:endParaRPr lang="en-DK" sz="1050" dirty="0"/>
                    </a:p>
                  </a:txBody>
                  <a:tcPr marT="72000"/>
                </a:tc>
                <a:extLst>
                  <a:ext uri="{0D108BD9-81ED-4DB2-BD59-A6C34878D82A}">
                    <a16:rowId xmlns:a16="http://schemas.microsoft.com/office/drawing/2014/main" val="1542930794"/>
                  </a:ext>
                </a:extLst>
              </a:tr>
              <a:tr h="446285">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Cooling:</a:t>
                      </a:r>
                    </a:p>
                  </a:txBody>
                  <a:tcPr marT="72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Validator AVS uses a fan for cooling</a:t>
                      </a:r>
                    </a:p>
                  </a:txBody>
                  <a:tcPr marT="72000"/>
                </a:tc>
                <a:tc>
                  <a:txBody>
                    <a:bodyPr/>
                    <a:lstStyle/>
                    <a:p>
                      <a:pPr marL="171450" indent="-171450">
                        <a:buFont typeface="Arial" panose="020B0604020202020204" pitchFamily="34" charset="0"/>
                        <a:buChar char="•"/>
                      </a:pPr>
                      <a:r>
                        <a:rPr lang="en-US" sz="1050" dirty="0"/>
                        <a:t>The EVP Plus module uses passive cooling</a:t>
                      </a:r>
                    </a:p>
                  </a:txBody>
                  <a:tcPr marT="72000"/>
                </a:tc>
                <a:tc>
                  <a:txBody>
                    <a:bodyPr/>
                    <a:lstStyle/>
                    <a:p>
                      <a:pPr marL="171450" indent="-171450">
                        <a:buFont typeface="Arial" panose="020B0604020202020204" pitchFamily="34" charset="0"/>
                        <a:buChar char="•"/>
                      </a:pPr>
                      <a:r>
                        <a:rPr lang="en-US" sz="1050" dirty="0"/>
                        <a:t>The use of passive cooling makes the E-Val Pro Plus module suitable for use in clean rooms</a:t>
                      </a:r>
                      <a:endParaRPr lang="en-DK" sz="1050" dirty="0"/>
                    </a:p>
                  </a:txBody>
                  <a:tcPr marT="72000"/>
                </a:tc>
                <a:extLst>
                  <a:ext uri="{0D108BD9-81ED-4DB2-BD59-A6C34878D82A}">
                    <a16:rowId xmlns:a16="http://schemas.microsoft.com/office/drawing/2014/main" val="3875114037"/>
                  </a:ext>
                </a:extLst>
              </a:tr>
              <a:tr h="43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Accuracy:</a:t>
                      </a:r>
                    </a:p>
                  </a:txBody>
                  <a:tcPr marT="72000"/>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t>The Validator AVS has a system accuracy +/- 0.25°C @ 121°C</a:t>
                      </a:r>
                    </a:p>
                  </a:txBody>
                  <a:tcPr marT="72000"/>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The system accuracy of E-Val Pro Plus is +/- 0.1°C @ 121°C</a:t>
                      </a:r>
                      <a:endParaRPr lang="en-DK" sz="1050" dirty="0"/>
                    </a:p>
                  </a:txBody>
                  <a:tcPr marT="72000"/>
                </a:tc>
                <a:tc>
                  <a:txBody>
                    <a:bodyPr/>
                    <a:lstStyle/>
                    <a:p>
                      <a:pPr marL="171450" indent="-171450">
                        <a:buFont typeface="Arial" panose="020B0604020202020204" pitchFamily="34" charset="0"/>
                        <a:buChar char="•"/>
                      </a:pPr>
                      <a:r>
                        <a:rPr lang="en-US" sz="1050" dirty="0"/>
                        <a:t>With the best in class accuracy the customer get trustworthy data</a:t>
                      </a:r>
                      <a:endParaRPr lang="en-DK" sz="1050" dirty="0"/>
                    </a:p>
                  </a:txBody>
                  <a:tcPr marT="72000"/>
                </a:tc>
                <a:extLst>
                  <a:ext uri="{0D108BD9-81ED-4DB2-BD59-A6C34878D82A}">
                    <a16:rowId xmlns:a16="http://schemas.microsoft.com/office/drawing/2014/main" val="2626332631"/>
                  </a:ext>
                </a:extLst>
              </a:tr>
            </a:tbl>
          </a:graphicData>
        </a:graphic>
      </p:graphicFrame>
      <p:pic>
        <p:nvPicPr>
          <p:cNvPr id="7" name="Picture 6">
            <a:extLst>
              <a:ext uri="{FF2B5EF4-FFF2-40B4-BE49-F238E27FC236}">
                <a16:creationId xmlns:a16="http://schemas.microsoft.com/office/drawing/2014/main" id="{4AB4A00F-E816-39CC-9863-F6D1B24C9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325" y="2272331"/>
            <a:ext cx="545218" cy="540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a:extLst>
              <a:ext uri="{FF2B5EF4-FFF2-40B4-BE49-F238E27FC236}">
                <a16:creationId xmlns:a16="http://schemas.microsoft.com/office/drawing/2014/main" id="{CE417AF2-C1C4-AE0A-9B36-78D01949355B}"/>
              </a:ext>
            </a:extLst>
          </p:cNvPr>
          <p:cNvGrpSpPr>
            <a:grpSpLocks noChangeAspect="1"/>
          </p:cNvGrpSpPr>
          <p:nvPr/>
        </p:nvGrpSpPr>
        <p:grpSpPr>
          <a:xfrm>
            <a:off x="7453000" y="2272138"/>
            <a:ext cx="810290" cy="540193"/>
            <a:chOff x="2562678" y="2407500"/>
            <a:chExt cx="1350000" cy="900000"/>
          </a:xfrm>
        </p:grpSpPr>
        <p:sp>
          <p:nvSpPr>
            <p:cNvPr id="9" name="Rectangle 8">
              <a:extLst>
                <a:ext uri="{FF2B5EF4-FFF2-40B4-BE49-F238E27FC236}">
                  <a16:creationId xmlns:a16="http://schemas.microsoft.com/office/drawing/2014/main" id="{C387B3FF-FAFC-2441-5C47-54033AFFE9CA}"/>
                </a:ext>
              </a:extLst>
            </p:cNvPr>
            <p:cNvSpPr/>
            <p:nvPr/>
          </p:nvSpPr>
          <p:spPr>
            <a:xfrm>
              <a:off x="2562678" y="2407500"/>
              <a:ext cx="1350000" cy="900000"/>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0" name="Picture 9" descr="A close-up of a touch screen&#10;&#10;Description automatically generated">
              <a:extLst>
                <a:ext uri="{FF2B5EF4-FFF2-40B4-BE49-F238E27FC236}">
                  <a16:creationId xmlns:a16="http://schemas.microsoft.com/office/drawing/2014/main" id="{84FF83CC-8003-6C43-BC5D-970852E050F7}"/>
                </a:ext>
              </a:extLst>
            </p:cNvPr>
            <p:cNvPicPr>
              <a:picLocks noChangeAspect="1"/>
            </p:cNvPicPr>
            <p:nvPr/>
          </p:nvPicPr>
          <p:blipFill>
            <a:blip r:embed="rId3"/>
            <a:stretch>
              <a:fillRect/>
            </a:stretch>
          </p:blipFill>
          <p:spPr>
            <a:xfrm>
              <a:off x="2614887" y="2442410"/>
              <a:ext cx="1245582" cy="830180"/>
            </a:xfrm>
            <a:prstGeom prst="rect">
              <a:avLst/>
            </a:prstGeom>
            <a:ln>
              <a:noFill/>
            </a:ln>
            <a:effectLst>
              <a:outerShdw blurRad="50800" dist="38100" dir="5400000" algn="t" rotWithShape="0">
                <a:prstClr val="black">
                  <a:alpha val="40000"/>
                </a:prstClr>
              </a:outerShdw>
            </a:effectLst>
          </p:spPr>
        </p:pic>
      </p:grpSp>
      <p:sp>
        <p:nvSpPr>
          <p:cNvPr id="18" name="Rectangle: Rounded Corners 17">
            <a:extLst>
              <a:ext uri="{FF2B5EF4-FFF2-40B4-BE49-F238E27FC236}">
                <a16:creationId xmlns:a16="http://schemas.microsoft.com/office/drawing/2014/main" id="{D20E8FB1-697D-6941-140F-7BA6E69C00DB}"/>
              </a:ext>
            </a:extLst>
          </p:cNvPr>
          <p:cNvSpPr/>
          <p:nvPr/>
        </p:nvSpPr>
        <p:spPr>
          <a:xfrm>
            <a:off x="5076167" y="2821723"/>
            <a:ext cx="3382033" cy="432000"/>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9" name="Rectangle: Rounded Corners 18">
            <a:extLst>
              <a:ext uri="{FF2B5EF4-FFF2-40B4-BE49-F238E27FC236}">
                <a16:creationId xmlns:a16="http://schemas.microsoft.com/office/drawing/2014/main" id="{665B8BAC-6265-6AE8-510B-2E20900D2248}"/>
              </a:ext>
            </a:extLst>
          </p:cNvPr>
          <p:cNvSpPr/>
          <p:nvPr/>
        </p:nvSpPr>
        <p:spPr>
          <a:xfrm>
            <a:off x="5076166" y="3296981"/>
            <a:ext cx="3382033" cy="884493"/>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0" name="Rectangle: Rounded Corners 19">
            <a:extLst>
              <a:ext uri="{FF2B5EF4-FFF2-40B4-BE49-F238E27FC236}">
                <a16:creationId xmlns:a16="http://schemas.microsoft.com/office/drawing/2014/main" id="{D336E39D-5D57-630F-5CC3-8853368713B2}"/>
              </a:ext>
            </a:extLst>
          </p:cNvPr>
          <p:cNvSpPr/>
          <p:nvPr/>
        </p:nvSpPr>
        <p:spPr>
          <a:xfrm>
            <a:off x="5076165" y="4224732"/>
            <a:ext cx="3382033" cy="884493"/>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1" name="Rectangle: Rounded Corners 20">
            <a:extLst>
              <a:ext uri="{FF2B5EF4-FFF2-40B4-BE49-F238E27FC236}">
                <a16:creationId xmlns:a16="http://schemas.microsoft.com/office/drawing/2014/main" id="{D66CDB1F-D884-1F80-1169-05160CCEFB0C}"/>
              </a:ext>
            </a:extLst>
          </p:cNvPr>
          <p:cNvSpPr/>
          <p:nvPr/>
        </p:nvSpPr>
        <p:spPr>
          <a:xfrm>
            <a:off x="5076165" y="5152484"/>
            <a:ext cx="3382033" cy="552992"/>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2" name="Rectangle: Rounded Corners 21">
            <a:extLst>
              <a:ext uri="{FF2B5EF4-FFF2-40B4-BE49-F238E27FC236}">
                <a16:creationId xmlns:a16="http://schemas.microsoft.com/office/drawing/2014/main" id="{216CBC8D-13D9-2874-A397-B55A5C1DAB59}"/>
              </a:ext>
            </a:extLst>
          </p:cNvPr>
          <p:cNvSpPr/>
          <p:nvPr/>
        </p:nvSpPr>
        <p:spPr>
          <a:xfrm>
            <a:off x="5076165" y="5748735"/>
            <a:ext cx="3382033" cy="331499"/>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3" name="Rectangle: Rounded Corners 22">
            <a:extLst>
              <a:ext uri="{FF2B5EF4-FFF2-40B4-BE49-F238E27FC236}">
                <a16:creationId xmlns:a16="http://schemas.microsoft.com/office/drawing/2014/main" id="{FB653ADE-E2AB-562D-12F1-CA9125578BD3}"/>
              </a:ext>
            </a:extLst>
          </p:cNvPr>
          <p:cNvSpPr/>
          <p:nvPr/>
        </p:nvSpPr>
        <p:spPr>
          <a:xfrm>
            <a:off x="5076165" y="6122698"/>
            <a:ext cx="3382033" cy="432000"/>
          </a:xfrm>
          <a:prstGeom prst="roundRect">
            <a:avLst>
              <a:gd name="adj" fmla="val 12546"/>
            </a:avLst>
          </a:prstGeom>
          <a:solidFill>
            <a:schemeClr val="accent1">
              <a:alpha val="21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Tree>
    <p:extLst>
      <p:ext uri="{BB962C8B-B14F-4D97-AF65-F5344CB8AC3E}">
        <p14:creationId xmlns:p14="http://schemas.microsoft.com/office/powerpoint/2010/main" val="3008645526"/>
      </p:ext>
    </p:extLst>
  </p:cSld>
  <p:clrMapOvr>
    <a:masterClrMapping/>
  </p:clrMapOvr>
</p:sld>
</file>

<file path=ppt/theme/theme1.xml><?xml version="1.0" encoding="utf-8"?>
<a:theme xmlns:a="http://schemas.openxmlformats.org/drawingml/2006/main" name="1_ellab">
  <a:themeElements>
    <a:clrScheme name="ELLAB">
      <a:dk1>
        <a:srgbClr val="000000"/>
      </a:dk1>
      <a:lt1>
        <a:srgbClr val="FFFFFF"/>
      </a:lt1>
      <a:dk2>
        <a:srgbClr val="00004B"/>
      </a:dk2>
      <a:lt2>
        <a:srgbClr val="FFFFFF"/>
      </a:lt2>
      <a:accent1>
        <a:srgbClr val="17AAE2"/>
      </a:accent1>
      <a:accent2>
        <a:srgbClr val="ADD6EE"/>
      </a:accent2>
      <a:accent3>
        <a:srgbClr val="E9F2FA"/>
      </a:accent3>
      <a:accent4>
        <a:srgbClr val="00004B"/>
      </a:accent4>
      <a:accent5>
        <a:srgbClr val="7BC70F"/>
      </a:accent5>
      <a:accent6>
        <a:srgbClr val="A01966"/>
      </a:accent6>
      <a:hlink>
        <a:srgbClr val="00AEEF"/>
      </a:hlink>
      <a:folHlink>
        <a:srgbClr val="FBB040"/>
      </a:folHlink>
    </a:clrScheme>
    <a:fontScheme name="Ellab Sans">
      <a:majorFont>
        <a:latin typeface="Ellab Sans"/>
        <a:ea typeface=""/>
        <a:cs typeface=""/>
      </a:majorFont>
      <a:minorFont>
        <a:latin typeface="Ellab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LAB PP template" id="{0490FC10-65F0-F845-BCC4-2C6D2FE8A428}" vid="{BB961873-C62E-BF48-90C4-8144B14BF109}"/>
    </a:ext>
  </a:extLst>
</a:theme>
</file>

<file path=ppt/theme/theme2.xml><?xml version="1.0" encoding="utf-8"?>
<a:theme xmlns:a="http://schemas.openxmlformats.org/drawingml/2006/main" name="ellab">
  <a:themeElements>
    <a:clrScheme name="ELLAB">
      <a:dk1>
        <a:srgbClr val="000000"/>
      </a:dk1>
      <a:lt1>
        <a:srgbClr val="FFFFFF"/>
      </a:lt1>
      <a:dk2>
        <a:srgbClr val="00004B"/>
      </a:dk2>
      <a:lt2>
        <a:srgbClr val="FFFFFF"/>
      </a:lt2>
      <a:accent1>
        <a:srgbClr val="17AAE2"/>
      </a:accent1>
      <a:accent2>
        <a:srgbClr val="ADD6EE"/>
      </a:accent2>
      <a:accent3>
        <a:srgbClr val="E9F2FA"/>
      </a:accent3>
      <a:accent4>
        <a:srgbClr val="00004B"/>
      </a:accent4>
      <a:accent5>
        <a:srgbClr val="7BC70F"/>
      </a:accent5>
      <a:accent6>
        <a:srgbClr val="A01966"/>
      </a:accent6>
      <a:hlink>
        <a:srgbClr val="00AEEF"/>
      </a:hlink>
      <a:folHlink>
        <a:srgbClr val="FBB040"/>
      </a:folHlink>
    </a:clrScheme>
    <a:fontScheme name="Ellab Sans">
      <a:majorFont>
        <a:latin typeface="Ellab Sans"/>
        <a:ea typeface=""/>
        <a:cs typeface=""/>
      </a:majorFont>
      <a:minorFont>
        <a:latin typeface="Ellab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LAB PP template" id="{0490FC10-65F0-F845-BCC4-2C6D2FE8A428}" vid="{83E68E74-3DAF-424F-83B2-99DAC5027593}"/>
    </a:ext>
  </a:extLst>
</a:theme>
</file>

<file path=ppt/theme/theme3.xml><?xml version="1.0" encoding="utf-8"?>
<a:theme xmlns:a="http://schemas.openxmlformats.org/drawingml/2006/main" name="2_ellab">
  <a:themeElements>
    <a:clrScheme name="ELLAB">
      <a:dk1>
        <a:srgbClr val="000000"/>
      </a:dk1>
      <a:lt1>
        <a:srgbClr val="FFFFFF"/>
      </a:lt1>
      <a:dk2>
        <a:srgbClr val="00004B"/>
      </a:dk2>
      <a:lt2>
        <a:srgbClr val="FFFFFF"/>
      </a:lt2>
      <a:accent1>
        <a:srgbClr val="17AAE2"/>
      </a:accent1>
      <a:accent2>
        <a:srgbClr val="ADD6EE"/>
      </a:accent2>
      <a:accent3>
        <a:srgbClr val="E9F2FA"/>
      </a:accent3>
      <a:accent4>
        <a:srgbClr val="00004B"/>
      </a:accent4>
      <a:accent5>
        <a:srgbClr val="7BC70F"/>
      </a:accent5>
      <a:accent6>
        <a:srgbClr val="A01966"/>
      </a:accent6>
      <a:hlink>
        <a:srgbClr val="00AEEF"/>
      </a:hlink>
      <a:folHlink>
        <a:srgbClr val="FBB040"/>
      </a:folHlink>
    </a:clrScheme>
    <a:fontScheme name="Ellab Sans">
      <a:majorFont>
        <a:latin typeface="Ellab Sans"/>
        <a:ea typeface=""/>
        <a:cs typeface=""/>
      </a:majorFont>
      <a:minorFont>
        <a:latin typeface="Ellab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LAB PP template" id="{0490FC10-65F0-F845-BCC4-2C6D2FE8A428}" vid="{9F82EF56-2814-7941-87A0-70A2F4626A1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85E4A4B1C04249A3ED838AE019CC9C" ma:contentTypeVersion="4" ma:contentTypeDescription="Create a new document." ma:contentTypeScope="" ma:versionID="dd1f6ff4d7bd6491ea9c394a7a0e88ea">
  <xsd:schema xmlns:xsd="http://www.w3.org/2001/XMLSchema" xmlns:xs="http://www.w3.org/2001/XMLSchema" xmlns:p="http://schemas.microsoft.com/office/2006/metadata/properties" xmlns:ns2="31fde6f5-f4e3-4115-aed0-6e99493aba75" xmlns:ns3="911b3c29-199d-4375-860a-e9e2c7d5aa43" targetNamespace="http://schemas.microsoft.com/office/2006/metadata/properties" ma:root="true" ma:fieldsID="d902594a9c1306fefc2ba35b0fb9d559" ns2:_="" ns3:_="">
    <xsd:import namespace="31fde6f5-f4e3-4115-aed0-6e99493aba75"/>
    <xsd:import namespace="911b3c29-199d-4375-860a-e9e2c7d5aa4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de6f5-f4e3-4115-aed0-6e99493aba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11b3c29-199d-4375-860a-e9e2c7d5aa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BEED5D9CBCD1A34BB106AAC8A95B3522" ma:contentTypeVersion="14" ma:contentTypeDescription="Create a new document." ma:contentTypeScope="" ma:versionID="2bcc4c3d888cffad8caa6e463eb42999">
  <xsd:schema xmlns:xsd="http://www.w3.org/2001/XMLSchema" xmlns:xs="http://www.w3.org/2001/XMLSchema" xmlns:p="http://schemas.microsoft.com/office/2006/metadata/properties" xmlns:ns2="5a51b8d0-4da9-4caa-b0ff-564e0068717f" xmlns:ns3="23e63393-fd02-47f9-9482-492fd2da00d7" targetNamespace="http://schemas.microsoft.com/office/2006/metadata/properties" ma:root="true" ma:fieldsID="65728b1d755147fb2bec9194a65e7893" ns2:_="" ns3:_="">
    <xsd:import namespace="5a51b8d0-4da9-4caa-b0ff-564e0068717f"/>
    <xsd:import namespace="23e63393-fd02-47f9-9482-492fd2da00d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1b8d0-4da9-4caa-b0ff-564e00687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449fb74-ddce-4354-82c8-d456aa319ee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e63393-fd02-47f9-9482-492fd2da00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6e85e13-9911-4569-9b93-bafd70ef1123}" ma:internalName="TaxCatchAll" ma:showField="CatchAllData" ma:web="23e63393-fd02-47f9-9482-492fd2da00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3e63393-fd02-47f9-9482-492fd2da00d7" xsi:nil="true"/>
    <lcf76f155ced4ddcb4097134ff3c332f xmlns="5a51b8d0-4da9-4caa-b0ff-564e006871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99EAAE-0930-4D35-916F-15D57A08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fde6f5-f4e3-4115-aed0-6e99493aba75"/>
    <ds:schemaRef ds:uri="911b3c29-199d-4375-860a-e9e2c7d5aa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EDA7B5-BDF2-4005-B735-2C1A23FDEE28}"/>
</file>

<file path=customXml/itemProps3.xml><?xml version="1.0" encoding="utf-8"?>
<ds:datastoreItem xmlns:ds="http://schemas.openxmlformats.org/officeDocument/2006/customXml" ds:itemID="{4EE8C400-F0A5-439E-A82F-6C8A9BDC4BE1}">
  <ds:schemaRefs>
    <ds:schemaRef ds:uri="http://schemas.microsoft.com/sharepoint/v3/contenttype/forms"/>
  </ds:schemaRefs>
</ds:datastoreItem>
</file>

<file path=customXml/itemProps4.xml><?xml version="1.0" encoding="utf-8"?>
<ds:datastoreItem xmlns:ds="http://schemas.openxmlformats.org/officeDocument/2006/customXml" ds:itemID="{4D6D2A87-B904-41BD-9E13-2561F85221D8}">
  <ds:schemaRefs>
    <ds:schemaRef ds:uri="http://schemas.microsoft.com/office/2006/metadata/properties"/>
    <ds:schemaRef ds:uri="http://schemas.microsoft.com/office/infopath/2007/PartnerControls"/>
    <ds:schemaRef ds:uri="31fde6f5-f4e3-4115-aed0-6e99493aba75"/>
  </ds:schemaRefs>
</ds:datastoreItem>
</file>

<file path=docProps/app.xml><?xml version="1.0" encoding="utf-8"?>
<Properties xmlns="http://schemas.openxmlformats.org/officeDocument/2006/extended-properties" xmlns:vt="http://schemas.openxmlformats.org/officeDocument/2006/docPropsVTypes">
  <Template>Ellab PowerPoint Template - 2025</Template>
  <TotalTime>34</TotalTime>
  <Words>1106</Words>
  <Application>Microsoft Office PowerPoint</Application>
  <PresentationFormat>Widescreen</PresentationFormat>
  <Paragraphs>96</Paragraphs>
  <Slides>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Ellab Sans</vt:lpstr>
      <vt:lpstr>Wingdings</vt:lpstr>
      <vt:lpstr>Wingdings 3</vt:lpstr>
      <vt:lpstr>1_ellab</vt:lpstr>
      <vt:lpstr>ellab</vt:lpstr>
      <vt:lpstr>2_ellab</vt:lpstr>
      <vt:lpstr>PowerPoint Presentation</vt:lpstr>
      <vt:lpstr>Competitive Battlecards</vt:lpstr>
      <vt:lpstr>Competitive Battlecards – Kaye Validator AVS</vt:lpstr>
      <vt:lpstr>Competitive Battlecards – Kaye Validator AVS</vt:lpstr>
      <vt:lpstr>Competitive Battlecards – Kaye Validator AVS</vt:lpstr>
      <vt:lpstr>Competitive Battlecards – Kaye Validator AVS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Jakob Mieritz</dc:creator>
  <cp:lastModifiedBy>Jakob Mieritz</cp:lastModifiedBy>
  <cp:revision>1</cp:revision>
  <dcterms:created xsi:type="dcterms:W3CDTF">2025-06-24T11:24:55Z</dcterms:created>
  <dcterms:modified xsi:type="dcterms:W3CDTF">2025-06-25T11:27:51Z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0x010100BEED5D9CBCD1A34BB106AAC8A95B3522</vt:lpwstr>
  </property>
  <property fmtid="{D5CDD505-2E9C-101B-9397-08002B2CF9AE}" pid="3" name="_dlc_DocIdItemGuid">
    <vt:lpwstr>6c11a9d2-5223-4203-85fa-e91fa6bd0203</vt:lpwstr>
  </property>
</Properties>
</file>