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00" r:id="rId5"/>
    <p:sldMasterId id="2147483852" r:id="rId6"/>
    <p:sldMasterId id="2147483907" r:id="rId7"/>
  </p:sldMasterIdLst>
  <p:notesMasterIdLst>
    <p:notesMasterId r:id="rId12"/>
  </p:notesMasterIdLst>
  <p:handoutMasterIdLst>
    <p:handoutMasterId r:id="rId13"/>
  </p:handoutMasterIdLst>
  <p:sldIdLst>
    <p:sldId id="273" r:id="rId8"/>
    <p:sldId id="263" r:id="rId9"/>
    <p:sldId id="274" r:id="rId10"/>
    <p:sldId id="275" r:id="rId11"/>
  </p:sldIdLst>
  <p:sldSz cx="12192000" cy="6858000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kke-navngivet sektion" id="{EFF1556F-0D05-8747-A1B2-8A18DD99C842}">
          <p14:sldIdLst>
            <p14:sldId id="273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15816-876B-4CB0-8795-50AB3984529B}" v="29" dt="2025-06-24T11:57:26.514"/>
    <p1510:client id="{F7CF5846-02BD-41D5-B676-A09974C5A4DA}" v="15" dt="2025-06-25T11:20:24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2"/>
  </p:normalViewPr>
  <p:slideViewPr>
    <p:cSldViewPr snapToGrid="0" showGuides="1">
      <p:cViewPr varScale="1">
        <p:scale>
          <a:sx n="101" d="100"/>
          <a:sy n="101" d="100"/>
        </p:scale>
        <p:origin x="9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14" Type="http://schemas.openxmlformats.org/officeDocument/2006/relationships/presProps" Target="presProps.xml"/><Relationship Id="rId9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ob Mieritz" userId="16959310-aab0-46a8-b301-c6b04acd9bf4" providerId="ADAL" clId="{D3215816-876B-4CB0-8795-50AB3984529B}"/>
    <pc:docChg chg="undo custSel addSld delSld modSld sldOrd modSection">
      <pc:chgData name="Jakob Mieritz" userId="16959310-aab0-46a8-b301-c6b04acd9bf4" providerId="ADAL" clId="{D3215816-876B-4CB0-8795-50AB3984529B}" dt="2025-06-24T11:58:54.915" v="203" actId="12385"/>
      <pc:docMkLst>
        <pc:docMk/>
      </pc:docMkLst>
      <pc:sldChg chg="addSp delSp modSp mod ord">
        <pc:chgData name="Jakob Mieritz" userId="16959310-aab0-46a8-b301-c6b04acd9bf4" providerId="ADAL" clId="{D3215816-876B-4CB0-8795-50AB3984529B}" dt="2025-06-24T11:58:54.915" v="203" actId="12385"/>
        <pc:sldMkLst>
          <pc:docMk/>
          <pc:sldMk cId="3991065397" sldId="262"/>
        </pc:sldMkLst>
        <pc:spChg chg="mod">
          <ac:chgData name="Jakob Mieritz" userId="16959310-aab0-46a8-b301-c6b04acd9bf4" providerId="ADAL" clId="{D3215816-876B-4CB0-8795-50AB3984529B}" dt="2025-06-24T11:36:36.971" v="17" actId="1076"/>
          <ac:spMkLst>
            <pc:docMk/>
            <pc:sldMk cId="3991065397" sldId="262"/>
            <ac:spMk id="6" creationId="{2D1E27EC-6260-93EA-6024-D3714DEB6059}"/>
          </ac:spMkLst>
        </pc:spChg>
        <pc:spChg chg="mod ord">
          <ac:chgData name="Jakob Mieritz" userId="16959310-aab0-46a8-b301-c6b04acd9bf4" providerId="ADAL" clId="{D3215816-876B-4CB0-8795-50AB3984529B}" dt="2025-06-24T11:36:50.892" v="20" actId="167"/>
          <ac:spMkLst>
            <pc:docMk/>
            <pc:sldMk cId="3991065397" sldId="262"/>
            <ac:spMk id="7" creationId="{72895A13-E229-357A-F4B6-33ED8F18E007}"/>
          </ac:spMkLst>
        </pc:spChg>
        <pc:spChg chg="del ord">
          <ac:chgData name="Jakob Mieritz" userId="16959310-aab0-46a8-b301-c6b04acd9bf4" providerId="ADAL" clId="{D3215816-876B-4CB0-8795-50AB3984529B}" dt="2025-06-24T11:39:08.409" v="35" actId="478"/>
          <ac:spMkLst>
            <pc:docMk/>
            <pc:sldMk cId="3991065397" sldId="262"/>
            <ac:spMk id="8" creationId="{CEF7D0AD-08F8-F7ED-752F-067425241279}"/>
          </ac:spMkLst>
        </pc:spChg>
        <pc:graphicFrameChg chg="mod ord modGraphic">
          <ac:chgData name="Jakob Mieritz" userId="16959310-aab0-46a8-b301-c6b04acd9bf4" providerId="ADAL" clId="{D3215816-876B-4CB0-8795-50AB3984529B}" dt="2025-06-24T11:58:54.915" v="203" actId="12385"/>
          <ac:graphicFrameMkLst>
            <pc:docMk/>
            <pc:sldMk cId="3991065397" sldId="262"/>
            <ac:graphicFrameMk id="5" creationId="{CD17F8AC-E281-B991-1430-034D673ADCA6}"/>
          </ac:graphicFrameMkLst>
        </pc:graphicFrameChg>
        <pc:picChg chg="add mod">
          <ac:chgData name="Jakob Mieritz" userId="16959310-aab0-46a8-b301-c6b04acd9bf4" providerId="ADAL" clId="{D3215816-876B-4CB0-8795-50AB3984529B}" dt="2025-06-24T11:48:20.478" v="125" actId="1076"/>
          <ac:picMkLst>
            <pc:docMk/>
            <pc:sldMk cId="3991065397" sldId="262"/>
            <ac:picMk id="9" creationId="{4B6CECB7-0556-E51D-510A-10809166B1B3}"/>
          </ac:picMkLst>
        </pc:picChg>
      </pc:sldChg>
      <pc:sldChg chg="del">
        <pc:chgData name="Jakob Mieritz" userId="16959310-aab0-46a8-b301-c6b04acd9bf4" providerId="ADAL" clId="{D3215816-876B-4CB0-8795-50AB3984529B}" dt="2025-06-24T11:33:01.146" v="4" actId="47"/>
        <pc:sldMkLst>
          <pc:docMk/>
          <pc:sldMk cId="1895287053" sldId="264"/>
        </pc:sldMkLst>
      </pc:sldChg>
      <pc:sldChg chg="del">
        <pc:chgData name="Jakob Mieritz" userId="16959310-aab0-46a8-b301-c6b04acd9bf4" providerId="ADAL" clId="{D3215816-876B-4CB0-8795-50AB3984529B}" dt="2025-06-24T11:33:01.694" v="5" actId="47"/>
        <pc:sldMkLst>
          <pc:docMk/>
          <pc:sldMk cId="2310000406" sldId="265"/>
        </pc:sldMkLst>
      </pc:sldChg>
      <pc:sldChg chg="addSp modSp add mod">
        <pc:chgData name="Jakob Mieritz" userId="16959310-aab0-46a8-b301-c6b04acd9bf4" providerId="ADAL" clId="{D3215816-876B-4CB0-8795-50AB3984529B}" dt="2025-06-24T11:36:29.198" v="16" actId="1076"/>
        <pc:sldMkLst>
          <pc:docMk/>
          <pc:sldMk cId="1299515232" sldId="274"/>
        </pc:sldMkLst>
        <pc:spChg chg="mod">
          <ac:chgData name="Jakob Mieritz" userId="16959310-aab0-46a8-b301-c6b04acd9bf4" providerId="ADAL" clId="{D3215816-876B-4CB0-8795-50AB3984529B}" dt="2025-06-24T11:36:29.198" v="16" actId="1076"/>
          <ac:spMkLst>
            <pc:docMk/>
            <pc:sldMk cId="1299515232" sldId="274"/>
            <ac:spMk id="6" creationId="{7CB81E9E-CC9B-14B8-1E02-8E38B18D021C}"/>
          </ac:spMkLst>
        </pc:spChg>
        <pc:picChg chg="add mod">
          <ac:chgData name="Jakob Mieritz" userId="16959310-aab0-46a8-b301-c6b04acd9bf4" providerId="ADAL" clId="{D3215816-876B-4CB0-8795-50AB3984529B}" dt="2025-06-24T11:33:40.817" v="11" actId="1076"/>
          <ac:picMkLst>
            <pc:docMk/>
            <pc:sldMk cId="1299515232" sldId="274"/>
            <ac:picMk id="2" creationId="{7DAE09BD-69CE-7798-CF0A-F339621424F7}"/>
          </ac:picMkLst>
        </pc:picChg>
        <pc:picChg chg="add mod">
          <ac:chgData name="Jakob Mieritz" userId="16959310-aab0-46a8-b301-c6b04acd9bf4" providerId="ADAL" clId="{D3215816-876B-4CB0-8795-50AB3984529B}" dt="2025-06-24T11:33:34.057" v="10" actId="1076"/>
          <ac:picMkLst>
            <pc:docMk/>
            <pc:sldMk cId="1299515232" sldId="274"/>
            <ac:picMk id="9" creationId="{127DD9B6-C0EB-D1AA-7AD6-4E69AA3C767F}"/>
          </ac:picMkLst>
        </pc:picChg>
        <pc:picChg chg="add mod">
          <ac:chgData name="Jakob Mieritz" userId="16959310-aab0-46a8-b301-c6b04acd9bf4" providerId="ADAL" clId="{D3215816-876B-4CB0-8795-50AB3984529B}" dt="2025-06-24T11:33:50.525" v="13" actId="1076"/>
          <ac:picMkLst>
            <pc:docMk/>
            <pc:sldMk cId="1299515232" sldId="274"/>
            <ac:picMk id="10" creationId="{4A86B764-5033-1B14-BF04-1F6559494CCF}"/>
          </ac:picMkLst>
        </pc:picChg>
      </pc:sldChg>
      <pc:sldChg chg="addSp delSp modSp add mod ord">
        <pc:chgData name="Jakob Mieritz" userId="16959310-aab0-46a8-b301-c6b04acd9bf4" providerId="ADAL" clId="{D3215816-876B-4CB0-8795-50AB3984529B}" dt="2025-06-24T11:48:44.840" v="130" actId="1076"/>
        <pc:sldMkLst>
          <pc:docMk/>
          <pc:sldMk cId="3693538319" sldId="275"/>
        </pc:sldMkLst>
        <pc:spChg chg="del">
          <ac:chgData name="Jakob Mieritz" userId="16959310-aab0-46a8-b301-c6b04acd9bf4" providerId="ADAL" clId="{D3215816-876B-4CB0-8795-50AB3984529B}" dt="2025-06-24T11:43:52.497" v="84" actId="478"/>
          <ac:spMkLst>
            <pc:docMk/>
            <pc:sldMk cId="3693538319" sldId="275"/>
            <ac:spMk id="7" creationId="{E9ABE343-BA21-FC78-B5FF-A8E5B710B2D1}"/>
          </ac:spMkLst>
        </pc:spChg>
        <pc:spChg chg="del">
          <ac:chgData name="Jakob Mieritz" userId="16959310-aab0-46a8-b301-c6b04acd9bf4" providerId="ADAL" clId="{D3215816-876B-4CB0-8795-50AB3984529B}" dt="2025-06-24T11:43:53.231" v="85" actId="478"/>
          <ac:spMkLst>
            <pc:docMk/>
            <pc:sldMk cId="3693538319" sldId="275"/>
            <ac:spMk id="8" creationId="{8FBF66AE-83A8-37B1-4AF2-BC44CD1358B5}"/>
          </ac:spMkLst>
        </pc:spChg>
        <pc:spChg chg="add mod">
          <ac:chgData name="Jakob Mieritz" userId="16959310-aab0-46a8-b301-c6b04acd9bf4" providerId="ADAL" clId="{D3215816-876B-4CB0-8795-50AB3984529B}" dt="2025-06-24T11:47:22.861" v="114" actId="14100"/>
          <ac:spMkLst>
            <pc:docMk/>
            <pc:sldMk cId="3693538319" sldId="275"/>
            <ac:spMk id="12" creationId="{A4DC75FA-B79D-F46D-C91A-7C69D4B05DF2}"/>
          </ac:spMkLst>
        </pc:spChg>
        <pc:spChg chg="add mod">
          <ac:chgData name="Jakob Mieritz" userId="16959310-aab0-46a8-b301-c6b04acd9bf4" providerId="ADAL" clId="{D3215816-876B-4CB0-8795-50AB3984529B}" dt="2025-06-24T11:47:29.586" v="116" actId="1076"/>
          <ac:spMkLst>
            <pc:docMk/>
            <pc:sldMk cId="3693538319" sldId="275"/>
            <ac:spMk id="13" creationId="{0A76AF9A-CCBB-203D-0F67-78A02F3AECD3}"/>
          </ac:spMkLst>
        </pc:spChg>
        <pc:spChg chg="add mod">
          <ac:chgData name="Jakob Mieritz" userId="16959310-aab0-46a8-b301-c6b04acd9bf4" providerId="ADAL" clId="{D3215816-876B-4CB0-8795-50AB3984529B}" dt="2025-06-24T11:47:36.654" v="118" actId="1076"/>
          <ac:spMkLst>
            <pc:docMk/>
            <pc:sldMk cId="3693538319" sldId="275"/>
            <ac:spMk id="14" creationId="{6F12F098-B1DA-62FD-C1D9-0E6C26168336}"/>
          </ac:spMkLst>
        </pc:spChg>
        <pc:graphicFrameChg chg="del modGraphic">
          <ac:chgData name="Jakob Mieritz" userId="16959310-aab0-46a8-b301-c6b04acd9bf4" providerId="ADAL" clId="{D3215816-876B-4CB0-8795-50AB3984529B}" dt="2025-06-24T11:43:49.673" v="83" actId="478"/>
          <ac:graphicFrameMkLst>
            <pc:docMk/>
            <pc:sldMk cId="3693538319" sldId="275"/>
            <ac:graphicFrameMk id="5" creationId="{921F4E45-C4FE-CB25-324B-DAA464FB07FE}"/>
          </ac:graphicFrameMkLst>
        </pc:graphicFrameChg>
        <pc:graphicFrameChg chg="add mod modGraphic">
          <ac:chgData name="Jakob Mieritz" userId="16959310-aab0-46a8-b301-c6b04acd9bf4" providerId="ADAL" clId="{D3215816-876B-4CB0-8795-50AB3984529B}" dt="2025-06-24T11:47:05.108" v="112" actId="948"/>
          <ac:graphicFrameMkLst>
            <pc:docMk/>
            <pc:sldMk cId="3693538319" sldId="275"/>
            <ac:graphicFrameMk id="11" creationId="{FC1A6AD6-564B-DEF2-0A45-6C32D5C6E440}"/>
          </ac:graphicFrameMkLst>
        </pc:graphicFrameChg>
        <pc:picChg chg="del">
          <ac:chgData name="Jakob Mieritz" userId="16959310-aab0-46a8-b301-c6b04acd9bf4" providerId="ADAL" clId="{D3215816-876B-4CB0-8795-50AB3984529B}" dt="2025-06-24T11:43:54.649" v="86" actId="478"/>
          <ac:picMkLst>
            <pc:docMk/>
            <pc:sldMk cId="3693538319" sldId="275"/>
            <ac:picMk id="2" creationId="{5F938BED-74EE-0828-E7AF-87904E1797AC}"/>
          </ac:picMkLst>
        </pc:picChg>
        <pc:picChg chg="del">
          <ac:chgData name="Jakob Mieritz" userId="16959310-aab0-46a8-b301-c6b04acd9bf4" providerId="ADAL" clId="{D3215816-876B-4CB0-8795-50AB3984529B}" dt="2025-06-24T11:43:55.453" v="87" actId="478"/>
          <ac:picMkLst>
            <pc:docMk/>
            <pc:sldMk cId="3693538319" sldId="275"/>
            <ac:picMk id="9" creationId="{CFEB5470-8E44-C45F-D25C-E7E260D8FF43}"/>
          </ac:picMkLst>
        </pc:picChg>
        <pc:picChg chg="del">
          <ac:chgData name="Jakob Mieritz" userId="16959310-aab0-46a8-b301-c6b04acd9bf4" providerId="ADAL" clId="{D3215816-876B-4CB0-8795-50AB3984529B}" dt="2025-06-24T11:43:56.116" v="88" actId="478"/>
          <ac:picMkLst>
            <pc:docMk/>
            <pc:sldMk cId="3693538319" sldId="275"/>
            <ac:picMk id="10" creationId="{F90D6601-FBCD-EAE8-0C2A-0BE87321F088}"/>
          </ac:picMkLst>
        </pc:picChg>
        <pc:picChg chg="add mod">
          <ac:chgData name="Jakob Mieritz" userId="16959310-aab0-46a8-b301-c6b04acd9bf4" providerId="ADAL" clId="{D3215816-876B-4CB0-8795-50AB3984529B}" dt="2025-06-24T11:48:28.986" v="126"/>
          <ac:picMkLst>
            <pc:docMk/>
            <pc:sldMk cId="3693538319" sldId="275"/>
            <ac:picMk id="15" creationId="{64B65E27-146E-8D54-96BC-52DCA5775C82}"/>
          </ac:picMkLst>
        </pc:picChg>
        <pc:picChg chg="add mod">
          <ac:chgData name="Jakob Mieritz" userId="16959310-aab0-46a8-b301-c6b04acd9bf4" providerId="ADAL" clId="{D3215816-876B-4CB0-8795-50AB3984529B}" dt="2025-06-24T11:48:37.040" v="128" actId="1076"/>
          <ac:picMkLst>
            <pc:docMk/>
            <pc:sldMk cId="3693538319" sldId="275"/>
            <ac:picMk id="16" creationId="{47FE953B-A92C-D284-C4AC-6AD8ECA1C7BC}"/>
          </ac:picMkLst>
        </pc:picChg>
        <pc:picChg chg="add mod">
          <ac:chgData name="Jakob Mieritz" userId="16959310-aab0-46a8-b301-c6b04acd9bf4" providerId="ADAL" clId="{D3215816-876B-4CB0-8795-50AB3984529B}" dt="2025-06-24T11:48:44.840" v="130" actId="1076"/>
          <ac:picMkLst>
            <pc:docMk/>
            <pc:sldMk cId="3693538319" sldId="275"/>
            <ac:picMk id="17" creationId="{E6DF9085-CED5-D9D8-F388-74A0BB56CACA}"/>
          </ac:picMkLst>
        </pc:picChg>
      </pc:sldChg>
      <pc:sldChg chg="addSp delSp modSp add mod">
        <pc:chgData name="Jakob Mieritz" userId="16959310-aab0-46a8-b301-c6b04acd9bf4" providerId="ADAL" clId="{D3215816-876B-4CB0-8795-50AB3984529B}" dt="2025-06-24T11:57:34.937" v="199" actId="1076"/>
        <pc:sldMkLst>
          <pc:docMk/>
          <pc:sldMk cId="3008645526" sldId="276"/>
        </pc:sldMkLst>
        <pc:spChg chg="mod">
          <ac:chgData name="Jakob Mieritz" userId="16959310-aab0-46a8-b301-c6b04acd9bf4" providerId="ADAL" clId="{D3215816-876B-4CB0-8795-50AB3984529B}" dt="2025-06-24T11:55:17.832" v="177" actId="208"/>
          <ac:spMkLst>
            <pc:docMk/>
            <pc:sldMk cId="3008645526" sldId="276"/>
            <ac:spMk id="9" creationId="{C387B3FF-FAFC-2441-5C47-54033AFFE9CA}"/>
          </ac:spMkLst>
        </pc:spChg>
        <pc:spChg chg="del">
          <ac:chgData name="Jakob Mieritz" userId="16959310-aab0-46a8-b301-c6b04acd9bf4" providerId="ADAL" clId="{D3215816-876B-4CB0-8795-50AB3984529B}" dt="2025-06-24T11:49:38.843" v="136" actId="478"/>
          <ac:spMkLst>
            <pc:docMk/>
            <pc:sldMk cId="3008645526" sldId="276"/>
            <ac:spMk id="12" creationId="{8AEB1E85-6C22-26F2-4CBB-2764680BC495}"/>
          </ac:spMkLst>
        </pc:spChg>
        <pc:spChg chg="del">
          <ac:chgData name="Jakob Mieritz" userId="16959310-aab0-46a8-b301-c6b04acd9bf4" providerId="ADAL" clId="{D3215816-876B-4CB0-8795-50AB3984529B}" dt="2025-06-24T11:49:39.779" v="137" actId="478"/>
          <ac:spMkLst>
            <pc:docMk/>
            <pc:sldMk cId="3008645526" sldId="276"/>
            <ac:spMk id="13" creationId="{675658E2-035E-2046-CBDD-D82B4A24C109}"/>
          </ac:spMkLst>
        </pc:spChg>
        <pc:spChg chg="del">
          <ac:chgData name="Jakob Mieritz" userId="16959310-aab0-46a8-b301-c6b04acd9bf4" providerId="ADAL" clId="{D3215816-876B-4CB0-8795-50AB3984529B}" dt="2025-06-24T11:49:40.324" v="138" actId="478"/>
          <ac:spMkLst>
            <pc:docMk/>
            <pc:sldMk cId="3008645526" sldId="276"/>
            <ac:spMk id="14" creationId="{DED3D451-A966-AD14-5C31-39B8CD775C77}"/>
          </ac:spMkLst>
        </pc:spChg>
        <pc:spChg chg="add mod">
          <ac:chgData name="Jakob Mieritz" userId="16959310-aab0-46a8-b301-c6b04acd9bf4" providerId="ADAL" clId="{D3215816-876B-4CB0-8795-50AB3984529B}" dt="2025-06-24T11:56:51.810" v="187" actId="14100"/>
          <ac:spMkLst>
            <pc:docMk/>
            <pc:sldMk cId="3008645526" sldId="276"/>
            <ac:spMk id="18" creationId="{D20E8FB1-697D-6941-140F-7BA6E69C00DB}"/>
          </ac:spMkLst>
        </pc:spChg>
        <pc:spChg chg="add mod">
          <ac:chgData name="Jakob Mieritz" userId="16959310-aab0-46a8-b301-c6b04acd9bf4" providerId="ADAL" clId="{D3215816-876B-4CB0-8795-50AB3984529B}" dt="2025-06-24T11:56:34.126" v="185" actId="14100"/>
          <ac:spMkLst>
            <pc:docMk/>
            <pc:sldMk cId="3008645526" sldId="276"/>
            <ac:spMk id="19" creationId="{665B8BAC-6265-6AE8-510B-2E20900D2248}"/>
          </ac:spMkLst>
        </pc:spChg>
        <pc:spChg chg="add mod">
          <ac:chgData name="Jakob Mieritz" userId="16959310-aab0-46a8-b301-c6b04acd9bf4" providerId="ADAL" clId="{D3215816-876B-4CB0-8795-50AB3984529B}" dt="2025-06-24T11:57:02.017" v="189" actId="1076"/>
          <ac:spMkLst>
            <pc:docMk/>
            <pc:sldMk cId="3008645526" sldId="276"/>
            <ac:spMk id="20" creationId="{D336E39D-5D57-630F-5CC3-8853368713B2}"/>
          </ac:spMkLst>
        </pc:spChg>
        <pc:spChg chg="add mod">
          <ac:chgData name="Jakob Mieritz" userId="16959310-aab0-46a8-b301-c6b04acd9bf4" providerId="ADAL" clId="{D3215816-876B-4CB0-8795-50AB3984529B}" dt="2025-06-24T11:57:16.869" v="192" actId="14100"/>
          <ac:spMkLst>
            <pc:docMk/>
            <pc:sldMk cId="3008645526" sldId="276"/>
            <ac:spMk id="21" creationId="{D66CDB1F-D884-1F80-1169-05160CCEFB0C}"/>
          </ac:spMkLst>
        </pc:spChg>
        <pc:spChg chg="add mod">
          <ac:chgData name="Jakob Mieritz" userId="16959310-aab0-46a8-b301-c6b04acd9bf4" providerId="ADAL" clId="{D3215816-876B-4CB0-8795-50AB3984529B}" dt="2025-06-24T11:57:31.841" v="198" actId="14100"/>
          <ac:spMkLst>
            <pc:docMk/>
            <pc:sldMk cId="3008645526" sldId="276"/>
            <ac:spMk id="22" creationId="{216CBC8D-13D9-2874-A397-B55A5C1DAB59}"/>
          </ac:spMkLst>
        </pc:spChg>
        <pc:spChg chg="add mod">
          <ac:chgData name="Jakob Mieritz" userId="16959310-aab0-46a8-b301-c6b04acd9bf4" providerId="ADAL" clId="{D3215816-876B-4CB0-8795-50AB3984529B}" dt="2025-06-24T11:57:34.937" v="199" actId="1076"/>
          <ac:spMkLst>
            <pc:docMk/>
            <pc:sldMk cId="3008645526" sldId="276"/>
            <ac:spMk id="23" creationId="{FB653ADE-E2AB-562D-12F1-CA9125578BD3}"/>
          </ac:spMkLst>
        </pc:spChg>
        <pc:grpChg chg="add mod">
          <ac:chgData name="Jakob Mieritz" userId="16959310-aab0-46a8-b301-c6b04acd9bf4" providerId="ADAL" clId="{D3215816-876B-4CB0-8795-50AB3984529B}" dt="2025-06-24T11:55:12.209" v="175" actId="1076"/>
          <ac:grpSpMkLst>
            <pc:docMk/>
            <pc:sldMk cId="3008645526" sldId="276"/>
            <ac:grpSpMk id="8" creationId="{CE417AF2-C1C4-AE0A-9B36-78D01949355B}"/>
          </ac:grpSpMkLst>
        </pc:grpChg>
        <pc:graphicFrameChg chg="add mod">
          <ac:chgData name="Jakob Mieritz" userId="16959310-aab0-46a8-b301-c6b04acd9bf4" providerId="ADAL" clId="{D3215816-876B-4CB0-8795-50AB3984529B}" dt="2025-06-24T11:49:51.209" v="139"/>
          <ac:graphicFrameMkLst>
            <pc:docMk/>
            <pc:sldMk cId="3008645526" sldId="276"/>
            <ac:graphicFrameMk id="2" creationId="{80C218D0-74C0-C0B5-2F91-B4E5A944BA68}"/>
          </ac:graphicFrameMkLst>
        </pc:graphicFrameChg>
        <pc:graphicFrameChg chg="add mod modGraphic">
          <ac:chgData name="Jakob Mieritz" userId="16959310-aab0-46a8-b301-c6b04acd9bf4" providerId="ADAL" clId="{D3215816-876B-4CB0-8795-50AB3984529B}" dt="2025-06-24T11:54:38.729" v="170" actId="1076"/>
          <ac:graphicFrameMkLst>
            <pc:docMk/>
            <pc:sldMk cId="3008645526" sldId="276"/>
            <ac:graphicFrameMk id="5" creationId="{97EC110F-E976-97BB-8C65-7675ADA5A8DB}"/>
          </ac:graphicFrameMkLst>
        </pc:graphicFrameChg>
        <pc:graphicFrameChg chg="del">
          <ac:chgData name="Jakob Mieritz" userId="16959310-aab0-46a8-b301-c6b04acd9bf4" providerId="ADAL" clId="{D3215816-876B-4CB0-8795-50AB3984529B}" dt="2025-06-24T11:49:30.058" v="132" actId="478"/>
          <ac:graphicFrameMkLst>
            <pc:docMk/>
            <pc:sldMk cId="3008645526" sldId="276"/>
            <ac:graphicFrameMk id="11" creationId="{E49FDE78-AFAB-9414-75ED-F02A424286A9}"/>
          </ac:graphicFrameMkLst>
        </pc:graphicFrameChg>
        <pc:picChg chg="add mod">
          <ac:chgData name="Jakob Mieritz" userId="16959310-aab0-46a8-b301-c6b04acd9bf4" providerId="ADAL" clId="{D3215816-876B-4CB0-8795-50AB3984529B}" dt="2025-06-24T11:55:00.520" v="173" actId="208"/>
          <ac:picMkLst>
            <pc:docMk/>
            <pc:sldMk cId="3008645526" sldId="276"/>
            <ac:picMk id="7" creationId="{4AB4A00F-E816-39CC-9863-F6D1B24C998E}"/>
          </ac:picMkLst>
        </pc:picChg>
        <pc:picChg chg="mod">
          <ac:chgData name="Jakob Mieritz" userId="16959310-aab0-46a8-b301-c6b04acd9bf4" providerId="ADAL" clId="{D3215816-876B-4CB0-8795-50AB3984529B}" dt="2025-06-24T11:55:17.832" v="177" actId="208"/>
          <ac:picMkLst>
            <pc:docMk/>
            <pc:sldMk cId="3008645526" sldId="276"/>
            <ac:picMk id="10" creationId="{84FF83CC-8003-6C43-BC5D-970852E050F7}"/>
          </ac:picMkLst>
        </pc:picChg>
        <pc:picChg chg="del">
          <ac:chgData name="Jakob Mieritz" userId="16959310-aab0-46a8-b301-c6b04acd9bf4" providerId="ADAL" clId="{D3215816-876B-4CB0-8795-50AB3984529B}" dt="2025-06-24T11:49:34.498" v="133" actId="478"/>
          <ac:picMkLst>
            <pc:docMk/>
            <pc:sldMk cId="3008645526" sldId="276"/>
            <ac:picMk id="15" creationId="{7A255152-A42C-A17A-352F-ACA4B83D11D6}"/>
          </ac:picMkLst>
        </pc:picChg>
        <pc:picChg chg="del">
          <ac:chgData name="Jakob Mieritz" userId="16959310-aab0-46a8-b301-c6b04acd9bf4" providerId="ADAL" clId="{D3215816-876B-4CB0-8795-50AB3984529B}" dt="2025-06-24T11:49:35.464" v="134" actId="478"/>
          <ac:picMkLst>
            <pc:docMk/>
            <pc:sldMk cId="3008645526" sldId="276"/>
            <ac:picMk id="16" creationId="{473C097E-4C02-78FE-0451-38A51EBDE919}"/>
          </ac:picMkLst>
        </pc:picChg>
        <pc:picChg chg="del">
          <ac:chgData name="Jakob Mieritz" userId="16959310-aab0-46a8-b301-c6b04acd9bf4" providerId="ADAL" clId="{D3215816-876B-4CB0-8795-50AB3984529B}" dt="2025-06-24T11:49:36.284" v="135" actId="478"/>
          <ac:picMkLst>
            <pc:docMk/>
            <pc:sldMk cId="3008645526" sldId="276"/>
            <ac:picMk id="17" creationId="{823BEA1C-288B-14F2-32D6-001C604E75AF}"/>
          </ac:picMkLst>
        </pc:picChg>
      </pc:sldChg>
    </pc:docChg>
  </pc:docChgLst>
  <pc:docChgLst>
    <pc:chgData name="Jakob Mieritz" userId="16959310-aab0-46a8-b301-c6b04acd9bf4" providerId="ADAL" clId="{F7CF5846-02BD-41D5-B676-A09974C5A4DA}"/>
    <pc:docChg chg="undo custSel addSld delSld modSld modSection">
      <pc:chgData name="Jakob Mieritz" userId="16959310-aab0-46a8-b301-c6b04acd9bf4" providerId="ADAL" clId="{F7CF5846-02BD-41D5-B676-A09974C5A4DA}" dt="2025-06-25T11:20:24.068" v="168" actId="1037"/>
      <pc:docMkLst>
        <pc:docMk/>
      </pc:docMkLst>
      <pc:sldChg chg="del">
        <pc:chgData name="Jakob Mieritz" userId="16959310-aab0-46a8-b301-c6b04acd9bf4" providerId="ADAL" clId="{F7CF5846-02BD-41D5-B676-A09974C5A4DA}" dt="2025-06-24T12:15:45.209" v="6" actId="47"/>
        <pc:sldMkLst>
          <pc:docMk/>
          <pc:sldMk cId="3991065397" sldId="262"/>
        </pc:sldMkLst>
      </pc:sldChg>
      <pc:sldChg chg="modSp mod">
        <pc:chgData name="Jakob Mieritz" userId="16959310-aab0-46a8-b301-c6b04acd9bf4" providerId="ADAL" clId="{F7CF5846-02BD-41D5-B676-A09974C5A4DA}" dt="2025-06-25T11:10:38.742" v="138" actId="20577"/>
        <pc:sldMkLst>
          <pc:docMk/>
          <pc:sldMk cId="2062685827" sldId="263"/>
        </pc:sldMkLst>
        <pc:spChg chg="mod">
          <ac:chgData name="Jakob Mieritz" userId="16959310-aab0-46a8-b301-c6b04acd9bf4" providerId="ADAL" clId="{F7CF5846-02BD-41D5-B676-A09974C5A4DA}" dt="2025-06-25T11:10:38.742" v="138" actId="20577"/>
          <ac:spMkLst>
            <pc:docMk/>
            <pc:sldMk cId="2062685827" sldId="263"/>
            <ac:spMk id="3" creationId="{26949840-6907-D61A-83D4-205C0A65F8E0}"/>
          </ac:spMkLst>
        </pc:spChg>
      </pc:sldChg>
      <pc:sldChg chg="addSp delSp modSp mod">
        <pc:chgData name="Jakob Mieritz" userId="16959310-aab0-46a8-b301-c6b04acd9bf4" providerId="ADAL" clId="{F7CF5846-02BD-41D5-B676-A09974C5A4DA}" dt="2025-06-25T11:12:42.732" v="145" actId="1076"/>
        <pc:sldMkLst>
          <pc:docMk/>
          <pc:sldMk cId="1299515232" sldId="274"/>
        </pc:sldMkLst>
        <pc:spChg chg="mod">
          <ac:chgData name="Jakob Mieritz" userId="16959310-aab0-46a8-b301-c6b04acd9bf4" providerId="ADAL" clId="{F7CF5846-02BD-41D5-B676-A09974C5A4DA}" dt="2025-06-24T12:16:48.536" v="26"/>
          <ac:spMkLst>
            <pc:docMk/>
            <pc:sldMk cId="1299515232" sldId="274"/>
            <ac:spMk id="3" creationId="{FB7DCE38-3F25-5B65-DF52-56799619CBA1}"/>
          </ac:spMkLst>
        </pc:spChg>
        <pc:spChg chg="mod">
          <ac:chgData name="Jakob Mieritz" userId="16959310-aab0-46a8-b301-c6b04acd9bf4" providerId="ADAL" clId="{F7CF5846-02BD-41D5-B676-A09974C5A4DA}" dt="2025-06-24T12:18:36.181" v="41" actId="14100"/>
          <ac:spMkLst>
            <pc:docMk/>
            <pc:sldMk cId="1299515232" sldId="274"/>
            <ac:spMk id="7" creationId="{C3A011FC-3E1C-17AD-3CB9-F7E1446C40C0}"/>
          </ac:spMkLst>
        </pc:spChg>
        <pc:spChg chg="mod">
          <ac:chgData name="Jakob Mieritz" userId="16959310-aab0-46a8-b301-c6b04acd9bf4" providerId="ADAL" clId="{F7CF5846-02BD-41D5-B676-A09974C5A4DA}" dt="2025-06-25T11:11:51.006" v="143" actId="14100"/>
          <ac:spMkLst>
            <pc:docMk/>
            <pc:sldMk cId="1299515232" sldId="274"/>
            <ac:spMk id="8" creationId="{7AE2CE9A-0772-1ABE-3368-6A7EA3FC89CF}"/>
          </ac:spMkLst>
        </pc:spChg>
        <pc:graphicFrameChg chg="del">
          <ac:chgData name="Jakob Mieritz" userId="16959310-aab0-46a8-b301-c6b04acd9bf4" providerId="ADAL" clId="{F7CF5846-02BD-41D5-B676-A09974C5A4DA}" dt="2025-06-24T12:16:00.843" v="9" actId="478"/>
          <ac:graphicFrameMkLst>
            <pc:docMk/>
            <pc:sldMk cId="1299515232" sldId="274"/>
            <ac:graphicFrameMk id="5" creationId="{2551327D-5B3D-4BCD-28F6-C6DA31E8A2B7}"/>
          </ac:graphicFrameMkLst>
        </pc:graphicFrameChg>
        <pc:graphicFrameChg chg="add mod ord modGraphic">
          <ac:chgData name="Jakob Mieritz" userId="16959310-aab0-46a8-b301-c6b04acd9bf4" providerId="ADAL" clId="{F7CF5846-02BD-41D5-B676-A09974C5A4DA}" dt="2025-06-25T11:12:42.732" v="145" actId="1076"/>
          <ac:graphicFrameMkLst>
            <pc:docMk/>
            <pc:sldMk cId="1299515232" sldId="274"/>
            <ac:graphicFrameMk id="11" creationId="{B83094FD-EACB-48A7-2B86-F925DB76A965}"/>
          </ac:graphicFrameMkLst>
        </pc:graphicFrameChg>
        <pc:picChg chg="del">
          <ac:chgData name="Jakob Mieritz" userId="16959310-aab0-46a8-b301-c6b04acd9bf4" providerId="ADAL" clId="{F7CF5846-02BD-41D5-B676-A09974C5A4DA}" dt="2025-06-24T12:19:39.020" v="44" actId="478"/>
          <ac:picMkLst>
            <pc:docMk/>
            <pc:sldMk cId="1299515232" sldId="274"/>
            <ac:picMk id="9" creationId="{127DD9B6-C0EB-D1AA-7AD6-4E69AA3C767F}"/>
          </ac:picMkLst>
        </pc:picChg>
        <pc:picChg chg="mod">
          <ac:chgData name="Jakob Mieritz" userId="16959310-aab0-46a8-b301-c6b04acd9bf4" providerId="ADAL" clId="{F7CF5846-02BD-41D5-B676-A09974C5A4DA}" dt="2025-06-24T12:19:52.343" v="45" actId="1076"/>
          <ac:picMkLst>
            <pc:docMk/>
            <pc:sldMk cId="1299515232" sldId="274"/>
            <ac:picMk id="10" creationId="{4A86B764-5033-1B14-BF04-1F6559494CCF}"/>
          </ac:picMkLst>
        </pc:picChg>
      </pc:sldChg>
      <pc:sldChg chg="addSp delSp modSp add mod">
        <pc:chgData name="Jakob Mieritz" userId="16959310-aab0-46a8-b301-c6b04acd9bf4" providerId="ADAL" clId="{F7CF5846-02BD-41D5-B676-A09974C5A4DA}" dt="2025-06-25T11:20:24.068" v="168" actId="1037"/>
        <pc:sldMkLst>
          <pc:docMk/>
          <pc:sldMk cId="2705939046" sldId="275"/>
        </pc:sldMkLst>
        <pc:spChg chg="add mod">
          <ac:chgData name="Jakob Mieritz" userId="16959310-aab0-46a8-b301-c6b04acd9bf4" providerId="ADAL" clId="{F7CF5846-02BD-41D5-B676-A09974C5A4DA}" dt="2025-06-25T11:16:53.807" v="148" actId="14100"/>
          <ac:spMkLst>
            <pc:docMk/>
            <pc:sldMk cId="2705939046" sldId="275"/>
            <ac:spMk id="2" creationId="{B8B12403-D426-4811-5F4E-ED200425D315}"/>
          </ac:spMkLst>
        </pc:spChg>
        <pc:spChg chg="add mod">
          <ac:chgData name="Jakob Mieritz" userId="16959310-aab0-46a8-b301-c6b04acd9bf4" providerId="ADAL" clId="{F7CF5846-02BD-41D5-B676-A09974C5A4DA}" dt="2025-06-25T11:18:10.541" v="158" actId="14100"/>
          <ac:spMkLst>
            <pc:docMk/>
            <pc:sldMk cId="2705939046" sldId="275"/>
            <ac:spMk id="7" creationId="{4BDE2176-F4A6-975B-FB97-DD9017343AED}"/>
          </ac:spMkLst>
        </pc:spChg>
        <pc:spChg chg="del">
          <ac:chgData name="Jakob Mieritz" userId="16959310-aab0-46a8-b301-c6b04acd9bf4" providerId="ADAL" clId="{F7CF5846-02BD-41D5-B676-A09974C5A4DA}" dt="2025-06-24T12:23:45.162" v="54" actId="478"/>
          <ac:spMkLst>
            <pc:docMk/>
            <pc:sldMk cId="2705939046" sldId="275"/>
            <ac:spMk id="7" creationId="{DA9DE5A2-3B78-5A26-79B8-9B1262E58240}"/>
          </ac:spMkLst>
        </pc:spChg>
        <pc:spChg chg="del">
          <ac:chgData name="Jakob Mieritz" userId="16959310-aab0-46a8-b301-c6b04acd9bf4" providerId="ADAL" clId="{F7CF5846-02BD-41D5-B676-A09974C5A4DA}" dt="2025-06-24T12:23:46.578" v="55" actId="478"/>
          <ac:spMkLst>
            <pc:docMk/>
            <pc:sldMk cId="2705939046" sldId="275"/>
            <ac:spMk id="8" creationId="{3E596493-292C-21CD-14C2-063486AF7EA0}"/>
          </ac:spMkLst>
        </pc:spChg>
        <pc:spChg chg="add mod">
          <ac:chgData name="Jakob Mieritz" userId="16959310-aab0-46a8-b301-c6b04acd9bf4" providerId="ADAL" clId="{F7CF5846-02BD-41D5-B676-A09974C5A4DA}" dt="2025-06-24T12:26:03.100" v="72" actId="1035"/>
          <ac:spMkLst>
            <pc:docMk/>
            <pc:sldMk cId="2705939046" sldId="275"/>
            <ac:spMk id="9" creationId="{3F4B896C-12D3-A1D8-63B0-863364A8BCFE}"/>
          </ac:spMkLst>
        </pc:spChg>
        <pc:spChg chg="mod">
          <ac:chgData name="Jakob Mieritz" userId="16959310-aab0-46a8-b301-c6b04acd9bf4" providerId="ADAL" clId="{F7CF5846-02BD-41D5-B676-A09974C5A4DA}" dt="2025-06-25T11:19:54.931" v="162"/>
          <ac:spMkLst>
            <pc:docMk/>
            <pc:sldMk cId="2705939046" sldId="275"/>
            <ac:spMk id="11" creationId="{7418A8DE-F82A-552C-08F1-69C066B6844B}"/>
          </ac:spMkLst>
        </pc:spChg>
        <pc:spChg chg="add del mod">
          <ac:chgData name="Jakob Mieritz" userId="16959310-aab0-46a8-b301-c6b04acd9bf4" providerId="ADAL" clId="{F7CF5846-02BD-41D5-B676-A09974C5A4DA}" dt="2025-06-24T12:27:52.354" v="104" actId="478"/>
          <ac:spMkLst>
            <pc:docMk/>
            <pc:sldMk cId="2705939046" sldId="275"/>
            <ac:spMk id="12" creationId="{D660559A-1A6C-A2DF-17D3-4F5FD72839DE}"/>
          </ac:spMkLst>
        </pc:spChg>
        <pc:spChg chg="add mod">
          <ac:chgData name="Jakob Mieritz" userId="16959310-aab0-46a8-b301-c6b04acd9bf4" providerId="ADAL" clId="{F7CF5846-02BD-41D5-B676-A09974C5A4DA}" dt="2025-06-25T11:18:48.622" v="159" actId="14100"/>
          <ac:spMkLst>
            <pc:docMk/>
            <pc:sldMk cId="2705939046" sldId="275"/>
            <ac:spMk id="13" creationId="{8B10F01E-3F09-33AD-2142-B98999F41F97}"/>
          </ac:spMkLst>
        </pc:spChg>
        <pc:spChg chg="add mod">
          <ac:chgData name="Jakob Mieritz" userId="16959310-aab0-46a8-b301-c6b04acd9bf4" providerId="ADAL" clId="{F7CF5846-02BD-41D5-B676-A09974C5A4DA}" dt="2025-06-24T12:28:08.424" v="107" actId="14100"/>
          <ac:spMkLst>
            <pc:docMk/>
            <pc:sldMk cId="2705939046" sldId="275"/>
            <ac:spMk id="14" creationId="{81FC2EBA-F010-77A8-F443-26E720896FB7}"/>
          </ac:spMkLst>
        </pc:spChg>
        <pc:grpChg chg="add mod">
          <ac:chgData name="Jakob Mieritz" userId="16959310-aab0-46a8-b301-c6b04acd9bf4" providerId="ADAL" clId="{F7CF5846-02BD-41D5-B676-A09974C5A4DA}" dt="2025-06-25T11:20:04.539" v="163" actId="1076"/>
          <ac:grpSpMkLst>
            <pc:docMk/>
            <pc:sldMk cId="2705939046" sldId="275"/>
            <ac:grpSpMk id="10" creationId="{85E3E8BF-064C-C202-0948-2930E8444937}"/>
          </ac:grpSpMkLst>
        </pc:grpChg>
        <pc:graphicFrameChg chg="add mod modGraphic">
          <ac:chgData name="Jakob Mieritz" userId="16959310-aab0-46a8-b301-c6b04acd9bf4" providerId="ADAL" clId="{F7CF5846-02BD-41D5-B676-A09974C5A4DA}" dt="2025-06-25T11:18:00.312" v="157" actId="20577"/>
          <ac:graphicFrameMkLst>
            <pc:docMk/>
            <pc:sldMk cId="2705939046" sldId="275"/>
            <ac:graphicFrameMk id="5" creationId="{6FE43CAF-E172-E7FF-C891-AFBE699AE674}"/>
          </ac:graphicFrameMkLst>
        </pc:graphicFrameChg>
        <pc:graphicFrameChg chg="del">
          <ac:chgData name="Jakob Mieritz" userId="16959310-aab0-46a8-b301-c6b04acd9bf4" providerId="ADAL" clId="{F7CF5846-02BD-41D5-B676-A09974C5A4DA}" dt="2025-06-24T12:23:31.731" v="51" actId="478"/>
          <ac:graphicFrameMkLst>
            <pc:docMk/>
            <pc:sldMk cId="2705939046" sldId="275"/>
            <ac:graphicFrameMk id="11" creationId="{113DB760-E7FC-E022-5E11-0C89209AD8CE}"/>
          </ac:graphicFrameMkLst>
        </pc:graphicFrameChg>
        <pc:picChg chg="del">
          <ac:chgData name="Jakob Mieritz" userId="16959310-aab0-46a8-b301-c6b04acd9bf4" providerId="ADAL" clId="{F7CF5846-02BD-41D5-B676-A09974C5A4DA}" dt="2025-06-24T12:23:41.517" v="53" actId="478"/>
          <ac:picMkLst>
            <pc:docMk/>
            <pc:sldMk cId="2705939046" sldId="275"/>
            <ac:picMk id="2" creationId="{3A166CAF-43E1-337E-BF32-20820411EFEB}"/>
          </ac:picMkLst>
        </pc:picChg>
        <pc:picChg chg="add mod">
          <ac:chgData name="Jakob Mieritz" userId="16959310-aab0-46a8-b301-c6b04acd9bf4" providerId="ADAL" clId="{F7CF5846-02BD-41D5-B676-A09974C5A4DA}" dt="2025-06-25T11:19:49.544" v="161" actId="1076"/>
          <ac:picMkLst>
            <pc:docMk/>
            <pc:sldMk cId="2705939046" sldId="275"/>
            <ac:picMk id="8" creationId="{072F86D0-8D7E-5BAD-353F-4F97C5D7B391}"/>
          </ac:picMkLst>
        </pc:picChg>
        <pc:picChg chg="del">
          <ac:chgData name="Jakob Mieritz" userId="16959310-aab0-46a8-b301-c6b04acd9bf4" providerId="ADAL" clId="{F7CF5846-02BD-41D5-B676-A09974C5A4DA}" dt="2025-06-24T12:23:40.455" v="52" actId="478"/>
          <ac:picMkLst>
            <pc:docMk/>
            <pc:sldMk cId="2705939046" sldId="275"/>
            <ac:picMk id="10" creationId="{42E220B7-285E-1C53-AE45-CC6C06AE5016}"/>
          </ac:picMkLst>
        </pc:picChg>
        <pc:picChg chg="mod">
          <ac:chgData name="Jakob Mieritz" userId="16959310-aab0-46a8-b301-c6b04acd9bf4" providerId="ADAL" clId="{F7CF5846-02BD-41D5-B676-A09974C5A4DA}" dt="2025-06-25T11:19:54.931" v="162"/>
          <ac:picMkLst>
            <pc:docMk/>
            <pc:sldMk cId="2705939046" sldId="275"/>
            <ac:picMk id="12" creationId="{E8442B49-F639-FE32-9722-C3DD171EA6F7}"/>
          </ac:picMkLst>
        </pc:picChg>
        <pc:picChg chg="add mod">
          <ac:chgData name="Jakob Mieritz" userId="16959310-aab0-46a8-b301-c6b04acd9bf4" providerId="ADAL" clId="{F7CF5846-02BD-41D5-B676-A09974C5A4DA}" dt="2025-06-25T11:20:24.068" v="168" actId="1037"/>
          <ac:picMkLst>
            <pc:docMk/>
            <pc:sldMk cId="2705939046" sldId="275"/>
            <ac:picMk id="15" creationId="{464A8358-C8FB-4BEA-1049-FAB7DFAC363B}"/>
          </ac:picMkLst>
        </pc:picChg>
      </pc:sldChg>
      <pc:sldChg chg="del">
        <pc:chgData name="Jakob Mieritz" userId="16959310-aab0-46a8-b301-c6b04acd9bf4" providerId="ADAL" clId="{F7CF5846-02BD-41D5-B676-A09974C5A4DA}" dt="2025-06-24T12:15:45.921" v="7" actId="47"/>
        <pc:sldMkLst>
          <pc:docMk/>
          <pc:sldMk cId="3693538319" sldId="275"/>
        </pc:sldMkLst>
      </pc:sldChg>
      <pc:sldChg chg="del">
        <pc:chgData name="Jakob Mieritz" userId="16959310-aab0-46a8-b301-c6b04acd9bf4" providerId="ADAL" clId="{F7CF5846-02BD-41D5-B676-A09974C5A4DA}" dt="2025-06-24T12:15:50.339" v="8" actId="47"/>
        <pc:sldMkLst>
          <pc:docMk/>
          <pc:sldMk cId="3008645526" sldId="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5059432E-F7F7-21CD-BF99-27DBE878B5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6F6D48D-6D58-7445-0C02-8529149D2F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B0AE310-B012-674C-8A21-80655F57D4E0}" type="datetimeFigureOut">
              <a:rPr lang="da-DK"/>
              <a:pPr>
                <a:defRPr/>
              </a:pPr>
              <a:t>25-06-2025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170C1B7-A827-80EA-9006-39EC43743F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DC846A4-6D5A-89D1-D05A-24055E0A1D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8A2EB59-D83D-7A45-98D9-85F928BE180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92DE11E4-B5D1-F19A-DCE8-2E248CB45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DFADC95-83CC-16AD-BCB9-3375A34DB3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FF2690-4DF5-C147-9830-1EEC22D7D0B2}" type="datetimeFigureOut">
              <a:rPr lang="da-DK"/>
              <a:pPr>
                <a:defRPr/>
              </a:pPr>
              <a:t>25-06-2025</a:t>
            </a:fld>
            <a:endParaRPr lang="da-DK" dirty="0"/>
          </a:p>
        </p:txBody>
      </p:sp>
      <p:sp>
        <p:nvSpPr>
          <p:cNvPr id="4" name="Pladsholder til slidebillede 3">
            <a:extLst>
              <a:ext uri="{FF2B5EF4-FFF2-40B4-BE49-F238E27FC236}">
                <a16:creationId xmlns:a16="http://schemas.microsoft.com/office/drawing/2014/main" id="{044BB79E-78C4-EDDA-CC0B-15D2F7EE3B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dirty="0"/>
          </a:p>
        </p:txBody>
      </p:sp>
      <p:sp>
        <p:nvSpPr>
          <p:cNvPr id="5" name="Pladsholder til noter 4">
            <a:extLst>
              <a:ext uri="{FF2B5EF4-FFF2-40B4-BE49-F238E27FC236}">
                <a16:creationId xmlns:a16="http://schemas.microsoft.com/office/drawing/2014/main" id="{56FD0AF4-84CB-1B48-C099-F4F75666C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50BC10-2840-688B-8C79-DD0C0C4DA7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941D331-EA74-6095-250E-BF55BB211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C49A242-0154-F74C-A511-93BF6AB15D8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sv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hyperlink" Target="https://www.linkedin.com/company/ellab/" TargetMode="External"/><Relationship Id="rId4" Type="http://schemas.openxmlformats.org/officeDocument/2006/relationships/hyperlink" Target="https://www.ellab.com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274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04473" y="2520000"/>
            <a:ext cx="6452565" cy="3645850"/>
          </a:xfrm>
        </p:spPr>
        <p:txBody>
          <a:bodyPr wrap="square">
            <a:normAutofit/>
          </a:bodyPr>
          <a:lstStyle>
            <a:lvl1pPr marL="0" indent="0">
              <a:lnSpc>
                <a:spcPts val="16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404474" y="1566000"/>
            <a:ext cx="6452564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998" y="965049"/>
            <a:ext cx="6464040" cy="360000"/>
          </a:xfrm>
        </p:spPr>
        <p:txBody>
          <a:bodyPr wrap="square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C2D7A45-F5DF-7918-0C72-44D531DB70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936000"/>
            <a:ext cx="4324350" cy="5229850"/>
          </a:xfrm>
        </p:spPr>
        <p:txBody>
          <a:bodyPr/>
          <a:lstStyle/>
          <a:p>
            <a:r>
              <a:rPr lang="da-DK" dirty="0"/>
              <a:t>Klik på ikonet for at tilføje et billede</a:t>
            </a:r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AD4D8A8E-012A-80EF-4E00-3E736B28E8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01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1476" y="1566000"/>
            <a:ext cx="11485562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a-DK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0"/>
            <a:ext cx="11497038" cy="360000"/>
          </a:xfrm>
        </p:spPr>
        <p:txBody>
          <a:bodyPr wrap="square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48C364EF-8BA1-3690-B05C-45C03F05CC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4" y="2520000"/>
            <a:ext cx="5400000" cy="3645850"/>
          </a:xfrm>
        </p:spPr>
        <p:txBody>
          <a:bodyPr/>
          <a:lstStyle>
            <a:lvl1pPr>
              <a:lnSpc>
                <a:spcPts val="1600"/>
              </a:lnSpc>
              <a:defRPr sz="1400" b="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Pladsholder til indhold 4">
            <a:extLst>
              <a:ext uri="{FF2B5EF4-FFF2-40B4-BE49-F238E27FC236}">
                <a16:creationId xmlns:a16="http://schemas.microsoft.com/office/drawing/2014/main" id="{2ABA36BD-9324-6825-8DB4-BA7CC7BCF5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7038" y="2520000"/>
            <a:ext cx="5400000" cy="3645850"/>
          </a:xfrm>
        </p:spPr>
        <p:txBody>
          <a:bodyPr/>
          <a:lstStyle>
            <a:lvl1pPr>
              <a:lnSpc>
                <a:spcPts val="1600"/>
              </a:lnSpc>
              <a:defRPr sz="1400" b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32144073-8049-9F66-3EC9-D55F7E8C6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98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BE42792-7D13-C021-931E-6B6395283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2748" y="693053"/>
            <a:ext cx="1746504" cy="5151082"/>
          </a:xfrm>
          <a:prstGeom prst="rect">
            <a:avLst/>
          </a:prstGeom>
        </p:spPr>
      </p:pic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5" y="3868069"/>
            <a:ext cx="4237101" cy="205184"/>
          </a:xfrm>
        </p:spPr>
        <p:txBody>
          <a:bodyPr wrap="square">
            <a:sp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1475" y="3026546"/>
            <a:ext cx="4237101" cy="647934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buNone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728000"/>
            <a:ext cx="4248577" cy="22057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5448ED32-B925-AA4A-EF8E-139E026961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3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cy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BE42792-7D13-C021-931E-6B6395283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2748" y="693053"/>
            <a:ext cx="1746504" cy="5151082"/>
          </a:xfrm>
          <a:prstGeom prst="rect">
            <a:avLst/>
          </a:prstGeom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5" y="3868069"/>
            <a:ext cx="4237101" cy="205184"/>
          </a:xfrm>
        </p:spPr>
        <p:txBody>
          <a:bodyPr wrap="square">
            <a:sp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1475" y="3026546"/>
            <a:ext cx="4237101" cy="647934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buNone/>
              <a:defRPr sz="21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728000"/>
            <a:ext cx="4248577" cy="22057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7" name="Billede 1">
            <a:extLst>
              <a:ext uri="{FF2B5EF4-FFF2-40B4-BE49-F238E27FC236}">
                <a16:creationId xmlns:a16="http://schemas.microsoft.com/office/drawing/2014/main" id="{A42DB8ED-5D3C-6FA8-0BBF-D50FE7DAEB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5">
            <a:extLst>
              <a:ext uri="{FF2B5EF4-FFF2-40B4-BE49-F238E27FC236}">
                <a16:creationId xmlns:a16="http://schemas.microsoft.com/office/drawing/2014/main" id="{0C08EC35-69EE-AD1E-CB40-57F679FBF1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3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1 + agenda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28000"/>
            <a:ext cx="5736000" cy="1654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4137AC0D-7540-76C8-C1AE-A09D24A2CA8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1475" y="3821950"/>
            <a:ext cx="5724525" cy="205184"/>
          </a:xfrm>
        </p:spPr>
        <p:txBody>
          <a:bodyPr wrap="square">
            <a:spAutoFit/>
          </a:bodyPr>
          <a:lstStyle>
            <a:lvl1pPr marL="285750" indent="-285750">
              <a:lnSpc>
                <a:spcPts val="1600"/>
              </a:lnSpc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32ADEE3F-41B3-E072-2393-677D26B9C4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0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2 + agenda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28000"/>
            <a:ext cx="5736000" cy="1654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29B56DD9-5B8D-56AE-78E5-C66BDAE7814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1475" y="3821950"/>
            <a:ext cx="5724525" cy="205184"/>
          </a:xfrm>
        </p:spPr>
        <p:txBody>
          <a:bodyPr wrap="square">
            <a:spAutoFit/>
          </a:bodyPr>
          <a:lstStyle>
            <a:lvl1pPr marL="285750" indent="-285750">
              <a:lnSpc>
                <a:spcPts val="1600"/>
              </a:lnSpc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D4BDF3EF-1FCD-1E2C-99AF-BEF35A92BD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2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3 + agenda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5" y="3821950"/>
            <a:ext cx="5724525" cy="205184"/>
          </a:xfrm>
        </p:spPr>
        <p:txBody>
          <a:bodyPr wrap="square">
            <a:spAutoFit/>
          </a:bodyPr>
          <a:lstStyle>
            <a:lvl1pPr marL="285750" indent="-285750">
              <a:lnSpc>
                <a:spcPts val="1600"/>
              </a:lnSpc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28000"/>
            <a:ext cx="5736000" cy="1654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7016FFF3-4074-E198-B0F4-80A26178A0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06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44563"/>
            <a:ext cx="11497038" cy="1102866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5" name="Pladsholder til medieklip 4">
            <a:extLst>
              <a:ext uri="{FF2B5EF4-FFF2-40B4-BE49-F238E27FC236}">
                <a16:creationId xmlns:a16="http://schemas.microsoft.com/office/drawing/2014/main" id="{59F1AD72-C172-CBE2-C555-993FF5F511DE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2840451" y="2257805"/>
            <a:ext cx="6511098" cy="3896428"/>
          </a:xfrm>
        </p:spPr>
        <p:txBody>
          <a:bodyPr/>
          <a:lstStyle/>
          <a:p>
            <a:r>
              <a:rPr lang="da-DK" dirty="0"/>
              <a:t>Klik på ikonet for at tilføje et medie</a:t>
            </a:r>
          </a:p>
        </p:txBody>
      </p:sp>
      <p:pic>
        <p:nvPicPr>
          <p:cNvPr id="2" name="Billede 5">
            <a:extLst>
              <a:ext uri="{FF2B5EF4-FFF2-40B4-BE49-F238E27FC236}">
                <a16:creationId xmlns:a16="http://schemas.microsoft.com/office/drawing/2014/main" id="{E881B0EB-12D2-9055-F003-E560E963C0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7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/ 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">
            <a:extLst>
              <a:ext uri="{FF2B5EF4-FFF2-40B4-BE49-F238E27FC236}">
                <a16:creationId xmlns:a16="http://schemas.microsoft.com/office/drawing/2014/main" id="{AD0F86D2-6CBC-B132-2F53-416B3C9BD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hlinkClick r:id="rId4"/>
            <a:extLst>
              <a:ext uri="{FF2B5EF4-FFF2-40B4-BE49-F238E27FC236}">
                <a16:creationId xmlns:a16="http://schemas.microsoft.com/office/drawing/2014/main" id="{C59D8A96-938A-E83F-A089-2B4359555F33}"/>
              </a:ext>
            </a:extLst>
          </p:cNvPr>
          <p:cNvSpPr/>
          <p:nvPr userDrawn="1"/>
        </p:nvSpPr>
        <p:spPr>
          <a:xfrm>
            <a:off x="1725853" y="4426665"/>
            <a:ext cx="2502435" cy="248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Rektangel 2">
            <a:hlinkClick r:id="rId5"/>
            <a:extLst>
              <a:ext uri="{FF2B5EF4-FFF2-40B4-BE49-F238E27FC236}">
                <a16:creationId xmlns:a16="http://schemas.microsoft.com/office/drawing/2014/main" id="{9226D4BF-70A2-3657-700D-D60918386FCE}"/>
              </a:ext>
            </a:extLst>
          </p:cNvPr>
          <p:cNvSpPr/>
          <p:nvPr userDrawn="1"/>
        </p:nvSpPr>
        <p:spPr>
          <a:xfrm>
            <a:off x="1725853" y="4805464"/>
            <a:ext cx="4000496" cy="278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74F8FD49-2D02-8955-23DE-BA689703FB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7541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131AF1-63AB-3BE4-572F-86E688698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2525" y="4852200"/>
            <a:ext cx="2903900" cy="1701000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Your</a:t>
            </a:r>
            <a:br>
              <a:rPr lang="da-DK" dirty="0"/>
            </a:br>
            <a:r>
              <a:rPr lang="da-DK" dirty="0"/>
              <a:t>Life Science</a:t>
            </a:r>
            <a:br>
              <a:rPr lang="da-DK" dirty="0"/>
            </a:br>
            <a:r>
              <a:rPr lang="da-DK" dirty="0"/>
              <a:t>Compliance</a:t>
            </a:r>
            <a:br>
              <a:rPr lang="da-DK" dirty="0"/>
            </a:br>
            <a:r>
              <a:rPr lang="da-DK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2546206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131AF1-63AB-3BE4-572F-86E688698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2525" y="4852200"/>
            <a:ext cx="2903900" cy="1701000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Your</a:t>
            </a:r>
            <a:br>
              <a:rPr lang="da-DK" dirty="0"/>
            </a:br>
            <a:r>
              <a:rPr lang="da-DK" dirty="0"/>
              <a:t>Life Science</a:t>
            </a:r>
            <a:br>
              <a:rPr lang="da-DK" dirty="0"/>
            </a:br>
            <a:r>
              <a:rPr lang="da-DK" dirty="0"/>
              <a:t>Compliance</a:t>
            </a:r>
            <a:br>
              <a:rPr lang="da-DK" dirty="0"/>
            </a:br>
            <a:r>
              <a:rPr lang="da-DK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180808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131AF1-63AB-3BE4-572F-86E688698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2525" y="4852200"/>
            <a:ext cx="2903900" cy="1701000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Your</a:t>
            </a:r>
            <a:br>
              <a:rPr lang="da-DK" dirty="0"/>
            </a:br>
            <a:r>
              <a:rPr lang="da-DK" dirty="0"/>
              <a:t>Life Science</a:t>
            </a:r>
            <a:br>
              <a:rPr lang="da-DK" dirty="0"/>
            </a:br>
            <a:r>
              <a:rPr lang="da-DK" dirty="0"/>
              <a:t>Compliance</a:t>
            </a:r>
            <a:br>
              <a:rPr lang="da-DK" dirty="0"/>
            </a:br>
            <a:r>
              <a:rPr lang="da-DK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611390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548BDC-2B65-1D20-133B-D9F1A4E45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500" y="1119187"/>
            <a:ext cx="2802300" cy="1725613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Your</a:t>
            </a:r>
            <a:br>
              <a:rPr lang="da-DK" dirty="0"/>
            </a:br>
            <a:r>
              <a:rPr lang="da-DK" dirty="0"/>
              <a:t>Life Science</a:t>
            </a:r>
            <a:br>
              <a:rPr lang="da-DK" dirty="0"/>
            </a:br>
            <a:r>
              <a:rPr lang="da-DK" dirty="0"/>
              <a:t>Compliance</a:t>
            </a:r>
            <a:br>
              <a:rPr lang="da-DK" dirty="0"/>
            </a:br>
            <a:r>
              <a:rPr lang="da-DK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3849680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548BDC-2B65-1D20-133B-D9F1A4E45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500" y="1119187"/>
            <a:ext cx="2802300" cy="1725613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Your</a:t>
            </a:r>
            <a:br>
              <a:rPr lang="da-DK" dirty="0"/>
            </a:br>
            <a:r>
              <a:rPr lang="da-DK" dirty="0"/>
              <a:t>Life Science</a:t>
            </a:r>
            <a:br>
              <a:rPr lang="da-DK" dirty="0"/>
            </a:br>
            <a:r>
              <a:rPr lang="da-DK" dirty="0"/>
              <a:t>Compliance</a:t>
            </a:r>
            <a:br>
              <a:rPr lang="da-DK" dirty="0"/>
            </a:br>
            <a:r>
              <a:rPr lang="da-DK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3052797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548BDC-2B65-1D20-133B-D9F1A4E45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500" y="1119187"/>
            <a:ext cx="2802300" cy="1725613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Your</a:t>
            </a:r>
            <a:br>
              <a:rPr lang="da-DK" dirty="0"/>
            </a:br>
            <a:r>
              <a:rPr lang="da-DK" dirty="0"/>
              <a:t>Life Science</a:t>
            </a:r>
            <a:br>
              <a:rPr lang="da-DK" dirty="0"/>
            </a:br>
            <a:r>
              <a:rPr lang="da-DK" dirty="0"/>
              <a:t>Compliance</a:t>
            </a:r>
            <a:br>
              <a:rPr lang="da-DK" dirty="0"/>
            </a:br>
            <a:r>
              <a:rPr lang="da-DK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2428776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4" y="2520000"/>
            <a:ext cx="11485563" cy="3645850"/>
          </a:xfrm>
        </p:spPr>
        <p:txBody>
          <a:bodyPr wrap="square">
            <a:normAutofit/>
          </a:bodyPr>
          <a:lstStyle>
            <a:lvl1pPr marL="0" indent="0">
              <a:lnSpc>
                <a:spcPts val="16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1"/>
            <a:ext cx="11497038" cy="365126"/>
          </a:xfrm>
        </p:spPr>
        <p:txBody>
          <a:bodyPr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9433069-D272-B607-8B74-A7D7FC4E2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476" y="1566000"/>
            <a:ext cx="11485562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6876B20-1E4A-5FDF-79AA-90606B7B7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2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5" y="2520000"/>
            <a:ext cx="6464040" cy="3644964"/>
          </a:xfrm>
        </p:spPr>
        <p:txBody>
          <a:bodyPr wrap="square">
            <a:normAutofit/>
          </a:bodyPr>
          <a:lstStyle>
            <a:lvl1pPr marL="0" indent="0">
              <a:lnSpc>
                <a:spcPts val="16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1476" y="1566000"/>
            <a:ext cx="6464040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0"/>
            <a:ext cx="6464040" cy="365125"/>
          </a:xfrm>
        </p:spPr>
        <p:txBody>
          <a:bodyPr wrap="square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C2D7A45-F5DF-7918-0C72-44D531DB70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2688" y="935999"/>
            <a:ext cx="4324350" cy="5228965"/>
          </a:xfrm>
        </p:spPr>
        <p:txBody>
          <a:bodyPr/>
          <a:lstStyle/>
          <a:p>
            <a:r>
              <a:rPr lang="da-DK" dirty="0"/>
              <a:t>Klik på ikonet for at tilføje et billede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FE58F630-A0D5-4635-7102-2A2F6E3C83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93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ekst 2">
            <a:extLst>
              <a:ext uri="{FF2B5EF4-FFF2-40B4-BE49-F238E27FC236}">
                <a16:creationId xmlns:a16="http://schemas.microsoft.com/office/drawing/2014/main" id="{3D8D2EA0-B3A3-95C8-662B-F82FB3C3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242192"/>
            <a:ext cx="11497038" cy="35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add</a:t>
            </a:r>
            <a:r>
              <a:rPr lang="da-DK" altLang="da-DK" dirty="0"/>
              <a:t> </a:t>
            </a:r>
            <a:r>
              <a:rPr lang="da-DK" altLang="da-DK" dirty="0" err="1"/>
              <a:t>text</a:t>
            </a:r>
            <a:endParaRPr lang="da-DK" altLang="da-DK" dirty="0"/>
          </a:p>
          <a:p>
            <a:pPr lvl="1"/>
            <a:r>
              <a:rPr lang="da-DK" altLang="da-DK" dirty="0"/>
              <a:t>Second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2"/>
            <a:r>
              <a:rPr lang="da-DK" altLang="da-DK" dirty="0"/>
              <a:t>Third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3"/>
            <a:r>
              <a:rPr lang="da-DK" altLang="da-DK" dirty="0" err="1"/>
              <a:t>Fourth</a:t>
            </a:r>
            <a:r>
              <a:rPr lang="da-DK" altLang="da-DK" dirty="0"/>
              <a:t>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4"/>
            <a:r>
              <a:rPr lang="da-DK" altLang="da-DK" dirty="0"/>
              <a:t>Fifth </a:t>
            </a:r>
            <a:r>
              <a:rPr lang="da-DK" altLang="da-DK" dirty="0" err="1"/>
              <a:t>level</a:t>
            </a:r>
            <a:endParaRPr lang="da-DK" altLang="da-DK" dirty="0"/>
          </a:p>
        </p:txBody>
      </p:sp>
      <p:sp>
        <p:nvSpPr>
          <p:cNvPr id="1027" name="Pladsholder til titel 11">
            <a:extLst>
              <a:ext uri="{FF2B5EF4-FFF2-40B4-BE49-F238E27FC236}">
                <a16:creationId xmlns:a16="http://schemas.microsoft.com/office/drawing/2014/main" id="{A4C73BC1-F159-B3CC-D5A6-7EF3319D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936000"/>
            <a:ext cx="114970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add</a:t>
            </a:r>
            <a:r>
              <a:rPr lang="da-DK" altLang="da-DK" dirty="0"/>
              <a:t> </a:t>
            </a:r>
            <a:r>
              <a:rPr lang="da-DK" altLang="da-DK" dirty="0" err="1"/>
              <a:t>text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0468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18" r:id="rId2"/>
    <p:sldLayoutId id="2147483902" r:id="rId3"/>
    <p:sldLayoutId id="2147483903" r:id="rId4"/>
    <p:sldLayoutId id="2147483904" r:id="rId5"/>
    <p:sldLayoutId id="2147483905" r:id="rId6"/>
    <p:sldLayoutId id="2147483906" r:id="rId7"/>
  </p:sldLayoutIdLst>
  <p:hf hdr="0"/>
  <p:txStyles>
    <p:titleStyle>
      <a:lvl1pPr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200" b="1" kern="1200">
          <a:solidFill>
            <a:schemeClr val="tx2"/>
          </a:solidFill>
          <a:latin typeface="+mj-lt"/>
          <a:ea typeface="Ellab Sans" panose="02000503000000020004" pitchFamily="2" charset="0"/>
          <a:cs typeface="Ellab Sans" panose="02000503000000020004" pitchFamily="2" charset="0"/>
        </a:defRPr>
      </a:lvl1pPr>
      <a:lvl2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2pPr>
      <a:lvl3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3pPr>
      <a:lvl4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4pPr>
      <a:lvl5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5pPr>
      <a:lvl6pPr marL="4572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6pPr>
      <a:lvl7pPr marL="9144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7pPr>
      <a:lvl8pPr marL="13716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8pPr>
      <a:lvl9pPr marL="18288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9pPr>
    </p:titleStyle>
    <p:bodyStyle>
      <a:lvl1pPr marL="0" indent="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1pPr>
      <a:lvl2pPr marL="800100" indent="-3429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2pPr>
      <a:lvl3pPr marL="12573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3pPr>
      <a:lvl4pPr marL="16573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6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pos="98" userDrawn="1">
          <p15:clr>
            <a:srgbClr val="F26B43"/>
          </p15:clr>
        </p15:guide>
        <p15:guide id="4" pos="234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pos="7582" userDrawn="1">
          <p15:clr>
            <a:srgbClr val="F26B43"/>
          </p15:clr>
        </p15:guide>
        <p15:guide id="7" orient="horz" pos="595" userDrawn="1">
          <p15:clr>
            <a:srgbClr val="F26B43"/>
          </p15:clr>
        </p15:guide>
        <p15:guide id="8" orient="horz" pos="1412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10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ekst 2">
            <a:extLst>
              <a:ext uri="{FF2B5EF4-FFF2-40B4-BE49-F238E27FC236}">
                <a16:creationId xmlns:a16="http://schemas.microsoft.com/office/drawing/2014/main" id="{3D8D2EA0-B3A3-95C8-662B-F82FB3C3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242192"/>
            <a:ext cx="11497038" cy="35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add</a:t>
            </a:r>
            <a:r>
              <a:rPr lang="da-DK" altLang="da-DK" dirty="0"/>
              <a:t> </a:t>
            </a:r>
            <a:r>
              <a:rPr lang="da-DK" altLang="da-DK" dirty="0" err="1"/>
              <a:t>text</a:t>
            </a:r>
            <a:endParaRPr lang="da-DK" altLang="da-DK" dirty="0"/>
          </a:p>
          <a:p>
            <a:pPr lvl="1"/>
            <a:r>
              <a:rPr lang="da-DK" altLang="da-DK" dirty="0"/>
              <a:t>Second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2"/>
            <a:r>
              <a:rPr lang="da-DK" altLang="da-DK" dirty="0"/>
              <a:t>Third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3"/>
            <a:r>
              <a:rPr lang="da-DK" altLang="da-DK" dirty="0" err="1"/>
              <a:t>Fourth</a:t>
            </a:r>
            <a:r>
              <a:rPr lang="da-DK" altLang="da-DK" dirty="0"/>
              <a:t>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4"/>
            <a:r>
              <a:rPr lang="da-DK" altLang="da-DK" dirty="0"/>
              <a:t>Fifth </a:t>
            </a:r>
            <a:r>
              <a:rPr lang="da-DK" altLang="da-DK" dirty="0" err="1"/>
              <a:t>level</a:t>
            </a:r>
            <a:endParaRPr lang="da-DK" altLang="da-DK" dirty="0"/>
          </a:p>
        </p:txBody>
      </p:sp>
      <p:sp>
        <p:nvSpPr>
          <p:cNvPr id="1027" name="Pladsholder til titel 11">
            <a:extLst>
              <a:ext uri="{FF2B5EF4-FFF2-40B4-BE49-F238E27FC236}">
                <a16:creationId xmlns:a16="http://schemas.microsoft.com/office/drawing/2014/main" id="{A4C73BC1-F159-B3CC-D5A6-7EF3319D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936000"/>
            <a:ext cx="114970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add</a:t>
            </a:r>
            <a:r>
              <a:rPr lang="da-DK" altLang="da-DK" dirty="0"/>
              <a:t> </a:t>
            </a:r>
            <a:r>
              <a:rPr lang="da-DK" altLang="da-DK" dirty="0" err="1"/>
              <a:t>text</a:t>
            </a:r>
            <a:endParaRPr lang="da-DK" alt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E9F2AEA-39CB-64E8-EFC7-15F8793B04D6}"/>
              </a:ext>
            </a:extLst>
          </p:cNvPr>
          <p:cNvSpPr txBox="1"/>
          <p:nvPr userDrawn="1"/>
        </p:nvSpPr>
        <p:spPr>
          <a:xfrm>
            <a:off x="11222129" y="6441893"/>
            <a:ext cx="645834" cy="30142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lnSpc>
                <a:spcPts val="1600"/>
              </a:lnSpc>
            </a:pPr>
            <a:fld id="{21BE3427-6350-7449-907E-202CD6E1E8BD}" type="slidenum">
              <a:rPr lang="da-DK" sz="1400" smtClean="0">
                <a:solidFill>
                  <a:schemeClr val="accent1"/>
                </a:solidFill>
                <a:latin typeface="+mn-lt"/>
              </a:rPr>
              <a:pPr algn="r">
                <a:lnSpc>
                  <a:spcPts val="1600"/>
                </a:lnSpc>
              </a:pPr>
              <a:t>‹#›</a:t>
            </a:fld>
            <a:endParaRPr lang="da-DK" sz="14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63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87" r:id="rId2"/>
    <p:sldLayoutId id="2147483889" r:id="rId3"/>
    <p:sldLayoutId id="2147483888" r:id="rId4"/>
  </p:sldLayoutIdLst>
  <p:hf hdr="0"/>
  <p:txStyles>
    <p:titleStyle>
      <a:lvl1pPr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200" b="1" kern="1200">
          <a:solidFill>
            <a:schemeClr val="tx2"/>
          </a:solidFill>
          <a:latin typeface="+mj-lt"/>
          <a:ea typeface="Ellab Sans" panose="02000503000000020004" pitchFamily="2" charset="0"/>
          <a:cs typeface="Ellab Sans" panose="02000503000000020004" pitchFamily="2" charset="0"/>
        </a:defRPr>
      </a:lvl1pPr>
      <a:lvl2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2pPr>
      <a:lvl3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3pPr>
      <a:lvl4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4pPr>
      <a:lvl5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5pPr>
      <a:lvl6pPr marL="4572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6pPr>
      <a:lvl7pPr marL="9144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7pPr>
      <a:lvl8pPr marL="13716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8pPr>
      <a:lvl9pPr marL="18288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9pPr>
    </p:titleStyle>
    <p:bodyStyle>
      <a:lvl1pPr marL="0" indent="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1pPr>
      <a:lvl2pPr marL="800100" indent="-3429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2pPr>
      <a:lvl3pPr marL="12573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3pPr>
      <a:lvl4pPr marL="16573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93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pos="98" userDrawn="1">
          <p15:clr>
            <a:srgbClr val="F26B43"/>
          </p15:clr>
        </p15:guide>
        <p15:guide id="4" pos="234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pos="7582" userDrawn="1">
          <p15:clr>
            <a:srgbClr val="F26B43"/>
          </p15:clr>
        </p15:guide>
        <p15:guide id="7" orient="horz" pos="595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98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ekst 2">
            <a:extLst>
              <a:ext uri="{FF2B5EF4-FFF2-40B4-BE49-F238E27FC236}">
                <a16:creationId xmlns:a16="http://schemas.microsoft.com/office/drawing/2014/main" id="{3D8D2EA0-B3A3-95C8-662B-F82FB3C3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242192"/>
            <a:ext cx="11497038" cy="35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add</a:t>
            </a:r>
            <a:r>
              <a:rPr lang="da-DK" altLang="da-DK" dirty="0"/>
              <a:t> </a:t>
            </a:r>
            <a:r>
              <a:rPr lang="da-DK" altLang="da-DK" dirty="0" err="1"/>
              <a:t>text</a:t>
            </a:r>
            <a:endParaRPr lang="da-DK" altLang="da-DK" dirty="0"/>
          </a:p>
          <a:p>
            <a:pPr lvl="1"/>
            <a:r>
              <a:rPr lang="da-DK" altLang="da-DK" dirty="0"/>
              <a:t>Second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2"/>
            <a:r>
              <a:rPr lang="da-DK" altLang="da-DK" dirty="0"/>
              <a:t>Third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3"/>
            <a:r>
              <a:rPr lang="da-DK" altLang="da-DK" dirty="0" err="1"/>
              <a:t>Fourth</a:t>
            </a:r>
            <a:r>
              <a:rPr lang="da-DK" altLang="da-DK" dirty="0"/>
              <a:t>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4"/>
            <a:r>
              <a:rPr lang="da-DK" altLang="da-DK" dirty="0"/>
              <a:t>Fifth </a:t>
            </a:r>
            <a:r>
              <a:rPr lang="da-DK" altLang="da-DK" dirty="0" err="1"/>
              <a:t>level</a:t>
            </a:r>
            <a:endParaRPr lang="da-DK" altLang="da-DK" dirty="0"/>
          </a:p>
        </p:txBody>
      </p:sp>
      <p:sp>
        <p:nvSpPr>
          <p:cNvPr id="1027" name="Pladsholder til titel 11">
            <a:extLst>
              <a:ext uri="{FF2B5EF4-FFF2-40B4-BE49-F238E27FC236}">
                <a16:creationId xmlns:a16="http://schemas.microsoft.com/office/drawing/2014/main" id="{A4C73BC1-F159-B3CC-D5A6-7EF3319D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936000"/>
            <a:ext cx="114970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add</a:t>
            </a:r>
            <a:r>
              <a:rPr lang="da-DK" altLang="da-DK" dirty="0"/>
              <a:t> </a:t>
            </a:r>
            <a:r>
              <a:rPr lang="da-DK" altLang="da-DK" dirty="0" err="1"/>
              <a:t>text</a:t>
            </a:r>
            <a:endParaRPr lang="da-DK" alt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E9F2AEA-39CB-64E8-EFC7-15F8793B04D6}"/>
              </a:ext>
            </a:extLst>
          </p:cNvPr>
          <p:cNvSpPr txBox="1"/>
          <p:nvPr userDrawn="1"/>
        </p:nvSpPr>
        <p:spPr>
          <a:xfrm>
            <a:off x="11222129" y="6441893"/>
            <a:ext cx="645834" cy="30142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lnSpc>
                <a:spcPts val="1600"/>
              </a:lnSpc>
            </a:pPr>
            <a:fld id="{21BE3427-6350-7449-907E-202CD6E1E8BD}" type="slidenum">
              <a:rPr lang="da-DK" sz="1400" smtClean="0">
                <a:solidFill>
                  <a:schemeClr val="bg2"/>
                </a:solidFill>
                <a:latin typeface="+mn-lt"/>
              </a:rPr>
              <a:pPr algn="r">
                <a:lnSpc>
                  <a:spcPts val="1600"/>
                </a:lnSpc>
              </a:pPr>
              <a:t>‹#›</a:t>
            </a:fld>
            <a:endParaRPr lang="da-DK" sz="14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182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9" r:id="rId2"/>
    <p:sldLayoutId id="2147483913" r:id="rId3"/>
    <p:sldLayoutId id="2147483914" r:id="rId4"/>
    <p:sldLayoutId id="2147483915" r:id="rId5"/>
    <p:sldLayoutId id="2147483916" r:id="rId6"/>
    <p:sldLayoutId id="2147483917" r:id="rId7"/>
  </p:sldLayoutIdLst>
  <p:hf hdr="0"/>
  <p:txStyles>
    <p:titleStyle>
      <a:lvl1pPr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200" b="1" kern="1200">
          <a:solidFill>
            <a:schemeClr val="tx2"/>
          </a:solidFill>
          <a:latin typeface="+mj-lt"/>
          <a:ea typeface="Ellab Sans" panose="02000503000000020004" pitchFamily="2" charset="0"/>
          <a:cs typeface="Ellab Sans" panose="02000503000000020004" pitchFamily="2" charset="0"/>
        </a:defRPr>
      </a:lvl1pPr>
      <a:lvl2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2pPr>
      <a:lvl3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3pPr>
      <a:lvl4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4pPr>
      <a:lvl5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5pPr>
      <a:lvl6pPr marL="4572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6pPr>
      <a:lvl7pPr marL="9144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7pPr>
      <a:lvl8pPr marL="13716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8pPr>
      <a:lvl9pPr marL="18288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9pPr>
    </p:titleStyle>
    <p:bodyStyle>
      <a:lvl1pPr marL="0" indent="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1pPr>
      <a:lvl2pPr marL="800100" indent="-3429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2pPr>
      <a:lvl3pPr marL="12573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3pPr>
      <a:lvl4pPr marL="16573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6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pos="98" userDrawn="1">
          <p15:clr>
            <a:srgbClr val="F26B43"/>
          </p15:clr>
        </p15:guide>
        <p15:guide id="4" pos="234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pos="7582" userDrawn="1">
          <p15:clr>
            <a:srgbClr val="F26B43"/>
          </p15:clr>
        </p15:guide>
        <p15:guide id="7" orient="horz" pos="595" userDrawn="1">
          <p15:clr>
            <a:srgbClr val="F26B43"/>
          </p15:clr>
        </p15:guide>
        <p15:guide id="8" orient="horz" pos="1412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10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84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76A1F3D-6321-7644-254C-E4F89B5A041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da-DK" dirty="0"/>
              <a:t>April 2024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949840-6907-D61A-83D4-205C0A65F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/>
              <a:t>E-Val Pro Plus </a:t>
            </a:r>
            <a:r>
              <a:rPr lang="da-DK" dirty="0" err="1"/>
              <a:t>Upsale</a:t>
            </a:r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FB12D5D-EE1C-498F-1AE4-52A17648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Competitive</a:t>
            </a:r>
            <a:r>
              <a:rPr lang="da-DK" dirty="0"/>
              <a:t> </a:t>
            </a:r>
            <a:r>
              <a:rPr lang="da-DK" dirty="0" err="1"/>
              <a:t>Battlecards</a:t>
            </a:r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61BBFBCC-9539-3C04-0E0A-F1652EEBDD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6647CA-689A-0786-8373-B903CCBC5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814" y="2218882"/>
            <a:ext cx="5777710" cy="39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8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331DB-16C5-4255-36A5-54FC78A6B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B83094FD-EACB-48A7-2B86-F925DB76A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54215"/>
              </p:ext>
            </p:extLst>
          </p:nvPr>
        </p:nvGraphicFramePr>
        <p:xfrm>
          <a:off x="370800" y="2520000"/>
          <a:ext cx="11497038" cy="433608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3832346">
                  <a:extLst>
                    <a:ext uri="{9D8B030D-6E8A-4147-A177-3AD203B41FA5}">
                      <a16:colId xmlns:a16="http://schemas.microsoft.com/office/drawing/2014/main" val="788936222"/>
                    </a:ext>
                  </a:extLst>
                </a:gridCol>
                <a:gridCol w="3832346">
                  <a:extLst>
                    <a:ext uri="{9D8B030D-6E8A-4147-A177-3AD203B41FA5}">
                      <a16:colId xmlns:a16="http://schemas.microsoft.com/office/drawing/2014/main" val="3350869635"/>
                    </a:ext>
                  </a:extLst>
                </a:gridCol>
                <a:gridCol w="3832346">
                  <a:extLst>
                    <a:ext uri="{9D8B030D-6E8A-4147-A177-3AD203B41FA5}">
                      <a16:colId xmlns:a16="http://schemas.microsoft.com/office/drawing/2014/main" val="309350031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en-US" sz="1100" dirty="0"/>
                        <a:t>Observations - EVP</a:t>
                      </a:r>
                      <a:endParaRPr lang="en-DK" sz="1100" dirty="0"/>
                    </a:p>
                  </a:txBody>
                  <a:tcPr marT="4680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Why E-Val Pro Plus Win</a:t>
                      </a:r>
                      <a:endParaRPr lang="en-DK" sz="1100" dirty="0"/>
                    </a:p>
                  </a:txBody>
                  <a:tcPr marT="4680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Anticipated Landmines</a:t>
                      </a:r>
                      <a:endParaRPr lang="en-DK" sz="1100" dirty="0"/>
                    </a:p>
                  </a:txBody>
                  <a:tcPr marT="46800" anchor="ctr"/>
                </a:tc>
                <a:extLst>
                  <a:ext uri="{0D108BD9-81ED-4DB2-BD59-A6C34878D82A}">
                    <a16:rowId xmlns:a16="http://schemas.microsoft.com/office/drawing/2014/main" val="4178266787"/>
                  </a:ext>
                </a:extLst>
              </a:tr>
              <a:tr h="64087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dirty="0"/>
                        <a:t>The E-Val Pro Module is a fully integrated compact lightweight module with touch screen and large battery back-up time.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dirty="0"/>
                        <a:t>The E-Val Pro Module is fast and efficient to setup and start of a new session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dirty="0"/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The E-Val Pro Plus is all that and much more. The display is larger, the battery back-up time is improved, and it has more internal memory:</a:t>
                      </a:r>
                    </a:p>
                    <a:p>
                      <a:endParaRPr lang="en-US" sz="1050" dirty="0"/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50" dirty="0"/>
                        <a:t>The new processor is more powerful than its predecessor, which makes it faster and more efficient.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dirty="0"/>
                        <a:t>The new and improved user interface and graphics, makes the use of the module easier to navigate and faster too, the look &amp; feel is like an iPad. It is responsive, even with plastic gloves.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050" dirty="0"/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50" dirty="0"/>
                        <a:t>With the new USB plug &amp; play feature </a:t>
                      </a:r>
                      <a:r>
                        <a:rPr lang="en-US" sz="1050" dirty="0" err="1"/>
                        <a:t>ValSuite</a:t>
                      </a:r>
                      <a:r>
                        <a:rPr lang="en-US" sz="1050" dirty="0"/>
                        <a:t> recognize the E-Val Pro Plus immediately. There is no limitation of number of modules in </a:t>
                      </a:r>
                      <a:r>
                        <a:rPr lang="en-US" sz="1050" dirty="0" err="1"/>
                        <a:t>ValSuite</a:t>
                      </a:r>
                      <a:r>
                        <a:rPr lang="en-US" sz="1050" dirty="0"/>
                        <a:t> or </a:t>
                      </a:r>
                      <a:r>
                        <a:rPr lang="en-US" sz="1050" dirty="0" err="1"/>
                        <a:t>hazzle</a:t>
                      </a:r>
                      <a:r>
                        <a:rPr lang="en-US" sz="1050" dirty="0"/>
                        <a:t> with setting them up.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360000" indent="0">
                        <a:buFont typeface="Arial" panose="020B0604020202020204" pitchFamily="34" charset="0"/>
                        <a:buNone/>
                      </a:pPr>
                      <a:r>
                        <a:rPr lang="en-US" sz="1050" dirty="0"/>
                        <a:t>This is not important for me. The E-Val Pro Module has the features I need.</a:t>
                      </a:r>
                    </a:p>
                    <a:p>
                      <a:pPr marL="360000" indent="0">
                        <a:buFont typeface="Arial" panose="020B0604020202020204" pitchFamily="34" charset="0"/>
                        <a:buChar char="•"/>
                      </a:pPr>
                      <a:endParaRPr lang="en-US" sz="1050" dirty="0"/>
                    </a:p>
                    <a:p>
                      <a:pPr marL="360000" indent="0">
                        <a:buFont typeface="Arial" panose="020B0604020202020204" pitchFamily="34" charset="0"/>
                        <a:buNone/>
                      </a:pPr>
                      <a:r>
                        <a:rPr lang="en-US" sz="105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50" dirty="0"/>
                        <a:t> The new features makes the E-Val Pro Plus Module work faster, the larger display gives you a better overview of your sessions and the new user interface makes it easier to navigate around the menus and thereby save time.</a:t>
                      </a:r>
                    </a:p>
                    <a:p>
                      <a:pPr marL="360000" indent="0">
                        <a:buFont typeface="Arial" panose="020B0604020202020204" pitchFamily="34" charset="0"/>
                        <a:buNone/>
                      </a:pPr>
                      <a:endParaRPr lang="en-US" sz="1050" dirty="0">
                        <a:sym typeface="Wingdings" panose="05000000000000000000" pitchFamily="2" charset="2"/>
                      </a:endParaRPr>
                    </a:p>
                    <a:p>
                      <a:pPr marL="360000" indent="0">
                        <a:buFont typeface="Arial" panose="020B0604020202020204" pitchFamily="34" charset="0"/>
                        <a:buNone/>
                      </a:pPr>
                      <a:r>
                        <a:rPr lang="en-US" sz="1050" dirty="0">
                          <a:sym typeface="Wingdings" panose="05000000000000000000" pitchFamily="2" charset="2"/>
                        </a:rPr>
                        <a:t> If you are a frequent user of the old E-Val Pro module, you will fast adapt to the new user interface, which is build on the known logic from the old E-Val Pro and is more intuitive as well.</a:t>
                      </a:r>
                      <a:endParaRPr lang="en-US" sz="1050" dirty="0"/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3235945951"/>
                  </a:ext>
                </a:extLst>
              </a:tr>
              <a:tr h="64087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dirty="0"/>
                        <a:t>EVP module can run as stand alone and will work immediately when sensor(s) are plugged  in without any kind of registration or setup.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dirty="0"/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The E-Val Pro Plus can all that too and 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</a:rPr>
                        <a:t>is compatible with existing E-Val Pro components and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</a:rPr>
                        <a:t>ValSuite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</a:rPr>
                        <a:t> i.e. it is backward compatible with existing arrays, sensors and sensor plugs.</a:t>
                      </a:r>
                    </a:p>
                    <a:p>
                      <a:endParaRPr lang="en-US" sz="1050" dirty="0"/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360000" indent="0">
                        <a:buFont typeface="Arial" panose="020B0604020202020204" pitchFamily="34" charset="0"/>
                        <a:buNone/>
                      </a:pPr>
                      <a:r>
                        <a:rPr lang="en-US" sz="1050" dirty="0"/>
                        <a:t>I prefer the old E-Val Pro Module as I do not want to update my PC/Laptop(s) with the latest version of </a:t>
                      </a:r>
                      <a:r>
                        <a:rPr lang="en-US" sz="1050" dirty="0" err="1"/>
                        <a:t>ValSuite</a:t>
                      </a:r>
                      <a:r>
                        <a:rPr lang="en-US" sz="1050" dirty="0"/>
                        <a:t>:</a:t>
                      </a:r>
                    </a:p>
                    <a:p>
                      <a:pPr marL="360000" indent="0">
                        <a:buFont typeface="Arial" panose="020B0604020202020204" pitchFamily="34" charset="0"/>
                        <a:buNone/>
                      </a:pPr>
                      <a:endParaRPr lang="en-US" sz="1050" dirty="0">
                        <a:sym typeface="Wingdings" panose="05000000000000000000" pitchFamily="2" charset="2"/>
                      </a:endParaRPr>
                    </a:p>
                    <a:p>
                      <a:pPr marL="360000" indent="0">
                        <a:buFont typeface="Arial" panose="020B0604020202020204" pitchFamily="34" charset="0"/>
                        <a:buNone/>
                      </a:pPr>
                      <a:r>
                        <a:rPr lang="en-US" sz="105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050" dirty="0"/>
                        <a:t>No worries, you can run the E-Val Pro Plus in Classic mode. Then it will be like using an old E-Val Pro, but you are missing out the possibility of using the extra Array.</a:t>
                      </a:r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1181198536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FB7DCE38-3F25-5B65-DF52-56799619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Battlecards – EVP vs EVP Plus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C00F162-6C11-AF99-2B23-D53E21D1F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81E9E-CC9B-14B8-1E02-8E38B18D021C}"/>
              </a:ext>
            </a:extLst>
          </p:cNvPr>
          <p:cNvSpPr/>
          <p:nvPr/>
        </p:nvSpPr>
        <p:spPr>
          <a:xfrm rot="19800000">
            <a:off x="3491473" y="4235672"/>
            <a:ext cx="5209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>
                    <a:alpha val="20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Internal Use Only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A011FC-3E1C-17AD-3CB9-F7E1446C40C0}"/>
              </a:ext>
            </a:extLst>
          </p:cNvPr>
          <p:cNvSpPr/>
          <p:nvPr/>
        </p:nvSpPr>
        <p:spPr>
          <a:xfrm>
            <a:off x="4266542" y="2811590"/>
            <a:ext cx="3715408" cy="2579560"/>
          </a:xfrm>
          <a:prstGeom prst="roundRect">
            <a:avLst>
              <a:gd name="adj" fmla="val 3684"/>
            </a:avLst>
          </a:prstGeom>
          <a:solidFill>
            <a:schemeClr val="accent1">
              <a:alpha val="2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AE2CE9A-0772-1ABE-3368-6A7EA3FC89CF}"/>
              </a:ext>
            </a:extLst>
          </p:cNvPr>
          <p:cNvSpPr/>
          <p:nvPr/>
        </p:nvSpPr>
        <p:spPr>
          <a:xfrm>
            <a:off x="4266542" y="5486400"/>
            <a:ext cx="3715408" cy="1276350"/>
          </a:xfrm>
          <a:prstGeom prst="roundRect">
            <a:avLst>
              <a:gd name="adj" fmla="val 9034"/>
            </a:avLst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pic>
        <p:nvPicPr>
          <p:cNvPr id="2" name="Picture 1" descr="A yellow and black sign with a exclamation mark&#10;&#10;Description automatically generated">
            <a:extLst>
              <a:ext uri="{FF2B5EF4-FFF2-40B4-BE49-F238E27FC236}">
                <a16:creationId xmlns:a16="http://schemas.microsoft.com/office/drawing/2014/main" id="{7DAE09BD-69CE-7798-CF0A-F33962142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206" y="2853201"/>
            <a:ext cx="167951" cy="142058"/>
          </a:xfrm>
          <a:prstGeom prst="rect">
            <a:avLst/>
          </a:prstGeom>
        </p:spPr>
      </p:pic>
      <p:pic>
        <p:nvPicPr>
          <p:cNvPr id="10" name="Picture 9" descr="A yellow and black sign with a exclamation mark&#10;&#10;Description automatically generated">
            <a:extLst>
              <a:ext uri="{FF2B5EF4-FFF2-40B4-BE49-F238E27FC236}">
                <a16:creationId xmlns:a16="http://schemas.microsoft.com/office/drawing/2014/main" id="{4A86B764-5033-1B14-BF04-1F6559494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206" y="5486400"/>
            <a:ext cx="167951" cy="14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1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F60F4-95AC-98E3-5888-2893BD47F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E935394-849D-746F-F06F-37FA2960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Battlecards – EVP vs EVP Plus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8A3798E-B3CE-68B9-E6C3-5496FBE53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E2506-C303-9121-82C0-284A536A015A}"/>
              </a:ext>
            </a:extLst>
          </p:cNvPr>
          <p:cNvSpPr/>
          <p:nvPr/>
        </p:nvSpPr>
        <p:spPr>
          <a:xfrm rot="19800000">
            <a:off x="3491473" y="4235672"/>
            <a:ext cx="5209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>
                    <a:alpha val="20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Internal Use Only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FE43CAF-E172-E7FF-C891-AFBE699AE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316309"/>
              </p:ext>
            </p:extLst>
          </p:nvPr>
        </p:nvGraphicFramePr>
        <p:xfrm>
          <a:off x="371476" y="2520000"/>
          <a:ext cx="11497037" cy="3548715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975322">
                  <a:extLst>
                    <a:ext uri="{9D8B030D-6E8A-4147-A177-3AD203B41FA5}">
                      <a16:colId xmlns:a16="http://schemas.microsoft.com/office/drawing/2014/main" val="788936222"/>
                    </a:ext>
                  </a:extLst>
                </a:gridCol>
                <a:gridCol w="3173905">
                  <a:extLst>
                    <a:ext uri="{9D8B030D-6E8A-4147-A177-3AD203B41FA5}">
                      <a16:colId xmlns:a16="http://schemas.microsoft.com/office/drawing/2014/main" val="3350869635"/>
                    </a:ext>
                  </a:extLst>
                </a:gridCol>
                <a:gridCol w="3173905">
                  <a:extLst>
                    <a:ext uri="{9D8B030D-6E8A-4147-A177-3AD203B41FA5}">
                      <a16:colId xmlns:a16="http://schemas.microsoft.com/office/drawing/2014/main" val="3093500310"/>
                    </a:ext>
                  </a:extLst>
                </a:gridCol>
                <a:gridCol w="3173905">
                  <a:extLst>
                    <a:ext uri="{9D8B030D-6E8A-4147-A177-3AD203B41FA5}">
                      <a16:colId xmlns:a16="http://schemas.microsoft.com/office/drawing/2014/main" val="2720706051"/>
                    </a:ext>
                  </a:extLst>
                </a:gridCol>
              </a:tblGrid>
              <a:tr h="235728">
                <a:tc>
                  <a:txBody>
                    <a:bodyPr/>
                    <a:lstStyle/>
                    <a:p>
                      <a:endParaRPr lang="en-DK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E-Val Pro</a:t>
                      </a:r>
                      <a:endParaRPr lang="en-DK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E-Val Pro Plus</a:t>
                      </a:r>
                      <a:endParaRPr lang="en-DK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Kaye Validator AVS</a:t>
                      </a:r>
                      <a:endParaRPr lang="en-DK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8266787"/>
                  </a:ext>
                </a:extLst>
              </a:tr>
              <a:tr h="55737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dirty="0"/>
                        <a:t>Display: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8” integrated touch screen (resistive)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10.1” capacitive touch screen, which is easy to clean and glove-capable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Mounted 11.6” touch screen console (capacitive)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323594595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dirty="0"/>
                        <a:t>Channels Available: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4 arrays, which gives a total of 40 channels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dirty="0"/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5 arrays, which gives a total of 52 channels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4 SIMs, which gives a total of 48 channels</a:t>
                      </a:r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1181198536"/>
                  </a:ext>
                </a:extLst>
              </a:tr>
              <a:tr h="68035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dirty="0"/>
                        <a:t>Battery Back-up and Memory: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8 </a:t>
                      </a:r>
                      <a:r>
                        <a:rPr lang="en-US" sz="1100" dirty="0" err="1"/>
                        <a:t>hrs</a:t>
                      </a:r>
                      <a:endParaRPr lang="en-US" sz="1100" dirty="0"/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0.5 GB for data collection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12 </a:t>
                      </a:r>
                      <a:r>
                        <a:rPr lang="en-US" sz="1100" dirty="0" err="1"/>
                        <a:t>hrs</a:t>
                      </a:r>
                      <a:endParaRPr lang="en-US" sz="1100" dirty="0">
                        <a:highlight>
                          <a:srgbClr val="FFFF00"/>
                        </a:highlight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+10 GB for data collection 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Battery back-up of 3hrs for the AVS Validator and 6 </a:t>
                      </a:r>
                      <a:r>
                        <a:rPr lang="en-US" sz="1100" dirty="0" err="1"/>
                        <a:t>hrs</a:t>
                      </a:r>
                      <a:r>
                        <a:rPr lang="en-US" sz="1100" dirty="0"/>
                        <a:t> for the console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4 GB for data collection</a:t>
                      </a:r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154293079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dirty="0"/>
                        <a:t>Weight and Size: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dirty="0"/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The weight of the E-Val Pro Module is 3,4 kg,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Footprint – 271 x 220mm (x 82h mm)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The weight of the E-Val Pro Plus Module is 4,0 kg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Footprint of 276 x 238mm (x 112h mm)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The weight of the Console is  1.33kg and the AVS Validator is 11kg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Footprint of 411 x 380mm (x 190h mm)</a:t>
                      </a:r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387511403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dirty="0"/>
                        <a:t>Cooling: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Passive cooling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Passive cooling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Fan</a:t>
                      </a:r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2627946447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4B896C-12D3-A1D8-63B0-863364A8BCFE}"/>
              </a:ext>
            </a:extLst>
          </p:cNvPr>
          <p:cNvSpPr/>
          <p:nvPr/>
        </p:nvSpPr>
        <p:spPr>
          <a:xfrm>
            <a:off x="5580992" y="2818393"/>
            <a:ext cx="3001428" cy="486782"/>
          </a:xfrm>
          <a:prstGeom prst="roundRect">
            <a:avLst>
              <a:gd name="adj" fmla="val 14852"/>
            </a:avLst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10F01E-3F09-33AD-2142-B98999F41F97}"/>
              </a:ext>
            </a:extLst>
          </p:cNvPr>
          <p:cNvSpPr/>
          <p:nvPr/>
        </p:nvSpPr>
        <p:spPr>
          <a:xfrm>
            <a:off x="5580992" y="4728575"/>
            <a:ext cx="3001428" cy="703945"/>
          </a:xfrm>
          <a:prstGeom prst="roundRect">
            <a:avLst>
              <a:gd name="adj" fmla="val 14852"/>
            </a:avLst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FC2EBA-F010-77A8-F443-26E720896FB7}"/>
              </a:ext>
            </a:extLst>
          </p:cNvPr>
          <p:cNvSpPr/>
          <p:nvPr/>
        </p:nvSpPr>
        <p:spPr>
          <a:xfrm>
            <a:off x="5580992" y="5535885"/>
            <a:ext cx="3001428" cy="429465"/>
          </a:xfrm>
          <a:prstGeom prst="roundRect">
            <a:avLst>
              <a:gd name="adj" fmla="val 14852"/>
            </a:avLst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8B12403-D426-4811-5F4E-ED200425D315}"/>
              </a:ext>
            </a:extLst>
          </p:cNvPr>
          <p:cNvSpPr/>
          <p:nvPr/>
        </p:nvSpPr>
        <p:spPr>
          <a:xfrm>
            <a:off x="5580992" y="3429000"/>
            <a:ext cx="3001428" cy="486782"/>
          </a:xfrm>
          <a:prstGeom prst="roundRect">
            <a:avLst>
              <a:gd name="adj" fmla="val 14852"/>
            </a:avLst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DE2176-F4A6-975B-FB97-DD9017343AED}"/>
              </a:ext>
            </a:extLst>
          </p:cNvPr>
          <p:cNvSpPr/>
          <p:nvPr/>
        </p:nvSpPr>
        <p:spPr>
          <a:xfrm>
            <a:off x="5580992" y="4037266"/>
            <a:ext cx="3001428" cy="587944"/>
          </a:xfrm>
          <a:prstGeom prst="roundRect">
            <a:avLst>
              <a:gd name="adj" fmla="val 14852"/>
            </a:avLst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072F86D0-8D7E-5BAD-353F-4F97C5D7B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73" r="10606"/>
          <a:stretch/>
        </p:blipFill>
        <p:spPr bwMode="auto">
          <a:xfrm>
            <a:off x="4137025" y="2110105"/>
            <a:ext cx="1005289" cy="682491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E3E8BF-064C-C202-0948-2930E8444937}"/>
              </a:ext>
            </a:extLst>
          </p:cNvPr>
          <p:cNvGrpSpPr>
            <a:grpSpLocks noChangeAspect="1"/>
          </p:cNvGrpSpPr>
          <p:nvPr/>
        </p:nvGrpSpPr>
        <p:grpSpPr>
          <a:xfrm>
            <a:off x="7351387" y="2081596"/>
            <a:ext cx="1066501" cy="711000"/>
            <a:chOff x="2562678" y="2407500"/>
            <a:chExt cx="1350000" cy="90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18A8DE-F82A-552C-08F1-69C066B6844B}"/>
                </a:ext>
              </a:extLst>
            </p:cNvPr>
            <p:cNvSpPr/>
            <p:nvPr/>
          </p:nvSpPr>
          <p:spPr>
            <a:xfrm>
              <a:off x="2562678" y="2407500"/>
              <a:ext cx="1350000" cy="90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pic>
          <p:nvPicPr>
            <p:cNvPr id="12" name="Picture 11" descr="A close-up of a touch screen&#10;&#10;Description automatically generated">
              <a:extLst>
                <a:ext uri="{FF2B5EF4-FFF2-40B4-BE49-F238E27FC236}">
                  <a16:creationId xmlns:a16="http://schemas.microsoft.com/office/drawing/2014/main" id="{E8442B49-F639-FE32-9722-C3DD171EA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4887" y="2442410"/>
              <a:ext cx="1245582" cy="830180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64A8358-C8FB-4BEA-1049-FAB7DFAC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863" y="1903846"/>
            <a:ext cx="897338" cy="88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39046"/>
      </p:ext>
    </p:extLst>
  </p:cSld>
  <p:clrMapOvr>
    <a:masterClrMapping/>
  </p:clrMapOvr>
</p:sld>
</file>

<file path=ppt/theme/theme1.xml><?xml version="1.0" encoding="utf-8"?>
<a:theme xmlns:a="http://schemas.openxmlformats.org/drawingml/2006/main" name="1_ellab">
  <a:themeElements>
    <a:clrScheme name="ELLAB">
      <a:dk1>
        <a:srgbClr val="000000"/>
      </a:dk1>
      <a:lt1>
        <a:srgbClr val="FFFFFF"/>
      </a:lt1>
      <a:dk2>
        <a:srgbClr val="00004B"/>
      </a:dk2>
      <a:lt2>
        <a:srgbClr val="FFFFFF"/>
      </a:lt2>
      <a:accent1>
        <a:srgbClr val="17AAE2"/>
      </a:accent1>
      <a:accent2>
        <a:srgbClr val="ADD6EE"/>
      </a:accent2>
      <a:accent3>
        <a:srgbClr val="E9F2FA"/>
      </a:accent3>
      <a:accent4>
        <a:srgbClr val="00004B"/>
      </a:accent4>
      <a:accent5>
        <a:srgbClr val="7BC70F"/>
      </a:accent5>
      <a:accent6>
        <a:srgbClr val="A01966"/>
      </a:accent6>
      <a:hlink>
        <a:srgbClr val="00AEEF"/>
      </a:hlink>
      <a:folHlink>
        <a:srgbClr val="FBB040"/>
      </a:folHlink>
    </a:clrScheme>
    <a:fontScheme name="Ellab Sans">
      <a:majorFont>
        <a:latin typeface="Ellab Sans"/>
        <a:ea typeface=""/>
        <a:cs typeface=""/>
      </a:majorFont>
      <a:minorFont>
        <a:latin typeface="Ella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LAB PP template" id="{0490FC10-65F0-F845-BCC4-2C6D2FE8A428}" vid="{BB961873-C62E-BF48-90C4-8144B14BF109}"/>
    </a:ext>
  </a:extLst>
</a:theme>
</file>

<file path=ppt/theme/theme2.xml><?xml version="1.0" encoding="utf-8"?>
<a:theme xmlns:a="http://schemas.openxmlformats.org/drawingml/2006/main" name="ellab">
  <a:themeElements>
    <a:clrScheme name="ELLAB">
      <a:dk1>
        <a:srgbClr val="000000"/>
      </a:dk1>
      <a:lt1>
        <a:srgbClr val="FFFFFF"/>
      </a:lt1>
      <a:dk2>
        <a:srgbClr val="00004B"/>
      </a:dk2>
      <a:lt2>
        <a:srgbClr val="FFFFFF"/>
      </a:lt2>
      <a:accent1>
        <a:srgbClr val="17AAE2"/>
      </a:accent1>
      <a:accent2>
        <a:srgbClr val="ADD6EE"/>
      </a:accent2>
      <a:accent3>
        <a:srgbClr val="E9F2FA"/>
      </a:accent3>
      <a:accent4>
        <a:srgbClr val="00004B"/>
      </a:accent4>
      <a:accent5>
        <a:srgbClr val="7BC70F"/>
      </a:accent5>
      <a:accent6>
        <a:srgbClr val="A01966"/>
      </a:accent6>
      <a:hlink>
        <a:srgbClr val="00AEEF"/>
      </a:hlink>
      <a:folHlink>
        <a:srgbClr val="FBB040"/>
      </a:folHlink>
    </a:clrScheme>
    <a:fontScheme name="Ellab Sans">
      <a:majorFont>
        <a:latin typeface="Ellab Sans"/>
        <a:ea typeface=""/>
        <a:cs typeface=""/>
      </a:majorFont>
      <a:minorFont>
        <a:latin typeface="Ella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LAB PP template" id="{0490FC10-65F0-F845-BCC4-2C6D2FE8A428}" vid="{83E68E74-3DAF-424F-83B2-99DAC5027593}"/>
    </a:ext>
  </a:extLst>
</a:theme>
</file>

<file path=ppt/theme/theme3.xml><?xml version="1.0" encoding="utf-8"?>
<a:theme xmlns:a="http://schemas.openxmlformats.org/drawingml/2006/main" name="2_ellab">
  <a:themeElements>
    <a:clrScheme name="ELLAB">
      <a:dk1>
        <a:srgbClr val="000000"/>
      </a:dk1>
      <a:lt1>
        <a:srgbClr val="FFFFFF"/>
      </a:lt1>
      <a:dk2>
        <a:srgbClr val="00004B"/>
      </a:dk2>
      <a:lt2>
        <a:srgbClr val="FFFFFF"/>
      </a:lt2>
      <a:accent1>
        <a:srgbClr val="17AAE2"/>
      </a:accent1>
      <a:accent2>
        <a:srgbClr val="ADD6EE"/>
      </a:accent2>
      <a:accent3>
        <a:srgbClr val="E9F2FA"/>
      </a:accent3>
      <a:accent4>
        <a:srgbClr val="00004B"/>
      </a:accent4>
      <a:accent5>
        <a:srgbClr val="7BC70F"/>
      </a:accent5>
      <a:accent6>
        <a:srgbClr val="A01966"/>
      </a:accent6>
      <a:hlink>
        <a:srgbClr val="00AEEF"/>
      </a:hlink>
      <a:folHlink>
        <a:srgbClr val="FBB040"/>
      </a:folHlink>
    </a:clrScheme>
    <a:fontScheme name="Ellab Sans">
      <a:majorFont>
        <a:latin typeface="Ellab Sans"/>
        <a:ea typeface=""/>
        <a:cs typeface=""/>
      </a:majorFont>
      <a:minorFont>
        <a:latin typeface="Ella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LAB PP template" id="{0490FC10-65F0-F845-BCC4-2C6D2FE8A428}" vid="{9F82EF56-2814-7941-87A0-70A2F4626A17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D5D9CBCD1A34BB106AAC8A95B3522" ma:contentTypeVersion="14" ma:contentTypeDescription="Create a new document." ma:contentTypeScope="" ma:versionID="2bcc4c3d888cffad8caa6e463eb42999">
  <xsd:schema xmlns:xsd="http://www.w3.org/2001/XMLSchema" xmlns:xs="http://www.w3.org/2001/XMLSchema" xmlns:p="http://schemas.microsoft.com/office/2006/metadata/properties" xmlns:ns2="5a51b8d0-4da9-4caa-b0ff-564e0068717f" xmlns:ns3="23e63393-fd02-47f9-9482-492fd2da00d7" targetNamespace="http://schemas.microsoft.com/office/2006/metadata/properties" ma:root="true" ma:fieldsID="65728b1d755147fb2bec9194a65e7893" ns2:_="" ns3:_="">
    <xsd:import namespace="5a51b8d0-4da9-4caa-b0ff-564e0068717f"/>
    <xsd:import namespace="23e63393-fd02-47f9-9482-492fd2da00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1b8d0-4da9-4caa-b0ff-564e006871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449fb74-ddce-4354-82c8-d456aa319e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63393-fd02-47f9-9482-492fd2da00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6e85e13-9911-4569-9b93-bafd70ef1123}" ma:internalName="TaxCatchAll" ma:showField="CatchAllData" ma:web="23e63393-fd02-47f9-9482-492fd2da00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e63393-fd02-47f9-9482-492fd2da00d7" xsi:nil="true"/>
    <lcf76f155ced4ddcb4097134ff3c332f xmlns="5a51b8d0-4da9-4caa-b0ff-564e0068717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FD58A28-D488-4E36-A888-E2F2BD3D62D8}"/>
</file>

<file path=customXml/itemProps2.xml><?xml version="1.0" encoding="utf-8"?>
<ds:datastoreItem xmlns:ds="http://schemas.openxmlformats.org/officeDocument/2006/customXml" ds:itemID="{4D6D2A87-B904-41BD-9E13-2561F85221D8}">
  <ds:schemaRefs>
    <ds:schemaRef ds:uri="http://schemas.microsoft.com/office/2006/metadata/properties"/>
    <ds:schemaRef ds:uri="http://schemas.microsoft.com/office/infopath/2007/PartnerControls"/>
    <ds:schemaRef ds:uri="31fde6f5-f4e3-4115-aed0-6e99493aba75"/>
  </ds:schemaRefs>
</ds:datastoreItem>
</file>

<file path=customXml/itemProps3.xml><?xml version="1.0" encoding="utf-8"?>
<ds:datastoreItem xmlns:ds="http://schemas.openxmlformats.org/officeDocument/2006/customXml" ds:itemID="{4EE8C400-F0A5-439E-A82F-6C8A9BDC4BE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20EC5C7-F90A-4576-83D3-30A0B45FD04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Ellab PowerPoint Template - 2025</Template>
  <TotalTime>59</TotalTime>
  <Words>614</Words>
  <Application>Microsoft Office PowerPoint</Application>
  <PresentationFormat>Widescreen</PresentationFormat>
  <Paragraphs>59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Ellab Sans</vt:lpstr>
      <vt:lpstr>Wingdings</vt:lpstr>
      <vt:lpstr>1_ellab</vt:lpstr>
      <vt:lpstr>ellab</vt:lpstr>
      <vt:lpstr>2_ellab</vt:lpstr>
      <vt:lpstr>PowerPoint Presentation</vt:lpstr>
      <vt:lpstr>Competitive Battlecards</vt:lpstr>
      <vt:lpstr>Competitive Battlecards – EVP vs EVP Plus</vt:lpstr>
      <vt:lpstr>Competitive Battlecards – EVP vs EVP Plus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Jakob Mieritz</dc:creator>
  <cp:lastModifiedBy>Jakob Mieritz</cp:lastModifiedBy>
  <cp:revision>1</cp:revision>
  <dcterms:created xsi:type="dcterms:W3CDTF">2025-06-24T11:24:55Z</dcterms:created>
  <dcterms:modified xsi:type="dcterms:W3CDTF">2025-06-25T11:20:26Z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0x010100BEED5D9CBCD1A34BB106AAC8A95B3522</vt:lpwstr>
  </property>
  <property fmtid="{D5CDD505-2E9C-101B-9397-08002B2CF9AE}" pid="3" name="_dlc_DocIdItemGuid">
    <vt:lpwstr>6c11a9d2-5223-4203-85fa-e91fa6bd0203</vt:lpwstr>
  </property>
</Properties>
</file>