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ink/ink1.xml" ContentType="application/inkml+xml"/>
  <Override PartName="/ppt/comments/modernComment_7FFFE0BD_1493C2D9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7FFFE0A4_DA1D7953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900" r:id="rId4"/>
    <p:sldMasterId id="2147483852" r:id="rId5"/>
    <p:sldMasterId id="2147483907" r:id="rId6"/>
  </p:sldMasterIdLst>
  <p:notesMasterIdLst>
    <p:notesMasterId r:id="rId49"/>
  </p:notesMasterIdLst>
  <p:handoutMasterIdLst>
    <p:handoutMasterId r:id="rId50"/>
  </p:handoutMasterIdLst>
  <p:sldIdLst>
    <p:sldId id="2147475611" r:id="rId7"/>
    <p:sldId id="2147475678" r:id="rId8"/>
    <p:sldId id="2147475612" r:id="rId9"/>
    <p:sldId id="2147475680" r:id="rId10"/>
    <p:sldId id="2147475679" r:id="rId11"/>
    <p:sldId id="2147475617" r:id="rId12"/>
    <p:sldId id="2147475677" r:id="rId13"/>
    <p:sldId id="2147475636" r:id="rId14"/>
    <p:sldId id="2147475672" r:id="rId15"/>
    <p:sldId id="2147475638" r:id="rId16"/>
    <p:sldId id="2147475676" r:id="rId17"/>
    <p:sldId id="2147475641" r:id="rId18"/>
    <p:sldId id="2147475642" r:id="rId19"/>
    <p:sldId id="2147475643" r:id="rId20"/>
    <p:sldId id="2147475644" r:id="rId21"/>
    <p:sldId id="2147475645" r:id="rId22"/>
    <p:sldId id="2147475646" r:id="rId23"/>
    <p:sldId id="2147475647" r:id="rId24"/>
    <p:sldId id="2147475670" r:id="rId25"/>
    <p:sldId id="2147475674" r:id="rId26"/>
    <p:sldId id="2147475649" r:id="rId27"/>
    <p:sldId id="2147475650" r:id="rId28"/>
    <p:sldId id="2147475651" r:id="rId29"/>
    <p:sldId id="2147475652" r:id="rId30"/>
    <p:sldId id="2147475653" r:id="rId31"/>
    <p:sldId id="2147475608" r:id="rId32"/>
    <p:sldId id="2147475654" r:id="rId33"/>
    <p:sldId id="2147475655" r:id="rId34"/>
    <p:sldId id="2147475657" r:id="rId35"/>
    <p:sldId id="2147475620" r:id="rId36"/>
    <p:sldId id="2147475658" r:id="rId37"/>
    <p:sldId id="2147475659" r:id="rId38"/>
    <p:sldId id="2147475660" r:id="rId39"/>
    <p:sldId id="2147475661" r:id="rId40"/>
    <p:sldId id="2147475662" r:id="rId41"/>
    <p:sldId id="2147475663" r:id="rId42"/>
    <p:sldId id="2147475664" r:id="rId43"/>
    <p:sldId id="2147475665" r:id="rId44"/>
    <p:sldId id="2147475666" r:id="rId45"/>
    <p:sldId id="2147475667" r:id="rId46"/>
    <p:sldId id="2147475668" r:id="rId47"/>
    <p:sldId id="2147475669" r:id="rId48"/>
  </p:sldIdLst>
  <p:sldSz cx="12192000" cy="6858000"/>
  <p:notesSz cx="7104063" cy="10234613"/>
  <p:embeddedFontLst>
    <p:embeddedFont>
      <p:font typeface="Ellab Sans" panose="02000503000000020004" pitchFamily="2" charset="0"/>
      <p:regular r:id="rId51"/>
      <p:bold r:id="rId52"/>
      <p:italic r:id="rId53"/>
      <p:boldItalic r:id="rId54"/>
    </p:embeddedFont>
    <p:embeddedFont>
      <p:font typeface="Ellab Sans Black" panose="02000A03000000020004" pitchFamily="2" charset="0"/>
      <p:bold r:id="rId55"/>
      <p:boldItalic r:id="rId56"/>
    </p:embeddedFont>
    <p:embeddedFont>
      <p:font typeface="Ellab Sans Medium" panose="02000603000000020004" pitchFamily="2" charset="0"/>
      <p:regular r:id="rId57"/>
      <p:italic r:id="rId58"/>
    </p:embeddedFont>
  </p:embeddedFontLst>
  <p:defaultTextStyle>
    <a:defPPr>
      <a:defRPr lang="da-D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ayout 1" id="{BF5D8560-E768-43E8-A47F-A51538220ED5}">
          <p14:sldIdLst>
            <p14:sldId id="2147475611"/>
            <p14:sldId id="2147475678"/>
            <p14:sldId id="2147475612"/>
            <p14:sldId id="2147475680"/>
            <p14:sldId id="2147475679"/>
            <p14:sldId id="2147475617"/>
            <p14:sldId id="2147475677"/>
            <p14:sldId id="2147475636"/>
            <p14:sldId id="2147475672"/>
            <p14:sldId id="2147475638"/>
            <p14:sldId id="2147475676"/>
            <p14:sldId id="2147475641"/>
            <p14:sldId id="2147475642"/>
            <p14:sldId id="2147475643"/>
            <p14:sldId id="2147475644"/>
            <p14:sldId id="2147475645"/>
            <p14:sldId id="2147475646"/>
            <p14:sldId id="2147475647"/>
            <p14:sldId id="2147475670"/>
            <p14:sldId id="2147475674"/>
            <p14:sldId id="2147475649"/>
            <p14:sldId id="2147475650"/>
            <p14:sldId id="2147475651"/>
            <p14:sldId id="2147475652"/>
            <p14:sldId id="2147475653"/>
            <p14:sldId id="2147475608"/>
            <p14:sldId id="2147475654"/>
            <p14:sldId id="2147475655"/>
            <p14:sldId id="2147475657"/>
            <p14:sldId id="2147475620"/>
            <p14:sldId id="2147475658"/>
            <p14:sldId id="2147475659"/>
            <p14:sldId id="2147475660"/>
            <p14:sldId id="2147475661"/>
            <p14:sldId id="2147475662"/>
            <p14:sldId id="2147475663"/>
            <p14:sldId id="2147475664"/>
            <p14:sldId id="2147475665"/>
            <p14:sldId id="2147475666"/>
            <p14:sldId id="2147475667"/>
            <p14:sldId id="2147475668"/>
            <p14:sldId id="2147475669"/>
          </p14:sldIdLst>
        </p14:section>
        <p14:section name="Thank you" id="{DCC38EF6-DB0D-4A5A-8BBD-91917215294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E25C0D-383D-4069-BB9F-436C5AB1BB87}" name="Thomas W. Flanagan" initials="TW" userId="S::twf@ellab.com::2859ba47-2415-45f6-8b6c-b1e23376e9ef" providerId="AD"/>
  <p188:author id="{092F0238-F3F5-DBA1-4983-10C0C767AC5F}" name="Aleksandra Szejko" initials="" userId="S::asz@ellab.com::72bb44d8-1e0c-4109-be82-c57a4fb81907" providerId="AD"/>
  <p188:author id="{660D5641-7714-E43B-4EDD-9B9EC585A4E2}" name="Andreas Kößler" initials="AK" userId="S::ako@ellab.com::00c157eb-ce4c-456e-be81-305662002215" providerId="AD"/>
  <p188:author id="{506562AE-CED7-245D-BDA2-AE86D6EDDE00}" name="Dominic Hein" initials="" userId="S::dhe@ellab.com::0577efcc-d15d-4be4-9167-f21f3bfbf070" providerId="AD"/>
  <p188:author id="{9AA64FB2-F0E7-BBE9-AC24-5FF4096187A0}" name="Christian Grønbech" initials="CG" userId="S::cgr@ellab.com::5a0fdb57-2dfb-4f3d-ae3d-ebd357106fb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00AEEF"/>
    <a:srgbClr val="F9F9F9"/>
    <a:srgbClr val="EEEEEE"/>
    <a:srgbClr val="00ADEF"/>
    <a:srgbClr val="F0F0F0"/>
    <a:srgbClr val="286EAE"/>
    <a:srgbClr val="17AAE2"/>
    <a:srgbClr val="7BC70F"/>
    <a:srgbClr val="009FE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5761F3-71CD-410C-9A7F-CF784B7D4BAF}" v="6" dt="2026-05-06T10:15:14.634"/>
  </p1510:revLst>
</p1510:revInfo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688" autoAdjust="0"/>
  </p:normalViewPr>
  <p:slideViewPr>
    <p:cSldViewPr snapToGrid="0">
      <p:cViewPr varScale="1">
        <p:scale>
          <a:sx n="114" d="100"/>
          <a:sy n="114" d="100"/>
        </p:scale>
        <p:origin x="84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4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handoutMaster" Target="handoutMasters/handoutMaster1.xml"/><Relationship Id="rId55" Type="http://schemas.openxmlformats.org/officeDocument/2006/relationships/font" Target="fonts/font5.fntdata"/><Relationship Id="rId63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5" Type="http://schemas.openxmlformats.org/officeDocument/2006/relationships/slideMaster" Target="slideMasters/slideMaster2.xml"/><Relationship Id="rId61" Type="http://schemas.openxmlformats.org/officeDocument/2006/relationships/theme" Target="theme/theme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font" Target="fonts/font6.fntdata"/><Relationship Id="rId64" Type="http://schemas.microsoft.com/office/2015/10/relationships/revisionInfo" Target="revisionInfo.xml"/><Relationship Id="rId8" Type="http://schemas.openxmlformats.org/officeDocument/2006/relationships/slide" Target="slides/slide2.xml"/><Relationship Id="rId51" Type="http://schemas.openxmlformats.org/officeDocument/2006/relationships/font" Target="fonts/font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4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7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font" Target="fonts/font2.fntdata"/><Relationship Id="rId60" Type="http://schemas.openxmlformats.org/officeDocument/2006/relationships/viewProps" Target="viewProps.xml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ksandra Szejko" userId="72bb44d8-1e0c-4109-be82-c57a4fb81907" providerId="ADAL" clId="{1819525D-3D33-42C0-8526-980DC60B50CE}"/>
    <pc:docChg chg="undo redo custSel addSld delSld modSld sldOrd modMainMaster modSection">
      <pc:chgData name="Aleksandra Szejko" userId="72bb44d8-1e0c-4109-be82-c57a4fb81907" providerId="ADAL" clId="{1819525D-3D33-42C0-8526-980DC60B50CE}" dt="2026-05-06T10:15:14.631" v="7285" actId="14826"/>
      <pc:docMkLst>
        <pc:docMk/>
      </pc:docMkLst>
      <pc:sldChg chg="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3577586034" sldId="2147475608"/>
        </pc:sldMkLst>
      </pc:sldChg>
      <pc:sldChg chg="addSp delSp modSp mod modAnim">
        <pc:chgData name="Aleksandra Szejko" userId="72bb44d8-1e0c-4109-be82-c57a4fb81907" providerId="ADAL" clId="{1819525D-3D33-42C0-8526-980DC60B50CE}" dt="2026-04-14T14:23:52.299" v="6916" actId="732"/>
        <pc:sldMkLst>
          <pc:docMk/>
          <pc:sldMk cId="1317322810" sldId="2147475611"/>
        </pc:sldMkLst>
        <pc:spChg chg="mod">
          <ac:chgData name="Aleksandra Szejko" userId="72bb44d8-1e0c-4109-be82-c57a4fb81907" providerId="ADAL" clId="{1819525D-3D33-42C0-8526-980DC60B50CE}" dt="2026-04-14T14:23:44.122" v="6915"/>
          <ac:spMkLst>
            <pc:docMk/>
            <pc:sldMk cId="1317322810" sldId="2147475611"/>
            <ac:spMk id="3" creationId="{1BAA60F6-4EA7-65F6-609C-714A6654880C}"/>
          </ac:spMkLst>
        </pc:spChg>
        <pc:spChg chg="mod">
          <ac:chgData name="Aleksandra Szejko" userId="72bb44d8-1e0c-4109-be82-c57a4fb81907" providerId="ADAL" clId="{1819525D-3D33-42C0-8526-980DC60B50CE}" dt="2026-04-10T14:03:13.515" v="1333" actId="20577"/>
          <ac:spMkLst>
            <pc:docMk/>
            <pc:sldMk cId="1317322810" sldId="2147475611"/>
            <ac:spMk id="7" creationId="{5964AFB1-6A21-5161-A6BF-9512831975A3}"/>
          </ac:spMkLst>
        </pc:spChg>
        <pc:spChg chg="mod">
          <ac:chgData name="Aleksandra Szejko" userId="72bb44d8-1e0c-4109-be82-c57a4fb81907" providerId="ADAL" clId="{1819525D-3D33-42C0-8526-980DC60B50CE}" dt="2026-04-10T14:03:05.839" v="1331" actId="1076"/>
          <ac:spMkLst>
            <pc:docMk/>
            <pc:sldMk cId="1317322810" sldId="2147475611"/>
            <ac:spMk id="8" creationId="{017EB653-F4F9-4EDA-05A3-9DC1705AF8B5}"/>
          </ac:spMkLst>
        </pc:spChg>
        <pc:grpChg chg="mod">
          <ac:chgData name="Aleksandra Szejko" userId="72bb44d8-1e0c-4109-be82-c57a4fb81907" providerId="ADAL" clId="{1819525D-3D33-42C0-8526-980DC60B50CE}" dt="2026-04-10T14:03:05.839" v="1331" actId="1076"/>
          <ac:grpSpMkLst>
            <pc:docMk/>
            <pc:sldMk cId="1317322810" sldId="2147475611"/>
            <ac:grpSpMk id="13" creationId="{B0EFA7FD-7EC3-C866-784C-CFB54A1C50D4}"/>
          </ac:grpSpMkLst>
        </pc:grpChg>
        <pc:picChg chg="mod modCrop">
          <ac:chgData name="Aleksandra Szejko" userId="72bb44d8-1e0c-4109-be82-c57a4fb81907" providerId="ADAL" clId="{1819525D-3D33-42C0-8526-980DC60B50CE}" dt="2026-04-14T14:23:52.299" v="6916" actId="732"/>
          <ac:picMkLst>
            <pc:docMk/>
            <pc:sldMk cId="1317322810" sldId="2147475611"/>
            <ac:picMk id="11" creationId="{CDBD8EAF-1A9A-DF19-6E88-137857CC1271}"/>
          </ac:picMkLst>
        </pc:picChg>
      </pc:sldChg>
      <pc:sldChg chg="addSp delSp modSp mod ord">
        <pc:chgData name="Aleksandra Szejko" userId="72bb44d8-1e0c-4109-be82-c57a4fb81907" providerId="ADAL" clId="{1819525D-3D33-42C0-8526-980DC60B50CE}" dt="2026-05-06T10:09:01.576" v="7274"/>
        <pc:sldMkLst>
          <pc:docMk/>
          <pc:sldMk cId="1777854644" sldId="2147475612"/>
        </pc:sldMkLst>
        <pc:spChg chg="mod">
          <ac:chgData name="Aleksandra Szejko" userId="72bb44d8-1e0c-4109-be82-c57a4fb81907" providerId="ADAL" clId="{1819525D-3D33-42C0-8526-980DC60B50CE}" dt="2026-04-16T08:24:32.455" v="7123" actId="12788"/>
          <ac:spMkLst>
            <pc:docMk/>
            <pc:sldMk cId="1777854644" sldId="2147475612"/>
            <ac:spMk id="4" creationId="{7BAAE5D2-9260-0FD8-8687-974E259C3D73}"/>
          </ac:spMkLst>
        </pc:spChg>
        <pc:spChg chg="mod">
          <ac:chgData name="Aleksandra Szejko" userId="72bb44d8-1e0c-4109-be82-c57a4fb81907" providerId="ADAL" clId="{1819525D-3D33-42C0-8526-980DC60B50CE}" dt="2026-04-13T13:07:28.090" v="4233" actId="1076"/>
          <ac:spMkLst>
            <pc:docMk/>
            <pc:sldMk cId="1777854644" sldId="2147475612"/>
            <ac:spMk id="8" creationId="{74FC70F6-6621-3D71-4EC2-6C46AC5718FE}"/>
          </ac:spMkLst>
        </pc:spChg>
        <pc:spChg chg="mod">
          <ac:chgData name="Aleksandra Szejko" userId="72bb44d8-1e0c-4109-be82-c57a4fb81907" providerId="ADAL" clId="{1819525D-3D33-42C0-8526-980DC60B50CE}" dt="2026-04-13T13:07:28.090" v="4233" actId="1076"/>
          <ac:spMkLst>
            <pc:docMk/>
            <pc:sldMk cId="1777854644" sldId="2147475612"/>
            <ac:spMk id="9" creationId="{93043A47-E070-3108-D515-E9B45118F34D}"/>
          </ac:spMkLst>
        </pc:spChg>
        <pc:spChg chg="mod">
          <ac:chgData name="Aleksandra Szejko" userId="72bb44d8-1e0c-4109-be82-c57a4fb81907" providerId="ADAL" clId="{1819525D-3D33-42C0-8526-980DC60B50CE}" dt="2026-04-13T13:07:35.265" v="4234" actId="1076"/>
          <ac:spMkLst>
            <pc:docMk/>
            <pc:sldMk cId="1777854644" sldId="2147475612"/>
            <ac:spMk id="10" creationId="{DF40B3F3-A856-2373-887A-5F9961E17278}"/>
          </ac:spMkLst>
        </pc:spChg>
        <pc:spChg chg="mod">
          <ac:chgData name="Aleksandra Szejko" userId="72bb44d8-1e0c-4109-be82-c57a4fb81907" providerId="ADAL" clId="{1819525D-3D33-42C0-8526-980DC60B50CE}" dt="2026-04-14T12:19:29.474" v="6131" actId="20577"/>
          <ac:spMkLst>
            <pc:docMk/>
            <pc:sldMk cId="1777854644" sldId="2147475612"/>
            <ac:spMk id="11" creationId="{8583A8E7-CED5-6412-0EB3-6AC2993129D9}"/>
          </ac:spMkLst>
        </pc:spChg>
        <pc:spChg chg="mod">
          <ac:chgData name="Aleksandra Szejko" userId="72bb44d8-1e0c-4109-be82-c57a4fb81907" providerId="ADAL" clId="{1819525D-3D33-42C0-8526-980DC60B50CE}" dt="2026-04-13T13:07:46.205" v="4236" actId="1076"/>
          <ac:spMkLst>
            <pc:docMk/>
            <pc:sldMk cId="1777854644" sldId="2147475612"/>
            <ac:spMk id="14" creationId="{4824EA17-91AC-1A88-1CCF-428143491F02}"/>
          </ac:spMkLst>
        </pc:spChg>
        <pc:spChg chg="mod">
          <ac:chgData name="Aleksandra Szejko" userId="72bb44d8-1e0c-4109-be82-c57a4fb81907" providerId="ADAL" clId="{1819525D-3D33-42C0-8526-980DC60B50CE}" dt="2026-04-14T12:19:35.849" v="6138" actId="20577"/>
          <ac:spMkLst>
            <pc:docMk/>
            <pc:sldMk cId="1777854644" sldId="2147475612"/>
            <ac:spMk id="15" creationId="{F64EB777-101B-D38F-2E85-BE7D7DA934A7}"/>
          </ac:spMkLst>
        </pc:spChg>
        <pc:picChg chg="add mod">
          <ac:chgData name="Aleksandra Szejko" userId="72bb44d8-1e0c-4109-be82-c57a4fb81907" providerId="ADAL" clId="{1819525D-3D33-42C0-8526-980DC60B50CE}" dt="2026-04-13T13:08:14.928" v="4237"/>
          <ac:picMkLst>
            <pc:docMk/>
            <pc:sldMk cId="1777854644" sldId="2147475612"/>
            <ac:picMk id="13" creationId="{F95A0350-4D28-9264-F077-6BA002D61FE9}"/>
          </ac:picMkLst>
        </pc:picChg>
        <pc:picChg chg="add mod ord">
          <ac:chgData name="Aleksandra Szejko" userId="72bb44d8-1e0c-4109-be82-c57a4fb81907" providerId="ADAL" clId="{1819525D-3D33-42C0-8526-980DC60B50CE}" dt="2026-04-13T13:07:35.265" v="4234" actId="1076"/>
          <ac:picMkLst>
            <pc:docMk/>
            <pc:sldMk cId="1777854644" sldId="2147475612"/>
            <ac:picMk id="18" creationId="{005C9BBD-2CD1-F160-2D63-FF20DE5DC48F}"/>
          </ac:picMkLst>
        </pc:picChg>
        <pc:picChg chg="add mod ord">
          <ac:chgData name="Aleksandra Szejko" userId="72bb44d8-1e0c-4109-be82-c57a4fb81907" providerId="ADAL" clId="{1819525D-3D33-42C0-8526-980DC60B50CE}" dt="2026-04-13T13:05:27.212" v="4213" actId="1076"/>
          <ac:picMkLst>
            <pc:docMk/>
            <pc:sldMk cId="1777854644" sldId="2147475612"/>
            <ac:picMk id="20" creationId="{A3930392-3A7F-B703-EEE6-6EFE8563E0DE}"/>
          </ac:picMkLst>
        </pc:picChg>
        <pc:picChg chg="add mod ord">
          <ac:chgData name="Aleksandra Szejko" userId="72bb44d8-1e0c-4109-be82-c57a4fb81907" providerId="ADAL" clId="{1819525D-3D33-42C0-8526-980DC60B50CE}" dt="2026-04-13T13:05:27.212" v="4213" actId="1076"/>
          <ac:picMkLst>
            <pc:docMk/>
            <pc:sldMk cId="1777854644" sldId="2147475612"/>
            <ac:picMk id="22" creationId="{E3444205-47DB-80DF-734C-601C1548A7FA}"/>
          </ac:picMkLst>
        </pc:picChg>
      </pc:sldChg>
      <pc:sldChg chg="addSp delSp modSp mod modTransition modAnim">
        <pc:chgData name="Aleksandra Szejko" userId="72bb44d8-1e0c-4109-be82-c57a4fb81907" providerId="ADAL" clId="{1819525D-3D33-42C0-8526-980DC60B50CE}" dt="2026-04-16T08:26:38.965" v="7134" actId="2711"/>
        <pc:sldMkLst>
          <pc:docMk/>
          <pc:sldMk cId="3767436675" sldId="2147475617"/>
        </pc:sldMkLst>
        <pc:spChg chg="mod topLvl">
          <ac:chgData name="Aleksandra Szejko" userId="72bb44d8-1e0c-4109-be82-c57a4fb81907" providerId="ADAL" clId="{1819525D-3D33-42C0-8526-980DC60B50CE}" dt="2026-04-16T08:26:28.926" v="7133" actId="113"/>
          <ac:spMkLst>
            <pc:docMk/>
            <pc:sldMk cId="3767436675" sldId="2147475617"/>
            <ac:spMk id="6" creationId="{408F0870-36CE-CD45-534E-6C9BAA571880}"/>
          </ac:spMkLst>
        </pc:spChg>
        <pc:spChg chg="mod topLvl">
          <ac:chgData name="Aleksandra Szejko" userId="72bb44d8-1e0c-4109-be82-c57a4fb81907" providerId="ADAL" clId="{1819525D-3D33-42C0-8526-980DC60B50CE}" dt="2026-04-16T08:26:28.926" v="7133" actId="113"/>
          <ac:spMkLst>
            <pc:docMk/>
            <pc:sldMk cId="3767436675" sldId="2147475617"/>
            <ac:spMk id="8" creationId="{FD70CE21-6958-660D-B048-C031DA32784D}"/>
          </ac:spMkLst>
        </pc:spChg>
        <pc:spChg chg="mod">
          <ac:chgData name="Aleksandra Szejko" userId="72bb44d8-1e0c-4109-be82-c57a4fb81907" providerId="ADAL" clId="{1819525D-3D33-42C0-8526-980DC60B50CE}" dt="2026-04-10T13:59:51.050" v="1270" actId="1076"/>
          <ac:spMkLst>
            <pc:docMk/>
            <pc:sldMk cId="3767436675" sldId="2147475617"/>
            <ac:spMk id="9" creationId="{AB94FEC7-8C67-5F7E-33A6-582978D8993C}"/>
          </ac:spMkLst>
        </pc:spChg>
        <pc:spChg chg="mod topLvl">
          <ac:chgData name="Aleksandra Szejko" userId="72bb44d8-1e0c-4109-be82-c57a4fb81907" providerId="ADAL" clId="{1819525D-3D33-42C0-8526-980DC60B50CE}" dt="2026-04-16T08:26:28.926" v="7133" actId="113"/>
          <ac:spMkLst>
            <pc:docMk/>
            <pc:sldMk cId="3767436675" sldId="2147475617"/>
            <ac:spMk id="10" creationId="{787F5ABB-5D72-C98B-D8BE-AC95592FD6C5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767436675" sldId="2147475617"/>
            <ac:spMk id="11" creationId="{7DDF1DE0-398C-41EA-DA2E-1651C0044F3B}"/>
          </ac:spMkLst>
        </pc:spChg>
        <pc:spChg chg="mod topLvl">
          <ac:chgData name="Aleksandra Szejko" userId="72bb44d8-1e0c-4109-be82-c57a4fb81907" providerId="ADAL" clId="{1819525D-3D33-42C0-8526-980DC60B50CE}" dt="2026-04-16T08:26:28.926" v="7133" actId="113"/>
          <ac:spMkLst>
            <pc:docMk/>
            <pc:sldMk cId="3767436675" sldId="2147475617"/>
            <ac:spMk id="12" creationId="{252C3348-616D-15D2-5F71-5B1F8A94E1BF}"/>
          </ac:spMkLst>
        </pc:spChg>
        <pc:spChg chg="mod topLvl">
          <ac:chgData name="Aleksandra Szejko" userId="72bb44d8-1e0c-4109-be82-c57a4fb81907" providerId="ADAL" clId="{1819525D-3D33-42C0-8526-980DC60B50CE}" dt="2026-04-16T08:26:28.926" v="7133" actId="113"/>
          <ac:spMkLst>
            <pc:docMk/>
            <pc:sldMk cId="3767436675" sldId="2147475617"/>
            <ac:spMk id="13" creationId="{9894F4F2-8B1A-34B7-BCD8-4F0806FF9B3E}"/>
          </ac:spMkLst>
        </pc:spChg>
        <pc:spChg chg="mod topLvl">
          <ac:chgData name="Aleksandra Szejko" userId="72bb44d8-1e0c-4109-be82-c57a4fb81907" providerId="ADAL" clId="{1819525D-3D33-42C0-8526-980DC60B50CE}" dt="2026-04-16T08:26:28.926" v="7133" actId="113"/>
          <ac:spMkLst>
            <pc:docMk/>
            <pc:sldMk cId="3767436675" sldId="2147475617"/>
            <ac:spMk id="14" creationId="{5FA73D4B-01D0-DC8C-0DEF-4F9101E1D528}"/>
          </ac:spMkLst>
        </pc:spChg>
        <pc:spChg chg="mod topLvl">
          <ac:chgData name="Aleksandra Szejko" userId="72bb44d8-1e0c-4109-be82-c57a4fb81907" providerId="ADAL" clId="{1819525D-3D33-42C0-8526-980DC60B50CE}" dt="2026-04-16T08:26:28.926" v="7133" actId="113"/>
          <ac:spMkLst>
            <pc:docMk/>
            <pc:sldMk cId="3767436675" sldId="2147475617"/>
            <ac:spMk id="15" creationId="{193026F6-DF89-1D95-261C-99CF11CABC49}"/>
          </ac:spMkLst>
        </pc:spChg>
        <pc:spChg chg="mod topLvl">
          <ac:chgData name="Aleksandra Szejko" userId="72bb44d8-1e0c-4109-be82-c57a4fb81907" providerId="ADAL" clId="{1819525D-3D33-42C0-8526-980DC60B50CE}" dt="2026-04-16T08:26:28.926" v="7133" actId="113"/>
          <ac:spMkLst>
            <pc:docMk/>
            <pc:sldMk cId="3767436675" sldId="2147475617"/>
            <ac:spMk id="16" creationId="{3BC9CC2B-B998-D8B4-95E2-BA3A5BA91784}"/>
          </ac:spMkLst>
        </pc:spChg>
        <pc:spChg chg="mod topLvl">
          <ac:chgData name="Aleksandra Szejko" userId="72bb44d8-1e0c-4109-be82-c57a4fb81907" providerId="ADAL" clId="{1819525D-3D33-42C0-8526-980DC60B50CE}" dt="2026-04-16T08:26:28.926" v="7133" actId="113"/>
          <ac:spMkLst>
            <pc:docMk/>
            <pc:sldMk cId="3767436675" sldId="2147475617"/>
            <ac:spMk id="17" creationId="{EA1A0B19-D772-9028-0E97-EA268687FF9A}"/>
          </ac:spMkLst>
        </pc:spChg>
        <pc:spChg chg="mod topLvl">
          <ac:chgData name="Aleksandra Szejko" userId="72bb44d8-1e0c-4109-be82-c57a4fb81907" providerId="ADAL" clId="{1819525D-3D33-42C0-8526-980DC60B50CE}" dt="2026-04-16T08:26:28.926" v="7133" actId="113"/>
          <ac:spMkLst>
            <pc:docMk/>
            <pc:sldMk cId="3767436675" sldId="2147475617"/>
            <ac:spMk id="18" creationId="{58BEA61A-B7D5-70A2-CFA6-C47CE0C45894}"/>
          </ac:spMkLst>
        </pc:spChg>
        <pc:spChg chg="mod">
          <ac:chgData name="Aleksandra Szejko" userId="72bb44d8-1e0c-4109-be82-c57a4fb81907" providerId="ADAL" clId="{1819525D-3D33-42C0-8526-980DC60B50CE}" dt="2026-04-10T15:51:17.162" v="2707" actId="14100"/>
          <ac:spMkLst>
            <pc:docMk/>
            <pc:sldMk cId="3767436675" sldId="2147475617"/>
            <ac:spMk id="20" creationId="{1BB6B145-9F5B-7AC9-3299-74A3DD54191E}"/>
          </ac:spMkLst>
        </pc:spChg>
        <pc:spChg chg="mod">
          <ac:chgData name="Aleksandra Szejko" userId="72bb44d8-1e0c-4109-be82-c57a4fb81907" providerId="ADAL" clId="{1819525D-3D33-42C0-8526-980DC60B50CE}" dt="2026-04-10T15:51:21.471" v="2708" actId="1076"/>
          <ac:spMkLst>
            <pc:docMk/>
            <pc:sldMk cId="3767436675" sldId="2147475617"/>
            <ac:spMk id="21" creationId="{76E5E2BA-DD3D-E739-BC2C-F79D91BAF022}"/>
          </ac:spMkLst>
        </pc:spChg>
        <pc:grpChg chg="mod">
          <ac:chgData name="Aleksandra Szejko" userId="72bb44d8-1e0c-4109-be82-c57a4fb81907" providerId="ADAL" clId="{1819525D-3D33-42C0-8526-980DC60B50CE}" dt="2026-04-16T08:26:38.965" v="7134" actId="2711"/>
          <ac:grpSpMkLst>
            <pc:docMk/>
            <pc:sldMk cId="3767436675" sldId="2147475617"/>
            <ac:grpSpMk id="2" creationId="{C79E2233-7C2A-AD5C-5EB7-518EDD1443BF}"/>
          </ac:grpSpMkLst>
        </pc:grpChg>
        <pc:picChg chg="mod ord">
          <ac:chgData name="Aleksandra Szejko" userId="72bb44d8-1e0c-4109-be82-c57a4fb81907" providerId="ADAL" clId="{1819525D-3D33-42C0-8526-980DC60B50CE}" dt="2026-04-10T15:51:36.306" v="2711" actId="1076"/>
          <ac:picMkLst>
            <pc:docMk/>
            <pc:sldMk cId="3767436675" sldId="2147475617"/>
            <ac:picMk id="5" creationId="{0E3AD6C4-1ABC-81DF-569C-80921542D451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6T08:22:08.442" v="7106" actId="1076"/>
        <pc:sldMkLst>
          <pc:docMk/>
          <pc:sldMk cId="3659364691" sldId="2147475620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659364691" sldId="2147475620"/>
            <ac:spMk id="22" creationId="{40E9884E-9FF9-6932-1E78-35361164D0CF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659364691" sldId="2147475620"/>
            <ac:spMk id="23" creationId="{147F7213-8A82-5B7D-F9BF-A07E24465CE7}"/>
          </ac:spMkLst>
        </pc:spChg>
        <pc:graphicFrameChg chg="add mod modGraphic">
          <ac:chgData name="Aleksandra Szejko" userId="72bb44d8-1e0c-4109-be82-c57a4fb81907" providerId="ADAL" clId="{1819525D-3D33-42C0-8526-980DC60B50CE}" dt="2026-04-16T08:21:35.630" v="7103"/>
          <ac:graphicFrameMkLst>
            <pc:docMk/>
            <pc:sldMk cId="3659364691" sldId="2147475620"/>
            <ac:graphicFrameMk id="40" creationId="{BB44E52B-94A5-671A-52D2-3DDABDAC03D5}"/>
          </ac:graphicFrameMkLst>
        </pc:graphicFrameChg>
        <pc:picChg chg="mod">
          <ac:chgData name="Aleksandra Szejko" userId="72bb44d8-1e0c-4109-be82-c57a4fb81907" providerId="ADAL" clId="{1819525D-3D33-42C0-8526-980DC60B50CE}" dt="2026-04-16T08:22:08.442" v="7106" actId="1076"/>
          <ac:picMkLst>
            <pc:docMk/>
            <pc:sldMk cId="3659364691" sldId="2147475620"/>
            <ac:picMk id="3" creationId="{2F6631F2-7DD3-9F9C-CE9E-BB548FD261A8}"/>
          </ac:picMkLst>
        </pc:picChg>
      </pc:sldChg>
      <pc:sldChg chg="addSp delSp modSp mod ord">
        <pc:chgData name="Aleksandra Szejko" userId="72bb44d8-1e0c-4109-be82-c57a4fb81907" providerId="ADAL" clId="{1819525D-3D33-42C0-8526-980DC60B50CE}" dt="2026-04-16T09:21:40.943" v="7196"/>
        <pc:sldMkLst>
          <pc:docMk/>
          <pc:sldMk cId="2155501033" sldId="2147475636"/>
        </pc:sldMkLst>
        <pc:spChg chg="add del mod">
          <ac:chgData name="Aleksandra Szejko" userId="72bb44d8-1e0c-4109-be82-c57a4fb81907" providerId="ADAL" clId="{1819525D-3D33-42C0-8526-980DC60B50CE}" dt="2026-04-15T08:36:58.961" v="6986" actId="478"/>
          <ac:spMkLst>
            <pc:docMk/>
            <pc:sldMk cId="2155501033" sldId="2147475636"/>
            <ac:spMk id="2" creationId="{BB3BE08A-3FDB-BCC9-543F-06640202D9E6}"/>
          </ac:spMkLst>
        </pc:spChg>
        <pc:spChg chg="mod">
          <ac:chgData name="Aleksandra Szejko" userId="72bb44d8-1e0c-4109-be82-c57a4fb81907" providerId="ADAL" clId="{1819525D-3D33-42C0-8526-980DC60B50CE}" dt="2026-04-15T08:34:49.132" v="6970" actId="207"/>
          <ac:spMkLst>
            <pc:docMk/>
            <pc:sldMk cId="2155501033" sldId="2147475636"/>
            <ac:spMk id="4" creationId="{17FC874E-DC7D-0425-CCA7-9E6C27EBC830}"/>
          </ac:spMkLst>
        </pc:spChg>
        <pc:spChg chg="mod topLvl">
          <ac:chgData name="Aleksandra Szejko" userId="72bb44d8-1e0c-4109-be82-c57a4fb81907" providerId="ADAL" clId="{1819525D-3D33-42C0-8526-980DC60B50CE}" dt="2026-04-10T14:57:32.328" v="2288" actId="164"/>
          <ac:spMkLst>
            <pc:docMk/>
            <pc:sldMk cId="2155501033" sldId="2147475636"/>
            <ac:spMk id="8" creationId="{747D25BF-8D61-D8CA-0424-55CE60F8CF09}"/>
          </ac:spMkLst>
        </pc:spChg>
        <pc:spChg chg="mod topLvl">
          <ac:chgData name="Aleksandra Szejko" userId="72bb44d8-1e0c-4109-be82-c57a4fb81907" providerId="ADAL" clId="{1819525D-3D33-42C0-8526-980DC60B50CE}" dt="2026-04-10T14:57:32.328" v="2288" actId="164"/>
          <ac:spMkLst>
            <pc:docMk/>
            <pc:sldMk cId="2155501033" sldId="2147475636"/>
            <ac:spMk id="9" creationId="{F20FB1BC-7EE4-F3BF-FEC9-6DB694191A91}"/>
          </ac:spMkLst>
        </pc:spChg>
        <pc:spChg chg="mod topLvl">
          <ac:chgData name="Aleksandra Szejko" userId="72bb44d8-1e0c-4109-be82-c57a4fb81907" providerId="ADAL" clId="{1819525D-3D33-42C0-8526-980DC60B50CE}" dt="2026-04-10T14:57:32.328" v="2288" actId="164"/>
          <ac:spMkLst>
            <pc:docMk/>
            <pc:sldMk cId="2155501033" sldId="2147475636"/>
            <ac:spMk id="10" creationId="{D89F38A3-2881-7A76-BC11-9E2C41FB528F}"/>
          </ac:spMkLst>
        </pc:spChg>
        <pc:spChg chg="mod topLvl">
          <ac:chgData name="Aleksandra Szejko" userId="72bb44d8-1e0c-4109-be82-c57a4fb81907" providerId="ADAL" clId="{1819525D-3D33-42C0-8526-980DC60B50CE}" dt="2026-04-14T12:20:23.082" v="6150" actId="20577"/>
          <ac:spMkLst>
            <pc:docMk/>
            <pc:sldMk cId="2155501033" sldId="2147475636"/>
            <ac:spMk id="11" creationId="{D4DCE9DD-8913-5BFC-F788-3A1508CD511A}"/>
          </ac:spMkLst>
        </pc:spChg>
        <pc:spChg chg="mod topLvl">
          <ac:chgData name="Aleksandra Szejko" userId="72bb44d8-1e0c-4109-be82-c57a4fb81907" providerId="ADAL" clId="{1819525D-3D33-42C0-8526-980DC60B50CE}" dt="2026-04-10T14:57:32.328" v="2288" actId="164"/>
          <ac:spMkLst>
            <pc:docMk/>
            <pc:sldMk cId="2155501033" sldId="2147475636"/>
            <ac:spMk id="13" creationId="{BF5DADBF-535B-77C2-2CBB-6FD2A9315BF4}"/>
          </ac:spMkLst>
        </pc:spChg>
        <pc:spChg chg="mod topLvl">
          <ac:chgData name="Aleksandra Szejko" userId="72bb44d8-1e0c-4109-be82-c57a4fb81907" providerId="ADAL" clId="{1819525D-3D33-42C0-8526-980DC60B50CE}" dt="2026-04-10T14:57:32.328" v="2288" actId="164"/>
          <ac:spMkLst>
            <pc:docMk/>
            <pc:sldMk cId="2155501033" sldId="2147475636"/>
            <ac:spMk id="14" creationId="{264D6544-97BB-D13A-E956-58D5B14B7E56}"/>
          </ac:spMkLst>
        </pc:spChg>
        <pc:spChg chg="add mod ord">
          <ac:chgData name="Aleksandra Szejko" userId="72bb44d8-1e0c-4109-be82-c57a4fb81907" providerId="ADAL" clId="{1819525D-3D33-42C0-8526-980DC60B50CE}" dt="2026-04-10T14:56:45.389" v="2285" actId="1076"/>
          <ac:spMkLst>
            <pc:docMk/>
            <pc:sldMk cId="2155501033" sldId="2147475636"/>
            <ac:spMk id="18" creationId="{4638FCA5-0B87-2FB2-07CD-5031C10FDB85}"/>
          </ac:spMkLst>
        </pc:spChg>
        <pc:spChg chg="add mod">
          <ac:chgData name="Aleksandra Szejko" userId="72bb44d8-1e0c-4109-be82-c57a4fb81907" providerId="ADAL" clId="{1819525D-3D33-42C0-8526-980DC60B50CE}" dt="2026-04-10T14:59:32.219" v="2351" actId="1076"/>
          <ac:spMkLst>
            <pc:docMk/>
            <pc:sldMk cId="2155501033" sldId="2147475636"/>
            <ac:spMk id="24" creationId="{E582D658-7AD0-9527-1A07-4D53025CA99C}"/>
          </ac:spMkLst>
        </pc:spChg>
        <pc:spChg chg="add mod">
          <ac:chgData name="Aleksandra Szejko" userId="72bb44d8-1e0c-4109-be82-c57a4fb81907" providerId="ADAL" clId="{1819525D-3D33-42C0-8526-980DC60B50CE}" dt="2026-04-10T14:59:32.219" v="2351" actId="1076"/>
          <ac:spMkLst>
            <pc:docMk/>
            <pc:sldMk cId="2155501033" sldId="2147475636"/>
            <ac:spMk id="25" creationId="{F8B8C0EA-4F60-F4FC-A175-5A3317CA7796}"/>
          </ac:spMkLst>
        </pc:spChg>
        <pc:spChg chg="add mod ord">
          <ac:chgData name="Aleksandra Szejko" userId="72bb44d8-1e0c-4109-be82-c57a4fb81907" providerId="ADAL" clId="{1819525D-3D33-42C0-8526-980DC60B50CE}" dt="2026-04-10T15:03:40.914" v="2394" actId="1076"/>
          <ac:spMkLst>
            <pc:docMk/>
            <pc:sldMk cId="2155501033" sldId="2147475636"/>
            <ac:spMk id="26" creationId="{1EA186F5-88A4-CFD8-E6EC-B0345E85DF48}"/>
          </ac:spMkLst>
        </pc:spChg>
        <pc:grpChg chg="add mod">
          <ac:chgData name="Aleksandra Szejko" userId="72bb44d8-1e0c-4109-be82-c57a4fb81907" providerId="ADAL" clId="{1819525D-3D33-42C0-8526-980DC60B50CE}" dt="2026-04-10T14:57:32.328" v="2288" actId="164"/>
          <ac:grpSpMkLst>
            <pc:docMk/>
            <pc:sldMk cId="2155501033" sldId="2147475636"/>
            <ac:grpSpMk id="23" creationId="{3EC5AF37-A212-76BE-1F43-8F4C0E1B150A}"/>
          </ac:grpSpMkLst>
        </pc:grpChg>
        <pc:picChg chg="add mod ord modCrop">
          <ac:chgData name="Aleksandra Szejko" userId="72bb44d8-1e0c-4109-be82-c57a4fb81907" providerId="ADAL" clId="{1819525D-3D33-42C0-8526-980DC60B50CE}" dt="2026-04-10T15:02:04.414" v="2374" actId="732"/>
          <ac:picMkLst>
            <pc:docMk/>
            <pc:sldMk cId="2155501033" sldId="2147475636"/>
            <ac:picMk id="16" creationId="{48749B1D-EA66-E9E5-7AC3-C994AA66C998}"/>
          </ac:picMkLst>
        </pc:picChg>
        <pc:picChg chg="add mod">
          <ac:chgData name="Aleksandra Szejko" userId="72bb44d8-1e0c-4109-be82-c57a4fb81907" providerId="ADAL" clId="{1819525D-3D33-42C0-8526-980DC60B50CE}" dt="2026-04-10T14:32:50.695" v="1981"/>
          <ac:picMkLst>
            <pc:docMk/>
            <pc:sldMk cId="2155501033" sldId="2147475636"/>
            <ac:picMk id="20" creationId="{5CC64648-0F5E-635F-D513-276750DFBE13}"/>
          </ac:picMkLst>
        </pc:picChg>
        <pc:picChg chg="add mod">
          <ac:chgData name="Aleksandra Szejko" userId="72bb44d8-1e0c-4109-be82-c57a4fb81907" providerId="ADAL" clId="{1819525D-3D33-42C0-8526-980DC60B50CE}" dt="2026-04-10T14:32:50.695" v="1981"/>
          <ac:picMkLst>
            <pc:docMk/>
            <pc:sldMk cId="2155501033" sldId="2147475636"/>
            <ac:picMk id="21" creationId="{70ADE159-19A7-1201-E559-EDBDFA165B29}"/>
          </ac:picMkLst>
        </pc:picChg>
      </pc:sldChg>
      <pc:sldChg chg="addSp delSp modSp mod modAnim">
        <pc:chgData name="Aleksandra Szejko" userId="72bb44d8-1e0c-4109-be82-c57a4fb81907" providerId="ADAL" clId="{1819525D-3D33-42C0-8526-980DC60B50CE}" dt="2026-05-06T10:15:14.631" v="7285" actId="14826"/>
        <pc:sldMkLst>
          <pc:docMk/>
          <pc:sldMk cId="857148855" sldId="2147475638"/>
        </pc:sldMkLst>
        <pc:spChg chg="add mod topLvl">
          <ac:chgData name="Aleksandra Szejko" userId="72bb44d8-1e0c-4109-be82-c57a4fb81907" providerId="ADAL" clId="{1819525D-3D33-42C0-8526-980DC60B50CE}" dt="2026-05-06T10:09:57.184" v="7282" actId="165"/>
          <ac:spMkLst>
            <pc:docMk/>
            <pc:sldMk cId="857148855" sldId="2147475638"/>
            <ac:spMk id="2" creationId="{D2E69C15-2DB7-227F-150A-A5785AAAD26C}"/>
          </ac:spMkLst>
        </pc:spChg>
        <pc:spChg chg="add mod topLvl">
          <ac:chgData name="Aleksandra Szejko" userId="72bb44d8-1e0c-4109-be82-c57a4fb81907" providerId="ADAL" clId="{1819525D-3D33-42C0-8526-980DC60B50CE}" dt="2026-05-06T10:09:57.184" v="7282" actId="165"/>
          <ac:spMkLst>
            <pc:docMk/>
            <pc:sldMk cId="857148855" sldId="2147475638"/>
            <ac:spMk id="3" creationId="{BF5B22E3-F89E-1EC3-EB90-D8EEE281EA20}"/>
          </ac:spMkLst>
        </pc:spChg>
        <pc:spChg chg="mod">
          <ac:chgData name="Aleksandra Szejko" userId="72bb44d8-1e0c-4109-be82-c57a4fb81907" providerId="ADAL" clId="{1819525D-3D33-42C0-8526-980DC60B50CE}" dt="2026-04-15T08:34:55.343" v="6971" actId="20577"/>
          <ac:spMkLst>
            <pc:docMk/>
            <pc:sldMk cId="857148855" sldId="2147475638"/>
            <ac:spMk id="4" creationId="{BD4129B5-9B6E-1041-541A-0F6DBF478ED0}"/>
          </ac:spMkLst>
        </pc:spChg>
        <pc:spChg chg="add mod ord topLvl">
          <ac:chgData name="Aleksandra Szejko" userId="72bb44d8-1e0c-4109-be82-c57a4fb81907" providerId="ADAL" clId="{1819525D-3D33-42C0-8526-980DC60B50CE}" dt="2026-04-14T12:15:58.264" v="6097" actId="165"/>
          <ac:spMkLst>
            <pc:docMk/>
            <pc:sldMk cId="857148855" sldId="2147475638"/>
            <ac:spMk id="5" creationId="{987CF6D7-696C-C87A-863F-D585C6022A42}"/>
          </ac:spMkLst>
        </pc:spChg>
        <pc:spChg chg="mod topLvl">
          <ac:chgData name="Aleksandra Szejko" userId="72bb44d8-1e0c-4109-be82-c57a4fb81907" providerId="ADAL" clId="{1819525D-3D33-42C0-8526-980DC60B50CE}" dt="2026-04-10T14:52:13.549" v="2231" actId="14100"/>
          <ac:spMkLst>
            <pc:docMk/>
            <pc:sldMk cId="857148855" sldId="2147475638"/>
            <ac:spMk id="12" creationId="{6C84FD88-D674-066A-D649-9340FE63BBE6}"/>
          </ac:spMkLst>
        </pc:spChg>
        <pc:spChg chg="mod topLvl">
          <ac:chgData name="Aleksandra Szejko" userId="72bb44d8-1e0c-4109-be82-c57a4fb81907" providerId="ADAL" clId="{1819525D-3D33-42C0-8526-980DC60B50CE}" dt="2026-04-14T12:48:04.877" v="6180" actId="207"/>
          <ac:spMkLst>
            <pc:docMk/>
            <pc:sldMk cId="857148855" sldId="2147475638"/>
            <ac:spMk id="23" creationId="{9173A798-E859-C849-8171-BA8E1B2D6270}"/>
          </ac:spMkLst>
        </pc:spChg>
        <pc:spChg chg="mod topLvl">
          <ac:chgData name="Aleksandra Szejko" userId="72bb44d8-1e0c-4109-be82-c57a4fb81907" providerId="ADAL" clId="{1819525D-3D33-42C0-8526-980DC60B50CE}" dt="2026-04-10T14:52:23.152" v="2233" actId="1076"/>
          <ac:spMkLst>
            <pc:docMk/>
            <pc:sldMk cId="857148855" sldId="2147475638"/>
            <ac:spMk id="24" creationId="{B547979B-5EA0-A461-EFE5-BF1AA4783567}"/>
          </ac:spMkLst>
        </pc:spChg>
        <pc:spChg chg="mod topLvl">
          <ac:chgData name="Aleksandra Szejko" userId="72bb44d8-1e0c-4109-be82-c57a4fb81907" providerId="ADAL" clId="{1819525D-3D33-42C0-8526-980DC60B50CE}" dt="2026-04-14T12:48:02.664" v="6179" actId="207"/>
          <ac:spMkLst>
            <pc:docMk/>
            <pc:sldMk cId="857148855" sldId="2147475638"/>
            <ac:spMk id="26" creationId="{4FA67DBC-DA0F-CF41-AE2C-1A7B7D133BE9}"/>
          </ac:spMkLst>
        </pc:spChg>
        <pc:spChg chg="mod topLvl">
          <ac:chgData name="Aleksandra Szejko" userId="72bb44d8-1e0c-4109-be82-c57a4fb81907" providerId="ADAL" clId="{1819525D-3D33-42C0-8526-980DC60B50CE}" dt="2026-04-10T14:52:25.878" v="2234" actId="14100"/>
          <ac:spMkLst>
            <pc:docMk/>
            <pc:sldMk cId="857148855" sldId="2147475638"/>
            <ac:spMk id="27" creationId="{B5931A0D-3177-3B1F-FD32-C82DFB2AC49C}"/>
          </ac:spMkLst>
        </pc:spChg>
        <pc:spChg chg="mod topLvl">
          <ac:chgData name="Aleksandra Szejko" userId="72bb44d8-1e0c-4109-be82-c57a4fb81907" providerId="ADAL" clId="{1819525D-3D33-42C0-8526-980DC60B50CE}" dt="2026-04-14T12:48:07.427" v="6181" actId="207"/>
          <ac:spMkLst>
            <pc:docMk/>
            <pc:sldMk cId="857148855" sldId="2147475638"/>
            <ac:spMk id="29" creationId="{46DA6D16-DD4D-5832-779D-CB12E2A08D35}"/>
          </ac:spMkLst>
        </pc:spChg>
        <pc:spChg chg="mod topLvl">
          <ac:chgData name="Aleksandra Szejko" userId="72bb44d8-1e0c-4109-be82-c57a4fb81907" providerId="ADAL" clId="{1819525D-3D33-42C0-8526-980DC60B50CE}" dt="2026-04-10T14:52:23.152" v="2233" actId="1076"/>
          <ac:spMkLst>
            <pc:docMk/>
            <pc:sldMk cId="857148855" sldId="2147475638"/>
            <ac:spMk id="30" creationId="{769FC66E-B165-065C-A7A9-ED4693A6B082}"/>
          </ac:spMkLst>
        </pc:spChg>
        <pc:spChg chg="mod topLvl">
          <ac:chgData name="Aleksandra Szejko" userId="72bb44d8-1e0c-4109-be82-c57a4fb81907" providerId="ADAL" clId="{1819525D-3D33-42C0-8526-980DC60B50CE}" dt="2026-04-14T12:48:14.755" v="6182" actId="207"/>
          <ac:spMkLst>
            <pc:docMk/>
            <pc:sldMk cId="857148855" sldId="2147475638"/>
            <ac:spMk id="32" creationId="{C83C1840-0E57-E6DB-B0EA-54B64376350E}"/>
          </ac:spMkLst>
        </pc:spChg>
        <pc:spChg chg="mod topLvl">
          <ac:chgData name="Aleksandra Szejko" userId="72bb44d8-1e0c-4109-be82-c57a4fb81907" providerId="ADAL" clId="{1819525D-3D33-42C0-8526-980DC60B50CE}" dt="2026-04-14T12:16:52.464" v="6103" actId="164"/>
          <ac:spMkLst>
            <pc:docMk/>
            <pc:sldMk cId="857148855" sldId="2147475638"/>
            <ac:spMk id="40" creationId="{8B2F5412-905B-DDFC-F8FF-1D73021D4FC9}"/>
          </ac:spMkLst>
        </pc:spChg>
        <pc:spChg chg="mod topLvl">
          <ac:chgData name="Aleksandra Szejko" userId="72bb44d8-1e0c-4109-be82-c57a4fb81907" providerId="ADAL" clId="{1819525D-3D33-42C0-8526-980DC60B50CE}" dt="2026-04-14T12:16:52.464" v="6103" actId="164"/>
          <ac:spMkLst>
            <pc:docMk/>
            <pc:sldMk cId="857148855" sldId="2147475638"/>
            <ac:spMk id="41" creationId="{D122BF3F-B34B-4105-6AF9-B6B2F325F04D}"/>
          </ac:spMkLst>
        </pc:spChg>
        <pc:spChg chg="mod topLvl">
          <ac:chgData name="Aleksandra Szejko" userId="72bb44d8-1e0c-4109-be82-c57a4fb81907" providerId="ADAL" clId="{1819525D-3D33-42C0-8526-980DC60B50CE}" dt="2026-04-14T12:16:52.464" v="6103" actId="164"/>
          <ac:spMkLst>
            <pc:docMk/>
            <pc:sldMk cId="857148855" sldId="2147475638"/>
            <ac:spMk id="42" creationId="{26533532-8BE3-BCD7-E84C-A0916F8DF7C7}"/>
          </ac:spMkLst>
        </pc:spChg>
        <pc:spChg chg="mod topLvl">
          <ac:chgData name="Aleksandra Szejko" userId="72bb44d8-1e0c-4109-be82-c57a4fb81907" providerId="ADAL" clId="{1819525D-3D33-42C0-8526-980DC60B50CE}" dt="2026-05-06T10:09:57.184" v="7282" actId="165"/>
          <ac:spMkLst>
            <pc:docMk/>
            <pc:sldMk cId="857148855" sldId="2147475638"/>
            <ac:spMk id="53" creationId="{DD18E228-0841-2A5E-1950-610B6522C423}"/>
          </ac:spMkLst>
        </pc:spChg>
        <pc:grpChg chg="add del mod">
          <ac:chgData name="Aleksandra Szejko" userId="72bb44d8-1e0c-4109-be82-c57a4fb81907" providerId="ADAL" clId="{1819525D-3D33-42C0-8526-980DC60B50CE}" dt="2026-05-06T10:09:57.184" v="7282" actId="165"/>
          <ac:grpSpMkLst>
            <pc:docMk/>
            <pc:sldMk cId="857148855" sldId="2147475638"/>
            <ac:grpSpMk id="7" creationId="{AB9D32E7-7D70-71AC-C50C-07675222EA26}"/>
          </ac:grpSpMkLst>
        </pc:grpChg>
        <pc:grpChg chg="add mod">
          <ac:chgData name="Aleksandra Szejko" userId="72bb44d8-1e0c-4109-be82-c57a4fb81907" providerId="ADAL" clId="{1819525D-3D33-42C0-8526-980DC60B50CE}" dt="2026-04-14T12:16:52.464" v="6103" actId="164"/>
          <ac:grpSpMkLst>
            <pc:docMk/>
            <pc:sldMk cId="857148855" sldId="2147475638"/>
            <ac:grpSpMk id="8" creationId="{074D278E-5D94-DEAC-94CE-673DEB306C6B}"/>
          </ac:grpSpMkLst>
        </pc:grpChg>
        <pc:picChg chg="mod topLvl">
          <ac:chgData name="Aleksandra Szejko" userId="72bb44d8-1e0c-4109-be82-c57a4fb81907" providerId="ADAL" clId="{1819525D-3D33-42C0-8526-980DC60B50CE}" dt="2026-05-06T10:15:02.567" v="7283" actId="14826"/>
          <ac:picMkLst>
            <pc:docMk/>
            <pc:sldMk cId="857148855" sldId="2147475638"/>
            <ac:picMk id="62" creationId="{1C09A2DA-B848-BC04-9F32-7AC63FFEDEBC}"/>
          </ac:picMkLst>
        </pc:picChg>
        <pc:picChg chg="mod topLvl">
          <ac:chgData name="Aleksandra Szejko" userId="72bb44d8-1e0c-4109-be82-c57a4fb81907" providerId="ADAL" clId="{1819525D-3D33-42C0-8526-980DC60B50CE}" dt="2026-05-06T10:15:09.492" v="7284" actId="14826"/>
          <ac:picMkLst>
            <pc:docMk/>
            <pc:sldMk cId="857148855" sldId="2147475638"/>
            <ac:picMk id="63" creationId="{7DB47F2D-62A1-6084-C147-CCBCD25EFE8D}"/>
          </ac:picMkLst>
        </pc:picChg>
        <pc:picChg chg="mod ord topLvl">
          <ac:chgData name="Aleksandra Szejko" userId="72bb44d8-1e0c-4109-be82-c57a4fb81907" providerId="ADAL" clId="{1819525D-3D33-42C0-8526-980DC60B50CE}" dt="2026-05-06T10:15:14.631" v="7285" actId="14826"/>
          <ac:picMkLst>
            <pc:docMk/>
            <pc:sldMk cId="857148855" sldId="2147475638"/>
            <ac:picMk id="67" creationId="{C4BC1E63-530D-2FCC-09B2-FF76CB8D3EBF}"/>
          </ac:picMkLst>
        </pc:picChg>
        <pc:inkChg chg="mod">
          <ac:chgData name="Aleksandra Szejko" userId="72bb44d8-1e0c-4109-be82-c57a4fb81907" providerId="ADAL" clId="{1819525D-3D33-42C0-8526-980DC60B50CE}" dt="2026-04-13T13:41:04.516" v="4733" actId="1076"/>
          <ac:inkMkLst>
            <pc:docMk/>
            <pc:sldMk cId="857148855" sldId="2147475638"/>
            <ac:inkMk id="14" creationId="{6CF90B06-6058-EEC9-9D65-EB2CD3C8214C}"/>
          </ac:inkMkLst>
        </pc:inkChg>
      </pc:sldChg>
      <pc:sldChg chg="addSp delSp modSp mod modTransition">
        <pc:chgData name="Aleksandra Szejko" userId="72bb44d8-1e0c-4109-be82-c57a4fb81907" providerId="ADAL" clId="{1819525D-3D33-42C0-8526-980DC60B50CE}" dt="2026-04-15T08:37:19.449" v="6990" actId="478"/>
        <pc:sldMkLst>
          <pc:docMk/>
          <pc:sldMk cId="1938983714" sldId="2147475641"/>
        </pc:sldMkLst>
        <pc:spChg chg="mod">
          <ac:chgData name="Aleksandra Szejko" userId="72bb44d8-1e0c-4109-be82-c57a4fb81907" providerId="ADAL" clId="{1819525D-3D33-42C0-8526-980DC60B50CE}" dt="2026-04-10T15:09:44.668" v="2466" actId="113"/>
          <ac:spMkLst>
            <pc:docMk/>
            <pc:sldMk cId="1938983714" sldId="2147475641"/>
            <ac:spMk id="2" creationId="{C01571D1-CCDC-A0C1-F6DA-69DD4DAC145B}"/>
          </ac:spMkLst>
        </pc:spChg>
        <pc:spChg chg="mod">
          <ac:chgData name="Aleksandra Szejko" userId="72bb44d8-1e0c-4109-be82-c57a4fb81907" providerId="ADAL" clId="{1819525D-3D33-42C0-8526-980DC60B50CE}" dt="2026-04-13T13:37:33.643" v="4657" actId="20577"/>
          <ac:spMkLst>
            <pc:docMk/>
            <pc:sldMk cId="1938983714" sldId="2147475641"/>
            <ac:spMk id="3" creationId="{1528B843-0750-4CAE-5AB3-AB96E52868DB}"/>
          </ac:spMkLst>
        </pc:spChg>
        <pc:spChg chg="mod">
          <ac:chgData name="Aleksandra Szejko" userId="72bb44d8-1e0c-4109-be82-c57a4fb81907" providerId="ADAL" clId="{1819525D-3D33-42C0-8526-980DC60B50CE}" dt="2026-04-13T13:37:01.147" v="4632" actId="20577"/>
          <ac:spMkLst>
            <pc:docMk/>
            <pc:sldMk cId="1938983714" sldId="2147475641"/>
            <ac:spMk id="4" creationId="{630315E4-9849-58C9-FBEC-316D944B7324}"/>
          </ac:spMkLst>
        </pc:spChg>
        <pc:spChg chg="mod">
          <ac:chgData name="Aleksandra Szejko" userId="72bb44d8-1e0c-4109-be82-c57a4fb81907" providerId="ADAL" clId="{1819525D-3D33-42C0-8526-980DC60B50CE}" dt="2026-04-13T13:45:52.837" v="4763" actId="207"/>
          <ac:spMkLst>
            <pc:docMk/>
            <pc:sldMk cId="1938983714" sldId="2147475641"/>
            <ac:spMk id="5" creationId="{0E22164A-4371-C080-B40E-88CFDA339099}"/>
          </ac:spMkLst>
        </pc:spChg>
        <pc:spChg chg="add del mod">
          <ac:chgData name="Aleksandra Szejko" userId="72bb44d8-1e0c-4109-be82-c57a4fb81907" providerId="ADAL" clId="{1819525D-3D33-42C0-8526-980DC60B50CE}" dt="2026-04-15T08:37:19.449" v="6990" actId="478"/>
          <ac:spMkLst>
            <pc:docMk/>
            <pc:sldMk cId="1938983714" sldId="2147475641"/>
            <ac:spMk id="6" creationId="{DCFE094E-F64A-5281-FEAA-0B2AB21FCA3A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938983714" sldId="2147475641"/>
            <ac:spMk id="12" creationId="{34138F07-F201-78B9-9794-59825C0643ED}"/>
          </ac:spMkLst>
        </pc:spChg>
      </pc:sldChg>
      <pc:sldChg chg="addSp delSp modSp mod">
        <pc:chgData name="Aleksandra Szejko" userId="72bb44d8-1e0c-4109-be82-c57a4fb81907" providerId="ADAL" clId="{1819525D-3D33-42C0-8526-980DC60B50CE}" dt="2026-04-16T08:12:55.370" v="7011"/>
        <pc:sldMkLst>
          <pc:docMk/>
          <pc:sldMk cId="196709572" sldId="2147475642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96709572" sldId="2147475642"/>
            <ac:spMk id="2" creationId="{B364818D-F5AD-1B06-71CF-E53E3B493337}"/>
          </ac:spMkLst>
        </pc:spChg>
        <pc:spChg chg="mod">
          <ac:chgData name="Aleksandra Szejko" userId="72bb44d8-1e0c-4109-be82-c57a4fb81907" providerId="ADAL" clId="{1819525D-3D33-42C0-8526-980DC60B50CE}" dt="2026-04-13T13:37:37.548" v="4665" actId="20577"/>
          <ac:spMkLst>
            <pc:docMk/>
            <pc:sldMk cId="196709572" sldId="2147475642"/>
            <ac:spMk id="3" creationId="{F263D2EF-0280-DFD5-BFAA-CB39A5B2DF57}"/>
          </ac:spMkLst>
        </pc:spChg>
        <pc:spChg chg="mod">
          <ac:chgData name="Aleksandra Szejko" userId="72bb44d8-1e0c-4109-be82-c57a4fb81907" providerId="ADAL" clId="{1819525D-3D33-42C0-8526-980DC60B50CE}" dt="2026-04-13T13:37:05.842" v="4635" actId="20577"/>
          <ac:spMkLst>
            <pc:docMk/>
            <pc:sldMk cId="196709572" sldId="2147475642"/>
            <ac:spMk id="4" creationId="{B4126835-D761-A84B-7C32-7CA4E39EBE95}"/>
          </ac:spMkLst>
        </pc:spChg>
        <pc:spChg chg="mod">
          <ac:chgData name="Aleksandra Szejko" userId="72bb44d8-1e0c-4109-be82-c57a4fb81907" providerId="ADAL" clId="{1819525D-3D33-42C0-8526-980DC60B50CE}" dt="2026-04-13T13:45:59.196" v="4764" actId="207"/>
          <ac:spMkLst>
            <pc:docMk/>
            <pc:sldMk cId="196709572" sldId="2147475642"/>
            <ac:spMk id="5" creationId="{E61CAE62-CE5A-9B0A-B239-9BAA663BD8E9}"/>
          </ac:spMkLst>
        </pc:spChg>
        <pc:spChg chg="add mod">
          <ac:chgData name="Aleksandra Szejko" userId="72bb44d8-1e0c-4109-be82-c57a4fb81907" providerId="ADAL" clId="{1819525D-3D33-42C0-8526-980DC60B50CE}" dt="2026-04-15T08:35:28.135" v="6978" actId="207"/>
          <ac:spMkLst>
            <pc:docMk/>
            <pc:sldMk cId="196709572" sldId="2147475642"/>
            <ac:spMk id="7" creationId="{E7FEB860-1D05-7797-8FE5-9D97A06E19B3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96709572" sldId="2147475642"/>
            <ac:spMk id="12" creationId="{A4E812D2-C5C8-D11F-4C6B-6E2AE611F146}"/>
          </ac:spMkLst>
        </pc:spChg>
        <pc:picChg chg="add mod">
          <ac:chgData name="Aleksandra Szejko" userId="72bb44d8-1e0c-4109-be82-c57a4fb81907" providerId="ADAL" clId="{1819525D-3D33-42C0-8526-980DC60B50CE}" dt="2026-04-16T08:12:55.370" v="7011"/>
          <ac:picMkLst>
            <pc:docMk/>
            <pc:sldMk cId="196709572" sldId="2147475642"/>
            <ac:picMk id="8" creationId="{9D0E9324-EBEA-44D6-BDDC-066C29AB28BB}"/>
          </ac:picMkLst>
        </pc:picChg>
      </pc:sldChg>
      <pc:sldChg chg="addSp delSp modSp mod modTransition delAnim modAnim modCm">
        <pc:chgData name="Aleksandra Szejko" userId="72bb44d8-1e0c-4109-be82-c57a4fb81907" providerId="ADAL" clId="{1819525D-3D33-42C0-8526-980DC60B50CE}" dt="2026-05-06T09:57:57.922" v="7272" actId="732"/>
        <pc:sldMkLst>
          <pc:docMk/>
          <pc:sldMk cId="1828468383" sldId="2147475643"/>
        </pc:sldMkLst>
        <pc:spChg chg="mod">
          <ac:chgData name="Aleksandra Szejko" userId="72bb44d8-1e0c-4109-be82-c57a4fb81907" providerId="ADAL" clId="{1819525D-3D33-42C0-8526-980DC60B50CE}" dt="2026-04-13T08:59:18.679" v="3605" actId="1076"/>
          <ac:spMkLst>
            <pc:docMk/>
            <pc:sldMk cId="1828468383" sldId="2147475643"/>
            <ac:spMk id="3" creationId="{A6E1AAC2-D906-413D-0918-D6F29E3E78D1}"/>
          </ac:spMkLst>
        </pc:spChg>
        <pc:spChg chg="mod">
          <ac:chgData name="Aleksandra Szejko" userId="72bb44d8-1e0c-4109-be82-c57a4fb81907" providerId="ADAL" clId="{1819525D-3D33-42C0-8526-980DC60B50CE}" dt="2026-04-10T15:56:20.708" v="2759" actId="1076"/>
          <ac:spMkLst>
            <pc:docMk/>
            <pc:sldMk cId="1828468383" sldId="2147475643"/>
            <ac:spMk id="4" creationId="{EE74EB64-64FB-5CD0-568C-7D4B2496752E}"/>
          </ac:spMkLst>
        </pc:spChg>
        <pc:spChg chg="add mod">
          <ac:chgData name="Aleksandra Szejko" userId="72bb44d8-1e0c-4109-be82-c57a4fb81907" providerId="ADAL" clId="{1819525D-3D33-42C0-8526-980DC60B50CE}" dt="2026-04-14T14:01:40.674" v="6728" actId="14100"/>
          <ac:spMkLst>
            <pc:docMk/>
            <pc:sldMk cId="1828468383" sldId="2147475643"/>
            <ac:spMk id="5" creationId="{118B0891-A93F-CB07-FFC5-A8FDBD31768C}"/>
          </ac:spMkLst>
        </pc:spChg>
        <pc:spChg chg="add mod">
          <ac:chgData name="Aleksandra Szejko" userId="72bb44d8-1e0c-4109-be82-c57a4fb81907" providerId="ADAL" clId="{1819525D-3D33-42C0-8526-980DC60B50CE}" dt="2026-04-14T14:01:16.704" v="6718" actId="14100"/>
          <ac:spMkLst>
            <pc:docMk/>
            <pc:sldMk cId="1828468383" sldId="2147475643"/>
            <ac:spMk id="8" creationId="{96507533-B0AF-75DF-0CB3-4CF6D65FE035}"/>
          </ac:spMkLst>
        </pc:spChg>
        <pc:spChg chg="mod topLvl">
          <ac:chgData name="Aleksandra Szejko" userId="72bb44d8-1e0c-4109-be82-c57a4fb81907" providerId="ADAL" clId="{1819525D-3D33-42C0-8526-980DC60B50CE}" dt="2026-04-14T14:01:02.078" v="6715" actId="1076"/>
          <ac:spMkLst>
            <pc:docMk/>
            <pc:sldMk cId="1828468383" sldId="2147475643"/>
            <ac:spMk id="14" creationId="{114775A6-B631-C6DF-BC3D-983AD84A0619}"/>
          </ac:spMkLst>
        </pc:spChg>
        <pc:spChg chg="mod topLvl">
          <ac:chgData name="Aleksandra Szejko" userId="72bb44d8-1e0c-4109-be82-c57a4fb81907" providerId="ADAL" clId="{1819525D-3D33-42C0-8526-980DC60B50CE}" dt="2026-04-14T14:01:38.319" v="6727" actId="1076"/>
          <ac:spMkLst>
            <pc:docMk/>
            <pc:sldMk cId="1828468383" sldId="2147475643"/>
            <ac:spMk id="15" creationId="{79E1C568-0BBF-5D9A-3A8B-A14E33D5BBCF}"/>
          </ac:spMkLst>
        </pc:spChg>
        <pc:spChg chg="mod topLvl">
          <ac:chgData name="Aleksandra Szejko" userId="72bb44d8-1e0c-4109-be82-c57a4fb81907" providerId="ADAL" clId="{1819525D-3D33-42C0-8526-980DC60B50CE}" dt="2026-04-14T14:03:05.193" v="6741" actId="14100"/>
          <ac:spMkLst>
            <pc:docMk/>
            <pc:sldMk cId="1828468383" sldId="2147475643"/>
            <ac:spMk id="16" creationId="{6B1CBE55-AF52-DA25-B345-2ED525FAD837}"/>
          </ac:spMkLst>
        </pc:spChg>
        <pc:spChg chg="mod topLvl">
          <ac:chgData name="Aleksandra Szejko" userId="72bb44d8-1e0c-4109-be82-c57a4fb81907" providerId="ADAL" clId="{1819525D-3D33-42C0-8526-980DC60B50CE}" dt="2026-04-14T14:04:29.917" v="6780" actId="1076"/>
          <ac:spMkLst>
            <pc:docMk/>
            <pc:sldMk cId="1828468383" sldId="2147475643"/>
            <ac:spMk id="17" creationId="{77FB9CA7-4457-0A93-393A-D080E160CFF6}"/>
          </ac:spMkLst>
        </pc:spChg>
        <pc:spChg chg="mod topLvl">
          <ac:chgData name="Aleksandra Szejko" userId="72bb44d8-1e0c-4109-be82-c57a4fb81907" providerId="ADAL" clId="{1819525D-3D33-42C0-8526-980DC60B50CE}" dt="2026-04-14T14:05:12.788" v="6799" actId="1076"/>
          <ac:spMkLst>
            <pc:docMk/>
            <pc:sldMk cId="1828468383" sldId="2147475643"/>
            <ac:spMk id="18" creationId="{869AA27B-1AA0-BE30-4606-F5DCD37BF2A3}"/>
          </ac:spMkLst>
        </pc:spChg>
        <pc:spChg chg="add mod">
          <ac:chgData name="Aleksandra Szejko" userId="72bb44d8-1e0c-4109-be82-c57a4fb81907" providerId="ADAL" clId="{1819525D-3D33-42C0-8526-980DC60B50CE}" dt="2026-04-14T14:02:12.340" v="6736" actId="1076"/>
          <ac:spMkLst>
            <pc:docMk/>
            <pc:sldMk cId="1828468383" sldId="2147475643"/>
            <ac:spMk id="21" creationId="{135AC3E2-CECD-9966-8760-FB3033BB785E}"/>
          </ac:spMkLst>
        </pc:spChg>
        <pc:spChg chg="add mod">
          <ac:chgData name="Aleksandra Szejko" userId="72bb44d8-1e0c-4109-be82-c57a4fb81907" providerId="ADAL" clId="{1819525D-3D33-42C0-8526-980DC60B50CE}" dt="2026-04-14T14:05:20.796" v="6801" actId="14100"/>
          <ac:spMkLst>
            <pc:docMk/>
            <pc:sldMk cId="1828468383" sldId="2147475643"/>
            <ac:spMk id="22" creationId="{94A691C5-0AB9-CB21-5AAE-901AFBC4064C}"/>
          </ac:spMkLst>
        </pc:spChg>
        <pc:spChg chg="add mod ord">
          <ac:chgData name="Aleksandra Szejko" userId="72bb44d8-1e0c-4109-be82-c57a4fb81907" providerId="ADAL" clId="{1819525D-3D33-42C0-8526-980DC60B50CE}" dt="2026-05-06T09:48:21.081" v="7236" actId="167"/>
          <ac:spMkLst>
            <pc:docMk/>
            <pc:sldMk cId="1828468383" sldId="2147475643"/>
            <ac:spMk id="24" creationId="{25F30CB4-5274-E07A-7436-C7BD45F65F8F}"/>
          </ac:spMkLst>
        </pc:spChg>
        <pc:picChg chg="add del mod ord modCrop">
          <ac:chgData name="Aleksandra Szejko" userId="72bb44d8-1e0c-4109-be82-c57a4fb81907" providerId="ADAL" clId="{1819525D-3D33-42C0-8526-980DC60B50CE}" dt="2026-05-06T09:47:32.795" v="7224" actId="478"/>
          <ac:picMkLst>
            <pc:docMk/>
            <pc:sldMk cId="1828468383" sldId="2147475643"/>
            <ac:picMk id="6" creationId="{62303E29-D236-5675-151E-0EEA35647715}"/>
          </ac:picMkLst>
        </pc:picChg>
        <pc:picChg chg="add mod ord modCrop">
          <ac:chgData name="Aleksandra Szejko" userId="72bb44d8-1e0c-4109-be82-c57a4fb81907" providerId="ADAL" clId="{1819525D-3D33-42C0-8526-980DC60B50CE}" dt="2026-05-06T09:57:57.922" v="7272" actId="732"/>
          <ac:picMkLst>
            <pc:docMk/>
            <pc:sldMk cId="1828468383" sldId="2147475643"/>
            <ac:picMk id="7" creationId="{FB8D2B8C-17AC-9979-E431-B2930EDFAFF9}"/>
          </ac:picMkLst>
        </pc:picChg>
        <pc:picChg chg="add mod">
          <ac:chgData name="Aleksandra Szejko" userId="72bb44d8-1e0c-4109-be82-c57a4fb81907" providerId="ADAL" clId="{1819525D-3D33-42C0-8526-980DC60B50CE}" dt="2026-04-16T08:27:13.727" v="7135" actId="1076"/>
          <ac:picMkLst>
            <pc:docMk/>
            <pc:sldMk cId="1828468383" sldId="2147475643"/>
            <ac:picMk id="9" creationId="{1671F7CC-A2FB-7005-2132-57F817CAC3E5}"/>
          </ac:picMkLst>
        </pc:picChg>
        <pc:picChg chg="add mod ord">
          <ac:chgData name="Aleksandra Szejko" userId="72bb44d8-1e0c-4109-be82-c57a4fb81907" providerId="ADAL" clId="{1819525D-3D33-42C0-8526-980DC60B50CE}" dt="2026-04-14T14:02:12.340" v="6736" actId="1076"/>
          <ac:picMkLst>
            <pc:docMk/>
            <pc:sldMk cId="1828468383" sldId="2147475643"/>
            <ac:picMk id="10" creationId="{0D9BFFC3-2E61-323D-72F0-8727E567134C}"/>
          </ac:picMkLst>
        </pc:picChg>
        <pc:picChg chg="add mod">
          <ac:chgData name="Aleksandra Szejko" userId="72bb44d8-1e0c-4109-be82-c57a4fb81907" providerId="ADAL" clId="{1819525D-3D33-42C0-8526-980DC60B50CE}" dt="2026-04-14T14:01:19.835" v="6724" actId="1036"/>
          <ac:picMkLst>
            <pc:docMk/>
            <pc:sldMk cId="1828468383" sldId="2147475643"/>
            <ac:picMk id="20" creationId="{90375931-1D76-96EF-790D-F61EF820C411}"/>
          </ac:picMkLst>
        </pc:picChg>
        <pc:picChg chg="add mod">
          <ac:chgData name="Aleksandra Szejko" userId="72bb44d8-1e0c-4109-be82-c57a4fb81907" providerId="ADAL" clId="{1819525D-3D33-42C0-8526-980DC60B50CE}" dt="2026-04-14T14:04:41.682" v="6794" actId="1035"/>
          <ac:picMkLst>
            <pc:docMk/>
            <pc:sldMk cId="1828468383" sldId="2147475643"/>
            <ac:picMk id="23" creationId="{03A8F3B3-3F92-DFA3-2DA4-E26062FFB72D}"/>
          </ac:picMkLst>
        </pc:picChg>
        <pc:picChg chg="add mod">
          <ac:chgData name="Aleksandra Szejko" userId="72bb44d8-1e0c-4109-be82-c57a4fb81907" providerId="ADAL" clId="{1819525D-3D33-42C0-8526-980DC60B50CE}" dt="2026-04-14T14:05:29.655" v="6807" actId="1036"/>
          <ac:picMkLst>
            <pc:docMk/>
            <pc:sldMk cId="1828468383" sldId="2147475643"/>
            <ac:picMk id="26" creationId="{69B843CB-B1F3-4635-9E15-E22C157EEAF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leksandra Szejko" userId="72bb44d8-1e0c-4109-be82-c57a4fb81907" providerId="ADAL" clId="{1819525D-3D33-42C0-8526-980DC60B50CE}" dt="2026-04-14T13:07:06.216" v="6271" actId="20577"/>
              <pc2:cmMkLst xmlns:pc2="http://schemas.microsoft.com/office/powerpoint/2019/9/main/command">
                <pc:docMk/>
                <pc:sldMk cId="1828468383" sldId="2147475643"/>
                <pc2:cmMk id="{A3D163FA-F7A1-4D65-8BD4-B5F384BF1C5B}"/>
              </pc2:cmMkLst>
            </pc226:cmChg>
          </p:ext>
        </pc:extLst>
      </pc:sldChg>
      <pc:sldChg chg="addSp delSp modSp mod modTransition modAnim">
        <pc:chgData name="Aleksandra Szejko" userId="72bb44d8-1e0c-4109-be82-c57a4fb81907" providerId="ADAL" clId="{1819525D-3D33-42C0-8526-980DC60B50CE}" dt="2026-04-15T08:35:34.076" v="6980"/>
        <pc:sldMkLst>
          <pc:docMk/>
          <pc:sldMk cId="1348407647" sldId="2147475644"/>
        </pc:sldMkLst>
        <pc:spChg chg="mod">
          <ac:chgData name="Aleksandra Szejko" userId="72bb44d8-1e0c-4109-be82-c57a4fb81907" providerId="ADAL" clId="{1819525D-3D33-42C0-8526-980DC60B50CE}" dt="2026-04-14T13:59:59.048" v="6703" actId="207"/>
          <ac:spMkLst>
            <pc:docMk/>
            <pc:sldMk cId="1348407647" sldId="2147475644"/>
            <ac:spMk id="2" creationId="{D6680BEC-CF7B-25C5-4044-CCAD100FFEBC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348407647" sldId="2147475644"/>
            <ac:spMk id="4" creationId="{D0D9F698-80E2-8DF5-BB62-C1FA745FADBB}"/>
          </ac:spMkLst>
        </pc:spChg>
        <pc:spChg chg="add mod">
          <ac:chgData name="Aleksandra Szejko" userId="72bb44d8-1e0c-4109-be82-c57a4fb81907" providerId="ADAL" clId="{1819525D-3D33-42C0-8526-980DC60B50CE}" dt="2026-04-14T13:04:09.985" v="6245" actId="1076"/>
          <ac:spMkLst>
            <pc:docMk/>
            <pc:sldMk cId="1348407647" sldId="2147475644"/>
            <ac:spMk id="5" creationId="{65A958BA-38C5-6CB8-1944-9F39C8EF9FB6}"/>
          </ac:spMkLst>
        </pc:spChg>
        <pc:spChg chg="mod">
          <ac:chgData name="Aleksandra Szejko" userId="72bb44d8-1e0c-4109-be82-c57a4fb81907" providerId="ADAL" clId="{1819525D-3D33-42C0-8526-980DC60B50CE}" dt="2026-04-13T13:18:51.535" v="4285" actId="20577"/>
          <ac:spMkLst>
            <pc:docMk/>
            <pc:sldMk cId="1348407647" sldId="2147475644"/>
            <ac:spMk id="7" creationId="{E1FEFA75-FFEC-F484-8BD4-5A7D6F6FEF69}"/>
          </ac:spMkLst>
        </pc:spChg>
        <pc:spChg chg="add mod">
          <ac:chgData name="Aleksandra Szejko" userId="72bb44d8-1e0c-4109-be82-c57a4fb81907" providerId="ADAL" clId="{1819525D-3D33-42C0-8526-980DC60B50CE}" dt="2026-04-15T08:35:34.076" v="6980"/>
          <ac:spMkLst>
            <pc:docMk/>
            <pc:sldMk cId="1348407647" sldId="2147475644"/>
            <ac:spMk id="11" creationId="{60F34C30-BBC4-AF9D-5BDB-97CE5ED8C1BA}"/>
          </ac:spMkLst>
        </pc:spChg>
        <pc:graphicFrameChg chg="add mod modGraphic">
          <ac:chgData name="Aleksandra Szejko" userId="72bb44d8-1e0c-4109-be82-c57a4fb81907" providerId="ADAL" clId="{1819525D-3D33-42C0-8526-980DC60B50CE}" dt="2026-04-14T13:06:17.030" v="6260" actId="404"/>
          <ac:graphicFrameMkLst>
            <pc:docMk/>
            <pc:sldMk cId="1348407647" sldId="2147475644"/>
            <ac:graphicFrameMk id="10" creationId="{FC2FC8ED-1571-469B-3755-39A789C0325D}"/>
          </ac:graphicFrameMkLst>
        </pc:graphicFrameChg>
        <pc:picChg chg="add mod">
          <ac:chgData name="Aleksandra Szejko" userId="72bb44d8-1e0c-4109-be82-c57a4fb81907" providerId="ADAL" clId="{1819525D-3D33-42C0-8526-980DC60B50CE}" dt="2026-04-13T13:19:53.859" v="4306"/>
          <ac:picMkLst>
            <pc:docMk/>
            <pc:sldMk cId="1348407647" sldId="2147475644"/>
            <ac:picMk id="6" creationId="{1B22F9B8-703A-858C-6951-33DCAB61E561}"/>
          </ac:picMkLst>
        </pc:picChg>
        <pc:picChg chg="add mod ord modCrop">
          <ac:chgData name="Aleksandra Szejko" userId="72bb44d8-1e0c-4109-be82-c57a4fb81907" providerId="ADAL" clId="{1819525D-3D33-42C0-8526-980DC60B50CE}" dt="2026-04-13T13:20:45.695" v="4312" actId="1076"/>
          <ac:picMkLst>
            <pc:docMk/>
            <pc:sldMk cId="1348407647" sldId="2147475644"/>
            <ac:picMk id="9" creationId="{62EC582D-6E89-C2C3-4326-8F8B3B1D9C78}"/>
          </ac:picMkLst>
        </pc:picChg>
      </pc:sldChg>
      <pc:sldChg chg="addSp delSp modSp mod modTransition delAnim modAnim">
        <pc:chgData name="Aleksandra Szejko" userId="72bb44d8-1e0c-4109-be82-c57a4fb81907" providerId="ADAL" clId="{1819525D-3D33-42C0-8526-980DC60B50CE}" dt="2026-05-06T09:50:23.955" v="7254" actId="1076"/>
        <pc:sldMkLst>
          <pc:docMk/>
          <pc:sldMk cId="345227993" sldId="2147475645"/>
        </pc:sldMkLst>
        <pc:spChg chg="add mod">
          <ac:chgData name="Aleksandra Szejko" userId="72bb44d8-1e0c-4109-be82-c57a4fb81907" providerId="ADAL" clId="{1819525D-3D33-42C0-8526-980DC60B50CE}" dt="2026-04-14T13:42:34.329" v="6447" actId="1076"/>
          <ac:spMkLst>
            <pc:docMk/>
            <pc:sldMk cId="345227993" sldId="2147475645"/>
            <ac:spMk id="3" creationId="{CFF95D23-750D-AB8C-A137-DAC931E8C45C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45227993" sldId="2147475645"/>
            <ac:spMk id="4" creationId="{2294E448-35C4-83F9-B147-945A2F4166A9}"/>
          </ac:spMkLst>
        </pc:spChg>
        <pc:spChg chg="add mod">
          <ac:chgData name="Aleksandra Szejko" userId="72bb44d8-1e0c-4109-be82-c57a4fb81907" providerId="ADAL" clId="{1819525D-3D33-42C0-8526-980DC60B50CE}" dt="2026-04-14T13:38:33.170" v="6401"/>
          <ac:spMkLst>
            <pc:docMk/>
            <pc:sldMk cId="345227993" sldId="2147475645"/>
            <ac:spMk id="5" creationId="{FA043B1A-FD7B-679F-C6CC-13E013CEF949}"/>
          </ac:spMkLst>
        </pc:spChg>
        <pc:spChg chg="mod">
          <ac:chgData name="Aleksandra Szejko" userId="72bb44d8-1e0c-4109-be82-c57a4fb81907" providerId="ADAL" clId="{1819525D-3D33-42C0-8526-980DC60B50CE}" dt="2026-04-14T13:51:13.511" v="6537" actId="1076"/>
          <ac:spMkLst>
            <pc:docMk/>
            <pc:sldMk cId="345227993" sldId="2147475645"/>
            <ac:spMk id="13" creationId="{20052397-E641-6C57-6590-750A0981C93B}"/>
          </ac:spMkLst>
        </pc:spChg>
        <pc:spChg chg="mod">
          <ac:chgData name="Aleksandra Szejko" userId="72bb44d8-1e0c-4109-be82-c57a4fb81907" providerId="ADAL" clId="{1819525D-3D33-42C0-8526-980DC60B50CE}" dt="2026-04-14T13:51:09.086" v="6536" actId="1076"/>
          <ac:spMkLst>
            <pc:docMk/>
            <pc:sldMk cId="345227993" sldId="2147475645"/>
            <ac:spMk id="14" creationId="{48FC3521-E58E-4AD2-A2CD-C340ACE15EC2}"/>
          </ac:spMkLst>
        </pc:spChg>
        <pc:spChg chg="add mod">
          <ac:chgData name="Aleksandra Szejko" userId="72bb44d8-1e0c-4109-be82-c57a4fb81907" providerId="ADAL" clId="{1819525D-3D33-42C0-8526-980DC60B50CE}" dt="2026-04-14T13:45:58.415" v="6472" actId="14100"/>
          <ac:spMkLst>
            <pc:docMk/>
            <pc:sldMk cId="345227993" sldId="2147475645"/>
            <ac:spMk id="22" creationId="{4B011FFF-33D0-EB64-0AC4-E48EA550AEA9}"/>
          </ac:spMkLst>
        </pc:spChg>
        <pc:spChg chg="mod topLvl">
          <ac:chgData name="Aleksandra Szejko" userId="72bb44d8-1e0c-4109-be82-c57a4fb81907" providerId="ADAL" clId="{1819525D-3D33-42C0-8526-980DC60B50CE}" dt="2026-04-14T13:40:12.445" v="6422" actId="165"/>
          <ac:spMkLst>
            <pc:docMk/>
            <pc:sldMk cId="345227993" sldId="2147475645"/>
            <ac:spMk id="23" creationId="{0EAF2CA1-8851-5FA7-80F5-07D3E2B98521}"/>
          </ac:spMkLst>
        </pc:spChg>
        <pc:spChg chg="mod topLvl">
          <ac:chgData name="Aleksandra Szejko" userId="72bb44d8-1e0c-4109-be82-c57a4fb81907" providerId="ADAL" clId="{1819525D-3D33-42C0-8526-980DC60B50CE}" dt="2026-04-14T13:40:25.794" v="6425" actId="1076"/>
          <ac:spMkLst>
            <pc:docMk/>
            <pc:sldMk cId="345227993" sldId="2147475645"/>
            <ac:spMk id="24" creationId="{65C826EE-B655-E0BC-C06C-2F732378EFB0}"/>
          </ac:spMkLst>
        </pc:spChg>
        <pc:spChg chg="mod topLvl">
          <ac:chgData name="Aleksandra Szejko" userId="72bb44d8-1e0c-4109-be82-c57a4fb81907" providerId="ADAL" clId="{1819525D-3D33-42C0-8526-980DC60B50CE}" dt="2026-04-14T13:43:39.083" v="6458" actId="1076"/>
          <ac:spMkLst>
            <pc:docMk/>
            <pc:sldMk cId="345227993" sldId="2147475645"/>
            <ac:spMk id="25" creationId="{62EB6BFF-6A3B-BAB9-E94E-F10756E3278C}"/>
          </ac:spMkLst>
        </pc:spChg>
        <pc:spChg chg="mod topLvl">
          <ac:chgData name="Aleksandra Szejko" userId="72bb44d8-1e0c-4109-be82-c57a4fb81907" providerId="ADAL" clId="{1819525D-3D33-42C0-8526-980DC60B50CE}" dt="2026-04-14T13:40:48.982" v="6431" actId="1076"/>
          <ac:spMkLst>
            <pc:docMk/>
            <pc:sldMk cId="345227993" sldId="2147475645"/>
            <ac:spMk id="26" creationId="{90234256-70A1-1523-6D55-83AFDF8C32EC}"/>
          </ac:spMkLst>
        </pc:spChg>
        <pc:spChg chg="mod topLvl">
          <ac:chgData name="Aleksandra Szejko" userId="72bb44d8-1e0c-4109-be82-c57a4fb81907" providerId="ADAL" clId="{1819525D-3D33-42C0-8526-980DC60B50CE}" dt="2026-04-14T13:45:38.031" v="6467" actId="1076"/>
          <ac:spMkLst>
            <pc:docMk/>
            <pc:sldMk cId="345227993" sldId="2147475645"/>
            <ac:spMk id="27" creationId="{36194D13-69C6-06A8-4150-AB98F56D51A1}"/>
          </ac:spMkLst>
        </pc:spChg>
        <pc:spChg chg="add mod">
          <ac:chgData name="Aleksandra Szejko" userId="72bb44d8-1e0c-4109-be82-c57a4fb81907" providerId="ADAL" clId="{1819525D-3D33-42C0-8526-980DC60B50CE}" dt="2026-04-14T13:43:23.139" v="6455" actId="1076"/>
          <ac:spMkLst>
            <pc:docMk/>
            <pc:sldMk cId="345227993" sldId="2147475645"/>
            <ac:spMk id="31" creationId="{06BDEA9C-EEA2-35B7-AA0F-CF70709635F1}"/>
          </ac:spMkLst>
        </pc:spChg>
        <pc:spChg chg="add mod">
          <ac:chgData name="Aleksandra Szejko" userId="72bb44d8-1e0c-4109-be82-c57a4fb81907" providerId="ADAL" clId="{1819525D-3D33-42C0-8526-980DC60B50CE}" dt="2026-04-14T13:44:04.514" v="6461" actId="571"/>
          <ac:spMkLst>
            <pc:docMk/>
            <pc:sldMk cId="345227993" sldId="2147475645"/>
            <ac:spMk id="34" creationId="{62744E98-9D82-AFEF-68BF-5E688C30C3CD}"/>
          </ac:spMkLst>
        </pc:spChg>
        <pc:grpChg chg="add del mod">
          <ac:chgData name="Aleksandra Szejko" userId="72bb44d8-1e0c-4109-be82-c57a4fb81907" providerId="ADAL" clId="{1819525D-3D33-42C0-8526-980DC60B50CE}" dt="2026-05-06T09:49:57.106" v="7252" actId="165"/>
          <ac:grpSpMkLst>
            <pc:docMk/>
            <pc:sldMk cId="345227993" sldId="2147475645"/>
            <ac:grpSpMk id="37" creationId="{825429AF-EC70-35B4-46F3-115E9FD4B856}"/>
          </ac:grpSpMkLst>
        </pc:grpChg>
        <pc:picChg chg="add mod ord modCrop">
          <ac:chgData name="Aleksandra Szejko" userId="72bb44d8-1e0c-4109-be82-c57a4fb81907" providerId="ADAL" clId="{1819525D-3D33-42C0-8526-980DC60B50CE}" dt="2026-05-06T09:50:23.955" v="7254" actId="1076"/>
          <ac:picMkLst>
            <pc:docMk/>
            <pc:sldMk cId="345227993" sldId="2147475645"/>
            <ac:picMk id="7" creationId="{23CE8E46-DFF2-8D70-A7A0-9976BA8CBC74}"/>
          </ac:picMkLst>
        </pc:picChg>
        <pc:picChg chg="add mod">
          <ac:chgData name="Aleksandra Szejko" userId="72bb44d8-1e0c-4109-be82-c57a4fb81907" providerId="ADAL" clId="{1819525D-3D33-42C0-8526-980DC60B50CE}" dt="2026-04-14T13:40:58.717" v="6433" actId="1076"/>
          <ac:picMkLst>
            <pc:docMk/>
            <pc:sldMk cId="345227993" sldId="2147475645"/>
            <ac:picMk id="8" creationId="{FC9611AF-3AC9-A0A8-D089-0A169EB02122}"/>
          </ac:picMkLst>
        </pc:picChg>
        <pc:picChg chg="add mod ord topLvl modCrop">
          <ac:chgData name="Aleksandra Szejko" userId="72bb44d8-1e0c-4109-be82-c57a4fb81907" providerId="ADAL" clId="{1819525D-3D33-42C0-8526-980DC60B50CE}" dt="2026-05-06T09:49:57.106" v="7252" actId="165"/>
          <ac:picMkLst>
            <pc:docMk/>
            <pc:sldMk cId="345227993" sldId="2147475645"/>
            <ac:picMk id="17" creationId="{00E93D88-9C7B-0CE2-884E-6D7F9DDD86C8}"/>
          </ac:picMkLst>
        </pc:picChg>
        <pc:picChg chg="add mod ord topLvl modCrop">
          <ac:chgData name="Aleksandra Szejko" userId="72bb44d8-1e0c-4109-be82-c57a4fb81907" providerId="ADAL" clId="{1819525D-3D33-42C0-8526-980DC60B50CE}" dt="2026-05-06T09:49:57.106" v="7252" actId="165"/>
          <ac:picMkLst>
            <pc:docMk/>
            <pc:sldMk cId="345227993" sldId="2147475645"/>
            <ac:picMk id="19" creationId="{5C8F868A-0774-B21F-BE85-58B7F171261D}"/>
          </ac:picMkLst>
        </pc:picChg>
        <pc:picChg chg="add mod ord topLvl modCrop">
          <ac:chgData name="Aleksandra Szejko" userId="72bb44d8-1e0c-4109-be82-c57a4fb81907" providerId="ADAL" clId="{1819525D-3D33-42C0-8526-980DC60B50CE}" dt="2026-05-06T09:49:57.106" v="7252" actId="165"/>
          <ac:picMkLst>
            <pc:docMk/>
            <pc:sldMk cId="345227993" sldId="2147475645"/>
            <ac:picMk id="21" creationId="{7B047F15-0A02-4C95-91B2-4D058C59EABE}"/>
          </ac:picMkLst>
        </pc:picChg>
        <pc:picChg chg="add mod">
          <ac:chgData name="Aleksandra Szejko" userId="72bb44d8-1e0c-4109-be82-c57a4fb81907" providerId="ADAL" clId="{1819525D-3D33-42C0-8526-980DC60B50CE}" dt="2026-04-14T13:42:38.162" v="6448" actId="1076"/>
          <ac:picMkLst>
            <pc:docMk/>
            <pc:sldMk cId="345227993" sldId="2147475645"/>
            <ac:picMk id="29" creationId="{523E4152-5FAA-583A-2747-5F6EF783E57B}"/>
          </ac:picMkLst>
        </pc:picChg>
        <pc:picChg chg="add mod">
          <ac:chgData name="Aleksandra Szejko" userId="72bb44d8-1e0c-4109-be82-c57a4fb81907" providerId="ADAL" clId="{1819525D-3D33-42C0-8526-980DC60B50CE}" dt="2026-04-14T13:42:49.747" v="6452" actId="208"/>
          <ac:picMkLst>
            <pc:docMk/>
            <pc:sldMk cId="345227993" sldId="2147475645"/>
            <ac:picMk id="30" creationId="{9AE0B87B-F228-768D-AF1B-3C0F7A1A40C6}"/>
          </ac:picMkLst>
        </pc:picChg>
        <pc:picChg chg="add mod">
          <ac:chgData name="Aleksandra Szejko" userId="72bb44d8-1e0c-4109-be82-c57a4fb81907" providerId="ADAL" clId="{1819525D-3D33-42C0-8526-980DC60B50CE}" dt="2026-04-14T13:44:58.506" v="6465" actId="14826"/>
          <ac:picMkLst>
            <pc:docMk/>
            <pc:sldMk cId="345227993" sldId="2147475645"/>
            <ac:picMk id="32" creationId="{47474829-7745-EACC-5C1B-C12D9737137E}"/>
          </ac:picMkLst>
        </pc:picChg>
        <pc:picChg chg="add del mod">
          <ac:chgData name="Aleksandra Szejko" userId="72bb44d8-1e0c-4109-be82-c57a4fb81907" providerId="ADAL" clId="{1819525D-3D33-42C0-8526-980DC60B50CE}" dt="2026-04-14T13:45:32.305" v="6466" actId="14826"/>
          <ac:picMkLst>
            <pc:docMk/>
            <pc:sldMk cId="345227993" sldId="2147475645"/>
            <ac:picMk id="35" creationId="{9407A672-FA07-0DF8-7C80-3CA5076D4D53}"/>
          </ac:picMkLst>
        </pc:picChg>
        <pc:picChg chg="add del mod">
          <ac:chgData name="Aleksandra Szejko" userId="72bb44d8-1e0c-4109-be82-c57a4fb81907" providerId="ADAL" clId="{1819525D-3D33-42C0-8526-980DC60B50CE}" dt="2026-04-14T13:53:53.195" v="6563" actId="478"/>
          <ac:picMkLst>
            <pc:docMk/>
            <pc:sldMk cId="345227993" sldId="2147475645"/>
            <ac:picMk id="39" creationId="{A375C075-CE54-5E6E-F8D4-B711C84E8207}"/>
          </ac:picMkLst>
        </pc:picChg>
      </pc:sldChg>
      <pc:sldChg chg="addSp delSp modSp mod modTransition addAnim delAnim modAnim modCm">
        <pc:chgData name="Aleksandra Szejko" userId="72bb44d8-1e0c-4109-be82-c57a4fb81907" providerId="ADAL" clId="{1819525D-3D33-42C0-8526-980DC60B50CE}" dt="2026-05-06T09:55:51.250" v="7257" actId="1076"/>
        <pc:sldMkLst>
          <pc:docMk/>
          <pc:sldMk cId="50873460" sldId="2147475646"/>
        </pc:sldMkLst>
        <pc:spChg chg="mod">
          <ac:chgData name="Aleksandra Szejko" userId="72bb44d8-1e0c-4109-be82-c57a4fb81907" providerId="ADAL" clId="{1819525D-3D33-42C0-8526-980DC60B50CE}" dt="2026-04-16T08:29:39.071" v="7142" actId="12"/>
          <ac:spMkLst>
            <pc:docMk/>
            <pc:sldMk cId="50873460" sldId="2147475646"/>
            <ac:spMk id="2" creationId="{F097BC92-FD55-583C-C58B-632E542C0D96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50873460" sldId="2147475646"/>
            <ac:spMk id="4" creationId="{5292D89B-C950-C595-6044-91E552020221}"/>
          </ac:spMkLst>
        </pc:spChg>
        <pc:spChg chg="mod">
          <ac:chgData name="Aleksandra Szejko" userId="72bb44d8-1e0c-4109-be82-c57a4fb81907" providerId="ADAL" clId="{1819525D-3D33-42C0-8526-980DC60B50CE}" dt="2026-04-14T14:14:43.434" v="6884" actId="1076"/>
          <ac:spMkLst>
            <pc:docMk/>
            <pc:sldMk cId="50873460" sldId="2147475646"/>
            <ac:spMk id="5" creationId="{E19D91F7-574D-504D-F083-D258E402A60E}"/>
          </ac:spMkLst>
        </pc:spChg>
        <pc:spChg chg="mod">
          <ac:chgData name="Aleksandra Szejko" userId="72bb44d8-1e0c-4109-be82-c57a4fb81907" providerId="ADAL" clId="{1819525D-3D33-42C0-8526-980DC60B50CE}" dt="2026-04-14T14:14:43.434" v="6884" actId="1076"/>
          <ac:spMkLst>
            <pc:docMk/>
            <pc:sldMk cId="50873460" sldId="2147475646"/>
            <ac:spMk id="7" creationId="{F9C49A7B-1B98-C369-4930-D059B43D5B56}"/>
          </ac:spMkLst>
        </pc:spChg>
        <pc:spChg chg="add mod">
          <ac:chgData name="Aleksandra Szejko" userId="72bb44d8-1e0c-4109-be82-c57a4fb81907" providerId="ADAL" clId="{1819525D-3D33-42C0-8526-980DC60B50CE}" dt="2026-04-13T13:34:58.789" v="4622"/>
          <ac:spMkLst>
            <pc:docMk/>
            <pc:sldMk cId="50873460" sldId="2147475646"/>
            <ac:spMk id="12" creationId="{C5558C33-DEA2-89B7-1BAE-997A1B6E2E80}"/>
          </ac:spMkLst>
        </pc:spChg>
        <pc:picChg chg="add mod ord">
          <ac:chgData name="Aleksandra Szejko" userId="72bb44d8-1e0c-4109-be82-c57a4fb81907" providerId="ADAL" clId="{1819525D-3D33-42C0-8526-980DC60B50CE}" dt="2026-04-14T13:56:18.558" v="6678"/>
          <ac:picMkLst>
            <pc:docMk/>
            <pc:sldMk cId="50873460" sldId="2147475646"/>
            <ac:picMk id="6" creationId="{6C167032-5590-1265-DC56-56B6AB83A15A}"/>
          </ac:picMkLst>
        </pc:picChg>
        <pc:picChg chg="add mod ord">
          <ac:chgData name="Aleksandra Szejko" userId="72bb44d8-1e0c-4109-be82-c57a4fb81907" providerId="ADAL" clId="{1819525D-3D33-42C0-8526-980DC60B50CE}" dt="2026-04-14T13:55:46.208" v="6657"/>
          <ac:picMkLst>
            <pc:docMk/>
            <pc:sldMk cId="50873460" sldId="2147475646"/>
            <ac:picMk id="9" creationId="{E5162A22-9615-695E-6A0F-89D1D545D459}"/>
          </ac:picMkLst>
        </pc:picChg>
        <pc:picChg chg="add mod ord">
          <ac:chgData name="Aleksandra Szejko" userId="72bb44d8-1e0c-4109-be82-c57a4fb81907" providerId="ADAL" clId="{1819525D-3D33-42C0-8526-980DC60B50CE}" dt="2026-05-06T09:55:51.250" v="7257" actId="1076"/>
          <ac:picMkLst>
            <pc:docMk/>
            <pc:sldMk cId="50873460" sldId="2147475646"/>
            <ac:picMk id="10" creationId="{84E3EDDF-AAC2-B909-E356-B8F61BE59F5F}"/>
          </ac:picMkLst>
        </pc:picChg>
        <pc:picChg chg="add mod ord">
          <ac:chgData name="Aleksandra Szejko" userId="72bb44d8-1e0c-4109-be82-c57a4fb81907" providerId="ADAL" clId="{1819525D-3D33-42C0-8526-980DC60B50CE}" dt="2026-04-14T13:56:04.677" v="6671"/>
          <ac:picMkLst>
            <pc:docMk/>
            <pc:sldMk cId="50873460" sldId="2147475646"/>
            <ac:picMk id="11" creationId="{C8627D8F-F2C8-7529-A006-26FEA256957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leksandra Szejko" userId="72bb44d8-1e0c-4109-be82-c57a4fb81907" providerId="ADAL" clId="{1819525D-3D33-42C0-8526-980DC60B50CE}" dt="2026-04-14T13:59:41.144" v="6701" actId="20577"/>
              <pc2:cmMkLst xmlns:pc2="http://schemas.microsoft.com/office/powerpoint/2019/9/main/command">
                <pc:docMk/>
                <pc:sldMk cId="50873460" sldId="2147475646"/>
                <pc2:cmMk id="{37CFBFE8-64A7-429E-BC7B-083D93163480}"/>
              </pc2:cmMkLst>
            </pc226:cmChg>
            <pc226:cmChg xmlns:pc226="http://schemas.microsoft.com/office/powerpoint/2022/06/main/command" chg="mod">
              <pc226:chgData name="Aleksandra Szejko" userId="72bb44d8-1e0c-4109-be82-c57a4fb81907" providerId="ADAL" clId="{1819525D-3D33-42C0-8526-980DC60B50CE}" dt="2026-04-14T13:59:41.144" v="6701" actId="20577"/>
              <pc2:cmMkLst xmlns:pc2="http://schemas.microsoft.com/office/powerpoint/2019/9/main/command">
                <pc:docMk/>
                <pc:sldMk cId="50873460" sldId="2147475646"/>
                <pc2:cmMk id="{E3F80EF4-A430-4298-8056-895C48FADC8D}"/>
              </pc2:cmMkLst>
            </pc226:cmChg>
          </p:ext>
        </pc:extLst>
      </pc:sldChg>
      <pc:sldChg chg="addSp delSp modSp mod modTransition">
        <pc:chgData name="Aleksandra Szejko" userId="72bb44d8-1e0c-4109-be82-c57a4fb81907" providerId="ADAL" clId="{1819525D-3D33-42C0-8526-980DC60B50CE}" dt="2026-04-15T08:37:43.014" v="6994"/>
        <pc:sldMkLst>
          <pc:docMk/>
          <pc:sldMk cId="2854512898" sldId="2147475647"/>
        </pc:sldMkLst>
        <pc:spChg chg="add mod">
          <ac:chgData name="Aleksandra Szejko" userId="72bb44d8-1e0c-4109-be82-c57a4fb81907" providerId="ADAL" clId="{1819525D-3D33-42C0-8526-980DC60B50CE}" dt="2026-04-15T08:37:43.014" v="6994"/>
          <ac:spMkLst>
            <pc:docMk/>
            <pc:sldMk cId="2854512898" sldId="2147475647"/>
            <ac:spMk id="2" creationId="{7D4B78A4-B286-30EB-47DA-03B088DCF8E8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2854512898" sldId="2147475647"/>
            <ac:spMk id="4" creationId="{4A7CD014-905E-57B4-2DFC-2BEE3053F399}"/>
          </ac:spMkLst>
        </pc:spChg>
        <pc:spChg chg="mod topLvl">
          <ac:chgData name="Aleksandra Szejko" userId="72bb44d8-1e0c-4109-be82-c57a4fb81907" providerId="ADAL" clId="{1819525D-3D33-42C0-8526-980DC60B50CE}" dt="2026-04-13T14:15:34.062" v="5333" actId="1076"/>
          <ac:spMkLst>
            <pc:docMk/>
            <pc:sldMk cId="2854512898" sldId="2147475647"/>
            <ac:spMk id="17" creationId="{59D1F908-DE78-E941-EF9E-90A5910E06EE}"/>
          </ac:spMkLst>
        </pc:spChg>
        <pc:spChg chg="mod topLvl">
          <ac:chgData name="Aleksandra Szejko" userId="72bb44d8-1e0c-4109-be82-c57a4fb81907" providerId="ADAL" clId="{1819525D-3D33-42C0-8526-980DC60B50CE}" dt="2026-04-13T13:24:15.088" v="4468" actId="207"/>
          <ac:spMkLst>
            <pc:docMk/>
            <pc:sldMk cId="2854512898" sldId="2147475647"/>
            <ac:spMk id="18" creationId="{85364734-A0BD-4731-B3C7-880ACE7F6A6D}"/>
          </ac:spMkLst>
        </pc:spChg>
        <pc:spChg chg="mod topLvl">
          <ac:chgData name="Aleksandra Szejko" userId="72bb44d8-1e0c-4109-be82-c57a4fb81907" providerId="ADAL" clId="{1819525D-3D33-42C0-8526-980DC60B50CE}" dt="2026-04-13T14:15:34.062" v="5333" actId="1076"/>
          <ac:spMkLst>
            <pc:docMk/>
            <pc:sldMk cId="2854512898" sldId="2147475647"/>
            <ac:spMk id="19" creationId="{2F85B61C-220D-8EEE-9BE2-DB8DE5834666}"/>
          </ac:spMkLst>
        </pc:spChg>
        <pc:spChg chg="mod topLvl">
          <ac:chgData name="Aleksandra Szejko" userId="72bb44d8-1e0c-4109-be82-c57a4fb81907" providerId="ADAL" clId="{1819525D-3D33-42C0-8526-980DC60B50CE}" dt="2026-04-13T13:28:38.695" v="4529" actId="1076"/>
          <ac:spMkLst>
            <pc:docMk/>
            <pc:sldMk cId="2854512898" sldId="2147475647"/>
            <ac:spMk id="20" creationId="{3ACA4546-3F83-0E7C-45CC-9BA0283F06E0}"/>
          </ac:spMkLst>
        </pc:spChg>
        <pc:spChg chg="mod topLvl">
          <ac:chgData name="Aleksandra Szejko" userId="72bb44d8-1e0c-4109-be82-c57a4fb81907" providerId="ADAL" clId="{1819525D-3D33-42C0-8526-980DC60B50CE}" dt="2026-04-13T14:15:34.062" v="5333" actId="1076"/>
          <ac:spMkLst>
            <pc:docMk/>
            <pc:sldMk cId="2854512898" sldId="2147475647"/>
            <ac:spMk id="21" creationId="{E9AF9701-FB2B-4022-1BE7-666E8D8E646E}"/>
          </ac:spMkLst>
        </pc:spChg>
        <pc:spChg chg="mod topLvl">
          <ac:chgData name="Aleksandra Szejko" userId="72bb44d8-1e0c-4109-be82-c57a4fb81907" providerId="ADAL" clId="{1819525D-3D33-42C0-8526-980DC60B50CE}" dt="2026-04-13T13:28:48.220" v="4531" actId="1076"/>
          <ac:spMkLst>
            <pc:docMk/>
            <pc:sldMk cId="2854512898" sldId="2147475647"/>
            <ac:spMk id="22" creationId="{1212B991-275D-D48B-673D-DA45AC3EE5AB}"/>
          </ac:spMkLst>
        </pc:spChg>
        <pc:spChg chg="add mod">
          <ac:chgData name="Aleksandra Szejko" userId="72bb44d8-1e0c-4109-be82-c57a4fb81907" providerId="ADAL" clId="{1819525D-3D33-42C0-8526-980DC60B50CE}" dt="2026-04-13T14:15:34.062" v="5333" actId="1076"/>
          <ac:spMkLst>
            <pc:docMk/>
            <pc:sldMk cId="2854512898" sldId="2147475647"/>
            <ac:spMk id="25" creationId="{46629F9B-4B12-F602-1524-2C40A39057FE}"/>
          </ac:spMkLst>
        </pc:spChg>
        <pc:spChg chg="add mod">
          <ac:chgData name="Aleksandra Szejko" userId="72bb44d8-1e0c-4109-be82-c57a4fb81907" providerId="ADAL" clId="{1819525D-3D33-42C0-8526-980DC60B50CE}" dt="2026-04-13T14:15:34.062" v="5333" actId="1076"/>
          <ac:spMkLst>
            <pc:docMk/>
            <pc:sldMk cId="2854512898" sldId="2147475647"/>
            <ac:spMk id="27" creationId="{50A43574-0402-3991-CBA0-A9A12D8F5AC0}"/>
          </ac:spMkLst>
        </pc:spChg>
        <pc:spChg chg="add mod">
          <ac:chgData name="Aleksandra Szejko" userId="72bb44d8-1e0c-4109-be82-c57a4fb81907" providerId="ADAL" clId="{1819525D-3D33-42C0-8526-980DC60B50CE}" dt="2026-04-13T14:15:34.062" v="5333" actId="1076"/>
          <ac:spMkLst>
            <pc:docMk/>
            <pc:sldMk cId="2854512898" sldId="2147475647"/>
            <ac:spMk id="28" creationId="{56C36250-0ED8-5269-3AE9-E74C8A250A5D}"/>
          </ac:spMkLst>
        </pc:spChg>
        <pc:spChg chg="add mod">
          <ac:chgData name="Aleksandra Szejko" userId="72bb44d8-1e0c-4109-be82-c57a4fb81907" providerId="ADAL" clId="{1819525D-3D33-42C0-8526-980DC60B50CE}" dt="2026-04-13T13:28:21.040" v="4527" actId="14100"/>
          <ac:spMkLst>
            <pc:docMk/>
            <pc:sldMk cId="2854512898" sldId="2147475647"/>
            <ac:spMk id="29" creationId="{3D9DACED-CA10-BB8C-9EEB-FBE9518A5E60}"/>
          </ac:spMkLst>
        </pc:spChg>
        <pc:spChg chg="add mod">
          <ac:chgData name="Aleksandra Szejko" userId="72bb44d8-1e0c-4109-be82-c57a4fb81907" providerId="ADAL" clId="{1819525D-3D33-42C0-8526-980DC60B50CE}" dt="2026-04-13T14:11:09.843" v="5294" actId="1076"/>
          <ac:spMkLst>
            <pc:docMk/>
            <pc:sldMk cId="2854512898" sldId="2147475647"/>
            <ac:spMk id="30" creationId="{363574E1-C91A-7F71-5E88-705AA42736BA}"/>
          </ac:spMkLst>
        </pc:spChg>
        <pc:spChg chg="add mod">
          <ac:chgData name="Aleksandra Szejko" userId="72bb44d8-1e0c-4109-be82-c57a4fb81907" providerId="ADAL" clId="{1819525D-3D33-42C0-8526-980DC60B50CE}" dt="2026-04-13T13:28:56.976" v="4533" actId="14100"/>
          <ac:spMkLst>
            <pc:docMk/>
            <pc:sldMk cId="2854512898" sldId="2147475647"/>
            <ac:spMk id="31" creationId="{159277DA-3C29-6E90-4E44-DC8546EEE2F7}"/>
          </ac:spMkLst>
        </pc:spChg>
        <pc:picChg chg="mod topLvl">
          <ac:chgData name="Aleksandra Szejko" userId="72bb44d8-1e0c-4109-be82-c57a4fb81907" providerId="ADAL" clId="{1819525D-3D33-42C0-8526-980DC60B50CE}" dt="2026-04-13T13:23:52.413" v="4465" actId="1076"/>
          <ac:picMkLst>
            <pc:docMk/>
            <pc:sldMk cId="2854512898" sldId="2147475647"/>
            <ac:picMk id="7" creationId="{0E8C9C04-5EF4-49AC-43B5-1646D86B16CE}"/>
          </ac:picMkLst>
        </pc:picChg>
        <pc:picChg chg="mod topLvl">
          <ac:chgData name="Aleksandra Szejko" userId="72bb44d8-1e0c-4109-be82-c57a4fb81907" providerId="ADAL" clId="{1819525D-3D33-42C0-8526-980DC60B50CE}" dt="2026-04-13T13:23:52.413" v="4465" actId="1076"/>
          <ac:picMkLst>
            <pc:docMk/>
            <pc:sldMk cId="2854512898" sldId="2147475647"/>
            <ac:picMk id="9" creationId="{880BEBA2-DE73-8854-1AA6-0B5FE6313E63}"/>
          </ac:picMkLst>
        </pc:picChg>
        <pc:picChg chg="mod topLvl">
          <ac:chgData name="Aleksandra Szejko" userId="72bb44d8-1e0c-4109-be82-c57a4fb81907" providerId="ADAL" clId="{1819525D-3D33-42C0-8526-980DC60B50CE}" dt="2026-04-13T13:23:52.413" v="4465" actId="1076"/>
          <ac:picMkLst>
            <pc:docMk/>
            <pc:sldMk cId="2854512898" sldId="2147475647"/>
            <ac:picMk id="10" creationId="{FF929BF5-28DC-ACC9-D285-9A0D8DEFA050}"/>
          </ac:picMkLst>
        </pc:picChg>
        <pc:picChg chg="add mod ord modCrop">
          <ac:chgData name="Aleksandra Szejko" userId="72bb44d8-1e0c-4109-be82-c57a4fb81907" providerId="ADAL" clId="{1819525D-3D33-42C0-8526-980DC60B50CE}" dt="2026-04-13T14:15:26.943" v="5332" actId="1076"/>
          <ac:picMkLst>
            <pc:docMk/>
            <pc:sldMk cId="2854512898" sldId="2147475647"/>
            <ac:picMk id="24" creationId="{26E15692-90DC-803A-D5D1-A06E21F47457}"/>
          </ac:picMkLst>
        </pc:picChg>
        <pc:picChg chg="add mod">
          <ac:chgData name="Aleksandra Szejko" userId="72bb44d8-1e0c-4109-be82-c57a4fb81907" providerId="ADAL" clId="{1819525D-3D33-42C0-8526-980DC60B50CE}" dt="2026-04-13T14:15:34.062" v="5333" actId="1076"/>
          <ac:picMkLst>
            <pc:docMk/>
            <pc:sldMk cId="2854512898" sldId="2147475647"/>
            <ac:picMk id="33" creationId="{1CCE502E-61D1-8C63-52FF-ECF314F4B533}"/>
          </ac:picMkLst>
        </pc:picChg>
        <pc:picChg chg="add mod">
          <ac:chgData name="Aleksandra Szejko" userId="72bb44d8-1e0c-4109-be82-c57a4fb81907" providerId="ADAL" clId="{1819525D-3D33-42C0-8526-980DC60B50CE}" dt="2026-04-13T14:15:34.062" v="5333" actId="1076"/>
          <ac:picMkLst>
            <pc:docMk/>
            <pc:sldMk cId="2854512898" sldId="2147475647"/>
            <ac:picMk id="35" creationId="{83BFF84C-EB55-3F2A-ADBE-72BE8F6FFCC0}"/>
          </ac:picMkLst>
        </pc:picChg>
        <pc:picChg chg="add mod">
          <ac:chgData name="Aleksandra Szejko" userId="72bb44d8-1e0c-4109-be82-c57a4fb81907" providerId="ADAL" clId="{1819525D-3D33-42C0-8526-980DC60B50CE}" dt="2026-04-13T14:11:27.668" v="5301" actId="207"/>
          <ac:picMkLst>
            <pc:docMk/>
            <pc:sldMk cId="2854512898" sldId="2147475647"/>
            <ac:picMk id="37" creationId="{A8121EA6-0816-CB85-0C67-A3E0C0436E30}"/>
          </ac:picMkLst>
        </pc:picChg>
        <pc:picChg chg="add mod">
          <ac:chgData name="Aleksandra Szejko" userId="72bb44d8-1e0c-4109-be82-c57a4fb81907" providerId="ADAL" clId="{1819525D-3D33-42C0-8526-980DC60B50CE}" dt="2026-04-13T14:12:20.257" v="5318" actId="207"/>
          <ac:picMkLst>
            <pc:docMk/>
            <pc:sldMk cId="2854512898" sldId="2147475647"/>
            <ac:picMk id="39" creationId="{F7B0A02D-D2DA-9CCD-E54C-74E3FE2041A1}"/>
          </ac:picMkLst>
        </pc:picChg>
        <pc:picChg chg="add mod">
          <ac:chgData name="Aleksandra Szejko" userId="72bb44d8-1e0c-4109-be82-c57a4fb81907" providerId="ADAL" clId="{1819525D-3D33-42C0-8526-980DC60B50CE}" dt="2026-04-13T14:12:01.665" v="5314" actId="207"/>
          <ac:picMkLst>
            <pc:docMk/>
            <pc:sldMk cId="2854512898" sldId="2147475647"/>
            <ac:picMk id="41" creationId="{71031397-F75B-E2F1-6B77-BDF0358DA90F}"/>
          </ac:picMkLst>
        </pc:picChg>
        <pc:picChg chg="add mod">
          <ac:chgData name="Aleksandra Szejko" userId="72bb44d8-1e0c-4109-be82-c57a4fb81907" providerId="ADAL" clId="{1819525D-3D33-42C0-8526-980DC60B50CE}" dt="2026-04-13T14:15:34.062" v="5333" actId="1076"/>
          <ac:picMkLst>
            <pc:docMk/>
            <pc:sldMk cId="2854512898" sldId="2147475647"/>
            <ac:picMk id="47" creationId="{BD6A41C7-12AD-E8EC-8214-C62AFA2E3FF6}"/>
          </ac:picMkLst>
        </pc:picChg>
        <pc:picChg chg="add mod">
          <ac:chgData name="Aleksandra Szejko" userId="72bb44d8-1e0c-4109-be82-c57a4fb81907" providerId="ADAL" clId="{1819525D-3D33-42C0-8526-980DC60B50CE}" dt="2026-04-13T14:15:22.517" v="5331"/>
          <ac:picMkLst>
            <pc:docMk/>
            <pc:sldMk cId="2854512898" sldId="2147475647"/>
            <ac:picMk id="50" creationId="{9677E114-0AFC-E93F-1799-19502705F2EE}"/>
          </ac:picMkLst>
        </pc:picChg>
      </pc:sldChg>
      <pc:sldChg chg="addSp modSp mod modTransition">
        <pc:chgData name="Aleksandra Szejko" userId="72bb44d8-1e0c-4109-be82-c57a4fb81907" providerId="ADAL" clId="{1819525D-3D33-42C0-8526-980DC60B50CE}" dt="2026-04-16T08:25:53.116" v="7131" actId="732"/>
        <pc:sldMkLst>
          <pc:docMk/>
          <pc:sldMk cId="514863475" sldId="2147475649"/>
        </pc:sldMkLst>
        <pc:spChg chg="add mod ord">
          <ac:chgData name="Aleksandra Szejko" userId="72bb44d8-1e0c-4109-be82-c57a4fb81907" providerId="ADAL" clId="{1819525D-3D33-42C0-8526-980DC60B50CE}" dt="2026-04-16T08:23:58.345" v="7121" actId="1076"/>
          <ac:spMkLst>
            <pc:docMk/>
            <pc:sldMk cId="514863475" sldId="2147475649"/>
            <ac:spMk id="2" creationId="{08FCDC52-2CE1-BA9E-D125-6F2A761A8BED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514863475" sldId="2147475649"/>
            <ac:spMk id="28" creationId="{FE1EAD84-D27A-EE55-0DB9-3639BD0B9023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514863475" sldId="2147475649"/>
            <ac:spMk id="32" creationId="{EBCDB92B-51BF-E401-C6A3-688C58931E7D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514863475" sldId="2147475649"/>
            <ac:spMk id="33" creationId="{EFE475B1-6C71-FF5E-CDA8-71FFFE5EDF02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514863475" sldId="2147475649"/>
            <ac:spMk id="34" creationId="{F001C17C-2A25-9372-81C4-F87E112E1384}"/>
          </ac:spMkLst>
        </pc:spChg>
        <pc:spChg chg="mod">
          <ac:chgData name="Aleksandra Szejko" userId="72bb44d8-1e0c-4109-be82-c57a4fb81907" providerId="ADAL" clId="{1819525D-3D33-42C0-8526-980DC60B50CE}" dt="2026-04-16T08:23:52.498" v="7120" actId="207"/>
          <ac:spMkLst>
            <pc:docMk/>
            <pc:sldMk cId="514863475" sldId="2147475649"/>
            <ac:spMk id="35" creationId="{90099FAC-7FDC-EE7B-6365-9D7FB0590B32}"/>
          </ac:spMkLst>
        </pc:spChg>
        <pc:picChg chg="mod ord modCrop">
          <ac:chgData name="Aleksandra Szejko" userId="72bb44d8-1e0c-4109-be82-c57a4fb81907" providerId="ADAL" clId="{1819525D-3D33-42C0-8526-980DC60B50CE}" dt="2026-04-16T08:25:53.116" v="7131" actId="732"/>
          <ac:picMkLst>
            <pc:docMk/>
            <pc:sldMk cId="514863475" sldId="2147475649"/>
            <ac:picMk id="27" creationId="{FDCE3A3D-1A77-82C1-EB15-6A82D6C85424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8:46.016" v="6906" actId="1076"/>
        <pc:sldMkLst>
          <pc:docMk/>
          <pc:sldMk cId="1142305638" sldId="2147475650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42305638" sldId="2147475650"/>
            <ac:spMk id="4" creationId="{4FE4B353-4CB9-163A-6EC6-8F8880A90437}"/>
          </ac:spMkLst>
        </pc:spChg>
        <pc:graphicFrameChg chg="mod modGraphic">
          <ac:chgData name="Aleksandra Szejko" userId="72bb44d8-1e0c-4109-be82-c57a4fb81907" providerId="ADAL" clId="{1819525D-3D33-42C0-8526-980DC60B50CE}" dt="2026-04-14T11:59:00.933" v="5391" actId="113"/>
          <ac:graphicFrameMkLst>
            <pc:docMk/>
            <pc:sldMk cId="1142305638" sldId="2147475650"/>
            <ac:graphicFrameMk id="12" creationId="{BB381A92-AD45-4D97-52A0-CF79B0D70459}"/>
          </ac:graphicFrameMkLst>
        </pc:graphicFrameChg>
        <pc:picChg chg="add mod">
          <ac:chgData name="Aleksandra Szejko" userId="72bb44d8-1e0c-4109-be82-c57a4fb81907" providerId="ADAL" clId="{1819525D-3D33-42C0-8526-980DC60B50CE}" dt="2026-04-14T14:17:31.153" v="6896"/>
          <ac:picMkLst>
            <pc:docMk/>
            <pc:sldMk cId="1142305638" sldId="2147475650"/>
            <ac:picMk id="3" creationId="{D63130A7-3060-D114-3960-3492AC086057}"/>
          </ac:picMkLst>
        </pc:picChg>
        <pc:picChg chg="add mod">
          <ac:chgData name="Aleksandra Szejko" userId="72bb44d8-1e0c-4109-be82-c57a4fb81907" providerId="ADAL" clId="{1819525D-3D33-42C0-8526-980DC60B50CE}" dt="2026-04-14T14:18:46.016" v="6906" actId="1076"/>
          <ac:picMkLst>
            <pc:docMk/>
            <pc:sldMk cId="1142305638" sldId="2147475650"/>
            <ac:picMk id="6" creationId="{757082F0-241B-FB96-33DB-B1ED34F2C7B5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6:50.373" v="6891" actId="1076"/>
        <pc:sldMkLst>
          <pc:docMk/>
          <pc:sldMk cId="4072799254" sldId="2147475651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072799254" sldId="2147475651"/>
            <ac:spMk id="4" creationId="{3B1B4C40-261F-D149-3091-AFFA203E39E7}"/>
          </ac:spMkLst>
        </pc:spChg>
        <pc:graphicFrameChg chg="mod modGraphic">
          <ac:chgData name="Aleksandra Szejko" userId="72bb44d8-1e0c-4109-be82-c57a4fb81907" providerId="ADAL" clId="{1819525D-3D33-42C0-8526-980DC60B50CE}" dt="2026-04-14T11:58:57.446" v="5389" actId="113"/>
          <ac:graphicFrameMkLst>
            <pc:docMk/>
            <pc:sldMk cId="4072799254" sldId="2147475651"/>
            <ac:graphicFrameMk id="6" creationId="{E9BAC859-59C6-9806-D0A1-3D242A222E5D}"/>
          </ac:graphicFrameMkLst>
        </pc:graphicFrameChg>
        <pc:picChg chg="add mod">
          <ac:chgData name="Aleksandra Szejko" userId="72bb44d8-1e0c-4109-be82-c57a4fb81907" providerId="ADAL" clId="{1819525D-3D33-42C0-8526-980DC60B50CE}" dt="2026-04-14T14:16:39.229" v="6888" actId="1076"/>
          <ac:picMkLst>
            <pc:docMk/>
            <pc:sldMk cId="4072799254" sldId="2147475651"/>
            <ac:picMk id="2" creationId="{2CFFC1CB-8905-AD98-581E-AB4D8A10C1E3}"/>
          </ac:picMkLst>
        </pc:picChg>
        <pc:picChg chg="mod">
          <ac:chgData name="Aleksandra Szejko" userId="72bb44d8-1e0c-4109-be82-c57a4fb81907" providerId="ADAL" clId="{1819525D-3D33-42C0-8526-980DC60B50CE}" dt="2026-04-14T14:16:50.373" v="6891" actId="1076"/>
          <ac:picMkLst>
            <pc:docMk/>
            <pc:sldMk cId="4072799254" sldId="2147475651"/>
            <ac:picMk id="7" creationId="{5624B43F-03B6-302E-6733-EEE28059D0D0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6T08:22:47.352" v="7109" actId="167"/>
        <pc:sldMkLst>
          <pc:docMk/>
          <pc:sldMk cId="1175104497" sldId="2147475652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75104497" sldId="2147475652"/>
            <ac:spMk id="4" creationId="{67B62D79-5B12-2EEF-9BD9-3663DE976D12}"/>
          </ac:spMkLst>
        </pc:spChg>
        <pc:graphicFrameChg chg="mod modGraphic">
          <ac:chgData name="Aleksandra Szejko" userId="72bb44d8-1e0c-4109-be82-c57a4fb81907" providerId="ADAL" clId="{1819525D-3D33-42C0-8526-980DC60B50CE}" dt="2026-04-14T11:58:53.855" v="5387" actId="113"/>
          <ac:graphicFrameMkLst>
            <pc:docMk/>
            <pc:sldMk cId="1175104497" sldId="2147475652"/>
            <ac:graphicFrameMk id="3" creationId="{610F1216-AE5C-ECB8-DD31-344947445377}"/>
          </ac:graphicFrameMkLst>
        </pc:graphicFrameChg>
        <pc:picChg chg="add mod">
          <ac:chgData name="Aleksandra Szejko" userId="72bb44d8-1e0c-4109-be82-c57a4fb81907" providerId="ADAL" clId="{1819525D-3D33-42C0-8526-980DC60B50CE}" dt="2026-04-16T08:22:47.352" v="7109" actId="167"/>
          <ac:picMkLst>
            <pc:docMk/>
            <pc:sldMk cId="1175104497" sldId="2147475652"/>
            <ac:picMk id="2" creationId="{DCE326AD-606C-DA9A-029C-53920234127C}"/>
          </ac:picMkLst>
        </pc:picChg>
        <pc:picChg chg="add mod">
          <ac:chgData name="Aleksandra Szejko" userId="72bb44d8-1e0c-4109-be82-c57a4fb81907" providerId="ADAL" clId="{1819525D-3D33-42C0-8526-980DC60B50CE}" dt="2026-04-14T14:17:14.035" v="6893"/>
          <ac:picMkLst>
            <pc:docMk/>
            <pc:sldMk cId="1175104497" sldId="2147475652"/>
            <ac:picMk id="5" creationId="{9DE12E9F-4F2D-70CA-2A1D-532AA3EB5172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6T08:22:51.587" v="7110" actId="167"/>
        <pc:sldMkLst>
          <pc:docMk/>
          <pc:sldMk cId="60590426" sldId="2147475653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60590426" sldId="2147475653"/>
            <ac:spMk id="4" creationId="{48325822-63B7-49AE-9B0C-0CBD35E1D6FE}"/>
          </ac:spMkLst>
        </pc:spChg>
        <pc:graphicFrameChg chg="mod modGraphic">
          <ac:chgData name="Aleksandra Szejko" userId="72bb44d8-1e0c-4109-be82-c57a4fb81907" providerId="ADAL" clId="{1819525D-3D33-42C0-8526-980DC60B50CE}" dt="2026-04-14T11:58:47.509" v="5385" actId="113"/>
          <ac:graphicFrameMkLst>
            <pc:docMk/>
            <pc:sldMk cId="60590426" sldId="2147475653"/>
            <ac:graphicFrameMk id="5" creationId="{A5C62947-311B-A597-BBEB-C68229602899}"/>
          </ac:graphicFrameMkLst>
        </pc:graphicFrameChg>
        <pc:picChg chg="add mod">
          <ac:chgData name="Aleksandra Szejko" userId="72bb44d8-1e0c-4109-be82-c57a4fb81907" providerId="ADAL" clId="{1819525D-3D33-42C0-8526-980DC60B50CE}" dt="2026-04-16T08:22:51.587" v="7110" actId="167"/>
          <ac:picMkLst>
            <pc:docMk/>
            <pc:sldMk cId="60590426" sldId="2147475653"/>
            <ac:picMk id="2" creationId="{A63C5838-BDC8-545B-C34A-5F91BCB82E7A}"/>
          </ac:picMkLst>
        </pc:picChg>
        <pc:picChg chg="add mod">
          <ac:chgData name="Aleksandra Szejko" userId="72bb44d8-1e0c-4109-be82-c57a4fb81907" providerId="ADAL" clId="{1819525D-3D33-42C0-8526-980DC60B50CE}" dt="2026-04-14T14:17:17.565" v="6895"/>
          <ac:picMkLst>
            <pc:docMk/>
            <pc:sldMk cId="60590426" sldId="2147475653"/>
            <ac:picMk id="3" creationId="{AB001652-ACA9-F15E-66D3-075797A61A43}"/>
          </ac:picMkLst>
        </pc:picChg>
      </pc:sldChg>
      <pc:sldChg chg="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3705765206" sldId="2147475654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705765206" sldId="2147475654"/>
            <ac:spMk id="28" creationId="{397DC2DC-874A-3E4C-C4A6-1286D7D3D0DC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705765206" sldId="2147475654"/>
            <ac:spMk id="32" creationId="{9938C28A-5FD5-9D62-1748-278E4CA2FDC4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705765206" sldId="2147475654"/>
            <ac:spMk id="33" creationId="{0FF0854C-B0AC-CA2A-889F-ED2686A4AD35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705765206" sldId="2147475654"/>
            <ac:spMk id="34" creationId="{04EE94CD-C4BA-1897-9A47-1D879CC832C5}"/>
          </ac:spMkLst>
        </pc:spChg>
      </pc:sldChg>
      <pc:sldChg chg="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757033064" sldId="2147475655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757033064" sldId="2147475655"/>
            <ac:spMk id="2" creationId="{0151B637-ECEB-9949-76D7-BE48619BC76F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757033064" sldId="2147475655"/>
            <ac:spMk id="4" creationId="{6BBA6DD7-388F-B14E-0CD9-F7F0F411D8FF}"/>
          </ac:spMkLst>
        </pc:spChg>
        <pc:spChg chg="mod">
          <ac:chgData name="Aleksandra Szejko" userId="72bb44d8-1e0c-4109-be82-c57a4fb81907" providerId="ADAL" clId="{1819525D-3D33-42C0-8526-980DC60B50CE}" dt="2026-04-13T13:46:18.007" v="4765" actId="207"/>
          <ac:spMkLst>
            <pc:docMk/>
            <pc:sldMk cId="757033064" sldId="2147475655"/>
            <ac:spMk id="8" creationId="{8986B863-2551-4C38-1B51-E334C466786A}"/>
          </ac:spMkLst>
        </pc:spChg>
        <pc:graphicFrameChg chg="mod modGraphic">
          <ac:chgData name="Aleksandra Szejko" userId="72bb44d8-1e0c-4109-be82-c57a4fb81907" providerId="ADAL" clId="{1819525D-3D33-42C0-8526-980DC60B50CE}" dt="2026-04-13T13:51:41.645" v="4794"/>
          <ac:graphicFrameMkLst>
            <pc:docMk/>
            <pc:sldMk cId="757033064" sldId="2147475655"/>
            <ac:graphicFrameMk id="6" creationId="{8A1A999B-EB75-7583-C3C4-A4C42B2BA15D}"/>
          </ac:graphicFrameMkLst>
        </pc:graphicFrameChg>
      </pc:sldChg>
      <pc:sldChg chg="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409363976" sldId="2147475657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09363976" sldId="2147475657"/>
            <ac:spMk id="2" creationId="{330786AA-1E5A-6C35-D804-CC09A09CB1BF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09363976" sldId="2147475657"/>
            <ac:spMk id="4" creationId="{CB52FD71-0DB4-BCA6-FB07-8F24E2FCBBFB}"/>
          </ac:spMkLst>
        </pc:spChg>
        <pc:spChg chg="mod">
          <ac:chgData name="Aleksandra Szejko" userId="72bb44d8-1e0c-4109-be82-c57a4fb81907" providerId="ADAL" clId="{1819525D-3D33-42C0-8526-980DC60B50CE}" dt="2026-04-13T13:46:22.259" v="4767" actId="207"/>
          <ac:spMkLst>
            <pc:docMk/>
            <pc:sldMk cId="409363976" sldId="2147475657"/>
            <ac:spMk id="8" creationId="{FBFB3624-BF30-2F81-4A0A-ECCD9F678C0B}"/>
          </ac:spMkLst>
        </pc:spChg>
        <pc:graphicFrameChg chg="mod modGraphic">
          <ac:chgData name="Aleksandra Szejko" userId="72bb44d8-1e0c-4109-be82-c57a4fb81907" providerId="ADAL" clId="{1819525D-3D33-42C0-8526-980DC60B50CE}" dt="2026-04-13T13:58:10.910" v="4871" actId="242"/>
          <ac:graphicFrameMkLst>
            <pc:docMk/>
            <pc:sldMk cId="409363976" sldId="2147475657"/>
            <ac:graphicFrameMk id="6" creationId="{11195C79-4061-CC9B-9BDE-C39805B7EF25}"/>
          </ac:graphicFrameMkLst>
        </pc:graphicFrame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2240022027" sldId="2147475658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2240022027" sldId="2147475658"/>
            <ac:spMk id="2" creationId="{E21461EC-43B7-DC25-D9ED-899A2D693CFE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2240022027" sldId="2147475658"/>
            <ac:spMk id="3" creationId="{789C9C9F-67D4-2C8F-10D0-DA305A13A9BB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2240022027" sldId="2147475658"/>
            <ac:spMk id="4" creationId="{3A94349B-8F12-0C82-959D-64696FA704EC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2240022027" sldId="2147475658"/>
            <ac:spMk id="12" creationId="{5DBE77A9-17DF-7875-5F8D-6622772A7248}"/>
          </ac:spMkLst>
        </pc:spChg>
        <pc:picChg chg="add mod ord">
          <ac:chgData name="Aleksandra Szejko" userId="72bb44d8-1e0c-4109-be82-c57a4fb81907" providerId="ADAL" clId="{1819525D-3D33-42C0-8526-980DC60B50CE}" dt="2026-04-13T14:00:48.341" v="5112" actId="29295"/>
          <ac:picMkLst>
            <pc:docMk/>
            <pc:sldMk cId="2240022027" sldId="2147475658"/>
            <ac:picMk id="6" creationId="{B9598AB0-4987-A4F7-EB06-255018A0EF5A}"/>
          </ac:picMkLst>
        </pc:picChg>
        <pc:picChg chg="mod">
          <ac:chgData name="Aleksandra Szejko" userId="72bb44d8-1e0c-4109-be82-c57a4fb81907" providerId="ADAL" clId="{1819525D-3D33-42C0-8526-980DC60B50CE}" dt="2026-04-13T14:00:16.162" v="5082" actId="1076"/>
          <ac:picMkLst>
            <pc:docMk/>
            <pc:sldMk cId="2240022027" sldId="2147475658"/>
            <ac:picMk id="7" creationId="{C024BC5C-495E-DCBC-55FE-12251BE84D42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1270969140" sldId="2147475659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270969140" sldId="2147475659"/>
            <ac:spMk id="2" creationId="{28742579-44E3-C35F-5EEA-D41DBCF8B0E9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270969140" sldId="2147475659"/>
            <ac:spMk id="3" creationId="{5573D03F-D833-4A36-01D8-604E2F4CC0A5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270969140" sldId="2147475659"/>
            <ac:spMk id="4" creationId="{B0AF1DBC-64E3-F70B-1306-0E3EF4939743}"/>
          </ac:spMkLst>
        </pc:spChg>
        <pc:picChg chg="add mod ord">
          <ac:chgData name="Aleksandra Szejko" userId="72bb44d8-1e0c-4109-be82-c57a4fb81907" providerId="ADAL" clId="{1819525D-3D33-42C0-8526-980DC60B50CE}" dt="2026-04-14T14:10:15.242" v="6854" actId="167"/>
          <ac:picMkLst>
            <pc:docMk/>
            <pc:sldMk cId="1270969140" sldId="2147475659"/>
            <ac:picMk id="6" creationId="{D1E621B9-BB25-01A9-3694-87C662BAA284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3838418607" sldId="2147475660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838418607" sldId="2147475660"/>
            <ac:spMk id="2" creationId="{73354E5F-B743-168A-97C7-E497C8ADC644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838418607" sldId="2147475660"/>
            <ac:spMk id="3" creationId="{E525AC83-0A63-9505-A527-3430DCE93BC6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838418607" sldId="2147475660"/>
            <ac:spMk id="4" creationId="{6B895752-23EF-BE80-9622-135D4A6A587A}"/>
          </ac:spMkLst>
        </pc:spChg>
        <pc:picChg chg="add mod ord">
          <ac:chgData name="Aleksandra Szejko" userId="72bb44d8-1e0c-4109-be82-c57a4fb81907" providerId="ADAL" clId="{1819525D-3D33-42C0-8526-980DC60B50CE}" dt="2026-04-14T14:10:09.920" v="6851" actId="167"/>
          <ac:picMkLst>
            <pc:docMk/>
            <pc:sldMk cId="3838418607" sldId="2147475660"/>
            <ac:picMk id="6" creationId="{E1C1DC86-71D4-4780-172E-61D7AF4E9A85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1835783147" sldId="2147475661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835783147" sldId="2147475661"/>
            <ac:spMk id="2" creationId="{1E0DA8BE-8092-3E99-9D93-B3D02BAB5AB9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835783147" sldId="2147475661"/>
            <ac:spMk id="3" creationId="{3DBD2C2E-39DF-1E99-D7E7-D1F52A5DB459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835783147" sldId="2147475661"/>
            <ac:spMk id="4" creationId="{99BB6811-9E22-2301-11B7-F5E242D5B69D}"/>
          </ac:spMkLst>
        </pc:spChg>
        <pc:picChg chg="add mod ord">
          <ac:chgData name="Aleksandra Szejko" userId="72bb44d8-1e0c-4109-be82-c57a4fb81907" providerId="ADAL" clId="{1819525D-3D33-42C0-8526-980DC60B50CE}" dt="2026-04-14T14:10:01.540" v="6848" actId="167"/>
          <ac:picMkLst>
            <pc:docMk/>
            <pc:sldMk cId="1835783147" sldId="2147475661"/>
            <ac:picMk id="6" creationId="{575D5308-B371-EB57-0D67-486E1D823C3E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1898168098" sldId="2147475662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898168098" sldId="2147475662"/>
            <ac:spMk id="2" creationId="{FCDDF713-81CE-F07B-3FF6-C38E2FAE4F19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898168098" sldId="2147475662"/>
            <ac:spMk id="3" creationId="{EED84AC9-D429-A3D7-60CD-44B5B520DB4B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898168098" sldId="2147475662"/>
            <ac:spMk id="4" creationId="{83455CF9-3D65-3E5B-BF43-1399E09ADF65}"/>
          </ac:spMkLst>
        </pc:spChg>
        <pc:picChg chg="add mod ord">
          <ac:chgData name="Aleksandra Szejko" userId="72bb44d8-1e0c-4109-be82-c57a4fb81907" providerId="ADAL" clId="{1819525D-3D33-42C0-8526-980DC60B50CE}" dt="2026-04-13T14:02:26.113" v="5248" actId="29295"/>
          <ac:picMkLst>
            <pc:docMk/>
            <pc:sldMk cId="1898168098" sldId="2147475662"/>
            <ac:picMk id="6" creationId="{41743DA1-BA82-7AC1-F2C9-AE3249CF009C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1162211646" sldId="2147475663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62211646" sldId="2147475663"/>
            <ac:spMk id="2" creationId="{EFC2EB78-3AA0-F520-81BB-EBB544C6A125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62211646" sldId="2147475663"/>
            <ac:spMk id="3" creationId="{997FA1E6-C7B4-4070-0119-A083E6A7C040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62211646" sldId="2147475663"/>
            <ac:spMk id="4" creationId="{A5E97C83-2A45-6470-EEA3-4AB8EB3A7E24}"/>
          </ac:spMkLst>
        </pc:spChg>
        <pc:picChg chg="add mod ord">
          <ac:chgData name="Aleksandra Szejko" userId="72bb44d8-1e0c-4109-be82-c57a4fb81907" providerId="ADAL" clId="{1819525D-3D33-42C0-8526-980DC60B50CE}" dt="2026-04-14T14:09:06.956" v="6825" actId="167"/>
          <ac:picMkLst>
            <pc:docMk/>
            <pc:sldMk cId="1162211646" sldId="2147475663"/>
            <ac:picMk id="6" creationId="{37FDBC50-B4F5-3576-A9D6-2E8ACCBC3B24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3655267524" sldId="2147475664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655267524" sldId="2147475664"/>
            <ac:spMk id="2" creationId="{ADB4A6C1-226C-F295-C09B-9DED9B7A2F06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655267524" sldId="2147475664"/>
            <ac:spMk id="3" creationId="{0C4A6335-C08C-34EB-BC00-10E49CB4D382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3655267524" sldId="2147475664"/>
            <ac:spMk id="4" creationId="{BF658A35-6ED2-D053-7296-FCA71DA01D41}"/>
          </ac:spMkLst>
        </pc:spChg>
        <pc:picChg chg="add mod ord">
          <ac:chgData name="Aleksandra Szejko" userId="72bb44d8-1e0c-4109-be82-c57a4fb81907" providerId="ADAL" clId="{1819525D-3D33-42C0-8526-980DC60B50CE}" dt="2026-04-14T14:09:15.834" v="6828" actId="167"/>
          <ac:picMkLst>
            <pc:docMk/>
            <pc:sldMk cId="3655267524" sldId="2147475664"/>
            <ac:picMk id="6" creationId="{A37A6864-E8A5-E901-4B45-698218CC329F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1191660668" sldId="2147475665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91660668" sldId="2147475665"/>
            <ac:spMk id="2" creationId="{5FE9171A-0D23-0CAB-C8C8-2940C27A795E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91660668" sldId="2147475665"/>
            <ac:spMk id="3" creationId="{3D791959-63DD-557B-205D-31C85F629551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91660668" sldId="2147475665"/>
            <ac:spMk id="4" creationId="{CBD06F3E-24A7-8A88-CA42-5AB9B7FEE3C2}"/>
          </ac:spMkLst>
        </pc:spChg>
        <pc:picChg chg="add mod ord">
          <ac:chgData name="Aleksandra Szejko" userId="72bb44d8-1e0c-4109-be82-c57a4fb81907" providerId="ADAL" clId="{1819525D-3D33-42C0-8526-980DC60B50CE}" dt="2026-04-14T14:09:33.135" v="6833" actId="167"/>
          <ac:picMkLst>
            <pc:docMk/>
            <pc:sldMk cId="1191660668" sldId="2147475665"/>
            <ac:picMk id="6" creationId="{3975974C-CAF3-4430-FD1D-53DE0C164B3B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1146877310" sldId="2147475666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46877310" sldId="2147475666"/>
            <ac:spMk id="2" creationId="{F0656187-5589-3920-2C46-B67685F7A741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46877310" sldId="2147475666"/>
            <ac:spMk id="3" creationId="{EB9E07E7-5A7F-3133-AA88-9AD27280F388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146877310" sldId="2147475666"/>
            <ac:spMk id="4" creationId="{53756A9B-66EB-8FB9-C156-BBC9BC83B694}"/>
          </ac:spMkLst>
        </pc:spChg>
        <pc:picChg chg="add mod ord">
          <ac:chgData name="Aleksandra Szejko" userId="72bb44d8-1e0c-4109-be82-c57a4fb81907" providerId="ADAL" clId="{1819525D-3D33-42C0-8526-980DC60B50CE}" dt="2026-04-14T14:09:39.207" v="6836" actId="167"/>
          <ac:picMkLst>
            <pc:docMk/>
            <pc:sldMk cId="1146877310" sldId="2147475666"/>
            <ac:picMk id="6" creationId="{A5EB8BCB-1EC1-AADA-11D4-CE8804205CC7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1418206191" sldId="2147475667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418206191" sldId="2147475667"/>
            <ac:spMk id="2" creationId="{9782450B-401D-4D5B-C0AA-479DAED7B538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418206191" sldId="2147475667"/>
            <ac:spMk id="3" creationId="{577509E2-A576-4CA7-B2D6-A3FCA62A5856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418206191" sldId="2147475667"/>
            <ac:spMk id="4" creationId="{4D0EE80F-414B-5563-BF0D-51185FE3A415}"/>
          </ac:spMkLst>
        </pc:spChg>
        <pc:picChg chg="add mod ord">
          <ac:chgData name="Aleksandra Szejko" userId="72bb44d8-1e0c-4109-be82-c57a4fb81907" providerId="ADAL" clId="{1819525D-3D33-42C0-8526-980DC60B50CE}" dt="2026-04-14T14:09:42.801" v="6838" actId="167"/>
          <ac:picMkLst>
            <pc:docMk/>
            <pc:sldMk cId="1418206191" sldId="2147475667"/>
            <ac:picMk id="6" creationId="{A7100851-B27A-6D09-F9E4-0859080A6B89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1356107318" sldId="2147475668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356107318" sldId="2147475668"/>
            <ac:spMk id="2" creationId="{F63926B2-4FA5-C7E2-17D5-B0737F375889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356107318" sldId="2147475668"/>
            <ac:spMk id="3" creationId="{3ADB9FEC-905C-EEB9-EECC-E17DA993C94C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1356107318" sldId="2147475668"/>
            <ac:spMk id="4" creationId="{1ED81490-338B-0C60-B79A-7FFEC25276A5}"/>
          </ac:spMkLst>
        </pc:spChg>
        <pc:picChg chg="add mod ord">
          <ac:chgData name="Aleksandra Szejko" userId="72bb44d8-1e0c-4109-be82-c57a4fb81907" providerId="ADAL" clId="{1819525D-3D33-42C0-8526-980DC60B50CE}" dt="2026-04-14T14:10:53.200" v="6858" actId="14100"/>
          <ac:picMkLst>
            <pc:docMk/>
            <pc:sldMk cId="1356107318" sldId="2147475668"/>
            <ac:picMk id="6" creationId="{D486564B-36E5-9CE8-173F-ACC45740F09E}"/>
          </ac:picMkLst>
        </pc:picChg>
        <pc:picChg chg="mod">
          <ac:chgData name="Aleksandra Szejko" userId="72bb44d8-1e0c-4109-be82-c57a4fb81907" providerId="ADAL" clId="{1819525D-3D33-42C0-8526-980DC60B50CE}" dt="2026-04-14T14:10:53.200" v="6858" actId="14100"/>
          <ac:picMkLst>
            <pc:docMk/>
            <pc:sldMk cId="1356107318" sldId="2147475668"/>
            <ac:picMk id="7" creationId="{4EFB97AE-9EB6-4955-8527-56973EE885BC}"/>
          </ac:picMkLst>
        </pc:picChg>
      </pc:sldChg>
      <pc:sldChg chg="addSp delSp modSp mod modTransition">
        <pc:chgData name="Aleksandra Szejko" userId="72bb44d8-1e0c-4109-be82-c57a4fb81907" providerId="ADAL" clId="{1819525D-3D33-42C0-8526-980DC60B50CE}" dt="2026-04-14T14:11:21.087" v="6859"/>
        <pc:sldMkLst>
          <pc:docMk/>
          <pc:sldMk cId="469894524" sldId="2147475669"/>
        </pc:sldMkLst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69894524" sldId="2147475669"/>
            <ac:spMk id="2" creationId="{D83B29CE-E478-0541-38E5-E0F7E6D46B81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69894524" sldId="2147475669"/>
            <ac:spMk id="3" creationId="{A4CFB343-B884-19B5-26D8-4D718B62EB8D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69894524" sldId="2147475669"/>
            <ac:spMk id="4" creationId="{7C7CEE43-0858-D9BF-A3DB-72DECEA958F7}"/>
          </ac:spMkLst>
        </pc:spChg>
        <pc:picChg chg="add mod ord">
          <ac:chgData name="Aleksandra Szejko" userId="72bb44d8-1e0c-4109-be82-c57a4fb81907" providerId="ADAL" clId="{1819525D-3D33-42C0-8526-980DC60B50CE}" dt="2026-04-14T14:09:53.889" v="6845" actId="167"/>
          <ac:picMkLst>
            <pc:docMk/>
            <pc:sldMk cId="469894524" sldId="2147475669"/>
            <ac:picMk id="6" creationId="{89127BFB-C0E6-68BF-0CC7-235FDCFAEBA1}"/>
          </ac:picMkLst>
        </pc:picChg>
      </pc:sldChg>
      <pc:sldChg chg="addSp delSp modSp add mod modTransition setBg modShow">
        <pc:chgData name="Aleksandra Szejko" userId="72bb44d8-1e0c-4109-be82-c57a4fb81907" providerId="ADAL" clId="{1819525D-3D33-42C0-8526-980DC60B50CE}" dt="2026-04-14T14:11:41.157" v="6861"/>
        <pc:sldMkLst>
          <pc:docMk/>
          <pc:sldMk cId="4225535323" sldId="2147475670"/>
        </pc:sldMkLst>
        <pc:spChg chg="add mod ord">
          <ac:chgData name="Aleksandra Szejko" userId="72bb44d8-1e0c-4109-be82-c57a4fb81907" providerId="ADAL" clId="{1819525D-3D33-42C0-8526-980DC60B50CE}" dt="2026-04-10T15:37:02.273" v="2559" actId="14100"/>
          <ac:spMkLst>
            <pc:docMk/>
            <pc:sldMk cId="4225535323" sldId="2147475670"/>
            <ac:spMk id="2" creationId="{46803638-73DC-F679-60D9-6772728E150B}"/>
          </ac:spMkLst>
        </pc:spChg>
        <pc:spChg chg="add mod ord">
          <ac:chgData name="Aleksandra Szejko" userId="72bb44d8-1e0c-4109-be82-c57a4fb81907" providerId="ADAL" clId="{1819525D-3D33-42C0-8526-980DC60B50CE}" dt="2026-04-10T15:37:05.047" v="2560" actId="14100"/>
          <ac:spMkLst>
            <pc:docMk/>
            <pc:sldMk cId="4225535323" sldId="2147475670"/>
            <ac:spMk id="3" creationId="{3081FE90-719E-4EAB-5912-63642DDD0F9D}"/>
          </ac:spMkLst>
        </pc:spChg>
        <pc:spChg chg="mod">
          <ac:chgData name="Aleksandra Szejko" userId="72bb44d8-1e0c-4109-be82-c57a4fb81907" providerId="ADAL" clId="{1819525D-3D33-42C0-8526-980DC60B50CE}" dt="2026-04-10T15:33:18.770" v="2513" actId="207"/>
          <ac:spMkLst>
            <pc:docMk/>
            <pc:sldMk cId="4225535323" sldId="2147475670"/>
            <ac:spMk id="4" creationId="{2057866D-FF85-B959-460C-115C43BDDA24}"/>
          </ac:spMkLst>
        </pc:spChg>
        <pc:spChg chg="add mod ord">
          <ac:chgData name="Aleksandra Szejko" userId="72bb44d8-1e0c-4109-be82-c57a4fb81907" providerId="ADAL" clId="{1819525D-3D33-42C0-8526-980DC60B50CE}" dt="2026-04-10T15:37:07.851" v="2561" actId="14100"/>
          <ac:spMkLst>
            <pc:docMk/>
            <pc:sldMk cId="4225535323" sldId="2147475670"/>
            <ac:spMk id="5" creationId="{B5BE1404-8E31-2054-7473-2BF3B9B8F2C1}"/>
          </ac:spMkLst>
        </pc:spChg>
        <pc:spChg chg="add mod ord">
          <ac:chgData name="Aleksandra Szejko" userId="72bb44d8-1e0c-4109-be82-c57a4fb81907" providerId="ADAL" clId="{1819525D-3D33-42C0-8526-980DC60B50CE}" dt="2026-04-10T15:37:10.629" v="2562" actId="14100"/>
          <ac:spMkLst>
            <pc:docMk/>
            <pc:sldMk cId="4225535323" sldId="2147475670"/>
            <ac:spMk id="6" creationId="{4AC5E833-7CC3-9229-DBCB-7DC853C1456D}"/>
          </ac:spMkLst>
        </pc:spChg>
        <pc:spChg chg="add mod ord">
          <ac:chgData name="Aleksandra Szejko" userId="72bb44d8-1e0c-4109-be82-c57a4fb81907" providerId="ADAL" clId="{1819525D-3D33-42C0-8526-980DC60B50CE}" dt="2026-04-10T15:37:40.132" v="2567" actId="1076"/>
          <ac:spMkLst>
            <pc:docMk/>
            <pc:sldMk cId="4225535323" sldId="2147475670"/>
            <ac:spMk id="7" creationId="{85128C00-4C92-14E4-56A9-6132358B1B63}"/>
          </ac:spMkLst>
        </pc:spChg>
        <pc:spChg chg="add mod ord">
          <ac:chgData name="Aleksandra Szejko" userId="72bb44d8-1e0c-4109-be82-c57a4fb81907" providerId="ADAL" clId="{1819525D-3D33-42C0-8526-980DC60B50CE}" dt="2026-04-10T15:37:14.591" v="2563" actId="14100"/>
          <ac:spMkLst>
            <pc:docMk/>
            <pc:sldMk cId="4225535323" sldId="2147475670"/>
            <ac:spMk id="8" creationId="{D673D4A7-0328-73B7-0369-F67DA5FB2611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225535323" sldId="2147475670"/>
            <ac:spMk id="51" creationId="{82FDD734-2035-6952-9064-26E369B5902E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225535323" sldId="2147475670"/>
            <ac:spMk id="52" creationId="{CD3F7609-6DE2-6162-504B-658006BF1CE2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225535323" sldId="2147475670"/>
            <ac:spMk id="53" creationId="{F9A4E14A-76C4-331C-ADFC-9BC46F7A5A5D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225535323" sldId="2147475670"/>
            <ac:spMk id="54" creationId="{A7AC72A8-291C-C2C6-343F-FC2BB2697F7A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225535323" sldId="2147475670"/>
            <ac:spMk id="55" creationId="{297093F4-4C14-1CA6-1761-F29D4765EDF2}"/>
          </ac:spMkLst>
        </pc:spChg>
        <pc:spChg chg="mod">
          <ac:chgData name="Aleksandra Szejko" userId="72bb44d8-1e0c-4109-be82-c57a4fb81907" providerId="ADAL" clId="{1819525D-3D33-42C0-8526-980DC60B50CE}" dt="2026-04-10T14:02:19.908" v="1326" actId="790"/>
          <ac:spMkLst>
            <pc:docMk/>
            <pc:sldMk cId="4225535323" sldId="2147475670"/>
            <ac:spMk id="56" creationId="{9102FFD4-4CE6-DDB2-5372-2F7270826F3A}"/>
          </ac:spMkLst>
        </pc:spChg>
        <pc:spChg chg="mod">
          <ac:chgData name="Aleksandra Szejko" userId="72bb44d8-1e0c-4109-be82-c57a4fb81907" providerId="ADAL" clId="{1819525D-3D33-42C0-8526-980DC60B50CE}" dt="2026-04-10T15:36:58.362" v="2556" actId="1076"/>
          <ac:spMkLst>
            <pc:docMk/>
            <pc:sldMk cId="4225535323" sldId="2147475670"/>
            <ac:spMk id="57" creationId="{81740309-702D-6396-0352-F51F27E44FB0}"/>
          </ac:spMkLst>
        </pc:spChg>
        <pc:picChg chg="mod ord">
          <ac:chgData name="Aleksandra Szejko" userId="72bb44d8-1e0c-4109-be82-c57a4fb81907" providerId="ADAL" clId="{1819525D-3D33-42C0-8526-980DC60B50CE}" dt="2026-04-10T13:57:14.080" v="1239" actId="1076"/>
          <ac:picMkLst>
            <pc:docMk/>
            <pc:sldMk cId="4225535323" sldId="2147475670"/>
            <ac:picMk id="16" creationId="{4A27E501-25A3-1131-6F1E-B2627116C4E7}"/>
          </ac:picMkLst>
        </pc:picChg>
        <pc:picChg chg="mod">
          <ac:chgData name="Aleksandra Szejko" userId="72bb44d8-1e0c-4109-be82-c57a4fb81907" providerId="ADAL" clId="{1819525D-3D33-42C0-8526-980DC60B50CE}" dt="2026-04-10T15:37:44.573" v="2568" actId="1076"/>
          <ac:picMkLst>
            <pc:docMk/>
            <pc:sldMk cId="4225535323" sldId="2147475670"/>
            <ac:picMk id="20" creationId="{26571374-E889-7C6D-3ED9-CC9C64EDD696}"/>
          </ac:picMkLst>
        </pc:picChg>
        <pc:picChg chg="mod">
          <ac:chgData name="Aleksandra Szejko" userId="72bb44d8-1e0c-4109-be82-c57a4fb81907" providerId="ADAL" clId="{1819525D-3D33-42C0-8526-980DC60B50CE}" dt="2026-04-10T15:38:08.769" v="2589" actId="1036"/>
          <ac:picMkLst>
            <pc:docMk/>
            <pc:sldMk cId="4225535323" sldId="2147475670"/>
            <ac:picMk id="22" creationId="{291DBF3D-2AB0-289F-7D0D-1D16570A3A5A}"/>
          </ac:picMkLst>
        </pc:picChg>
        <pc:picChg chg="mod">
          <ac:chgData name="Aleksandra Szejko" userId="72bb44d8-1e0c-4109-be82-c57a4fb81907" providerId="ADAL" clId="{1819525D-3D33-42C0-8526-980DC60B50CE}" dt="2026-04-10T15:37:34.951" v="2565" actId="1076"/>
          <ac:picMkLst>
            <pc:docMk/>
            <pc:sldMk cId="4225535323" sldId="2147475670"/>
            <ac:picMk id="28" creationId="{C5A079AE-184C-422E-0F07-249C1BA68F7B}"/>
          </ac:picMkLst>
        </pc:picChg>
        <pc:picChg chg="mod">
          <ac:chgData name="Aleksandra Szejko" userId="72bb44d8-1e0c-4109-be82-c57a4fb81907" providerId="ADAL" clId="{1819525D-3D33-42C0-8526-980DC60B50CE}" dt="2026-04-10T13:57:29.920" v="1241" actId="1076"/>
          <ac:picMkLst>
            <pc:docMk/>
            <pc:sldMk cId="4225535323" sldId="2147475670"/>
            <ac:picMk id="32" creationId="{4B6576FF-C163-91F3-2B7B-A157110CA37B}"/>
          </ac:picMkLst>
        </pc:picChg>
        <pc:picChg chg="mod">
          <ac:chgData name="Aleksandra Szejko" userId="72bb44d8-1e0c-4109-be82-c57a4fb81907" providerId="ADAL" clId="{1819525D-3D33-42C0-8526-980DC60B50CE}" dt="2026-04-10T15:37:29.980" v="2564" actId="1076"/>
          <ac:picMkLst>
            <pc:docMk/>
            <pc:sldMk cId="4225535323" sldId="2147475670"/>
            <ac:picMk id="42" creationId="{FFFF2AC3-7F72-36B3-38F3-0B15A568594C}"/>
          </ac:picMkLst>
        </pc:picChg>
        <pc:picChg chg="mod">
          <ac:chgData name="Aleksandra Szejko" userId="72bb44d8-1e0c-4109-be82-c57a4fb81907" providerId="ADAL" clId="{1819525D-3D33-42C0-8526-980DC60B50CE}" dt="2026-04-10T15:37:52.063" v="2569" actId="1076"/>
          <ac:picMkLst>
            <pc:docMk/>
            <pc:sldMk cId="4225535323" sldId="2147475670"/>
            <ac:picMk id="48" creationId="{CCC259C7-386F-AB22-2F88-CA88BC58EA07}"/>
          </ac:picMkLst>
        </pc:picChg>
        <pc:picChg chg="mod">
          <ac:chgData name="Aleksandra Szejko" userId="72bb44d8-1e0c-4109-be82-c57a4fb81907" providerId="ADAL" clId="{1819525D-3D33-42C0-8526-980DC60B50CE}" dt="2026-04-10T15:38:02.662" v="2578" actId="1036"/>
          <ac:picMkLst>
            <pc:docMk/>
            <pc:sldMk cId="4225535323" sldId="2147475670"/>
            <ac:picMk id="50" creationId="{8AFE7174-9F34-86E0-80DE-A229BC6CB899}"/>
          </ac:picMkLst>
        </pc:picChg>
      </pc:sldChg>
      <pc:sldChg chg="addSp delSp modSp add mod ord modTransition">
        <pc:chgData name="Aleksandra Szejko" userId="72bb44d8-1e0c-4109-be82-c57a4fb81907" providerId="ADAL" clId="{1819525D-3D33-42C0-8526-980DC60B50CE}" dt="2026-04-16T09:21:43.141" v="7198"/>
        <pc:sldMkLst>
          <pc:docMk/>
          <pc:sldMk cId="3830134273" sldId="2147475672"/>
        </pc:sldMkLst>
        <pc:spChg chg="add mod">
          <ac:chgData name="Aleksandra Szejko" userId="72bb44d8-1e0c-4109-be82-c57a4fb81907" providerId="ADAL" clId="{1819525D-3D33-42C0-8526-980DC60B50CE}" dt="2026-04-15T08:34:12.352" v="6966"/>
          <ac:spMkLst>
            <pc:docMk/>
            <pc:sldMk cId="3830134273" sldId="2147475672"/>
            <ac:spMk id="2" creationId="{B141B10F-CBFE-5E50-9052-56C952C37FC8}"/>
          </ac:spMkLst>
        </pc:spChg>
        <pc:spChg chg="mod">
          <ac:chgData name="Aleksandra Szejko" userId="72bb44d8-1e0c-4109-be82-c57a4fb81907" providerId="ADAL" clId="{1819525D-3D33-42C0-8526-980DC60B50CE}" dt="2026-04-15T08:34:40.088" v="6968" actId="207"/>
          <ac:spMkLst>
            <pc:docMk/>
            <pc:sldMk cId="3830134273" sldId="2147475672"/>
            <ac:spMk id="4" creationId="{6430C2BE-476A-43CC-B899-F9285A39867C}"/>
          </ac:spMkLst>
        </pc:spChg>
        <pc:spChg chg="mod">
          <ac:chgData name="Aleksandra Szejko" userId="72bb44d8-1e0c-4109-be82-c57a4fb81907" providerId="ADAL" clId="{1819525D-3D33-42C0-8526-980DC60B50CE}" dt="2026-04-10T14:59:13.034" v="2347" actId="1076"/>
          <ac:spMkLst>
            <pc:docMk/>
            <pc:sldMk cId="3830134273" sldId="2147475672"/>
            <ac:spMk id="8" creationId="{6C334932-D7F6-CEB8-8718-A9B4C742DC3C}"/>
          </ac:spMkLst>
        </pc:spChg>
        <pc:spChg chg="add mod">
          <ac:chgData name="Aleksandra Szejko" userId="72bb44d8-1e0c-4109-be82-c57a4fb81907" providerId="ADAL" clId="{1819525D-3D33-42C0-8526-980DC60B50CE}" dt="2026-04-10T14:33:05.909" v="1983"/>
          <ac:spMkLst>
            <pc:docMk/>
            <pc:sldMk cId="3830134273" sldId="2147475672"/>
            <ac:spMk id="12" creationId="{1559F214-18B0-2B18-AAB2-DC96DDD61D2C}"/>
          </ac:spMkLst>
        </pc:spChg>
        <pc:spChg chg="mod">
          <ac:chgData name="Aleksandra Szejko" userId="72bb44d8-1e0c-4109-be82-c57a4fb81907" providerId="ADAL" clId="{1819525D-3D33-42C0-8526-980DC60B50CE}" dt="2026-04-10T14:59:13.034" v="2347" actId="1076"/>
          <ac:spMkLst>
            <pc:docMk/>
            <pc:sldMk cId="3830134273" sldId="2147475672"/>
            <ac:spMk id="13" creationId="{36754A1F-F8AC-B350-EEE2-B9D8277D44CC}"/>
          </ac:spMkLst>
        </pc:spChg>
        <pc:spChg chg="mod">
          <ac:chgData name="Aleksandra Szejko" userId="72bb44d8-1e0c-4109-be82-c57a4fb81907" providerId="ADAL" clId="{1819525D-3D33-42C0-8526-980DC60B50CE}" dt="2026-04-10T14:57:37.156" v="2289"/>
          <ac:spMkLst>
            <pc:docMk/>
            <pc:sldMk cId="3830134273" sldId="2147475672"/>
            <ac:spMk id="21" creationId="{150DE2F7-6A21-1E7F-AA09-1A2F021C7D3F}"/>
          </ac:spMkLst>
        </pc:spChg>
        <pc:spChg chg="mod">
          <ac:chgData name="Aleksandra Szejko" userId="72bb44d8-1e0c-4109-be82-c57a4fb81907" providerId="ADAL" clId="{1819525D-3D33-42C0-8526-980DC60B50CE}" dt="2026-04-10T14:57:37.156" v="2289"/>
          <ac:spMkLst>
            <pc:docMk/>
            <pc:sldMk cId="3830134273" sldId="2147475672"/>
            <ac:spMk id="22" creationId="{946EFFEE-1EA2-2A4F-4C0C-1E6BCE6D8135}"/>
          </ac:spMkLst>
        </pc:spChg>
        <pc:spChg chg="mod">
          <ac:chgData name="Aleksandra Szejko" userId="72bb44d8-1e0c-4109-be82-c57a4fb81907" providerId="ADAL" clId="{1819525D-3D33-42C0-8526-980DC60B50CE}" dt="2026-04-10T14:57:37.156" v="2289"/>
          <ac:spMkLst>
            <pc:docMk/>
            <pc:sldMk cId="3830134273" sldId="2147475672"/>
            <ac:spMk id="23" creationId="{CAB765DC-7BD9-A71B-E55D-D7C71C00AB39}"/>
          </ac:spMkLst>
        </pc:spChg>
        <pc:spChg chg="mod">
          <ac:chgData name="Aleksandra Szejko" userId="72bb44d8-1e0c-4109-be82-c57a4fb81907" providerId="ADAL" clId="{1819525D-3D33-42C0-8526-980DC60B50CE}" dt="2026-04-10T14:57:37.156" v="2289"/>
          <ac:spMkLst>
            <pc:docMk/>
            <pc:sldMk cId="3830134273" sldId="2147475672"/>
            <ac:spMk id="24" creationId="{A93210A1-AF77-A7B0-1F96-06234F4EA27F}"/>
          </ac:spMkLst>
        </pc:spChg>
        <pc:spChg chg="mod">
          <ac:chgData name="Aleksandra Szejko" userId="72bb44d8-1e0c-4109-be82-c57a4fb81907" providerId="ADAL" clId="{1819525D-3D33-42C0-8526-980DC60B50CE}" dt="2026-04-10T14:57:37.156" v="2289"/>
          <ac:spMkLst>
            <pc:docMk/>
            <pc:sldMk cId="3830134273" sldId="2147475672"/>
            <ac:spMk id="25" creationId="{94AFC76B-512C-004A-6FBD-EE5841645BFC}"/>
          </ac:spMkLst>
        </pc:spChg>
        <pc:spChg chg="mod">
          <ac:chgData name="Aleksandra Szejko" userId="72bb44d8-1e0c-4109-be82-c57a4fb81907" providerId="ADAL" clId="{1819525D-3D33-42C0-8526-980DC60B50CE}" dt="2026-04-10T14:57:37.156" v="2289"/>
          <ac:spMkLst>
            <pc:docMk/>
            <pc:sldMk cId="3830134273" sldId="2147475672"/>
            <ac:spMk id="26" creationId="{DA04958B-5FE8-E83A-F808-D81980255B63}"/>
          </ac:spMkLst>
        </pc:spChg>
        <pc:spChg chg="add mod ord">
          <ac:chgData name="Aleksandra Szejko" userId="72bb44d8-1e0c-4109-be82-c57a4fb81907" providerId="ADAL" clId="{1819525D-3D33-42C0-8526-980DC60B50CE}" dt="2026-04-10T15:05:28.889" v="2398" actId="1076"/>
          <ac:spMkLst>
            <pc:docMk/>
            <pc:sldMk cId="3830134273" sldId="2147475672"/>
            <ac:spMk id="27" creationId="{9DEB9E9D-5EAF-1B48-8A4C-7D0D7188671C}"/>
          </ac:spMkLst>
        </pc:spChg>
        <pc:spChg chg="add mod ord">
          <ac:chgData name="Aleksandra Szejko" userId="72bb44d8-1e0c-4109-be82-c57a4fb81907" providerId="ADAL" clId="{1819525D-3D33-42C0-8526-980DC60B50CE}" dt="2026-04-10T15:04:13.218" v="2395" actId="1076"/>
          <ac:spMkLst>
            <pc:docMk/>
            <pc:sldMk cId="3830134273" sldId="2147475672"/>
            <ac:spMk id="30" creationId="{27A92652-C636-F6DF-DBF5-FCA2A1D5AC3A}"/>
          </ac:spMkLst>
        </pc:spChg>
        <pc:grpChg chg="add mod">
          <ac:chgData name="Aleksandra Szejko" userId="72bb44d8-1e0c-4109-be82-c57a4fb81907" providerId="ADAL" clId="{1819525D-3D33-42C0-8526-980DC60B50CE}" dt="2026-04-10T14:57:42.050" v="2291" actId="1076"/>
          <ac:grpSpMkLst>
            <pc:docMk/>
            <pc:sldMk cId="3830134273" sldId="2147475672"/>
            <ac:grpSpMk id="20" creationId="{CA4C489F-E327-693A-BC8C-21E62FBB0B38}"/>
          </ac:grpSpMkLst>
        </pc:grpChg>
        <pc:picChg chg="add mod ord">
          <ac:chgData name="Aleksandra Szejko" userId="72bb44d8-1e0c-4109-be82-c57a4fb81907" providerId="ADAL" clId="{1819525D-3D33-42C0-8526-980DC60B50CE}" dt="2026-04-10T15:04:13.218" v="2395" actId="1076"/>
          <ac:picMkLst>
            <pc:docMk/>
            <pc:sldMk cId="3830134273" sldId="2147475672"/>
            <ac:picMk id="29" creationId="{00BD0AFA-93DE-13DD-D69C-CB37929311F7}"/>
          </ac:picMkLst>
        </pc:picChg>
      </pc:sldChg>
      <pc:sldChg chg="modSp add mod modTransition">
        <pc:chgData name="Aleksandra Szejko" userId="72bb44d8-1e0c-4109-be82-c57a4fb81907" providerId="ADAL" clId="{1819525D-3D33-42C0-8526-980DC60B50CE}" dt="2026-04-14T14:11:41.157" v="6861"/>
        <pc:sldMkLst>
          <pc:docMk/>
          <pc:sldMk cId="1739747113" sldId="2147475674"/>
        </pc:sldMkLst>
        <pc:spChg chg="mod ord">
          <ac:chgData name="Aleksandra Szejko" userId="72bb44d8-1e0c-4109-be82-c57a4fb81907" providerId="ADAL" clId="{1819525D-3D33-42C0-8526-980DC60B50CE}" dt="2026-04-10T15:46:07.799" v="2642" actId="1076"/>
          <ac:spMkLst>
            <pc:docMk/>
            <pc:sldMk cId="1739747113" sldId="2147475674"/>
            <ac:spMk id="2" creationId="{698AA538-375E-38AB-A3E6-3A2F1F8A2697}"/>
          </ac:spMkLst>
        </pc:spChg>
        <pc:spChg chg="mod">
          <ac:chgData name="Aleksandra Szejko" userId="72bb44d8-1e0c-4109-be82-c57a4fb81907" providerId="ADAL" clId="{1819525D-3D33-42C0-8526-980DC60B50CE}" dt="2026-04-10T15:47:43.350" v="2658" actId="14100"/>
          <ac:spMkLst>
            <pc:docMk/>
            <pc:sldMk cId="1739747113" sldId="2147475674"/>
            <ac:spMk id="3" creationId="{7A61090C-0D13-59C1-3F12-2F9E249C91AC}"/>
          </ac:spMkLst>
        </pc:spChg>
        <pc:spChg chg="mod ord">
          <ac:chgData name="Aleksandra Szejko" userId="72bb44d8-1e0c-4109-be82-c57a4fb81907" providerId="ADAL" clId="{1819525D-3D33-42C0-8526-980DC60B50CE}" dt="2026-04-10T15:46:07.799" v="2642" actId="1076"/>
          <ac:spMkLst>
            <pc:docMk/>
            <pc:sldMk cId="1739747113" sldId="2147475674"/>
            <ac:spMk id="7" creationId="{A7CCB1AA-9124-A3F4-90E3-80A0EF50FB0F}"/>
          </ac:spMkLst>
        </pc:spChg>
        <pc:spChg chg="mod ord">
          <ac:chgData name="Aleksandra Szejko" userId="72bb44d8-1e0c-4109-be82-c57a4fb81907" providerId="ADAL" clId="{1819525D-3D33-42C0-8526-980DC60B50CE}" dt="2026-04-10T15:46:07.799" v="2642" actId="1076"/>
          <ac:spMkLst>
            <pc:docMk/>
            <pc:sldMk cId="1739747113" sldId="2147475674"/>
            <ac:spMk id="8" creationId="{F905CD0D-EF61-EEAB-FB2C-BF1E0F028EDD}"/>
          </ac:spMkLst>
        </pc:spChg>
        <pc:spChg chg="mod">
          <ac:chgData name="Aleksandra Szejko" userId="72bb44d8-1e0c-4109-be82-c57a4fb81907" providerId="ADAL" clId="{1819525D-3D33-42C0-8526-980DC60B50CE}" dt="2026-04-10T15:48:16.536" v="2660" actId="403"/>
          <ac:spMkLst>
            <pc:docMk/>
            <pc:sldMk cId="1739747113" sldId="2147475674"/>
            <ac:spMk id="51" creationId="{D96561CD-C323-D50E-5910-6DD115AFBF87}"/>
          </ac:spMkLst>
        </pc:spChg>
        <pc:spChg chg="mod">
          <ac:chgData name="Aleksandra Szejko" userId="72bb44d8-1e0c-4109-be82-c57a4fb81907" providerId="ADAL" clId="{1819525D-3D33-42C0-8526-980DC60B50CE}" dt="2026-04-10T15:48:16.536" v="2660" actId="403"/>
          <ac:spMkLst>
            <pc:docMk/>
            <pc:sldMk cId="1739747113" sldId="2147475674"/>
            <ac:spMk id="52" creationId="{D94F59D1-BD21-9B5F-5041-4A66AE47558B}"/>
          </ac:spMkLst>
        </pc:spChg>
        <pc:spChg chg="mod">
          <ac:chgData name="Aleksandra Szejko" userId="72bb44d8-1e0c-4109-be82-c57a4fb81907" providerId="ADAL" clId="{1819525D-3D33-42C0-8526-980DC60B50CE}" dt="2026-04-10T15:48:16.536" v="2660" actId="403"/>
          <ac:spMkLst>
            <pc:docMk/>
            <pc:sldMk cId="1739747113" sldId="2147475674"/>
            <ac:spMk id="53" creationId="{D3732782-F8CC-1AEF-0C13-C00E87DDBB0E}"/>
          </ac:spMkLst>
        </pc:spChg>
        <pc:spChg chg="mod">
          <ac:chgData name="Aleksandra Szejko" userId="72bb44d8-1e0c-4109-be82-c57a4fb81907" providerId="ADAL" clId="{1819525D-3D33-42C0-8526-980DC60B50CE}" dt="2026-04-10T15:48:16.536" v="2660" actId="403"/>
          <ac:spMkLst>
            <pc:docMk/>
            <pc:sldMk cId="1739747113" sldId="2147475674"/>
            <ac:spMk id="54" creationId="{F4E835EE-7F18-F659-5753-FFAD9A71F15F}"/>
          </ac:spMkLst>
        </pc:spChg>
        <pc:spChg chg="mod">
          <ac:chgData name="Aleksandra Szejko" userId="72bb44d8-1e0c-4109-be82-c57a4fb81907" providerId="ADAL" clId="{1819525D-3D33-42C0-8526-980DC60B50CE}" dt="2026-04-10T15:48:16.536" v="2660" actId="403"/>
          <ac:spMkLst>
            <pc:docMk/>
            <pc:sldMk cId="1739747113" sldId="2147475674"/>
            <ac:spMk id="55" creationId="{D7771ADB-50CE-84A0-74A1-B560F50DB29B}"/>
          </ac:spMkLst>
        </pc:spChg>
        <pc:spChg chg="mod">
          <ac:chgData name="Aleksandra Szejko" userId="72bb44d8-1e0c-4109-be82-c57a4fb81907" providerId="ADAL" clId="{1819525D-3D33-42C0-8526-980DC60B50CE}" dt="2026-04-13T13:25:15.328" v="4470" actId="14100"/>
          <ac:spMkLst>
            <pc:docMk/>
            <pc:sldMk cId="1739747113" sldId="2147475674"/>
            <ac:spMk id="56" creationId="{94B3EAF2-3912-FFDA-7625-5D6975A1BB17}"/>
          </ac:spMkLst>
        </pc:spChg>
        <pc:spChg chg="mod">
          <ac:chgData name="Aleksandra Szejko" userId="72bb44d8-1e0c-4109-be82-c57a4fb81907" providerId="ADAL" clId="{1819525D-3D33-42C0-8526-980DC60B50CE}" dt="2026-04-10T15:48:16.536" v="2660" actId="403"/>
          <ac:spMkLst>
            <pc:docMk/>
            <pc:sldMk cId="1739747113" sldId="2147475674"/>
            <ac:spMk id="57" creationId="{66290709-E111-E05E-638A-4BEC64DE61F6}"/>
          </ac:spMkLst>
        </pc:spChg>
        <pc:picChg chg="mod">
          <ac:chgData name="Aleksandra Szejko" userId="72bb44d8-1e0c-4109-be82-c57a4fb81907" providerId="ADAL" clId="{1819525D-3D33-42C0-8526-980DC60B50CE}" dt="2026-04-10T15:47:34.530" v="2657" actId="1076"/>
          <ac:picMkLst>
            <pc:docMk/>
            <pc:sldMk cId="1739747113" sldId="2147475674"/>
            <ac:picMk id="16" creationId="{A5278114-B584-37C8-998F-3D013B28C6A7}"/>
          </ac:picMkLst>
        </pc:picChg>
        <pc:picChg chg="mod ord">
          <ac:chgData name="Aleksandra Szejko" userId="72bb44d8-1e0c-4109-be82-c57a4fb81907" providerId="ADAL" clId="{1819525D-3D33-42C0-8526-980DC60B50CE}" dt="2026-04-13T13:26:09.108" v="4472" actId="208"/>
          <ac:picMkLst>
            <pc:docMk/>
            <pc:sldMk cId="1739747113" sldId="2147475674"/>
            <ac:picMk id="20" creationId="{DF8F1EC4-46B8-084E-9386-C830B93EA6E0}"/>
          </ac:picMkLst>
        </pc:picChg>
        <pc:picChg chg="mod">
          <ac:chgData name="Aleksandra Szejko" userId="72bb44d8-1e0c-4109-be82-c57a4fb81907" providerId="ADAL" clId="{1819525D-3D33-42C0-8526-980DC60B50CE}" dt="2026-04-13T13:26:09.108" v="4472" actId="208"/>
          <ac:picMkLst>
            <pc:docMk/>
            <pc:sldMk cId="1739747113" sldId="2147475674"/>
            <ac:picMk id="22" creationId="{4423E62B-CA0D-A991-E6A4-5C2B8575881E}"/>
          </ac:picMkLst>
        </pc:picChg>
        <pc:picChg chg="mod">
          <ac:chgData name="Aleksandra Szejko" userId="72bb44d8-1e0c-4109-be82-c57a4fb81907" providerId="ADAL" clId="{1819525D-3D33-42C0-8526-980DC60B50CE}" dt="2026-04-13T13:26:09.108" v="4472" actId="208"/>
          <ac:picMkLst>
            <pc:docMk/>
            <pc:sldMk cId="1739747113" sldId="2147475674"/>
            <ac:picMk id="28" creationId="{B7653324-A720-CC8A-3522-A2BD127F4153}"/>
          </ac:picMkLst>
        </pc:picChg>
        <pc:picChg chg="mod">
          <ac:chgData name="Aleksandra Szejko" userId="72bb44d8-1e0c-4109-be82-c57a4fb81907" providerId="ADAL" clId="{1819525D-3D33-42C0-8526-980DC60B50CE}" dt="2026-04-10T15:47:34.530" v="2657" actId="1076"/>
          <ac:picMkLst>
            <pc:docMk/>
            <pc:sldMk cId="1739747113" sldId="2147475674"/>
            <ac:picMk id="32" creationId="{9FA29183-9108-FCAF-BE6C-6AD855F94075}"/>
          </ac:picMkLst>
        </pc:picChg>
        <pc:picChg chg="mod ord">
          <ac:chgData name="Aleksandra Szejko" userId="72bb44d8-1e0c-4109-be82-c57a4fb81907" providerId="ADAL" clId="{1819525D-3D33-42C0-8526-980DC60B50CE}" dt="2026-04-13T13:26:09.108" v="4472" actId="208"/>
          <ac:picMkLst>
            <pc:docMk/>
            <pc:sldMk cId="1739747113" sldId="2147475674"/>
            <ac:picMk id="42" creationId="{313CB3E9-351F-B278-4B47-122A3659B8B2}"/>
          </ac:picMkLst>
        </pc:picChg>
        <pc:picChg chg="mod ord">
          <ac:chgData name="Aleksandra Szejko" userId="72bb44d8-1e0c-4109-be82-c57a4fb81907" providerId="ADAL" clId="{1819525D-3D33-42C0-8526-980DC60B50CE}" dt="2026-04-13T13:26:09.108" v="4472" actId="208"/>
          <ac:picMkLst>
            <pc:docMk/>
            <pc:sldMk cId="1739747113" sldId="2147475674"/>
            <ac:picMk id="48" creationId="{B32324F4-971A-160F-D04F-F32514E6F90A}"/>
          </ac:picMkLst>
        </pc:picChg>
        <pc:picChg chg="mod">
          <ac:chgData name="Aleksandra Szejko" userId="72bb44d8-1e0c-4109-be82-c57a4fb81907" providerId="ADAL" clId="{1819525D-3D33-42C0-8526-980DC60B50CE}" dt="2026-04-13T13:26:09.108" v="4472" actId="208"/>
          <ac:picMkLst>
            <pc:docMk/>
            <pc:sldMk cId="1739747113" sldId="2147475674"/>
            <ac:picMk id="50" creationId="{990F600D-8275-DE49-341E-604FDBC311FE}"/>
          </ac:picMkLst>
        </pc:picChg>
      </pc:sldChg>
      <pc:sldChg chg="addSp delSp modSp add mod modTransition">
        <pc:chgData name="Aleksandra Szejko" userId="72bb44d8-1e0c-4109-be82-c57a4fb81907" providerId="ADAL" clId="{1819525D-3D33-42C0-8526-980DC60B50CE}" dt="2026-04-16T08:33:11.086" v="7192"/>
        <pc:sldMkLst>
          <pc:docMk/>
          <pc:sldMk cId="686821076" sldId="2147475676"/>
        </pc:sldMkLst>
        <pc:spChg chg="add mod ord">
          <ac:chgData name="Aleksandra Szejko" userId="72bb44d8-1e0c-4109-be82-c57a4fb81907" providerId="ADAL" clId="{1819525D-3D33-42C0-8526-980DC60B50CE}" dt="2026-04-16T08:32:41.713" v="7190" actId="14100"/>
          <ac:spMkLst>
            <pc:docMk/>
            <pc:sldMk cId="686821076" sldId="2147475676"/>
            <ac:spMk id="3" creationId="{0F57D21C-8663-F00D-F3F3-AA9E594706CA}"/>
          </ac:spMkLst>
        </pc:spChg>
        <pc:spChg chg="mod">
          <ac:chgData name="Aleksandra Szejko" userId="72bb44d8-1e0c-4109-be82-c57a4fb81907" providerId="ADAL" clId="{1819525D-3D33-42C0-8526-980DC60B50CE}" dt="2026-04-13T08:41:48.825" v="3383" actId="14100"/>
          <ac:spMkLst>
            <pc:docMk/>
            <pc:sldMk cId="686821076" sldId="2147475676"/>
            <ac:spMk id="4" creationId="{A0D5944E-764C-7E6D-CE32-FB3CBFE064A9}"/>
          </ac:spMkLst>
        </pc:spChg>
        <pc:spChg chg="add mod">
          <ac:chgData name="Aleksandra Szejko" userId="72bb44d8-1e0c-4109-be82-c57a4fb81907" providerId="ADAL" clId="{1819525D-3D33-42C0-8526-980DC60B50CE}" dt="2026-04-16T08:33:04.137" v="7191"/>
          <ac:spMkLst>
            <pc:docMk/>
            <pc:sldMk cId="686821076" sldId="2147475676"/>
            <ac:spMk id="5" creationId="{6390CF64-5467-1D75-4247-134777966142}"/>
          </ac:spMkLst>
        </pc:spChg>
        <pc:spChg chg="mod topLvl">
          <ac:chgData name="Aleksandra Szejko" userId="72bb44d8-1e0c-4109-be82-c57a4fb81907" providerId="ADAL" clId="{1819525D-3D33-42C0-8526-980DC60B50CE}" dt="2026-04-13T08:49:56.227" v="3484" actId="1076"/>
          <ac:spMkLst>
            <pc:docMk/>
            <pc:sldMk cId="686821076" sldId="2147475676"/>
            <ac:spMk id="10" creationId="{EFA9E1CC-229A-E2E8-D73A-C2133E0177AC}"/>
          </ac:spMkLst>
        </pc:spChg>
        <pc:spChg chg="mod">
          <ac:chgData name="Aleksandra Szejko" userId="72bb44d8-1e0c-4109-be82-c57a4fb81907" providerId="ADAL" clId="{1819525D-3D33-42C0-8526-980DC60B50CE}" dt="2026-04-13T08:55:15.179" v="3547" actId="1076"/>
          <ac:spMkLst>
            <pc:docMk/>
            <pc:sldMk cId="686821076" sldId="2147475676"/>
            <ac:spMk id="17" creationId="{390C4C16-3B7D-B948-C13D-267479FC20AE}"/>
          </ac:spMkLst>
        </pc:spChg>
        <pc:spChg chg="mod">
          <ac:chgData name="Aleksandra Szejko" userId="72bb44d8-1e0c-4109-be82-c57a4fb81907" providerId="ADAL" clId="{1819525D-3D33-42C0-8526-980DC60B50CE}" dt="2026-04-13T08:49:36.217" v="3481" actId="207"/>
          <ac:spMkLst>
            <pc:docMk/>
            <pc:sldMk cId="686821076" sldId="2147475676"/>
            <ac:spMk id="18" creationId="{9E0021C4-3BD1-D919-0741-C4DA3E8F3BD3}"/>
          </ac:spMkLst>
        </pc:spChg>
        <pc:spChg chg="mod">
          <ac:chgData name="Aleksandra Szejko" userId="72bb44d8-1e0c-4109-be82-c57a4fb81907" providerId="ADAL" clId="{1819525D-3D33-42C0-8526-980DC60B50CE}" dt="2026-04-13T08:49:36.217" v="3481" actId="207"/>
          <ac:spMkLst>
            <pc:docMk/>
            <pc:sldMk cId="686821076" sldId="2147475676"/>
            <ac:spMk id="19" creationId="{4BB8EC19-D9B9-CD79-BE93-4DFFCA9D0830}"/>
          </ac:spMkLst>
        </pc:spChg>
        <pc:spChg chg="mod">
          <ac:chgData name="Aleksandra Szejko" userId="72bb44d8-1e0c-4109-be82-c57a4fb81907" providerId="ADAL" clId="{1819525D-3D33-42C0-8526-980DC60B50CE}" dt="2026-04-13T08:49:36.217" v="3481" actId="207"/>
          <ac:spMkLst>
            <pc:docMk/>
            <pc:sldMk cId="686821076" sldId="2147475676"/>
            <ac:spMk id="20" creationId="{753FB0F2-23E8-622C-7CA7-E045077894A6}"/>
          </ac:spMkLst>
        </pc:spChg>
        <pc:spChg chg="mod">
          <ac:chgData name="Aleksandra Szejko" userId="72bb44d8-1e0c-4109-be82-c57a4fb81907" providerId="ADAL" clId="{1819525D-3D33-42C0-8526-980DC60B50CE}" dt="2026-04-13T08:49:36.217" v="3481" actId="207"/>
          <ac:spMkLst>
            <pc:docMk/>
            <pc:sldMk cId="686821076" sldId="2147475676"/>
            <ac:spMk id="21" creationId="{3F2916F8-0C36-8F46-3EEC-813D66BBDA90}"/>
          </ac:spMkLst>
        </pc:spChg>
        <pc:spChg chg="mod">
          <ac:chgData name="Aleksandra Szejko" userId="72bb44d8-1e0c-4109-be82-c57a4fb81907" providerId="ADAL" clId="{1819525D-3D33-42C0-8526-980DC60B50CE}" dt="2026-04-13T08:49:36.217" v="3481" actId="207"/>
          <ac:spMkLst>
            <pc:docMk/>
            <pc:sldMk cId="686821076" sldId="2147475676"/>
            <ac:spMk id="22" creationId="{8DA51810-5F9D-F625-D87D-00BF7480F92F}"/>
          </ac:spMkLst>
        </pc:spChg>
        <pc:grpChg chg="mod ord">
          <ac:chgData name="Aleksandra Szejko" userId="72bb44d8-1e0c-4109-be82-c57a4fb81907" providerId="ADAL" clId="{1819525D-3D33-42C0-8526-980DC60B50CE}" dt="2026-04-13T08:54:56.521" v="3544" actId="1076"/>
          <ac:grpSpMkLst>
            <pc:docMk/>
            <pc:sldMk cId="686821076" sldId="2147475676"/>
            <ac:grpSpMk id="50" creationId="{00DC138F-BE3A-EEA2-D770-09D3BA70789A}"/>
          </ac:grpSpMkLst>
        </pc:grpChg>
        <pc:picChg chg="mod ord">
          <ac:chgData name="Aleksandra Szejko" userId="72bb44d8-1e0c-4109-be82-c57a4fb81907" providerId="ADAL" clId="{1819525D-3D33-42C0-8526-980DC60B50CE}" dt="2026-04-13T08:54:27.331" v="3536" actId="1076"/>
          <ac:picMkLst>
            <pc:docMk/>
            <pc:sldMk cId="686821076" sldId="2147475676"/>
            <ac:picMk id="6" creationId="{EFDBA71A-8325-2403-A9AB-045C18C02B36}"/>
          </ac:picMkLst>
        </pc:picChg>
        <pc:picChg chg="add mod">
          <ac:chgData name="Aleksandra Szejko" userId="72bb44d8-1e0c-4109-be82-c57a4fb81907" providerId="ADAL" clId="{1819525D-3D33-42C0-8526-980DC60B50CE}" dt="2026-04-16T08:33:11.086" v="7192"/>
          <ac:picMkLst>
            <pc:docMk/>
            <pc:sldMk cId="686821076" sldId="2147475676"/>
            <ac:picMk id="7" creationId="{F86ED519-6B26-FBC4-B92B-CA45C2BD8FA5}"/>
          </ac:picMkLst>
        </pc:picChg>
        <pc:picChg chg="mod">
          <ac:chgData name="Aleksandra Szejko" userId="72bb44d8-1e0c-4109-be82-c57a4fb81907" providerId="ADAL" clId="{1819525D-3D33-42C0-8526-980DC60B50CE}" dt="2026-04-13T08:54:08.827" v="3534" actId="166"/>
          <ac:picMkLst>
            <pc:docMk/>
            <pc:sldMk cId="686821076" sldId="2147475676"/>
            <ac:picMk id="8" creationId="{D3A989D3-789B-6BAE-B0EE-1E819C549FEA}"/>
          </ac:picMkLst>
        </pc:picChg>
        <pc:picChg chg="add del mod ord">
          <ac:chgData name="Aleksandra Szejko" userId="72bb44d8-1e0c-4109-be82-c57a4fb81907" providerId="ADAL" clId="{1819525D-3D33-42C0-8526-980DC60B50CE}" dt="2026-04-13T08:53:10.364" v="3524" actId="167"/>
          <ac:picMkLst>
            <pc:docMk/>
            <pc:sldMk cId="686821076" sldId="2147475676"/>
            <ac:picMk id="9" creationId="{DC370C34-9829-F9C9-FAF6-23B334EB5C8A}"/>
          </ac:picMkLst>
        </pc:picChg>
        <pc:picChg chg="add del mod ord">
          <ac:chgData name="Aleksandra Szejko" userId="72bb44d8-1e0c-4109-be82-c57a4fb81907" providerId="ADAL" clId="{1819525D-3D33-42C0-8526-980DC60B50CE}" dt="2026-04-13T08:56:34.006" v="3569" actId="1076"/>
          <ac:picMkLst>
            <pc:docMk/>
            <pc:sldMk cId="686821076" sldId="2147475676"/>
            <ac:picMk id="54" creationId="{A19B977D-41D0-2F6E-ED6B-47703F06FFF2}"/>
          </ac:picMkLst>
        </pc:picChg>
        <pc:picChg chg="add mod ord modCrop">
          <ac:chgData name="Aleksandra Szejko" userId="72bb44d8-1e0c-4109-be82-c57a4fb81907" providerId="ADAL" clId="{1819525D-3D33-42C0-8526-980DC60B50CE}" dt="2026-04-13T08:52:33.665" v="3514" actId="732"/>
          <ac:picMkLst>
            <pc:docMk/>
            <pc:sldMk cId="686821076" sldId="2147475676"/>
            <ac:picMk id="71" creationId="{B311AB78-8EF0-CD43-1BD6-661357239E69}"/>
          </ac:picMkLst>
        </pc:picChg>
        <pc:picChg chg="add mod ord">
          <ac:chgData name="Aleksandra Szejko" userId="72bb44d8-1e0c-4109-be82-c57a4fb81907" providerId="ADAL" clId="{1819525D-3D33-42C0-8526-980DC60B50CE}" dt="2026-04-13T08:56:29.037" v="3567" actId="1076"/>
          <ac:picMkLst>
            <pc:docMk/>
            <pc:sldMk cId="686821076" sldId="2147475676"/>
            <ac:picMk id="74" creationId="{91B867E7-0A14-39F5-973F-FF08F4051D0C}"/>
          </ac:picMkLst>
        </pc:picChg>
        <pc:cxnChg chg="add mod">
          <ac:chgData name="Aleksandra Szejko" userId="72bb44d8-1e0c-4109-be82-c57a4fb81907" providerId="ADAL" clId="{1819525D-3D33-42C0-8526-980DC60B50CE}" dt="2026-04-13T08:56:45.084" v="3571" actId="14100"/>
          <ac:cxnSpMkLst>
            <pc:docMk/>
            <pc:sldMk cId="686821076" sldId="2147475676"/>
            <ac:cxnSpMk id="23" creationId="{A6154B4C-C7D5-22F9-C3EC-DC54AAE9CC28}"/>
          </ac:cxnSpMkLst>
        </pc:cxnChg>
        <pc:cxnChg chg="add mod">
          <ac:chgData name="Aleksandra Szejko" userId="72bb44d8-1e0c-4109-be82-c57a4fb81907" providerId="ADAL" clId="{1819525D-3D33-42C0-8526-980DC60B50CE}" dt="2026-04-13T08:51:12.943" v="3498" actId="692"/>
          <ac:cxnSpMkLst>
            <pc:docMk/>
            <pc:sldMk cId="686821076" sldId="2147475676"/>
            <ac:cxnSpMk id="25" creationId="{386EC76A-DAB7-667D-9824-27C43F96F014}"/>
          </ac:cxnSpMkLst>
        </pc:cxnChg>
        <pc:cxnChg chg="add mod">
          <ac:chgData name="Aleksandra Szejko" userId="72bb44d8-1e0c-4109-be82-c57a4fb81907" providerId="ADAL" clId="{1819525D-3D33-42C0-8526-980DC60B50CE}" dt="2026-04-13T08:54:59.305" v="3545" actId="14100"/>
          <ac:cxnSpMkLst>
            <pc:docMk/>
            <pc:sldMk cId="686821076" sldId="2147475676"/>
            <ac:cxnSpMk id="27" creationId="{48EE7F52-4CD1-E8AD-5EFC-5D4864397129}"/>
          </ac:cxnSpMkLst>
        </pc:cxnChg>
        <pc:cxnChg chg="add mod">
          <ac:chgData name="Aleksandra Szejko" userId="72bb44d8-1e0c-4109-be82-c57a4fb81907" providerId="ADAL" clId="{1819525D-3D33-42C0-8526-980DC60B50CE}" dt="2026-04-13T08:54:44.692" v="3542" actId="14100"/>
          <ac:cxnSpMkLst>
            <pc:docMk/>
            <pc:sldMk cId="686821076" sldId="2147475676"/>
            <ac:cxnSpMk id="33" creationId="{D1D732D0-E8CE-1073-8CEA-32E1792D7E06}"/>
          </ac:cxnSpMkLst>
        </pc:cxnChg>
        <pc:cxnChg chg="add mod">
          <ac:chgData name="Aleksandra Szejko" userId="72bb44d8-1e0c-4109-be82-c57a4fb81907" providerId="ADAL" clId="{1819525D-3D33-42C0-8526-980DC60B50CE}" dt="2026-04-13T08:56:36.495" v="3570" actId="14100"/>
          <ac:cxnSpMkLst>
            <pc:docMk/>
            <pc:sldMk cId="686821076" sldId="2147475676"/>
            <ac:cxnSpMk id="42" creationId="{F026F417-31F4-E3E5-A76A-A45C85E009BF}"/>
          </ac:cxnSpMkLst>
        </pc:cxnChg>
        <pc:cxnChg chg="add mod">
          <ac:chgData name="Aleksandra Szejko" userId="72bb44d8-1e0c-4109-be82-c57a4fb81907" providerId="ADAL" clId="{1819525D-3D33-42C0-8526-980DC60B50CE}" dt="2026-04-13T08:55:15.179" v="3547" actId="1076"/>
          <ac:cxnSpMkLst>
            <pc:docMk/>
            <pc:sldMk cId="686821076" sldId="2147475676"/>
            <ac:cxnSpMk id="55" creationId="{2EF1062C-CD0A-6195-A716-BD766A0625C6}"/>
          </ac:cxnSpMkLst>
        </pc:cxnChg>
        <pc:cxnChg chg="add mod">
          <ac:chgData name="Aleksandra Szejko" userId="72bb44d8-1e0c-4109-be82-c57a4fb81907" providerId="ADAL" clId="{1819525D-3D33-42C0-8526-980DC60B50CE}" dt="2026-04-13T08:52:14.146" v="3513" actId="14100"/>
          <ac:cxnSpMkLst>
            <pc:docMk/>
            <pc:sldMk cId="686821076" sldId="2147475676"/>
            <ac:cxnSpMk id="58" creationId="{6C918637-9018-4531-2F18-503AE2675233}"/>
          </ac:cxnSpMkLst>
        </pc:cxnChg>
      </pc:sldChg>
      <pc:sldChg chg="addSp modSp add mod ord">
        <pc:chgData name="Aleksandra Szejko" userId="72bb44d8-1e0c-4109-be82-c57a4fb81907" providerId="ADAL" clId="{1819525D-3D33-42C0-8526-980DC60B50CE}" dt="2026-04-16T08:25:02.153" v="7124" actId="732"/>
        <pc:sldMkLst>
          <pc:docMk/>
          <pc:sldMk cId="3576059540" sldId="2147475677"/>
        </pc:sldMkLst>
        <pc:spChg chg="add mod ord">
          <ac:chgData name="Aleksandra Szejko" userId="72bb44d8-1e0c-4109-be82-c57a4fb81907" providerId="ADAL" clId="{1819525D-3D33-42C0-8526-980DC60B50CE}" dt="2026-04-16T08:23:16.848" v="7113" actId="167"/>
          <ac:spMkLst>
            <pc:docMk/>
            <pc:sldMk cId="3576059540" sldId="2147475677"/>
            <ac:spMk id="2" creationId="{065B37A2-DA3B-706E-2A70-BCEE0C7F2B97}"/>
          </ac:spMkLst>
        </pc:spChg>
        <pc:spChg chg="mod">
          <ac:chgData name="Aleksandra Szejko" userId="72bb44d8-1e0c-4109-be82-c57a4fb81907" providerId="ADAL" clId="{1819525D-3D33-42C0-8526-980DC60B50CE}" dt="2026-04-14T14:22:32.746" v="6913" actId="1076"/>
          <ac:spMkLst>
            <pc:docMk/>
            <pc:sldMk cId="3576059540" sldId="2147475677"/>
            <ac:spMk id="32" creationId="{D851A82A-8011-8D39-01E0-F6569F910C65}"/>
          </ac:spMkLst>
        </pc:spChg>
        <pc:spChg chg="mod">
          <ac:chgData name="Aleksandra Szejko" userId="72bb44d8-1e0c-4109-be82-c57a4fb81907" providerId="ADAL" clId="{1819525D-3D33-42C0-8526-980DC60B50CE}" dt="2026-04-14T14:22:32.746" v="6913" actId="1076"/>
          <ac:spMkLst>
            <pc:docMk/>
            <pc:sldMk cId="3576059540" sldId="2147475677"/>
            <ac:spMk id="33" creationId="{475D41E9-6E44-B425-79CD-81FA05BA11BA}"/>
          </ac:spMkLst>
        </pc:spChg>
        <pc:spChg chg="mod">
          <ac:chgData name="Aleksandra Szejko" userId="72bb44d8-1e0c-4109-be82-c57a4fb81907" providerId="ADAL" clId="{1819525D-3D33-42C0-8526-980DC60B50CE}" dt="2026-04-16T08:23:20.979" v="7114" actId="207"/>
          <ac:spMkLst>
            <pc:docMk/>
            <pc:sldMk cId="3576059540" sldId="2147475677"/>
            <ac:spMk id="34" creationId="{34C30EA2-7239-840D-1198-0BE6FADCD850}"/>
          </ac:spMkLst>
        </pc:spChg>
        <pc:spChg chg="mod">
          <ac:chgData name="Aleksandra Szejko" userId="72bb44d8-1e0c-4109-be82-c57a4fb81907" providerId="ADAL" clId="{1819525D-3D33-42C0-8526-980DC60B50CE}" dt="2026-04-14T14:22:32.746" v="6913" actId="1076"/>
          <ac:spMkLst>
            <pc:docMk/>
            <pc:sldMk cId="3576059540" sldId="2147475677"/>
            <ac:spMk id="35" creationId="{E34E2E9B-FE5A-911B-173C-BE8D5956E4B9}"/>
          </ac:spMkLst>
        </pc:spChg>
        <pc:grpChg chg="mod">
          <ac:chgData name="Aleksandra Szejko" userId="72bb44d8-1e0c-4109-be82-c57a4fb81907" providerId="ADAL" clId="{1819525D-3D33-42C0-8526-980DC60B50CE}" dt="2026-04-14T14:22:32.746" v="6913" actId="1076"/>
          <ac:grpSpMkLst>
            <pc:docMk/>
            <pc:sldMk cId="3576059540" sldId="2147475677"/>
            <ac:grpSpMk id="29" creationId="{F40ED852-A657-A0FA-51DF-01E6287AEFAD}"/>
          </ac:grpSpMkLst>
        </pc:grpChg>
        <pc:picChg chg="mod ord modCrop">
          <ac:chgData name="Aleksandra Szejko" userId="72bb44d8-1e0c-4109-be82-c57a4fb81907" providerId="ADAL" clId="{1819525D-3D33-42C0-8526-980DC60B50CE}" dt="2026-04-16T08:25:02.153" v="7124" actId="732"/>
          <ac:picMkLst>
            <pc:docMk/>
            <pc:sldMk cId="3576059540" sldId="2147475677"/>
            <ac:picMk id="27" creationId="{F8145DD1-4B41-07A4-4A03-2D78FB0134EE}"/>
          </ac:picMkLst>
        </pc:picChg>
        <pc:cxnChg chg="mod">
          <ac:chgData name="Aleksandra Szejko" userId="72bb44d8-1e0c-4109-be82-c57a4fb81907" providerId="ADAL" clId="{1819525D-3D33-42C0-8526-980DC60B50CE}" dt="2026-04-14T14:22:32.746" v="6913" actId="1076"/>
          <ac:cxnSpMkLst>
            <pc:docMk/>
            <pc:sldMk cId="3576059540" sldId="2147475677"/>
            <ac:cxnSpMk id="38" creationId="{5527243C-3007-3F3D-9441-02E7464A9906}"/>
          </ac:cxnSpMkLst>
        </pc:cxnChg>
        <pc:cxnChg chg="mod">
          <ac:chgData name="Aleksandra Szejko" userId="72bb44d8-1e0c-4109-be82-c57a4fb81907" providerId="ADAL" clId="{1819525D-3D33-42C0-8526-980DC60B50CE}" dt="2026-04-14T14:22:32.746" v="6913" actId="1076"/>
          <ac:cxnSpMkLst>
            <pc:docMk/>
            <pc:sldMk cId="3576059540" sldId="2147475677"/>
            <ac:cxnSpMk id="39" creationId="{8606C351-64DE-716C-CEC7-DDBE18A2E3DF}"/>
          </ac:cxnSpMkLst>
        </pc:cxnChg>
        <pc:cxnChg chg="mod">
          <ac:chgData name="Aleksandra Szejko" userId="72bb44d8-1e0c-4109-be82-c57a4fb81907" providerId="ADAL" clId="{1819525D-3D33-42C0-8526-980DC60B50CE}" dt="2026-04-14T14:22:32.746" v="6913" actId="1076"/>
          <ac:cxnSpMkLst>
            <pc:docMk/>
            <pc:sldMk cId="3576059540" sldId="2147475677"/>
            <ac:cxnSpMk id="40" creationId="{58B6D269-62C8-686A-ACA9-BC309C25961B}"/>
          </ac:cxnSpMkLst>
        </pc:cxnChg>
      </pc:sldChg>
      <pc:sldChg chg="addSp modSp add del mod ord">
        <pc:chgData name="Aleksandra Szejko" userId="72bb44d8-1e0c-4109-be82-c57a4fb81907" providerId="ADAL" clId="{1819525D-3D33-42C0-8526-980DC60B50CE}" dt="2026-05-06T10:09:22.635" v="7279" actId="20578"/>
        <pc:sldMkLst>
          <pc:docMk/>
          <pc:sldMk cId="3247532529" sldId="2147475678"/>
        </pc:sldMkLst>
        <pc:spChg chg="add mod ord">
          <ac:chgData name="Aleksandra Szejko" userId="72bb44d8-1e0c-4109-be82-c57a4fb81907" providerId="ADAL" clId="{1819525D-3D33-42C0-8526-980DC60B50CE}" dt="2026-04-15T08:31:06.659" v="6927" actId="14100"/>
          <ac:spMkLst>
            <pc:docMk/>
            <pc:sldMk cId="3247532529" sldId="2147475678"/>
            <ac:spMk id="2" creationId="{A1D9C4FF-F9B2-D3A5-167E-8B330B94DC28}"/>
          </ac:spMkLst>
        </pc:spChg>
        <pc:spChg chg="mod">
          <ac:chgData name="Aleksandra Szejko" userId="72bb44d8-1e0c-4109-be82-c57a4fb81907" providerId="ADAL" clId="{1819525D-3D33-42C0-8526-980DC60B50CE}" dt="2026-04-15T08:30:54.378" v="6925" actId="207"/>
          <ac:spMkLst>
            <pc:docMk/>
            <pc:sldMk cId="3247532529" sldId="2147475678"/>
            <ac:spMk id="32" creationId="{2E1F60FB-871B-E764-730C-3E6E9B5167F5}"/>
          </ac:spMkLst>
        </pc:spChg>
        <pc:picChg chg="mod ord modCrop">
          <ac:chgData name="Aleksandra Szejko" userId="72bb44d8-1e0c-4109-be82-c57a4fb81907" providerId="ADAL" clId="{1819525D-3D33-42C0-8526-980DC60B50CE}" dt="2026-04-16T08:25:35.439" v="7130" actId="732"/>
          <ac:picMkLst>
            <pc:docMk/>
            <pc:sldMk cId="3247532529" sldId="2147475678"/>
            <ac:picMk id="27" creationId="{F84DB6AA-64C3-00D8-BEA5-23813584EA04}"/>
          </ac:picMkLst>
        </pc:picChg>
      </pc:sldChg>
      <pc:sldChg chg="modSp add mod ord modTransition">
        <pc:chgData name="Aleksandra Szejko" userId="72bb44d8-1e0c-4109-be82-c57a4fb81907" providerId="ADAL" clId="{1819525D-3D33-42C0-8526-980DC60B50CE}" dt="2026-04-16T09:21:30.227" v="7194"/>
        <pc:sldMkLst>
          <pc:docMk/>
          <pc:sldMk cId="3104948972" sldId="2147475679"/>
        </pc:sldMkLst>
        <pc:spChg chg="mod">
          <ac:chgData name="Aleksandra Szejko" userId="72bb44d8-1e0c-4109-be82-c57a4fb81907" providerId="ADAL" clId="{1819525D-3D33-42C0-8526-980DC60B50CE}" dt="2026-04-15T08:31:17.847" v="6930" actId="1035"/>
          <ac:spMkLst>
            <pc:docMk/>
            <pc:sldMk cId="3104948972" sldId="2147475679"/>
            <ac:spMk id="2" creationId="{C245CD8A-040E-CF54-80C1-926E8F4E1E53}"/>
          </ac:spMkLst>
        </pc:spChg>
        <pc:spChg chg="mod">
          <ac:chgData name="Aleksandra Szejko" userId="72bb44d8-1e0c-4109-be82-c57a4fb81907" providerId="ADAL" clId="{1819525D-3D33-42C0-8526-980DC60B50CE}" dt="2026-04-15T08:31:38.174" v="6932" actId="207"/>
          <ac:spMkLst>
            <pc:docMk/>
            <pc:sldMk cId="3104948972" sldId="2147475679"/>
            <ac:spMk id="32" creationId="{55647076-1921-B465-955F-6A7582499433}"/>
          </ac:spMkLst>
        </pc:spChg>
        <pc:spChg chg="mod">
          <ac:chgData name="Aleksandra Szejko" userId="72bb44d8-1e0c-4109-be82-c57a4fb81907" providerId="ADAL" clId="{1819525D-3D33-42C0-8526-980DC60B50CE}" dt="2026-04-15T08:31:44.444" v="6933" actId="207"/>
          <ac:spMkLst>
            <pc:docMk/>
            <pc:sldMk cId="3104948972" sldId="2147475679"/>
            <ac:spMk id="33" creationId="{37992D40-2545-9F9D-42DF-70309169BB79}"/>
          </ac:spMkLst>
        </pc:spChg>
        <pc:picChg chg="mod modCrop">
          <ac:chgData name="Aleksandra Szejko" userId="72bb44d8-1e0c-4109-be82-c57a4fb81907" providerId="ADAL" clId="{1819525D-3D33-42C0-8526-980DC60B50CE}" dt="2026-04-16T08:25:26.364" v="7128" actId="732"/>
          <ac:picMkLst>
            <pc:docMk/>
            <pc:sldMk cId="3104948972" sldId="2147475679"/>
            <ac:picMk id="27" creationId="{4308D531-A75E-4BFB-5A24-8FD9231EC394}"/>
          </ac:picMkLst>
        </pc:picChg>
      </pc:sldChg>
      <pc:sldChg chg="ord">
        <pc:chgData name="Aleksandra Szejko" userId="72bb44d8-1e0c-4109-be82-c57a4fb81907" providerId="ADAL" clId="{1819525D-3D33-42C0-8526-980DC60B50CE}" dt="2026-05-06T10:09:24.845" v="7281"/>
        <pc:sldMkLst>
          <pc:docMk/>
          <pc:sldMk cId="1268455122" sldId="2147475680"/>
        </pc:sldMkLst>
      </pc:sldChg>
      <pc:sldMasterChg chg="addSp modSp delSldLayout">
        <pc:chgData name="Aleksandra Szejko" userId="72bb44d8-1e0c-4109-be82-c57a4fb81907" providerId="ADAL" clId="{1819525D-3D33-42C0-8526-980DC60B50CE}" dt="2026-04-15T08:36:19.692" v="6983"/>
        <pc:sldMasterMkLst>
          <pc:docMk/>
          <pc:sldMasterMk cId="166638926" sldId="2147483852"/>
        </pc:sldMasterMkLst>
        <pc:spChg chg="add mod">
          <ac:chgData name="Aleksandra Szejko" userId="72bb44d8-1e0c-4109-be82-c57a4fb81907" providerId="ADAL" clId="{1819525D-3D33-42C0-8526-980DC60B50CE}" dt="2026-04-15T08:36:19.692" v="6983"/>
          <ac:spMkLst>
            <pc:docMk/>
            <pc:sldMasterMk cId="166638926" sldId="2147483852"/>
            <ac:spMk id="3" creationId="{8D00CD4D-B922-2C69-B0B4-7F948EF70320}"/>
          </ac:spMkLst>
        </pc:spChg>
      </pc:sldMasterChg>
    </pc:docChg>
  </pc:docChgLst>
</pc:chgInfo>
</file>

<file path=ppt/comments/modernComment_7FFFE0A4_DA1D795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D4C6A58-4848-4CC9-9334-AABB205A001E}" authorId="{660D5641-7714-E43B-4EDD-9B9EC585A4E2}" created="2026-03-20T17:50:15.794" startDate="2026-03-20T17:50:15.794" dueDate="2026-03-20T17:50:15.794" assignedTo="{506562AE-CED7-245D-BDA2-AE86D6EDDE00}" title="@Dominic Hein Wie kommen wir da an neue Illustrationen? ">
    <pc:sldMkLst xmlns:pc="http://schemas.microsoft.com/office/powerpoint/2013/main/command">
      <pc:docMk/>
      <pc:sldMk cId="3659364691" sldId="2147475620"/>
    </pc:sldMkLst>
    <p188:txBody>
      <a:bodyPr/>
      <a:lstStyle/>
      <a:p>
        <a:r>
          <a:rPr lang="de-DE"/>
          <a:t>[@Dominic Hein] Wie kommen wir da an neue Illustrationen? 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3-20T17:50:15.794" id="{6753462A-A06A-4DA1-BEEF-32F7494B535D}">
              <p228:atrbtn authorId="{660D5641-7714-E43B-4EDD-9B9EC585A4E2}"/>
              <p228:anchr>
                <p228:comment id="{4D4C6A58-4848-4CC9-9334-AABB205A001E}"/>
              </p228:anchr>
              <p228:add/>
            </p228:event>
            <p228:event time="2026-03-20T17:50:15.794" id="{D88F2CC9-2CCD-43C4-A6AE-71831FBCA5BD}">
              <p228:atrbtn authorId="{660D5641-7714-E43B-4EDD-9B9EC585A4E2}"/>
              <p228:anchr>
                <p228:comment id="{4D4C6A58-4848-4CC9-9334-AABB205A001E}"/>
              </p228:anchr>
              <p228:asgn authorId="{506562AE-CED7-245D-BDA2-AE86D6EDDE00}"/>
            </p228:event>
            <p228:event time="2026-03-20T17:50:15.794" id="{0D5B74AA-4A8F-414C-A9BA-99A85CD940A4}">
              <p228:atrbtn authorId="{660D5641-7714-E43B-4EDD-9B9EC585A4E2}"/>
              <p228:anchr>
                <p228:comment id="{4D4C6A58-4848-4CC9-9334-AABB205A001E}"/>
              </p228:anchr>
              <p228:title val="@Dominic Hein Wie kommen wir da an neue Illustrationen? "/>
            </p228:event>
            <p228:event time="2026-03-20T17:50:15.794" id="{EFB39961-5847-4E46-8522-26368690400D}">
              <p228:atrbtn authorId="{660D5641-7714-E43B-4EDD-9B9EC585A4E2}"/>
              <p228:anchr>
                <p228:comment id="{4D4C6A58-4848-4CC9-9334-AABB205A001E}"/>
              </p228:anchr>
              <p228:date stDt="2026-03-20T17:50:15.794" endDt="2026-03-20T17:50:15.794"/>
            </p228:event>
          </p228:history>
        </p228:taskDetails>
      </p:ext>
    </p188:extLst>
  </p188:cm>
</p188:cmLst>
</file>

<file path=ppt/comments/modernComment_7FFFE0BD_1493C2D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32E7AA7-3C50-4DED-9C0C-868559D9F99D}" authorId="{660D5641-7714-E43B-4EDD-9B9EC585A4E2}" status="resolved" created="2026-03-20T17:45:11.02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5227993" sldId="2147475645"/>
      <ac:picMk id="11" creationId="{31A9341A-ADF9-16D2-FF1C-95A786794D2B}"/>
    </ac:deMkLst>
    <p188:txBody>
      <a:bodyPr/>
      <a:lstStyle/>
      <a:p>
        <a:r>
          <a:rPr lang="de-DE"/>
          <a:t>[@Aleksandra Szejko] resolution &amp; Logo please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21A22D-3081-45DF-B709-1D0D29403ABE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6241AD-E816-4E05-8CBB-9CE1232B787D}">
      <dgm:prSet phldrT="[Text]"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  <a:buClr>
              <a:schemeClr val="accent1"/>
            </a:buClr>
            <a:buFont typeface="Arial" panose="020B0604020202020204" pitchFamily="34" charset="0"/>
            <a:buChar char="•"/>
          </a:pPr>
          <a:r>
            <a:rPr lang="en-US" sz="1200" b="1" noProof="0" dirty="0">
              <a:solidFill>
                <a:schemeClr val="tx2"/>
              </a:solidFill>
              <a:latin typeface="+mn-lt"/>
            </a:rPr>
            <a:t>Turn on, check setup, and navigate</a:t>
          </a:r>
          <a:endParaRPr lang="en-US" sz="1200" b="1" dirty="0">
            <a:solidFill>
              <a:schemeClr val="tx2"/>
            </a:solidFill>
          </a:endParaRPr>
        </a:p>
      </dgm:t>
    </dgm:pt>
    <dgm:pt modelId="{A3A4183F-81E4-49A7-89FB-CC6272369894}" type="parTrans" cxnId="{89309D47-7AA7-4CDF-9826-6EE765153D15}">
      <dgm:prSet/>
      <dgm:spPr/>
      <dgm:t>
        <a:bodyPr/>
        <a:lstStyle/>
        <a:p>
          <a:endParaRPr lang="en-US"/>
        </a:p>
      </dgm:t>
    </dgm:pt>
    <dgm:pt modelId="{3767659C-2B35-47D9-B421-13D01EBE8F21}" type="sibTrans" cxnId="{89309D47-7AA7-4CDF-9826-6EE765153D15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84879F44-55FA-4B11-AFE9-0DDB635B40A0}">
      <dgm:prSet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</a:pPr>
          <a:r>
            <a:rPr lang="en-US" sz="1200" b="1" noProof="0">
              <a:solidFill>
                <a:schemeClr val="tx2"/>
              </a:solidFill>
              <a:latin typeface="+mn-lt"/>
            </a:rPr>
            <a:t>Run E-Val Pro Plus as standalone (+ import in ValSuite)</a:t>
          </a:r>
          <a:endParaRPr lang="en-US" sz="1200" b="1" noProof="0" dirty="0">
            <a:solidFill>
              <a:schemeClr val="tx2"/>
            </a:solidFill>
            <a:latin typeface="+mn-lt"/>
          </a:endParaRPr>
        </a:p>
      </dgm:t>
    </dgm:pt>
    <dgm:pt modelId="{5071011F-BD76-4F90-8A42-F60ECE03093D}" type="parTrans" cxnId="{331A5112-CAC7-42C9-8B87-B9EDFAFBD48D}">
      <dgm:prSet/>
      <dgm:spPr/>
      <dgm:t>
        <a:bodyPr/>
        <a:lstStyle/>
        <a:p>
          <a:endParaRPr lang="en-US"/>
        </a:p>
      </dgm:t>
    </dgm:pt>
    <dgm:pt modelId="{0AD42930-D066-4B66-95B6-4A227FE63251}" type="sibTrans" cxnId="{331A5112-CAC7-42C9-8B87-B9EDFAFBD48D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B34AF5FF-F0BF-40E9-AFB9-FFADFFBEB6C0}">
      <dgm:prSet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</a:pPr>
          <a:r>
            <a:rPr lang="en-US" sz="1200" b="1" noProof="0">
              <a:solidFill>
                <a:schemeClr val="tx2"/>
              </a:solidFill>
              <a:latin typeface="+mn-lt"/>
            </a:rPr>
            <a:t>Run E-Val Pro Plus from ValSuite</a:t>
          </a:r>
          <a:endParaRPr lang="en-US" sz="1200" b="1" noProof="0" dirty="0">
            <a:solidFill>
              <a:schemeClr val="tx2"/>
            </a:solidFill>
            <a:latin typeface="+mn-lt"/>
          </a:endParaRPr>
        </a:p>
      </dgm:t>
    </dgm:pt>
    <dgm:pt modelId="{A5511651-1541-4512-B3A0-8ED6F9C4C9A6}" type="parTrans" cxnId="{195B1035-A44E-4942-ABE0-8B8F5DAE6D45}">
      <dgm:prSet/>
      <dgm:spPr/>
      <dgm:t>
        <a:bodyPr/>
        <a:lstStyle/>
        <a:p>
          <a:endParaRPr lang="en-US"/>
        </a:p>
      </dgm:t>
    </dgm:pt>
    <dgm:pt modelId="{F477C95E-96AA-4425-A924-8C29A4144129}" type="sibTrans" cxnId="{195B1035-A44E-4942-ABE0-8B8F5DAE6D45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E46B630B-09D7-4EDB-A5C5-E0EF87B88088}">
      <dgm:prSet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</a:pPr>
          <a:r>
            <a:rPr lang="en-US" sz="1200" b="1" noProof="0">
              <a:solidFill>
                <a:schemeClr val="tx2"/>
              </a:solidFill>
              <a:latin typeface="+mn-lt"/>
            </a:rPr>
            <a:t>Advanced templates</a:t>
          </a:r>
          <a:endParaRPr lang="en-US" sz="1200" b="1" noProof="0" dirty="0">
            <a:solidFill>
              <a:schemeClr val="tx2"/>
            </a:solidFill>
            <a:latin typeface="+mn-lt"/>
          </a:endParaRPr>
        </a:p>
      </dgm:t>
    </dgm:pt>
    <dgm:pt modelId="{202C3C17-5BDF-4A83-B896-233EF0AF85F1}" type="parTrans" cxnId="{60674702-9EDD-4830-8864-C5093C5E6D83}">
      <dgm:prSet/>
      <dgm:spPr/>
      <dgm:t>
        <a:bodyPr/>
        <a:lstStyle/>
        <a:p>
          <a:endParaRPr lang="en-US"/>
        </a:p>
      </dgm:t>
    </dgm:pt>
    <dgm:pt modelId="{CE9716E1-7067-4ACC-874A-438F744B268B}" type="sibTrans" cxnId="{60674702-9EDD-4830-8864-C5093C5E6D83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1A54423C-4BDD-4396-8A8E-BF97D542956B}">
      <dgm:prSet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</a:pPr>
          <a:r>
            <a:rPr lang="en-US" sz="1200" b="1" noProof="0">
              <a:solidFill>
                <a:schemeClr val="tx2"/>
              </a:solidFill>
              <a:latin typeface="+mn-lt"/>
            </a:rPr>
            <a:t>Unit templates</a:t>
          </a:r>
          <a:endParaRPr lang="en-US" sz="1200" b="1" noProof="0" dirty="0">
            <a:solidFill>
              <a:schemeClr val="tx2"/>
            </a:solidFill>
            <a:latin typeface="+mn-lt"/>
          </a:endParaRPr>
        </a:p>
      </dgm:t>
    </dgm:pt>
    <dgm:pt modelId="{F37BEC24-0418-4AD5-A83B-222E2EB4543B}" type="parTrans" cxnId="{F90DE513-BD95-446C-91D0-2445F4F5C8A2}">
      <dgm:prSet/>
      <dgm:spPr/>
      <dgm:t>
        <a:bodyPr/>
        <a:lstStyle/>
        <a:p>
          <a:endParaRPr lang="en-US"/>
        </a:p>
      </dgm:t>
    </dgm:pt>
    <dgm:pt modelId="{1B8030EF-40D5-4ABF-AC81-7616C2F9777D}" type="sibTrans" cxnId="{F90DE513-BD95-446C-91D0-2445F4F5C8A2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DEA61516-79C1-4CC7-859C-1985CA20D4F3}">
      <dgm:prSet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</a:pPr>
          <a:r>
            <a:rPr lang="en-US" sz="1200" b="1" noProof="0">
              <a:solidFill>
                <a:schemeClr val="tx2"/>
              </a:solidFill>
              <a:latin typeface="+mn-lt"/>
            </a:rPr>
            <a:t>Delayed start/stop</a:t>
          </a:r>
          <a:endParaRPr lang="en-US" sz="1200" b="1" noProof="0" dirty="0">
            <a:solidFill>
              <a:schemeClr val="tx2"/>
            </a:solidFill>
            <a:latin typeface="+mn-lt"/>
          </a:endParaRPr>
        </a:p>
      </dgm:t>
    </dgm:pt>
    <dgm:pt modelId="{9C0D23B8-10A0-4A16-B308-7A31CC7BE6FA}" type="parTrans" cxnId="{F7F32E50-6FAD-431F-A8EC-747DE0CF2C6F}">
      <dgm:prSet/>
      <dgm:spPr/>
      <dgm:t>
        <a:bodyPr/>
        <a:lstStyle/>
        <a:p>
          <a:endParaRPr lang="en-US"/>
        </a:p>
      </dgm:t>
    </dgm:pt>
    <dgm:pt modelId="{6BE1BDE5-DE88-4A8E-BC8D-BD2D3B840369}" type="sibTrans" cxnId="{F7F32E50-6FAD-431F-A8EC-747DE0CF2C6F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50B21AF8-3AA0-40B0-AFFD-C6C09225503A}">
      <dgm:prSet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</a:pPr>
          <a:r>
            <a:rPr lang="en-US" sz="1200" b="1" noProof="0">
              <a:solidFill>
                <a:schemeClr val="tx2"/>
              </a:solidFill>
              <a:latin typeface="+mn-lt"/>
            </a:rPr>
            <a:t>Lethality calculation</a:t>
          </a:r>
          <a:endParaRPr lang="en-US" sz="1200" b="1" noProof="0" dirty="0">
            <a:solidFill>
              <a:schemeClr val="tx2"/>
            </a:solidFill>
            <a:latin typeface="+mn-lt"/>
          </a:endParaRPr>
        </a:p>
      </dgm:t>
    </dgm:pt>
    <dgm:pt modelId="{8BFC426E-02E5-4159-B0AA-4C15D3DBA216}" type="parTrans" cxnId="{08922FA5-7419-4596-8276-E93932EB7871}">
      <dgm:prSet/>
      <dgm:spPr/>
      <dgm:t>
        <a:bodyPr/>
        <a:lstStyle/>
        <a:p>
          <a:endParaRPr lang="en-US"/>
        </a:p>
      </dgm:t>
    </dgm:pt>
    <dgm:pt modelId="{C7691DA7-2EFC-4D00-9663-345E92DBF63A}" type="sibTrans" cxnId="{08922FA5-7419-4596-8276-E93932EB7871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DE615E80-B8DC-4E82-95C0-46728F35544D}">
      <dgm:prSet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</a:pPr>
          <a:r>
            <a:rPr lang="en-US" sz="1200" b="1" noProof="0">
              <a:solidFill>
                <a:schemeClr val="tx2"/>
              </a:solidFill>
              <a:latin typeface="+mn-lt"/>
            </a:rPr>
            <a:t>Standalone navigation features (graph, settings, time markers, calibration details)</a:t>
          </a:r>
          <a:endParaRPr lang="en-US" sz="1200" b="1" noProof="0" dirty="0">
            <a:solidFill>
              <a:schemeClr val="tx2"/>
            </a:solidFill>
            <a:latin typeface="+mn-lt"/>
          </a:endParaRPr>
        </a:p>
      </dgm:t>
    </dgm:pt>
    <dgm:pt modelId="{C7E6CEC2-64B5-406B-ACD8-06A64A7D452C}" type="parTrans" cxnId="{8E5BAFB0-EB45-4958-B757-F5B52D6C172C}">
      <dgm:prSet/>
      <dgm:spPr/>
      <dgm:t>
        <a:bodyPr/>
        <a:lstStyle/>
        <a:p>
          <a:endParaRPr lang="en-US"/>
        </a:p>
      </dgm:t>
    </dgm:pt>
    <dgm:pt modelId="{D58FA950-A781-40ED-9338-03030D3EEFA8}" type="sibTrans" cxnId="{8E5BAFB0-EB45-4958-B757-F5B52D6C172C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0DC6811A-6095-4030-A659-F27D84A5C997}">
      <dgm:prSet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</a:pPr>
          <a:r>
            <a:rPr lang="en-US" sz="1200" b="1" noProof="0" dirty="0">
              <a:solidFill>
                <a:schemeClr val="tx2"/>
              </a:solidFill>
              <a:latin typeface="+mn-lt"/>
            </a:rPr>
            <a:t>Classic mode</a:t>
          </a:r>
        </a:p>
      </dgm:t>
    </dgm:pt>
    <dgm:pt modelId="{D424B055-D939-4C7F-9CF7-D6068BD81F7E}" type="parTrans" cxnId="{491BDDD5-47C9-4829-9918-F665F1C2F099}">
      <dgm:prSet/>
      <dgm:spPr/>
      <dgm:t>
        <a:bodyPr/>
        <a:lstStyle/>
        <a:p>
          <a:endParaRPr lang="en-US"/>
        </a:p>
      </dgm:t>
    </dgm:pt>
    <dgm:pt modelId="{2C986036-7A7F-4E57-9F9E-6EDD513F2887}" type="sibTrans" cxnId="{491BDDD5-47C9-4829-9918-F665F1C2F099}">
      <dgm:prSet/>
      <dgm:spPr>
        <a:solidFill>
          <a:schemeClr val="accent5"/>
        </a:solidFill>
      </dgm:spPr>
      <dgm:t>
        <a:bodyPr/>
        <a:lstStyle/>
        <a:p>
          <a:endParaRPr lang="en-US"/>
        </a:p>
      </dgm:t>
    </dgm:pt>
    <dgm:pt modelId="{2BBB8524-DB86-496D-9A07-3CF430B277E6}">
      <dgm:prSet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</a:pPr>
          <a:r>
            <a:rPr lang="en-US" sz="1200" b="1" noProof="0">
              <a:solidFill>
                <a:schemeClr val="tx2"/>
              </a:solidFill>
              <a:latin typeface="+mn-lt"/>
            </a:rPr>
            <a:t>Custom sensor</a:t>
          </a:r>
          <a:endParaRPr lang="en-US" sz="1200" b="1" noProof="0" dirty="0">
            <a:solidFill>
              <a:schemeClr val="tx2"/>
            </a:solidFill>
            <a:latin typeface="+mn-lt"/>
          </a:endParaRPr>
        </a:p>
      </dgm:t>
    </dgm:pt>
    <dgm:pt modelId="{DEE92608-1CE5-4AFA-B070-09B08BADD04F}" type="parTrans" cxnId="{19BA241A-7F0F-4BB9-B970-286209B76216}">
      <dgm:prSet/>
      <dgm:spPr/>
      <dgm:t>
        <a:bodyPr/>
        <a:lstStyle/>
        <a:p>
          <a:endParaRPr lang="en-US"/>
        </a:p>
      </dgm:t>
    </dgm:pt>
    <dgm:pt modelId="{87ED7828-1BD7-4776-A15E-65CC29D6A2EC}" type="sibTrans" cxnId="{19BA241A-7F0F-4BB9-B970-286209B76216}">
      <dgm:prSet/>
      <dgm:spPr>
        <a:solidFill>
          <a:schemeClr val="accent5"/>
        </a:solidFill>
      </dgm:spPr>
      <dgm:t>
        <a:bodyPr/>
        <a:lstStyle/>
        <a:p>
          <a:endParaRPr lang="en-US"/>
        </a:p>
      </dgm:t>
    </dgm:pt>
    <dgm:pt modelId="{FB75BD6F-23E4-45C3-A47F-B1D401625704}">
      <dgm:prSet custT="1"/>
      <dgm:spPr>
        <a:solidFill>
          <a:srgbClr val="F7F7F7"/>
        </a:solidFill>
        <a:ln>
          <a:noFill/>
        </a:ln>
      </dgm:spPr>
      <dgm:t>
        <a:bodyPr/>
        <a:lstStyle/>
        <a:p>
          <a:pPr algn="l">
            <a:lnSpc>
              <a:spcPct val="100000"/>
            </a:lnSpc>
          </a:pPr>
          <a:r>
            <a:rPr lang="en-US" sz="1200" b="1" noProof="0">
              <a:solidFill>
                <a:schemeClr val="tx2"/>
              </a:solidFill>
              <a:latin typeface="+mn-lt"/>
            </a:rPr>
            <a:t>TSP interface</a:t>
          </a:r>
          <a:endParaRPr lang="en-US" sz="1200" b="1" noProof="0" dirty="0">
            <a:solidFill>
              <a:schemeClr val="tx2"/>
            </a:solidFill>
            <a:latin typeface="+mn-lt"/>
          </a:endParaRPr>
        </a:p>
      </dgm:t>
    </dgm:pt>
    <dgm:pt modelId="{D28DB04B-E0FB-44C4-AE49-DFFA2FC96DAB}" type="parTrans" cxnId="{2EA88F35-F5BC-4BA6-8D80-6E49A6AC6D15}">
      <dgm:prSet/>
      <dgm:spPr/>
      <dgm:t>
        <a:bodyPr/>
        <a:lstStyle/>
        <a:p>
          <a:endParaRPr lang="en-US"/>
        </a:p>
      </dgm:t>
    </dgm:pt>
    <dgm:pt modelId="{AED46A11-3F8E-4E00-AB8B-17F90048A8EE}" type="sibTrans" cxnId="{2EA88F35-F5BC-4BA6-8D80-6E49A6AC6D15}">
      <dgm:prSet/>
      <dgm:spPr/>
      <dgm:t>
        <a:bodyPr/>
        <a:lstStyle/>
        <a:p>
          <a:endParaRPr lang="en-US"/>
        </a:p>
      </dgm:t>
    </dgm:pt>
    <dgm:pt modelId="{1041FE2C-9190-407A-9683-619E0AA5A95B}" type="pres">
      <dgm:prSet presAssocID="{5B21A22D-3081-45DF-B709-1D0D29403ABE}" presName="Name0" presStyleCnt="0">
        <dgm:presLayoutVars>
          <dgm:dir/>
          <dgm:resizeHandles/>
        </dgm:presLayoutVars>
      </dgm:prSet>
      <dgm:spPr/>
    </dgm:pt>
    <dgm:pt modelId="{90D6B813-8B1E-43EE-A4AB-489756DD99BC}" type="pres">
      <dgm:prSet presAssocID="{2E6241AD-E816-4E05-8CBB-9CE1232B787D}" presName="compNode" presStyleCnt="0"/>
      <dgm:spPr/>
    </dgm:pt>
    <dgm:pt modelId="{F8AE3958-1420-41B4-8365-2C29C905A6AB}" type="pres">
      <dgm:prSet presAssocID="{2E6241AD-E816-4E05-8CBB-9CE1232B787D}" presName="dummyConnPt" presStyleCnt="0"/>
      <dgm:spPr/>
    </dgm:pt>
    <dgm:pt modelId="{596AD590-DDFF-4F6E-B6F8-7E4C548597CB}" type="pres">
      <dgm:prSet presAssocID="{2E6241AD-E816-4E05-8CBB-9CE1232B787D}" presName="node" presStyleLbl="node1" presStyleIdx="0" presStyleCnt="11">
        <dgm:presLayoutVars>
          <dgm:bulletEnabled val="1"/>
        </dgm:presLayoutVars>
      </dgm:prSet>
      <dgm:spPr/>
    </dgm:pt>
    <dgm:pt modelId="{0B81032A-5DC5-4DF8-8312-3BA6A754FC78}" type="pres">
      <dgm:prSet presAssocID="{3767659C-2B35-47D9-B421-13D01EBE8F21}" presName="sibTrans" presStyleLbl="bgSibTrans2D1" presStyleIdx="0" presStyleCnt="10"/>
      <dgm:spPr/>
    </dgm:pt>
    <dgm:pt modelId="{788BDF65-EC17-496B-A060-A7BC0D4DDA04}" type="pres">
      <dgm:prSet presAssocID="{84879F44-55FA-4B11-AFE9-0DDB635B40A0}" presName="compNode" presStyleCnt="0"/>
      <dgm:spPr/>
    </dgm:pt>
    <dgm:pt modelId="{6691A0AF-7ABF-4B6D-976D-4B596D68FD41}" type="pres">
      <dgm:prSet presAssocID="{84879F44-55FA-4B11-AFE9-0DDB635B40A0}" presName="dummyConnPt" presStyleCnt="0"/>
      <dgm:spPr/>
    </dgm:pt>
    <dgm:pt modelId="{B2E87393-AC50-4B14-95BB-A6CE79A6135D}" type="pres">
      <dgm:prSet presAssocID="{84879F44-55FA-4B11-AFE9-0DDB635B40A0}" presName="node" presStyleLbl="node1" presStyleIdx="1" presStyleCnt="11">
        <dgm:presLayoutVars>
          <dgm:bulletEnabled val="1"/>
        </dgm:presLayoutVars>
      </dgm:prSet>
      <dgm:spPr/>
    </dgm:pt>
    <dgm:pt modelId="{CEC1CB26-8919-4FEE-82B1-590525D9B0E5}" type="pres">
      <dgm:prSet presAssocID="{0AD42930-D066-4B66-95B6-4A227FE63251}" presName="sibTrans" presStyleLbl="bgSibTrans2D1" presStyleIdx="1" presStyleCnt="10"/>
      <dgm:spPr/>
    </dgm:pt>
    <dgm:pt modelId="{072B03AF-107D-497C-8D1D-1B6146FD15A2}" type="pres">
      <dgm:prSet presAssocID="{B34AF5FF-F0BF-40E9-AFB9-FFADFFBEB6C0}" presName="compNode" presStyleCnt="0"/>
      <dgm:spPr/>
    </dgm:pt>
    <dgm:pt modelId="{58223656-EF96-4B2C-A84B-03A60D966CEC}" type="pres">
      <dgm:prSet presAssocID="{B34AF5FF-F0BF-40E9-AFB9-FFADFFBEB6C0}" presName="dummyConnPt" presStyleCnt="0"/>
      <dgm:spPr/>
    </dgm:pt>
    <dgm:pt modelId="{76476C48-04F2-4AAF-8827-88FB9EDB0EFB}" type="pres">
      <dgm:prSet presAssocID="{B34AF5FF-F0BF-40E9-AFB9-FFADFFBEB6C0}" presName="node" presStyleLbl="node1" presStyleIdx="2" presStyleCnt="11">
        <dgm:presLayoutVars>
          <dgm:bulletEnabled val="1"/>
        </dgm:presLayoutVars>
      </dgm:prSet>
      <dgm:spPr/>
    </dgm:pt>
    <dgm:pt modelId="{79F0C3C6-94B6-47B4-992C-23BE6BDF5216}" type="pres">
      <dgm:prSet presAssocID="{F477C95E-96AA-4425-A924-8C29A4144129}" presName="sibTrans" presStyleLbl="bgSibTrans2D1" presStyleIdx="2" presStyleCnt="10"/>
      <dgm:spPr/>
    </dgm:pt>
    <dgm:pt modelId="{E2C80D40-E989-42BC-8FF3-70E54A50CA3B}" type="pres">
      <dgm:prSet presAssocID="{E46B630B-09D7-4EDB-A5C5-E0EF87B88088}" presName="compNode" presStyleCnt="0"/>
      <dgm:spPr/>
    </dgm:pt>
    <dgm:pt modelId="{90B39F3D-E72F-47ED-93C2-11DA5DC1AC42}" type="pres">
      <dgm:prSet presAssocID="{E46B630B-09D7-4EDB-A5C5-E0EF87B88088}" presName="dummyConnPt" presStyleCnt="0"/>
      <dgm:spPr/>
    </dgm:pt>
    <dgm:pt modelId="{787B6404-AB93-42A7-9B2C-8453A1DB86CA}" type="pres">
      <dgm:prSet presAssocID="{E46B630B-09D7-4EDB-A5C5-E0EF87B88088}" presName="node" presStyleLbl="node1" presStyleIdx="3" presStyleCnt="11">
        <dgm:presLayoutVars>
          <dgm:bulletEnabled val="1"/>
        </dgm:presLayoutVars>
      </dgm:prSet>
      <dgm:spPr/>
    </dgm:pt>
    <dgm:pt modelId="{96E58721-F36C-47B8-9019-ECD3CCF87F67}" type="pres">
      <dgm:prSet presAssocID="{CE9716E1-7067-4ACC-874A-438F744B268B}" presName="sibTrans" presStyleLbl="bgSibTrans2D1" presStyleIdx="3" presStyleCnt="10"/>
      <dgm:spPr/>
    </dgm:pt>
    <dgm:pt modelId="{2D186431-522F-48CC-BFE3-5DBA6C854053}" type="pres">
      <dgm:prSet presAssocID="{1A54423C-4BDD-4396-8A8E-BF97D542956B}" presName="compNode" presStyleCnt="0"/>
      <dgm:spPr/>
    </dgm:pt>
    <dgm:pt modelId="{9245A33A-F462-4964-BF18-BBD0F520FD77}" type="pres">
      <dgm:prSet presAssocID="{1A54423C-4BDD-4396-8A8E-BF97D542956B}" presName="dummyConnPt" presStyleCnt="0"/>
      <dgm:spPr/>
    </dgm:pt>
    <dgm:pt modelId="{026C900B-507D-4824-8F8E-E32787858FA9}" type="pres">
      <dgm:prSet presAssocID="{1A54423C-4BDD-4396-8A8E-BF97D542956B}" presName="node" presStyleLbl="node1" presStyleIdx="4" presStyleCnt="11">
        <dgm:presLayoutVars>
          <dgm:bulletEnabled val="1"/>
        </dgm:presLayoutVars>
      </dgm:prSet>
      <dgm:spPr/>
    </dgm:pt>
    <dgm:pt modelId="{1EF8D15A-5DEF-4C01-9850-068C5DCFFA91}" type="pres">
      <dgm:prSet presAssocID="{1B8030EF-40D5-4ABF-AC81-7616C2F9777D}" presName="sibTrans" presStyleLbl="bgSibTrans2D1" presStyleIdx="4" presStyleCnt="10"/>
      <dgm:spPr/>
    </dgm:pt>
    <dgm:pt modelId="{E4B25E90-5E14-48F9-8F28-A4F8F3C8C26D}" type="pres">
      <dgm:prSet presAssocID="{DEA61516-79C1-4CC7-859C-1985CA20D4F3}" presName="compNode" presStyleCnt="0"/>
      <dgm:spPr/>
    </dgm:pt>
    <dgm:pt modelId="{9C8B549D-E12D-465E-97DF-BA22239EC51A}" type="pres">
      <dgm:prSet presAssocID="{DEA61516-79C1-4CC7-859C-1985CA20D4F3}" presName="dummyConnPt" presStyleCnt="0"/>
      <dgm:spPr/>
    </dgm:pt>
    <dgm:pt modelId="{3AC547B9-90E0-4A17-8069-4CBA08BDB7D9}" type="pres">
      <dgm:prSet presAssocID="{DEA61516-79C1-4CC7-859C-1985CA20D4F3}" presName="node" presStyleLbl="node1" presStyleIdx="5" presStyleCnt="11">
        <dgm:presLayoutVars>
          <dgm:bulletEnabled val="1"/>
        </dgm:presLayoutVars>
      </dgm:prSet>
      <dgm:spPr/>
    </dgm:pt>
    <dgm:pt modelId="{AF48AE9D-BEEB-42F4-ADF1-CD2F2FB981DC}" type="pres">
      <dgm:prSet presAssocID="{6BE1BDE5-DE88-4A8E-BC8D-BD2D3B840369}" presName="sibTrans" presStyleLbl="bgSibTrans2D1" presStyleIdx="5" presStyleCnt="10"/>
      <dgm:spPr/>
    </dgm:pt>
    <dgm:pt modelId="{D7E67705-8ACA-4A4D-9475-0A175B13CAB5}" type="pres">
      <dgm:prSet presAssocID="{50B21AF8-3AA0-40B0-AFFD-C6C09225503A}" presName="compNode" presStyleCnt="0"/>
      <dgm:spPr/>
    </dgm:pt>
    <dgm:pt modelId="{CDFD9F37-DCFD-42FD-A441-BE3F6A1F7513}" type="pres">
      <dgm:prSet presAssocID="{50B21AF8-3AA0-40B0-AFFD-C6C09225503A}" presName="dummyConnPt" presStyleCnt="0"/>
      <dgm:spPr/>
    </dgm:pt>
    <dgm:pt modelId="{F4AD15A3-59E8-4DF5-B5B5-4FC750CB3543}" type="pres">
      <dgm:prSet presAssocID="{50B21AF8-3AA0-40B0-AFFD-C6C09225503A}" presName="node" presStyleLbl="node1" presStyleIdx="6" presStyleCnt="11">
        <dgm:presLayoutVars>
          <dgm:bulletEnabled val="1"/>
        </dgm:presLayoutVars>
      </dgm:prSet>
      <dgm:spPr/>
    </dgm:pt>
    <dgm:pt modelId="{FCE1532C-E4CE-4719-A3A9-9D8420E007A1}" type="pres">
      <dgm:prSet presAssocID="{C7691DA7-2EFC-4D00-9663-345E92DBF63A}" presName="sibTrans" presStyleLbl="bgSibTrans2D1" presStyleIdx="6" presStyleCnt="10"/>
      <dgm:spPr/>
    </dgm:pt>
    <dgm:pt modelId="{77D15EBC-D72F-4AFA-A12E-94D201F020D2}" type="pres">
      <dgm:prSet presAssocID="{DE615E80-B8DC-4E82-95C0-46728F35544D}" presName="compNode" presStyleCnt="0"/>
      <dgm:spPr/>
    </dgm:pt>
    <dgm:pt modelId="{E26EE4D5-3AB6-4F30-B153-BF87D32A3BD7}" type="pres">
      <dgm:prSet presAssocID="{DE615E80-B8DC-4E82-95C0-46728F35544D}" presName="dummyConnPt" presStyleCnt="0"/>
      <dgm:spPr/>
    </dgm:pt>
    <dgm:pt modelId="{9EBDD870-FE65-4831-8A08-0D2EAE6491D9}" type="pres">
      <dgm:prSet presAssocID="{DE615E80-B8DC-4E82-95C0-46728F35544D}" presName="node" presStyleLbl="node1" presStyleIdx="7" presStyleCnt="11">
        <dgm:presLayoutVars>
          <dgm:bulletEnabled val="1"/>
        </dgm:presLayoutVars>
      </dgm:prSet>
      <dgm:spPr/>
    </dgm:pt>
    <dgm:pt modelId="{DBE15CEB-62C0-4783-A8EE-28948C15ABF5}" type="pres">
      <dgm:prSet presAssocID="{D58FA950-A781-40ED-9338-03030D3EEFA8}" presName="sibTrans" presStyleLbl="bgSibTrans2D1" presStyleIdx="7" presStyleCnt="10"/>
      <dgm:spPr/>
    </dgm:pt>
    <dgm:pt modelId="{1B441290-1A00-4616-8FAA-E597E35F4672}" type="pres">
      <dgm:prSet presAssocID="{0DC6811A-6095-4030-A659-F27D84A5C997}" presName="compNode" presStyleCnt="0"/>
      <dgm:spPr/>
    </dgm:pt>
    <dgm:pt modelId="{43E6E83C-6862-438D-9800-EC17EE4D7D38}" type="pres">
      <dgm:prSet presAssocID="{0DC6811A-6095-4030-A659-F27D84A5C997}" presName="dummyConnPt" presStyleCnt="0"/>
      <dgm:spPr/>
    </dgm:pt>
    <dgm:pt modelId="{1967BF14-D0F0-4838-BB7B-62B18213A86D}" type="pres">
      <dgm:prSet presAssocID="{0DC6811A-6095-4030-A659-F27D84A5C997}" presName="node" presStyleLbl="node1" presStyleIdx="8" presStyleCnt="11">
        <dgm:presLayoutVars>
          <dgm:bulletEnabled val="1"/>
        </dgm:presLayoutVars>
      </dgm:prSet>
      <dgm:spPr/>
    </dgm:pt>
    <dgm:pt modelId="{7F229F36-F23B-498C-8C2D-72F56412C798}" type="pres">
      <dgm:prSet presAssocID="{2C986036-7A7F-4E57-9F9E-6EDD513F2887}" presName="sibTrans" presStyleLbl="bgSibTrans2D1" presStyleIdx="8" presStyleCnt="10"/>
      <dgm:spPr/>
    </dgm:pt>
    <dgm:pt modelId="{C395C256-4218-4156-8789-9F0239C36094}" type="pres">
      <dgm:prSet presAssocID="{2BBB8524-DB86-496D-9A07-3CF430B277E6}" presName="compNode" presStyleCnt="0"/>
      <dgm:spPr/>
    </dgm:pt>
    <dgm:pt modelId="{15E90A06-C719-40EA-8147-CDA8B11B0929}" type="pres">
      <dgm:prSet presAssocID="{2BBB8524-DB86-496D-9A07-3CF430B277E6}" presName="dummyConnPt" presStyleCnt="0"/>
      <dgm:spPr/>
    </dgm:pt>
    <dgm:pt modelId="{B8557963-81AB-4426-A1B9-AC025C3E1E18}" type="pres">
      <dgm:prSet presAssocID="{2BBB8524-DB86-496D-9A07-3CF430B277E6}" presName="node" presStyleLbl="node1" presStyleIdx="9" presStyleCnt="11">
        <dgm:presLayoutVars>
          <dgm:bulletEnabled val="1"/>
        </dgm:presLayoutVars>
      </dgm:prSet>
      <dgm:spPr/>
    </dgm:pt>
    <dgm:pt modelId="{5A0142F2-D814-4903-974F-3EB3C8DEB33A}" type="pres">
      <dgm:prSet presAssocID="{87ED7828-1BD7-4776-A15E-65CC29D6A2EC}" presName="sibTrans" presStyleLbl="bgSibTrans2D1" presStyleIdx="9" presStyleCnt="10"/>
      <dgm:spPr/>
    </dgm:pt>
    <dgm:pt modelId="{BF781AB5-DEF0-4417-8FEC-80AB43D7BECD}" type="pres">
      <dgm:prSet presAssocID="{FB75BD6F-23E4-45C3-A47F-B1D401625704}" presName="compNode" presStyleCnt="0"/>
      <dgm:spPr/>
    </dgm:pt>
    <dgm:pt modelId="{6814AE3C-9B56-448A-9FB3-95B5A59113B4}" type="pres">
      <dgm:prSet presAssocID="{FB75BD6F-23E4-45C3-A47F-B1D401625704}" presName="dummyConnPt" presStyleCnt="0"/>
      <dgm:spPr/>
    </dgm:pt>
    <dgm:pt modelId="{230D4BCC-EC07-442F-9236-4CF04476F471}" type="pres">
      <dgm:prSet presAssocID="{FB75BD6F-23E4-45C3-A47F-B1D401625704}" presName="node" presStyleLbl="node1" presStyleIdx="10" presStyleCnt="11">
        <dgm:presLayoutVars>
          <dgm:bulletEnabled val="1"/>
        </dgm:presLayoutVars>
      </dgm:prSet>
      <dgm:spPr/>
    </dgm:pt>
  </dgm:ptLst>
  <dgm:cxnLst>
    <dgm:cxn modelId="{60674702-9EDD-4830-8864-C5093C5E6D83}" srcId="{5B21A22D-3081-45DF-B709-1D0D29403ABE}" destId="{E46B630B-09D7-4EDB-A5C5-E0EF87B88088}" srcOrd="3" destOrd="0" parTransId="{202C3C17-5BDF-4A83-B896-233EF0AF85F1}" sibTransId="{CE9716E1-7067-4ACC-874A-438F744B268B}"/>
    <dgm:cxn modelId="{30FDD202-11BF-4D13-96B6-26EB0FCF8D25}" type="presOf" srcId="{DEA61516-79C1-4CC7-859C-1985CA20D4F3}" destId="{3AC547B9-90E0-4A17-8069-4CBA08BDB7D9}" srcOrd="0" destOrd="0" presId="urn:microsoft.com/office/officeart/2005/8/layout/bProcess4"/>
    <dgm:cxn modelId="{32532A0F-FC99-46DC-A6C0-A76A05B4B1E3}" type="presOf" srcId="{2E6241AD-E816-4E05-8CBB-9CE1232B787D}" destId="{596AD590-DDFF-4F6E-B6F8-7E4C548597CB}" srcOrd="0" destOrd="0" presId="urn:microsoft.com/office/officeart/2005/8/layout/bProcess4"/>
    <dgm:cxn modelId="{CA0EDE0F-2D23-40FC-ACA0-D81BDFD8CA5E}" type="presOf" srcId="{87ED7828-1BD7-4776-A15E-65CC29D6A2EC}" destId="{5A0142F2-D814-4903-974F-3EB3C8DEB33A}" srcOrd="0" destOrd="0" presId="urn:microsoft.com/office/officeart/2005/8/layout/bProcess4"/>
    <dgm:cxn modelId="{331A5112-CAC7-42C9-8B87-B9EDFAFBD48D}" srcId="{5B21A22D-3081-45DF-B709-1D0D29403ABE}" destId="{84879F44-55FA-4B11-AFE9-0DDB635B40A0}" srcOrd="1" destOrd="0" parTransId="{5071011F-BD76-4F90-8A42-F60ECE03093D}" sibTransId="{0AD42930-D066-4B66-95B6-4A227FE63251}"/>
    <dgm:cxn modelId="{F90DE513-BD95-446C-91D0-2445F4F5C8A2}" srcId="{5B21A22D-3081-45DF-B709-1D0D29403ABE}" destId="{1A54423C-4BDD-4396-8A8E-BF97D542956B}" srcOrd="4" destOrd="0" parTransId="{F37BEC24-0418-4AD5-A83B-222E2EB4543B}" sibTransId="{1B8030EF-40D5-4ABF-AC81-7616C2F9777D}"/>
    <dgm:cxn modelId="{19BA241A-7F0F-4BB9-B970-286209B76216}" srcId="{5B21A22D-3081-45DF-B709-1D0D29403ABE}" destId="{2BBB8524-DB86-496D-9A07-3CF430B277E6}" srcOrd="9" destOrd="0" parTransId="{DEE92608-1CE5-4AFA-B070-09B08BADD04F}" sibTransId="{87ED7828-1BD7-4776-A15E-65CC29D6A2EC}"/>
    <dgm:cxn modelId="{663A9322-5603-46AD-9057-2005C29D6B2D}" type="presOf" srcId="{E46B630B-09D7-4EDB-A5C5-E0EF87B88088}" destId="{787B6404-AB93-42A7-9B2C-8453A1DB86CA}" srcOrd="0" destOrd="0" presId="urn:microsoft.com/office/officeart/2005/8/layout/bProcess4"/>
    <dgm:cxn modelId="{F5EC852D-355C-4390-BCE5-199CE7151BE6}" type="presOf" srcId="{D58FA950-A781-40ED-9338-03030D3EEFA8}" destId="{DBE15CEB-62C0-4783-A8EE-28948C15ABF5}" srcOrd="0" destOrd="0" presId="urn:microsoft.com/office/officeart/2005/8/layout/bProcess4"/>
    <dgm:cxn modelId="{195B1035-A44E-4942-ABE0-8B8F5DAE6D45}" srcId="{5B21A22D-3081-45DF-B709-1D0D29403ABE}" destId="{B34AF5FF-F0BF-40E9-AFB9-FFADFFBEB6C0}" srcOrd="2" destOrd="0" parTransId="{A5511651-1541-4512-B3A0-8ED6F9C4C9A6}" sibTransId="{F477C95E-96AA-4425-A924-8C29A4144129}"/>
    <dgm:cxn modelId="{2EA88F35-F5BC-4BA6-8D80-6E49A6AC6D15}" srcId="{5B21A22D-3081-45DF-B709-1D0D29403ABE}" destId="{FB75BD6F-23E4-45C3-A47F-B1D401625704}" srcOrd="10" destOrd="0" parTransId="{D28DB04B-E0FB-44C4-AE49-DFFA2FC96DAB}" sibTransId="{AED46A11-3F8E-4E00-AB8B-17F90048A8EE}"/>
    <dgm:cxn modelId="{D02AC839-275A-431E-B321-81CEEDD7E462}" type="presOf" srcId="{6BE1BDE5-DE88-4A8E-BC8D-BD2D3B840369}" destId="{AF48AE9D-BEEB-42F4-ADF1-CD2F2FB981DC}" srcOrd="0" destOrd="0" presId="urn:microsoft.com/office/officeart/2005/8/layout/bProcess4"/>
    <dgm:cxn modelId="{1968E539-5828-4724-923D-18A92B46D420}" type="presOf" srcId="{50B21AF8-3AA0-40B0-AFFD-C6C09225503A}" destId="{F4AD15A3-59E8-4DF5-B5B5-4FC750CB3543}" srcOrd="0" destOrd="0" presId="urn:microsoft.com/office/officeart/2005/8/layout/bProcess4"/>
    <dgm:cxn modelId="{18C5B263-5E93-471E-A596-0B8D8E5E3FE3}" type="presOf" srcId="{B34AF5FF-F0BF-40E9-AFB9-FFADFFBEB6C0}" destId="{76476C48-04F2-4AAF-8827-88FB9EDB0EFB}" srcOrd="0" destOrd="0" presId="urn:microsoft.com/office/officeart/2005/8/layout/bProcess4"/>
    <dgm:cxn modelId="{8AD18D45-D082-45BA-B100-3D3A1901E1CE}" type="presOf" srcId="{1B8030EF-40D5-4ABF-AC81-7616C2F9777D}" destId="{1EF8D15A-5DEF-4C01-9850-068C5DCFFA91}" srcOrd="0" destOrd="0" presId="urn:microsoft.com/office/officeart/2005/8/layout/bProcess4"/>
    <dgm:cxn modelId="{89309D47-7AA7-4CDF-9826-6EE765153D15}" srcId="{5B21A22D-3081-45DF-B709-1D0D29403ABE}" destId="{2E6241AD-E816-4E05-8CBB-9CE1232B787D}" srcOrd="0" destOrd="0" parTransId="{A3A4183F-81E4-49A7-89FB-CC6272369894}" sibTransId="{3767659C-2B35-47D9-B421-13D01EBE8F21}"/>
    <dgm:cxn modelId="{F7F32E50-6FAD-431F-A8EC-747DE0CF2C6F}" srcId="{5B21A22D-3081-45DF-B709-1D0D29403ABE}" destId="{DEA61516-79C1-4CC7-859C-1985CA20D4F3}" srcOrd="5" destOrd="0" parTransId="{9C0D23B8-10A0-4A16-B308-7A31CC7BE6FA}" sibTransId="{6BE1BDE5-DE88-4A8E-BC8D-BD2D3B840369}"/>
    <dgm:cxn modelId="{454DB952-3EF8-4364-B26D-F4D86E172D87}" type="presOf" srcId="{5B21A22D-3081-45DF-B709-1D0D29403ABE}" destId="{1041FE2C-9190-407A-9683-619E0AA5A95B}" srcOrd="0" destOrd="0" presId="urn:microsoft.com/office/officeart/2005/8/layout/bProcess4"/>
    <dgm:cxn modelId="{3C2E7357-C5A8-40B0-A416-5B83CBD3057C}" type="presOf" srcId="{F477C95E-96AA-4425-A924-8C29A4144129}" destId="{79F0C3C6-94B6-47B4-992C-23BE6BDF5216}" srcOrd="0" destOrd="0" presId="urn:microsoft.com/office/officeart/2005/8/layout/bProcess4"/>
    <dgm:cxn modelId="{C78BFB5A-F30E-4887-872A-CB2211613CC4}" type="presOf" srcId="{84879F44-55FA-4B11-AFE9-0DDB635B40A0}" destId="{B2E87393-AC50-4B14-95BB-A6CE79A6135D}" srcOrd="0" destOrd="0" presId="urn:microsoft.com/office/officeart/2005/8/layout/bProcess4"/>
    <dgm:cxn modelId="{1A43E184-D136-462E-8AB7-48D9398FD7CF}" type="presOf" srcId="{2C986036-7A7F-4E57-9F9E-6EDD513F2887}" destId="{7F229F36-F23B-498C-8C2D-72F56412C798}" srcOrd="0" destOrd="0" presId="urn:microsoft.com/office/officeart/2005/8/layout/bProcess4"/>
    <dgm:cxn modelId="{6A5CC59B-53E4-4196-95CE-EFFDD8864C3C}" type="presOf" srcId="{CE9716E1-7067-4ACC-874A-438F744B268B}" destId="{96E58721-F36C-47B8-9019-ECD3CCF87F67}" srcOrd="0" destOrd="0" presId="urn:microsoft.com/office/officeart/2005/8/layout/bProcess4"/>
    <dgm:cxn modelId="{714DF99C-73BB-4AC9-B42D-1C8D8D2442E5}" type="presOf" srcId="{3767659C-2B35-47D9-B421-13D01EBE8F21}" destId="{0B81032A-5DC5-4DF8-8312-3BA6A754FC78}" srcOrd="0" destOrd="0" presId="urn:microsoft.com/office/officeart/2005/8/layout/bProcess4"/>
    <dgm:cxn modelId="{FA884A9E-E0F3-4206-82C4-DAC3F6C58C47}" type="presOf" srcId="{C7691DA7-2EFC-4D00-9663-345E92DBF63A}" destId="{FCE1532C-E4CE-4719-A3A9-9D8420E007A1}" srcOrd="0" destOrd="0" presId="urn:microsoft.com/office/officeart/2005/8/layout/bProcess4"/>
    <dgm:cxn modelId="{08922FA5-7419-4596-8276-E93932EB7871}" srcId="{5B21A22D-3081-45DF-B709-1D0D29403ABE}" destId="{50B21AF8-3AA0-40B0-AFFD-C6C09225503A}" srcOrd="6" destOrd="0" parTransId="{8BFC426E-02E5-4159-B0AA-4C15D3DBA216}" sibTransId="{C7691DA7-2EFC-4D00-9663-345E92DBF63A}"/>
    <dgm:cxn modelId="{8E5BAFB0-EB45-4958-B757-F5B52D6C172C}" srcId="{5B21A22D-3081-45DF-B709-1D0D29403ABE}" destId="{DE615E80-B8DC-4E82-95C0-46728F35544D}" srcOrd="7" destOrd="0" parTransId="{C7E6CEC2-64B5-406B-ACD8-06A64A7D452C}" sibTransId="{D58FA950-A781-40ED-9338-03030D3EEFA8}"/>
    <dgm:cxn modelId="{0A87A0C5-A912-48C2-A0FC-D9CE0324FA20}" type="presOf" srcId="{0AD42930-D066-4B66-95B6-4A227FE63251}" destId="{CEC1CB26-8919-4FEE-82B1-590525D9B0E5}" srcOrd="0" destOrd="0" presId="urn:microsoft.com/office/officeart/2005/8/layout/bProcess4"/>
    <dgm:cxn modelId="{DAB84AD4-7979-4C3E-B71A-FFAB191B38ED}" type="presOf" srcId="{DE615E80-B8DC-4E82-95C0-46728F35544D}" destId="{9EBDD870-FE65-4831-8A08-0D2EAE6491D9}" srcOrd="0" destOrd="0" presId="urn:microsoft.com/office/officeart/2005/8/layout/bProcess4"/>
    <dgm:cxn modelId="{30829DD4-302E-4879-B022-CC9662D730C0}" type="presOf" srcId="{FB75BD6F-23E4-45C3-A47F-B1D401625704}" destId="{230D4BCC-EC07-442F-9236-4CF04476F471}" srcOrd="0" destOrd="0" presId="urn:microsoft.com/office/officeart/2005/8/layout/bProcess4"/>
    <dgm:cxn modelId="{491BDDD5-47C9-4829-9918-F665F1C2F099}" srcId="{5B21A22D-3081-45DF-B709-1D0D29403ABE}" destId="{0DC6811A-6095-4030-A659-F27D84A5C997}" srcOrd="8" destOrd="0" parTransId="{D424B055-D939-4C7F-9CF7-D6068BD81F7E}" sibTransId="{2C986036-7A7F-4E57-9F9E-6EDD513F2887}"/>
    <dgm:cxn modelId="{7299AFE3-6BF7-4AFD-8111-C245F81AD716}" type="presOf" srcId="{0DC6811A-6095-4030-A659-F27D84A5C997}" destId="{1967BF14-D0F0-4838-BB7B-62B18213A86D}" srcOrd="0" destOrd="0" presId="urn:microsoft.com/office/officeart/2005/8/layout/bProcess4"/>
    <dgm:cxn modelId="{F63086F3-9E30-4D0D-B21E-51E10BE0533B}" type="presOf" srcId="{2BBB8524-DB86-496D-9A07-3CF430B277E6}" destId="{B8557963-81AB-4426-A1B9-AC025C3E1E18}" srcOrd="0" destOrd="0" presId="urn:microsoft.com/office/officeart/2005/8/layout/bProcess4"/>
    <dgm:cxn modelId="{2684E6F9-F1A5-4594-9961-3F34D8B2C207}" type="presOf" srcId="{1A54423C-4BDD-4396-8A8E-BF97D542956B}" destId="{026C900B-507D-4824-8F8E-E32787858FA9}" srcOrd="0" destOrd="0" presId="urn:microsoft.com/office/officeart/2005/8/layout/bProcess4"/>
    <dgm:cxn modelId="{745405D0-4FFC-4BD9-BD53-8C47502B6E52}" type="presParOf" srcId="{1041FE2C-9190-407A-9683-619E0AA5A95B}" destId="{90D6B813-8B1E-43EE-A4AB-489756DD99BC}" srcOrd="0" destOrd="0" presId="urn:microsoft.com/office/officeart/2005/8/layout/bProcess4"/>
    <dgm:cxn modelId="{E1E8931C-04CC-4F94-8CE4-CA9BE0C31007}" type="presParOf" srcId="{90D6B813-8B1E-43EE-A4AB-489756DD99BC}" destId="{F8AE3958-1420-41B4-8365-2C29C905A6AB}" srcOrd="0" destOrd="0" presId="urn:microsoft.com/office/officeart/2005/8/layout/bProcess4"/>
    <dgm:cxn modelId="{B7B9F065-E745-48B1-B9E1-2DF5300C4B26}" type="presParOf" srcId="{90D6B813-8B1E-43EE-A4AB-489756DD99BC}" destId="{596AD590-DDFF-4F6E-B6F8-7E4C548597CB}" srcOrd="1" destOrd="0" presId="urn:microsoft.com/office/officeart/2005/8/layout/bProcess4"/>
    <dgm:cxn modelId="{314E34BC-978A-481C-82E6-B11DC71F4691}" type="presParOf" srcId="{1041FE2C-9190-407A-9683-619E0AA5A95B}" destId="{0B81032A-5DC5-4DF8-8312-3BA6A754FC78}" srcOrd="1" destOrd="0" presId="urn:microsoft.com/office/officeart/2005/8/layout/bProcess4"/>
    <dgm:cxn modelId="{8F0DF873-BDCC-4821-A9F8-2F26FDAE9821}" type="presParOf" srcId="{1041FE2C-9190-407A-9683-619E0AA5A95B}" destId="{788BDF65-EC17-496B-A060-A7BC0D4DDA04}" srcOrd="2" destOrd="0" presId="urn:microsoft.com/office/officeart/2005/8/layout/bProcess4"/>
    <dgm:cxn modelId="{A1258CCC-85A3-456F-97DB-AB4A9B4B076C}" type="presParOf" srcId="{788BDF65-EC17-496B-A060-A7BC0D4DDA04}" destId="{6691A0AF-7ABF-4B6D-976D-4B596D68FD41}" srcOrd="0" destOrd="0" presId="urn:microsoft.com/office/officeart/2005/8/layout/bProcess4"/>
    <dgm:cxn modelId="{CC4DAF96-D126-49C9-A553-547287035C3E}" type="presParOf" srcId="{788BDF65-EC17-496B-A060-A7BC0D4DDA04}" destId="{B2E87393-AC50-4B14-95BB-A6CE79A6135D}" srcOrd="1" destOrd="0" presId="urn:microsoft.com/office/officeart/2005/8/layout/bProcess4"/>
    <dgm:cxn modelId="{DA9AECE8-2803-4EA1-B152-90888F6F7162}" type="presParOf" srcId="{1041FE2C-9190-407A-9683-619E0AA5A95B}" destId="{CEC1CB26-8919-4FEE-82B1-590525D9B0E5}" srcOrd="3" destOrd="0" presId="urn:microsoft.com/office/officeart/2005/8/layout/bProcess4"/>
    <dgm:cxn modelId="{0AB115E2-F63A-4D4C-ADBA-81228D6D6A37}" type="presParOf" srcId="{1041FE2C-9190-407A-9683-619E0AA5A95B}" destId="{072B03AF-107D-497C-8D1D-1B6146FD15A2}" srcOrd="4" destOrd="0" presId="urn:microsoft.com/office/officeart/2005/8/layout/bProcess4"/>
    <dgm:cxn modelId="{0ABC3F8B-C737-4C7E-A3D2-EA50EBD17B87}" type="presParOf" srcId="{072B03AF-107D-497C-8D1D-1B6146FD15A2}" destId="{58223656-EF96-4B2C-A84B-03A60D966CEC}" srcOrd="0" destOrd="0" presId="urn:microsoft.com/office/officeart/2005/8/layout/bProcess4"/>
    <dgm:cxn modelId="{2F80A8F9-B845-48E7-AC33-F26B9A704CCE}" type="presParOf" srcId="{072B03AF-107D-497C-8D1D-1B6146FD15A2}" destId="{76476C48-04F2-4AAF-8827-88FB9EDB0EFB}" srcOrd="1" destOrd="0" presId="urn:microsoft.com/office/officeart/2005/8/layout/bProcess4"/>
    <dgm:cxn modelId="{F0BB3843-39AA-4603-A718-FB5421508B8F}" type="presParOf" srcId="{1041FE2C-9190-407A-9683-619E0AA5A95B}" destId="{79F0C3C6-94B6-47B4-992C-23BE6BDF5216}" srcOrd="5" destOrd="0" presId="urn:microsoft.com/office/officeart/2005/8/layout/bProcess4"/>
    <dgm:cxn modelId="{D131617F-4C9A-4982-BDA3-65A78CABF335}" type="presParOf" srcId="{1041FE2C-9190-407A-9683-619E0AA5A95B}" destId="{E2C80D40-E989-42BC-8FF3-70E54A50CA3B}" srcOrd="6" destOrd="0" presId="urn:microsoft.com/office/officeart/2005/8/layout/bProcess4"/>
    <dgm:cxn modelId="{507344B2-83DE-4084-9F54-1CC148A61E79}" type="presParOf" srcId="{E2C80D40-E989-42BC-8FF3-70E54A50CA3B}" destId="{90B39F3D-E72F-47ED-93C2-11DA5DC1AC42}" srcOrd="0" destOrd="0" presId="urn:microsoft.com/office/officeart/2005/8/layout/bProcess4"/>
    <dgm:cxn modelId="{7C097509-AD3D-4495-B312-E3CF8E09CCCB}" type="presParOf" srcId="{E2C80D40-E989-42BC-8FF3-70E54A50CA3B}" destId="{787B6404-AB93-42A7-9B2C-8453A1DB86CA}" srcOrd="1" destOrd="0" presId="urn:microsoft.com/office/officeart/2005/8/layout/bProcess4"/>
    <dgm:cxn modelId="{9A3A1F8C-A8DB-44AF-85F0-5649070D3B31}" type="presParOf" srcId="{1041FE2C-9190-407A-9683-619E0AA5A95B}" destId="{96E58721-F36C-47B8-9019-ECD3CCF87F67}" srcOrd="7" destOrd="0" presId="urn:microsoft.com/office/officeart/2005/8/layout/bProcess4"/>
    <dgm:cxn modelId="{7AACF150-B79E-478F-B4D9-3E3BCBD5B83D}" type="presParOf" srcId="{1041FE2C-9190-407A-9683-619E0AA5A95B}" destId="{2D186431-522F-48CC-BFE3-5DBA6C854053}" srcOrd="8" destOrd="0" presId="urn:microsoft.com/office/officeart/2005/8/layout/bProcess4"/>
    <dgm:cxn modelId="{E4268D54-AE40-4F6E-85A8-32485E249CD4}" type="presParOf" srcId="{2D186431-522F-48CC-BFE3-5DBA6C854053}" destId="{9245A33A-F462-4964-BF18-BBD0F520FD77}" srcOrd="0" destOrd="0" presId="urn:microsoft.com/office/officeart/2005/8/layout/bProcess4"/>
    <dgm:cxn modelId="{E61B463B-5560-4D4C-BE6F-617B3D67D87F}" type="presParOf" srcId="{2D186431-522F-48CC-BFE3-5DBA6C854053}" destId="{026C900B-507D-4824-8F8E-E32787858FA9}" srcOrd="1" destOrd="0" presId="urn:microsoft.com/office/officeart/2005/8/layout/bProcess4"/>
    <dgm:cxn modelId="{F950CFDA-D145-40C0-80B1-F795FEA81015}" type="presParOf" srcId="{1041FE2C-9190-407A-9683-619E0AA5A95B}" destId="{1EF8D15A-5DEF-4C01-9850-068C5DCFFA91}" srcOrd="9" destOrd="0" presId="urn:microsoft.com/office/officeart/2005/8/layout/bProcess4"/>
    <dgm:cxn modelId="{014B0AD5-29BF-481B-BCFB-D877DD2FCDC8}" type="presParOf" srcId="{1041FE2C-9190-407A-9683-619E0AA5A95B}" destId="{E4B25E90-5E14-48F9-8F28-A4F8F3C8C26D}" srcOrd="10" destOrd="0" presId="urn:microsoft.com/office/officeart/2005/8/layout/bProcess4"/>
    <dgm:cxn modelId="{F6634D09-A727-46B7-AE0A-10C8C795EFE5}" type="presParOf" srcId="{E4B25E90-5E14-48F9-8F28-A4F8F3C8C26D}" destId="{9C8B549D-E12D-465E-97DF-BA22239EC51A}" srcOrd="0" destOrd="0" presId="urn:microsoft.com/office/officeart/2005/8/layout/bProcess4"/>
    <dgm:cxn modelId="{CB45434B-43D4-4D2F-A976-F391376267C4}" type="presParOf" srcId="{E4B25E90-5E14-48F9-8F28-A4F8F3C8C26D}" destId="{3AC547B9-90E0-4A17-8069-4CBA08BDB7D9}" srcOrd="1" destOrd="0" presId="urn:microsoft.com/office/officeart/2005/8/layout/bProcess4"/>
    <dgm:cxn modelId="{FE80B0DF-54C5-4E2A-A67A-92F4B048A138}" type="presParOf" srcId="{1041FE2C-9190-407A-9683-619E0AA5A95B}" destId="{AF48AE9D-BEEB-42F4-ADF1-CD2F2FB981DC}" srcOrd="11" destOrd="0" presId="urn:microsoft.com/office/officeart/2005/8/layout/bProcess4"/>
    <dgm:cxn modelId="{B8DCF48C-00D5-4325-B450-CCF5D4ABC8FF}" type="presParOf" srcId="{1041FE2C-9190-407A-9683-619E0AA5A95B}" destId="{D7E67705-8ACA-4A4D-9475-0A175B13CAB5}" srcOrd="12" destOrd="0" presId="urn:microsoft.com/office/officeart/2005/8/layout/bProcess4"/>
    <dgm:cxn modelId="{2D3C8CB8-BFCA-4970-AA7C-829A2C281339}" type="presParOf" srcId="{D7E67705-8ACA-4A4D-9475-0A175B13CAB5}" destId="{CDFD9F37-DCFD-42FD-A441-BE3F6A1F7513}" srcOrd="0" destOrd="0" presId="urn:microsoft.com/office/officeart/2005/8/layout/bProcess4"/>
    <dgm:cxn modelId="{C2B2AB8D-0DB7-4E54-AB8A-1DB368073635}" type="presParOf" srcId="{D7E67705-8ACA-4A4D-9475-0A175B13CAB5}" destId="{F4AD15A3-59E8-4DF5-B5B5-4FC750CB3543}" srcOrd="1" destOrd="0" presId="urn:microsoft.com/office/officeart/2005/8/layout/bProcess4"/>
    <dgm:cxn modelId="{81FFF1A2-625A-4C57-9D18-968D57839DFD}" type="presParOf" srcId="{1041FE2C-9190-407A-9683-619E0AA5A95B}" destId="{FCE1532C-E4CE-4719-A3A9-9D8420E007A1}" srcOrd="13" destOrd="0" presId="urn:microsoft.com/office/officeart/2005/8/layout/bProcess4"/>
    <dgm:cxn modelId="{888B0F5F-781F-4A99-B821-2DA5F17DD304}" type="presParOf" srcId="{1041FE2C-9190-407A-9683-619E0AA5A95B}" destId="{77D15EBC-D72F-4AFA-A12E-94D201F020D2}" srcOrd="14" destOrd="0" presId="urn:microsoft.com/office/officeart/2005/8/layout/bProcess4"/>
    <dgm:cxn modelId="{5394743B-8A6B-4C75-857D-447A94A0F403}" type="presParOf" srcId="{77D15EBC-D72F-4AFA-A12E-94D201F020D2}" destId="{E26EE4D5-3AB6-4F30-B153-BF87D32A3BD7}" srcOrd="0" destOrd="0" presId="urn:microsoft.com/office/officeart/2005/8/layout/bProcess4"/>
    <dgm:cxn modelId="{50C566AB-49C3-4091-9A0C-804027FE9EC2}" type="presParOf" srcId="{77D15EBC-D72F-4AFA-A12E-94D201F020D2}" destId="{9EBDD870-FE65-4831-8A08-0D2EAE6491D9}" srcOrd="1" destOrd="0" presId="urn:microsoft.com/office/officeart/2005/8/layout/bProcess4"/>
    <dgm:cxn modelId="{B5A96339-7093-490F-8A82-5DBE37EE22D6}" type="presParOf" srcId="{1041FE2C-9190-407A-9683-619E0AA5A95B}" destId="{DBE15CEB-62C0-4783-A8EE-28948C15ABF5}" srcOrd="15" destOrd="0" presId="urn:microsoft.com/office/officeart/2005/8/layout/bProcess4"/>
    <dgm:cxn modelId="{79F78F5E-B39D-4420-8142-548313608434}" type="presParOf" srcId="{1041FE2C-9190-407A-9683-619E0AA5A95B}" destId="{1B441290-1A00-4616-8FAA-E597E35F4672}" srcOrd="16" destOrd="0" presId="urn:microsoft.com/office/officeart/2005/8/layout/bProcess4"/>
    <dgm:cxn modelId="{498B9077-6D14-405C-BC42-F2FB34D2B09D}" type="presParOf" srcId="{1B441290-1A00-4616-8FAA-E597E35F4672}" destId="{43E6E83C-6862-438D-9800-EC17EE4D7D38}" srcOrd="0" destOrd="0" presId="urn:microsoft.com/office/officeart/2005/8/layout/bProcess4"/>
    <dgm:cxn modelId="{E6C4CB0E-B33B-4B4C-9997-7DF813F6A784}" type="presParOf" srcId="{1B441290-1A00-4616-8FAA-E597E35F4672}" destId="{1967BF14-D0F0-4838-BB7B-62B18213A86D}" srcOrd="1" destOrd="0" presId="urn:microsoft.com/office/officeart/2005/8/layout/bProcess4"/>
    <dgm:cxn modelId="{91AB2576-BD85-4138-8198-7E11F9ADB737}" type="presParOf" srcId="{1041FE2C-9190-407A-9683-619E0AA5A95B}" destId="{7F229F36-F23B-498C-8C2D-72F56412C798}" srcOrd="17" destOrd="0" presId="urn:microsoft.com/office/officeart/2005/8/layout/bProcess4"/>
    <dgm:cxn modelId="{AE48E985-2BF8-42BE-B6C9-0FBCFB6B0011}" type="presParOf" srcId="{1041FE2C-9190-407A-9683-619E0AA5A95B}" destId="{C395C256-4218-4156-8789-9F0239C36094}" srcOrd="18" destOrd="0" presId="urn:microsoft.com/office/officeart/2005/8/layout/bProcess4"/>
    <dgm:cxn modelId="{F36AE4D4-72D7-400F-8498-6CE099400E0C}" type="presParOf" srcId="{C395C256-4218-4156-8789-9F0239C36094}" destId="{15E90A06-C719-40EA-8147-CDA8B11B0929}" srcOrd="0" destOrd="0" presId="urn:microsoft.com/office/officeart/2005/8/layout/bProcess4"/>
    <dgm:cxn modelId="{176203CE-8043-47D0-9E66-89E8BC4E93E2}" type="presParOf" srcId="{C395C256-4218-4156-8789-9F0239C36094}" destId="{B8557963-81AB-4426-A1B9-AC025C3E1E18}" srcOrd="1" destOrd="0" presId="urn:microsoft.com/office/officeart/2005/8/layout/bProcess4"/>
    <dgm:cxn modelId="{A46983BA-5937-4D10-9E3E-53B39DFC0912}" type="presParOf" srcId="{1041FE2C-9190-407A-9683-619E0AA5A95B}" destId="{5A0142F2-D814-4903-974F-3EB3C8DEB33A}" srcOrd="19" destOrd="0" presId="urn:microsoft.com/office/officeart/2005/8/layout/bProcess4"/>
    <dgm:cxn modelId="{6E58AAAD-195C-4D34-97DA-F8B89449096E}" type="presParOf" srcId="{1041FE2C-9190-407A-9683-619E0AA5A95B}" destId="{BF781AB5-DEF0-4417-8FEC-80AB43D7BECD}" srcOrd="20" destOrd="0" presId="urn:microsoft.com/office/officeart/2005/8/layout/bProcess4"/>
    <dgm:cxn modelId="{A8CFBD25-B4DC-46CE-A138-377C7080C639}" type="presParOf" srcId="{BF781AB5-DEF0-4417-8FEC-80AB43D7BECD}" destId="{6814AE3C-9B56-448A-9FB3-95B5A59113B4}" srcOrd="0" destOrd="0" presId="urn:microsoft.com/office/officeart/2005/8/layout/bProcess4"/>
    <dgm:cxn modelId="{72710F4B-44CC-46D1-BCA2-84C2D5574F3A}" type="presParOf" srcId="{BF781AB5-DEF0-4417-8FEC-80AB43D7BECD}" destId="{230D4BCC-EC07-442F-9236-4CF04476F471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81032A-5DC5-4DF8-8312-3BA6A754FC78}">
      <dsp:nvSpPr>
        <dsp:cNvPr id="0" name=""/>
        <dsp:cNvSpPr/>
      </dsp:nvSpPr>
      <dsp:spPr>
        <a:xfrm rot="5400000">
          <a:off x="533877" y="814599"/>
          <a:ext cx="1268648" cy="15317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6AD590-DDFF-4F6E-B6F8-7E4C548597CB}">
      <dsp:nvSpPr>
        <dsp:cNvPr id="0" name=""/>
        <dsp:cNvSpPr/>
      </dsp:nvSpPr>
      <dsp:spPr>
        <a:xfrm>
          <a:off x="823932" y="2306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1"/>
            </a:buClr>
            <a:buFont typeface="Arial" panose="020B0604020202020204" pitchFamily="34" charset="0"/>
            <a:buNone/>
          </a:pPr>
          <a:r>
            <a:rPr lang="en-US" sz="1200" b="1" kern="1200" noProof="0" dirty="0">
              <a:solidFill>
                <a:schemeClr val="tx2"/>
              </a:solidFill>
              <a:latin typeface="+mn-lt"/>
            </a:rPr>
            <a:t>Turn on, check setup, and navigate</a:t>
          </a:r>
          <a:endParaRPr lang="en-US" sz="1200" b="1" kern="1200" dirty="0">
            <a:solidFill>
              <a:schemeClr val="tx2"/>
            </a:solidFill>
          </a:endParaRPr>
        </a:p>
      </dsp:txBody>
      <dsp:txXfrm>
        <a:off x="853840" y="32214"/>
        <a:ext cx="1642086" cy="961325"/>
      </dsp:txXfrm>
    </dsp:sp>
    <dsp:sp modelId="{CEC1CB26-8919-4FEE-82B1-590525D9B0E5}">
      <dsp:nvSpPr>
        <dsp:cNvPr id="0" name=""/>
        <dsp:cNvSpPr/>
      </dsp:nvSpPr>
      <dsp:spPr>
        <a:xfrm rot="5400000">
          <a:off x="533877" y="2091026"/>
          <a:ext cx="1268648" cy="15317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E87393-AC50-4B14-95BB-A6CE79A6135D}">
      <dsp:nvSpPr>
        <dsp:cNvPr id="0" name=""/>
        <dsp:cNvSpPr/>
      </dsp:nvSpPr>
      <dsp:spPr>
        <a:xfrm>
          <a:off x="823932" y="1278733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>
              <a:solidFill>
                <a:schemeClr val="tx2"/>
              </a:solidFill>
              <a:latin typeface="+mn-lt"/>
            </a:rPr>
            <a:t>Run E-Val Pro Plus as standalone (+ import in ValSuite)</a:t>
          </a:r>
          <a:endParaRPr lang="en-US" sz="1200" b="1" kern="1200" noProof="0" dirty="0">
            <a:solidFill>
              <a:schemeClr val="tx2"/>
            </a:solidFill>
            <a:latin typeface="+mn-lt"/>
          </a:endParaRPr>
        </a:p>
      </dsp:txBody>
      <dsp:txXfrm>
        <a:off x="853840" y="1308641"/>
        <a:ext cx="1642086" cy="961325"/>
      </dsp:txXfrm>
    </dsp:sp>
    <dsp:sp modelId="{79F0C3C6-94B6-47B4-992C-23BE6BDF5216}">
      <dsp:nvSpPr>
        <dsp:cNvPr id="0" name=""/>
        <dsp:cNvSpPr/>
      </dsp:nvSpPr>
      <dsp:spPr>
        <a:xfrm rot="5400000">
          <a:off x="533877" y="3367453"/>
          <a:ext cx="1268648" cy="15317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476C48-04F2-4AAF-8827-88FB9EDB0EFB}">
      <dsp:nvSpPr>
        <dsp:cNvPr id="0" name=""/>
        <dsp:cNvSpPr/>
      </dsp:nvSpPr>
      <dsp:spPr>
        <a:xfrm>
          <a:off x="823932" y="2555160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>
              <a:solidFill>
                <a:schemeClr val="tx2"/>
              </a:solidFill>
              <a:latin typeface="+mn-lt"/>
            </a:rPr>
            <a:t>Run E-Val Pro Plus from ValSuite</a:t>
          </a:r>
          <a:endParaRPr lang="en-US" sz="1200" b="1" kern="1200" noProof="0" dirty="0">
            <a:solidFill>
              <a:schemeClr val="tx2"/>
            </a:solidFill>
            <a:latin typeface="+mn-lt"/>
          </a:endParaRPr>
        </a:p>
      </dsp:txBody>
      <dsp:txXfrm>
        <a:off x="853840" y="2585068"/>
        <a:ext cx="1642086" cy="961325"/>
      </dsp:txXfrm>
    </dsp:sp>
    <dsp:sp modelId="{96E58721-F36C-47B8-9019-ECD3CCF87F67}">
      <dsp:nvSpPr>
        <dsp:cNvPr id="0" name=""/>
        <dsp:cNvSpPr/>
      </dsp:nvSpPr>
      <dsp:spPr>
        <a:xfrm>
          <a:off x="1172091" y="4005666"/>
          <a:ext cx="2255752" cy="15317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7B6404-AB93-42A7-9B2C-8453A1DB86CA}">
      <dsp:nvSpPr>
        <dsp:cNvPr id="0" name=""/>
        <dsp:cNvSpPr/>
      </dsp:nvSpPr>
      <dsp:spPr>
        <a:xfrm>
          <a:off x="823932" y="3831587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>
              <a:solidFill>
                <a:schemeClr val="tx2"/>
              </a:solidFill>
              <a:latin typeface="+mn-lt"/>
            </a:rPr>
            <a:t>Advanced templates</a:t>
          </a:r>
          <a:endParaRPr lang="en-US" sz="1200" b="1" kern="1200" noProof="0" dirty="0">
            <a:solidFill>
              <a:schemeClr val="tx2"/>
            </a:solidFill>
            <a:latin typeface="+mn-lt"/>
          </a:endParaRPr>
        </a:p>
      </dsp:txBody>
      <dsp:txXfrm>
        <a:off x="853840" y="3861495"/>
        <a:ext cx="1642086" cy="961325"/>
      </dsp:txXfrm>
    </dsp:sp>
    <dsp:sp modelId="{1EF8D15A-5DEF-4C01-9850-068C5DCFFA91}">
      <dsp:nvSpPr>
        <dsp:cNvPr id="0" name=""/>
        <dsp:cNvSpPr/>
      </dsp:nvSpPr>
      <dsp:spPr>
        <a:xfrm rot="16200000">
          <a:off x="2797408" y="3367453"/>
          <a:ext cx="1268648" cy="153171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C900B-507D-4824-8F8E-E32787858FA9}">
      <dsp:nvSpPr>
        <dsp:cNvPr id="0" name=""/>
        <dsp:cNvSpPr/>
      </dsp:nvSpPr>
      <dsp:spPr>
        <a:xfrm>
          <a:off x="3087462" y="3831587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>
              <a:solidFill>
                <a:schemeClr val="tx2"/>
              </a:solidFill>
              <a:latin typeface="+mn-lt"/>
            </a:rPr>
            <a:t>Unit templates</a:t>
          </a:r>
          <a:endParaRPr lang="en-US" sz="1200" b="1" kern="1200" noProof="0" dirty="0">
            <a:solidFill>
              <a:schemeClr val="tx2"/>
            </a:solidFill>
            <a:latin typeface="+mn-lt"/>
          </a:endParaRPr>
        </a:p>
      </dsp:txBody>
      <dsp:txXfrm>
        <a:off x="3117370" y="3861495"/>
        <a:ext cx="1642086" cy="961325"/>
      </dsp:txXfrm>
    </dsp:sp>
    <dsp:sp modelId="{AF48AE9D-BEEB-42F4-ADF1-CD2F2FB981DC}">
      <dsp:nvSpPr>
        <dsp:cNvPr id="0" name=""/>
        <dsp:cNvSpPr/>
      </dsp:nvSpPr>
      <dsp:spPr>
        <a:xfrm rot="16200000">
          <a:off x="2797408" y="2091026"/>
          <a:ext cx="1268648" cy="153171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547B9-90E0-4A17-8069-4CBA08BDB7D9}">
      <dsp:nvSpPr>
        <dsp:cNvPr id="0" name=""/>
        <dsp:cNvSpPr/>
      </dsp:nvSpPr>
      <dsp:spPr>
        <a:xfrm>
          <a:off x="3087462" y="2555160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>
              <a:solidFill>
                <a:schemeClr val="tx2"/>
              </a:solidFill>
              <a:latin typeface="+mn-lt"/>
            </a:rPr>
            <a:t>Delayed start/stop</a:t>
          </a:r>
          <a:endParaRPr lang="en-US" sz="1200" b="1" kern="1200" noProof="0" dirty="0">
            <a:solidFill>
              <a:schemeClr val="tx2"/>
            </a:solidFill>
            <a:latin typeface="+mn-lt"/>
          </a:endParaRPr>
        </a:p>
      </dsp:txBody>
      <dsp:txXfrm>
        <a:off x="3117370" y="2585068"/>
        <a:ext cx="1642086" cy="961325"/>
      </dsp:txXfrm>
    </dsp:sp>
    <dsp:sp modelId="{FCE1532C-E4CE-4719-A3A9-9D8420E007A1}">
      <dsp:nvSpPr>
        <dsp:cNvPr id="0" name=""/>
        <dsp:cNvSpPr/>
      </dsp:nvSpPr>
      <dsp:spPr>
        <a:xfrm rot="16200000">
          <a:off x="2797408" y="814599"/>
          <a:ext cx="1268648" cy="153171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AD15A3-59E8-4DF5-B5B5-4FC750CB3543}">
      <dsp:nvSpPr>
        <dsp:cNvPr id="0" name=""/>
        <dsp:cNvSpPr/>
      </dsp:nvSpPr>
      <dsp:spPr>
        <a:xfrm>
          <a:off x="3087462" y="1278733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>
              <a:solidFill>
                <a:schemeClr val="tx2"/>
              </a:solidFill>
              <a:latin typeface="+mn-lt"/>
            </a:rPr>
            <a:t>Lethality calculation</a:t>
          </a:r>
          <a:endParaRPr lang="en-US" sz="1200" b="1" kern="1200" noProof="0" dirty="0">
            <a:solidFill>
              <a:schemeClr val="tx2"/>
            </a:solidFill>
            <a:latin typeface="+mn-lt"/>
          </a:endParaRPr>
        </a:p>
      </dsp:txBody>
      <dsp:txXfrm>
        <a:off x="3117370" y="1308641"/>
        <a:ext cx="1642086" cy="961325"/>
      </dsp:txXfrm>
    </dsp:sp>
    <dsp:sp modelId="{DBE15CEB-62C0-4783-A8EE-28948C15ABF5}">
      <dsp:nvSpPr>
        <dsp:cNvPr id="0" name=""/>
        <dsp:cNvSpPr/>
      </dsp:nvSpPr>
      <dsp:spPr>
        <a:xfrm>
          <a:off x="3435621" y="176385"/>
          <a:ext cx="2255752" cy="153171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DD870-FE65-4831-8A08-0D2EAE6491D9}">
      <dsp:nvSpPr>
        <dsp:cNvPr id="0" name=""/>
        <dsp:cNvSpPr/>
      </dsp:nvSpPr>
      <dsp:spPr>
        <a:xfrm>
          <a:off x="3087462" y="2306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>
              <a:solidFill>
                <a:schemeClr val="tx2"/>
              </a:solidFill>
              <a:latin typeface="+mn-lt"/>
            </a:rPr>
            <a:t>Standalone navigation features (graph, settings, time markers, calibration details)</a:t>
          </a:r>
          <a:endParaRPr lang="en-US" sz="1200" b="1" kern="1200" noProof="0" dirty="0">
            <a:solidFill>
              <a:schemeClr val="tx2"/>
            </a:solidFill>
            <a:latin typeface="+mn-lt"/>
          </a:endParaRPr>
        </a:p>
      </dsp:txBody>
      <dsp:txXfrm>
        <a:off x="3117370" y="32214"/>
        <a:ext cx="1642086" cy="961325"/>
      </dsp:txXfrm>
    </dsp:sp>
    <dsp:sp modelId="{7F229F36-F23B-498C-8C2D-72F56412C798}">
      <dsp:nvSpPr>
        <dsp:cNvPr id="0" name=""/>
        <dsp:cNvSpPr/>
      </dsp:nvSpPr>
      <dsp:spPr>
        <a:xfrm rot="5400000">
          <a:off x="5060938" y="814599"/>
          <a:ext cx="1268648" cy="153171"/>
        </a:xfrm>
        <a:prstGeom prst="rect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7BF14-D0F0-4838-BB7B-62B18213A86D}">
      <dsp:nvSpPr>
        <dsp:cNvPr id="0" name=""/>
        <dsp:cNvSpPr/>
      </dsp:nvSpPr>
      <dsp:spPr>
        <a:xfrm>
          <a:off x="5350993" y="2306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 dirty="0">
              <a:solidFill>
                <a:schemeClr val="tx2"/>
              </a:solidFill>
              <a:latin typeface="+mn-lt"/>
            </a:rPr>
            <a:t>Classic mode</a:t>
          </a:r>
        </a:p>
      </dsp:txBody>
      <dsp:txXfrm>
        <a:off x="5380901" y="32214"/>
        <a:ext cx="1642086" cy="961325"/>
      </dsp:txXfrm>
    </dsp:sp>
    <dsp:sp modelId="{5A0142F2-D814-4903-974F-3EB3C8DEB33A}">
      <dsp:nvSpPr>
        <dsp:cNvPr id="0" name=""/>
        <dsp:cNvSpPr/>
      </dsp:nvSpPr>
      <dsp:spPr>
        <a:xfrm rot="5400000">
          <a:off x="5060938" y="2091026"/>
          <a:ext cx="1268648" cy="153171"/>
        </a:xfrm>
        <a:prstGeom prst="rect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57963-81AB-4426-A1B9-AC025C3E1E18}">
      <dsp:nvSpPr>
        <dsp:cNvPr id="0" name=""/>
        <dsp:cNvSpPr/>
      </dsp:nvSpPr>
      <dsp:spPr>
        <a:xfrm>
          <a:off x="5350993" y="1278733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>
              <a:solidFill>
                <a:schemeClr val="tx2"/>
              </a:solidFill>
              <a:latin typeface="+mn-lt"/>
            </a:rPr>
            <a:t>Custom sensor</a:t>
          </a:r>
          <a:endParaRPr lang="en-US" sz="1200" b="1" kern="1200" noProof="0" dirty="0">
            <a:solidFill>
              <a:schemeClr val="tx2"/>
            </a:solidFill>
            <a:latin typeface="+mn-lt"/>
          </a:endParaRPr>
        </a:p>
      </dsp:txBody>
      <dsp:txXfrm>
        <a:off x="5380901" y="1308641"/>
        <a:ext cx="1642086" cy="961325"/>
      </dsp:txXfrm>
    </dsp:sp>
    <dsp:sp modelId="{230D4BCC-EC07-442F-9236-4CF04476F471}">
      <dsp:nvSpPr>
        <dsp:cNvPr id="0" name=""/>
        <dsp:cNvSpPr/>
      </dsp:nvSpPr>
      <dsp:spPr>
        <a:xfrm>
          <a:off x="5350993" y="2555160"/>
          <a:ext cx="1701902" cy="1021141"/>
        </a:xfrm>
        <a:prstGeom prst="roundRect">
          <a:avLst>
            <a:gd name="adj" fmla="val 10000"/>
          </a:avLst>
        </a:prstGeom>
        <a:solidFill>
          <a:srgbClr val="F7F7F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>
              <a:solidFill>
                <a:schemeClr val="tx2"/>
              </a:solidFill>
              <a:latin typeface="+mn-lt"/>
            </a:rPr>
            <a:t>TSP interface</a:t>
          </a:r>
          <a:endParaRPr lang="en-US" sz="1200" b="1" kern="1200" noProof="0" dirty="0">
            <a:solidFill>
              <a:schemeClr val="tx2"/>
            </a:solidFill>
            <a:latin typeface="+mn-lt"/>
          </a:endParaRPr>
        </a:p>
      </dsp:txBody>
      <dsp:txXfrm>
        <a:off x="5380901" y="2585068"/>
        <a:ext cx="1642086" cy="961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5059432E-F7F7-21CD-BF99-27DBE878B5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pPr>
              <a:defRPr/>
            </a:pPr>
            <a:endParaRPr lang="da-DK">
              <a:latin typeface="Ellab Sans" panose="02000503000000020004" pitchFamily="2" charset="0"/>
            </a:endParaRP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6F6D48D-6D58-7445-0C02-8529149D2F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 smtClean="0"/>
            </a:lvl1pPr>
          </a:lstStyle>
          <a:p>
            <a:pPr>
              <a:defRPr/>
            </a:pPr>
            <a:fld id="{0B0AE310-B012-674C-8A21-80655F57D4E0}" type="datetimeFigureOut">
              <a:rPr lang="da-DK">
                <a:latin typeface="Ellab Sans" panose="02000503000000020004" pitchFamily="2" charset="0"/>
              </a:rPr>
              <a:pPr>
                <a:defRPr/>
              </a:pPr>
              <a:t>06-05-2026</a:t>
            </a:fld>
            <a:endParaRPr lang="da-DK">
              <a:latin typeface="Ellab Sans" panose="02000503000000020004" pitchFamily="2" charset="0"/>
            </a:endParaRP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170C1B7-A827-80EA-9006-39EC43743F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da-DK">
              <a:latin typeface="Ellab Sans" panose="02000503000000020004" pitchFamily="2" charset="0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DC846A4-6D5A-89D1-D05A-24055E0A1D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 smtClean="0"/>
            </a:lvl1pPr>
          </a:lstStyle>
          <a:p>
            <a:pPr>
              <a:defRPr/>
            </a:pPr>
            <a:fld id="{A8A2EB59-D83D-7A45-98D9-85F928BE1804}" type="slidenum">
              <a:rPr lang="da-DK">
                <a:latin typeface="Ellab Sans" panose="02000503000000020004" pitchFamily="2" charset="0"/>
              </a:rPr>
              <a:pPr>
                <a:defRPr/>
              </a:pPr>
              <a:t>‹#›</a:t>
            </a:fld>
            <a:endParaRPr lang="da-DK">
              <a:latin typeface="Ellab Sans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16T14:00:40.2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6098,'0'0'0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92DE11E4-B5D1-F19A-DCE8-2E248CB45E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Ellab Sans" panose="02000503000000020004" pitchFamily="2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9DFADC95-83CC-16AD-BCB9-3375A34DB3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 smtClean="0">
                <a:latin typeface="Ellab Sans" panose="02000503000000020004" pitchFamily="2" charset="0"/>
              </a:defRPr>
            </a:lvl1pPr>
          </a:lstStyle>
          <a:p>
            <a:pPr>
              <a:defRPr/>
            </a:pPr>
            <a:fld id="{AAFF2690-4DF5-C147-9830-1EEC22D7D0B2}" type="datetimeFigureOut">
              <a:rPr lang="da-DK" smtClean="0"/>
              <a:pPr>
                <a:defRPr/>
              </a:pPr>
              <a:t>06-05-2026</a:t>
            </a:fld>
            <a:endParaRPr lang="da-DK"/>
          </a:p>
        </p:txBody>
      </p:sp>
      <p:sp>
        <p:nvSpPr>
          <p:cNvPr id="4" name="Pladsholder til slidebillede 3">
            <a:extLst>
              <a:ext uri="{FF2B5EF4-FFF2-40B4-BE49-F238E27FC236}">
                <a16:creationId xmlns:a16="http://schemas.microsoft.com/office/drawing/2014/main" id="{044BB79E-78C4-EDDA-CC0B-15D2F7EE3B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da-DK" noProof="0"/>
          </a:p>
        </p:txBody>
      </p:sp>
      <p:sp>
        <p:nvSpPr>
          <p:cNvPr id="5" name="Pladsholder til noter 4">
            <a:extLst>
              <a:ext uri="{FF2B5EF4-FFF2-40B4-BE49-F238E27FC236}">
                <a16:creationId xmlns:a16="http://schemas.microsoft.com/office/drawing/2014/main" id="{56FD0AF4-84CB-1B48-C099-F4F75666C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350BC10-2840-688B-8C79-DD0C0C4DA7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latin typeface="Ellab Sans" panose="02000503000000020004" pitchFamily="2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941D331-EA74-6095-250E-BF55BB211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 smtClean="0">
                <a:latin typeface="Ellab Sans" panose="02000503000000020004" pitchFamily="2" charset="0"/>
              </a:defRPr>
            </a:lvl1pPr>
          </a:lstStyle>
          <a:p>
            <a:pPr>
              <a:defRPr/>
            </a:pPr>
            <a:fld id="{BC49A242-0154-F74C-A511-93BF6AB15D8C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Ellab Sans" panose="02000503000000020004" pitchFamily="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Ellab Sans" panose="02000503000000020004" pitchFamily="2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Ellab Sans" panose="02000503000000020004" pitchFamily="2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Ellab Sans" panose="02000503000000020004" pitchFamily="2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Ellab Sans" panose="02000503000000020004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889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586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Relationship Id="rId4" Type="http://schemas.openxmlformats.org/officeDocument/2006/relationships/image" Target="../media/image1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svg"/><Relationship Id="rId5" Type="http://schemas.openxmlformats.org/officeDocument/2006/relationships/hyperlink" Target="https://www.linkedin.com/company/ellab/" TargetMode="External"/><Relationship Id="rId4" Type="http://schemas.openxmlformats.org/officeDocument/2006/relationships/hyperlink" Target="https://www.ellab.com/" TargetMode="Externa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svg"/><Relationship Id="rId5" Type="http://schemas.openxmlformats.org/officeDocument/2006/relationships/hyperlink" Target="https://www.linkedin.com/company/ellab/" TargetMode="External"/><Relationship Id="rId4" Type="http://schemas.openxmlformats.org/officeDocument/2006/relationships/hyperlink" Target="https://www.ellab.com/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274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 content slide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371474" y="2520000"/>
            <a:ext cx="11485563" cy="3645850"/>
          </a:xfrm>
        </p:spPr>
        <p:txBody>
          <a:bodyPr wrap="square">
            <a:norm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1"/>
            <a:ext cx="11497038" cy="365126"/>
          </a:xfrm>
        </p:spPr>
        <p:txBody>
          <a:bodyPr>
            <a:noAutofit/>
          </a:bodyPr>
          <a:lstStyle>
            <a:lvl1pPr>
              <a:lnSpc>
                <a:spcPts val="38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9433069-D272-B607-8B74-A7D7FC4E2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6" y="1566000"/>
            <a:ext cx="11485562" cy="720000"/>
          </a:xfrm>
        </p:spPr>
        <p:txBody>
          <a:bodyPr wrap="square">
            <a:noAutofit/>
          </a:bodyPr>
          <a:lstStyle>
            <a:lvl1pPr marL="0" indent="0">
              <a:lnSpc>
                <a:spcPts val="18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da-DK"/>
          </a:p>
        </p:txBody>
      </p:sp>
      <p:pic>
        <p:nvPicPr>
          <p:cNvPr id="5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BBE34E0E-EC70-3828-687D-4E84FBFCD4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lede 5">
            <a:extLst>
              <a:ext uri="{FF2B5EF4-FFF2-40B4-BE49-F238E27FC236}">
                <a16:creationId xmlns:a16="http://schemas.microsoft.com/office/drawing/2014/main" id="{AA5191CD-CA7A-0B1D-BE2B-CBC02DBF3A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72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 userDrawn="1">
          <p15:clr>
            <a:srgbClr val="FBAE40"/>
          </p15:clr>
        </p15:guide>
        <p15:guide id="2" orient="horz" pos="4201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ntent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371475" y="2520000"/>
            <a:ext cx="6464040" cy="3644964"/>
          </a:xfrm>
        </p:spPr>
        <p:txBody>
          <a:bodyPr wrap="square">
            <a:normAutofit/>
          </a:bodyPr>
          <a:lstStyle>
            <a:lvl1pPr marL="0" indent="0">
              <a:lnSpc>
                <a:spcPts val="16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71476" y="1566000"/>
            <a:ext cx="6464040" cy="720000"/>
          </a:xfrm>
        </p:spPr>
        <p:txBody>
          <a:bodyPr wrap="square">
            <a:noAutofit/>
          </a:bodyPr>
          <a:lstStyle>
            <a:lvl1pPr marL="0" indent="0">
              <a:lnSpc>
                <a:spcPts val="18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6464040" cy="365125"/>
          </a:xfrm>
        </p:spPr>
        <p:txBody>
          <a:bodyPr wrap="square">
            <a:noAutofit/>
          </a:bodyPr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4C2D7A45-F5DF-7918-0C72-44D531DB70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32688" y="935999"/>
            <a:ext cx="4324350" cy="5228965"/>
          </a:xfr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FE58F630-A0D5-4635-7102-2A2F6E3C83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893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ntent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5404473" y="2520000"/>
            <a:ext cx="6452565" cy="3645850"/>
          </a:xfrm>
        </p:spPr>
        <p:txBody>
          <a:bodyPr wrap="square">
            <a:normAutofit/>
          </a:bodyPr>
          <a:lstStyle>
            <a:lvl1pPr marL="0" indent="0">
              <a:lnSpc>
                <a:spcPts val="16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5404474" y="1566000"/>
            <a:ext cx="6452564" cy="720000"/>
          </a:xfrm>
        </p:spPr>
        <p:txBody>
          <a:bodyPr wrap="square">
            <a:noAutofit/>
          </a:bodyPr>
          <a:lstStyle>
            <a:lvl1pPr marL="0" indent="0">
              <a:lnSpc>
                <a:spcPts val="18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998" y="965049"/>
            <a:ext cx="6464040" cy="360000"/>
          </a:xfrm>
        </p:spPr>
        <p:txBody>
          <a:bodyPr wrap="square">
            <a:noAutofit/>
          </a:bodyPr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4C2D7A45-F5DF-7918-0C72-44D531DB70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5" y="936000"/>
            <a:ext cx="4324350" cy="5229850"/>
          </a:xfr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pic>
        <p:nvPicPr>
          <p:cNvPr id="5" name="Billede 5">
            <a:extLst>
              <a:ext uri="{FF2B5EF4-FFF2-40B4-BE49-F238E27FC236}">
                <a16:creationId xmlns:a16="http://schemas.microsoft.com/office/drawing/2014/main" id="{AD4D8A8E-012A-80EF-4E00-3E736B28E8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01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ntent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71476" y="1566000"/>
            <a:ext cx="11485562" cy="720000"/>
          </a:xfrm>
        </p:spPr>
        <p:txBody>
          <a:bodyPr wrap="square">
            <a:noAutofit/>
          </a:bodyPr>
          <a:lstStyle>
            <a:lvl1pPr marL="0" indent="0">
              <a:lnSpc>
                <a:spcPts val="18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da-DK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11497038" cy="360000"/>
          </a:xfrm>
        </p:spPr>
        <p:txBody>
          <a:bodyPr wrap="square">
            <a:noAutofit/>
          </a:bodyPr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48C364EF-8BA1-3690-B05C-45C03F05CC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1474" y="2520000"/>
            <a:ext cx="5400000" cy="3645850"/>
          </a:xfrm>
        </p:spPr>
        <p:txBody>
          <a:bodyPr/>
          <a:lstStyle>
            <a:lvl1pPr>
              <a:lnSpc>
                <a:spcPts val="1600"/>
              </a:lnSpc>
              <a:defRPr sz="1400" b="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4">
            <a:extLst>
              <a:ext uri="{FF2B5EF4-FFF2-40B4-BE49-F238E27FC236}">
                <a16:creationId xmlns:a16="http://schemas.microsoft.com/office/drawing/2014/main" id="{2ABA36BD-9324-6825-8DB4-BA7CC7BCF5E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57038" y="2520000"/>
            <a:ext cx="5400000" cy="3645850"/>
          </a:xfrm>
        </p:spPr>
        <p:txBody>
          <a:bodyPr/>
          <a:lstStyle>
            <a:lvl1pPr>
              <a:lnSpc>
                <a:spcPts val="1600"/>
              </a:lnSpc>
              <a:defRPr sz="1400" b="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32144073-8049-9F66-3EC9-D55F7E8C60B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98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D2F1112-D4E2-4405-B1C1-0B72DB1410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21685488"/>
              </p:ext>
            </p:extLst>
          </p:nvPr>
        </p:nvGraphicFramePr>
        <p:xfrm>
          <a:off x="2118" y="1905"/>
          <a:ext cx="2117" cy="1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CD2F1112-D4E2-4405-B1C1-0B72DB1410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905"/>
                        <a:ext cx="2117" cy="19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Google Shape;44;p6">
            <a:extLst>
              <a:ext uri="{FF2B5EF4-FFF2-40B4-BE49-F238E27FC236}">
                <a16:creationId xmlns:a16="http://schemas.microsoft.com/office/drawing/2014/main" id="{0B8AFFC2-1746-1441-B457-2F1810CF5E02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903818" y="1162050"/>
            <a:ext cx="901700" cy="0"/>
          </a:xfrm>
          <a:prstGeom prst="straightConnector1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Google Shape;30;p4"/>
          <p:cNvSpPr txBox="1">
            <a:spLocks noGrp="1"/>
          </p:cNvSpPr>
          <p:nvPr>
            <p:ph type="title"/>
          </p:nvPr>
        </p:nvSpPr>
        <p:spPr>
          <a:xfrm>
            <a:off x="813782" y="603507"/>
            <a:ext cx="9235868" cy="4937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800" b="1" i="0"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53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53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53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53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53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53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53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5333">
                <a:solidFill>
                  <a:schemeClr val="lt1"/>
                </a:solidFill>
              </a:defRPr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13781" y="1323335"/>
            <a:ext cx="9234108" cy="283955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>
                <a:solidFill>
                  <a:schemeClr val="bg2">
                    <a:lumMod val="1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13779" y="1769224"/>
            <a:ext cx="10802487" cy="4801444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>
                <a:latin typeface="+mj-lt"/>
              </a:defRPr>
            </a:lvl1pPr>
            <a:lvl2pPr marL="361796">
              <a:buClr>
                <a:srgbClr val="1F6898"/>
              </a:buClr>
              <a:buSzPct val="80000"/>
              <a:defRPr sz="1200" b="0" i="0">
                <a:solidFill>
                  <a:schemeClr val="bg2">
                    <a:lumMod val="10000"/>
                  </a:schemeClr>
                </a:solidFill>
                <a:latin typeface="+mn-lt"/>
              </a:defRPr>
            </a:lvl2pPr>
            <a:lvl3pPr marL="719993">
              <a:buClr>
                <a:srgbClr val="1F6898"/>
              </a:buClr>
              <a:buSzPct val="80000"/>
              <a:defRPr sz="1200" b="0" i="0">
                <a:solidFill>
                  <a:schemeClr val="bg2">
                    <a:lumMod val="10000"/>
                  </a:schemeClr>
                </a:solidFill>
                <a:latin typeface="+mn-lt"/>
              </a:defRPr>
            </a:lvl3pPr>
            <a:lvl4pPr marL="1079989">
              <a:buClr>
                <a:srgbClr val="1F6898"/>
              </a:buClr>
              <a:buSzPct val="80000"/>
              <a:defRPr sz="1200" b="0" i="0">
                <a:solidFill>
                  <a:schemeClr val="bg2">
                    <a:lumMod val="10000"/>
                  </a:schemeClr>
                </a:solidFill>
                <a:latin typeface="+mn-lt"/>
              </a:defRPr>
            </a:lvl4pPr>
            <a:lvl5pPr marL="1439986">
              <a:buClr>
                <a:srgbClr val="1F6898"/>
              </a:buClr>
              <a:buSzPct val="80000"/>
              <a:defRPr sz="1200" b="0" i="0">
                <a:solidFill>
                  <a:schemeClr val="bg2">
                    <a:lumMod val="1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091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00">
          <p15:clr>
            <a:srgbClr val="FBAE40"/>
          </p15:clr>
        </p15:guide>
        <p15:guide id="2" pos="2880">
          <p15:clr>
            <a:srgbClr val="FBAE40"/>
          </p15:clr>
        </p15:guide>
        <p15:guide id="3" pos="548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/ 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lede 1">
            <a:extLst>
              <a:ext uri="{FF2B5EF4-FFF2-40B4-BE49-F238E27FC236}">
                <a16:creationId xmlns:a16="http://schemas.microsoft.com/office/drawing/2014/main" id="{AD0F86D2-6CBC-B132-2F53-416B3C9BD6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ktangel 1">
            <a:hlinkClick r:id="rId4"/>
            <a:extLst>
              <a:ext uri="{FF2B5EF4-FFF2-40B4-BE49-F238E27FC236}">
                <a16:creationId xmlns:a16="http://schemas.microsoft.com/office/drawing/2014/main" id="{C59D8A96-938A-E83F-A089-2B4359555F33}"/>
              </a:ext>
            </a:extLst>
          </p:cNvPr>
          <p:cNvSpPr/>
          <p:nvPr userDrawn="1"/>
        </p:nvSpPr>
        <p:spPr>
          <a:xfrm>
            <a:off x="1725853" y="4426665"/>
            <a:ext cx="2502435" cy="2482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Rektangel 2">
            <a:hlinkClick r:id="rId5"/>
            <a:extLst>
              <a:ext uri="{FF2B5EF4-FFF2-40B4-BE49-F238E27FC236}">
                <a16:creationId xmlns:a16="http://schemas.microsoft.com/office/drawing/2014/main" id="{9226D4BF-70A2-3657-700D-D60918386FCE}"/>
              </a:ext>
            </a:extLst>
          </p:cNvPr>
          <p:cNvSpPr/>
          <p:nvPr userDrawn="1"/>
        </p:nvSpPr>
        <p:spPr>
          <a:xfrm>
            <a:off x="1725853" y="4805464"/>
            <a:ext cx="4000496" cy="278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74F8FD49-2D02-8955-23DE-BA689703FB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734451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dark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BE42792-7D13-C021-931E-6B63952835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22748" y="693053"/>
            <a:ext cx="1746504" cy="5151082"/>
          </a:xfrm>
          <a:prstGeom prst="rect">
            <a:avLst/>
          </a:prstGeom>
        </p:spPr>
      </p:pic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 hasCustomPrompt="1"/>
          </p:nvPr>
        </p:nvSpPr>
        <p:spPr>
          <a:xfrm>
            <a:off x="371475" y="3868069"/>
            <a:ext cx="4237101" cy="205184"/>
          </a:xfrm>
        </p:spPr>
        <p:txBody>
          <a:bodyPr wrap="square">
            <a:sp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Body Text</a:t>
            </a:r>
          </a:p>
        </p:txBody>
      </p:sp>
      <p:sp>
        <p:nvSpPr>
          <p:cNvPr id="27" name="Pladsholder til tekst 3"/>
          <p:cNvSpPr>
            <a:spLocks noGrp="1"/>
          </p:cNvSpPr>
          <p:nvPr>
            <p:ph type="body" sz="half" idx="2" hasCustomPrompt="1"/>
          </p:nvPr>
        </p:nvSpPr>
        <p:spPr>
          <a:xfrm>
            <a:off x="371475" y="3026546"/>
            <a:ext cx="4237101" cy="314510"/>
          </a:xfrm>
        </p:spPr>
        <p:txBody>
          <a:bodyPr wrap="square">
            <a:spAutoFit/>
          </a:bodyPr>
          <a:lstStyle>
            <a:lvl1pPr marL="0" indent="0">
              <a:lnSpc>
                <a:spcPts val="2600"/>
              </a:lnSpc>
              <a:buNone/>
              <a:defRPr sz="21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1728000"/>
            <a:ext cx="4248577" cy="1102866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Your Title Here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5448ED32-B925-AA4A-EF8E-139E026961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34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slide cya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BE42792-7D13-C021-931E-6B63952835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2748" y="693053"/>
            <a:ext cx="1746504" cy="5151082"/>
          </a:xfrm>
          <a:prstGeom prst="rect">
            <a:avLst/>
          </a:prstGeom>
        </p:spPr>
      </p:pic>
      <p:sp>
        <p:nvSpPr>
          <p:cNvPr id="2" name="Pladsholder til tekst 3"/>
          <p:cNvSpPr>
            <a:spLocks noGrp="1"/>
          </p:cNvSpPr>
          <p:nvPr>
            <p:ph type="body" sz="half" idx="10" hasCustomPrompt="1"/>
          </p:nvPr>
        </p:nvSpPr>
        <p:spPr>
          <a:xfrm>
            <a:off x="371475" y="3868069"/>
            <a:ext cx="4237101" cy="205184"/>
          </a:xfrm>
        </p:spPr>
        <p:txBody>
          <a:bodyPr wrap="square">
            <a:sp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Body </a:t>
            </a:r>
            <a:r>
              <a:rPr lang="da-DK" err="1"/>
              <a:t>text</a:t>
            </a:r>
            <a:endParaRPr lang="da-DK"/>
          </a:p>
        </p:txBody>
      </p:sp>
      <p:sp>
        <p:nvSpPr>
          <p:cNvPr id="27" name="Pladsholder til tekst 3"/>
          <p:cNvSpPr>
            <a:spLocks noGrp="1"/>
          </p:cNvSpPr>
          <p:nvPr>
            <p:ph type="body" sz="half" idx="2" hasCustomPrompt="1"/>
          </p:nvPr>
        </p:nvSpPr>
        <p:spPr>
          <a:xfrm>
            <a:off x="371475" y="3026546"/>
            <a:ext cx="4237101" cy="314510"/>
          </a:xfrm>
        </p:spPr>
        <p:txBody>
          <a:bodyPr wrap="square">
            <a:spAutoFit/>
          </a:bodyPr>
          <a:lstStyle>
            <a:lvl1pPr marL="0" indent="0">
              <a:lnSpc>
                <a:spcPts val="2600"/>
              </a:lnSpc>
              <a:buNone/>
              <a:defRPr sz="2100" b="1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err="1"/>
              <a:t>Subtitle</a:t>
            </a:r>
            <a:endParaRPr lang="da-DK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1728000"/>
            <a:ext cx="4248577" cy="1102866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Your Title Here</a:t>
            </a:r>
            <a:endParaRPr lang="da-DK"/>
          </a:p>
        </p:txBody>
      </p:sp>
      <p:pic>
        <p:nvPicPr>
          <p:cNvPr id="7" name="Billede 1">
            <a:extLst>
              <a:ext uri="{FF2B5EF4-FFF2-40B4-BE49-F238E27FC236}">
                <a16:creationId xmlns:a16="http://schemas.microsoft.com/office/drawing/2014/main" id="{A42DB8ED-5D3C-6FA8-0BBF-D50FE7DAEB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Billede 5">
            <a:extLst>
              <a:ext uri="{FF2B5EF4-FFF2-40B4-BE49-F238E27FC236}">
                <a16:creationId xmlns:a16="http://schemas.microsoft.com/office/drawing/2014/main" id="{0C08EC35-69EE-AD1E-CB40-57F679FBF1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3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slide 1 + agenda 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728000"/>
            <a:ext cx="5736000" cy="1654299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Your Title Here</a:t>
            </a:r>
            <a:br>
              <a:rPr lang="en-US" noProof="0"/>
            </a:br>
            <a:r>
              <a:rPr lang="en-US" noProof="0"/>
              <a:t>Up to </a:t>
            </a:r>
            <a:br>
              <a:rPr lang="en-US" noProof="0"/>
            </a:br>
            <a:r>
              <a:rPr lang="en-US" noProof="0"/>
              <a:t>3 lines</a:t>
            </a:r>
            <a:endParaRPr lang="da-DK"/>
          </a:p>
        </p:txBody>
      </p:sp>
      <p:sp>
        <p:nvSpPr>
          <p:cNvPr id="2" name="Pladsholder til tekst 3">
            <a:extLst>
              <a:ext uri="{FF2B5EF4-FFF2-40B4-BE49-F238E27FC236}">
                <a16:creationId xmlns:a16="http://schemas.microsoft.com/office/drawing/2014/main" id="{4137AC0D-7540-76C8-C1AE-A09D24A2CA8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71475" y="3821950"/>
            <a:ext cx="5724525" cy="205184"/>
          </a:xfrm>
        </p:spPr>
        <p:txBody>
          <a:bodyPr wrap="square">
            <a:spAutoFit/>
          </a:bodyPr>
          <a:lstStyle>
            <a:lvl1pPr marL="285750" indent="-285750">
              <a:lnSpc>
                <a:spcPts val="1600"/>
              </a:lnSpc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32ADEE3F-41B3-E072-2393-677D26B9C4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slide 2 + agenda 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728000"/>
            <a:ext cx="5736000" cy="1654299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Your Title Here</a:t>
            </a:r>
            <a:br>
              <a:rPr lang="en-US" noProof="0"/>
            </a:br>
            <a:r>
              <a:rPr lang="en-US" noProof="0"/>
              <a:t>Up to </a:t>
            </a:r>
            <a:br>
              <a:rPr lang="en-US" noProof="0"/>
            </a:br>
            <a:r>
              <a:rPr lang="en-US" noProof="0"/>
              <a:t>3 lines</a:t>
            </a:r>
            <a:endParaRPr lang="da-DK"/>
          </a:p>
        </p:txBody>
      </p:sp>
      <p:sp>
        <p:nvSpPr>
          <p:cNvPr id="2" name="Pladsholder til tekst 3">
            <a:extLst>
              <a:ext uri="{FF2B5EF4-FFF2-40B4-BE49-F238E27FC236}">
                <a16:creationId xmlns:a16="http://schemas.microsoft.com/office/drawing/2014/main" id="{29B56DD9-5B8D-56AE-78E5-C66BDAE7814B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71475" y="3821950"/>
            <a:ext cx="5724525" cy="205184"/>
          </a:xfrm>
        </p:spPr>
        <p:txBody>
          <a:bodyPr wrap="square">
            <a:spAutoFit/>
          </a:bodyPr>
          <a:lstStyle>
            <a:lvl1pPr marL="285750" indent="-285750">
              <a:lnSpc>
                <a:spcPts val="1600"/>
              </a:lnSpc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D4BDF3EF-1FCD-1E2C-99AF-BEF35A92BD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24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2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A8131AF1-63AB-3BE4-572F-86E6886982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32525" y="4852200"/>
            <a:ext cx="2903900" cy="1701000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da-DK" err="1"/>
              <a:t>Insert</a:t>
            </a:r>
            <a:r>
              <a:rPr lang="da-DK"/>
              <a:t> </a:t>
            </a:r>
            <a:r>
              <a:rPr lang="da-DK" err="1"/>
              <a:t>Your</a:t>
            </a:r>
            <a:r>
              <a:rPr lang="da-DK"/>
              <a:t> Title Here</a:t>
            </a:r>
          </a:p>
        </p:txBody>
      </p:sp>
    </p:spTree>
    <p:extLst>
      <p:ext uri="{BB962C8B-B14F-4D97-AF65-F5344CB8AC3E}">
        <p14:creationId xmlns:p14="http://schemas.microsoft.com/office/powerpoint/2010/main" val="2546206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slide 3 + agenda 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371475" y="3821950"/>
            <a:ext cx="5724525" cy="205184"/>
          </a:xfrm>
        </p:spPr>
        <p:txBody>
          <a:bodyPr wrap="square">
            <a:spAutoFit/>
          </a:bodyPr>
          <a:lstStyle>
            <a:lvl1pPr marL="285750" indent="-285750">
              <a:lnSpc>
                <a:spcPts val="1600"/>
              </a:lnSpc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728000"/>
            <a:ext cx="5736000" cy="1654299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Your Title Here</a:t>
            </a:r>
            <a:br>
              <a:rPr lang="en-US" noProof="0"/>
            </a:br>
            <a:r>
              <a:rPr lang="en-US" noProof="0"/>
              <a:t>Up to </a:t>
            </a:r>
            <a:br>
              <a:rPr lang="en-US" noProof="0"/>
            </a:br>
            <a:r>
              <a:rPr lang="en-US" noProof="0"/>
              <a:t>3 lines</a:t>
            </a:r>
            <a:endParaRPr lang="da-DK"/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7016FFF3-4074-E198-B0F4-80A26178A0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06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944563"/>
            <a:ext cx="11497038" cy="1102866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Your Title Here</a:t>
            </a:r>
            <a:br>
              <a:rPr lang="en-US" noProof="0"/>
            </a:br>
            <a:r>
              <a:rPr lang="en-US" noProof="0"/>
              <a:t>Up to 2 lines</a:t>
            </a:r>
            <a:endParaRPr lang="da-DK"/>
          </a:p>
        </p:txBody>
      </p:sp>
      <p:sp>
        <p:nvSpPr>
          <p:cNvPr id="5" name="Pladsholder til medieklip 4">
            <a:extLst>
              <a:ext uri="{FF2B5EF4-FFF2-40B4-BE49-F238E27FC236}">
                <a16:creationId xmlns:a16="http://schemas.microsoft.com/office/drawing/2014/main" id="{59F1AD72-C172-CBE2-C555-993FF5F511DE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2840451" y="2257805"/>
            <a:ext cx="6511098" cy="3896428"/>
          </a:xfrm>
        </p:spPr>
        <p:txBody>
          <a:bodyPr/>
          <a:lstStyle/>
          <a:p>
            <a:r>
              <a:rPr lang="da-DK"/>
              <a:t>Klik på ikonet for at tilføje et medie</a:t>
            </a:r>
          </a:p>
        </p:txBody>
      </p:sp>
      <p:pic>
        <p:nvPicPr>
          <p:cNvPr id="2" name="Billede 5">
            <a:extLst>
              <a:ext uri="{FF2B5EF4-FFF2-40B4-BE49-F238E27FC236}">
                <a16:creationId xmlns:a16="http://schemas.microsoft.com/office/drawing/2014/main" id="{E881B0EB-12D2-9055-F003-E560E963C0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79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/ 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lede 1">
            <a:extLst>
              <a:ext uri="{FF2B5EF4-FFF2-40B4-BE49-F238E27FC236}">
                <a16:creationId xmlns:a16="http://schemas.microsoft.com/office/drawing/2014/main" id="{AD0F86D2-6CBC-B132-2F53-416B3C9BD6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ktangel 1">
            <a:hlinkClick r:id="rId4"/>
            <a:extLst>
              <a:ext uri="{FF2B5EF4-FFF2-40B4-BE49-F238E27FC236}">
                <a16:creationId xmlns:a16="http://schemas.microsoft.com/office/drawing/2014/main" id="{C59D8A96-938A-E83F-A089-2B4359555F33}"/>
              </a:ext>
            </a:extLst>
          </p:cNvPr>
          <p:cNvSpPr/>
          <p:nvPr userDrawn="1"/>
        </p:nvSpPr>
        <p:spPr>
          <a:xfrm>
            <a:off x="1725853" y="4426665"/>
            <a:ext cx="2502435" cy="2482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Rektangel 2">
            <a:hlinkClick r:id="rId5"/>
            <a:extLst>
              <a:ext uri="{FF2B5EF4-FFF2-40B4-BE49-F238E27FC236}">
                <a16:creationId xmlns:a16="http://schemas.microsoft.com/office/drawing/2014/main" id="{9226D4BF-70A2-3657-700D-D60918386FCE}"/>
              </a:ext>
            </a:extLst>
          </p:cNvPr>
          <p:cNvSpPr/>
          <p:nvPr userDrawn="1"/>
        </p:nvSpPr>
        <p:spPr>
          <a:xfrm>
            <a:off x="1725853" y="4805464"/>
            <a:ext cx="4000496" cy="278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74F8FD49-2D02-8955-23DE-BA689703FB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975419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Life Science Compliance Partner</a:t>
            </a:r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D50D-DA29-044A-B1F2-62165FEB0812}" type="slidenum">
              <a:rPr lang="en-DK" smtClean="0"/>
              <a:pPr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32433919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3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A8131AF1-63AB-3BE4-572F-86E6886982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32525" y="4852200"/>
            <a:ext cx="2903900" cy="1701000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Insert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8080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4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A8131AF1-63AB-3BE4-572F-86E6886982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32525" y="4852200"/>
            <a:ext cx="2903900" cy="1701000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Insert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611390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C548BDC-2B65-1D20-133B-D9F1A4E45B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9500" y="1119187"/>
            <a:ext cx="2802300" cy="1725613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Insert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84968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C548BDC-2B65-1D20-133B-D9F1A4E45B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9500" y="1119187"/>
            <a:ext cx="2802300" cy="1725613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Insert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05279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C548BDC-2B65-1D20-133B-D9F1A4E45B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9500" y="1119187"/>
            <a:ext cx="2802300" cy="1725613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Insert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428776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content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218" y="183048"/>
            <a:ext cx="549599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371475" y="2736000"/>
            <a:ext cx="11485563" cy="179536"/>
          </a:xfrm>
        </p:spPr>
        <p:txBody>
          <a:bodyPr wrap="square">
            <a:spAutoFit/>
          </a:bodyPr>
          <a:lstStyle>
            <a:lvl1pPr marL="0" indent="0">
              <a:lnSpc>
                <a:spcPts val="1440"/>
              </a:lnSpc>
              <a:buNone/>
              <a:defRPr sz="1260" b="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71475" y="2232000"/>
            <a:ext cx="11485563" cy="279179"/>
          </a:xfrm>
        </p:spPr>
        <p:txBody>
          <a:bodyPr wrap="square">
            <a:spAutoFit/>
          </a:bodyPr>
          <a:lstStyle>
            <a:lvl1pPr marL="0" indent="0">
              <a:lnSpc>
                <a:spcPts val="2340"/>
              </a:lnSpc>
              <a:buNone/>
              <a:defRPr sz="1890" b="1">
                <a:solidFill>
                  <a:schemeClr val="accent1"/>
                </a:solidFill>
              </a:defRPr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936000"/>
            <a:ext cx="11497039" cy="551433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8" name="Pladsholder til sidefod 17">
            <a:extLst>
              <a:ext uri="{FF2B5EF4-FFF2-40B4-BE49-F238E27FC236}">
                <a16:creationId xmlns:a16="http://schemas.microsoft.com/office/drawing/2014/main" id="{693CB10A-2BAD-F232-6ABC-24A28A7787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a-DK">
                <a:solidFill>
                  <a:schemeClr val="accent1"/>
                </a:solidFill>
                <a:latin typeface="Ellab Sans" panose="02000503000000020004" pitchFamily="2" charset="0"/>
              </a:rPr>
              <a:t>Your Life Science </a:t>
            </a:r>
            <a:br>
              <a:rPr lang="da-DK">
                <a:solidFill>
                  <a:schemeClr val="accent1"/>
                </a:solidFill>
                <a:latin typeface="Ellab Sans" panose="02000503000000020004" pitchFamily="2" charset="0"/>
              </a:rPr>
            </a:br>
            <a:r>
              <a:rPr lang="da-DK">
                <a:solidFill>
                  <a:schemeClr val="accent1"/>
                </a:solidFill>
                <a:latin typeface="Ellab Sans" panose="02000503000000020004" pitchFamily="2" charset="0"/>
              </a:rPr>
              <a:t>Compliance </a:t>
            </a:r>
            <a:br>
              <a:rPr lang="da-DK">
                <a:solidFill>
                  <a:schemeClr val="bg2"/>
                </a:solidFill>
                <a:latin typeface="Ellab Sans" panose="02000503000000020004" pitchFamily="2" charset="0"/>
              </a:rPr>
            </a:br>
            <a:r>
              <a:rPr lang="da-DK">
                <a:latin typeface="Ellab Sans" panose="02000503000000020004" pitchFamily="2" charset="0"/>
              </a:rPr>
              <a:t>Partner</a:t>
            </a:r>
          </a:p>
        </p:txBody>
      </p:sp>
      <p:sp>
        <p:nvSpPr>
          <p:cNvPr id="19" name="Pladsholder til slidenummer 18">
            <a:extLst>
              <a:ext uri="{FF2B5EF4-FFF2-40B4-BE49-F238E27FC236}">
                <a16:creationId xmlns:a16="http://schemas.microsoft.com/office/drawing/2014/main" id="{32437580-9EB3-B8D7-C369-A8CE3782E9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latin typeface="Ellab Sans" panose="02000503000000020004" pitchFamily="2" charset="0"/>
              </a:defRPr>
            </a:lvl1pPr>
          </a:lstStyle>
          <a:p>
            <a:pPr>
              <a:defRPr/>
            </a:pPr>
            <a:fld id="{AE30C951-6653-7B4F-AC34-95F38EE1047B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7298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ntent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371474" y="2520000"/>
            <a:ext cx="11485563" cy="3645850"/>
          </a:xfrm>
        </p:spPr>
        <p:txBody>
          <a:bodyPr wrap="square">
            <a:normAutofit/>
          </a:bodyPr>
          <a:lstStyle>
            <a:lvl1pPr marL="0" indent="0">
              <a:lnSpc>
                <a:spcPts val="16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1"/>
            <a:ext cx="11497038" cy="365126"/>
          </a:xfrm>
        </p:spPr>
        <p:txBody>
          <a:bodyPr>
            <a:noAutofit/>
          </a:bodyPr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9433069-D272-B607-8B74-A7D7FC4E2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6" y="1566000"/>
            <a:ext cx="11485562" cy="720000"/>
          </a:xfrm>
        </p:spPr>
        <p:txBody>
          <a:bodyPr wrap="square">
            <a:noAutofit/>
          </a:bodyPr>
          <a:lstStyle>
            <a:lvl1pPr marL="0" indent="0">
              <a:lnSpc>
                <a:spcPts val="18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C6876B20-1E4A-5FDF-79AA-90606B7B7E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2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 userDrawn="1">
          <p15:clr>
            <a:srgbClr val="FBAE40"/>
          </p15:clr>
        </p15:guide>
        <p15:guide id="2" orient="horz" pos="420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ekst 2">
            <a:extLst>
              <a:ext uri="{FF2B5EF4-FFF2-40B4-BE49-F238E27FC236}">
                <a16:creationId xmlns:a16="http://schemas.microsoft.com/office/drawing/2014/main" id="{3D8D2EA0-B3A3-95C8-662B-F82FB3C37E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0000" y="2242192"/>
            <a:ext cx="11497038" cy="354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a-DK" noProof="0"/>
              <a:t>Click to add text</a:t>
            </a:r>
          </a:p>
          <a:p>
            <a:pPr lvl="1"/>
            <a:r>
              <a:rPr lang="en-US" altLang="da-DK" noProof="0"/>
              <a:t>Second level</a:t>
            </a:r>
          </a:p>
          <a:p>
            <a:pPr lvl="2"/>
            <a:r>
              <a:rPr lang="en-US" altLang="da-DK" noProof="0"/>
              <a:t>Third level</a:t>
            </a:r>
          </a:p>
          <a:p>
            <a:pPr lvl="3"/>
            <a:r>
              <a:rPr lang="en-US" altLang="da-DK" noProof="0"/>
              <a:t>Fourth level</a:t>
            </a:r>
          </a:p>
          <a:p>
            <a:pPr lvl="4"/>
            <a:r>
              <a:rPr lang="en-US" altLang="da-DK" noProof="0"/>
              <a:t>Fifth level</a:t>
            </a:r>
          </a:p>
        </p:txBody>
      </p:sp>
      <p:sp>
        <p:nvSpPr>
          <p:cNvPr id="1027" name="Pladsholder til titel 11">
            <a:extLst>
              <a:ext uri="{FF2B5EF4-FFF2-40B4-BE49-F238E27FC236}">
                <a16:creationId xmlns:a16="http://schemas.microsoft.com/office/drawing/2014/main" id="{A4C73BC1-F159-B3CC-D5A6-7EF3319DE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0000" y="936000"/>
            <a:ext cx="1149703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a-DK" noProof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04682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18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22" r:id="rId8"/>
  </p:sldLayoutIdLst>
  <p:hf hdr="0"/>
  <p:txStyles>
    <p:titleStyle>
      <a:lvl1pPr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defRPr sz="4200" b="1" kern="1200">
          <a:solidFill>
            <a:schemeClr val="tx2"/>
          </a:solidFill>
          <a:latin typeface="+mj-lt"/>
          <a:ea typeface="Ellab Sans" panose="02000503000000020004" pitchFamily="2" charset="0"/>
          <a:cs typeface="Ellab Sans" panose="02000503000000020004" pitchFamily="2" charset="0"/>
        </a:defRPr>
      </a:lvl1pPr>
      <a:lvl2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2pPr>
      <a:lvl3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3pPr>
      <a:lvl4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4pPr>
      <a:lvl5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5pPr>
      <a:lvl6pPr marL="4572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6pPr>
      <a:lvl7pPr marL="9144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7pPr>
      <a:lvl8pPr marL="13716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8pPr>
      <a:lvl9pPr marL="18288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9pPr>
    </p:titleStyle>
    <p:bodyStyle>
      <a:lvl1pPr marL="0" indent="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1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1pPr>
      <a:lvl2pPr marL="800100" indent="-342900" algn="l" rtl="0" eaLnBrk="1" fontAlgn="base" hangingPunct="1">
        <a:lnSpc>
          <a:spcPts val="16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2pPr>
      <a:lvl3pPr marL="1257300" indent="-3429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2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3pPr>
      <a:lvl4pPr marL="16573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4pPr>
      <a:lvl5pPr marL="21145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06" userDrawn="1">
          <p15:clr>
            <a:srgbClr val="F26B43"/>
          </p15:clr>
        </p15:guide>
        <p15:guide id="2" pos="3840">
          <p15:clr>
            <a:srgbClr val="F26B43"/>
          </p15:clr>
        </p15:guide>
        <p15:guide id="3" pos="98" userDrawn="1">
          <p15:clr>
            <a:srgbClr val="F26B43"/>
          </p15:clr>
        </p15:guide>
        <p15:guide id="4" pos="234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pos="7582" userDrawn="1">
          <p15:clr>
            <a:srgbClr val="F26B43"/>
          </p15:clr>
        </p15:guide>
        <p15:guide id="7" orient="horz" pos="595" userDrawn="1">
          <p15:clr>
            <a:srgbClr val="F26B43"/>
          </p15:clr>
        </p15:guide>
        <p15:guide id="8" orient="horz" pos="1412" userDrawn="1">
          <p15:clr>
            <a:srgbClr val="F26B43"/>
          </p15:clr>
        </p15:guide>
        <p15:guide id="9" orient="horz" pos="278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orient="horz" pos="10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ekst 2">
            <a:extLst>
              <a:ext uri="{FF2B5EF4-FFF2-40B4-BE49-F238E27FC236}">
                <a16:creationId xmlns:a16="http://schemas.microsoft.com/office/drawing/2014/main" id="{3D8D2EA0-B3A3-95C8-662B-F82FB3C37E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0000" y="2242192"/>
            <a:ext cx="11497038" cy="354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a-DK" noProof="0"/>
              <a:t>Click to add text</a:t>
            </a:r>
          </a:p>
          <a:p>
            <a:pPr lvl="1"/>
            <a:r>
              <a:rPr lang="en-US" altLang="da-DK" noProof="0"/>
              <a:t>Second level</a:t>
            </a:r>
          </a:p>
          <a:p>
            <a:pPr lvl="2"/>
            <a:r>
              <a:rPr lang="en-US" altLang="da-DK" noProof="0"/>
              <a:t>Third level</a:t>
            </a:r>
          </a:p>
          <a:p>
            <a:pPr lvl="3"/>
            <a:r>
              <a:rPr lang="en-US" altLang="da-DK" noProof="0"/>
              <a:t>Fourth level</a:t>
            </a:r>
          </a:p>
          <a:p>
            <a:pPr lvl="4"/>
            <a:r>
              <a:rPr lang="en-US" altLang="da-DK" noProof="0"/>
              <a:t>Fifth level</a:t>
            </a:r>
          </a:p>
        </p:txBody>
      </p:sp>
      <p:sp>
        <p:nvSpPr>
          <p:cNvPr id="1027" name="Pladsholder til titel 11">
            <a:extLst>
              <a:ext uri="{FF2B5EF4-FFF2-40B4-BE49-F238E27FC236}">
                <a16:creationId xmlns:a16="http://schemas.microsoft.com/office/drawing/2014/main" id="{A4C73BC1-F159-B3CC-D5A6-7EF3319DE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0000" y="936000"/>
            <a:ext cx="1149703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a-DK" noProof="0"/>
              <a:t>Click to add text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1E9F2AEA-39CB-64E8-EFC7-15F8793B04D6}"/>
              </a:ext>
            </a:extLst>
          </p:cNvPr>
          <p:cNvSpPr txBox="1"/>
          <p:nvPr userDrawn="1"/>
        </p:nvSpPr>
        <p:spPr>
          <a:xfrm>
            <a:off x="11222129" y="6441893"/>
            <a:ext cx="645834" cy="30142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>
              <a:lnSpc>
                <a:spcPts val="1600"/>
              </a:lnSpc>
            </a:pPr>
            <a:fld id="{21BE3427-6350-7449-907E-202CD6E1E8BD}" type="slidenum">
              <a:rPr lang="da-DK" sz="1400" smtClean="0">
                <a:solidFill>
                  <a:schemeClr val="accent1"/>
                </a:solidFill>
                <a:latin typeface="+mn-lt"/>
              </a:rPr>
              <a:pPr algn="r">
                <a:lnSpc>
                  <a:spcPts val="1600"/>
                </a:lnSpc>
              </a:pPr>
              <a:t>‹#›</a:t>
            </a:fld>
            <a:endParaRPr lang="da-DK" sz="14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D00CD4D-B922-2C69-B0B4-7F948EF70320}"/>
              </a:ext>
            </a:extLst>
          </p:cNvPr>
          <p:cNvSpPr/>
          <p:nvPr userDrawn="1"/>
        </p:nvSpPr>
        <p:spPr>
          <a:xfrm>
            <a:off x="801878" y="164304"/>
            <a:ext cx="1641712" cy="31703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E-Val Pro Plus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66638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924" r:id="rId2"/>
    <p:sldLayoutId id="2147483887" r:id="rId3"/>
    <p:sldLayoutId id="2147483889" r:id="rId4"/>
    <p:sldLayoutId id="2147483888" r:id="rId5"/>
    <p:sldLayoutId id="2147483923" r:id="rId6"/>
    <p:sldLayoutId id="2147483926" r:id="rId7"/>
  </p:sldLayoutIdLst>
  <p:hf hdr="0"/>
  <p:txStyles>
    <p:titleStyle>
      <a:lvl1pPr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defRPr sz="4200" b="1" kern="1200">
          <a:solidFill>
            <a:schemeClr val="tx2"/>
          </a:solidFill>
          <a:latin typeface="+mj-lt"/>
          <a:ea typeface="Ellab Sans" panose="02000503000000020004" pitchFamily="2" charset="0"/>
          <a:cs typeface="Ellab Sans" panose="02000503000000020004" pitchFamily="2" charset="0"/>
        </a:defRPr>
      </a:lvl1pPr>
      <a:lvl2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2pPr>
      <a:lvl3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3pPr>
      <a:lvl4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4pPr>
      <a:lvl5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5pPr>
      <a:lvl6pPr marL="4572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6pPr>
      <a:lvl7pPr marL="9144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7pPr>
      <a:lvl8pPr marL="13716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8pPr>
      <a:lvl9pPr marL="18288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9pPr>
    </p:titleStyle>
    <p:bodyStyle>
      <a:lvl1pPr marL="0" indent="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1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1pPr>
      <a:lvl2pPr marL="800100" indent="-342900" algn="l" rtl="0" eaLnBrk="1" fontAlgn="base" hangingPunct="1">
        <a:lnSpc>
          <a:spcPts val="16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2pPr>
      <a:lvl3pPr marL="1257300" indent="-3429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2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3pPr>
      <a:lvl4pPr marL="16573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4pPr>
      <a:lvl5pPr marL="21145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593" userDrawn="1">
          <p15:clr>
            <a:srgbClr val="F26B43"/>
          </p15:clr>
        </p15:guide>
        <p15:guide id="2" pos="3840">
          <p15:clr>
            <a:srgbClr val="F26B43"/>
          </p15:clr>
        </p15:guide>
        <p15:guide id="3" pos="98" userDrawn="1">
          <p15:clr>
            <a:srgbClr val="F26B43"/>
          </p15:clr>
        </p15:guide>
        <p15:guide id="4" pos="234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pos="7582" userDrawn="1">
          <p15:clr>
            <a:srgbClr val="F26B43"/>
          </p15:clr>
        </p15:guide>
        <p15:guide id="7" orient="horz" pos="595" userDrawn="1">
          <p15:clr>
            <a:srgbClr val="F26B43"/>
          </p15:clr>
        </p15:guide>
        <p15:guide id="9" orient="horz" pos="278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orient="horz" pos="98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ekst 2">
            <a:extLst>
              <a:ext uri="{FF2B5EF4-FFF2-40B4-BE49-F238E27FC236}">
                <a16:creationId xmlns:a16="http://schemas.microsoft.com/office/drawing/2014/main" id="{3D8D2EA0-B3A3-95C8-662B-F82FB3C37E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0000" y="2242192"/>
            <a:ext cx="11497038" cy="354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a-DK" noProof="0"/>
              <a:t>Click to add text</a:t>
            </a:r>
          </a:p>
          <a:p>
            <a:pPr lvl="1"/>
            <a:r>
              <a:rPr lang="en-US" altLang="da-DK" noProof="0"/>
              <a:t>Second level</a:t>
            </a:r>
          </a:p>
          <a:p>
            <a:pPr lvl="2"/>
            <a:r>
              <a:rPr lang="en-US" altLang="da-DK" noProof="0"/>
              <a:t>Third level</a:t>
            </a:r>
          </a:p>
          <a:p>
            <a:pPr lvl="3"/>
            <a:r>
              <a:rPr lang="en-US" altLang="da-DK" noProof="0"/>
              <a:t>Fourth level</a:t>
            </a:r>
          </a:p>
          <a:p>
            <a:pPr lvl="4"/>
            <a:r>
              <a:rPr lang="en-US" altLang="da-DK" noProof="0"/>
              <a:t>Fifth level</a:t>
            </a:r>
          </a:p>
        </p:txBody>
      </p:sp>
      <p:sp>
        <p:nvSpPr>
          <p:cNvPr id="1027" name="Pladsholder til titel 11">
            <a:extLst>
              <a:ext uri="{FF2B5EF4-FFF2-40B4-BE49-F238E27FC236}">
                <a16:creationId xmlns:a16="http://schemas.microsoft.com/office/drawing/2014/main" id="{A4C73BC1-F159-B3CC-D5A6-7EF3319DE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0000" y="936000"/>
            <a:ext cx="1149703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a-DK" noProof="0"/>
              <a:t>Click to add text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1E9F2AEA-39CB-64E8-EFC7-15F8793B04D6}"/>
              </a:ext>
            </a:extLst>
          </p:cNvPr>
          <p:cNvSpPr txBox="1"/>
          <p:nvPr userDrawn="1"/>
        </p:nvSpPr>
        <p:spPr>
          <a:xfrm>
            <a:off x="11222129" y="6441893"/>
            <a:ext cx="645834" cy="30142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>
              <a:lnSpc>
                <a:spcPts val="1600"/>
              </a:lnSpc>
            </a:pPr>
            <a:fld id="{21BE3427-6350-7449-907E-202CD6E1E8BD}" type="slidenum">
              <a:rPr lang="da-DK" sz="1400" smtClean="0">
                <a:solidFill>
                  <a:schemeClr val="bg2"/>
                </a:solidFill>
                <a:latin typeface="+mn-lt"/>
              </a:rPr>
              <a:pPr algn="r">
                <a:lnSpc>
                  <a:spcPts val="1600"/>
                </a:lnSpc>
              </a:pPr>
              <a:t>‹#›</a:t>
            </a:fld>
            <a:endParaRPr lang="da-DK" sz="1400">
              <a:solidFill>
                <a:schemeClr val="bg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1826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9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25" r:id="rId8"/>
  </p:sldLayoutIdLst>
  <p:hf hdr="0"/>
  <p:txStyles>
    <p:titleStyle>
      <a:lvl1pPr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defRPr sz="4200" b="1" kern="1200">
          <a:solidFill>
            <a:schemeClr val="tx2"/>
          </a:solidFill>
          <a:latin typeface="+mj-lt"/>
          <a:ea typeface="Ellab Sans" panose="02000503000000020004" pitchFamily="2" charset="0"/>
          <a:cs typeface="Ellab Sans" panose="02000503000000020004" pitchFamily="2" charset="0"/>
        </a:defRPr>
      </a:lvl1pPr>
      <a:lvl2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2pPr>
      <a:lvl3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3pPr>
      <a:lvl4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4pPr>
      <a:lvl5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5pPr>
      <a:lvl6pPr marL="4572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6pPr>
      <a:lvl7pPr marL="9144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7pPr>
      <a:lvl8pPr marL="13716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8pPr>
      <a:lvl9pPr marL="18288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9pPr>
    </p:titleStyle>
    <p:bodyStyle>
      <a:lvl1pPr marL="0" indent="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1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1pPr>
      <a:lvl2pPr marL="800100" indent="-342900" algn="l" rtl="0" eaLnBrk="1" fontAlgn="base" hangingPunct="1">
        <a:lnSpc>
          <a:spcPts val="16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2pPr>
      <a:lvl3pPr marL="1257300" indent="-3429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2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3pPr>
      <a:lvl4pPr marL="16573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4pPr>
      <a:lvl5pPr marL="21145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06" userDrawn="1">
          <p15:clr>
            <a:srgbClr val="F26B43"/>
          </p15:clr>
        </p15:guide>
        <p15:guide id="2" pos="3840">
          <p15:clr>
            <a:srgbClr val="F26B43"/>
          </p15:clr>
        </p15:guide>
        <p15:guide id="3" pos="98" userDrawn="1">
          <p15:clr>
            <a:srgbClr val="F26B43"/>
          </p15:clr>
        </p15:guide>
        <p15:guide id="4" pos="234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pos="7582" userDrawn="1">
          <p15:clr>
            <a:srgbClr val="F26B43"/>
          </p15:clr>
        </p15:guide>
        <p15:guide id="7" orient="horz" pos="595" userDrawn="1">
          <p15:clr>
            <a:srgbClr val="F26B43"/>
          </p15:clr>
        </p15:guide>
        <p15:guide id="8" orient="horz" pos="1412" userDrawn="1">
          <p15:clr>
            <a:srgbClr val="F26B43"/>
          </p15:clr>
        </p15:guide>
        <p15:guide id="9" orient="horz" pos="278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orient="horz" pos="10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7" Type="http://schemas.openxmlformats.org/officeDocument/2006/relationships/image" Target="../media/image34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svg"/><Relationship Id="rId11" Type="http://schemas.openxmlformats.org/officeDocument/2006/relationships/image" Target="../media/image9.sv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svg"/><Relationship Id="rId5" Type="http://schemas.openxmlformats.org/officeDocument/2006/relationships/image" Target="../media/image49.svg"/><Relationship Id="rId4" Type="http://schemas.openxmlformats.org/officeDocument/2006/relationships/image" Target="../media/image4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53.emf"/><Relationship Id="rId7" Type="http://schemas.openxmlformats.org/officeDocument/2006/relationships/image" Target="../media/image57.png"/><Relationship Id="rId12" Type="http://schemas.openxmlformats.org/officeDocument/2006/relationships/image" Target="../media/image61.svg"/><Relationship Id="rId2" Type="http://schemas.microsoft.com/office/2018/10/relationships/comments" Target="../comments/modernComment_7FFFE0BD_1493C2D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11" Type="http://schemas.openxmlformats.org/officeDocument/2006/relationships/image" Target="../media/image60.svg"/><Relationship Id="rId5" Type="http://schemas.openxmlformats.org/officeDocument/2006/relationships/image" Target="../media/image55.png"/><Relationship Id="rId10" Type="http://schemas.openxmlformats.org/officeDocument/2006/relationships/image" Target="../media/image59.svg"/><Relationship Id="rId4" Type="http://schemas.openxmlformats.org/officeDocument/2006/relationships/image" Target="../media/image54.png"/><Relationship Id="rId9" Type="http://schemas.openxmlformats.org/officeDocument/2006/relationships/image" Target="../media/image5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13" Type="http://schemas.openxmlformats.org/officeDocument/2006/relationships/image" Target="../media/image8.png"/><Relationship Id="rId3" Type="http://schemas.openxmlformats.org/officeDocument/2006/relationships/image" Target="../media/image66.jpeg"/><Relationship Id="rId7" Type="http://schemas.openxmlformats.org/officeDocument/2006/relationships/image" Target="../media/image70.svg"/><Relationship Id="rId12" Type="http://schemas.openxmlformats.org/officeDocument/2006/relationships/image" Target="../media/image7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png"/><Relationship Id="rId11" Type="http://schemas.openxmlformats.org/officeDocument/2006/relationships/image" Target="../media/image73.svg"/><Relationship Id="rId5" Type="http://schemas.openxmlformats.org/officeDocument/2006/relationships/image" Target="../media/image68.png"/><Relationship Id="rId10" Type="http://schemas.openxmlformats.org/officeDocument/2006/relationships/image" Target="../media/image72.svg"/><Relationship Id="rId4" Type="http://schemas.openxmlformats.org/officeDocument/2006/relationships/image" Target="../media/image67.png"/><Relationship Id="rId9" Type="http://schemas.openxmlformats.org/officeDocument/2006/relationships/image" Target="../media/image7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3" Type="http://schemas.openxmlformats.org/officeDocument/2006/relationships/image" Target="../media/image76.svg"/><Relationship Id="rId7" Type="http://schemas.openxmlformats.org/officeDocument/2006/relationships/image" Target="../media/image80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9.svg"/><Relationship Id="rId5" Type="http://schemas.openxmlformats.org/officeDocument/2006/relationships/image" Target="../media/image78.svg"/><Relationship Id="rId4" Type="http://schemas.openxmlformats.org/officeDocument/2006/relationships/image" Target="../media/image77.svg"/><Relationship Id="rId9" Type="http://schemas.openxmlformats.org/officeDocument/2006/relationships/image" Target="../media/image8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83.png"/><Relationship Id="rId7" Type="http://schemas.openxmlformats.org/officeDocument/2006/relationships/image" Target="../media/image8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svg"/><Relationship Id="rId5" Type="http://schemas.openxmlformats.org/officeDocument/2006/relationships/image" Target="../media/image77.svg"/><Relationship Id="rId10" Type="http://schemas.openxmlformats.org/officeDocument/2006/relationships/image" Target="../media/image81.svg"/><Relationship Id="rId4" Type="http://schemas.openxmlformats.org/officeDocument/2006/relationships/image" Target="../media/image79.svg"/><Relationship Id="rId9" Type="http://schemas.openxmlformats.org/officeDocument/2006/relationships/image" Target="../media/image80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9.png"/><Relationship Id="rId7" Type="http://schemas.openxmlformats.org/officeDocument/2006/relationships/diagramColors" Target="../diagrams/colors1.xml"/><Relationship Id="rId2" Type="http://schemas.microsoft.com/office/2018/10/relationships/comments" Target="../comments/modernComment_7FFFE0A4_DA1D7953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BAA60F6-4EA7-65F6-609C-714A6654880C}"/>
              </a:ext>
            </a:extLst>
          </p:cNvPr>
          <p:cNvSpPr/>
          <p:nvPr/>
        </p:nvSpPr>
        <p:spPr>
          <a:xfrm>
            <a:off x="1425850" y="1"/>
            <a:ext cx="10766150" cy="6858000"/>
          </a:xfrm>
          <a:custGeom>
            <a:avLst/>
            <a:gdLst>
              <a:gd name="csX0" fmla="*/ 10766150 w 10766150"/>
              <a:gd name="csY0" fmla="*/ 0 h 6858000"/>
              <a:gd name="csX1" fmla="*/ 10766150 w 10766150"/>
              <a:gd name="csY1" fmla="*/ 6858000 h 6858000"/>
              <a:gd name="csX2" fmla="*/ 0 w 10766150"/>
              <a:gd name="csY2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0766150" h="6858000">
                <a:moveTo>
                  <a:pt x="10766150" y="0"/>
                </a:moveTo>
                <a:lnTo>
                  <a:pt x="107661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DBD8EAF-1A9A-DF19-6E88-137857CC12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34421" y="900112"/>
            <a:ext cx="6457580" cy="5500687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B0EFA7FD-7EC3-C866-784C-CFB54A1C50D4}"/>
              </a:ext>
            </a:extLst>
          </p:cNvPr>
          <p:cNvGrpSpPr/>
          <p:nvPr/>
        </p:nvGrpSpPr>
        <p:grpSpPr>
          <a:xfrm>
            <a:off x="346675" y="2960107"/>
            <a:ext cx="5592163" cy="1292662"/>
            <a:chOff x="346675" y="2959713"/>
            <a:chExt cx="5592163" cy="1292662"/>
          </a:xfrm>
        </p:grpSpPr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5964AFB1-6A21-5161-A6BF-9512831975A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32400" y="3975376"/>
              <a:ext cx="522956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indent="0" algn="l" rtl="0" eaLnBrk="1" fontAlgn="base" hangingPunct="1">
                <a:lnSpc>
                  <a:spcPts val="234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89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1148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6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82296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8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23444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9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64592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9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057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6888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8803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29184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800" noProof="0" dirty="0"/>
                <a:t>Wired Validation Solution</a:t>
              </a:r>
            </a:p>
          </p:txBody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017EB653-F4F9-4EDA-05A3-9DC1705AF8B5}"/>
                </a:ext>
              </a:extLst>
            </p:cNvPr>
            <p:cNvSpPr txBox="1"/>
            <p:nvPr/>
          </p:nvSpPr>
          <p:spPr>
            <a:xfrm>
              <a:off x="346675" y="2959713"/>
              <a:ext cx="55921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noProof="0" dirty="0">
                  <a:solidFill>
                    <a:schemeClr val="tx2"/>
                  </a:solidFill>
                  <a:latin typeface="+mj-lt"/>
                </a:rPr>
                <a:t>E-Val Pro Plus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7322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DBEFD-3F31-8317-7EED-1BF4AD038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D4129B5-9B6E-1041-541A-0F6DBF478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965049"/>
            <a:ext cx="5355299" cy="876108"/>
          </a:xfrm>
        </p:spPr>
        <p:txBody>
          <a:bodyPr/>
          <a:lstStyle/>
          <a:p>
            <a:r>
              <a:rPr lang="en-US" noProof="0" dirty="0">
                <a:solidFill>
                  <a:schemeClr val="accent1"/>
                </a:solidFill>
              </a:rPr>
              <a:t>Technical</a:t>
            </a:r>
            <a:r>
              <a:rPr lang="en-US" noProof="0" dirty="0"/>
              <a:t> Highlights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6CF90B06-6058-EEC9-9D65-EB2CD3C8214C}"/>
                  </a:ext>
                </a:extLst>
              </p14:cNvPr>
              <p14:cNvContentPartPr/>
              <p14:nvPr/>
            </p14:nvContentPartPr>
            <p14:xfrm>
              <a:off x="13034825" y="-637656"/>
              <a:ext cx="360" cy="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6CF90B06-6058-EEC9-9D65-EB2CD3C8214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024025" y="-648456"/>
                <a:ext cx="21600" cy="216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Marcador de texto 1">
            <a:extLst>
              <a:ext uri="{FF2B5EF4-FFF2-40B4-BE49-F238E27FC236}">
                <a16:creationId xmlns:a16="http://schemas.microsoft.com/office/drawing/2014/main" id="{6C84FD88-D674-066A-D649-9340FE63BBE6}"/>
              </a:ext>
            </a:extLst>
          </p:cNvPr>
          <p:cNvSpPr txBox="1">
            <a:spLocks/>
          </p:cNvSpPr>
          <p:nvPr/>
        </p:nvSpPr>
        <p:spPr bwMode="auto">
          <a:xfrm>
            <a:off x="393868" y="2659422"/>
            <a:ext cx="2167954" cy="164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200" noProof="0" dirty="0">
                <a:solidFill>
                  <a:srgbClr val="002060"/>
                </a:solidFill>
              </a:rPr>
              <a:t>Compact design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200" noProof="0" dirty="0">
                <a:solidFill>
                  <a:srgbClr val="002060"/>
                </a:solidFill>
              </a:rPr>
              <a:t>Non-fan assisted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200" noProof="0" dirty="0">
                <a:solidFill>
                  <a:srgbClr val="002060"/>
                </a:solidFill>
              </a:rPr>
              <a:t>4-52 sensor inputs, temp and more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200" noProof="0" dirty="0">
                <a:solidFill>
                  <a:srgbClr val="002060"/>
                </a:solidFill>
              </a:rPr>
              <a:t>Multiple setup template and report options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endParaRPr lang="en-US" sz="1800" b="0" noProof="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id="{9173A798-E859-C849-8171-BA8E1B2D6270}"/>
              </a:ext>
            </a:extLst>
          </p:cNvPr>
          <p:cNvSpPr txBox="1">
            <a:spLocks/>
          </p:cNvSpPr>
          <p:nvPr/>
        </p:nvSpPr>
        <p:spPr bwMode="auto">
          <a:xfrm>
            <a:off x="393869" y="2345765"/>
            <a:ext cx="2325276" cy="30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Versatility </a:t>
            </a:r>
            <a:r>
              <a:rPr lang="en-US" noProof="0" dirty="0">
                <a:solidFill>
                  <a:schemeClr val="tx2"/>
                </a:solidFill>
              </a:rPr>
              <a:t>features</a:t>
            </a:r>
          </a:p>
        </p:txBody>
      </p:sp>
      <p:sp>
        <p:nvSpPr>
          <p:cNvPr id="24" name="Marcador de texto 1">
            <a:extLst>
              <a:ext uri="{FF2B5EF4-FFF2-40B4-BE49-F238E27FC236}">
                <a16:creationId xmlns:a16="http://schemas.microsoft.com/office/drawing/2014/main" id="{B547979B-5EA0-A461-EFE5-BF1AA4783567}"/>
              </a:ext>
            </a:extLst>
          </p:cNvPr>
          <p:cNvSpPr txBox="1">
            <a:spLocks/>
          </p:cNvSpPr>
          <p:nvPr/>
        </p:nvSpPr>
        <p:spPr bwMode="auto">
          <a:xfrm>
            <a:off x="3365651" y="2646332"/>
            <a:ext cx="2867556" cy="164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200" noProof="0" dirty="0">
                <a:solidFill>
                  <a:srgbClr val="002060"/>
                </a:solidFill>
              </a:rPr>
              <a:t>Plug &amp; play setup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200" noProof="0" dirty="0">
                <a:solidFill>
                  <a:srgbClr val="002060"/>
                </a:solidFill>
              </a:rPr>
              <a:t>Touchscreen navigation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200" noProof="0" dirty="0">
                <a:solidFill>
                  <a:srgbClr val="002060"/>
                </a:solidFill>
              </a:rPr>
              <a:t>Direct onscreen guidance and feedback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200" noProof="0" dirty="0">
                <a:solidFill>
                  <a:srgbClr val="002060"/>
                </a:solidFill>
              </a:rPr>
              <a:t>Standalone analysis and control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endParaRPr lang="en-US" sz="1200" noProof="0" dirty="0">
              <a:solidFill>
                <a:srgbClr val="002060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endParaRPr lang="en-US" sz="1800" b="0" noProof="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6" name="Marcador de texto 2">
            <a:extLst>
              <a:ext uri="{FF2B5EF4-FFF2-40B4-BE49-F238E27FC236}">
                <a16:creationId xmlns:a16="http://schemas.microsoft.com/office/drawing/2014/main" id="{4FA67DBC-DA0F-CF41-AE2C-1A7B7D133BE9}"/>
              </a:ext>
            </a:extLst>
          </p:cNvPr>
          <p:cNvSpPr txBox="1">
            <a:spLocks/>
          </p:cNvSpPr>
          <p:nvPr/>
        </p:nvSpPr>
        <p:spPr bwMode="auto">
          <a:xfrm>
            <a:off x="3365652" y="2332675"/>
            <a:ext cx="2325276" cy="30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Efficiency </a:t>
            </a:r>
            <a:r>
              <a:rPr lang="en-US" noProof="0" dirty="0">
                <a:solidFill>
                  <a:schemeClr val="tx2"/>
                </a:solidFill>
              </a:rPr>
              <a:t>features</a:t>
            </a:r>
          </a:p>
        </p:txBody>
      </p:sp>
      <p:sp>
        <p:nvSpPr>
          <p:cNvPr id="27" name="Marcador de texto 1">
            <a:extLst>
              <a:ext uri="{FF2B5EF4-FFF2-40B4-BE49-F238E27FC236}">
                <a16:creationId xmlns:a16="http://schemas.microsoft.com/office/drawing/2014/main" id="{B5931A0D-3177-3B1F-FD32-C82DFB2AC49C}"/>
              </a:ext>
            </a:extLst>
          </p:cNvPr>
          <p:cNvSpPr txBox="1">
            <a:spLocks/>
          </p:cNvSpPr>
          <p:nvPr/>
        </p:nvSpPr>
        <p:spPr bwMode="auto">
          <a:xfrm>
            <a:off x="393867" y="4430992"/>
            <a:ext cx="2563170" cy="164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100" noProof="0" dirty="0">
                <a:solidFill>
                  <a:srgbClr val="002060"/>
                </a:solidFill>
              </a:rPr>
              <a:t>Up to 12 h battery backup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100" noProof="0" dirty="0">
                <a:solidFill>
                  <a:srgbClr val="002060"/>
                </a:solidFill>
              </a:rPr>
              <a:t>±0.1°C accuracy with Ellab smart type Ts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100" noProof="0" dirty="0">
                <a:solidFill>
                  <a:srgbClr val="002060"/>
                </a:solidFill>
              </a:rPr>
              <a:t>Session back-up to never lose data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100" noProof="0" dirty="0">
                <a:solidFill>
                  <a:srgbClr val="002060"/>
                </a:solidFill>
              </a:rPr>
              <a:t>Traceable and interchangeable, single smart TCs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endParaRPr lang="en-US" sz="1100" noProof="0" dirty="0">
              <a:solidFill>
                <a:srgbClr val="002060"/>
              </a:solidFill>
            </a:endParaRP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endParaRPr lang="en-US" sz="1100" noProof="0" dirty="0">
              <a:solidFill>
                <a:srgbClr val="002060"/>
              </a:solidFill>
            </a:endParaRP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endParaRPr lang="en-US" b="0" noProof="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9" name="Marcador de texto 2">
            <a:extLst>
              <a:ext uri="{FF2B5EF4-FFF2-40B4-BE49-F238E27FC236}">
                <a16:creationId xmlns:a16="http://schemas.microsoft.com/office/drawing/2014/main" id="{46DA6D16-DD4D-5832-779D-CB12E2A08D35}"/>
              </a:ext>
            </a:extLst>
          </p:cNvPr>
          <p:cNvSpPr txBox="1">
            <a:spLocks/>
          </p:cNvSpPr>
          <p:nvPr/>
        </p:nvSpPr>
        <p:spPr bwMode="auto">
          <a:xfrm>
            <a:off x="393868" y="4117335"/>
            <a:ext cx="2325276" cy="30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Reliability </a:t>
            </a:r>
            <a:r>
              <a:rPr lang="en-US" noProof="0" dirty="0">
                <a:solidFill>
                  <a:schemeClr val="tx2"/>
                </a:solidFill>
              </a:rPr>
              <a:t>features</a:t>
            </a:r>
          </a:p>
        </p:txBody>
      </p:sp>
      <p:sp>
        <p:nvSpPr>
          <p:cNvPr id="30" name="Marcador de texto 1">
            <a:extLst>
              <a:ext uri="{FF2B5EF4-FFF2-40B4-BE49-F238E27FC236}">
                <a16:creationId xmlns:a16="http://schemas.microsoft.com/office/drawing/2014/main" id="{769FC66E-B165-065C-A7A9-ED4693A6B082}"/>
              </a:ext>
            </a:extLst>
          </p:cNvPr>
          <p:cNvSpPr txBox="1">
            <a:spLocks/>
          </p:cNvSpPr>
          <p:nvPr/>
        </p:nvSpPr>
        <p:spPr bwMode="auto">
          <a:xfrm>
            <a:off x="3365651" y="4436005"/>
            <a:ext cx="2867556" cy="164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100" noProof="0" dirty="0">
                <a:solidFill>
                  <a:srgbClr val="002060"/>
                </a:solidFill>
              </a:rPr>
              <a:t>Centralized database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100" noProof="0" dirty="0">
                <a:solidFill>
                  <a:srgbClr val="002060"/>
                </a:solidFill>
              </a:rPr>
              <a:t>FDA 21 CFR part 11 compliance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100" noProof="0" dirty="0">
                <a:solidFill>
                  <a:srgbClr val="002060"/>
                </a:solidFill>
              </a:rPr>
              <a:t>User management with password protection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sz="1100" noProof="0" dirty="0">
                <a:solidFill>
                  <a:srgbClr val="002060"/>
                </a:solidFill>
              </a:rPr>
              <a:t>Audit trail with full traceability w sensor end point </a:t>
            </a: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endParaRPr lang="en-US" sz="1100" noProof="0" dirty="0">
              <a:solidFill>
                <a:srgbClr val="002060"/>
              </a:solidFill>
            </a:endParaRP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endParaRPr lang="en-US" sz="1100" noProof="0" dirty="0">
              <a:solidFill>
                <a:srgbClr val="002060"/>
              </a:solidFill>
            </a:endParaRPr>
          </a:p>
          <a:p>
            <a:pPr marL="171450" indent="-171450"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endParaRPr lang="en-US" sz="1100" noProof="0" dirty="0">
              <a:solidFill>
                <a:srgbClr val="002060"/>
              </a:solidFill>
            </a:endParaRP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endParaRPr lang="en-US" b="0" noProof="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2" name="Marcador de texto 2">
            <a:extLst>
              <a:ext uri="{FF2B5EF4-FFF2-40B4-BE49-F238E27FC236}">
                <a16:creationId xmlns:a16="http://schemas.microsoft.com/office/drawing/2014/main" id="{C83C1840-0E57-E6DB-B0EA-54B64376350E}"/>
              </a:ext>
            </a:extLst>
          </p:cNvPr>
          <p:cNvSpPr txBox="1">
            <a:spLocks/>
          </p:cNvSpPr>
          <p:nvPr/>
        </p:nvSpPr>
        <p:spPr bwMode="auto">
          <a:xfrm>
            <a:off x="3365652" y="4122348"/>
            <a:ext cx="2942234" cy="30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Compliance </a:t>
            </a:r>
            <a:r>
              <a:rPr lang="en-US" noProof="0" dirty="0">
                <a:solidFill>
                  <a:schemeClr val="tx2"/>
                </a:solidFill>
              </a:rPr>
              <a:t>with confidence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87CF6D7-696C-C87A-863F-D585C6022A42}"/>
              </a:ext>
            </a:extLst>
          </p:cNvPr>
          <p:cNvSpPr/>
          <p:nvPr/>
        </p:nvSpPr>
        <p:spPr>
          <a:xfrm>
            <a:off x="8437602" y="0"/>
            <a:ext cx="375439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74D278E-5D94-DEAC-94CE-673DEB306C6B}"/>
              </a:ext>
            </a:extLst>
          </p:cNvPr>
          <p:cNvGrpSpPr/>
          <p:nvPr/>
        </p:nvGrpSpPr>
        <p:grpSpPr>
          <a:xfrm>
            <a:off x="9650629" y="800707"/>
            <a:ext cx="1936528" cy="4439669"/>
            <a:chOff x="9650629" y="800707"/>
            <a:chExt cx="1936528" cy="4439669"/>
          </a:xfrm>
        </p:grpSpPr>
        <p:sp>
          <p:nvSpPr>
            <p:cNvPr id="42" name="Marcador de texto 2">
              <a:extLst>
                <a:ext uri="{FF2B5EF4-FFF2-40B4-BE49-F238E27FC236}">
                  <a16:creationId xmlns:a16="http://schemas.microsoft.com/office/drawing/2014/main" id="{26533532-8BE3-BCD7-E84C-A0916F8DF7C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650629" y="4993285"/>
              <a:ext cx="1936528" cy="247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Aft>
                  <a:spcPts val="600"/>
                </a:spcAft>
              </a:pPr>
              <a:r>
                <a:rPr lang="en-US" sz="1400" noProof="0" dirty="0">
                  <a:solidFill>
                    <a:schemeClr val="bg1"/>
                  </a:solidFill>
                </a:rPr>
                <a:t>Get Your Analysis and Reports</a:t>
              </a:r>
            </a:p>
            <a:p>
              <a:pPr>
                <a:lnSpc>
                  <a:spcPct val="100000"/>
                </a:lnSpc>
                <a:spcAft>
                  <a:spcPts val="600"/>
                </a:spcAft>
              </a:pPr>
              <a:r>
                <a:rPr lang="en-US" sz="1100" b="0" noProof="0" dirty="0">
                  <a:solidFill>
                    <a:schemeClr val="bg1"/>
                  </a:solidFill>
                </a:rPr>
                <a:t>High flexibility until the finish line – restructure your way of reporting at any time.</a:t>
              </a:r>
            </a:p>
          </p:txBody>
        </p:sp>
        <p:sp>
          <p:nvSpPr>
            <p:cNvPr id="41" name="Marcador de texto 2">
              <a:extLst>
                <a:ext uri="{FF2B5EF4-FFF2-40B4-BE49-F238E27FC236}">
                  <a16:creationId xmlns:a16="http://schemas.microsoft.com/office/drawing/2014/main" id="{D122BF3F-B34B-4105-6AF9-B6B2F325F04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650629" y="3027934"/>
              <a:ext cx="1702676" cy="84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Aft>
                  <a:spcPts val="600"/>
                </a:spcAft>
              </a:pPr>
              <a:r>
                <a:rPr lang="en-US" sz="1400" noProof="0" dirty="0">
                  <a:solidFill>
                    <a:schemeClr val="bg1"/>
                  </a:solidFill>
                </a:rPr>
                <a:t>Collect Data</a:t>
              </a:r>
            </a:p>
            <a:p>
              <a:pPr>
                <a:lnSpc>
                  <a:spcPct val="100000"/>
                </a:lnSpc>
                <a:spcAft>
                  <a:spcPts val="600"/>
                </a:spcAft>
              </a:pPr>
              <a:r>
                <a:rPr lang="en-US" sz="1100" b="0" noProof="0" dirty="0">
                  <a:solidFill>
                    <a:schemeClr val="bg1"/>
                  </a:solidFill>
                </a:rPr>
                <a:t>Straightforward, real-time data collection</a:t>
              </a:r>
            </a:p>
          </p:txBody>
        </p:sp>
        <p:sp>
          <p:nvSpPr>
            <p:cNvPr id="40" name="Marcador de texto 2">
              <a:extLst>
                <a:ext uri="{FF2B5EF4-FFF2-40B4-BE49-F238E27FC236}">
                  <a16:creationId xmlns:a16="http://schemas.microsoft.com/office/drawing/2014/main" id="{8B2F5412-905B-DDFC-F8FF-1D73021D4FC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650629" y="800707"/>
              <a:ext cx="1876993" cy="1562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Aft>
                  <a:spcPts val="600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Freedom in Reporting Structure</a:t>
              </a:r>
            </a:p>
            <a:p>
              <a:pPr>
                <a:lnSpc>
                  <a:spcPct val="100000"/>
                </a:lnSpc>
                <a:spcAft>
                  <a:spcPts val="600"/>
                </a:spcAft>
              </a:pPr>
              <a:r>
                <a:rPr lang="en-US" sz="1100" b="0" dirty="0">
                  <a:solidFill>
                    <a:schemeClr val="bg1"/>
                  </a:solidFill>
                </a:rPr>
                <a:t>Pre-define your scope and setup in ValSuite without being locked in – you can always </a:t>
              </a:r>
              <a:r>
                <a:rPr lang="en-US" sz="1100" b="0" noProof="0" dirty="0">
                  <a:solidFill>
                    <a:schemeClr val="bg1"/>
                  </a:solidFill>
                </a:rPr>
                <a:t>change as you go. </a:t>
              </a:r>
            </a:p>
          </p:txBody>
        </p:sp>
      </p:grpSp>
      <p:pic>
        <p:nvPicPr>
          <p:cNvPr id="67" name="Imagen 66">
            <a:extLst>
              <a:ext uri="{FF2B5EF4-FFF2-40B4-BE49-F238E27FC236}">
                <a16:creationId xmlns:a16="http://schemas.microsoft.com/office/drawing/2014/main" id="{C4BC1E63-530D-2FCC-09B2-FF76CB8D3EB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9946" y="4497638"/>
            <a:ext cx="3064043" cy="203712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1C09A2DA-B848-BC04-9F32-7AC63FFEDEB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409169" y="466157"/>
            <a:ext cx="3090020" cy="2057793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7DB47F2D-62A1-6084-C147-CCBCD25EFE8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501074" y="2419716"/>
            <a:ext cx="4120025" cy="2058347"/>
          </a:xfrm>
          <a:prstGeom prst="rect">
            <a:avLst/>
          </a:prstGeom>
        </p:spPr>
      </p:pic>
      <p:sp>
        <p:nvSpPr>
          <p:cNvPr id="53" name="Marcador de texto 2">
            <a:extLst>
              <a:ext uri="{FF2B5EF4-FFF2-40B4-BE49-F238E27FC236}">
                <a16:creationId xmlns:a16="http://schemas.microsoft.com/office/drawing/2014/main" id="{DD18E228-0841-2A5E-1950-610B6522C423}"/>
              </a:ext>
            </a:extLst>
          </p:cNvPr>
          <p:cNvSpPr txBox="1">
            <a:spLocks/>
          </p:cNvSpPr>
          <p:nvPr/>
        </p:nvSpPr>
        <p:spPr bwMode="auto">
          <a:xfrm>
            <a:off x="6711979" y="414883"/>
            <a:ext cx="1546679" cy="79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800" noProof="0" dirty="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D2E69C15-2DB7-227F-150A-A5785AAAD26C}"/>
              </a:ext>
            </a:extLst>
          </p:cNvPr>
          <p:cNvSpPr txBox="1">
            <a:spLocks/>
          </p:cNvSpPr>
          <p:nvPr/>
        </p:nvSpPr>
        <p:spPr bwMode="auto">
          <a:xfrm>
            <a:off x="6711979" y="2431556"/>
            <a:ext cx="1546679" cy="79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800" noProof="0">
                <a:solidFill>
                  <a:schemeClr val="tx2"/>
                </a:solidFill>
              </a:rPr>
              <a:t>02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F5B22E3-F89E-1EC3-EB90-D8EEE281EA20}"/>
              </a:ext>
            </a:extLst>
          </p:cNvPr>
          <p:cNvSpPr txBox="1">
            <a:spLocks/>
          </p:cNvSpPr>
          <p:nvPr/>
        </p:nvSpPr>
        <p:spPr bwMode="auto">
          <a:xfrm>
            <a:off x="6680019" y="4532682"/>
            <a:ext cx="1546679" cy="79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800" noProof="0">
                <a:solidFill>
                  <a:schemeClr val="tx2"/>
                </a:solidFill>
              </a:rPr>
              <a:t>0</a:t>
            </a:r>
            <a:r>
              <a:rPr lang="en-US" sz="4800">
                <a:solidFill>
                  <a:schemeClr val="tx2"/>
                </a:solidFill>
              </a:rPr>
              <a:t>3</a:t>
            </a:r>
            <a:endParaRPr lang="en-US" sz="4800" noProof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14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16CE1-B570-F3F0-92C5-C4BF4041C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F57D21C-8663-F00D-F3F3-AA9E594706CA}"/>
              </a:ext>
            </a:extLst>
          </p:cNvPr>
          <p:cNvSpPr/>
          <p:nvPr/>
        </p:nvSpPr>
        <p:spPr>
          <a:xfrm>
            <a:off x="-1" y="4906912"/>
            <a:ext cx="12192001" cy="1951088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0DC138F-BE3A-EEA2-D770-09D3BA70789A}"/>
              </a:ext>
            </a:extLst>
          </p:cNvPr>
          <p:cNvGrpSpPr/>
          <p:nvPr/>
        </p:nvGrpSpPr>
        <p:grpSpPr>
          <a:xfrm>
            <a:off x="8105326" y="3013009"/>
            <a:ext cx="3109429" cy="1136786"/>
            <a:chOff x="4844458" y="650182"/>
            <a:chExt cx="3294114" cy="1204307"/>
          </a:xfrm>
        </p:grpSpPr>
        <p:pic>
          <p:nvPicPr>
            <p:cNvPr id="49" name="Picture 15">
              <a:extLst>
                <a:ext uri="{FF2B5EF4-FFF2-40B4-BE49-F238E27FC236}">
                  <a16:creationId xmlns:a16="http://schemas.microsoft.com/office/drawing/2014/main" id="{621E5D1F-39C0-D922-6ADD-7481F1AFB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390210" y="650182"/>
              <a:ext cx="2020333" cy="1092001"/>
            </a:xfrm>
            <a:prstGeom prst="rect">
              <a:avLst/>
            </a:prstGeom>
          </p:spPr>
        </p:pic>
        <p:pic>
          <p:nvPicPr>
            <p:cNvPr id="48" name="Picture 14">
              <a:extLst>
                <a:ext uri="{FF2B5EF4-FFF2-40B4-BE49-F238E27FC236}">
                  <a16:creationId xmlns:a16="http://schemas.microsoft.com/office/drawing/2014/main" id="{1998133F-C125-D444-2B82-FF4508393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844458" y="742321"/>
              <a:ext cx="1714556" cy="975435"/>
            </a:xfrm>
            <a:prstGeom prst="rect">
              <a:avLst/>
            </a:prstGeom>
          </p:spPr>
        </p:pic>
        <p:pic>
          <p:nvPicPr>
            <p:cNvPr id="47" name="Picture 16">
              <a:extLst>
                <a:ext uri="{FF2B5EF4-FFF2-40B4-BE49-F238E27FC236}">
                  <a16:creationId xmlns:a16="http://schemas.microsoft.com/office/drawing/2014/main" id="{2619394B-3BCA-E476-D04D-83CDC2D4AE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095999" y="762488"/>
              <a:ext cx="2042573" cy="109200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FDBA71A-8325-2403-A9AB-045C18C02B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8108" y="2773888"/>
            <a:ext cx="2705716" cy="2238685"/>
          </a:xfrm>
          <a:prstGeom prst="rect">
            <a:avLst/>
          </a:prstGeom>
        </p:spPr>
      </p:pic>
      <p:pic>
        <p:nvPicPr>
          <p:cNvPr id="9" name="Graphic 8" descr="Target outline">
            <a:extLst>
              <a:ext uri="{FF2B5EF4-FFF2-40B4-BE49-F238E27FC236}">
                <a16:creationId xmlns:a16="http://schemas.microsoft.com/office/drawing/2014/main" id="{DC370C34-9829-F9C9-FAF6-23B334EB5C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8960" y="3210599"/>
            <a:ext cx="1264311" cy="1264311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1B867E7-0A14-39F5-973F-FF08F4051D0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7053" y="3649869"/>
            <a:ext cx="3956551" cy="2447299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B311AB78-8EF0-CD43-1BD6-661357239E6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926210"/>
            <a:ext cx="4539014" cy="4247775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FA9E1CC-229A-E2E8-D73A-C2133E0177AC}"/>
              </a:ext>
            </a:extLst>
          </p:cNvPr>
          <p:cNvSpPr/>
          <p:nvPr/>
        </p:nvSpPr>
        <p:spPr>
          <a:xfrm>
            <a:off x="5047610" y="1069052"/>
            <a:ext cx="2696716" cy="550120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b="1" kern="1200" noProof="0" dirty="0">
                <a:solidFill>
                  <a:schemeClr val="accent1"/>
                </a:solidFill>
                <a:latin typeface="+mn-lt"/>
              </a:rPr>
              <a:t>E-Val Pro Plus </a:t>
            </a:r>
            <a:r>
              <a:rPr lang="en-US" sz="2000" b="1" kern="1200" noProof="0" dirty="0">
                <a:solidFill>
                  <a:schemeClr val="tx2"/>
                </a:solidFill>
                <a:latin typeface="+mn-lt"/>
              </a:rPr>
              <a:t>Module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90C4C16-3B7D-B948-C13D-267479FC20AE}"/>
              </a:ext>
            </a:extLst>
          </p:cNvPr>
          <p:cNvSpPr/>
          <p:nvPr/>
        </p:nvSpPr>
        <p:spPr>
          <a:xfrm>
            <a:off x="6801176" y="1778796"/>
            <a:ext cx="1615421" cy="633539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tx2"/>
                </a:solidFill>
              </a:rPr>
              <a:t>Sensor </a:t>
            </a:r>
            <a:r>
              <a:rPr lang="en-US" sz="1400" b="1" kern="1200" noProof="0" dirty="0">
                <a:solidFill>
                  <a:schemeClr val="tx2"/>
                </a:solidFill>
                <a:latin typeface="+mn-lt"/>
              </a:rPr>
              <a:t>arrays</a:t>
            </a:r>
            <a:endParaRPr lang="en-US" sz="1400" b="1" kern="1200" dirty="0">
              <a:solidFill>
                <a:schemeClr val="tx2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E0021C4-3BD1-D919-0741-C4DA3E8F3BD3}"/>
              </a:ext>
            </a:extLst>
          </p:cNvPr>
          <p:cNvSpPr/>
          <p:nvPr/>
        </p:nvSpPr>
        <p:spPr>
          <a:xfrm>
            <a:off x="9039190" y="1115619"/>
            <a:ext cx="1615421" cy="970622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noProof="0" dirty="0">
                <a:solidFill>
                  <a:schemeClr val="tx2"/>
                </a:solidFill>
                <a:latin typeface="+mn-lt"/>
              </a:rPr>
              <a:t>Thermocouple sensors, wires and connectors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BB8EC19-D9B9-CD79-BE93-4DFFCA9D0830}"/>
              </a:ext>
            </a:extLst>
          </p:cNvPr>
          <p:cNvSpPr/>
          <p:nvPr/>
        </p:nvSpPr>
        <p:spPr>
          <a:xfrm>
            <a:off x="10552415" y="2401795"/>
            <a:ext cx="1770808" cy="451746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noProof="0" dirty="0">
                <a:solidFill>
                  <a:schemeClr val="tx2"/>
                </a:solidFill>
                <a:latin typeface="+mn-lt"/>
              </a:rPr>
              <a:t>Feedthrough systems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53FB0F2-23E8-622C-7CA7-E045077894A6}"/>
              </a:ext>
            </a:extLst>
          </p:cNvPr>
          <p:cNvSpPr/>
          <p:nvPr/>
        </p:nvSpPr>
        <p:spPr>
          <a:xfrm>
            <a:off x="10857939" y="5147058"/>
            <a:ext cx="1621277" cy="550120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noProof="0" dirty="0">
                <a:solidFill>
                  <a:schemeClr val="tx2"/>
                </a:solidFill>
                <a:latin typeface="+mn-lt"/>
              </a:rPr>
              <a:t>Fittings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F2916F8-0C36-8F46-3EEC-813D66BBDA90}"/>
              </a:ext>
            </a:extLst>
          </p:cNvPr>
          <p:cNvSpPr/>
          <p:nvPr/>
        </p:nvSpPr>
        <p:spPr>
          <a:xfrm>
            <a:off x="4421537" y="1793512"/>
            <a:ext cx="1674463" cy="436647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noProof="0" dirty="0">
                <a:solidFill>
                  <a:schemeClr val="tx2"/>
                </a:solidFill>
                <a:latin typeface="+mn-lt"/>
              </a:rPr>
              <a:t>Calibration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0D5944E-764C-7E6D-CE32-FB3CBFE06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3448323" cy="550120"/>
          </a:xfrm>
        </p:spPr>
        <p:txBody>
          <a:bodyPr/>
          <a:lstStyle/>
          <a:p>
            <a:r>
              <a:rPr lang="en-US" noProof="0" dirty="0"/>
              <a:t>Components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DA51810-5F9D-F625-D87D-00BF7480F92F}"/>
              </a:ext>
            </a:extLst>
          </p:cNvPr>
          <p:cNvSpPr/>
          <p:nvPr/>
        </p:nvSpPr>
        <p:spPr>
          <a:xfrm>
            <a:off x="2241017" y="1469736"/>
            <a:ext cx="2023202" cy="1234890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noProof="0" dirty="0">
                <a:solidFill>
                  <a:schemeClr val="tx2"/>
                </a:solidFill>
                <a:latin typeface="+mn-lt"/>
              </a:rPr>
              <a:t>ValSuite software</a:t>
            </a:r>
            <a:br>
              <a:rPr lang="en-US" sz="1600" b="0" kern="1200" noProof="0" dirty="0">
                <a:solidFill>
                  <a:schemeClr val="tx2"/>
                </a:solidFill>
                <a:latin typeface="+mn-lt"/>
              </a:rPr>
            </a:br>
            <a:r>
              <a:rPr lang="en-US" sz="800" b="0" kern="1200" noProof="0" dirty="0">
                <a:solidFill>
                  <a:schemeClr val="tx2"/>
                </a:solidFill>
                <a:latin typeface="+mn-lt"/>
              </a:rPr>
              <a:t>Data compilation and report generation compliant </a:t>
            </a:r>
            <a:br>
              <a:rPr lang="en-US" sz="800" b="0" kern="1200" noProof="0" dirty="0">
                <a:solidFill>
                  <a:schemeClr val="tx2"/>
                </a:solidFill>
                <a:latin typeface="+mn-lt"/>
              </a:rPr>
            </a:br>
            <a:r>
              <a:rPr lang="en-US" sz="800" b="0" kern="1200" noProof="0" dirty="0">
                <a:solidFill>
                  <a:schemeClr val="tx2"/>
                </a:solidFill>
                <a:latin typeface="+mn-lt"/>
              </a:rPr>
              <a:t>with FDA CFR21 part 11 and GAMP 5</a:t>
            </a:r>
            <a:endParaRPr lang="en-US" sz="1600" b="0" kern="1200" noProof="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A6154B4C-C7D5-22F9-C3EC-DC54AAE9CC28}"/>
              </a:ext>
            </a:extLst>
          </p:cNvPr>
          <p:cNvCxnSpPr>
            <a:cxnSpLocks/>
          </p:cNvCxnSpPr>
          <p:nvPr/>
        </p:nvCxnSpPr>
        <p:spPr>
          <a:xfrm rot="5400000">
            <a:off x="4887507" y="2593165"/>
            <a:ext cx="2289925" cy="565209"/>
          </a:xfrm>
          <a:prstGeom prst="bentConnector3">
            <a:avLst/>
          </a:prstGeom>
          <a:ln w="25400" cap="rnd">
            <a:prstDash val="sysDot"/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386EC76A-DAB7-667D-9824-27C43F96F014}"/>
              </a:ext>
            </a:extLst>
          </p:cNvPr>
          <p:cNvCxnSpPr>
            <a:cxnSpLocks/>
          </p:cNvCxnSpPr>
          <p:nvPr/>
        </p:nvCxnSpPr>
        <p:spPr>
          <a:xfrm rot="5400000">
            <a:off x="4163289" y="2450265"/>
            <a:ext cx="1038414" cy="482256"/>
          </a:xfrm>
          <a:prstGeom prst="bentConnector3">
            <a:avLst>
              <a:gd name="adj1" fmla="val 50000"/>
            </a:avLst>
          </a:prstGeom>
          <a:ln w="25400" cap="rnd">
            <a:prstDash val="sysDot"/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48EE7F52-4CD1-E8AD-5EFC-5D4864397129}"/>
              </a:ext>
            </a:extLst>
          </p:cNvPr>
          <p:cNvCxnSpPr>
            <a:cxnSpLocks/>
          </p:cNvCxnSpPr>
          <p:nvPr/>
        </p:nvCxnSpPr>
        <p:spPr>
          <a:xfrm rot="5400000">
            <a:off x="9089833" y="2424358"/>
            <a:ext cx="1085893" cy="291339"/>
          </a:xfrm>
          <a:prstGeom prst="bentConnector3">
            <a:avLst/>
          </a:prstGeom>
          <a:ln w="25400" cap="rnd">
            <a:prstDash val="sysDot"/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D1D732D0-E8CE-1073-8CEA-32E1792D7E06}"/>
              </a:ext>
            </a:extLst>
          </p:cNvPr>
          <p:cNvCxnSpPr>
            <a:cxnSpLocks/>
          </p:cNvCxnSpPr>
          <p:nvPr/>
        </p:nvCxnSpPr>
        <p:spPr>
          <a:xfrm rot="5400000">
            <a:off x="9351050" y="3069639"/>
            <a:ext cx="1889086" cy="1694651"/>
          </a:xfrm>
          <a:prstGeom prst="bentConnector3">
            <a:avLst>
              <a:gd name="adj1" fmla="val 68152"/>
            </a:avLst>
          </a:prstGeom>
          <a:ln w="25400" cap="rnd">
            <a:prstDash val="sysDot"/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F026F417-31F4-E3E5-A76A-A45C85E009BF}"/>
              </a:ext>
            </a:extLst>
          </p:cNvPr>
          <p:cNvCxnSpPr>
            <a:cxnSpLocks/>
          </p:cNvCxnSpPr>
          <p:nvPr/>
        </p:nvCxnSpPr>
        <p:spPr>
          <a:xfrm flipV="1">
            <a:off x="7776985" y="5411184"/>
            <a:ext cx="2968013" cy="285994"/>
          </a:xfrm>
          <a:prstGeom prst="bentConnector3">
            <a:avLst>
              <a:gd name="adj1" fmla="val 50000"/>
            </a:avLst>
          </a:prstGeom>
          <a:ln w="25400" cap="rnd">
            <a:prstDash val="sysDot"/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2EF1062C-CD0A-6195-A716-BD766A0625C6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70498" y="2543926"/>
            <a:ext cx="812974" cy="299137"/>
          </a:xfrm>
          <a:prstGeom prst="bentConnector3">
            <a:avLst/>
          </a:prstGeom>
          <a:ln w="25400" cap="rnd">
            <a:prstDash val="sysDot"/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6C918637-9018-4531-2F18-503AE2675233}"/>
              </a:ext>
            </a:extLst>
          </p:cNvPr>
          <p:cNvCxnSpPr>
            <a:cxnSpLocks/>
          </p:cNvCxnSpPr>
          <p:nvPr/>
        </p:nvCxnSpPr>
        <p:spPr>
          <a:xfrm rot="5400000">
            <a:off x="2518892" y="2877703"/>
            <a:ext cx="1179607" cy="227793"/>
          </a:xfrm>
          <a:prstGeom prst="bentConnector3">
            <a:avLst>
              <a:gd name="adj1" fmla="val 50000"/>
            </a:avLst>
          </a:prstGeom>
          <a:ln w="25400" cap="rnd">
            <a:prstDash val="sysDot"/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A19B977D-41D0-2F6E-ED6B-47703F06FFF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5396" y="4998317"/>
            <a:ext cx="2331025" cy="1262825"/>
          </a:xfrm>
          <a:prstGeom prst="rect">
            <a:avLst/>
          </a:prstGeom>
        </p:spPr>
      </p:pic>
      <p:pic>
        <p:nvPicPr>
          <p:cNvPr id="8" name="Picture 2" descr="See the source image">
            <a:extLst>
              <a:ext uri="{FF2B5EF4-FFF2-40B4-BE49-F238E27FC236}">
                <a16:creationId xmlns:a16="http://schemas.microsoft.com/office/drawing/2014/main" id="{D3A989D3-789B-6BAE-B0EE-1E819C549F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7972" y="4282905"/>
            <a:ext cx="1770807" cy="11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1">
            <a:extLst>
              <a:ext uri="{FF2B5EF4-FFF2-40B4-BE49-F238E27FC236}">
                <a16:creationId xmlns:a16="http://schemas.microsoft.com/office/drawing/2014/main" id="{6390CF64-5467-1D75-4247-134777966142}"/>
              </a:ext>
            </a:extLst>
          </p:cNvPr>
          <p:cNvSpPr txBox="1"/>
          <p:nvPr/>
        </p:nvSpPr>
        <p:spPr>
          <a:xfrm>
            <a:off x="11222129" y="6441893"/>
            <a:ext cx="645834" cy="30142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>
              <a:lnSpc>
                <a:spcPts val="1600"/>
              </a:lnSpc>
            </a:pPr>
            <a:fld id="{21BE3427-6350-7449-907E-202CD6E1E8BD}" type="slidenum">
              <a:rPr lang="da-DK" sz="1400" smtClean="0">
                <a:solidFill>
                  <a:schemeClr val="accent1"/>
                </a:solidFill>
                <a:latin typeface="+mn-lt"/>
              </a:rPr>
              <a:pPr algn="r">
                <a:lnSpc>
                  <a:spcPts val="1600"/>
                </a:lnSpc>
              </a:pPr>
              <a:t>11</a:t>
            </a:fld>
            <a:endParaRPr lang="da-DK" sz="1400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7" name="Billede 5">
            <a:extLst>
              <a:ext uri="{FF2B5EF4-FFF2-40B4-BE49-F238E27FC236}">
                <a16:creationId xmlns:a16="http://schemas.microsoft.com/office/drawing/2014/main" id="{F86ED519-6B26-FBC4-B92B-CA45C2BD8F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2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7E99E-C4D1-2311-C4B1-3731CE62E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1571D1-CCDC-A0C1-F6DA-69DD4DAC145B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846567"/>
            <a:ext cx="4991521" cy="2170277"/>
          </a:xfrm>
        </p:spPr>
        <p:txBody>
          <a:bodyPr>
            <a:normAutofit/>
          </a:bodyPr>
          <a:lstStyle/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Small footprint (276 x 238 x 112mm ) with </a:t>
            </a:r>
            <a:r>
              <a:rPr lang="en-US" sz="1400" b="1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up to 52 channels</a:t>
            </a: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per module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Compact size </a:t>
            </a: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and low weight of maximum 4 kg* allows for total mobility and easy setup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Smooth and rounded cabinet design with 10” color touch display allows for </a:t>
            </a:r>
            <a:r>
              <a:rPr lang="en-US" sz="1400" b="1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optimal cleaning </a:t>
            </a: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e.g., cleanroom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Accurate</a:t>
            </a:r>
            <a:r>
              <a:rPr lang="en-US" sz="14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to ±0.1°C</a:t>
            </a: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and </a:t>
            </a:r>
            <a:r>
              <a:rPr lang="en-US" sz="1400" b="1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fast sample rate speed </a:t>
            </a: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of 1 sec / all 52 channels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30315E4-9849-58C9-FBEC-316D944B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 </a:t>
            </a:r>
            <a:br>
              <a:rPr lang="en-US" noProof="0" dirty="0"/>
            </a:br>
            <a:r>
              <a:rPr lang="en-US" noProof="0" dirty="0"/>
              <a:t>Design</a:t>
            </a:r>
            <a:r>
              <a:rPr lang="en-US" noProof="0"/>
              <a:t>:</a:t>
            </a:r>
            <a:r>
              <a:rPr lang="en-US" noProof="0" dirty="0"/>
              <a:t> Module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528B843-0750-4CAE-5AB3-AB96E52868DB}"/>
              </a:ext>
            </a:extLst>
          </p:cNvPr>
          <p:cNvSpPr txBox="1">
            <a:spLocks/>
          </p:cNvSpPr>
          <p:nvPr/>
        </p:nvSpPr>
        <p:spPr bwMode="auto">
          <a:xfrm>
            <a:off x="346437" y="2095038"/>
            <a:ext cx="52295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/>
              <a:t>Features</a:t>
            </a:r>
            <a:endParaRPr lang="en-US" sz="1800" noProof="0" dirty="0"/>
          </a:p>
        </p:txBody>
      </p:sp>
      <p:sp>
        <p:nvSpPr>
          <p:cNvPr id="12" name="Marcador de texto 1">
            <a:extLst>
              <a:ext uri="{FF2B5EF4-FFF2-40B4-BE49-F238E27FC236}">
                <a16:creationId xmlns:a16="http://schemas.microsoft.com/office/drawing/2014/main" id="{34138F07-F201-78B9-9794-59825C0643ED}"/>
              </a:ext>
            </a:extLst>
          </p:cNvPr>
          <p:cNvSpPr txBox="1">
            <a:spLocks/>
          </p:cNvSpPr>
          <p:nvPr/>
        </p:nvSpPr>
        <p:spPr bwMode="auto">
          <a:xfrm>
            <a:off x="346437" y="5875463"/>
            <a:ext cx="4991521" cy="18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000" b="0" noProof="0" dirty="0">
                <a:solidFill>
                  <a:schemeClr val="tx1">
                    <a:lumMod val="50000"/>
                  </a:schemeClr>
                </a:solidFill>
              </a:rPr>
              <a:t>(*) Fully configurated with 5 arrays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1000" noProof="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E22164A-4371-C080-B40E-88CFDA339099}"/>
              </a:ext>
            </a:extLst>
          </p:cNvPr>
          <p:cNvSpPr/>
          <p:nvPr/>
        </p:nvSpPr>
        <p:spPr>
          <a:xfrm>
            <a:off x="6501740" y="0"/>
            <a:ext cx="56902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5D8780D-3CA4-EAF5-0145-6F6C197B8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557" y="877810"/>
            <a:ext cx="10084593" cy="550068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FE094E-F64A-5281-FEAA-0B2AB21FCA3A}"/>
              </a:ext>
            </a:extLst>
          </p:cNvPr>
          <p:cNvSpPr/>
          <p:nvPr/>
        </p:nvSpPr>
        <p:spPr>
          <a:xfrm>
            <a:off x="801878" y="164304"/>
            <a:ext cx="1641712" cy="31703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E-Val Pro Plus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93898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B1F12-6B7D-D1F2-1E8E-DC1FC54FF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4126835-D761-A84B-7C32-7CA4E39EB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7545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 </a:t>
            </a:r>
            <a:br>
              <a:rPr lang="en-US" noProof="0" dirty="0"/>
            </a:br>
            <a:r>
              <a:rPr lang="en-US" noProof="0" dirty="0"/>
              <a:t>Design</a:t>
            </a:r>
            <a:r>
              <a:rPr lang="en-US" noProof="0"/>
              <a:t>:</a:t>
            </a:r>
            <a:r>
              <a:rPr lang="en-US" noProof="0" dirty="0"/>
              <a:t> Module</a:t>
            </a: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364818D-F5AD-1B06-71CF-E53E3B493337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7157545" y="2846567"/>
            <a:ext cx="4991521" cy="2170277"/>
          </a:xfrm>
        </p:spPr>
        <p:txBody>
          <a:bodyPr>
            <a:normAutofit/>
          </a:bodyPr>
          <a:lstStyle/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Expanded memory for storing  up to 20 individual studies*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Stand-alone operation using Authentication system  (access login)  - or PC connected through LAN/USB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Programmable auto-start  (time) - also as stand-alone mode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Internal rechargeable battery pack for 12 hours operation 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263D2EF-0280-DFD5-BFAA-CB39A5B2DF57}"/>
              </a:ext>
            </a:extLst>
          </p:cNvPr>
          <p:cNvSpPr txBox="1">
            <a:spLocks/>
          </p:cNvSpPr>
          <p:nvPr/>
        </p:nvSpPr>
        <p:spPr bwMode="auto">
          <a:xfrm>
            <a:off x="7157545" y="2095038"/>
            <a:ext cx="52295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/>
              <a:t>Features</a:t>
            </a:r>
            <a:endParaRPr lang="en-US" sz="1800" noProof="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61CAE62-CE5A-9B0A-B239-9BAA663BD8E9}"/>
              </a:ext>
            </a:extLst>
          </p:cNvPr>
          <p:cNvSpPr/>
          <p:nvPr/>
        </p:nvSpPr>
        <p:spPr>
          <a:xfrm>
            <a:off x="0" y="0"/>
            <a:ext cx="56902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D02382A-4912-2F40-C9ED-D0293D998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03491" y="889533"/>
            <a:ext cx="10084593" cy="5500687"/>
          </a:xfrm>
          <a:prstGeom prst="rect">
            <a:avLst/>
          </a:prstGeom>
        </p:spPr>
      </p:pic>
      <p:sp>
        <p:nvSpPr>
          <p:cNvPr id="12" name="Marcador de texto 1">
            <a:extLst>
              <a:ext uri="{FF2B5EF4-FFF2-40B4-BE49-F238E27FC236}">
                <a16:creationId xmlns:a16="http://schemas.microsoft.com/office/drawing/2014/main" id="{A4E812D2-C5C8-D11F-4C6B-6E2AE611F146}"/>
              </a:ext>
            </a:extLst>
          </p:cNvPr>
          <p:cNvSpPr txBox="1">
            <a:spLocks/>
          </p:cNvSpPr>
          <p:nvPr/>
        </p:nvSpPr>
        <p:spPr bwMode="auto">
          <a:xfrm>
            <a:off x="7157545" y="5875463"/>
            <a:ext cx="4991521" cy="18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000" b="0" noProof="0" dirty="0">
                <a:solidFill>
                  <a:schemeClr val="tx1">
                    <a:lumMod val="50000"/>
                  </a:schemeClr>
                </a:solidFill>
              </a:rPr>
              <a:t>(*) 52 channels with 1 second sample rate in 12 hours for 20 sessions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endParaRPr lang="en-US" sz="1000" b="0" noProof="0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1000" noProof="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7FEB860-1D05-7797-8FE5-9D97A06E19B3}"/>
              </a:ext>
            </a:extLst>
          </p:cNvPr>
          <p:cNvSpPr/>
          <p:nvPr/>
        </p:nvSpPr>
        <p:spPr>
          <a:xfrm>
            <a:off x="801878" y="164304"/>
            <a:ext cx="1641712" cy="31703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2"/>
                </a:solidFill>
              </a:rPr>
              <a:t>E-Val Pro Plus</a:t>
            </a:r>
            <a:endParaRPr lang="en-US" sz="1400" b="1" dirty="0">
              <a:solidFill>
                <a:schemeClr val="tx2"/>
              </a:solidFill>
            </a:endParaRPr>
          </a:p>
        </p:txBody>
      </p:sp>
      <p:pic>
        <p:nvPicPr>
          <p:cNvPr id="8" name="Billede 1">
            <a:extLst>
              <a:ext uri="{FF2B5EF4-FFF2-40B4-BE49-F238E27FC236}">
                <a16:creationId xmlns:a16="http://schemas.microsoft.com/office/drawing/2014/main" id="{9D0E9324-EBEA-44D6-BDDC-066C29AB2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09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728F0-A138-BAEE-0D38-5FF244D46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5F30CB4-5274-E07A-7436-C7BD45F65F8F}"/>
              </a:ext>
            </a:extLst>
          </p:cNvPr>
          <p:cNvSpPr/>
          <p:nvPr/>
        </p:nvSpPr>
        <p:spPr>
          <a:xfrm>
            <a:off x="5662466" y="2086472"/>
            <a:ext cx="633908" cy="944451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03E29-D236-5675-151E-0EEA356477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199" b="15695"/>
          <a:stretch>
            <a:fillRect/>
          </a:stretch>
        </p:blipFill>
        <p:spPr>
          <a:xfrm>
            <a:off x="4805417" y="228600"/>
            <a:ext cx="7386584" cy="770790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E74EB64-64FB-5CD0-568C-7D4B24967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Sensor Arrays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6E1AAC2-D906-413D-0918-D6F29E3E78D1}"/>
              </a:ext>
            </a:extLst>
          </p:cNvPr>
          <p:cNvSpPr txBox="1">
            <a:spLocks/>
          </p:cNvSpPr>
          <p:nvPr/>
        </p:nvSpPr>
        <p:spPr bwMode="auto">
          <a:xfrm>
            <a:off x="346437" y="1523538"/>
            <a:ext cx="52295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Features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8B0891-A93F-CB07-FFC5-A8FDBD31768C}"/>
              </a:ext>
            </a:extLst>
          </p:cNvPr>
          <p:cNvSpPr/>
          <p:nvPr/>
        </p:nvSpPr>
        <p:spPr>
          <a:xfrm>
            <a:off x="281314" y="3316859"/>
            <a:ext cx="633908" cy="975467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507533-B0AF-75DF-0CB3-4CF6D65FE035}"/>
              </a:ext>
            </a:extLst>
          </p:cNvPr>
          <p:cNvSpPr/>
          <p:nvPr/>
        </p:nvSpPr>
        <p:spPr>
          <a:xfrm>
            <a:off x="281314" y="2086472"/>
            <a:ext cx="633908" cy="944452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 descr="Sort outline">
            <a:extLst>
              <a:ext uri="{FF2B5EF4-FFF2-40B4-BE49-F238E27FC236}">
                <a16:creationId xmlns:a16="http://schemas.microsoft.com/office/drawing/2014/main" id="{1671F7CC-A2FB-7005-2132-57F817CAC3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437" y="3547106"/>
            <a:ext cx="514972" cy="514972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4775A6-B631-C6DF-BC3D-983AD84A0619}"/>
              </a:ext>
            </a:extLst>
          </p:cNvPr>
          <p:cNvSpPr/>
          <p:nvPr/>
        </p:nvSpPr>
        <p:spPr>
          <a:xfrm>
            <a:off x="989261" y="2043914"/>
            <a:ext cx="2160645" cy="1120812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spcBef>
                <a:spcPct val="0"/>
              </a:spcBef>
              <a:spcAft>
                <a:spcPct val="35000"/>
              </a:spcAft>
              <a:buClr>
                <a:schemeClr val="accent1"/>
              </a:buClr>
              <a:buNone/>
            </a:pPr>
            <a:r>
              <a:rPr lang="en-US" sz="1500" b="0" kern="1200" noProof="0" dirty="0">
                <a:solidFill>
                  <a:schemeClr val="tx2"/>
                </a:solidFill>
                <a:latin typeface="+mn-lt"/>
              </a:rPr>
              <a:t>Previous Sensor Arrays (E-Val Pro) are </a:t>
            </a:r>
            <a:r>
              <a:rPr lang="en-US" sz="1500" b="1" kern="1200" noProof="0" dirty="0">
                <a:solidFill>
                  <a:schemeClr val="tx2"/>
                </a:solidFill>
                <a:latin typeface="+mn-lt"/>
              </a:rPr>
              <a:t>compatible </a:t>
            </a:r>
            <a:r>
              <a:rPr lang="en-US" sz="1500" b="0" kern="1200" noProof="0" dirty="0">
                <a:solidFill>
                  <a:schemeClr val="tx2"/>
                </a:solidFill>
                <a:latin typeface="+mn-lt"/>
              </a:rPr>
              <a:t>with the new E-Val Pro Plus</a:t>
            </a:r>
            <a:endParaRPr lang="en-US" sz="1500" kern="1200" dirty="0">
              <a:solidFill>
                <a:schemeClr val="tx2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9E1C568-0BBF-5D9A-3A8B-A14E33D5BBCF}"/>
              </a:ext>
            </a:extLst>
          </p:cNvPr>
          <p:cNvSpPr/>
          <p:nvPr/>
        </p:nvSpPr>
        <p:spPr>
          <a:xfrm>
            <a:off x="989262" y="3254716"/>
            <a:ext cx="2054542" cy="1120812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b="0" kern="1200" noProof="0" dirty="0">
                <a:solidFill>
                  <a:schemeClr val="tx2"/>
                </a:solidFill>
                <a:latin typeface="+mn-lt"/>
              </a:rPr>
              <a:t>Versatile configuration with interchangeable Sensor Arrays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B1CBE55-AF52-DA25-B345-2ED525FAD837}"/>
              </a:ext>
            </a:extLst>
          </p:cNvPr>
          <p:cNvSpPr/>
          <p:nvPr/>
        </p:nvSpPr>
        <p:spPr>
          <a:xfrm>
            <a:off x="989262" y="4415631"/>
            <a:ext cx="1687574" cy="1120812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b="0" kern="1200" noProof="0" dirty="0">
                <a:solidFill>
                  <a:schemeClr val="tx2"/>
                </a:solidFill>
                <a:latin typeface="+mn-lt"/>
              </a:rPr>
              <a:t>4 channel multipurpose sensor array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7FB9CA7-4457-0A93-393A-D080E160CFF6}"/>
              </a:ext>
            </a:extLst>
          </p:cNvPr>
          <p:cNvSpPr/>
          <p:nvPr/>
        </p:nvSpPr>
        <p:spPr>
          <a:xfrm>
            <a:off x="3626077" y="2043914"/>
            <a:ext cx="1930287" cy="1120812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r" defTabSz="711200"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b="0" kern="1200" noProof="0" dirty="0">
                <a:solidFill>
                  <a:schemeClr val="tx2"/>
                </a:solidFill>
                <a:latin typeface="+mn-lt"/>
              </a:rPr>
              <a:t>Galvanic arrays available (to use with not isolated sensor tips)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69AA27B-1AA0-BE30-4606-F5DCD37BF2A3}"/>
              </a:ext>
            </a:extLst>
          </p:cNvPr>
          <p:cNvSpPr/>
          <p:nvPr/>
        </p:nvSpPr>
        <p:spPr>
          <a:xfrm>
            <a:off x="3113087" y="3486024"/>
            <a:ext cx="2438520" cy="1120812"/>
          </a:xfrm>
          <a:custGeom>
            <a:avLst/>
            <a:gdLst>
              <a:gd name="csX0" fmla="*/ 0 w 2706687"/>
              <a:gd name="csY0" fmla="*/ 0 h 1624012"/>
              <a:gd name="csX1" fmla="*/ 2706687 w 2706687"/>
              <a:gd name="csY1" fmla="*/ 0 h 1624012"/>
              <a:gd name="csX2" fmla="*/ 2706687 w 2706687"/>
              <a:gd name="csY2" fmla="*/ 1624012 h 1624012"/>
              <a:gd name="csX3" fmla="*/ 0 w 2706687"/>
              <a:gd name="csY3" fmla="*/ 1624012 h 1624012"/>
              <a:gd name="csX4" fmla="*/ 0 w 2706687"/>
              <a:gd name="csY4" fmla="*/ 0 h 1624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6687" h="1624012">
                <a:moveTo>
                  <a:pt x="0" y="0"/>
                </a:moveTo>
                <a:lnTo>
                  <a:pt x="2706687" y="0"/>
                </a:lnTo>
                <a:lnTo>
                  <a:pt x="2706687" y="1624012"/>
                </a:lnTo>
                <a:lnTo>
                  <a:pt x="0" y="16240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r" defTabSz="711200"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b="0" kern="1200" noProof="0" dirty="0">
                <a:solidFill>
                  <a:schemeClr val="tx2"/>
                </a:solidFill>
                <a:latin typeface="+mn-lt"/>
              </a:rPr>
              <a:t>Designed for Thermocouples,  Ellab pressure and RH sensors,  4-20 mA and 0-10V sensors and digital Input/Output connectors</a:t>
            </a:r>
          </a:p>
        </p:txBody>
      </p:sp>
      <p:pic>
        <p:nvPicPr>
          <p:cNvPr id="20" name="Graphic 19" descr="Clock outline">
            <a:extLst>
              <a:ext uri="{FF2B5EF4-FFF2-40B4-BE49-F238E27FC236}">
                <a16:creationId xmlns:a16="http://schemas.microsoft.com/office/drawing/2014/main" id="{90375931-1D76-96EF-790D-F61EF820C4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1314" y="2242662"/>
            <a:ext cx="633908" cy="633908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35AC3E2-CECD-9966-8760-FB3033BB785E}"/>
              </a:ext>
            </a:extLst>
          </p:cNvPr>
          <p:cNvSpPr/>
          <p:nvPr/>
        </p:nvSpPr>
        <p:spPr>
          <a:xfrm>
            <a:off x="281314" y="4588475"/>
            <a:ext cx="633908" cy="752663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 descr="Workflow outline">
            <a:extLst>
              <a:ext uri="{FF2B5EF4-FFF2-40B4-BE49-F238E27FC236}">
                <a16:creationId xmlns:a16="http://schemas.microsoft.com/office/drawing/2014/main" id="{0D9BFFC3-2E61-323D-72F0-8727E56713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81314" y="4658718"/>
            <a:ext cx="634638" cy="634638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4A691C5-0AB9-CB21-5AAE-901AFBC4064C}"/>
              </a:ext>
            </a:extLst>
          </p:cNvPr>
          <p:cNvSpPr/>
          <p:nvPr/>
        </p:nvSpPr>
        <p:spPr>
          <a:xfrm>
            <a:off x="5662466" y="3316859"/>
            <a:ext cx="633908" cy="1445641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Graphic 22" descr="Settings outline">
            <a:extLst>
              <a:ext uri="{FF2B5EF4-FFF2-40B4-BE49-F238E27FC236}">
                <a16:creationId xmlns:a16="http://schemas.microsoft.com/office/drawing/2014/main" id="{03A8F3B3-3F92-DFA3-2DA4-E26062FFB7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662466" y="2229347"/>
            <a:ext cx="633908" cy="633908"/>
          </a:xfrm>
          <a:prstGeom prst="rect">
            <a:avLst/>
          </a:prstGeom>
        </p:spPr>
      </p:pic>
      <p:pic>
        <p:nvPicPr>
          <p:cNvPr id="26" name="Graphic 25" descr="Ruler outline">
            <a:extLst>
              <a:ext uri="{FF2B5EF4-FFF2-40B4-BE49-F238E27FC236}">
                <a16:creationId xmlns:a16="http://schemas.microsoft.com/office/drawing/2014/main" id="{69B843CB-B1F3-4635-9E15-E22C157EEA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2258" y="3709281"/>
            <a:ext cx="57912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6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12CDD-FC20-CE36-30C4-221D632F0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2EC582D-6E89-C2C3-4326-8F8B3B1D9C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678310" y="-998396"/>
            <a:ext cx="5355299" cy="4531554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6680BEC-CF7B-25C5-4044-CCAD100FFEBC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8" y="3256158"/>
            <a:ext cx="3562622" cy="2012150"/>
          </a:xfrm>
        </p:spPr>
        <p:txBody>
          <a:bodyPr>
            <a:noAutofit/>
          </a:bodyPr>
          <a:lstStyle/>
          <a:p>
            <a:pPr marL="285750" indent="-28575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0" noProof="0" dirty="0">
                <a:latin typeface="+mn-lt"/>
              </a:rPr>
              <a:t>TC type T (ready for type K,J, B, E, N, R and S)*</a:t>
            </a:r>
          </a:p>
          <a:p>
            <a:pPr marL="285750" indent="-28575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0" noProof="0" dirty="0">
                <a:latin typeface="+mn-lt"/>
              </a:rPr>
              <a:t>I/O relay</a:t>
            </a:r>
          </a:p>
          <a:p>
            <a:pPr marL="285750" indent="-28575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0" noProof="0" dirty="0">
                <a:latin typeface="+mn-lt"/>
              </a:rPr>
              <a:t>12 channel TC sensor array, type T (ready for type K,J, B, E, N, R and S) as well as other low power analog/digital inputs.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D0D9F698-80E2-8DF5-BB62-C1FA745FA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Sensor Arrays</a:t>
            </a:r>
          </a:p>
        </p:txBody>
      </p:sp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E1FEFA75-FFEC-F484-8BD4-5A7D6F6FEF69}"/>
              </a:ext>
            </a:extLst>
          </p:cNvPr>
          <p:cNvSpPr txBox="1">
            <a:spLocks/>
          </p:cNvSpPr>
          <p:nvPr/>
        </p:nvSpPr>
        <p:spPr bwMode="auto">
          <a:xfrm>
            <a:off x="346437" y="5875463"/>
            <a:ext cx="4991521" cy="18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000" b="0" noProof="0" dirty="0">
                <a:solidFill>
                  <a:schemeClr val="tx1">
                    <a:lumMod val="50000"/>
                  </a:schemeClr>
                </a:solidFill>
              </a:rPr>
              <a:t>(*) Versatile with a wide range of industry standard thermocouples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endParaRPr lang="en-US" sz="1000" b="0" noProof="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endParaRPr lang="en-US" sz="1000" b="0" noProof="0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1000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A958BA-38C5-6CB8-1944-9F39C8EF9FB6}"/>
              </a:ext>
            </a:extLst>
          </p:cNvPr>
          <p:cNvSpPr txBox="1">
            <a:spLocks/>
          </p:cNvSpPr>
          <p:nvPr/>
        </p:nvSpPr>
        <p:spPr bwMode="auto">
          <a:xfrm>
            <a:off x="346437" y="1523538"/>
            <a:ext cx="52295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Features</a:t>
            </a:r>
          </a:p>
        </p:txBody>
      </p:sp>
      <p:pic>
        <p:nvPicPr>
          <p:cNvPr id="6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1B22F9B8-703A-858C-6951-33DCAB61E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C2FC8ED-1571-469B-3755-39A789C03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208932"/>
              </p:ext>
            </p:extLst>
          </p:nvPr>
        </p:nvGraphicFramePr>
        <p:xfrm>
          <a:off x="4625340" y="1800537"/>
          <a:ext cx="7223760" cy="365593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996938">
                  <a:extLst>
                    <a:ext uri="{9D8B030D-6E8A-4147-A177-3AD203B41FA5}">
                      <a16:colId xmlns:a16="http://schemas.microsoft.com/office/drawing/2014/main" val="226477718"/>
                    </a:ext>
                  </a:extLst>
                </a:gridCol>
                <a:gridCol w="2001947">
                  <a:extLst>
                    <a:ext uri="{9D8B030D-6E8A-4147-A177-3AD203B41FA5}">
                      <a16:colId xmlns:a16="http://schemas.microsoft.com/office/drawing/2014/main" val="4194924221"/>
                    </a:ext>
                  </a:extLst>
                </a:gridCol>
                <a:gridCol w="2001947">
                  <a:extLst>
                    <a:ext uri="{9D8B030D-6E8A-4147-A177-3AD203B41FA5}">
                      <a16:colId xmlns:a16="http://schemas.microsoft.com/office/drawing/2014/main" val="199639528"/>
                    </a:ext>
                  </a:extLst>
                </a:gridCol>
                <a:gridCol w="2222928">
                  <a:extLst>
                    <a:ext uri="{9D8B030D-6E8A-4147-A177-3AD203B41FA5}">
                      <a16:colId xmlns:a16="http://schemas.microsoft.com/office/drawing/2014/main" val="4108239192"/>
                    </a:ext>
                  </a:extLst>
                </a:gridCol>
              </a:tblGrid>
              <a:tr h="4139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Type</a:t>
                      </a:r>
                    </a:p>
                  </a:txBody>
                  <a:tcPr marL="59134" marR="59134" marT="29567" marB="29567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Wire Composition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dirty="0">
                          <a:solidFill>
                            <a:schemeClr val="tx2"/>
                          </a:solidFill>
                        </a:rPr>
                        <a:t>Typical EMF Output and Range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11616"/>
                  </a:ext>
                </a:extLst>
              </a:tr>
              <a:tr h="23653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</a:rPr>
                        <a:t>B</a:t>
                      </a:r>
                    </a:p>
                  </a:txBody>
                  <a:tcPr marL="59134" marR="59134" marT="29567" marB="29567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Platinum-30% Rhodium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>
                          <a:solidFill>
                            <a:schemeClr val="tx2"/>
                          </a:solidFill>
                        </a:rPr>
                        <a:t>Platinum – 6% Rhodium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0 to 13 mV0 to 1820 °C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412126"/>
                  </a:ext>
                </a:extLst>
              </a:tr>
              <a:tr h="4139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</a:rPr>
                        <a:t>E</a:t>
                      </a:r>
                    </a:p>
                  </a:txBody>
                  <a:tcPr marL="59134" marR="59134" marT="29567" marB="29567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Nickel – Chromium Alloy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>
                          <a:solidFill>
                            <a:schemeClr val="tx2"/>
                          </a:solidFill>
                        </a:rPr>
                        <a:t>Constantan (Copper-Nickel Alloy)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>
                          <a:solidFill>
                            <a:schemeClr val="tx2"/>
                          </a:solidFill>
                        </a:rPr>
                        <a:t>-10 to 77 mV-270 to 1000 °C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6481774"/>
                  </a:ext>
                </a:extLst>
              </a:tr>
              <a:tr h="4139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</a:rPr>
                        <a:t>J</a:t>
                      </a:r>
                    </a:p>
                  </a:txBody>
                  <a:tcPr marL="59134" marR="59134" marT="29567" marB="29567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Iron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Constantan (Copper-Nickel Alloy)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-8 to 70 mV-210 to 1200 °C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306260"/>
                  </a:ext>
                </a:extLst>
              </a:tr>
              <a:tr h="4139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</a:rPr>
                        <a:t>K</a:t>
                      </a:r>
                    </a:p>
                  </a:txBody>
                  <a:tcPr marL="59134" marR="59134" marT="29567" marB="29567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>
                          <a:solidFill>
                            <a:schemeClr val="tx2"/>
                          </a:solidFill>
                        </a:rPr>
                        <a:t>Nickel – Chromium Alloy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Nickel – Aluminum Alloy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>
                          <a:solidFill>
                            <a:schemeClr val="tx2"/>
                          </a:solidFill>
                        </a:rPr>
                        <a:t>-6 to 55 mV-270 to 1372 °C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5327208"/>
                  </a:ext>
                </a:extLst>
              </a:tr>
              <a:tr h="4139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</a:rPr>
                        <a:t>N</a:t>
                      </a:r>
                    </a:p>
                  </a:txBody>
                  <a:tcPr marL="59134" marR="59134" marT="29567" marB="29567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>
                          <a:solidFill>
                            <a:schemeClr val="tx2"/>
                          </a:solidFill>
                        </a:rPr>
                        <a:t>Nickel – Chromium - Silicon Alloy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Nickel – Silicon Alloy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9 to 46 mV-270 to 1300 °C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905140"/>
                  </a:ext>
                </a:extLst>
              </a:tr>
              <a:tr h="4139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</a:rPr>
                        <a:t>R</a:t>
                      </a:r>
                    </a:p>
                  </a:txBody>
                  <a:tcPr marL="59134" marR="59134" marT="29567" marB="29567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>
                          <a:solidFill>
                            <a:schemeClr val="tx2"/>
                          </a:solidFill>
                        </a:rPr>
                        <a:t>Platinum – 13% Rhodium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Platinum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2 to 12 mV-50 to 1450 °C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6755421"/>
                  </a:ext>
                </a:extLst>
              </a:tr>
              <a:tr h="4139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</a:rPr>
                        <a:t>S</a:t>
                      </a:r>
                    </a:p>
                  </a:txBody>
                  <a:tcPr marL="59134" marR="59134" marT="29567" marB="29567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>
                          <a:solidFill>
                            <a:schemeClr val="tx2"/>
                          </a:solidFill>
                        </a:rPr>
                        <a:t>Platinum – 10% Rhodium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>
                          <a:solidFill>
                            <a:schemeClr val="tx2"/>
                          </a:solidFill>
                        </a:rPr>
                        <a:t>Platinum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2 to 11 mV-50 to 1450 °C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342651"/>
                  </a:ext>
                </a:extLst>
              </a:tr>
              <a:tr h="4139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</a:rPr>
                        <a:t>T</a:t>
                      </a:r>
                    </a:p>
                  </a:txBody>
                  <a:tcPr marL="59134" marR="59134" marT="29567" marB="29567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>
                          <a:solidFill>
                            <a:schemeClr val="tx2"/>
                          </a:solidFill>
                        </a:rPr>
                        <a:t>Copper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Constantan (Copper-Nickel Alloy)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</a:rPr>
                        <a:t>4 to 19 mV-270 to 400 °C</a:t>
                      </a:r>
                    </a:p>
                  </a:txBody>
                  <a:tcPr marL="59134" marR="59134" marT="29567" marB="295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2302649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0F34C30-BBC4-AF9D-5BDB-97CE5ED8C1BA}"/>
              </a:ext>
            </a:extLst>
          </p:cNvPr>
          <p:cNvSpPr/>
          <p:nvPr/>
        </p:nvSpPr>
        <p:spPr>
          <a:xfrm>
            <a:off x="801878" y="164304"/>
            <a:ext cx="1641712" cy="31703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E-Val Pro Plus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34840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10072-CF78-5A45-78ED-93A1EE741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">
            <a:extLst>
              <a:ext uri="{FF2B5EF4-FFF2-40B4-BE49-F238E27FC236}">
                <a16:creationId xmlns:a16="http://schemas.microsoft.com/office/drawing/2014/main" id="{A375C075-CE54-5E6E-F8D4-B711C84E8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567" y="4649824"/>
            <a:ext cx="4224250" cy="14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CE8E46-DFF2-8D70-A7A0-9976BA8CBC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61715" y="3050431"/>
            <a:ext cx="8230285" cy="3409867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825429AF-EC70-35B4-46F3-115E9FD4B856}"/>
              </a:ext>
            </a:extLst>
          </p:cNvPr>
          <p:cNvGrpSpPr/>
          <p:nvPr/>
        </p:nvGrpSpPr>
        <p:grpSpPr>
          <a:xfrm rot="18479834">
            <a:off x="7260474" y="1816164"/>
            <a:ext cx="4629214" cy="1744705"/>
            <a:chOff x="-1263878" y="4584552"/>
            <a:chExt cx="5229696" cy="2047845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B047F15-0A02-4C95-91B2-4D058C59E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776134">
              <a:off x="-1263878" y="5463075"/>
              <a:ext cx="4872314" cy="116932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0E93D88-9C7B-0CE2-884E-6D7F9DDD8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776134">
              <a:off x="-1072114" y="5137451"/>
              <a:ext cx="4872311" cy="103449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C8F868A-0774-B21F-BE85-58B7F1712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776134">
              <a:off x="-1056187" y="4584552"/>
              <a:ext cx="5022005" cy="1299700"/>
            </a:xfrm>
            <a:prstGeom prst="rect">
              <a:avLst/>
            </a:prstGeom>
          </p:spPr>
        </p:pic>
      </p:grpSp>
      <p:sp>
        <p:nvSpPr>
          <p:cNvPr id="4" name="Título 3">
            <a:extLst>
              <a:ext uri="{FF2B5EF4-FFF2-40B4-BE49-F238E27FC236}">
                <a16:creationId xmlns:a16="http://schemas.microsoft.com/office/drawing/2014/main" id="{2294E448-35C4-83F9-B147-945A2F41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Smart Plug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8FC3521-E58E-4AD2-A2CD-C340ACE15EC2}"/>
              </a:ext>
            </a:extLst>
          </p:cNvPr>
          <p:cNvSpPr txBox="1">
            <a:spLocks/>
          </p:cNvSpPr>
          <p:nvPr/>
        </p:nvSpPr>
        <p:spPr bwMode="auto">
          <a:xfrm>
            <a:off x="325608" y="4431267"/>
            <a:ext cx="217634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>
                <a:solidFill>
                  <a:schemeClr val="tx2"/>
                </a:solidFill>
              </a:rPr>
              <a:t>Benefits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B011FFF-33D0-EB64-0AC4-E48EA550AEA9}"/>
              </a:ext>
            </a:extLst>
          </p:cNvPr>
          <p:cNvSpPr txBox="1">
            <a:spLocks/>
          </p:cNvSpPr>
          <p:nvPr/>
        </p:nvSpPr>
        <p:spPr bwMode="auto">
          <a:xfrm>
            <a:off x="346437" y="1523538"/>
            <a:ext cx="1710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Features</a:t>
            </a:r>
          </a:p>
        </p:txBody>
      </p:sp>
      <p:sp>
        <p:nvSpPr>
          <p:cNvPr id="13" name="Marcador de texto 1">
            <a:extLst>
              <a:ext uri="{FF2B5EF4-FFF2-40B4-BE49-F238E27FC236}">
                <a16:creationId xmlns:a16="http://schemas.microsoft.com/office/drawing/2014/main" id="{20052397-E641-6C57-6590-750A0981C93B}"/>
              </a:ext>
            </a:extLst>
          </p:cNvPr>
          <p:cNvSpPr txBox="1">
            <a:spLocks/>
          </p:cNvSpPr>
          <p:nvPr/>
        </p:nvSpPr>
        <p:spPr bwMode="auto">
          <a:xfrm>
            <a:off x="283891" y="4905798"/>
            <a:ext cx="3151867" cy="1602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Ease of use when switching thermocouples with</a:t>
            </a:r>
            <a:r>
              <a:rPr lang="en-US" noProof="0" dirty="0">
                <a:solidFill>
                  <a:schemeClr val="accent1"/>
                </a:solidFill>
              </a:rPr>
              <a:t> </a:t>
            </a:r>
            <a:r>
              <a:rPr lang="en-US" b="1" noProof="0" dirty="0">
                <a:solidFill>
                  <a:schemeClr val="accent1"/>
                </a:solidFill>
              </a:rPr>
              <a:t>no data loss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b="1" noProof="0" dirty="0">
                <a:solidFill>
                  <a:schemeClr val="accent1"/>
                </a:solidFill>
              </a:rPr>
              <a:t>No disturbances or discrepancies in data 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monitored and transmitted due to leakages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FF95D23-750D-AB8C-A137-DAC931E8C45C}"/>
              </a:ext>
            </a:extLst>
          </p:cNvPr>
          <p:cNvSpPr/>
          <p:nvPr/>
        </p:nvSpPr>
        <p:spPr>
          <a:xfrm>
            <a:off x="281314" y="3065002"/>
            <a:ext cx="633908" cy="1083959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A043B1A-FD7B-679F-C6CC-13E013CEF949}"/>
              </a:ext>
            </a:extLst>
          </p:cNvPr>
          <p:cNvSpPr/>
          <p:nvPr/>
        </p:nvSpPr>
        <p:spPr>
          <a:xfrm>
            <a:off x="281314" y="2086472"/>
            <a:ext cx="633908" cy="793888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 descr="Sort outline">
            <a:extLst>
              <a:ext uri="{FF2B5EF4-FFF2-40B4-BE49-F238E27FC236}">
                <a16:creationId xmlns:a16="http://schemas.microsoft.com/office/drawing/2014/main" id="{FC9611AF-3AC9-A0A8-D089-0A169EB021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6437" y="2222363"/>
            <a:ext cx="514972" cy="51497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EAF2CA1-8851-5FA7-80F5-07D3E2B98521}"/>
              </a:ext>
            </a:extLst>
          </p:cNvPr>
          <p:cNvSpPr/>
          <p:nvPr/>
        </p:nvSpPr>
        <p:spPr>
          <a:xfrm>
            <a:off x="9784040" y="462180"/>
            <a:ext cx="5823489" cy="541866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sz="14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5C826EE-B655-E0BC-C06C-2F732378EFB0}"/>
              </a:ext>
            </a:extLst>
          </p:cNvPr>
          <p:cNvSpPr/>
          <p:nvPr/>
        </p:nvSpPr>
        <p:spPr>
          <a:xfrm>
            <a:off x="980345" y="2037593"/>
            <a:ext cx="2772413" cy="884512"/>
          </a:xfrm>
          <a:custGeom>
            <a:avLst/>
            <a:gdLst>
              <a:gd name="csX0" fmla="*/ 0 w 3869531"/>
              <a:gd name="csY0" fmla="*/ 0 h 2321718"/>
              <a:gd name="csX1" fmla="*/ 3869531 w 3869531"/>
              <a:gd name="csY1" fmla="*/ 0 h 2321718"/>
              <a:gd name="csX2" fmla="*/ 3869531 w 3869531"/>
              <a:gd name="csY2" fmla="*/ 2321718 h 2321718"/>
              <a:gd name="csX3" fmla="*/ 0 w 3869531"/>
              <a:gd name="csY3" fmla="*/ 2321718 h 2321718"/>
              <a:gd name="csX4" fmla="*/ 0 w 3869531"/>
              <a:gd name="csY4" fmla="*/ 0 h 23217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69531" h="2321718">
                <a:moveTo>
                  <a:pt x="0" y="0"/>
                </a:moveTo>
                <a:lnTo>
                  <a:pt x="3869531" y="0"/>
                </a:lnTo>
                <a:lnTo>
                  <a:pt x="3869531" y="2321718"/>
                </a:lnTo>
                <a:lnTo>
                  <a:pt x="0" y="232171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/>
          <a:p>
            <a:pPr marL="0" lvl="0" indent="0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400" b="1" kern="1200" noProof="0" dirty="0">
                <a:solidFill>
                  <a:schemeClr val="accent1"/>
                </a:solidFill>
                <a:latin typeface="+mn-lt"/>
              </a:rPr>
              <a:t>Traceable</a:t>
            </a:r>
            <a:r>
              <a:rPr lang="en-US" sz="1400" b="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and </a:t>
            </a:r>
            <a:r>
              <a:rPr lang="en-US" sz="1400" b="1" kern="1200" noProof="0" dirty="0">
                <a:solidFill>
                  <a:schemeClr val="accent1"/>
                </a:solidFill>
                <a:latin typeface="+mn-lt"/>
              </a:rPr>
              <a:t>interchangeable</a:t>
            </a:r>
            <a:r>
              <a:rPr lang="en-US" sz="1400" b="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smart thermocouples</a:t>
            </a:r>
            <a:endParaRPr lang="en-US" sz="1400" kern="120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2EB6BFF-6A3B-BAB9-E94E-F10756E3278C}"/>
              </a:ext>
            </a:extLst>
          </p:cNvPr>
          <p:cNvSpPr/>
          <p:nvPr/>
        </p:nvSpPr>
        <p:spPr>
          <a:xfrm>
            <a:off x="4669750" y="2073558"/>
            <a:ext cx="2772413" cy="806802"/>
          </a:xfrm>
          <a:custGeom>
            <a:avLst/>
            <a:gdLst>
              <a:gd name="csX0" fmla="*/ 0 w 3869531"/>
              <a:gd name="csY0" fmla="*/ 0 h 2321718"/>
              <a:gd name="csX1" fmla="*/ 3869531 w 3869531"/>
              <a:gd name="csY1" fmla="*/ 0 h 2321718"/>
              <a:gd name="csX2" fmla="*/ 3869531 w 3869531"/>
              <a:gd name="csY2" fmla="*/ 2321718 h 2321718"/>
              <a:gd name="csX3" fmla="*/ 0 w 3869531"/>
              <a:gd name="csY3" fmla="*/ 2321718 h 2321718"/>
              <a:gd name="csX4" fmla="*/ 0 w 3869531"/>
              <a:gd name="csY4" fmla="*/ 0 h 23217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69531" h="2321718">
                <a:moveTo>
                  <a:pt x="0" y="0"/>
                </a:moveTo>
                <a:lnTo>
                  <a:pt x="3869531" y="0"/>
                </a:lnTo>
                <a:lnTo>
                  <a:pt x="3869531" y="2321718"/>
                </a:lnTo>
                <a:lnTo>
                  <a:pt x="0" y="232171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/>
          <a:p>
            <a:pPr marL="0" lvl="0" indent="0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Significantly </a:t>
            </a:r>
            <a:r>
              <a:rPr lang="en-US" sz="1400" b="1" kern="1200" noProof="0" dirty="0">
                <a:solidFill>
                  <a:schemeClr val="accent1"/>
                </a:solidFill>
                <a:latin typeface="+mn-lt"/>
              </a:rPr>
              <a:t>reduced time</a:t>
            </a:r>
            <a:r>
              <a:rPr lang="en-US" sz="1400" b="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for pre- and post-calibration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0234256-70A1-1523-6D55-83AFDF8C32EC}"/>
              </a:ext>
            </a:extLst>
          </p:cNvPr>
          <p:cNvSpPr/>
          <p:nvPr/>
        </p:nvSpPr>
        <p:spPr>
          <a:xfrm>
            <a:off x="980345" y="2962103"/>
            <a:ext cx="2772413" cy="1305636"/>
          </a:xfrm>
          <a:custGeom>
            <a:avLst/>
            <a:gdLst>
              <a:gd name="csX0" fmla="*/ 0 w 3869531"/>
              <a:gd name="csY0" fmla="*/ 0 h 2321718"/>
              <a:gd name="csX1" fmla="*/ 3869531 w 3869531"/>
              <a:gd name="csY1" fmla="*/ 0 h 2321718"/>
              <a:gd name="csX2" fmla="*/ 3869531 w 3869531"/>
              <a:gd name="csY2" fmla="*/ 2321718 h 2321718"/>
              <a:gd name="csX3" fmla="*/ 0 w 3869531"/>
              <a:gd name="csY3" fmla="*/ 2321718 h 2321718"/>
              <a:gd name="csX4" fmla="*/ 0 w 3869531"/>
              <a:gd name="csY4" fmla="*/ 0 h 23217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69531" h="2321718">
                <a:moveTo>
                  <a:pt x="0" y="0"/>
                </a:moveTo>
                <a:lnTo>
                  <a:pt x="3869531" y="0"/>
                </a:lnTo>
                <a:lnTo>
                  <a:pt x="3869531" y="2321718"/>
                </a:lnTo>
                <a:lnTo>
                  <a:pt x="0" y="232171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/>
          <a:p>
            <a:pPr marL="0" lvl="0" indent="0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The plug is molded and </a:t>
            </a:r>
            <a:r>
              <a:rPr lang="en-US" sz="1400" b="1" kern="1200" noProof="0" dirty="0">
                <a:solidFill>
                  <a:schemeClr val="accent1"/>
                </a:solidFill>
                <a:latin typeface="+mn-lt"/>
              </a:rPr>
              <a:t>fully sealed </a:t>
            </a:r>
            <a:r>
              <a:rPr lang="en-US" sz="1400" b="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at the TC entry point to prevent any capillary water from the autoclave seeping into the sensor array.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6194D13-69C6-06A8-4150-AB98F56D51A1}"/>
              </a:ext>
            </a:extLst>
          </p:cNvPr>
          <p:cNvSpPr/>
          <p:nvPr/>
        </p:nvSpPr>
        <p:spPr>
          <a:xfrm>
            <a:off x="4669750" y="3056410"/>
            <a:ext cx="2772413" cy="806802"/>
          </a:xfrm>
          <a:custGeom>
            <a:avLst/>
            <a:gdLst>
              <a:gd name="csX0" fmla="*/ 0 w 3869531"/>
              <a:gd name="csY0" fmla="*/ 0 h 2321718"/>
              <a:gd name="csX1" fmla="*/ 3869531 w 3869531"/>
              <a:gd name="csY1" fmla="*/ 0 h 2321718"/>
              <a:gd name="csX2" fmla="*/ 3869531 w 3869531"/>
              <a:gd name="csY2" fmla="*/ 2321718 h 2321718"/>
              <a:gd name="csX3" fmla="*/ 0 w 3869531"/>
              <a:gd name="csY3" fmla="*/ 2321718 h 2321718"/>
              <a:gd name="csX4" fmla="*/ 0 w 3869531"/>
              <a:gd name="csY4" fmla="*/ 0 h 23217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69531" h="2321718">
                <a:moveTo>
                  <a:pt x="0" y="0"/>
                </a:moveTo>
                <a:lnTo>
                  <a:pt x="3869531" y="0"/>
                </a:lnTo>
                <a:lnTo>
                  <a:pt x="3869531" y="2321718"/>
                </a:lnTo>
                <a:lnTo>
                  <a:pt x="0" y="232171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/>
          <a:p>
            <a:pPr marL="0" lvl="0" indent="0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noProof="0" dirty="0">
                <a:solidFill>
                  <a:schemeClr val="accent1"/>
                </a:solidFill>
                <a:latin typeface="+mn-lt"/>
              </a:rPr>
              <a:t>Drain</a:t>
            </a:r>
            <a:r>
              <a:rPr lang="en-US" sz="1400" b="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for channeling water away from the sensor plug</a:t>
            </a:r>
          </a:p>
        </p:txBody>
      </p:sp>
      <p:pic>
        <p:nvPicPr>
          <p:cNvPr id="29" name="Graphic 28" descr="Shield outline">
            <a:extLst>
              <a:ext uri="{FF2B5EF4-FFF2-40B4-BE49-F238E27FC236}">
                <a16:creationId xmlns:a16="http://schemas.microsoft.com/office/drawing/2014/main" id="{523E4152-5FAA-583A-2747-5F6EF783E5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32" y="3266880"/>
            <a:ext cx="675218" cy="675218"/>
          </a:xfrm>
          <a:prstGeom prst="rect">
            <a:avLst/>
          </a:prstGeom>
        </p:spPr>
      </p:pic>
      <p:pic>
        <p:nvPicPr>
          <p:cNvPr id="30" name="Graphic 29" descr="Shield outline">
            <a:extLst>
              <a:ext uri="{FF2B5EF4-FFF2-40B4-BE49-F238E27FC236}">
                <a16:creationId xmlns:a16="http://schemas.microsoft.com/office/drawing/2014/main" id="{9AE0B87B-F228-768D-AF1B-3C0F7A1A40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3496" y="3347255"/>
            <a:ext cx="511290" cy="511290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6BDEA9C-EEA2-35B7-AA0F-CF70709635F1}"/>
              </a:ext>
            </a:extLst>
          </p:cNvPr>
          <p:cNvSpPr/>
          <p:nvPr/>
        </p:nvSpPr>
        <p:spPr>
          <a:xfrm>
            <a:off x="3961715" y="2094532"/>
            <a:ext cx="633908" cy="793888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2" name="Graphic 31" descr="Stopwatch 50% outline">
            <a:extLst>
              <a:ext uri="{FF2B5EF4-FFF2-40B4-BE49-F238E27FC236}">
                <a16:creationId xmlns:a16="http://schemas.microsoft.com/office/drawing/2014/main" id="{47474829-7745-EACC-5C1B-C12D97371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026838" y="2230423"/>
            <a:ext cx="514972" cy="514972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2744E98-9D82-AFEF-68BF-5E688C30C3CD}"/>
              </a:ext>
            </a:extLst>
          </p:cNvPr>
          <p:cNvSpPr/>
          <p:nvPr/>
        </p:nvSpPr>
        <p:spPr>
          <a:xfrm>
            <a:off x="3961715" y="3085444"/>
            <a:ext cx="633908" cy="793888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Graphic 34" descr="Water outline">
            <a:extLst>
              <a:ext uri="{FF2B5EF4-FFF2-40B4-BE49-F238E27FC236}">
                <a16:creationId xmlns:a16="http://schemas.microsoft.com/office/drawing/2014/main" id="{9407A672-FA07-0DF8-7C80-3CA5076D4D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026838" y="3221335"/>
            <a:ext cx="514972" cy="5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7FB0D-92F7-8163-B083-CBA027E05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4E3EDDF-AAC2-B909-E356-B8F61BE59F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18419">
            <a:off x="8248162" y="2047105"/>
            <a:ext cx="3650902" cy="24339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162A22-9615-695E-6A0F-89D1D545D4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18419">
            <a:off x="7152982" y="2017863"/>
            <a:ext cx="4097238" cy="2731492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097BC92-FD55-583C-C58B-632E542C0D96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188458"/>
            <a:ext cx="5355299" cy="2523769"/>
          </a:xfrm>
        </p:spPr>
        <p:txBody>
          <a:bodyPr>
            <a:normAutofit/>
          </a:bodyPr>
          <a:lstStyle/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400" b="0" noProof="0" dirty="0">
                <a:latin typeface="+mn-lt"/>
              </a:rPr>
              <a:t>Unique &amp; coded  screw terminal plugs available as: </a:t>
            </a:r>
          </a:p>
          <a:p>
            <a:pPr marL="742950" lvl="1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b="0" noProof="0" dirty="0">
                <a:latin typeface="+mn-lt"/>
              </a:rPr>
              <a:t>Thermocouples type T</a:t>
            </a:r>
          </a:p>
          <a:p>
            <a:pPr marL="742950" lvl="1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b="0" noProof="0" dirty="0">
                <a:latin typeface="+mn-lt"/>
              </a:rPr>
              <a:t>Thermocouples type N,J,K and R</a:t>
            </a:r>
          </a:p>
          <a:p>
            <a:pPr marL="742950" lvl="1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b="0" noProof="0" dirty="0">
                <a:latin typeface="+mn-lt"/>
              </a:rPr>
              <a:t>Ellab pressure and RH sensors</a:t>
            </a:r>
          </a:p>
          <a:p>
            <a:pPr marL="742950" lvl="1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b="0" noProof="0" dirty="0">
                <a:latin typeface="+mn-lt"/>
              </a:rPr>
              <a:t>4-20 mA or 0-10 V sensors</a:t>
            </a:r>
          </a:p>
          <a:p>
            <a:pPr marL="742950" lvl="1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SzPct val="100000"/>
              <a:buFont typeface="Ellab Sans Black" panose="02000A03000000020004" pitchFamily="2" charset="0"/>
              <a:buChar char="✓"/>
            </a:pPr>
            <a:r>
              <a:rPr lang="en-US" b="0" noProof="0" dirty="0">
                <a:latin typeface="+mn-lt"/>
              </a:rPr>
              <a:t>Digital in- and outputs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400" b="0" noProof="0" dirty="0">
                <a:latin typeface="+mn-lt"/>
              </a:rPr>
              <a:t>Integrated PT1000 sensor for cold junction compensation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400" b="0" noProof="0" dirty="0">
                <a:latin typeface="+mn-lt"/>
              </a:rPr>
              <a:t>ID # for traceability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400" b="0" noProof="0" dirty="0">
                <a:latin typeface="+mn-lt"/>
              </a:rPr>
              <a:t>Memory for calibration offsets  (factory and user)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5292D89B-C950-C595-6044-91E552020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Smart Plug</a:t>
            </a:r>
          </a:p>
        </p:txBody>
      </p:sp>
      <p:sp>
        <p:nvSpPr>
          <p:cNvPr id="5" name="Marcador de texto 1">
            <a:extLst>
              <a:ext uri="{FF2B5EF4-FFF2-40B4-BE49-F238E27FC236}">
                <a16:creationId xmlns:a16="http://schemas.microsoft.com/office/drawing/2014/main" id="{E19D91F7-574D-504D-F083-D258E402A60E}"/>
              </a:ext>
            </a:extLst>
          </p:cNvPr>
          <p:cNvSpPr txBox="1">
            <a:spLocks/>
          </p:cNvSpPr>
          <p:nvPr/>
        </p:nvSpPr>
        <p:spPr bwMode="auto">
          <a:xfrm>
            <a:off x="346437" y="5268702"/>
            <a:ext cx="4991521" cy="97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noProof="0" dirty="0"/>
              <a:t>Individual cold junction compensation for each TC sensor, enabling high accuracy 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noProof="0" dirty="0"/>
              <a:t>Smart Plug enables switching out sensors prior to starting a validation session 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noProof="0" dirty="0"/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noProof="0" dirty="0"/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noProof="0" dirty="0"/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noProof="0" dirty="0"/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noProof="0" dirty="0"/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noProof="0" dirty="0"/>
          </a:p>
          <a:p>
            <a:endParaRPr lang="en-US" noProof="0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9C49A7B-1B98-C369-4930-D059B43D5B56}"/>
              </a:ext>
            </a:extLst>
          </p:cNvPr>
          <p:cNvSpPr txBox="1">
            <a:spLocks/>
          </p:cNvSpPr>
          <p:nvPr/>
        </p:nvSpPr>
        <p:spPr bwMode="auto">
          <a:xfrm>
            <a:off x="346437" y="4838239"/>
            <a:ext cx="52295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>
                <a:solidFill>
                  <a:schemeClr val="tx2"/>
                </a:solidFill>
              </a:rPr>
              <a:t>Benefits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167032-5590-1265-DC56-56B6AB83A1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18419">
            <a:off x="5755560" y="1889567"/>
            <a:ext cx="4700792" cy="31338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627D8F-F2C8-7529-A006-26FEA25695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18419">
            <a:off x="4037819" y="1766849"/>
            <a:ext cx="5607555" cy="3738370"/>
          </a:xfrm>
          <a:prstGeom prst="rect">
            <a:avLst/>
          </a:prstGeom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5558C33-DEA2-89B7-1BAE-997A1B6E2E80}"/>
              </a:ext>
            </a:extLst>
          </p:cNvPr>
          <p:cNvSpPr txBox="1">
            <a:spLocks/>
          </p:cNvSpPr>
          <p:nvPr/>
        </p:nvSpPr>
        <p:spPr bwMode="auto">
          <a:xfrm>
            <a:off x="346437" y="1523538"/>
            <a:ext cx="52295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Features</a:t>
            </a:r>
          </a:p>
        </p:txBody>
      </p:sp>
    </p:spTree>
    <p:extLst>
      <p:ext uri="{BB962C8B-B14F-4D97-AF65-F5344CB8AC3E}">
        <p14:creationId xmlns:p14="http://schemas.microsoft.com/office/powerpoint/2010/main" val="5087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BA9CF-CE03-A045-A14D-544D6F8E5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26E15692-90DC-803A-D5D1-A06E21F474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6675"/>
            <a:ext cx="5732438" cy="62986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A7CD014-905E-57B4-2DFC-2BEE3053F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Thermocouples</a:t>
            </a:r>
          </a:p>
        </p:txBody>
      </p:sp>
      <p:pic>
        <p:nvPicPr>
          <p:cNvPr id="7" name="Picture 15">
            <a:extLst>
              <a:ext uri="{FF2B5EF4-FFF2-40B4-BE49-F238E27FC236}">
                <a16:creationId xmlns:a16="http://schemas.microsoft.com/office/drawing/2014/main" id="{0E8C9C04-5EF4-49AC-43B5-1646D86B16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832032">
            <a:off x="8319489" y="2634017"/>
            <a:ext cx="5411691" cy="2925047"/>
          </a:xfrm>
          <a:prstGeom prst="rect">
            <a:avLst/>
          </a:prstGeom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880BEBA2-DE73-8854-1AA6-0B5FE6313E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832032">
            <a:off x="8046019" y="3158324"/>
            <a:ext cx="4592633" cy="2612812"/>
          </a:xfrm>
          <a:prstGeom prst="rect">
            <a:avLst/>
          </a:prstGeom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FF929BF5-28DC-ACC9-D285-9A0D8DEFA0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832032">
            <a:off x="8747982" y="3322664"/>
            <a:ext cx="5471263" cy="2925047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9D1F908-DE78-E941-EF9E-90A5910E06EE}"/>
              </a:ext>
            </a:extLst>
          </p:cNvPr>
          <p:cNvSpPr/>
          <p:nvPr/>
        </p:nvSpPr>
        <p:spPr>
          <a:xfrm>
            <a:off x="3549086" y="1842391"/>
            <a:ext cx="2262153" cy="757444"/>
          </a:xfrm>
          <a:prstGeom prst="roundRect">
            <a:avLst>
              <a:gd name="adj" fmla="val 6696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428" tIns="136428" rIns="136428" bIns="136428" numCol="1" spcCol="1270" anchor="ctr" anchorCtr="0">
            <a:noAutofit/>
          </a:bodyPr>
          <a:lstStyle/>
          <a:p>
            <a:pPr marL="0" lvl="0" indent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50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Type T ultra premium grade, 7 strand thermocouple</a:t>
            </a:r>
            <a:endParaRPr lang="en-US" sz="1500" kern="12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5364734-A0BD-4731-B3C7-880ACE7F6A6D}"/>
              </a:ext>
            </a:extLst>
          </p:cNvPr>
          <p:cNvSpPr/>
          <p:nvPr/>
        </p:nvSpPr>
        <p:spPr>
          <a:xfrm>
            <a:off x="6634994" y="1654344"/>
            <a:ext cx="2991493" cy="1218406"/>
          </a:xfrm>
          <a:prstGeom prst="roundRect">
            <a:avLst>
              <a:gd name="adj" fmla="val 3764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428" tIns="136428" rIns="136428" bIns="136428" numCol="1" spcCol="1270" anchor="ctr" anchorCtr="0">
            <a:noAutofit/>
          </a:bodyPr>
          <a:lstStyle/>
          <a:p>
            <a:pPr marL="0" lvl="0" indent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Welded Copper/ Constantan tip combined with FEP insulation provides a </a:t>
            </a:r>
            <a:r>
              <a:rPr lang="en-US" sz="1500" b="1" kern="1200" noProof="0" dirty="0">
                <a:solidFill>
                  <a:schemeClr val="accent1"/>
                </a:solidFill>
                <a:latin typeface="+mn-lt"/>
              </a:rPr>
              <a:t>well-defined measuring point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F85B61C-220D-8EEE-9BE2-DB8DE5834666}"/>
              </a:ext>
            </a:extLst>
          </p:cNvPr>
          <p:cNvSpPr/>
          <p:nvPr/>
        </p:nvSpPr>
        <p:spPr>
          <a:xfrm>
            <a:off x="3562846" y="2948159"/>
            <a:ext cx="2350567" cy="961682"/>
          </a:xfrm>
          <a:prstGeom prst="roundRect">
            <a:avLst>
              <a:gd name="adj" fmla="val 6110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428" tIns="136428" rIns="136428" bIns="136428" numCol="1" spcCol="1270" anchor="ctr" anchorCtr="0">
            <a:noAutofit/>
          </a:bodyPr>
          <a:lstStyle/>
          <a:p>
            <a:pPr marL="0" lvl="0" indent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Vacuum proof FEP insulation and PTFE protection cap provides </a:t>
            </a:r>
            <a:r>
              <a:rPr lang="en-US" sz="1500" b="1" kern="1200" noProof="0" dirty="0">
                <a:solidFill>
                  <a:schemeClr val="accent1"/>
                </a:solidFill>
                <a:latin typeface="+mn-lt"/>
              </a:rPr>
              <a:t>extended cycle lifetime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ACA4546-3F83-0E7C-45CC-9BA0283F06E0}"/>
              </a:ext>
            </a:extLst>
          </p:cNvPr>
          <p:cNvSpPr/>
          <p:nvPr/>
        </p:nvSpPr>
        <p:spPr>
          <a:xfrm>
            <a:off x="6634994" y="3019249"/>
            <a:ext cx="3242299" cy="961682"/>
          </a:xfrm>
          <a:prstGeom prst="roundRect">
            <a:avLst>
              <a:gd name="adj" fmla="val 6110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428" tIns="136428" rIns="136428" bIns="136428" numCol="1" spcCol="1270" anchor="ctr" anchorCtr="0">
            <a:noAutofit/>
          </a:bodyPr>
          <a:lstStyle/>
          <a:p>
            <a:pPr marL="0" lvl="0" indent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b="1" kern="1200" noProof="0" dirty="0">
                <a:solidFill>
                  <a:schemeClr val="accent1"/>
                </a:solidFill>
                <a:latin typeface="+mn-lt"/>
              </a:rPr>
              <a:t>SSA thermocouples with silicone jacket </a:t>
            </a:r>
          </a:p>
          <a:p>
            <a:pPr marL="0" lvl="0" indent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for improved handling (e.g. food industry customer)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9AF9701-FB2B-4022-1BE7-666E8D8E646E}"/>
              </a:ext>
            </a:extLst>
          </p:cNvPr>
          <p:cNvSpPr/>
          <p:nvPr/>
        </p:nvSpPr>
        <p:spPr>
          <a:xfrm>
            <a:off x="3562846" y="3968592"/>
            <a:ext cx="2411362" cy="1577469"/>
          </a:xfrm>
          <a:prstGeom prst="roundRect">
            <a:avLst>
              <a:gd name="adj" fmla="val 5523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428" tIns="136428" rIns="136428" bIns="136428" numCol="1" spcCol="1270" anchor="ctr" anchorCtr="0">
            <a:noAutofit/>
          </a:bodyPr>
          <a:lstStyle/>
          <a:p>
            <a:pPr marL="0" lvl="0" indent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STC thermocouples have drains approx. 3 ft. from the plug to drain any capillary water from the autoclave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212B991-275D-D48B-673D-DA45AC3EE5AB}"/>
              </a:ext>
            </a:extLst>
          </p:cNvPr>
          <p:cNvSpPr/>
          <p:nvPr/>
        </p:nvSpPr>
        <p:spPr>
          <a:xfrm>
            <a:off x="6634994" y="4010142"/>
            <a:ext cx="3423938" cy="1577469"/>
          </a:xfrm>
          <a:prstGeom prst="roundRect">
            <a:avLst>
              <a:gd name="adj" fmla="val 7869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428" tIns="136428" rIns="136428" bIns="136428" numCol="1" spcCol="1270" anchor="ctr" anchorCtr="0">
            <a:noAutofit/>
          </a:bodyPr>
          <a:lstStyle/>
          <a:p>
            <a:pPr marL="0" lvl="0" indent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dirty="0">
                <a:solidFill>
                  <a:schemeClr val="bg2">
                    <a:lumMod val="10000"/>
                  </a:schemeClr>
                </a:solidFill>
              </a:rPr>
              <a:t>Ellab’s</a:t>
            </a:r>
            <a:r>
              <a:rPr lang="en-US" sz="150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smart thermocouples are </a:t>
            </a:r>
            <a:r>
              <a:rPr lang="en-US" sz="1500" b="1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easy to clean/disinfect </a:t>
            </a:r>
            <a:r>
              <a:rPr lang="en-US" sz="150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due to </a:t>
            </a:r>
            <a:r>
              <a:rPr lang="en-US" sz="1500" b="1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round and smooth design </a:t>
            </a:r>
            <a:r>
              <a:rPr lang="en-US" sz="1500" kern="120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with no screw terminal connections or open-ends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6629F9B-4B12-F602-1524-2C40A39057FE}"/>
              </a:ext>
            </a:extLst>
          </p:cNvPr>
          <p:cNvSpPr/>
          <p:nvPr/>
        </p:nvSpPr>
        <p:spPr>
          <a:xfrm>
            <a:off x="2928938" y="1824724"/>
            <a:ext cx="633908" cy="748836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0A43574-0402-3991-CBA0-A9A12D8F5AC0}"/>
              </a:ext>
            </a:extLst>
          </p:cNvPr>
          <p:cNvSpPr/>
          <p:nvPr/>
        </p:nvSpPr>
        <p:spPr>
          <a:xfrm>
            <a:off x="2928938" y="2841572"/>
            <a:ext cx="633908" cy="1127019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6C36250-0ED8-5269-3AE9-E74C8A250A5D}"/>
              </a:ext>
            </a:extLst>
          </p:cNvPr>
          <p:cNvSpPr/>
          <p:nvPr/>
        </p:nvSpPr>
        <p:spPr>
          <a:xfrm>
            <a:off x="2928938" y="4124394"/>
            <a:ext cx="633908" cy="1266756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D9DACED-CA10-BB8C-9EEB-FBE9518A5E60}"/>
              </a:ext>
            </a:extLst>
          </p:cNvPr>
          <p:cNvSpPr/>
          <p:nvPr/>
        </p:nvSpPr>
        <p:spPr>
          <a:xfrm>
            <a:off x="6021074" y="1821141"/>
            <a:ext cx="633908" cy="912466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63574E1-C91A-7F71-5E88-705AA42736BA}"/>
              </a:ext>
            </a:extLst>
          </p:cNvPr>
          <p:cNvSpPr/>
          <p:nvPr/>
        </p:nvSpPr>
        <p:spPr>
          <a:xfrm>
            <a:off x="6021074" y="3004137"/>
            <a:ext cx="633908" cy="976794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59277DA-3C29-6E90-4E44-DC8546EEE2F7}"/>
              </a:ext>
            </a:extLst>
          </p:cNvPr>
          <p:cNvSpPr/>
          <p:nvPr/>
        </p:nvSpPr>
        <p:spPr>
          <a:xfrm>
            <a:off x="6021074" y="4250863"/>
            <a:ext cx="633908" cy="1054562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3" name="Graphic 32" descr="Dumbbell outline">
            <a:extLst>
              <a:ext uri="{FF2B5EF4-FFF2-40B4-BE49-F238E27FC236}">
                <a16:creationId xmlns:a16="http://schemas.microsoft.com/office/drawing/2014/main" id="{1CCE502E-61D1-8C63-52FF-ECF314F4B5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26790" y="1881114"/>
            <a:ext cx="636056" cy="636056"/>
          </a:xfrm>
          <a:prstGeom prst="rect">
            <a:avLst/>
          </a:prstGeom>
        </p:spPr>
      </p:pic>
      <p:pic>
        <p:nvPicPr>
          <p:cNvPr id="35" name="Graphic 34" descr="Water outline">
            <a:extLst>
              <a:ext uri="{FF2B5EF4-FFF2-40B4-BE49-F238E27FC236}">
                <a16:creationId xmlns:a16="http://schemas.microsoft.com/office/drawing/2014/main" id="{83BFF84C-EB55-3F2A-ADBE-72BE8F6FFC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29933" y="4388787"/>
            <a:ext cx="633909" cy="633909"/>
          </a:xfrm>
          <a:prstGeom prst="rect">
            <a:avLst/>
          </a:prstGeom>
        </p:spPr>
      </p:pic>
      <p:pic>
        <p:nvPicPr>
          <p:cNvPr id="37" name="Graphic 36" descr="New outline">
            <a:extLst>
              <a:ext uri="{FF2B5EF4-FFF2-40B4-BE49-F238E27FC236}">
                <a16:creationId xmlns:a16="http://schemas.microsoft.com/office/drawing/2014/main" id="{A8121EA6-0816-CB85-0C67-A3E0C0436E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38800" y="4358898"/>
            <a:ext cx="796856" cy="796856"/>
          </a:xfrm>
          <a:prstGeom prst="rect">
            <a:avLst/>
          </a:prstGeom>
        </p:spPr>
      </p:pic>
      <p:pic>
        <p:nvPicPr>
          <p:cNvPr id="39" name="Graphic 38" descr="Raised hand outline">
            <a:extLst>
              <a:ext uri="{FF2B5EF4-FFF2-40B4-BE49-F238E27FC236}">
                <a16:creationId xmlns:a16="http://schemas.microsoft.com/office/drawing/2014/main" id="{F7B0A02D-D2DA-9CCD-E54C-74E3FE2041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90372" y="3111737"/>
            <a:ext cx="745284" cy="745284"/>
          </a:xfrm>
          <a:prstGeom prst="rect">
            <a:avLst/>
          </a:prstGeom>
        </p:spPr>
      </p:pic>
      <p:pic>
        <p:nvPicPr>
          <p:cNvPr id="41" name="Graphic 40" descr="Bullseye outline">
            <a:extLst>
              <a:ext uri="{FF2B5EF4-FFF2-40B4-BE49-F238E27FC236}">
                <a16:creationId xmlns:a16="http://schemas.microsoft.com/office/drawing/2014/main" id="{71031397-F75B-E2F1-6B77-BDF0358DA9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04910" y="1934656"/>
            <a:ext cx="679174" cy="679174"/>
          </a:xfrm>
          <a:prstGeom prst="rect">
            <a:avLst/>
          </a:prstGeom>
        </p:spPr>
      </p:pic>
      <p:pic>
        <p:nvPicPr>
          <p:cNvPr id="47" name="Graphic 46" descr="Umbrella outline">
            <a:extLst>
              <a:ext uri="{FF2B5EF4-FFF2-40B4-BE49-F238E27FC236}">
                <a16:creationId xmlns:a16="http://schemas.microsoft.com/office/drawing/2014/main" id="{BD6A41C7-12AD-E8EC-8214-C62AFA2E3F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06305" y="3089412"/>
            <a:ext cx="679175" cy="679175"/>
          </a:xfrm>
          <a:prstGeom prst="rect">
            <a:avLst/>
          </a:prstGeom>
        </p:spPr>
      </p:pic>
      <p:pic>
        <p:nvPicPr>
          <p:cNvPr id="50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9677E114-0AFC-E93F-1799-19502705F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D4B78A4-B286-30EB-47DA-03B088DCF8E8}"/>
              </a:ext>
            </a:extLst>
          </p:cNvPr>
          <p:cNvSpPr/>
          <p:nvPr/>
        </p:nvSpPr>
        <p:spPr>
          <a:xfrm>
            <a:off x="801878" y="164304"/>
            <a:ext cx="1641712" cy="31703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E-Val Pro Plus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85451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1F1BF4-683D-F45A-5231-357B41DF7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5128C00-4C92-14E4-56A9-6132358B1B63}"/>
              </a:ext>
            </a:extLst>
          </p:cNvPr>
          <p:cNvSpPr/>
          <p:nvPr/>
        </p:nvSpPr>
        <p:spPr>
          <a:xfrm>
            <a:off x="281314" y="3640173"/>
            <a:ext cx="633908" cy="63463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673D4A7-0328-73B7-0369-F67DA5FB2611}"/>
              </a:ext>
            </a:extLst>
          </p:cNvPr>
          <p:cNvSpPr/>
          <p:nvPr/>
        </p:nvSpPr>
        <p:spPr>
          <a:xfrm>
            <a:off x="281314" y="4614946"/>
            <a:ext cx="633908" cy="125128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C5E833-7CC3-9229-DBCB-7DC853C1456D}"/>
              </a:ext>
            </a:extLst>
          </p:cNvPr>
          <p:cNvSpPr/>
          <p:nvPr/>
        </p:nvSpPr>
        <p:spPr>
          <a:xfrm>
            <a:off x="3254061" y="4614946"/>
            <a:ext cx="633908" cy="72023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5BE1404-8E31-2054-7473-2BF3B9B8F2C1}"/>
              </a:ext>
            </a:extLst>
          </p:cNvPr>
          <p:cNvSpPr/>
          <p:nvPr/>
        </p:nvSpPr>
        <p:spPr>
          <a:xfrm>
            <a:off x="3254061" y="3574279"/>
            <a:ext cx="633908" cy="8236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081FE90-719E-4EAB-5912-63642DDD0F9D}"/>
              </a:ext>
            </a:extLst>
          </p:cNvPr>
          <p:cNvSpPr/>
          <p:nvPr/>
        </p:nvSpPr>
        <p:spPr>
          <a:xfrm>
            <a:off x="3254061" y="2086471"/>
            <a:ext cx="633908" cy="100035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803638-73DC-F679-60D9-6772728E150B}"/>
              </a:ext>
            </a:extLst>
          </p:cNvPr>
          <p:cNvSpPr/>
          <p:nvPr/>
        </p:nvSpPr>
        <p:spPr>
          <a:xfrm>
            <a:off x="281314" y="2086472"/>
            <a:ext cx="633908" cy="116653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A27E501-25A3-1131-6F1E-B2627116C4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6476" y="360741"/>
            <a:ext cx="7897397" cy="648850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057866D-FF85-B959-460C-115C43BDD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6" y="1021400"/>
            <a:ext cx="9445263" cy="876108"/>
          </a:xfrm>
        </p:spPr>
        <p:txBody>
          <a:bodyPr/>
          <a:lstStyle/>
          <a:p>
            <a:r>
              <a:rPr lang="en-US" noProof="0" dirty="0"/>
              <a:t>Sensor </a:t>
            </a:r>
            <a:r>
              <a:rPr lang="en-US" noProof="0" dirty="0">
                <a:solidFill>
                  <a:schemeClr val="accent1"/>
                </a:solidFill>
              </a:rPr>
              <a:t>Interface</a:t>
            </a:r>
          </a:p>
        </p:txBody>
      </p:sp>
      <p:pic>
        <p:nvPicPr>
          <p:cNvPr id="20" name="Graphic 19" descr="Sort outline">
            <a:extLst>
              <a:ext uri="{FF2B5EF4-FFF2-40B4-BE49-F238E27FC236}">
                <a16:creationId xmlns:a16="http://schemas.microsoft.com/office/drawing/2014/main" id="{26571374-E889-7C6D-3ED9-CC9C64EDD6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437" y="3726371"/>
            <a:ext cx="514972" cy="514972"/>
          </a:xfrm>
          <a:prstGeom prst="rect">
            <a:avLst/>
          </a:prstGeom>
        </p:spPr>
      </p:pic>
      <p:pic>
        <p:nvPicPr>
          <p:cNvPr id="22" name="Graphic 21" descr="Usb Stick outline">
            <a:extLst>
              <a:ext uri="{FF2B5EF4-FFF2-40B4-BE49-F238E27FC236}">
                <a16:creationId xmlns:a16="http://schemas.microsoft.com/office/drawing/2014/main" id="{291DBF3D-2AB0-289F-7D0D-1D16570A3A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7821" y="3658169"/>
            <a:ext cx="633908" cy="633908"/>
          </a:xfrm>
          <a:prstGeom prst="rect">
            <a:avLst/>
          </a:prstGeom>
        </p:spPr>
      </p:pic>
      <p:pic>
        <p:nvPicPr>
          <p:cNvPr id="28" name="Graphic 27" descr="Comment Add outline">
            <a:extLst>
              <a:ext uri="{FF2B5EF4-FFF2-40B4-BE49-F238E27FC236}">
                <a16:creationId xmlns:a16="http://schemas.microsoft.com/office/drawing/2014/main" id="{C5A079AE-184C-422E-0F07-249C1BA68F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46365" y="2304270"/>
            <a:ext cx="634638" cy="634638"/>
          </a:xfrm>
          <a:prstGeom prst="rect">
            <a:avLst/>
          </a:prstGeom>
        </p:spPr>
      </p:pic>
      <p:pic>
        <p:nvPicPr>
          <p:cNvPr id="32" name="Graphic 31" descr="Download outline">
            <a:extLst>
              <a:ext uri="{FF2B5EF4-FFF2-40B4-BE49-F238E27FC236}">
                <a16:creationId xmlns:a16="http://schemas.microsoft.com/office/drawing/2014/main" id="{4B6576FF-C163-91F3-2B7B-A157110CA3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11736" y="5773600"/>
            <a:ext cx="468115" cy="468115"/>
          </a:xfrm>
          <a:prstGeom prst="rect">
            <a:avLst/>
          </a:prstGeom>
        </p:spPr>
      </p:pic>
      <p:pic>
        <p:nvPicPr>
          <p:cNvPr id="42" name="Graphic 41" descr="Network outline">
            <a:extLst>
              <a:ext uri="{FF2B5EF4-FFF2-40B4-BE49-F238E27FC236}">
                <a16:creationId xmlns:a16="http://schemas.microsoft.com/office/drawing/2014/main" id="{FFFF2AC3-7F72-36B3-38F3-0B15A56859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6824" y="2304270"/>
            <a:ext cx="634638" cy="634638"/>
          </a:xfrm>
          <a:prstGeom prst="rect">
            <a:avLst/>
          </a:prstGeom>
        </p:spPr>
      </p:pic>
      <p:pic>
        <p:nvPicPr>
          <p:cNvPr id="48" name="Graphic 47" descr="Toggle outline">
            <a:extLst>
              <a:ext uri="{FF2B5EF4-FFF2-40B4-BE49-F238E27FC236}">
                <a16:creationId xmlns:a16="http://schemas.microsoft.com/office/drawing/2014/main" id="{CCC259C7-386F-AB22-2F88-CA88BC58EA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3339" y="4910809"/>
            <a:ext cx="634638" cy="634638"/>
          </a:xfrm>
          <a:prstGeom prst="rect">
            <a:avLst/>
          </a:prstGeom>
        </p:spPr>
      </p:pic>
      <p:pic>
        <p:nvPicPr>
          <p:cNvPr id="50" name="Graphic 49" descr="Inbox Check outline">
            <a:extLst>
              <a:ext uri="{FF2B5EF4-FFF2-40B4-BE49-F238E27FC236}">
                <a16:creationId xmlns:a16="http://schemas.microsoft.com/office/drawing/2014/main" id="{8AFE7174-9F34-86E0-80DE-A229BC6CB8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67821" y="4673669"/>
            <a:ext cx="591726" cy="591726"/>
          </a:xfrm>
          <a:prstGeom prst="rect">
            <a:avLst/>
          </a:prstGeom>
        </p:spPr>
      </p:pic>
      <p:sp>
        <p:nvSpPr>
          <p:cNvPr id="51" name="Marcador de texto 1">
            <a:extLst>
              <a:ext uri="{FF2B5EF4-FFF2-40B4-BE49-F238E27FC236}">
                <a16:creationId xmlns:a16="http://schemas.microsoft.com/office/drawing/2014/main" id="{82FDD734-2035-6952-9064-26E369B5902E}"/>
              </a:ext>
            </a:extLst>
          </p:cNvPr>
          <p:cNvSpPr txBox="1">
            <a:spLocks/>
          </p:cNvSpPr>
          <p:nvPr/>
        </p:nvSpPr>
        <p:spPr bwMode="auto">
          <a:xfrm>
            <a:off x="1003637" y="2196468"/>
            <a:ext cx="1911013" cy="89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b="1" noProof="0" dirty="0">
                <a:solidFill>
                  <a:schemeClr val="accent1"/>
                </a:solidFill>
              </a:rPr>
              <a:t>Expand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 the usage of E-Val Pro Plus with additional parameters e.g., Pressure, CO2, RH and Conductivity</a:t>
            </a:r>
          </a:p>
        </p:txBody>
      </p:sp>
      <p:sp>
        <p:nvSpPr>
          <p:cNvPr id="52" name="Marcador de texto 1">
            <a:extLst>
              <a:ext uri="{FF2B5EF4-FFF2-40B4-BE49-F238E27FC236}">
                <a16:creationId xmlns:a16="http://schemas.microsoft.com/office/drawing/2014/main" id="{CD3F7609-6DE2-6162-504B-658006BF1CE2}"/>
              </a:ext>
            </a:extLst>
          </p:cNvPr>
          <p:cNvSpPr txBox="1">
            <a:spLocks/>
          </p:cNvSpPr>
          <p:nvPr/>
        </p:nvSpPr>
        <p:spPr bwMode="auto">
          <a:xfrm>
            <a:off x="3980979" y="2189573"/>
            <a:ext cx="2006036" cy="106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b="1" noProof="0" dirty="0">
                <a:solidFill>
                  <a:schemeClr val="accent1"/>
                </a:solidFill>
              </a:rPr>
              <a:t>Compatible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 with </a:t>
            </a:r>
            <a:r>
              <a:rPr lang="en-US" b="1" noProof="0" dirty="0">
                <a:solidFill>
                  <a:schemeClr val="accent1"/>
                </a:solidFill>
              </a:rPr>
              <a:t>all 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TSP sensors / easy mounting by using standard pin connector</a:t>
            </a:r>
          </a:p>
        </p:txBody>
      </p:sp>
      <p:sp>
        <p:nvSpPr>
          <p:cNvPr id="53" name="Marcador de texto 1">
            <a:extLst>
              <a:ext uri="{FF2B5EF4-FFF2-40B4-BE49-F238E27FC236}">
                <a16:creationId xmlns:a16="http://schemas.microsoft.com/office/drawing/2014/main" id="{F9A4E14A-76C4-331C-ADFC-9BC46F7A5A5D}"/>
              </a:ext>
            </a:extLst>
          </p:cNvPr>
          <p:cNvSpPr txBox="1">
            <a:spLocks/>
          </p:cNvSpPr>
          <p:nvPr/>
        </p:nvSpPr>
        <p:spPr bwMode="auto">
          <a:xfrm>
            <a:off x="1003637" y="3677893"/>
            <a:ext cx="1718144" cy="93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Optional </a:t>
            </a:r>
            <a:r>
              <a:rPr lang="en-US" b="1" noProof="0" dirty="0">
                <a:solidFill>
                  <a:schemeClr val="accent1"/>
                </a:solidFill>
              </a:rPr>
              <a:t>thread adaptors 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for ½” and ¾” connection</a:t>
            </a:r>
          </a:p>
        </p:txBody>
      </p:sp>
      <p:sp>
        <p:nvSpPr>
          <p:cNvPr id="54" name="Marcador de texto 1">
            <a:extLst>
              <a:ext uri="{FF2B5EF4-FFF2-40B4-BE49-F238E27FC236}">
                <a16:creationId xmlns:a16="http://schemas.microsoft.com/office/drawing/2014/main" id="{A7AC72A8-291C-C2C6-343F-FC2BB2697F7A}"/>
              </a:ext>
            </a:extLst>
          </p:cNvPr>
          <p:cNvSpPr txBox="1">
            <a:spLocks/>
          </p:cNvSpPr>
          <p:nvPr/>
        </p:nvSpPr>
        <p:spPr bwMode="auto">
          <a:xfrm>
            <a:off x="3956200" y="3576427"/>
            <a:ext cx="2115021" cy="868363"/>
          </a:xfrm>
          <a:prstGeom prst="roundRect">
            <a:avLst>
              <a:gd name="adj" fmla="val 10037"/>
            </a:avLst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b="1" noProof="0" dirty="0">
                <a:solidFill>
                  <a:schemeClr val="accent1"/>
                </a:solidFill>
              </a:rPr>
              <a:t>Easy connection 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of the Sensor Interface to the sensor array by using USB plug</a:t>
            </a:r>
          </a:p>
        </p:txBody>
      </p:sp>
      <p:sp>
        <p:nvSpPr>
          <p:cNvPr id="55" name="Marcador de texto 1">
            <a:extLst>
              <a:ext uri="{FF2B5EF4-FFF2-40B4-BE49-F238E27FC236}">
                <a16:creationId xmlns:a16="http://schemas.microsoft.com/office/drawing/2014/main" id="{297093F4-4C14-1CA6-1761-F29D4765EDF2}"/>
              </a:ext>
            </a:extLst>
          </p:cNvPr>
          <p:cNvSpPr txBox="1">
            <a:spLocks/>
          </p:cNvSpPr>
          <p:nvPr/>
        </p:nvSpPr>
        <p:spPr bwMode="auto">
          <a:xfrm>
            <a:off x="4001775" y="4678904"/>
            <a:ext cx="1837788" cy="87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User calibration constants </a:t>
            </a:r>
            <a:r>
              <a:rPr lang="en-US" b="1" noProof="0" dirty="0">
                <a:solidFill>
                  <a:schemeClr val="accent1"/>
                </a:solidFill>
              </a:rPr>
              <a:t>stored in USB plug</a:t>
            </a:r>
          </a:p>
        </p:txBody>
      </p:sp>
      <p:sp>
        <p:nvSpPr>
          <p:cNvPr id="56" name="Marcador de texto 1">
            <a:extLst>
              <a:ext uri="{FF2B5EF4-FFF2-40B4-BE49-F238E27FC236}">
                <a16:creationId xmlns:a16="http://schemas.microsoft.com/office/drawing/2014/main" id="{9102FFD4-4CE6-DDB2-5372-2F7270826F3A}"/>
              </a:ext>
            </a:extLst>
          </p:cNvPr>
          <p:cNvSpPr txBox="1">
            <a:spLocks/>
          </p:cNvSpPr>
          <p:nvPr/>
        </p:nvSpPr>
        <p:spPr bwMode="auto">
          <a:xfrm>
            <a:off x="10031203" y="5800880"/>
            <a:ext cx="1854507" cy="93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Requires ValSuite 5.2 or later version</a:t>
            </a:r>
          </a:p>
        </p:txBody>
      </p:sp>
      <p:sp>
        <p:nvSpPr>
          <p:cNvPr id="57" name="Marcador de texto 1">
            <a:extLst>
              <a:ext uri="{FF2B5EF4-FFF2-40B4-BE49-F238E27FC236}">
                <a16:creationId xmlns:a16="http://schemas.microsoft.com/office/drawing/2014/main" id="{81740309-702D-6396-0352-F51F27E44FB0}"/>
              </a:ext>
            </a:extLst>
          </p:cNvPr>
          <p:cNvSpPr txBox="1">
            <a:spLocks/>
          </p:cNvSpPr>
          <p:nvPr/>
        </p:nvSpPr>
        <p:spPr bwMode="auto">
          <a:xfrm>
            <a:off x="1023126" y="4667304"/>
            <a:ext cx="2244695" cy="93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b="1" noProof="0" dirty="0">
                <a:solidFill>
                  <a:schemeClr val="accent1"/>
                </a:solidFill>
              </a:rPr>
              <a:t>Use several sensors in the same process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, e.g. making it possible to monitor both internal pressure in the container and inside the autoclave</a:t>
            </a:r>
          </a:p>
        </p:txBody>
      </p:sp>
    </p:spTree>
    <p:extLst>
      <p:ext uri="{BB962C8B-B14F-4D97-AF65-F5344CB8AC3E}">
        <p14:creationId xmlns:p14="http://schemas.microsoft.com/office/powerpoint/2010/main" val="422553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CD2D7-F30E-7E1E-E5E8-A09B2363D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5" descr="A close-up of a person wearing a white coat&#10;&#10;AI-generated content may be incorrect.">
            <a:extLst>
              <a:ext uri="{FF2B5EF4-FFF2-40B4-BE49-F238E27FC236}">
                <a16:creationId xmlns:a16="http://schemas.microsoft.com/office/drawing/2014/main" id="{F84DB6AA-64C3-00D8-BEA5-23813584EA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04457" y="0"/>
            <a:ext cx="9187542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1D9C4FF-F9B2-D3A5-167E-8B330B94DC28}"/>
              </a:ext>
            </a:extLst>
          </p:cNvPr>
          <p:cNvSpPr/>
          <p:nvPr/>
        </p:nvSpPr>
        <p:spPr>
          <a:xfrm>
            <a:off x="194732" y="3343366"/>
            <a:ext cx="5780123" cy="5744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ítulo 3">
            <a:extLst>
              <a:ext uri="{FF2B5EF4-FFF2-40B4-BE49-F238E27FC236}">
                <a16:creationId xmlns:a16="http://schemas.microsoft.com/office/drawing/2014/main" id="{7C277300-FEDF-A102-0578-60A6EDFE9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6464040" cy="365125"/>
          </a:xfrm>
        </p:spPr>
        <p:txBody>
          <a:bodyPr/>
          <a:lstStyle/>
          <a:p>
            <a:r>
              <a:rPr lang="en-US" noProof="0" dirty="0"/>
              <a:t>Agenda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C6EB6688-E460-C41E-4B5D-321A47B71D3F}"/>
              </a:ext>
            </a:extLst>
          </p:cNvPr>
          <p:cNvGrpSpPr/>
          <p:nvPr/>
        </p:nvGrpSpPr>
        <p:grpSpPr>
          <a:xfrm>
            <a:off x="359998" y="3530464"/>
            <a:ext cx="5736001" cy="2899199"/>
            <a:chOff x="359999" y="3104650"/>
            <a:chExt cx="4324350" cy="2185696"/>
          </a:xfrm>
        </p:grpSpPr>
        <p:sp>
          <p:nvSpPr>
            <p:cNvPr id="32" name="Marcador de texto 2">
              <a:extLst>
                <a:ext uri="{FF2B5EF4-FFF2-40B4-BE49-F238E27FC236}">
                  <a16:creationId xmlns:a16="http://schemas.microsoft.com/office/drawing/2014/main" id="{2E1F60FB-871B-E764-730C-3E6E9B5167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104650"/>
              <a:ext cx="3359695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>
                  <a:solidFill>
                    <a:schemeClr val="bg1"/>
                  </a:solidFill>
                </a:rPr>
                <a:t>1. Our Expertise</a:t>
              </a:r>
            </a:p>
          </p:txBody>
        </p:sp>
        <p:sp>
          <p:nvSpPr>
            <p:cNvPr id="33" name="Marcador de texto 2">
              <a:extLst>
                <a:ext uri="{FF2B5EF4-FFF2-40B4-BE49-F238E27FC236}">
                  <a16:creationId xmlns:a16="http://schemas.microsoft.com/office/drawing/2014/main" id="{4DFD7566-1CF3-D484-93EB-AC86AF4E12E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758741"/>
              <a:ext cx="389669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2.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– Wired Validation</a:t>
              </a:r>
            </a:p>
            <a:p>
              <a:endParaRPr lang="en-US" noProof="0" dirty="0"/>
            </a:p>
          </p:txBody>
        </p:sp>
        <p:sp>
          <p:nvSpPr>
            <p:cNvPr id="34" name="Marcador de texto 2">
              <a:extLst>
                <a:ext uri="{FF2B5EF4-FFF2-40B4-BE49-F238E27FC236}">
                  <a16:creationId xmlns:a16="http://schemas.microsoft.com/office/drawing/2014/main" id="{0F0DCCC5-FF20-BCF9-2722-C312AB59C96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4420957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3.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Key Features &amp; Benefits</a:t>
              </a:r>
            </a:p>
            <a:p>
              <a:endParaRPr lang="en-US" noProof="0" dirty="0"/>
            </a:p>
            <a:p>
              <a:endParaRPr lang="en-US" noProof="0" dirty="0"/>
            </a:p>
            <a:p>
              <a:endParaRPr lang="en-US" noProof="0" dirty="0"/>
            </a:p>
          </p:txBody>
        </p:sp>
        <p:sp>
          <p:nvSpPr>
            <p:cNvPr id="35" name="Marcador de texto 2">
              <a:extLst>
                <a:ext uri="{FF2B5EF4-FFF2-40B4-BE49-F238E27FC236}">
                  <a16:creationId xmlns:a16="http://schemas.microsoft.com/office/drawing/2014/main" id="{99B5ED1A-62DB-53B6-4BE0-40DC5BA2E9C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5062086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4.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Comparisons</a:t>
              </a:r>
            </a:p>
            <a:p>
              <a:endParaRPr lang="en-US" noProof="0" dirty="0"/>
            </a:p>
            <a:p>
              <a:endParaRPr lang="en-US" noProof="0" dirty="0"/>
            </a:p>
            <a:p>
              <a:endParaRPr lang="en-US" noProof="0" dirty="0"/>
            </a:p>
          </p:txBody>
        </p: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E99CC152-9BD6-9643-A150-846B246539EE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3525642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178E177E-E1BA-6771-45E7-CA63DC6A09F2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187794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79DB5A72-6834-FCEA-4F0D-ECA8AA0EFDF7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839435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47532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C40574-9C42-14A6-A877-00F6207C1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5278114-B584-37C8-998F-3D013B28C6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1948" y="-714901"/>
            <a:ext cx="7897397" cy="648850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4FFE1C5-E336-360F-0CF3-72DB8756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6" y="1021400"/>
            <a:ext cx="9445263" cy="876108"/>
          </a:xfrm>
        </p:spPr>
        <p:txBody>
          <a:bodyPr/>
          <a:lstStyle/>
          <a:p>
            <a:r>
              <a:rPr lang="en-US" noProof="0" dirty="0"/>
              <a:t>Sensor </a:t>
            </a:r>
            <a:r>
              <a:rPr lang="en-US" noProof="0" dirty="0">
                <a:solidFill>
                  <a:schemeClr val="accent1"/>
                </a:solidFill>
              </a:rPr>
              <a:t>Interface</a:t>
            </a:r>
          </a:p>
        </p:txBody>
      </p:sp>
      <p:pic>
        <p:nvPicPr>
          <p:cNvPr id="32" name="Graphic 31" descr="Download outline">
            <a:extLst>
              <a:ext uri="{FF2B5EF4-FFF2-40B4-BE49-F238E27FC236}">
                <a16:creationId xmlns:a16="http://schemas.microsoft.com/office/drawing/2014/main" id="{9FA29183-9108-FCAF-BE6C-6AD855F940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4978" y="5890949"/>
            <a:ext cx="468115" cy="468115"/>
          </a:xfrm>
          <a:prstGeom prst="rect">
            <a:avLst/>
          </a:prstGeom>
        </p:spPr>
      </p:pic>
      <p:sp>
        <p:nvSpPr>
          <p:cNvPr id="51" name="Marcador de texto 1">
            <a:extLst>
              <a:ext uri="{FF2B5EF4-FFF2-40B4-BE49-F238E27FC236}">
                <a16:creationId xmlns:a16="http://schemas.microsoft.com/office/drawing/2014/main" id="{D96561CD-C323-D50E-5910-6DD115AFBF87}"/>
              </a:ext>
            </a:extLst>
          </p:cNvPr>
          <p:cNvSpPr txBox="1">
            <a:spLocks/>
          </p:cNvSpPr>
          <p:nvPr/>
        </p:nvSpPr>
        <p:spPr bwMode="auto">
          <a:xfrm>
            <a:off x="755636" y="2196468"/>
            <a:ext cx="1911013" cy="89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b="1" noProof="0" dirty="0">
                <a:solidFill>
                  <a:schemeClr val="accent1"/>
                </a:solidFill>
              </a:rPr>
              <a:t>Expand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 the usage of E-Val Pro Plus with additional parameters e.g., Pressure, CO2, RH and Conductivity</a:t>
            </a:r>
          </a:p>
        </p:txBody>
      </p:sp>
      <p:sp>
        <p:nvSpPr>
          <p:cNvPr id="53" name="Marcador de texto 1">
            <a:extLst>
              <a:ext uri="{FF2B5EF4-FFF2-40B4-BE49-F238E27FC236}">
                <a16:creationId xmlns:a16="http://schemas.microsoft.com/office/drawing/2014/main" id="{D3732782-F8CC-1AEF-0C13-C00E87DDBB0E}"/>
              </a:ext>
            </a:extLst>
          </p:cNvPr>
          <p:cNvSpPr txBox="1">
            <a:spLocks/>
          </p:cNvSpPr>
          <p:nvPr/>
        </p:nvSpPr>
        <p:spPr bwMode="auto">
          <a:xfrm>
            <a:off x="942876" y="3677893"/>
            <a:ext cx="1718144" cy="93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Optional </a:t>
            </a:r>
            <a:r>
              <a:rPr lang="en-US" b="1" noProof="0" dirty="0">
                <a:solidFill>
                  <a:schemeClr val="accent1"/>
                </a:solidFill>
              </a:rPr>
              <a:t>thread adaptors 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for ½” and ¾” connection</a:t>
            </a:r>
          </a:p>
        </p:txBody>
      </p:sp>
      <p:sp>
        <p:nvSpPr>
          <p:cNvPr id="56" name="Marcador de texto 1">
            <a:extLst>
              <a:ext uri="{FF2B5EF4-FFF2-40B4-BE49-F238E27FC236}">
                <a16:creationId xmlns:a16="http://schemas.microsoft.com/office/drawing/2014/main" id="{94B3EAF2-3912-FFDA-7625-5D6975A1BB17}"/>
              </a:ext>
            </a:extLst>
          </p:cNvPr>
          <p:cNvSpPr txBox="1">
            <a:spLocks/>
          </p:cNvSpPr>
          <p:nvPr/>
        </p:nvSpPr>
        <p:spPr bwMode="auto">
          <a:xfrm>
            <a:off x="8864445" y="5918230"/>
            <a:ext cx="1854507" cy="468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Requires ValSuite 5.2 or later version</a:t>
            </a:r>
          </a:p>
        </p:txBody>
      </p:sp>
      <p:sp>
        <p:nvSpPr>
          <p:cNvPr id="57" name="Marcador de texto 1">
            <a:extLst>
              <a:ext uri="{FF2B5EF4-FFF2-40B4-BE49-F238E27FC236}">
                <a16:creationId xmlns:a16="http://schemas.microsoft.com/office/drawing/2014/main" id="{66290709-E111-E05E-638A-4BEC64DE61F6}"/>
              </a:ext>
            </a:extLst>
          </p:cNvPr>
          <p:cNvSpPr txBox="1">
            <a:spLocks/>
          </p:cNvSpPr>
          <p:nvPr/>
        </p:nvSpPr>
        <p:spPr bwMode="auto">
          <a:xfrm>
            <a:off x="418361" y="4667304"/>
            <a:ext cx="2244695" cy="93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b="1" noProof="0" dirty="0">
                <a:solidFill>
                  <a:schemeClr val="accent1"/>
                </a:solidFill>
              </a:rPr>
              <a:t>Use several sensors in the same process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, e.g. making it possible to monitor both internal pressure in the container and inside the autoclave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70C766C-345F-ED23-1072-168A609471AA}"/>
              </a:ext>
            </a:extLst>
          </p:cNvPr>
          <p:cNvSpPr/>
          <p:nvPr/>
        </p:nvSpPr>
        <p:spPr>
          <a:xfrm>
            <a:off x="8530736" y="4614946"/>
            <a:ext cx="633908" cy="720230"/>
          </a:xfrm>
          <a:prstGeom prst="roundRect">
            <a:avLst/>
          </a:prstGeom>
          <a:solidFill>
            <a:schemeClr val="accent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24144C9-C40A-A78D-44A3-C632FF453031}"/>
              </a:ext>
            </a:extLst>
          </p:cNvPr>
          <p:cNvSpPr/>
          <p:nvPr/>
        </p:nvSpPr>
        <p:spPr>
          <a:xfrm>
            <a:off x="8530736" y="3574279"/>
            <a:ext cx="633908" cy="823601"/>
          </a:xfrm>
          <a:prstGeom prst="roundRect">
            <a:avLst/>
          </a:prstGeom>
          <a:solidFill>
            <a:schemeClr val="accent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61090C-0D13-59C1-3F12-2F9E249C91AC}"/>
              </a:ext>
            </a:extLst>
          </p:cNvPr>
          <p:cNvSpPr/>
          <p:nvPr/>
        </p:nvSpPr>
        <p:spPr>
          <a:xfrm>
            <a:off x="8530736" y="2086471"/>
            <a:ext cx="633908" cy="1133274"/>
          </a:xfrm>
          <a:prstGeom prst="roundRect">
            <a:avLst/>
          </a:prstGeom>
          <a:solidFill>
            <a:schemeClr val="accent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Graphic 21" descr="Usb Stick outline">
            <a:extLst>
              <a:ext uri="{FF2B5EF4-FFF2-40B4-BE49-F238E27FC236}">
                <a16:creationId xmlns:a16="http://schemas.microsoft.com/office/drawing/2014/main" id="{4423E62B-CA0D-A991-E6A4-5C2B857588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44496" y="3658169"/>
            <a:ext cx="633908" cy="633908"/>
          </a:xfrm>
          <a:prstGeom prst="rect">
            <a:avLst/>
          </a:prstGeom>
        </p:spPr>
      </p:pic>
      <p:pic>
        <p:nvPicPr>
          <p:cNvPr id="28" name="Graphic 27" descr="Comment Add outline">
            <a:extLst>
              <a:ext uri="{FF2B5EF4-FFF2-40B4-BE49-F238E27FC236}">
                <a16:creationId xmlns:a16="http://schemas.microsoft.com/office/drawing/2014/main" id="{B7653324-A720-CC8A-3522-A2BD127F41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23040" y="2304270"/>
            <a:ext cx="634638" cy="634638"/>
          </a:xfrm>
          <a:prstGeom prst="rect">
            <a:avLst/>
          </a:prstGeom>
        </p:spPr>
      </p:pic>
      <p:pic>
        <p:nvPicPr>
          <p:cNvPr id="50" name="Graphic 49" descr="Inbox Check outline">
            <a:extLst>
              <a:ext uri="{FF2B5EF4-FFF2-40B4-BE49-F238E27FC236}">
                <a16:creationId xmlns:a16="http://schemas.microsoft.com/office/drawing/2014/main" id="{990F600D-8275-DE49-341E-604FDBC311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44496" y="4673669"/>
            <a:ext cx="591726" cy="591726"/>
          </a:xfrm>
          <a:prstGeom prst="rect">
            <a:avLst/>
          </a:prstGeom>
        </p:spPr>
      </p:pic>
      <p:sp>
        <p:nvSpPr>
          <p:cNvPr id="52" name="Marcador de texto 1">
            <a:extLst>
              <a:ext uri="{FF2B5EF4-FFF2-40B4-BE49-F238E27FC236}">
                <a16:creationId xmlns:a16="http://schemas.microsoft.com/office/drawing/2014/main" id="{D94F59D1-BD21-9B5F-5041-4A66AE47558B}"/>
              </a:ext>
            </a:extLst>
          </p:cNvPr>
          <p:cNvSpPr txBox="1">
            <a:spLocks/>
          </p:cNvSpPr>
          <p:nvPr/>
        </p:nvSpPr>
        <p:spPr bwMode="auto">
          <a:xfrm>
            <a:off x="9257654" y="2189573"/>
            <a:ext cx="1979097" cy="106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b="1" noProof="0" dirty="0">
                <a:solidFill>
                  <a:schemeClr val="accent1"/>
                </a:solidFill>
              </a:rPr>
              <a:t>Compatible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 with </a:t>
            </a:r>
            <a:r>
              <a:rPr lang="en-US" b="1" noProof="0" dirty="0">
                <a:solidFill>
                  <a:schemeClr val="accent1"/>
                </a:solidFill>
              </a:rPr>
              <a:t>all 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TSP sensors / easy mounting by using standard pin connector</a:t>
            </a:r>
          </a:p>
        </p:txBody>
      </p:sp>
      <p:sp>
        <p:nvSpPr>
          <p:cNvPr id="54" name="Marcador de texto 1">
            <a:extLst>
              <a:ext uri="{FF2B5EF4-FFF2-40B4-BE49-F238E27FC236}">
                <a16:creationId xmlns:a16="http://schemas.microsoft.com/office/drawing/2014/main" id="{F4E835EE-7F18-F659-5753-FFAD9A71F15F}"/>
              </a:ext>
            </a:extLst>
          </p:cNvPr>
          <p:cNvSpPr txBox="1">
            <a:spLocks/>
          </p:cNvSpPr>
          <p:nvPr/>
        </p:nvSpPr>
        <p:spPr bwMode="auto">
          <a:xfrm>
            <a:off x="9232875" y="3576427"/>
            <a:ext cx="2115021" cy="868363"/>
          </a:xfrm>
          <a:prstGeom prst="roundRect">
            <a:avLst>
              <a:gd name="adj" fmla="val 10037"/>
            </a:avLst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b="1" noProof="0" dirty="0">
                <a:solidFill>
                  <a:schemeClr val="accent1"/>
                </a:solidFill>
              </a:rPr>
              <a:t>Easy connection </a:t>
            </a: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of the Sensor Interface to the sensor array by using USB plug</a:t>
            </a:r>
          </a:p>
        </p:txBody>
      </p:sp>
      <p:sp>
        <p:nvSpPr>
          <p:cNvPr id="55" name="Marcador de texto 1">
            <a:extLst>
              <a:ext uri="{FF2B5EF4-FFF2-40B4-BE49-F238E27FC236}">
                <a16:creationId xmlns:a16="http://schemas.microsoft.com/office/drawing/2014/main" id="{D7771ADB-50CE-84A0-74A1-B560F50DB29B}"/>
              </a:ext>
            </a:extLst>
          </p:cNvPr>
          <p:cNvSpPr txBox="1">
            <a:spLocks/>
          </p:cNvSpPr>
          <p:nvPr/>
        </p:nvSpPr>
        <p:spPr bwMode="auto">
          <a:xfrm>
            <a:off x="9278450" y="4678904"/>
            <a:ext cx="1837788" cy="87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User calibration constants </a:t>
            </a:r>
            <a:r>
              <a:rPr lang="en-US" b="1" noProof="0" dirty="0">
                <a:solidFill>
                  <a:schemeClr val="accent1"/>
                </a:solidFill>
              </a:rPr>
              <a:t>stored in USB plug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7CCB1AA-9124-A3F4-90E3-80A0EF50FB0F}"/>
              </a:ext>
            </a:extLst>
          </p:cNvPr>
          <p:cNvSpPr/>
          <p:nvPr/>
        </p:nvSpPr>
        <p:spPr>
          <a:xfrm>
            <a:off x="2829281" y="3640173"/>
            <a:ext cx="633908" cy="660671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905CD0D-EF61-EEAB-FB2C-BF1E0F028EDD}"/>
              </a:ext>
            </a:extLst>
          </p:cNvPr>
          <p:cNvSpPr/>
          <p:nvPr/>
        </p:nvSpPr>
        <p:spPr>
          <a:xfrm>
            <a:off x="2829281" y="4614946"/>
            <a:ext cx="633908" cy="1251287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98AA538-375E-38AB-A3E6-3A2F1F8A2697}"/>
              </a:ext>
            </a:extLst>
          </p:cNvPr>
          <p:cNvSpPr/>
          <p:nvPr/>
        </p:nvSpPr>
        <p:spPr>
          <a:xfrm>
            <a:off x="2829281" y="2086472"/>
            <a:ext cx="633908" cy="1166538"/>
          </a:xfrm>
          <a:prstGeom prst="round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Graphic 19" descr="Sort outline">
            <a:extLst>
              <a:ext uri="{FF2B5EF4-FFF2-40B4-BE49-F238E27FC236}">
                <a16:creationId xmlns:a16="http://schemas.microsoft.com/office/drawing/2014/main" id="{DF8F1EC4-46B8-084E-9386-C830B93EA6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94404" y="3726371"/>
            <a:ext cx="514972" cy="514972"/>
          </a:xfrm>
          <a:prstGeom prst="rect">
            <a:avLst/>
          </a:prstGeom>
        </p:spPr>
      </p:pic>
      <p:pic>
        <p:nvPicPr>
          <p:cNvPr id="42" name="Graphic 41" descr="Network outline">
            <a:extLst>
              <a:ext uri="{FF2B5EF4-FFF2-40B4-BE49-F238E27FC236}">
                <a16:creationId xmlns:a16="http://schemas.microsoft.com/office/drawing/2014/main" id="{313CB3E9-351F-B278-4B47-122A3659B8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14791" y="2304270"/>
            <a:ext cx="634638" cy="634638"/>
          </a:xfrm>
          <a:prstGeom prst="rect">
            <a:avLst/>
          </a:prstGeom>
        </p:spPr>
      </p:pic>
      <p:pic>
        <p:nvPicPr>
          <p:cNvPr id="48" name="Graphic 47" descr="Toggle outline">
            <a:extLst>
              <a:ext uri="{FF2B5EF4-FFF2-40B4-BE49-F238E27FC236}">
                <a16:creationId xmlns:a16="http://schemas.microsoft.com/office/drawing/2014/main" id="{B32324F4-971A-160F-D04F-F32514E6F9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21306" y="4910809"/>
            <a:ext cx="634638" cy="6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74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7E3F3-34AE-852A-53DA-1140F9673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5" descr="A close-up of a person wearing a white coat&#10;&#10;AI-generated content may be incorrect.">
            <a:extLst>
              <a:ext uri="{FF2B5EF4-FFF2-40B4-BE49-F238E27FC236}">
                <a16:creationId xmlns:a16="http://schemas.microsoft.com/office/drawing/2014/main" id="{FDCE3A3D-1A77-82C1-EB15-6A82D6C854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99657" y="0"/>
            <a:ext cx="9492342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8FCDC52-2CE1-BA9E-D125-6F2A761A8BED}"/>
              </a:ext>
            </a:extLst>
          </p:cNvPr>
          <p:cNvSpPr/>
          <p:nvPr/>
        </p:nvSpPr>
        <p:spPr>
          <a:xfrm>
            <a:off x="194732" y="5934445"/>
            <a:ext cx="5780123" cy="5744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ítulo 3">
            <a:extLst>
              <a:ext uri="{FF2B5EF4-FFF2-40B4-BE49-F238E27FC236}">
                <a16:creationId xmlns:a16="http://schemas.microsoft.com/office/drawing/2014/main" id="{FE1EAD84-D27A-EE55-0DB9-3639BD0B9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6464040" cy="365125"/>
          </a:xfrm>
        </p:spPr>
        <p:txBody>
          <a:bodyPr/>
          <a:lstStyle/>
          <a:p>
            <a:r>
              <a:rPr lang="en-US" noProof="0" dirty="0"/>
              <a:t>Agenda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AC069DB0-A97B-03E8-6E42-E1F7012CA36F}"/>
              </a:ext>
            </a:extLst>
          </p:cNvPr>
          <p:cNvGrpSpPr/>
          <p:nvPr/>
        </p:nvGrpSpPr>
        <p:grpSpPr>
          <a:xfrm>
            <a:off x="359998" y="3530464"/>
            <a:ext cx="5736001" cy="2899199"/>
            <a:chOff x="359999" y="3104650"/>
            <a:chExt cx="4324350" cy="2185696"/>
          </a:xfrm>
        </p:grpSpPr>
        <p:sp>
          <p:nvSpPr>
            <p:cNvPr id="32" name="Marcador de texto 2">
              <a:extLst>
                <a:ext uri="{FF2B5EF4-FFF2-40B4-BE49-F238E27FC236}">
                  <a16:creationId xmlns:a16="http://schemas.microsoft.com/office/drawing/2014/main" id="{EBCDB92B-51BF-E401-C6A3-688C58931E7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104650"/>
              <a:ext cx="3359695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1. </a:t>
              </a:r>
              <a:r>
                <a:rPr lang="en-US" noProof="0" dirty="0">
                  <a:solidFill>
                    <a:schemeClr val="tx2"/>
                  </a:solidFill>
                </a:rPr>
                <a:t>Ellab Expertise</a:t>
              </a:r>
            </a:p>
          </p:txBody>
        </p:sp>
        <p:sp>
          <p:nvSpPr>
            <p:cNvPr id="33" name="Marcador de texto 2">
              <a:extLst>
                <a:ext uri="{FF2B5EF4-FFF2-40B4-BE49-F238E27FC236}">
                  <a16:creationId xmlns:a16="http://schemas.microsoft.com/office/drawing/2014/main" id="{EFE475B1-6C71-FF5E-CDA8-71FFFE5EDF0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758741"/>
              <a:ext cx="389669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2.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– Wired Validation</a:t>
              </a:r>
            </a:p>
            <a:p>
              <a:endParaRPr lang="en-US" noProof="0" dirty="0"/>
            </a:p>
          </p:txBody>
        </p:sp>
        <p:sp>
          <p:nvSpPr>
            <p:cNvPr id="34" name="Marcador de texto 2">
              <a:extLst>
                <a:ext uri="{FF2B5EF4-FFF2-40B4-BE49-F238E27FC236}">
                  <a16:creationId xmlns:a16="http://schemas.microsoft.com/office/drawing/2014/main" id="{F001C17C-2A25-9372-81C4-F87E112E138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4420957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3.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Key Features &amp; Benefits</a:t>
              </a:r>
            </a:p>
            <a:p>
              <a:endParaRPr lang="en-US" noProof="0" dirty="0"/>
            </a:p>
            <a:p>
              <a:endParaRPr lang="en-US" noProof="0" dirty="0"/>
            </a:p>
            <a:p>
              <a:endParaRPr lang="en-US" noProof="0" dirty="0"/>
            </a:p>
          </p:txBody>
        </p:sp>
        <p:sp>
          <p:nvSpPr>
            <p:cNvPr id="35" name="Marcador de texto 2">
              <a:extLst>
                <a:ext uri="{FF2B5EF4-FFF2-40B4-BE49-F238E27FC236}">
                  <a16:creationId xmlns:a16="http://schemas.microsoft.com/office/drawing/2014/main" id="{90099FAC-7FDC-EE7B-6365-9D7FB0590B3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5062086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>
                  <a:solidFill>
                    <a:schemeClr val="bg1"/>
                  </a:solidFill>
                </a:rPr>
                <a:t>4. E-Val™ Pro Plus Comparisons</a:t>
              </a:r>
            </a:p>
            <a:p>
              <a:endParaRPr lang="en-US" noProof="0" dirty="0">
                <a:solidFill>
                  <a:schemeClr val="bg1"/>
                </a:solidFill>
              </a:endParaRPr>
            </a:p>
            <a:p>
              <a:endParaRPr lang="en-US" noProof="0" dirty="0">
                <a:solidFill>
                  <a:schemeClr val="bg1"/>
                </a:solidFill>
              </a:endParaRPr>
            </a:p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60275FCC-3C49-AFD0-054D-6E3C922A836B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3525642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5893B3FE-F8CB-1BE4-301D-269EA0347393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187794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14D31F68-F8F5-4588-29AD-F5BA1AA7778C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839435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1486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54FDA-F134-E94C-1EDF-F79942107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FE4B353-4CB9-163A-6EC6-8F8880A90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8422990" cy="487911"/>
          </a:xfrm>
        </p:spPr>
        <p:txBody>
          <a:bodyPr/>
          <a:lstStyle/>
          <a:p>
            <a:r>
              <a:rPr lang="en-US" noProof="0" dirty="0"/>
              <a:t>E-Val Pro Plus </a:t>
            </a:r>
            <a:r>
              <a:rPr lang="en-US" noProof="0" dirty="0">
                <a:solidFill>
                  <a:schemeClr val="accent1"/>
                </a:solidFill>
              </a:rPr>
              <a:t>versus</a:t>
            </a:r>
            <a:r>
              <a:rPr lang="en-US" noProof="0" dirty="0"/>
              <a:t> E-Val Pro</a:t>
            </a:r>
          </a:p>
        </p:txBody>
      </p:sp>
      <p:graphicFrame>
        <p:nvGraphicFramePr>
          <p:cNvPr id="12" name="Table 6">
            <a:extLst>
              <a:ext uri="{FF2B5EF4-FFF2-40B4-BE49-F238E27FC236}">
                <a16:creationId xmlns:a16="http://schemas.microsoft.com/office/drawing/2014/main" id="{BB381A92-AD45-4D97-52A0-CF79B0D704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150089"/>
              </p:ext>
            </p:extLst>
          </p:nvPr>
        </p:nvGraphicFramePr>
        <p:xfrm>
          <a:off x="346436" y="2904756"/>
          <a:ext cx="11419577" cy="305612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146463">
                  <a:extLst>
                    <a:ext uri="{9D8B030D-6E8A-4147-A177-3AD203B41FA5}">
                      <a16:colId xmlns:a16="http://schemas.microsoft.com/office/drawing/2014/main" val="2759887351"/>
                    </a:ext>
                  </a:extLst>
                </a:gridCol>
                <a:gridCol w="4390170">
                  <a:extLst>
                    <a:ext uri="{9D8B030D-6E8A-4147-A177-3AD203B41FA5}">
                      <a16:colId xmlns:a16="http://schemas.microsoft.com/office/drawing/2014/main" val="1073685697"/>
                    </a:ext>
                  </a:extLst>
                </a:gridCol>
                <a:gridCol w="4882944">
                  <a:extLst>
                    <a:ext uri="{9D8B030D-6E8A-4147-A177-3AD203B41FA5}">
                      <a16:colId xmlns:a16="http://schemas.microsoft.com/office/drawing/2014/main" val="192892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solidFill>
                            <a:schemeClr val="tx2"/>
                          </a:solidFill>
                        </a:rPr>
                        <a:t>Themes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solidFill>
                            <a:schemeClr val="tx2"/>
                          </a:solidFill>
                        </a:rPr>
                        <a:t>E-Val Pro Plus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solidFill>
                            <a:schemeClr val="tx2"/>
                          </a:solidFill>
                        </a:rPr>
                        <a:t>E-Val Pro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553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Battery Back-up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12h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8h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589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Memory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+10GB data collection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0.5GB data collection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5204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Weight &amp;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Module &amp; TCs = 4.0kg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Module &amp; TCs = 3.4kg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845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Footprint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Footprint = 276 x 238 x 112mm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Footprint = 271 x 220 x 82mm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8434257"/>
                  </a:ext>
                </a:extLst>
              </a:tr>
              <a:tr h="460249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Display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10.1” capacitive touch screen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Easy to clean &amp; glove capable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8” integrated touch screen (resistive)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89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Cooling 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Passive Cooling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Passive Cooling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7840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# of channels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52 arrays available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40 arrays available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818011"/>
                  </a:ext>
                </a:extLst>
              </a:tr>
            </a:tbl>
          </a:graphicData>
        </a:graphic>
      </p:graphicFrame>
      <p:pic>
        <p:nvPicPr>
          <p:cNvPr id="3" name="Imagen 4">
            <a:extLst>
              <a:ext uri="{FF2B5EF4-FFF2-40B4-BE49-F238E27FC236}">
                <a16:creationId xmlns:a16="http://schemas.microsoft.com/office/drawing/2014/main" id="{D63130A7-3060-D114-3960-3492AC0860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4937" y="1565891"/>
            <a:ext cx="2302995" cy="1580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7082F0-241B-FB96-33DB-B1ED34F2C7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0301" y="1074399"/>
            <a:ext cx="2563698" cy="256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0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A6FDB-AC60-15EB-F1E1-68938D81A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aye VALIDATOR AVS For Sale | Buy Kaye VALIDATOR AVS | Transcat">
            <a:extLst>
              <a:ext uri="{FF2B5EF4-FFF2-40B4-BE49-F238E27FC236}">
                <a16:creationId xmlns:a16="http://schemas.microsoft.com/office/drawing/2014/main" id="{5624B43F-03B6-302E-6733-EEE28059D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0766" y="1442944"/>
            <a:ext cx="1826607" cy="182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B1B4C40-261F-D149-3091-AFFA203E3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8422990" cy="487911"/>
          </a:xfrm>
        </p:spPr>
        <p:txBody>
          <a:bodyPr/>
          <a:lstStyle/>
          <a:p>
            <a:r>
              <a:rPr lang="en-US" noProof="0" dirty="0"/>
              <a:t>E-Val Pro Plus </a:t>
            </a:r>
            <a:r>
              <a:rPr lang="en-US" noProof="0" dirty="0">
                <a:solidFill>
                  <a:schemeClr val="accent1"/>
                </a:solidFill>
              </a:rPr>
              <a:t>versus</a:t>
            </a:r>
            <a:r>
              <a:rPr lang="en-US" noProof="0" dirty="0"/>
              <a:t> Competitor A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E9BAC859-59C6-9806-D0A1-3D242A222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466789"/>
              </p:ext>
            </p:extLst>
          </p:nvPr>
        </p:nvGraphicFramePr>
        <p:xfrm>
          <a:off x="346436" y="2869342"/>
          <a:ext cx="11419577" cy="271573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146463">
                  <a:extLst>
                    <a:ext uri="{9D8B030D-6E8A-4147-A177-3AD203B41FA5}">
                      <a16:colId xmlns:a16="http://schemas.microsoft.com/office/drawing/2014/main" val="2759887351"/>
                    </a:ext>
                  </a:extLst>
                </a:gridCol>
                <a:gridCol w="4390170">
                  <a:extLst>
                    <a:ext uri="{9D8B030D-6E8A-4147-A177-3AD203B41FA5}">
                      <a16:colId xmlns:a16="http://schemas.microsoft.com/office/drawing/2014/main" val="1073685697"/>
                    </a:ext>
                  </a:extLst>
                </a:gridCol>
                <a:gridCol w="4882944">
                  <a:extLst>
                    <a:ext uri="{9D8B030D-6E8A-4147-A177-3AD203B41FA5}">
                      <a16:colId xmlns:a16="http://schemas.microsoft.com/office/drawing/2014/main" val="192892047"/>
                    </a:ext>
                  </a:extLst>
                </a:gridCol>
              </a:tblGrid>
              <a:tr h="439576"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chemeClr val="tx2"/>
                          </a:solidFill>
                        </a:rPr>
                        <a:t>Specifications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chemeClr val="tx2"/>
                          </a:solidFill>
                        </a:rPr>
                        <a:t>E-Val Pro Plus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chemeClr val="tx2"/>
                          </a:solidFill>
                        </a:rPr>
                        <a:t>Competitor A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553840"/>
                  </a:ext>
                </a:extLst>
              </a:tr>
              <a:tr h="758719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Operation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/>
                        <a:t>The ValSuite software is the center of our validation solutions, which ensures full flexibility and integration between the E-Val Pro Plus module and TSP sensors.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/>
                        <a:t>The system is designed as a self-contained (stand-alone) equipment pre-loaded and configured with software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589183"/>
                  </a:ext>
                </a:extLst>
              </a:tr>
              <a:tr h="541942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User Interface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/>
                        <a:t>New improved GUI for easy &amp; fast set-up of sessions enabling flexibility in set-up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/>
                        <a:t>All settings, reporting </a:t>
                      </a:r>
                      <a:r>
                        <a:rPr lang="en-US" sz="1200" noProof="0" dirty="0" err="1"/>
                        <a:t>etc</a:t>
                      </a:r>
                      <a:r>
                        <a:rPr lang="en-US" sz="1200" noProof="0" dirty="0"/>
                        <a:t> for a study need to be set in the software prior to start, which eliminates flexibility and fast start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5204602"/>
                  </a:ext>
                </a:extLst>
              </a:tr>
              <a:tr h="975497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Data Transfer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/>
                        <a:t>Easy data transfer to ValSuite via USB cable or ethernet or session transfer with USB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/>
                        <a:t>Full flexibility &amp; easy handling of sessions including SW &amp; HW updates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noProof="0" dirty="0"/>
                        <a:t>Studies can be downloaded to a PC by USB stick for reporting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845131"/>
                  </a:ext>
                </a:extLst>
              </a:tr>
            </a:tbl>
          </a:graphicData>
        </a:graphic>
      </p:graphicFrame>
      <p:pic>
        <p:nvPicPr>
          <p:cNvPr id="2" name="Imagen 4">
            <a:extLst>
              <a:ext uri="{FF2B5EF4-FFF2-40B4-BE49-F238E27FC236}">
                <a16:creationId xmlns:a16="http://schemas.microsoft.com/office/drawing/2014/main" id="{2CFFC1CB-8905-AD98-581E-AB4D8A10C1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4937" y="1565891"/>
            <a:ext cx="2302995" cy="158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9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BF766-885D-934F-5098-9AEFA7FF6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aye VALIDATOR AVS For Sale | Buy Kaye VALIDATOR AVS | Transcat">
            <a:extLst>
              <a:ext uri="{FF2B5EF4-FFF2-40B4-BE49-F238E27FC236}">
                <a16:creationId xmlns:a16="http://schemas.microsoft.com/office/drawing/2014/main" id="{DCE326AD-606C-DA9A-029C-539202341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0766" y="1442944"/>
            <a:ext cx="1826607" cy="182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7B62D79-5B12-2EEF-9BD9-3663DE976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8422990" cy="487911"/>
          </a:xfrm>
        </p:spPr>
        <p:txBody>
          <a:bodyPr/>
          <a:lstStyle/>
          <a:p>
            <a:r>
              <a:rPr lang="en-US" noProof="0" dirty="0"/>
              <a:t>E-Val Pro Plus </a:t>
            </a:r>
            <a:r>
              <a:rPr lang="en-US" noProof="0" dirty="0">
                <a:solidFill>
                  <a:schemeClr val="accent1"/>
                </a:solidFill>
              </a:rPr>
              <a:t>versus</a:t>
            </a:r>
            <a:r>
              <a:rPr lang="en-US" noProof="0" dirty="0"/>
              <a:t> Competitor A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610F1216-AE5C-ECB8-DD31-344947445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935768"/>
              </p:ext>
            </p:extLst>
          </p:nvPr>
        </p:nvGraphicFramePr>
        <p:xfrm>
          <a:off x="353993" y="2861910"/>
          <a:ext cx="11412021" cy="288389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145043">
                  <a:extLst>
                    <a:ext uri="{9D8B030D-6E8A-4147-A177-3AD203B41FA5}">
                      <a16:colId xmlns:a16="http://schemas.microsoft.com/office/drawing/2014/main" val="2759887351"/>
                    </a:ext>
                  </a:extLst>
                </a:gridCol>
                <a:gridCol w="4387265">
                  <a:extLst>
                    <a:ext uri="{9D8B030D-6E8A-4147-A177-3AD203B41FA5}">
                      <a16:colId xmlns:a16="http://schemas.microsoft.com/office/drawing/2014/main" val="1073685697"/>
                    </a:ext>
                  </a:extLst>
                </a:gridCol>
                <a:gridCol w="4879713">
                  <a:extLst>
                    <a:ext uri="{9D8B030D-6E8A-4147-A177-3AD203B41FA5}">
                      <a16:colId xmlns:a16="http://schemas.microsoft.com/office/drawing/2014/main" val="192892047"/>
                    </a:ext>
                  </a:extLst>
                </a:gridCol>
              </a:tblGrid>
              <a:tr h="386283"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chemeClr val="tx2"/>
                          </a:solidFill>
                        </a:rPr>
                        <a:t>Specifications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chemeClr val="tx2"/>
                          </a:solidFill>
                        </a:rPr>
                        <a:t>E-Val Pro Plus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chemeClr val="tx2"/>
                          </a:solidFill>
                        </a:rPr>
                        <a:t>Competitor A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553840"/>
                  </a:ext>
                </a:extLst>
              </a:tr>
              <a:tr h="386283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Battery Back-up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12h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3h for Validator &amp; 6h for console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589183"/>
                  </a:ext>
                </a:extLst>
              </a:tr>
              <a:tr h="386283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Memory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+10GB data collection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4GB data collection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5204602"/>
                  </a:ext>
                </a:extLst>
              </a:tr>
              <a:tr h="476239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Weight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Module = 4.0kg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      (easier to transport)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Console = 1.33kg &amp; Validator = 11kg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845131"/>
                  </a:ext>
                </a:extLst>
              </a:tr>
              <a:tr h="386283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Footprint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Footprint = 276 x 238 x 112mm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Footprint = 411 x 381 x 190mm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9248374"/>
                  </a:ext>
                </a:extLst>
              </a:tr>
              <a:tr h="476239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Display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10.1” capacitive touch screen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Easy to clean &amp; glove capable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11.6” capacitive touch screen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Anti-glare, anti-smudge &amp; glove capable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89028"/>
                  </a:ext>
                </a:extLst>
              </a:tr>
              <a:tr h="386283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Cooling 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Passive Cooling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noProof="0" dirty="0">
                          <a:solidFill>
                            <a:schemeClr val="tx2"/>
                          </a:solidFill>
                        </a:rPr>
                        <a:t>Fan Cooling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7840350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9DE12E9F-4F2D-70CA-2A1D-532AA3EB51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4937" y="1565891"/>
            <a:ext cx="2302995" cy="158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0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3A12-0CA5-6903-C36D-969288CE4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aye VALIDATOR AVS For Sale | Buy Kaye VALIDATOR AVS | Transcat">
            <a:extLst>
              <a:ext uri="{FF2B5EF4-FFF2-40B4-BE49-F238E27FC236}">
                <a16:creationId xmlns:a16="http://schemas.microsoft.com/office/drawing/2014/main" id="{A63C5838-BDC8-545B-C34A-5F91BCB82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0766" y="1442944"/>
            <a:ext cx="1826607" cy="182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8325822-63B7-49AE-9B0C-0CBD35E1D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8422990" cy="487911"/>
          </a:xfrm>
        </p:spPr>
        <p:txBody>
          <a:bodyPr/>
          <a:lstStyle/>
          <a:p>
            <a:r>
              <a:rPr lang="en-US" noProof="0" dirty="0"/>
              <a:t>E-Val Pro Plus </a:t>
            </a:r>
            <a:r>
              <a:rPr lang="en-US" noProof="0" dirty="0">
                <a:solidFill>
                  <a:schemeClr val="accent1"/>
                </a:solidFill>
              </a:rPr>
              <a:t>versus</a:t>
            </a:r>
            <a:r>
              <a:rPr lang="en-US" noProof="0" dirty="0"/>
              <a:t> Competitor 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5C62947-311B-A597-BBEB-C68229602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592925"/>
              </p:ext>
            </p:extLst>
          </p:nvPr>
        </p:nvGraphicFramePr>
        <p:xfrm>
          <a:off x="353993" y="2861910"/>
          <a:ext cx="11412021" cy="231969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145043">
                  <a:extLst>
                    <a:ext uri="{9D8B030D-6E8A-4147-A177-3AD203B41FA5}">
                      <a16:colId xmlns:a16="http://schemas.microsoft.com/office/drawing/2014/main" val="2759887351"/>
                    </a:ext>
                  </a:extLst>
                </a:gridCol>
                <a:gridCol w="4387265">
                  <a:extLst>
                    <a:ext uri="{9D8B030D-6E8A-4147-A177-3AD203B41FA5}">
                      <a16:colId xmlns:a16="http://schemas.microsoft.com/office/drawing/2014/main" val="1073685697"/>
                    </a:ext>
                  </a:extLst>
                </a:gridCol>
                <a:gridCol w="4879713">
                  <a:extLst>
                    <a:ext uri="{9D8B030D-6E8A-4147-A177-3AD203B41FA5}">
                      <a16:colId xmlns:a16="http://schemas.microsoft.com/office/drawing/2014/main" val="192892047"/>
                    </a:ext>
                  </a:extLst>
                </a:gridCol>
              </a:tblGrid>
              <a:tr h="425471"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chemeClr val="tx2"/>
                          </a:solidFill>
                        </a:rPr>
                        <a:t>Specifications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chemeClr val="tx2"/>
                          </a:solidFill>
                        </a:rPr>
                        <a:t>E-Val Pro Plus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chemeClr val="tx2"/>
                          </a:solidFill>
                        </a:rPr>
                        <a:t>Competitor A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553840"/>
                  </a:ext>
                </a:extLst>
              </a:tr>
              <a:tr h="524553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Channels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noProof="0" dirty="0"/>
                        <a:t>52 total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050" noProof="0" dirty="0"/>
                        <a:t>(1 array of 4 channels &amp; 4 arrays of 12 channels)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noProof="0" dirty="0"/>
                        <a:t>48 distributed in 4 SIMs of 12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200" noProof="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589183"/>
                  </a:ext>
                </a:extLst>
              </a:tr>
              <a:tr h="944195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Sensor Connectivity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noProof="0" dirty="0"/>
                        <a:t>USB sensors plugged into any channel 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noProof="0" dirty="0"/>
                        <a:t>USB plug with ID for easy SW recognition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noProof="0" dirty="0"/>
                        <a:t>Push Pin Connectors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200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200" noProof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noProof="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5204602"/>
                  </a:ext>
                </a:extLst>
              </a:tr>
              <a:tr h="425471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solidFill>
                            <a:schemeClr val="accent1"/>
                          </a:solidFill>
                        </a:rPr>
                        <a:t>Sensor Replacement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noProof="0" dirty="0"/>
                        <a:t>Interchangeable sensor with calibration constants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noProof="0" dirty="0"/>
                        <a:t>Each SIM need re-calibration with sensor replacement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845131"/>
                  </a:ext>
                </a:extLst>
              </a:tr>
            </a:tbl>
          </a:graphicData>
        </a:graphic>
      </p:graphicFrame>
      <p:pic>
        <p:nvPicPr>
          <p:cNvPr id="3" name="Imagen 4">
            <a:extLst>
              <a:ext uri="{FF2B5EF4-FFF2-40B4-BE49-F238E27FC236}">
                <a16:creationId xmlns:a16="http://schemas.microsoft.com/office/drawing/2014/main" id="{AB001652-ACA9-F15E-66D3-075797A61A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4937" y="1565891"/>
            <a:ext cx="2302995" cy="158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00198-FC55-F090-2FBF-7DAF42241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758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2D3C3-D14D-69CF-B04D-8B9EAD202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1D17EE6-6788-6C74-9C25-D06289F65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ítulo 3">
            <a:extLst>
              <a:ext uri="{FF2B5EF4-FFF2-40B4-BE49-F238E27FC236}">
                <a16:creationId xmlns:a16="http://schemas.microsoft.com/office/drawing/2014/main" id="{397DC2DC-874A-3E4C-C4A6-1286D7D3D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6464040" cy="365125"/>
          </a:xfrm>
        </p:spPr>
        <p:txBody>
          <a:bodyPr/>
          <a:lstStyle/>
          <a:p>
            <a:r>
              <a:rPr lang="en-US" noProof="0" dirty="0"/>
              <a:t>Back Up Slides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9695A2DD-75B0-D6AB-EDF5-23A056840AE9}"/>
              </a:ext>
            </a:extLst>
          </p:cNvPr>
          <p:cNvGrpSpPr/>
          <p:nvPr/>
        </p:nvGrpSpPr>
        <p:grpSpPr>
          <a:xfrm>
            <a:off x="359998" y="3530465"/>
            <a:ext cx="5736001" cy="2048779"/>
            <a:chOff x="359999" y="3104650"/>
            <a:chExt cx="4324350" cy="1544567"/>
          </a:xfrm>
        </p:grpSpPr>
        <p:sp>
          <p:nvSpPr>
            <p:cNvPr id="32" name="Marcador de texto 2">
              <a:extLst>
                <a:ext uri="{FF2B5EF4-FFF2-40B4-BE49-F238E27FC236}">
                  <a16:creationId xmlns:a16="http://schemas.microsoft.com/office/drawing/2014/main" id="{9938C28A-5FD5-9D62-1748-278E4CA2FDC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104650"/>
              <a:ext cx="3359695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1. </a:t>
              </a:r>
              <a:r>
                <a:rPr lang="en-US" noProof="0" dirty="0">
                  <a:solidFill>
                    <a:schemeClr val="tx2"/>
                  </a:solidFill>
                </a:rPr>
                <a:t>Technical Specifications</a:t>
              </a:r>
            </a:p>
          </p:txBody>
        </p:sp>
        <p:sp>
          <p:nvSpPr>
            <p:cNvPr id="33" name="Marcador de texto 2">
              <a:extLst>
                <a:ext uri="{FF2B5EF4-FFF2-40B4-BE49-F238E27FC236}">
                  <a16:creationId xmlns:a16="http://schemas.microsoft.com/office/drawing/2014/main" id="{0FF0854C-B0AC-CA2A-889F-ED2686A4AD3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758741"/>
              <a:ext cx="389669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2. </a:t>
              </a:r>
              <a:r>
                <a:rPr lang="en-US" noProof="0" dirty="0">
                  <a:solidFill>
                    <a:schemeClr val="tx2"/>
                  </a:solidFill>
                </a:rPr>
                <a:t>Demo Session Checklist</a:t>
              </a:r>
            </a:p>
            <a:p>
              <a:endParaRPr lang="en-US" noProof="0" dirty="0"/>
            </a:p>
          </p:txBody>
        </p:sp>
        <p:sp>
          <p:nvSpPr>
            <p:cNvPr id="34" name="Marcador de texto 2">
              <a:extLst>
                <a:ext uri="{FF2B5EF4-FFF2-40B4-BE49-F238E27FC236}">
                  <a16:creationId xmlns:a16="http://schemas.microsoft.com/office/drawing/2014/main" id="{04EE94CD-C4BA-1897-9A47-1D879CC832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4420957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3. </a:t>
              </a:r>
              <a:r>
                <a:rPr lang="en-US" noProof="0" dirty="0">
                  <a:solidFill>
                    <a:schemeClr val="tx2"/>
                  </a:solidFill>
                </a:rPr>
                <a:t>Hands-On – EVP Plus menus Step-by-Step</a:t>
              </a:r>
            </a:p>
            <a:p>
              <a:endParaRPr lang="en-US" noProof="0" dirty="0"/>
            </a:p>
            <a:p>
              <a:endParaRPr lang="en-US" noProof="0" dirty="0"/>
            </a:p>
            <a:p>
              <a:endParaRPr lang="en-US" noProof="0" dirty="0"/>
            </a:p>
          </p:txBody>
        </p: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F06A3A46-0592-0685-DBF8-A6BB654D2333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3525642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28FCF031-B874-CBDC-54D6-E82F88343E4B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187794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0576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B262E-DF23-3A24-E652-A56EAF15E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BBA6DD7-388F-B14E-0CD9-F7F0F411D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8422990" cy="487911"/>
          </a:xfrm>
        </p:spPr>
        <p:txBody>
          <a:bodyPr/>
          <a:lstStyle/>
          <a:p>
            <a:r>
              <a:rPr lang="en-US" noProof="0" dirty="0"/>
              <a:t>E-Val Pro Plus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0151B637-ECEB-9949-76D7-BE48619BC76F}"/>
              </a:ext>
            </a:extLst>
          </p:cNvPr>
          <p:cNvSpPr txBox="1">
            <a:spLocks/>
          </p:cNvSpPr>
          <p:nvPr/>
        </p:nvSpPr>
        <p:spPr bwMode="auto">
          <a:xfrm>
            <a:off x="359998" y="1558459"/>
            <a:ext cx="4456442" cy="30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Technical Specifications - Module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A1A999B-EB75-7583-C3C4-A4C42B2BA1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414996"/>
              </p:ext>
            </p:extLst>
          </p:nvPr>
        </p:nvGraphicFramePr>
        <p:xfrm>
          <a:off x="346437" y="2235153"/>
          <a:ext cx="6075472" cy="369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713">
                  <a:extLst>
                    <a:ext uri="{9D8B030D-6E8A-4147-A177-3AD203B41FA5}">
                      <a16:colId xmlns:a16="http://schemas.microsoft.com/office/drawing/2014/main" val="810303056"/>
                    </a:ext>
                  </a:extLst>
                </a:gridCol>
                <a:gridCol w="3697759">
                  <a:extLst>
                    <a:ext uri="{9D8B030D-6E8A-4147-A177-3AD203B41FA5}">
                      <a16:colId xmlns:a16="http://schemas.microsoft.com/office/drawing/2014/main" val="16921462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>
                          <a:solidFill>
                            <a:schemeClr val="tx2"/>
                          </a:solidFill>
                        </a:rPr>
                        <a:t>Module Specification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>
                          <a:solidFill>
                            <a:schemeClr val="tx2"/>
                          </a:solidFill>
                        </a:rPr>
                        <a:t>E-Val Pro Plus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9707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Operating Range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5° to 50°C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769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Environmental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0 - 90% RH, non-condensing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304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Sample Rate/Time accuracy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1 sec per 24 hours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971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Weight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4.0kg (with battery &amp; 52 channels)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5635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Electrical Protection Class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IP40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462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Power Consumption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&lt; 30 watts (52 temperature sensors)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030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Memory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52 channels with 1 sec sample rate in 12h for </a:t>
                      </a:r>
                    </a:p>
                    <a:p>
                      <a:r>
                        <a:rPr lang="en-US" sz="1200" noProof="0" dirty="0"/>
                        <a:t>20 sessions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977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# of channels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52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7314363"/>
                  </a:ext>
                </a:extLst>
              </a:tr>
            </a:tbl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8986B863-2551-4C38-1B51-E334C466786A}"/>
              </a:ext>
            </a:extLst>
          </p:cNvPr>
          <p:cNvSpPr/>
          <p:nvPr/>
        </p:nvSpPr>
        <p:spPr>
          <a:xfrm>
            <a:off x="7847461" y="0"/>
            <a:ext cx="434453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69D4A94-8AB6-08F9-A62F-C2B51085F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738" y="1021400"/>
            <a:ext cx="10084593" cy="55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4E5AD-E85E-BFAF-601F-AD4F40BB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B52FD71-0DB4-BCA6-FB07-8F24E2FCB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8422990" cy="487911"/>
          </a:xfrm>
        </p:spPr>
        <p:txBody>
          <a:bodyPr/>
          <a:lstStyle/>
          <a:p>
            <a:r>
              <a:rPr lang="en-US" noProof="0" dirty="0"/>
              <a:t>E-Val Pro Plus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330786AA-1E5A-6C35-D804-CC09A09CB1BF}"/>
              </a:ext>
            </a:extLst>
          </p:cNvPr>
          <p:cNvSpPr txBox="1">
            <a:spLocks/>
          </p:cNvSpPr>
          <p:nvPr/>
        </p:nvSpPr>
        <p:spPr bwMode="auto">
          <a:xfrm>
            <a:off x="359998" y="1558459"/>
            <a:ext cx="4456442" cy="30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Technical Specifications - Module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BFB3624-BF30-2F81-4A0A-ECCD9F678C0B}"/>
              </a:ext>
            </a:extLst>
          </p:cNvPr>
          <p:cNvSpPr/>
          <p:nvPr/>
        </p:nvSpPr>
        <p:spPr>
          <a:xfrm>
            <a:off x="7847461" y="0"/>
            <a:ext cx="434453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E6D8FA0-D2B8-153F-A0CF-0D72ECA9B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738" y="1021400"/>
            <a:ext cx="10084593" cy="5500687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1195C79-4061-CC9B-9BDE-C39805B7E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10666"/>
              </p:ext>
            </p:extLst>
          </p:nvPr>
        </p:nvGraphicFramePr>
        <p:xfrm>
          <a:off x="359998" y="2235153"/>
          <a:ext cx="6061911" cy="3423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764">
                  <a:extLst>
                    <a:ext uri="{9D8B030D-6E8A-4147-A177-3AD203B41FA5}">
                      <a16:colId xmlns:a16="http://schemas.microsoft.com/office/drawing/2014/main" val="810303056"/>
                    </a:ext>
                  </a:extLst>
                </a:gridCol>
                <a:gridCol w="3590147">
                  <a:extLst>
                    <a:ext uri="{9D8B030D-6E8A-4147-A177-3AD203B41FA5}">
                      <a16:colId xmlns:a16="http://schemas.microsoft.com/office/drawing/2014/main" val="1692146286"/>
                    </a:ext>
                  </a:extLst>
                </a:gridCol>
              </a:tblGrid>
              <a:tr h="702629">
                <a:tc>
                  <a:txBody>
                    <a:bodyPr/>
                    <a:lstStyle/>
                    <a:p>
                      <a:r>
                        <a:rPr lang="en-US" noProof="0">
                          <a:solidFill>
                            <a:schemeClr val="tx2"/>
                          </a:solidFill>
                        </a:rPr>
                        <a:t>Temperature Specification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>
                          <a:solidFill>
                            <a:schemeClr val="tx2"/>
                          </a:solidFill>
                        </a:rPr>
                        <a:t>E-Val Pro Plus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9707610"/>
                  </a:ext>
                </a:extLst>
              </a:tr>
              <a:tr h="501878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Measuring Range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- 200° to +1300°C (ready for -270° to +1820°C) depending on sensor type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304245"/>
                  </a:ext>
                </a:extLst>
              </a:tr>
              <a:tr h="407078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Measuring Range (Type T)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- 200° to + 400°C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971922"/>
                  </a:ext>
                </a:extLst>
              </a:tr>
              <a:tr h="702629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Measuring Accuracy at ambient temperature at 23° C (Type T)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± 0.05°C between – 100° &amp; + 400°C, and </a:t>
                      </a:r>
                    </a:p>
                    <a:p>
                      <a:endParaRPr lang="en-US" sz="1200" noProof="0" dirty="0"/>
                    </a:p>
                    <a:p>
                      <a:r>
                        <a:rPr lang="en-US" sz="1200" noProof="0" dirty="0"/>
                        <a:t>± 0.1° C between  - 200° &amp; – 100°C*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462822"/>
                  </a:ext>
                </a:extLst>
              </a:tr>
              <a:tr h="702629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Total System Accuracy at ambient temperature of 23° C (Type T)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± 0.10° C between – 50° &amp; +150°C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030881"/>
                  </a:ext>
                </a:extLst>
              </a:tr>
              <a:tr h="407078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Resolution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0.01° C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977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6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BAAE5D2-9260-0FD8-8687-974E259C3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5208" y="936000"/>
            <a:ext cx="9481584" cy="913821"/>
          </a:xfrm>
        </p:spPr>
        <p:txBody>
          <a:bodyPr/>
          <a:lstStyle/>
          <a:p>
            <a:pPr algn="ctr"/>
            <a:r>
              <a:rPr lang="en-US" noProof="0" dirty="0"/>
              <a:t>Our Validation Options </a:t>
            </a:r>
            <a:r>
              <a:rPr lang="en-US" dirty="0"/>
              <a:t>in Market</a:t>
            </a:r>
            <a:endParaRPr lang="en-US" noProof="0" dirty="0"/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74FC70F6-6621-3D71-4EC2-6C46AC5718FE}"/>
              </a:ext>
            </a:extLst>
          </p:cNvPr>
          <p:cNvSpPr txBox="1">
            <a:spLocks/>
          </p:cNvSpPr>
          <p:nvPr/>
        </p:nvSpPr>
        <p:spPr bwMode="auto">
          <a:xfrm>
            <a:off x="879848" y="2357455"/>
            <a:ext cx="2165103" cy="248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noProof="0" dirty="0"/>
              <a:t>Wired</a:t>
            </a: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93043A47-E070-3108-D515-E9B45118F34D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79848" y="4580818"/>
            <a:ext cx="3249065" cy="1651109"/>
          </a:xfrm>
        </p:spPr>
        <p:txBody>
          <a:bodyPr>
            <a:normAutofit/>
          </a:bodyPr>
          <a:lstStyle/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Real-time data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Versatile (-196°C to +400°C)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Cost-efficient depending on application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Well-established</a:t>
            </a: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DF40B3F3-A856-2373-887A-5F9961E17278}"/>
              </a:ext>
            </a:extLst>
          </p:cNvPr>
          <p:cNvSpPr txBox="1">
            <a:spLocks/>
          </p:cNvSpPr>
          <p:nvPr/>
        </p:nvSpPr>
        <p:spPr bwMode="auto">
          <a:xfrm>
            <a:off x="4517033" y="2380710"/>
            <a:ext cx="3019112" cy="248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noProof="0" dirty="0"/>
              <a:t>Wireless</a:t>
            </a:r>
          </a:p>
        </p:txBody>
      </p:sp>
      <p:sp>
        <p:nvSpPr>
          <p:cNvPr id="11" name="Marcador de texto 1">
            <a:extLst>
              <a:ext uri="{FF2B5EF4-FFF2-40B4-BE49-F238E27FC236}">
                <a16:creationId xmlns:a16="http://schemas.microsoft.com/office/drawing/2014/main" id="{8583A8E7-CED5-6412-0EB3-6AC2993129D9}"/>
              </a:ext>
            </a:extLst>
          </p:cNvPr>
          <p:cNvSpPr txBox="1">
            <a:spLocks/>
          </p:cNvSpPr>
          <p:nvPr/>
        </p:nvSpPr>
        <p:spPr bwMode="auto">
          <a:xfrm>
            <a:off x="4383666" y="4580818"/>
            <a:ext cx="3573972" cy="1651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No vacuum test after installation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Cost-efficient depending on application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Fast and easy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endParaRPr lang="en-US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4824EA17-91AC-1A88-1CCF-428143491F02}"/>
              </a:ext>
            </a:extLst>
          </p:cNvPr>
          <p:cNvSpPr txBox="1">
            <a:spLocks/>
          </p:cNvSpPr>
          <p:nvPr/>
        </p:nvSpPr>
        <p:spPr bwMode="auto">
          <a:xfrm>
            <a:off x="8263597" y="2095174"/>
            <a:ext cx="3836483" cy="248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900"/>
              </a:lnSpc>
            </a:pPr>
            <a:r>
              <a:rPr lang="en-US" sz="4800" noProof="0" dirty="0"/>
              <a:t>Wireless Real-time</a:t>
            </a:r>
          </a:p>
        </p:txBody>
      </p:sp>
      <p:sp>
        <p:nvSpPr>
          <p:cNvPr id="15" name="Marcador de texto 1">
            <a:extLst>
              <a:ext uri="{FF2B5EF4-FFF2-40B4-BE49-F238E27FC236}">
                <a16:creationId xmlns:a16="http://schemas.microsoft.com/office/drawing/2014/main" id="{F64EB777-101B-D38F-2E85-BE7D7DA934A7}"/>
              </a:ext>
            </a:extLst>
          </p:cNvPr>
          <p:cNvSpPr txBox="1">
            <a:spLocks/>
          </p:cNvSpPr>
          <p:nvPr/>
        </p:nvSpPr>
        <p:spPr bwMode="auto">
          <a:xfrm>
            <a:off x="8263597" y="4580817"/>
            <a:ext cx="3573972" cy="1651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No vacuum test after installation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Real-time data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r>
              <a:rPr lang="en-US" noProof="0" dirty="0">
                <a:solidFill>
                  <a:schemeClr val="bg2">
                    <a:lumMod val="10000"/>
                  </a:schemeClr>
                </a:solidFill>
              </a:rPr>
              <a:t>Fast and easy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Ellab Sans Black" panose="02000A03000000020004" pitchFamily="2" charset="0"/>
              <a:buChar char="✓"/>
            </a:pPr>
            <a:endParaRPr lang="en-US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3" name="Imagen 4">
            <a:extLst>
              <a:ext uri="{FF2B5EF4-FFF2-40B4-BE49-F238E27FC236}">
                <a16:creationId xmlns:a16="http://schemas.microsoft.com/office/drawing/2014/main" id="{F95A0350-4D28-9264-F077-6BA002D61F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417" y="2632497"/>
            <a:ext cx="3157033" cy="21669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05C9BBD-2CD1-F160-2D63-FF20DE5DC4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1616" y="2219337"/>
            <a:ext cx="2165103" cy="220954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3444205-47DB-80DF-734C-601C1548A7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0713" y="2573047"/>
            <a:ext cx="1607845" cy="177822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3930392-3A7F-B703-EEE6-6EFE8563E0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4969" y="3049248"/>
            <a:ext cx="2438418" cy="162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54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920AC-3D3E-ED76-C5C1-0AD91CA14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rcador de texto 2">
            <a:extLst>
              <a:ext uri="{FF2B5EF4-FFF2-40B4-BE49-F238E27FC236}">
                <a16:creationId xmlns:a16="http://schemas.microsoft.com/office/drawing/2014/main" id="{40E9884E-9FF9-6932-1E78-35361164D0CF}"/>
              </a:ext>
            </a:extLst>
          </p:cNvPr>
          <p:cNvSpPr txBox="1">
            <a:spLocks/>
          </p:cNvSpPr>
          <p:nvPr/>
        </p:nvSpPr>
        <p:spPr bwMode="auto">
          <a:xfrm>
            <a:off x="346438" y="1545467"/>
            <a:ext cx="3517223" cy="795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Several uses of E-Val Pro Plus that would be useful for a customer to experience in a demonstration.</a:t>
            </a:r>
          </a:p>
        </p:txBody>
      </p:sp>
      <p:sp>
        <p:nvSpPr>
          <p:cNvPr id="23" name="Título 3">
            <a:extLst>
              <a:ext uri="{FF2B5EF4-FFF2-40B4-BE49-F238E27FC236}">
                <a16:creationId xmlns:a16="http://schemas.microsoft.com/office/drawing/2014/main" id="{147F7213-8A82-5B7D-F9BF-A07E24465CE7}"/>
              </a:ext>
            </a:extLst>
          </p:cNvPr>
          <p:cNvSpPr txBox="1">
            <a:spLocks/>
          </p:cNvSpPr>
          <p:nvPr/>
        </p:nvSpPr>
        <p:spPr bwMode="auto">
          <a:xfrm>
            <a:off x="334962" y="965050"/>
            <a:ext cx="5590249" cy="580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+mj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algn="l" rtl="0" eaLnBrk="1" fontAlgn="base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tx2"/>
                </a:solidFill>
                <a:latin typeface="Ellab Sans" panose="02000503000000020004" pitchFamily="2" charset="0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algn="l" rtl="0" eaLnBrk="1" fontAlgn="base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tx2"/>
                </a:solidFill>
                <a:latin typeface="Ellab Sans" panose="02000503000000020004" pitchFamily="2" charset="0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algn="l" rtl="0" eaLnBrk="1" fontAlgn="base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tx2"/>
                </a:solidFill>
                <a:latin typeface="Ellab Sans" panose="02000503000000020004" pitchFamily="2" charset="0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algn="l" rtl="0" eaLnBrk="1" fontAlgn="base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tx2"/>
                </a:solidFill>
                <a:latin typeface="Ellab Sans" panose="02000503000000020004" pitchFamily="2" charset="0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457200" algn="l" rtl="0" eaLnBrk="1" fontAlgn="base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tx2"/>
                </a:solidFill>
                <a:latin typeface="Ellab Sans" panose="02000503000000020004" pitchFamily="2" charset="0"/>
                <a:ea typeface="Ellab Sans" panose="02000503000000020004" pitchFamily="2" charset="0"/>
                <a:cs typeface="Ellab Sans" panose="02000503000000020004" pitchFamily="2" charset="0"/>
              </a:defRPr>
            </a:lvl6pPr>
            <a:lvl7pPr marL="914400" algn="l" rtl="0" eaLnBrk="1" fontAlgn="base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tx2"/>
                </a:solidFill>
                <a:latin typeface="Ellab Sans" panose="02000503000000020004" pitchFamily="2" charset="0"/>
                <a:ea typeface="Ellab Sans" panose="02000503000000020004" pitchFamily="2" charset="0"/>
                <a:cs typeface="Ellab Sans" panose="02000503000000020004" pitchFamily="2" charset="0"/>
              </a:defRPr>
            </a:lvl7pPr>
            <a:lvl8pPr marL="1371600" algn="l" rtl="0" eaLnBrk="1" fontAlgn="base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tx2"/>
                </a:solidFill>
                <a:latin typeface="Ellab Sans" panose="02000503000000020004" pitchFamily="2" charset="0"/>
                <a:ea typeface="Ellab Sans" panose="02000503000000020004" pitchFamily="2" charset="0"/>
                <a:cs typeface="Ellab Sans" panose="02000503000000020004" pitchFamily="2" charset="0"/>
              </a:defRPr>
            </a:lvl8pPr>
            <a:lvl9pPr marL="1828800" algn="l" rtl="0" eaLnBrk="1" fontAlgn="base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tx2"/>
                </a:solidFill>
                <a:latin typeface="Ellab Sans" panose="02000503000000020004" pitchFamily="2" charset="0"/>
                <a:ea typeface="Ellab Sans" panose="02000503000000020004" pitchFamily="2" charset="0"/>
                <a:cs typeface="Ellab Sans" panose="02000503000000020004" pitchFamily="2" charset="0"/>
              </a:defRPr>
            </a:lvl9pPr>
          </a:lstStyle>
          <a:p>
            <a:r>
              <a:rPr lang="en-US" noProof="0" dirty="0"/>
              <a:t>How to demonstrate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F6631F2-7DD3-9F9C-CE9E-BB548FD261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962" y="2668859"/>
            <a:ext cx="4837992" cy="3224091"/>
          </a:xfrm>
          <a:prstGeom prst="roundRect">
            <a:avLst>
              <a:gd name="adj" fmla="val 5412"/>
            </a:avLst>
          </a:prstGeom>
        </p:spPr>
      </p:pic>
      <p:graphicFrame>
        <p:nvGraphicFramePr>
          <p:cNvPr id="40" name="Diagram 39">
            <a:extLst>
              <a:ext uri="{FF2B5EF4-FFF2-40B4-BE49-F238E27FC236}">
                <a16:creationId xmlns:a16="http://schemas.microsoft.com/office/drawing/2014/main" id="{BB44E52B-94A5-671A-52D2-3DDABDAC03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0209512"/>
              </p:ext>
            </p:extLst>
          </p:nvPr>
        </p:nvGraphicFramePr>
        <p:xfrm>
          <a:off x="3807172" y="1545466"/>
          <a:ext cx="7876828" cy="4855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5936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07DE9-88D8-7ACF-F819-5648A9D9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B9598AB0-4987-A4F7-EB06-255018A0EF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9881" y="801657"/>
            <a:ext cx="6356465" cy="3915900"/>
          </a:xfrm>
          <a:prstGeom prst="rect">
            <a:avLst/>
          </a:prstGeom>
          <a:ln w="12700">
            <a:noFill/>
          </a:ln>
          <a:effectLst>
            <a:softEdge rad="4064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21461EC-43B7-DC25-D9ED-899A2D693CFE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3039752"/>
            <a:ext cx="4991521" cy="2317861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With Ellab Wired Validation Solution you have full flexibility and can operate in three modes:</a:t>
            </a: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Operating and Running sessions directly from ValSuite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Semi Stand-alone, where the session is setup in ValSuite, while the E-Val Pro Plus Module is used, when the session is running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Operating the E-Val Pro Plus Module as a stand-alone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Instrument Mode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3A94349B-8F12-0C82-959D-64696FA70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89C9C9F-67D4-2C8F-10D0-DA305A13A9BB}"/>
              </a:ext>
            </a:extLst>
          </p:cNvPr>
          <p:cNvSpPr txBox="1">
            <a:spLocks/>
          </p:cNvSpPr>
          <p:nvPr/>
        </p:nvSpPr>
        <p:spPr bwMode="auto">
          <a:xfrm>
            <a:off x="468588" y="2095038"/>
            <a:ext cx="522956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Ellab Wired Validation Solutions </a:t>
            </a:r>
          </a:p>
          <a:p>
            <a:pPr>
              <a:lnSpc>
                <a:spcPct val="100000"/>
              </a:lnSpc>
            </a:pPr>
            <a:r>
              <a:rPr lang="en-US" sz="1800" noProof="0" dirty="0"/>
              <a:t>– Operation Modes</a:t>
            </a:r>
          </a:p>
          <a:p>
            <a:pPr>
              <a:lnSpc>
                <a:spcPct val="100000"/>
              </a:lnSpc>
            </a:pPr>
            <a:endParaRPr lang="en-US" sz="1800" noProof="0" dirty="0"/>
          </a:p>
        </p:txBody>
      </p:sp>
      <p:sp>
        <p:nvSpPr>
          <p:cNvPr id="12" name="Marcador de texto 1">
            <a:extLst>
              <a:ext uri="{FF2B5EF4-FFF2-40B4-BE49-F238E27FC236}">
                <a16:creationId xmlns:a16="http://schemas.microsoft.com/office/drawing/2014/main" id="{5DBE77A9-17DF-7875-5F8D-6622772A7248}"/>
              </a:ext>
            </a:extLst>
          </p:cNvPr>
          <p:cNvSpPr txBox="1">
            <a:spLocks/>
          </p:cNvSpPr>
          <p:nvPr/>
        </p:nvSpPr>
        <p:spPr bwMode="auto">
          <a:xfrm>
            <a:off x="346437" y="5875463"/>
            <a:ext cx="4991521" cy="18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000" b="0" noProof="0" dirty="0">
                <a:solidFill>
                  <a:schemeClr val="tx1">
                    <a:lumMod val="50000"/>
                  </a:schemeClr>
                </a:solidFill>
              </a:rPr>
              <a:t>(*) Fully configurated with 5 arrays</a:t>
            </a: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noProof="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1000" noProof="0" dirty="0"/>
          </a:p>
        </p:txBody>
      </p:sp>
      <p:pic>
        <p:nvPicPr>
          <p:cNvPr id="7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C024BC5C-495E-DCBC-55FE-12251BE84D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5373" y="1415267"/>
            <a:ext cx="6356465" cy="3915900"/>
          </a:xfrm>
          <a:prstGeom prst="rect">
            <a:avLst/>
          </a:prstGeom>
          <a:ln w="12700">
            <a:noFill/>
          </a:ln>
          <a:effectLst>
            <a:outerShdw blurRad="657401" dist="50800" dir="5400000" algn="ctr" rotWithShape="0">
              <a:srgbClr val="000000">
                <a:alpha val="3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002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2E982-B76D-C22B-2C3C-835EBA057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D1E621B9-BB25-01A9-3694-87C662BAA2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8742579-44E3-C35F-5EEA-D41DBCF8B0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3039752"/>
            <a:ext cx="4991521" cy="2565401"/>
          </a:xfrm>
        </p:spPr>
        <p:txBody>
          <a:bodyPr>
            <a:normAutofit fontScale="85000" lnSpcReduction="10000"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When the E-Val Pro Plus Module is turned on or rebooted, the following start-up screen will appear:</a:t>
            </a: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 this menu, Sensor View it is easy to check, if all sensors are:</a:t>
            </a: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Connected, the live value is showed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 the correct channel as the serial number can be displayed</a:t>
            </a: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n-US" noProof="0" dirty="0">
              <a:solidFill>
                <a:schemeClr val="bg2">
                  <a:lumMod val="10000"/>
                </a:schemeClr>
              </a:solidFill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accent1"/>
                </a:solidFill>
                <a:latin typeface="+mn-lt"/>
              </a:rPr>
              <a:t>From this menu, it is possible to navigate directly to the Session menu for starting a new session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0AF1DBC-64E3-F70B-1306-0E3EF4939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573D03F-D833-4A36-01D8-604E2F4CC0A5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Starting up the E-Val Pro Plus Module</a:t>
            </a:r>
          </a:p>
        </p:txBody>
      </p:sp>
      <p:pic>
        <p:nvPicPr>
          <p:cNvPr id="9" name="Picture 16" descr="A screenshot of a computer&#10;&#10;Description automatically generated">
            <a:extLst>
              <a:ext uri="{FF2B5EF4-FFF2-40B4-BE49-F238E27FC236}">
                <a16:creationId xmlns:a16="http://schemas.microsoft.com/office/drawing/2014/main" id="{CC080586-0854-C8EA-09D4-6D8B6EB17C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8880" y="1643449"/>
            <a:ext cx="6356465" cy="3799702"/>
          </a:xfrm>
          <a:prstGeom prst="rect">
            <a:avLst/>
          </a:prstGeom>
          <a:ln w="38100">
            <a:noFill/>
          </a:ln>
          <a:effectLst>
            <a:outerShdw blurRad="599564" dist="50800" dir="5400000" algn="ctr" rotWithShape="0">
              <a:srgbClr val="000000">
                <a:alpha val="32983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096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D6503-6722-F84A-E96B-D4936A075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E1C1DC86-71D4-4780-172E-61D7AF4E9A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3354E5F-B743-168A-97C7-E497C8ADC644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602520"/>
            <a:ext cx="4991521" cy="3052692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Start a New Session:</a:t>
            </a: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 this menu, Sensor View it is easy to check, </a:t>
            </a: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if all sensors are: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Input Session Name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Add Unit Template (if transferred to the module)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Add Advanced Template (if transferred to the module)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Set Sample Rate, default is 1 sec. 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Add fast sample rate (only possible if default sample rate is changed)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Set Custom Start and Stop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Add Lethality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B895752-23EF-BE80-9622-135D4A6A5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525AC83-0A63-9505-A527-3430DCE93BC6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Session Menu</a:t>
            </a:r>
          </a:p>
        </p:txBody>
      </p:sp>
      <p:pic>
        <p:nvPicPr>
          <p:cNvPr id="12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3A6F42C1-404D-388D-FE42-A3EBDBEFB3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1506" y="1442605"/>
            <a:ext cx="6356464" cy="39727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outerShdw blurRad="711617" dist="50800" dir="5400000" algn="ctr" rotWithShape="0">
              <a:srgbClr val="000000">
                <a:alpha val="1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841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08AA3-1CBA-E33F-2F21-BEAED4747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575D5308-B371-EB57-0D67-486E1D823C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E0DA8BE-8092-3E99-9D93-B3D02BAB5AB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8" y="2602520"/>
            <a:ext cx="3328580" cy="3052692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accent1"/>
                </a:solidFill>
                <a:latin typeface="+mn-lt"/>
              </a:rPr>
              <a:t>When a session is running, this menu will show information about Session Name, Start and Stop Time and Sample Rate(s)</a:t>
            </a: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9BB6811-9E22-2301-11B7-F5E242D5B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DBD2C2E-39DF-1E99-D7E7-D1F52A5DB459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Session Menu</a:t>
            </a:r>
          </a:p>
        </p:txBody>
      </p:sp>
      <p:pic>
        <p:nvPicPr>
          <p:cNvPr id="7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1A2108FD-4B74-9CF7-6284-276F83D571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1506" y="1459454"/>
            <a:ext cx="6356463" cy="3972789"/>
          </a:xfrm>
          <a:prstGeom prst="rect">
            <a:avLst/>
          </a:prstGeom>
          <a:ln w="38100">
            <a:noFill/>
          </a:ln>
          <a:effectLst>
            <a:outerShdw blurRad="870442" dist="50800" dir="5400000" algn="ctr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578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29EC3-E203-3A7B-B0DD-E6E66955A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41743DA1-BA82-7AC1-F2C9-AE3249CF00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CDDF713-81CE-F07B-3FF6-C38E2FAE4F1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602520"/>
            <a:ext cx="4991521" cy="3234080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When a session is running the following can be edited:</a:t>
            </a: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 this menu, Sensor View it is easy to check, </a:t>
            </a: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if all sensors are: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Chart Settings: - add statistics, edit units at the Y-axis and change the Session View Mode 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Highlight specific sensors: Select Array followed by Sensor position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Time markers can be added 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Zoom in on specific data points</a:t>
            </a: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n-US" noProof="0" dirty="0">
              <a:solidFill>
                <a:schemeClr val="bg2">
                  <a:lumMod val="10000"/>
                </a:schemeClr>
              </a:solidFill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 session can be stopped from this menu too</a:t>
            </a: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0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Note: If no session is running, the graph will be updated with live data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83455CF9-3D65-3E5B-BF43-1399E09AD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D84AC9-D429-A3D7-60CD-44B5B520DB4B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Chart – Live Data in a Graph</a:t>
            </a:r>
          </a:p>
        </p:txBody>
      </p:sp>
      <p:pic>
        <p:nvPicPr>
          <p:cNvPr id="7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EABDBCAF-C800-7776-BC2E-42005E6338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1506" y="1521000"/>
            <a:ext cx="6105600" cy="3816000"/>
          </a:xfrm>
          <a:prstGeom prst="rect">
            <a:avLst/>
          </a:prstGeom>
          <a:ln w="38100">
            <a:noFill/>
          </a:ln>
          <a:effectLst>
            <a:outerShdw blurRad="647985" dist="50800" dir="5400000" algn="ctr" rotWithShape="0">
              <a:srgbClr val="000000">
                <a:alpha val="3312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816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B27D0-F4EE-80D6-BA21-97CA7E4DC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37FDBC50-B4F5-3576-A9D6-2E8ACCBC3B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FC2EB78-3AA0-F520-81BB-EBB544C6A12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602520"/>
            <a:ext cx="4991521" cy="3234080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From this menu, it is possible to review, add or remove statistics: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As default min, max and average temperature values will be shown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Additional statistics can be added or removed from a pre-defined menu either before or during session</a:t>
            </a:r>
            <a:endParaRPr lang="en-US" noProof="0" dirty="0">
              <a:solidFill>
                <a:schemeClr val="bg2">
                  <a:lumMod val="10000"/>
                </a:schemeClr>
              </a:solidFill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 session can be stopped from this menu too</a:t>
            </a:r>
            <a:br>
              <a:rPr lang="en-US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n-US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0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Note: The statistics can be added before a session or when </a:t>
            </a:r>
            <a:br>
              <a:rPr lang="en-US" sz="10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n-US" sz="10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 session is running.</a:t>
            </a:r>
            <a:br>
              <a:rPr lang="en-US" sz="10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n-US" sz="10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n-US" sz="10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It is live values and will not be imported to ValSuite</a:t>
            </a: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5E97C83-2A45-6470-EEA3-4AB8EB3A7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97FA1E6-C7B4-4070-0119-A083E6A7C040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See Statistics on the Module</a:t>
            </a:r>
          </a:p>
        </p:txBody>
      </p:sp>
      <p:pic>
        <p:nvPicPr>
          <p:cNvPr id="8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8EE61FC9-B8DE-384B-0343-447312E715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1506" y="1521000"/>
            <a:ext cx="6105600" cy="3816000"/>
          </a:xfrm>
          <a:prstGeom prst="rect">
            <a:avLst/>
          </a:prstGeom>
          <a:ln w="38100">
            <a:noFill/>
          </a:ln>
          <a:effectLst>
            <a:outerShdw blurRad="726777" dist="50800" dir="5400000" algn="ctr" rotWithShape="0">
              <a:srgbClr val="000000">
                <a:alpha val="1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221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49B35-2C5C-6B09-2693-321644E18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A37A6864-E8A5-E901-4B45-698218CC32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DB4A6C1-226C-F295-C09B-9DED9B7A2F06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602520"/>
            <a:ext cx="4991521" cy="3234080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This menu will give you a quick overview before, during or after a session.</a:t>
            </a: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Here is information about:</a:t>
            </a: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Overview of the sessions stored on the module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Icons will show, if the session has been running as stand-alone or from ValSuite and indicate as well if a stand-alone session has been transferred to ValSuite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Navigate directly to the session menu or stop a session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Live Statistics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Shutdown or reboot the module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F658A35-6ED2-D053-7296-FCA71DA01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C4A6335-C08C-34EB-BC00-10E49CB4D382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The Overview</a:t>
            </a:r>
          </a:p>
        </p:txBody>
      </p:sp>
      <p:pic>
        <p:nvPicPr>
          <p:cNvPr id="7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E32C35EF-D484-7609-BF9E-8DAD691F88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082" y="1521360"/>
            <a:ext cx="6105024" cy="3815640"/>
          </a:xfrm>
          <a:prstGeom prst="rect">
            <a:avLst/>
          </a:prstGeom>
          <a:ln w="38100">
            <a:noFill/>
          </a:ln>
          <a:effectLst>
            <a:outerShdw blurRad="705834" dist="50800" dir="5400000" sx="98000" sy="98000" algn="ctr" rotWithShape="0">
              <a:srgbClr val="000000">
                <a:alpha val="39184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526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D2365-7C22-E57A-1969-D7B4E4750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3975974C-CAF3-4430-FD1D-53DE0C164B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FE9171A-0D23-0CAB-C8C8-2940C27A795E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602520"/>
            <a:ext cx="4991521" cy="3234080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Here it is possible to:</a:t>
            </a: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Set Data &amp; Time, Date Format and Clock Type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Find system information about firmware and hardware of the E-Val Pro Plus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Shutdown or Reboot the E-Val Pro Plus Module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CBD06F3E-24A7-8A88-CA42-5AB9B7FEE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D791959-63DD-557B-205D-31C85F629551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Control Center - System</a:t>
            </a:r>
          </a:p>
        </p:txBody>
      </p:sp>
      <p:pic>
        <p:nvPicPr>
          <p:cNvPr id="8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7D0A3529-D827-CD7C-491E-E1CB0A2AC3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082" y="1521000"/>
            <a:ext cx="6105600" cy="3816000"/>
          </a:xfrm>
          <a:prstGeom prst="rect">
            <a:avLst/>
          </a:prstGeom>
          <a:ln w="38100">
            <a:noFill/>
          </a:ln>
          <a:effectLst>
            <a:outerShdw blurRad="686863" dist="50800" dir="5400000" algn="ctr" rotWithShape="0">
              <a:srgbClr val="000000">
                <a:alpha val="32661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166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E89DF-A34A-5B7A-AB33-7A3605C38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A5EB8BCB-1EC1-AADA-11D4-CE8804205C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0656187-5589-3920-2C46-B67685F7A741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602520"/>
            <a:ext cx="4991521" cy="3234080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Information about the arrays and sensors:</a:t>
            </a: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Serial Number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Factory Calibration Date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User Calibration Date (only sensors)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Firmware (only arrays)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Unit (only sensors)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53756A9B-66EB-8FB9-C156-BBC9BC83B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B9E07E7-5A7F-3133-AA88-9AD27280F388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Control Center - Arrays</a:t>
            </a:r>
          </a:p>
        </p:txBody>
      </p:sp>
      <p:pic>
        <p:nvPicPr>
          <p:cNvPr id="7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DB49E3FD-5E67-688E-9333-087836C90E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082" y="1521000"/>
            <a:ext cx="6105600" cy="3816000"/>
          </a:xfrm>
          <a:prstGeom prst="rect">
            <a:avLst/>
          </a:prstGeom>
          <a:ln w="38100">
            <a:noFill/>
          </a:ln>
          <a:effectLst>
            <a:outerShdw blurRad="398318" dist="50800" dir="5400000" algn="ctr" rotWithShape="0">
              <a:srgbClr val="000000">
                <a:alpha val="3591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687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6E180-85B9-A9CD-F7BF-22451FBC5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5" descr="A close-up of a person wearing a white coat&#10;&#10;AI-generated content may be incorrect.">
            <a:extLst>
              <a:ext uri="{FF2B5EF4-FFF2-40B4-BE49-F238E27FC236}">
                <a16:creationId xmlns:a16="http://schemas.microsoft.com/office/drawing/2014/main" id="{BFA23005-85FB-40E5-820F-2EC5FDDF3F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9313" y="0"/>
            <a:ext cx="9332685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68C73CF-C76B-7716-1D77-56742E72D296}"/>
              </a:ext>
            </a:extLst>
          </p:cNvPr>
          <p:cNvSpPr/>
          <p:nvPr/>
        </p:nvSpPr>
        <p:spPr>
          <a:xfrm>
            <a:off x="194732" y="3343366"/>
            <a:ext cx="5780123" cy="5744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ítulo 3">
            <a:extLst>
              <a:ext uri="{FF2B5EF4-FFF2-40B4-BE49-F238E27FC236}">
                <a16:creationId xmlns:a16="http://schemas.microsoft.com/office/drawing/2014/main" id="{8A50A54F-3421-A789-BE9A-FC290B1E4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6464040" cy="365125"/>
          </a:xfrm>
        </p:spPr>
        <p:txBody>
          <a:bodyPr/>
          <a:lstStyle/>
          <a:p>
            <a:r>
              <a:rPr lang="en-US" noProof="0" dirty="0"/>
              <a:t>Agenda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E69CAD22-67BC-1BC9-FCDD-04146B4353EE}"/>
              </a:ext>
            </a:extLst>
          </p:cNvPr>
          <p:cNvGrpSpPr/>
          <p:nvPr/>
        </p:nvGrpSpPr>
        <p:grpSpPr>
          <a:xfrm>
            <a:off x="359998" y="3530464"/>
            <a:ext cx="5736001" cy="2899199"/>
            <a:chOff x="359999" y="3104650"/>
            <a:chExt cx="4324350" cy="2185696"/>
          </a:xfrm>
        </p:grpSpPr>
        <p:sp>
          <p:nvSpPr>
            <p:cNvPr id="32" name="Marcador de texto 2">
              <a:extLst>
                <a:ext uri="{FF2B5EF4-FFF2-40B4-BE49-F238E27FC236}">
                  <a16:creationId xmlns:a16="http://schemas.microsoft.com/office/drawing/2014/main" id="{9E1F41C3-A182-6EE3-ADFB-341C5A6DB23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104650"/>
              <a:ext cx="3359695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>
                  <a:solidFill>
                    <a:schemeClr val="bg1"/>
                  </a:solidFill>
                </a:rPr>
                <a:t>1. Our Expertise</a:t>
              </a:r>
            </a:p>
          </p:txBody>
        </p:sp>
        <p:sp>
          <p:nvSpPr>
            <p:cNvPr id="33" name="Marcador de texto 2">
              <a:extLst>
                <a:ext uri="{FF2B5EF4-FFF2-40B4-BE49-F238E27FC236}">
                  <a16:creationId xmlns:a16="http://schemas.microsoft.com/office/drawing/2014/main" id="{5F99982D-96CA-D2E9-8DEF-253FE7A1554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758741"/>
              <a:ext cx="389669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2.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– Wired Validation</a:t>
              </a:r>
            </a:p>
            <a:p>
              <a:endParaRPr lang="en-US" noProof="0" dirty="0"/>
            </a:p>
          </p:txBody>
        </p:sp>
        <p:sp>
          <p:nvSpPr>
            <p:cNvPr id="34" name="Marcador de texto 2">
              <a:extLst>
                <a:ext uri="{FF2B5EF4-FFF2-40B4-BE49-F238E27FC236}">
                  <a16:creationId xmlns:a16="http://schemas.microsoft.com/office/drawing/2014/main" id="{963C623F-02F6-638B-A043-EB0E179BAC8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4420957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3.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Key Features &amp; Benefits</a:t>
              </a:r>
            </a:p>
            <a:p>
              <a:endParaRPr lang="en-US" noProof="0" dirty="0"/>
            </a:p>
            <a:p>
              <a:endParaRPr lang="en-US" noProof="0" dirty="0"/>
            </a:p>
            <a:p>
              <a:endParaRPr lang="en-US" noProof="0" dirty="0"/>
            </a:p>
          </p:txBody>
        </p:sp>
        <p:sp>
          <p:nvSpPr>
            <p:cNvPr id="35" name="Marcador de texto 2">
              <a:extLst>
                <a:ext uri="{FF2B5EF4-FFF2-40B4-BE49-F238E27FC236}">
                  <a16:creationId xmlns:a16="http://schemas.microsoft.com/office/drawing/2014/main" id="{73A10C54-E9F6-9CEB-D67E-F581C12E01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5062086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4.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Comparisons</a:t>
              </a:r>
            </a:p>
            <a:p>
              <a:endParaRPr lang="en-US" noProof="0" dirty="0"/>
            </a:p>
            <a:p>
              <a:endParaRPr lang="en-US" noProof="0" dirty="0"/>
            </a:p>
            <a:p>
              <a:endParaRPr lang="en-US" noProof="0" dirty="0"/>
            </a:p>
          </p:txBody>
        </p: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98C39374-5839-59B5-398E-5D6ECD132852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3525642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1AC4062D-4D25-A69D-FA83-DE1CFD0CB3BB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187794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399BA84C-05A4-A99B-3506-C11941F49C60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839435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845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668A5-0BB7-A034-BFF9-B4811E1FA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A7100851-B27A-6D09-F9E4-0859080A6B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782450B-401D-4D5B-C0AA-479DAED7B538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602520"/>
            <a:ext cx="3946889" cy="3234080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Network information about ethernet and USB:</a:t>
            </a: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The ethernet connection can be set to either DHCP or Static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If Static is chosen, Ethernet Information can be edited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When running the E-Val Pro Plus in Classic Mode the USB connection: USB1, USB2 or USB3 can be selected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4D0EE80F-414B-5563-BF0D-51185FE3A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77509E2-A576-4CA7-B2D6-A3FCA62A5856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Control Center - Network</a:t>
            </a:r>
          </a:p>
        </p:txBody>
      </p:sp>
      <p:pic>
        <p:nvPicPr>
          <p:cNvPr id="8" name="Picture 5" descr="A computer screen with a computer dialog box&#10;&#10;Description automatically generated">
            <a:extLst>
              <a:ext uri="{FF2B5EF4-FFF2-40B4-BE49-F238E27FC236}">
                <a16:creationId xmlns:a16="http://schemas.microsoft.com/office/drawing/2014/main" id="{CB88CD52-069A-26D9-66C5-A898D24AD6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082" y="1521000"/>
            <a:ext cx="6105600" cy="3816000"/>
          </a:xfrm>
          <a:prstGeom prst="rect">
            <a:avLst/>
          </a:prstGeom>
          <a:ln w="38100">
            <a:noFill/>
          </a:ln>
          <a:effectLst>
            <a:outerShdw blurRad="607816" dist="50800" dir="5400000" algn="ctr" rotWithShape="0">
              <a:srgbClr val="000000">
                <a:alpha val="3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82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0C5C2-0F0B-0C2E-EA97-32CC98D82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D486564B-36E5-9CE8-173F-ACC45740F0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63926B2-4FA5-C7E2-17D5-B0737F37588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602520"/>
            <a:ext cx="3946889" cy="3234080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 this sub-menu it is possible to:</a:t>
            </a: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Change Units of Pressure and Temperature (this cannot be changed during a session)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Rotate the Display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Change the mode of the module from E-Val Pro Plus-mode to Classic Mode*</a:t>
            </a: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n-US" sz="10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Note: In Classic Mode the E-Val Pro Plus module will be running and configurated like an E-Val Pro Module i.e. It is only possible to use 4 Arrays: 1 to 3 from the top and the bottom array with 4 channels. 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ED81490-338B-0C60-B79A-7FFEC2527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ADB9FEC-905C-EEB9-EECC-E17DA993C94C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Control Center - Settings</a:t>
            </a:r>
          </a:p>
        </p:txBody>
      </p:sp>
      <p:pic>
        <p:nvPicPr>
          <p:cNvPr id="7" name="Picture 5" descr="A screenshot of a chat&#10;&#10;Description automatically generated">
            <a:extLst>
              <a:ext uri="{FF2B5EF4-FFF2-40B4-BE49-F238E27FC236}">
                <a16:creationId xmlns:a16="http://schemas.microsoft.com/office/drawing/2014/main" id="{4EFB97AE-9EB6-4955-8527-56973EE885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082" y="1521000"/>
            <a:ext cx="6105599" cy="3816000"/>
          </a:xfrm>
          <a:prstGeom prst="rect">
            <a:avLst/>
          </a:prstGeom>
          <a:ln w="38100">
            <a:noFill/>
          </a:ln>
          <a:effectLst>
            <a:outerShdw blurRad="627939" dist="50800" dir="5400000" algn="ctr" rotWithShape="0">
              <a:srgbClr val="000000">
                <a:alpha val="1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610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9AF59-34A2-1930-4DBB-E631ABDD7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89127BFB-C0E6-68BF-0CC7-235FDCFAEB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148" y="848448"/>
            <a:ext cx="6382323" cy="3988952"/>
          </a:xfrm>
          <a:prstGeom prst="rect">
            <a:avLst/>
          </a:prstGeom>
          <a:ln w="38100">
            <a:noFill/>
          </a:ln>
          <a:effectLst>
            <a:softEdge rad="317500"/>
          </a:effec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83B29CE-E478-0541-38E5-E0F7E6D46B81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6437" y="2602520"/>
            <a:ext cx="3589837" cy="3234080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 this sub-menu it is possible to:</a:t>
            </a: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An audit trail of the E-Val Pro Plus module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0" noProof="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An overview of all sessions stored in the E-Val Pro Plus modules memory. The list is identical to the list in the Overview-menu,</a:t>
            </a: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0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marL="285750" indent="-28575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0" noProof="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endParaRPr lang="en-US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7C7CEE43-0858-D9BF-A3DB-72DECEA95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37" y="1021400"/>
            <a:ext cx="5355299" cy="876108"/>
          </a:xfrm>
        </p:spPr>
        <p:txBody>
          <a:bodyPr/>
          <a:lstStyle/>
          <a:p>
            <a:r>
              <a:rPr lang="en-US" noProof="0" dirty="0"/>
              <a:t>E-Val Pro Plus</a:t>
            </a:r>
            <a:br>
              <a:rPr lang="en-US" noProof="0" dirty="0"/>
            </a:br>
            <a:r>
              <a:rPr lang="en-US" noProof="0" dirty="0"/>
              <a:t>Hands-On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4CFB343-B884-19B5-26D8-4D718B62EB8D}"/>
              </a:ext>
            </a:extLst>
          </p:cNvPr>
          <p:cNvSpPr txBox="1">
            <a:spLocks/>
          </p:cNvSpPr>
          <p:nvPr/>
        </p:nvSpPr>
        <p:spPr bwMode="auto">
          <a:xfrm>
            <a:off x="346438" y="2095039"/>
            <a:ext cx="42849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Audit Trail</a:t>
            </a:r>
          </a:p>
        </p:txBody>
      </p:sp>
      <p:pic>
        <p:nvPicPr>
          <p:cNvPr id="8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105AB927-6FF1-6BAF-B4DA-1CBFBE48DA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081" y="1521000"/>
            <a:ext cx="6105600" cy="3816000"/>
          </a:xfrm>
          <a:prstGeom prst="rect">
            <a:avLst/>
          </a:prstGeom>
          <a:ln w="38100">
            <a:noFill/>
          </a:ln>
          <a:effectLst>
            <a:outerShdw blurRad="899877" dist="50800" dir="5400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989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CE0B0-1AF5-58A7-6C8A-3DEAA1BF0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5" descr="A close-up of a person wearing a white coat&#10;&#10;AI-generated content may be incorrect.">
            <a:extLst>
              <a:ext uri="{FF2B5EF4-FFF2-40B4-BE49-F238E27FC236}">
                <a16:creationId xmlns:a16="http://schemas.microsoft.com/office/drawing/2014/main" id="{4308D531-A75E-4BFB-5A24-8FD9231EC3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85143" y="0"/>
            <a:ext cx="9506856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45CD8A-040E-CF54-80C1-926E8F4E1E53}"/>
              </a:ext>
            </a:extLst>
          </p:cNvPr>
          <p:cNvSpPr/>
          <p:nvPr/>
        </p:nvSpPr>
        <p:spPr>
          <a:xfrm>
            <a:off x="194732" y="4212656"/>
            <a:ext cx="5780123" cy="5744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ítulo 3">
            <a:extLst>
              <a:ext uri="{FF2B5EF4-FFF2-40B4-BE49-F238E27FC236}">
                <a16:creationId xmlns:a16="http://schemas.microsoft.com/office/drawing/2014/main" id="{C2B2BC40-28B2-D1B0-FCB1-BC4E119A7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6464040" cy="365125"/>
          </a:xfrm>
        </p:spPr>
        <p:txBody>
          <a:bodyPr/>
          <a:lstStyle/>
          <a:p>
            <a:r>
              <a:rPr lang="en-US" noProof="0" dirty="0"/>
              <a:t>Agenda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A1A95B7A-8B2A-BA6C-1D98-DEDA0276E9AB}"/>
              </a:ext>
            </a:extLst>
          </p:cNvPr>
          <p:cNvGrpSpPr/>
          <p:nvPr/>
        </p:nvGrpSpPr>
        <p:grpSpPr>
          <a:xfrm>
            <a:off x="359998" y="3530464"/>
            <a:ext cx="5736001" cy="2899199"/>
            <a:chOff x="359999" y="3104650"/>
            <a:chExt cx="4324350" cy="2185696"/>
          </a:xfrm>
        </p:grpSpPr>
        <p:sp>
          <p:nvSpPr>
            <p:cNvPr id="32" name="Marcador de texto 2">
              <a:extLst>
                <a:ext uri="{FF2B5EF4-FFF2-40B4-BE49-F238E27FC236}">
                  <a16:creationId xmlns:a16="http://schemas.microsoft.com/office/drawing/2014/main" id="{55647076-1921-B465-955F-6A75824994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104650"/>
              <a:ext cx="3359695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1. </a:t>
              </a:r>
              <a:r>
                <a:rPr lang="en-US" noProof="0" dirty="0">
                  <a:solidFill>
                    <a:schemeClr val="tx2"/>
                  </a:solidFill>
                </a:rPr>
                <a:t>Our Expertise</a:t>
              </a:r>
            </a:p>
          </p:txBody>
        </p:sp>
        <p:sp>
          <p:nvSpPr>
            <p:cNvPr id="33" name="Marcador de texto 2">
              <a:extLst>
                <a:ext uri="{FF2B5EF4-FFF2-40B4-BE49-F238E27FC236}">
                  <a16:creationId xmlns:a16="http://schemas.microsoft.com/office/drawing/2014/main" id="{37992D40-2545-9F9D-42DF-70309169BB7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758741"/>
              <a:ext cx="389669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>
                  <a:solidFill>
                    <a:schemeClr val="bg1"/>
                  </a:solidFill>
                </a:rPr>
                <a:t>2. E-Val™ Pro Plus – Wired Validation</a:t>
              </a:r>
            </a:p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34" name="Marcador de texto 2">
              <a:extLst>
                <a:ext uri="{FF2B5EF4-FFF2-40B4-BE49-F238E27FC236}">
                  <a16:creationId xmlns:a16="http://schemas.microsoft.com/office/drawing/2014/main" id="{02914219-92CA-A5BF-2BA3-1D98A25B59F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4420957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3.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Key Features &amp; Benefits</a:t>
              </a:r>
            </a:p>
            <a:p>
              <a:endParaRPr lang="en-US" noProof="0" dirty="0"/>
            </a:p>
            <a:p>
              <a:endParaRPr lang="en-US" noProof="0" dirty="0"/>
            </a:p>
            <a:p>
              <a:endParaRPr lang="en-US" noProof="0" dirty="0"/>
            </a:p>
          </p:txBody>
        </p:sp>
        <p:sp>
          <p:nvSpPr>
            <p:cNvPr id="35" name="Marcador de texto 2">
              <a:extLst>
                <a:ext uri="{FF2B5EF4-FFF2-40B4-BE49-F238E27FC236}">
                  <a16:creationId xmlns:a16="http://schemas.microsoft.com/office/drawing/2014/main" id="{FE06B701-12A8-F90C-0642-ED2DF68E5D4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5062086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4.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Comparisons</a:t>
              </a:r>
            </a:p>
            <a:p>
              <a:endParaRPr lang="en-US" noProof="0" dirty="0"/>
            </a:p>
            <a:p>
              <a:endParaRPr lang="en-US" noProof="0" dirty="0"/>
            </a:p>
            <a:p>
              <a:endParaRPr lang="en-US" noProof="0" dirty="0"/>
            </a:p>
          </p:txBody>
        </p: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E8CA6540-820E-5661-4E8E-9097A871C172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3525642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715D768B-2D73-E6F0-DA99-7CAA95A921ED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187794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2EDDC1C2-4074-8A93-98AF-4C932F81EA35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839435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4948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E3AD6C4-1ABC-81DF-569C-80921542D4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9597" y="896207"/>
            <a:ext cx="9165282" cy="629080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79E2233-7C2A-AD5C-5EB7-518EDD1443BF}"/>
              </a:ext>
            </a:extLst>
          </p:cNvPr>
          <p:cNvGrpSpPr/>
          <p:nvPr/>
        </p:nvGrpSpPr>
        <p:grpSpPr>
          <a:xfrm>
            <a:off x="338375" y="2615723"/>
            <a:ext cx="8224600" cy="2960504"/>
            <a:chOff x="338374" y="3071457"/>
            <a:chExt cx="7249201" cy="2364299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408F0870-36CE-CD45-534E-6C9BAA571880}"/>
                </a:ext>
              </a:extLst>
            </p:cNvPr>
            <p:cNvSpPr txBox="1"/>
            <p:nvPr/>
          </p:nvSpPr>
          <p:spPr>
            <a:xfrm>
              <a:off x="3119319" y="3915135"/>
              <a:ext cx="2291403" cy="464658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Steam Sterilization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FD70CE21-6958-660D-B048-C031DA32784D}"/>
                </a:ext>
              </a:extLst>
            </p:cNvPr>
            <p:cNvSpPr txBox="1"/>
            <p:nvPr/>
          </p:nvSpPr>
          <p:spPr>
            <a:xfrm>
              <a:off x="3457282" y="4971098"/>
              <a:ext cx="1545416" cy="464658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Cold Rooms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AB94FEC7-8C67-5F7E-33A6-582978D8993C}"/>
                </a:ext>
              </a:extLst>
            </p:cNvPr>
            <p:cNvSpPr txBox="1"/>
            <p:nvPr/>
          </p:nvSpPr>
          <p:spPr>
            <a:xfrm>
              <a:off x="338374" y="4426696"/>
              <a:ext cx="2080420" cy="464658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Depyrogenation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87F5ABB-5D72-C98B-D8BE-AC95592FD6C5}"/>
                </a:ext>
              </a:extLst>
            </p:cNvPr>
            <p:cNvSpPr txBox="1"/>
            <p:nvPr/>
          </p:nvSpPr>
          <p:spPr>
            <a:xfrm>
              <a:off x="360000" y="4971098"/>
              <a:ext cx="3013108" cy="464658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lvl="0"/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Water-Cascade Sterilizer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7DDF1DE0-398C-41EA-DA2E-1651C0044F3B}"/>
                </a:ext>
              </a:extLst>
            </p:cNvPr>
            <p:cNvSpPr txBox="1"/>
            <p:nvPr/>
          </p:nvSpPr>
          <p:spPr>
            <a:xfrm>
              <a:off x="1918107" y="3097109"/>
              <a:ext cx="2528477" cy="736601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lvl="0"/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Dry Heat Tunnel and Oven Solutions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252C3348-616D-15D2-5F71-5B1F8A94E1BF}"/>
                </a:ext>
              </a:extLst>
            </p:cNvPr>
            <p:cNvSpPr txBox="1"/>
            <p:nvPr/>
          </p:nvSpPr>
          <p:spPr>
            <a:xfrm>
              <a:off x="5150610" y="4971097"/>
              <a:ext cx="1673428" cy="464658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lvl="0"/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Fermentation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9894F4F2-8B1A-34B7-BCD8-4F0806FF9B3E}"/>
                </a:ext>
              </a:extLst>
            </p:cNvPr>
            <p:cNvSpPr txBox="1"/>
            <p:nvPr/>
          </p:nvSpPr>
          <p:spPr>
            <a:xfrm>
              <a:off x="342323" y="3097109"/>
              <a:ext cx="1467130" cy="736601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lvl="0"/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Steam-in-place (SIP)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5FA73D4B-01D0-DC8C-0DEF-4F9101E1D528}"/>
                </a:ext>
              </a:extLst>
            </p:cNvPr>
            <p:cNvSpPr txBox="1"/>
            <p:nvPr/>
          </p:nvSpPr>
          <p:spPr>
            <a:xfrm>
              <a:off x="4599596" y="3071457"/>
              <a:ext cx="2406014" cy="736601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lvl="0"/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Freeze Drying and Lyophilization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193026F6-DF89-1D95-261C-99CF11CABC49}"/>
                </a:ext>
              </a:extLst>
            </p:cNvPr>
            <p:cNvSpPr txBox="1"/>
            <p:nvPr/>
          </p:nvSpPr>
          <p:spPr>
            <a:xfrm>
              <a:off x="5516742" y="3905906"/>
              <a:ext cx="2070833" cy="464658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lvl="0"/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Freezers/Fridges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3BC9CC2B-B998-D8B4-95E2-BA3A5BA91784}"/>
                </a:ext>
              </a:extLst>
            </p:cNvPr>
            <p:cNvSpPr txBox="1"/>
            <p:nvPr/>
          </p:nvSpPr>
          <p:spPr>
            <a:xfrm>
              <a:off x="342323" y="3915136"/>
              <a:ext cx="2619951" cy="464658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lvl="0"/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Liquid-Nitrogen (LN2)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EA1A0B19-D772-9028-0E97-EA268687FF9A}"/>
                </a:ext>
              </a:extLst>
            </p:cNvPr>
            <p:cNvSpPr txBox="1"/>
            <p:nvPr/>
          </p:nvSpPr>
          <p:spPr>
            <a:xfrm>
              <a:off x="4981073" y="4443115"/>
              <a:ext cx="1545416" cy="464658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lvl="0"/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Incubation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58BEA61A-B7D5-70A2-CFA6-C47CE0C45894}"/>
                </a:ext>
              </a:extLst>
            </p:cNvPr>
            <p:cNvSpPr txBox="1"/>
            <p:nvPr/>
          </p:nvSpPr>
          <p:spPr>
            <a:xfrm>
              <a:off x="2554975" y="4443114"/>
              <a:ext cx="2301188" cy="464658"/>
            </a:xfrm>
            <a:prstGeom prst="flowChartAlternateProcess">
              <a:avLst/>
            </a:prstGeom>
            <a:solidFill>
              <a:srgbClr val="F7F7F7">
                <a:alpha val="9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r>
                <a:rPr lang="en-US" sz="2000" noProof="0" dirty="0">
                  <a:solidFill>
                    <a:schemeClr val="tx2"/>
                  </a:solidFill>
                  <a:latin typeface="Ellab Sans Medium" panose="02000603000000020004" pitchFamily="2" charset="0"/>
                  <a:ea typeface="Ellab Sans Medium" panose="02000603000000020004" pitchFamily="2" charset="0"/>
                  <a:cs typeface="Ellab Sans Medium" panose="02000603000000020004" pitchFamily="2" charset="0"/>
                </a:rPr>
                <a:t>Stability Chambers</a:t>
              </a:r>
            </a:p>
          </p:txBody>
        </p:sp>
      </p:grpSp>
      <p:sp>
        <p:nvSpPr>
          <p:cNvPr id="20" name="Título 3">
            <a:extLst>
              <a:ext uri="{FF2B5EF4-FFF2-40B4-BE49-F238E27FC236}">
                <a16:creationId xmlns:a16="http://schemas.microsoft.com/office/drawing/2014/main" id="{1BB6B145-9F5B-7AC9-3299-74A3DD541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8831134" cy="913821"/>
          </a:xfrm>
        </p:spPr>
        <p:txBody>
          <a:bodyPr/>
          <a:lstStyle/>
          <a:p>
            <a:r>
              <a:rPr lang="en-US" noProof="0" dirty="0"/>
              <a:t>E-Val Pro Plus</a:t>
            </a:r>
            <a:r>
              <a:rPr lang="en-US" noProof="0" dirty="0">
                <a:solidFill>
                  <a:schemeClr val="accent1"/>
                </a:solidFill>
              </a:rPr>
              <a:t>:</a:t>
            </a:r>
            <a:r>
              <a:rPr lang="en-US" noProof="0" dirty="0"/>
              <a:t> Wired Validation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76E5E2BA-DD3D-E739-BC2C-F79D91BAF022}"/>
              </a:ext>
            </a:extLst>
          </p:cNvPr>
          <p:cNvSpPr txBox="1">
            <a:spLocks/>
          </p:cNvSpPr>
          <p:nvPr/>
        </p:nvSpPr>
        <p:spPr bwMode="auto">
          <a:xfrm>
            <a:off x="346675" y="1507727"/>
            <a:ext cx="522956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234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9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1148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26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82296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108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23444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64592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noProof="0" dirty="0"/>
              <a:t>Used in wide range of applications, with best-in-class range and accuracy for any validation setup</a:t>
            </a:r>
          </a:p>
          <a:p>
            <a:pPr>
              <a:lnSpc>
                <a:spcPct val="100000"/>
              </a:lnSpc>
            </a:pPr>
            <a:endParaRPr lang="en-US" sz="1800" noProof="0" dirty="0"/>
          </a:p>
        </p:txBody>
      </p:sp>
    </p:spTree>
    <p:extLst>
      <p:ext uri="{BB962C8B-B14F-4D97-AF65-F5344CB8AC3E}">
        <p14:creationId xmlns:p14="http://schemas.microsoft.com/office/powerpoint/2010/main" val="376743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push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F6638-2FF8-6339-E013-01E07D23E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5" descr="A close-up of a person wearing a white coat&#10;&#10;AI-generated content may be incorrect.">
            <a:extLst>
              <a:ext uri="{FF2B5EF4-FFF2-40B4-BE49-F238E27FC236}">
                <a16:creationId xmlns:a16="http://schemas.microsoft.com/office/drawing/2014/main" id="{F8145DD1-4B41-07A4-4A03-2D78FB013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18971" y="0"/>
            <a:ext cx="9173028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5B37A2-DA3B-706E-2A70-BCEE0C7F2B97}"/>
              </a:ext>
            </a:extLst>
          </p:cNvPr>
          <p:cNvSpPr/>
          <p:nvPr/>
        </p:nvSpPr>
        <p:spPr>
          <a:xfrm>
            <a:off x="194732" y="5109461"/>
            <a:ext cx="5780123" cy="5744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ítulo 3">
            <a:extLst>
              <a:ext uri="{FF2B5EF4-FFF2-40B4-BE49-F238E27FC236}">
                <a16:creationId xmlns:a16="http://schemas.microsoft.com/office/drawing/2014/main" id="{E5552D59-D52E-C542-7562-F6F6F25F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6464040" cy="365125"/>
          </a:xfrm>
        </p:spPr>
        <p:txBody>
          <a:bodyPr/>
          <a:lstStyle/>
          <a:p>
            <a:r>
              <a:rPr lang="en-US" noProof="0" dirty="0"/>
              <a:t>Agenda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F40ED852-A657-A0FA-51DF-01E6287AEFAD}"/>
              </a:ext>
            </a:extLst>
          </p:cNvPr>
          <p:cNvGrpSpPr/>
          <p:nvPr/>
        </p:nvGrpSpPr>
        <p:grpSpPr>
          <a:xfrm>
            <a:off x="359998" y="3530464"/>
            <a:ext cx="5736001" cy="2899199"/>
            <a:chOff x="359999" y="3104650"/>
            <a:chExt cx="4324350" cy="2185696"/>
          </a:xfrm>
        </p:grpSpPr>
        <p:sp>
          <p:nvSpPr>
            <p:cNvPr id="32" name="Marcador de texto 2">
              <a:extLst>
                <a:ext uri="{FF2B5EF4-FFF2-40B4-BE49-F238E27FC236}">
                  <a16:creationId xmlns:a16="http://schemas.microsoft.com/office/drawing/2014/main" id="{D851A82A-8011-8D39-01E0-F6569F910C6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104650"/>
              <a:ext cx="3359695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1. </a:t>
              </a:r>
              <a:r>
                <a:rPr lang="en-US" noProof="0" dirty="0">
                  <a:solidFill>
                    <a:schemeClr val="tx2"/>
                  </a:solidFill>
                </a:rPr>
                <a:t>Our Expertise</a:t>
              </a:r>
            </a:p>
          </p:txBody>
        </p:sp>
        <p:sp>
          <p:nvSpPr>
            <p:cNvPr id="33" name="Marcador de texto 2">
              <a:extLst>
                <a:ext uri="{FF2B5EF4-FFF2-40B4-BE49-F238E27FC236}">
                  <a16:creationId xmlns:a16="http://schemas.microsoft.com/office/drawing/2014/main" id="{475D41E9-6E44-B425-79CD-81FA05BA11B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3758741"/>
              <a:ext cx="389669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2.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– Wired Validation</a:t>
              </a:r>
            </a:p>
            <a:p>
              <a:endParaRPr lang="en-US" noProof="0" dirty="0"/>
            </a:p>
          </p:txBody>
        </p:sp>
        <p:sp>
          <p:nvSpPr>
            <p:cNvPr id="34" name="Marcador de texto 2">
              <a:extLst>
                <a:ext uri="{FF2B5EF4-FFF2-40B4-BE49-F238E27FC236}">
                  <a16:creationId xmlns:a16="http://schemas.microsoft.com/office/drawing/2014/main" id="{34C30EA2-7239-840D-1198-0BE6FADCD85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4420957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>
                  <a:solidFill>
                    <a:schemeClr val="bg1"/>
                  </a:solidFill>
                </a:rPr>
                <a:t>3. E-Val™ Pro Plus Key Features &amp; Benefits</a:t>
              </a:r>
            </a:p>
            <a:p>
              <a:endParaRPr lang="en-US" noProof="0" dirty="0">
                <a:solidFill>
                  <a:schemeClr val="bg1"/>
                </a:solidFill>
              </a:endParaRPr>
            </a:p>
            <a:p>
              <a:endParaRPr lang="en-US" noProof="0" dirty="0">
                <a:solidFill>
                  <a:schemeClr val="bg1"/>
                </a:solidFill>
              </a:endParaRPr>
            </a:p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35" name="Marcador de texto 2">
              <a:extLst>
                <a:ext uri="{FF2B5EF4-FFF2-40B4-BE49-F238E27FC236}">
                  <a16:creationId xmlns:a16="http://schemas.microsoft.com/office/drawing/2014/main" id="{E34E2E9B-FE5A-911B-173C-BE8D5956E4B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9999" y="5062086"/>
              <a:ext cx="4324350" cy="228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indent="0" algn="l" rtl="0" eaLnBrk="1" fontAlgn="base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accent1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1pPr>
              <a:lvl2pPr marL="457200" indent="0" algn="l" rtl="0" eaLnBrk="1" fontAlgn="base" hangingPunct="1">
                <a:lnSpc>
                  <a:spcPts val="16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400" b="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2pPr>
              <a:lvl3pPr marL="9144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200" b="1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3pPr>
              <a:lvl4pPr marL="13716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4pPr>
              <a:lvl5pPr marL="1828800" indent="0" algn="l" rtl="0" eaLnBrk="1" fontAlgn="base" hangingPunct="1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1000" kern="1200">
                  <a:solidFill>
                    <a:schemeClr val="tx2"/>
                  </a:solidFill>
                  <a:latin typeface="+mn-lt"/>
                  <a:ea typeface="Ellab Sans" panose="02000503000000020004" pitchFamily="2" charset="0"/>
                  <a:cs typeface="Ellab Sans" panose="02000503000000020004" pitchFamily="2" charset="0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noProof="0" dirty="0"/>
                <a:t>4. </a:t>
              </a:r>
              <a:r>
                <a:rPr lang="en-US" noProof="0" dirty="0">
                  <a:solidFill>
                    <a:schemeClr val="tx2"/>
                  </a:solidFill>
                </a:rPr>
                <a:t>E-Val™ Pro Plus Comparisons</a:t>
              </a:r>
            </a:p>
            <a:p>
              <a:endParaRPr lang="en-US" noProof="0" dirty="0"/>
            </a:p>
            <a:p>
              <a:endParaRPr lang="en-US" noProof="0" dirty="0"/>
            </a:p>
            <a:p>
              <a:endParaRPr lang="en-US" noProof="0" dirty="0"/>
            </a:p>
          </p:txBody>
        </p: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5527243C-3007-3F3D-9441-02E7464A9906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3525642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8606C351-64DE-716C-CEC7-DDBE18A2E3DF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187794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58B6D269-62C8-686A-ACA9-BC309C25961B}"/>
                </a:ext>
              </a:extLst>
            </p:cNvPr>
            <p:cNvCxnSpPr>
              <a:cxnSpLocks/>
            </p:cNvCxnSpPr>
            <p:nvPr/>
          </p:nvCxnSpPr>
          <p:spPr>
            <a:xfrm>
              <a:off x="359999" y="4839435"/>
              <a:ext cx="423302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  <a:alpha val="5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76059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7A3D6-ECE4-CCE0-B199-2212A6CF3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8749B1D-EA66-E9E5-7AC3-C994AA66C9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-1564849" y="-2983"/>
            <a:ext cx="10276123" cy="686338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EA186F5-88A4-CFD8-E6EC-B0345E85DF48}"/>
              </a:ext>
            </a:extLst>
          </p:cNvPr>
          <p:cNvSpPr/>
          <p:nvPr/>
        </p:nvSpPr>
        <p:spPr>
          <a:xfrm rot="16200000">
            <a:off x="-3950722" y="1211947"/>
            <a:ext cx="6858000" cy="443411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38FCA5-0B87-2FB2-07CD-5031C10FDB85}"/>
              </a:ext>
            </a:extLst>
          </p:cNvPr>
          <p:cNvSpPr/>
          <p:nvPr/>
        </p:nvSpPr>
        <p:spPr>
          <a:xfrm rot="5400000">
            <a:off x="3102877" y="1254416"/>
            <a:ext cx="6848920" cy="436787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7FC874E-DC7D-0425-CCA7-9E6C27EBC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965049"/>
            <a:ext cx="9571038" cy="876108"/>
          </a:xfrm>
        </p:spPr>
        <p:txBody>
          <a:bodyPr/>
          <a:lstStyle/>
          <a:p>
            <a:pPr>
              <a:tabLst>
                <a:tab pos="4038600" algn="l"/>
                <a:tab pos="4486275" algn="l"/>
              </a:tabLst>
            </a:pPr>
            <a:r>
              <a:rPr lang="en-US" noProof="0" dirty="0">
                <a:solidFill>
                  <a:schemeClr val="accent1"/>
                </a:solidFill>
              </a:rPr>
              <a:t>System </a:t>
            </a:r>
            <a:r>
              <a:rPr lang="en-US" noProof="0" dirty="0"/>
              <a:t>Highlights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EC5AF37-A212-76BE-1F43-8F4C0E1B150A}"/>
              </a:ext>
            </a:extLst>
          </p:cNvPr>
          <p:cNvGrpSpPr/>
          <p:nvPr/>
        </p:nvGrpSpPr>
        <p:grpSpPr>
          <a:xfrm>
            <a:off x="5854700" y="1841157"/>
            <a:ext cx="5829300" cy="3979848"/>
            <a:chOff x="5854700" y="1841157"/>
            <a:chExt cx="5829300" cy="3979848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47D25BF-8D61-D8CA-0424-55CE60F8CF09}"/>
                </a:ext>
              </a:extLst>
            </p:cNvPr>
            <p:cNvSpPr/>
            <p:nvPr/>
          </p:nvSpPr>
          <p:spPr>
            <a:xfrm>
              <a:off x="5854700" y="1841157"/>
              <a:ext cx="2819541" cy="1413305"/>
            </a:xfrm>
            <a:prstGeom prst="roundRect">
              <a:avLst>
                <a:gd name="adj" fmla="val 8546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kern="1200" noProof="0" dirty="0">
                  <a:solidFill>
                    <a:schemeClr val="accent1"/>
                  </a:solidFill>
                  <a:latin typeface="+mn-lt"/>
                </a:rPr>
                <a:t>Real-time </a:t>
              </a: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Data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E-Val™ Pro Plus provides real-time data, perfect for initial qualification/validation where </a:t>
              </a:r>
              <a:r>
                <a:rPr lang="en-US" sz="1200" b="1" kern="1200" noProof="0" dirty="0">
                  <a:solidFill>
                    <a:schemeClr val="accent1"/>
                  </a:solidFill>
                  <a:latin typeface="+mn-lt"/>
                </a:rPr>
                <a:t>immediate control </a:t>
              </a: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and </a:t>
              </a:r>
              <a:r>
                <a:rPr lang="en-US" sz="1200" b="1" kern="1200" noProof="0" dirty="0">
                  <a:solidFill>
                    <a:schemeClr val="accent1"/>
                  </a:solidFill>
                  <a:latin typeface="+mn-lt"/>
                </a:rPr>
                <a:t>response </a:t>
              </a: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can </a:t>
              </a:r>
              <a:r>
                <a:rPr lang="en-US" sz="1200" b="1" kern="1200" noProof="0" dirty="0">
                  <a:solidFill>
                    <a:schemeClr val="accent1"/>
                  </a:solidFill>
                  <a:latin typeface="+mn-lt"/>
                </a:rPr>
                <a:t>save valuable time</a:t>
              </a: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.</a:t>
              </a:r>
              <a:endParaRPr lang="en-US" sz="1200" kern="1200" dirty="0">
                <a:solidFill>
                  <a:schemeClr val="tx2"/>
                </a:solidFill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20FB1BC-7EE4-F3BF-FEC9-6DB694191A91}"/>
                </a:ext>
              </a:extLst>
            </p:cNvPr>
            <p:cNvSpPr/>
            <p:nvPr/>
          </p:nvSpPr>
          <p:spPr>
            <a:xfrm>
              <a:off x="8864459" y="1841157"/>
              <a:ext cx="2819541" cy="1407047"/>
            </a:xfrm>
            <a:prstGeom prst="roundRect">
              <a:avLst>
                <a:gd name="adj" fmla="val 9284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Compliance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E-Val™ Pro Plus is an </a:t>
              </a:r>
              <a:r>
                <a:rPr lang="en-US" sz="1200" b="1" kern="1200" noProof="0" dirty="0">
                  <a:solidFill>
                    <a:schemeClr val="accent1"/>
                  </a:solidFill>
                  <a:latin typeface="+mn-lt"/>
                </a:rPr>
                <a:t>FDA CFR 21 Part 11 </a:t>
              </a: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compliant system designed for the life science industry.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89F38A3-2881-7A76-BC11-9E2C41FB528F}"/>
                </a:ext>
              </a:extLst>
            </p:cNvPr>
            <p:cNvSpPr/>
            <p:nvPr/>
          </p:nvSpPr>
          <p:spPr>
            <a:xfrm>
              <a:off x="5854700" y="3248204"/>
              <a:ext cx="2819541" cy="1286400"/>
            </a:xfrm>
            <a:prstGeom prst="roundRect">
              <a:avLst>
                <a:gd name="adj" fmla="val 8546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Precision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The ValSuite® (software) advanced technology ensures </a:t>
              </a:r>
              <a:r>
                <a:rPr lang="en-US" sz="1200" b="1" kern="1200" noProof="0" dirty="0">
                  <a:solidFill>
                    <a:schemeClr val="accent1"/>
                  </a:solidFill>
                  <a:latin typeface="+mn-lt"/>
                </a:rPr>
                <a:t>precise measurements</a:t>
              </a: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 thorough analysis. 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4DCE9DD-8913-5BFC-F788-3A1508CD511A}"/>
                </a:ext>
              </a:extLst>
            </p:cNvPr>
            <p:cNvSpPr/>
            <p:nvPr/>
          </p:nvSpPr>
          <p:spPr>
            <a:xfrm>
              <a:off x="8864459" y="2970463"/>
              <a:ext cx="2819541" cy="1286400"/>
            </a:xfrm>
            <a:prstGeom prst="roundRect">
              <a:avLst>
                <a:gd name="adj" fmla="val 7808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dirty="0">
                  <a:solidFill>
                    <a:schemeClr val="tx2"/>
                  </a:solidFill>
                </a:rPr>
                <a:t>Comprehensive </a:t>
              </a:r>
              <a:r>
                <a:rPr lang="en-US" sz="2000" b="1" dirty="0">
                  <a:solidFill>
                    <a:schemeClr val="accent1"/>
                  </a:solidFill>
                </a:rPr>
                <a:t>Reporting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Facilitates fully compliant processes, product safety, and quality, ensuring peace of mind.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F5DADBF-535B-77C2-2CBB-6FD2A9315BF4}"/>
                </a:ext>
              </a:extLst>
            </p:cNvPr>
            <p:cNvSpPr/>
            <p:nvPr/>
          </p:nvSpPr>
          <p:spPr>
            <a:xfrm>
              <a:off x="5854700" y="4534605"/>
              <a:ext cx="2819541" cy="1286400"/>
            </a:xfrm>
            <a:prstGeom prst="roundRect">
              <a:avLst>
                <a:gd name="adj" fmla="val 7808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Advanced </a:t>
              </a:r>
              <a:r>
                <a:rPr lang="en-US" sz="2000" b="1" kern="1200" noProof="0" dirty="0">
                  <a:solidFill>
                    <a:schemeClr val="accent1"/>
                  </a:solidFill>
                  <a:latin typeface="+mn-lt"/>
                </a:rPr>
                <a:t>Software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Our wired validation solution is built on renowned and reputable technology with all the benefits from the ValSuite software.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64D6544-97BB-D13A-E956-58D5B14B7E56}"/>
                </a:ext>
              </a:extLst>
            </p:cNvPr>
            <p:cNvSpPr/>
            <p:nvPr/>
          </p:nvSpPr>
          <p:spPr>
            <a:xfrm>
              <a:off x="8864459" y="4534604"/>
              <a:ext cx="2819541" cy="1286400"/>
            </a:xfrm>
            <a:prstGeom prst="roundRect">
              <a:avLst>
                <a:gd name="adj" fmla="val 7069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A</a:t>
              </a:r>
              <a:r>
                <a:rPr lang="en-US" sz="2000" b="1" kern="1200" noProof="0" dirty="0">
                  <a:solidFill>
                    <a:schemeClr val="accent1"/>
                  </a:solidFill>
                  <a:latin typeface="+mn-lt"/>
                </a:rPr>
                <a:t> Complete </a:t>
              </a: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Solution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Reliable, Versatile, Efficient. Ensures Compliance with confidence.</a:t>
              </a:r>
            </a:p>
          </p:txBody>
        </p:sp>
      </p:grpSp>
      <p:pic>
        <p:nvPicPr>
          <p:cNvPr id="20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5CC64648-0F5E-635F-D513-276750DFB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Billede 5">
            <a:extLst>
              <a:ext uri="{FF2B5EF4-FFF2-40B4-BE49-F238E27FC236}">
                <a16:creationId xmlns:a16="http://schemas.microsoft.com/office/drawing/2014/main" id="{70ADE159-19A7-1201-E559-EDBDFA165B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582D658-7AD0-9527-1A07-4D53025CA99C}"/>
              </a:ext>
            </a:extLst>
          </p:cNvPr>
          <p:cNvSpPr/>
          <p:nvPr/>
        </p:nvSpPr>
        <p:spPr>
          <a:xfrm>
            <a:off x="-5750746" y="2021953"/>
            <a:ext cx="3579046" cy="1413305"/>
          </a:xfrm>
          <a:prstGeom prst="roundRect">
            <a:avLst>
              <a:gd name="adj" fmla="val 8546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108000" rIns="72000" bIns="108000" numCol="1" spcCol="1270" anchor="t" anchorCtr="0">
            <a:noAutofit/>
          </a:bodyPr>
          <a:lstStyle/>
          <a:p>
            <a:pPr marL="0" lvl="0" indent="0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2000" b="1" kern="1200" noProof="0" dirty="0">
                <a:solidFill>
                  <a:schemeClr val="accent1"/>
                </a:solidFill>
                <a:latin typeface="+mn-lt"/>
              </a:rPr>
              <a:t>Backward Compatible</a:t>
            </a:r>
            <a:endParaRPr lang="en-US" sz="2000" b="1" kern="1200" noProof="0" dirty="0">
              <a:solidFill>
                <a:schemeClr val="tx2"/>
              </a:solidFill>
              <a:latin typeface="+mn-lt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</a:rPr>
              <a:t>The E-Val Pro Plus Module is backwards compatible with ValSuite 5.2 in its classic mode.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</a:rPr>
              <a:t>The "normal“ new mode" is available from ValSuite 6.5 onwards. 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8B8C0EA-4F60-F4FC-A175-5A3317CA7796}"/>
              </a:ext>
            </a:extLst>
          </p:cNvPr>
          <p:cNvSpPr/>
          <p:nvPr/>
        </p:nvSpPr>
        <p:spPr>
          <a:xfrm>
            <a:off x="-5750746" y="3989537"/>
            <a:ext cx="3437644" cy="1286400"/>
          </a:xfrm>
          <a:prstGeom prst="roundRect">
            <a:avLst>
              <a:gd name="adj" fmla="val 7808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108000" rIns="72000" bIns="108000" numCol="1" spcCol="1270" anchor="t" anchorCtr="0">
            <a:noAutofit/>
          </a:bodyPr>
          <a:lstStyle/>
          <a:p>
            <a:pPr marL="0" lvl="0" indent="0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2000" b="1" kern="1200" noProof="0" dirty="0">
                <a:solidFill>
                  <a:schemeClr val="tx2"/>
                </a:solidFill>
                <a:latin typeface="+mn-lt"/>
              </a:rPr>
              <a:t>Benefits</a:t>
            </a:r>
            <a:endParaRPr lang="en-US" sz="2000" b="1" kern="1200" noProof="0" dirty="0">
              <a:solidFill>
                <a:schemeClr val="accent1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</a:rPr>
              <a:t>No need to update to the latest ValSuite software to be able to use the E-Val Pro Plus module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3BE08A-3FDB-BCC9-543F-06640202D9E6}"/>
              </a:ext>
            </a:extLst>
          </p:cNvPr>
          <p:cNvSpPr/>
          <p:nvPr/>
        </p:nvSpPr>
        <p:spPr>
          <a:xfrm>
            <a:off x="801878" y="164304"/>
            <a:ext cx="1641712" cy="31703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E-Val Pro Pus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155501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131EA-CEE3-8F5E-8CA1-550B55A73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00BD0AFA-93DE-13DD-D69C-CB37929311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1945810" y="-2983"/>
            <a:ext cx="10276123" cy="686338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7A92652-C636-F6DF-DBF5-FCA2A1D5AC3A}"/>
              </a:ext>
            </a:extLst>
          </p:cNvPr>
          <p:cNvSpPr/>
          <p:nvPr/>
        </p:nvSpPr>
        <p:spPr>
          <a:xfrm rot="16200000">
            <a:off x="691453" y="1211945"/>
            <a:ext cx="6858000" cy="443411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DEB9E9D-5EAF-1B48-8A4C-7D0D7188671C}"/>
              </a:ext>
            </a:extLst>
          </p:cNvPr>
          <p:cNvSpPr/>
          <p:nvPr/>
        </p:nvSpPr>
        <p:spPr>
          <a:xfrm rot="5400000">
            <a:off x="11023825" y="1237540"/>
            <a:ext cx="6848920" cy="436787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430C2BE-476A-43CC-B899-F9285A398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965049"/>
            <a:ext cx="9454000" cy="876108"/>
          </a:xfrm>
        </p:spPr>
        <p:txBody>
          <a:bodyPr/>
          <a:lstStyle/>
          <a:p>
            <a:pPr>
              <a:tabLst>
                <a:tab pos="4038600" algn="l"/>
                <a:tab pos="4486275" algn="l"/>
              </a:tabLst>
            </a:pPr>
            <a:r>
              <a:rPr lang="en-US" noProof="0" dirty="0">
                <a:solidFill>
                  <a:schemeClr val="accent1"/>
                </a:solidFill>
              </a:rPr>
              <a:t>System </a:t>
            </a:r>
            <a:r>
              <a:rPr lang="en-US" noProof="0" dirty="0"/>
              <a:t>Highlights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C334932-D7F6-CEB8-8718-A9B4C742DC3C}"/>
              </a:ext>
            </a:extLst>
          </p:cNvPr>
          <p:cNvSpPr/>
          <p:nvPr/>
        </p:nvSpPr>
        <p:spPr>
          <a:xfrm>
            <a:off x="229383" y="2021953"/>
            <a:ext cx="3579046" cy="1413305"/>
          </a:xfrm>
          <a:prstGeom prst="roundRect">
            <a:avLst>
              <a:gd name="adj" fmla="val 8546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108000" rIns="72000" bIns="108000" numCol="1" spcCol="1270" anchor="t" anchorCtr="0">
            <a:noAutofit/>
          </a:bodyPr>
          <a:lstStyle/>
          <a:p>
            <a:pPr marL="0" lvl="0" indent="0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2000" b="1" kern="1200" noProof="0" dirty="0">
                <a:solidFill>
                  <a:schemeClr val="accent1"/>
                </a:solidFill>
                <a:latin typeface="+mn-lt"/>
              </a:rPr>
              <a:t>Backward Compatible</a:t>
            </a:r>
            <a:endParaRPr lang="en-US" sz="2000" b="1" kern="1200" noProof="0" dirty="0">
              <a:solidFill>
                <a:schemeClr val="tx2"/>
              </a:solidFill>
              <a:latin typeface="+mn-lt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</a:rPr>
              <a:t>The E-Val Pro Plus Module is backwards compatible with ValSuite 5.2 in its classic mode.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</a:rPr>
              <a:t>The "normal“ new mode" is available from ValSuite 6.5 onwards. 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6754A1F-F8AC-B350-EEE2-B9D8277D44CC}"/>
              </a:ext>
            </a:extLst>
          </p:cNvPr>
          <p:cNvSpPr/>
          <p:nvPr/>
        </p:nvSpPr>
        <p:spPr>
          <a:xfrm>
            <a:off x="229383" y="3989537"/>
            <a:ext cx="3437644" cy="1286400"/>
          </a:xfrm>
          <a:prstGeom prst="roundRect">
            <a:avLst>
              <a:gd name="adj" fmla="val 7808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108000" rIns="72000" bIns="108000" numCol="1" spcCol="1270" anchor="t" anchorCtr="0">
            <a:noAutofit/>
          </a:bodyPr>
          <a:lstStyle/>
          <a:p>
            <a:pPr marL="0" lvl="0" indent="0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2000" b="1" kern="1200" noProof="0" dirty="0">
                <a:solidFill>
                  <a:schemeClr val="tx2"/>
                </a:solidFill>
                <a:latin typeface="+mn-lt"/>
              </a:rPr>
              <a:t>Benefits</a:t>
            </a:r>
            <a:endParaRPr lang="en-US" sz="2000" b="1" kern="1200" noProof="0" dirty="0">
              <a:solidFill>
                <a:schemeClr val="accent1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</a:rPr>
              <a:t>No need to update to the latest ValSuite software to be able to use the E-Val Pro Plus module</a:t>
            </a:r>
          </a:p>
        </p:txBody>
      </p:sp>
      <p:sp>
        <p:nvSpPr>
          <p:cNvPr id="12" name="Tekstfelt 1">
            <a:extLst>
              <a:ext uri="{FF2B5EF4-FFF2-40B4-BE49-F238E27FC236}">
                <a16:creationId xmlns:a16="http://schemas.microsoft.com/office/drawing/2014/main" id="{1559F214-18B0-2B18-AAB2-DC96DDD61D2C}"/>
              </a:ext>
            </a:extLst>
          </p:cNvPr>
          <p:cNvSpPr txBox="1"/>
          <p:nvPr/>
        </p:nvSpPr>
        <p:spPr>
          <a:xfrm>
            <a:off x="11222129" y="6441893"/>
            <a:ext cx="645834" cy="30142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>
              <a:lnSpc>
                <a:spcPts val="1600"/>
              </a:lnSpc>
            </a:pPr>
            <a:fld id="{21BE3427-6350-7449-907E-202CD6E1E8BD}" type="slidenum">
              <a:rPr lang="da-DK" sz="1400" smtClean="0">
                <a:solidFill>
                  <a:schemeClr val="accent1"/>
                </a:solidFill>
                <a:latin typeface="+mn-lt"/>
              </a:rPr>
              <a:pPr algn="r">
                <a:lnSpc>
                  <a:spcPts val="1600"/>
                </a:lnSpc>
              </a:pPr>
              <a:t>9</a:t>
            </a:fld>
            <a:endParaRPr lang="da-DK" sz="1400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A4C489F-E327-693A-BC8C-21E62FBB0B38}"/>
              </a:ext>
            </a:extLst>
          </p:cNvPr>
          <p:cNvGrpSpPr/>
          <p:nvPr/>
        </p:nvGrpSpPr>
        <p:grpSpPr>
          <a:xfrm>
            <a:off x="12318044" y="1841157"/>
            <a:ext cx="5829300" cy="3979848"/>
            <a:chOff x="5854700" y="1841157"/>
            <a:chExt cx="5829300" cy="3979848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50DE2F7-6A21-1E7F-AA09-1A2F021C7D3F}"/>
                </a:ext>
              </a:extLst>
            </p:cNvPr>
            <p:cNvSpPr/>
            <p:nvPr/>
          </p:nvSpPr>
          <p:spPr>
            <a:xfrm>
              <a:off x="5854700" y="1841157"/>
              <a:ext cx="2819541" cy="1413305"/>
            </a:xfrm>
            <a:prstGeom prst="roundRect">
              <a:avLst>
                <a:gd name="adj" fmla="val 8546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kern="1200" noProof="0" dirty="0">
                  <a:solidFill>
                    <a:schemeClr val="accent1"/>
                  </a:solidFill>
                  <a:latin typeface="+mn-lt"/>
                </a:rPr>
                <a:t>Real-time </a:t>
              </a: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Data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E-Val™ Pro Plus provides real-time data, perfect for initial qualification/validation where </a:t>
              </a:r>
              <a:r>
                <a:rPr lang="en-US" sz="1200" b="1" kern="1200" noProof="0" dirty="0">
                  <a:solidFill>
                    <a:schemeClr val="accent1"/>
                  </a:solidFill>
                  <a:latin typeface="+mn-lt"/>
                </a:rPr>
                <a:t>immediate control </a:t>
              </a: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and </a:t>
              </a:r>
              <a:r>
                <a:rPr lang="en-US" sz="1200" b="1" kern="1200" noProof="0" dirty="0">
                  <a:solidFill>
                    <a:schemeClr val="accent1"/>
                  </a:solidFill>
                  <a:latin typeface="+mn-lt"/>
                </a:rPr>
                <a:t>response </a:t>
              </a: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can </a:t>
              </a:r>
              <a:r>
                <a:rPr lang="en-US" sz="1200" b="1" kern="1200" noProof="0" dirty="0">
                  <a:solidFill>
                    <a:schemeClr val="accent1"/>
                  </a:solidFill>
                  <a:latin typeface="+mn-lt"/>
                </a:rPr>
                <a:t>save valuable time</a:t>
              </a: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.</a:t>
              </a:r>
              <a:endParaRPr lang="en-US" sz="1200" kern="1200" dirty="0">
                <a:solidFill>
                  <a:schemeClr val="tx2"/>
                </a:solidFill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946EFFEE-1EA2-2A4F-4C0C-1E6BCE6D8135}"/>
                </a:ext>
              </a:extLst>
            </p:cNvPr>
            <p:cNvSpPr/>
            <p:nvPr/>
          </p:nvSpPr>
          <p:spPr>
            <a:xfrm>
              <a:off x="8864459" y="1841157"/>
              <a:ext cx="2819541" cy="1407047"/>
            </a:xfrm>
            <a:prstGeom prst="roundRect">
              <a:avLst>
                <a:gd name="adj" fmla="val 9284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Compliance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E-Val™ Pro Plus is an </a:t>
              </a:r>
              <a:r>
                <a:rPr lang="en-US" sz="1200" b="1" kern="1200" noProof="0" dirty="0">
                  <a:solidFill>
                    <a:schemeClr val="accent1"/>
                  </a:solidFill>
                  <a:latin typeface="+mn-lt"/>
                </a:rPr>
                <a:t>FDA CFR 21 Part 11 </a:t>
              </a: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compliant system designed for the life science industry.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CAB765DC-7BD9-A71B-E55D-D7C71C00AB39}"/>
                </a:ext>
              </a:extLst>
            </p:cNvPr>
            <p:cNvSpPr/>
            <p:nvPr/>
          </p:nvSpPr>
          <p:spPr>
            <a:xfrm>
              <a:off x="5854700" y="3248204"/>
              <a:ext cx="2819541" cy="1286400"/>
            </a:xfrm>
            <a:prstGeom prst="roundRect">
              <a:avLst>
                <a:gd name="adj" fmla="val 8546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Precision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The ValSuite® (software) advanced technology ensures </a:t>
              </a:r>
              <a:r>
                <a:rPr lang="en-US" sz="1200" b="1" kern="1200" noProof="0" dirty="0">
                  <a:solidFill>
                    <a:schemeClr val="accent1"/>
                  </a:solidFill>
                  <a:latin typeface="+mn-lt"/>
                </a:rPr>
                <a:t>precise measurements</a:t>
              </a: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 thorough analysis.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93210A1-AF77-A7B0-1F96-06234F4EA27F}"/>
                </a:ext>
              </a:extLst>
            </p:cNvPr>
            <p:cNvSpPr/>
            <p:nvPr/>
          </p:nvSpPr>
          <p:spPr>
            <a:xfrm>
              <a:off x="8864459" y="2970463"/>
              <a:ext cx="2819541" cy="1286400"/>
            </a:xfrm>
            <a:prstGeom prst="roundRect">
              <a:avLst>
                <a:gd name="adj" fmla="val 7808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dirty="0">
                  <a:solidFill>
                    <a:schemeClr val="tx2"/>
                  </a:solidFill>
                </a:rPr>
                <a:t>Comprehensive </a:t>
              </a:r>
              <a:r>
                <a:rPr lang="en-US" sz="2000" b="1" dirty="0">
                  <a:solidFill>
                    <a:schemeClr val="accent1"/>
                  </a:solidFill>
                </a:rPr>
                <a:t>Reporting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The comprehensive reporting facilitates fully compliant processes, product safety, and quality, ensuring peace of mind.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94AFC76B-512C-004A-6FBD-EE5841645BFC}"/>
                </a:ext>
              </a:extLst>
            </p:cNvPr>
            <p:cNvSpPr/>
            <p:nvPr/>
          </p:nvSpPr>
          <p:spPr>
            <a:xfrm>
              <a:off x="5854700" y="4534605"/>
              <a:ext cx="2819541" cy="1286400"/>
            </a:xfrm>
            <a:prstGeom prst="roundRect">
              <a:avLst>
                <a:gd name="adj" fmla="val 7808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Advanced </a:t>
              </a:r>
              <a:r>
                <a:rPr lang="en-US" sz="2000" b="1" kern="1200" noProof="0" dirty="0">
                  <a:solidFill>
                    <a:schemeClr val="accent1"/>
                  </a:solidFill>
                  <a:latin typeface="+mn-lt"/>
                </a:rPr>
                <a:t>Software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Our wired validation solution is built on renowned and reputable technology with all the benefits from the ValSuite software.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A04958B-5FE8-E83A-F808-D81980255B63}"/>
                </a:ext>
              </a:extLst>
            </p:cNvPr>
            <p:cNvSpPr/>
            <p:nvPr/>
          </p:nvSpPr>
          <p:spPr>
            <a:xfrm>
              <a:off x="8864459" y="4534604"/>
              <a:ext cx="2819541" cy="1286400"/>
            </a:xfrm>
            <a:prstGeom prst="roundRect">
              <a:avLst>
                <a:gd name="adj" fmla="val 7069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08000" rIns="72000" bIns="108000" numCol="1" spcCol="1270" anchor="t" anchorCtr="0">
              <a:noAutofit/>
            </a:bodyPr>
            <a:lstStyle/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A</a:t>
              </a:r>
              <a:r>
                <a:rPr lang="en-US" sz="2000" b="1" kern="1200" noProof="0" dirty="0">
                  <a:solidFill>
                    <a:schemeClr val="accent1"/>
                  </a:solidFill>
                  <a:latin typeface="+mn-lt"/>
                </a:rPr>
                <a:t> Complete </a:t>
              </a:r>
              <a:r>
                <a:rPr lang="en-US" sz="2000" b="1" kern="1200" noProof="0" dirty="0">
                  <a:solidFill>
                    <a:schemeClr val="tx2"/>
                  </a:solidFill>
                  <a:latin typeface="+mn-lt"/>
                </a:rPr>
                <a:t>Solution</a:t>
              </a:r>
            </a:p>
            <a:p>
              <a:pPr marL="0" lvl="0" indent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</a:pPr>
              <a:r>
                <a:rPr lang="en-US" sz="1200" b="0" kern="1200" noProof="0" dirty="0">
                  <a:solidFill>
                    <a:schemeClr val="tx2"/>
                  </a:solidFill>
                  <a:latin typeface="+mn-lt"/>
                </a:rPr>
                <a:t>Reliable, Versatile, Efficient. Ensures Compliance with confidence.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141B10F-CBFE-5E50-9052-56C952C37FC8}"/>
              </a:ext>
            </a:extLst>
          </p:cNvPr>
          <p:cNvSpPr/>
          <p:nvPr/>
        </p:nvSpPr>
        <p:spPr>
          <a:xfrm>
            <a:off x="801878" y="164304"/>
            <a:ext cx="1641712" cy="31703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E-Val Pro Plus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830134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ellab">
  <a:themeElements>
    <a:clrScheme name="ELLAB">
      <a:dk1>
        <a:srgbClr val="000000"/>
      </a:dk1>
      <a:lt1>
        <a:srgbClr val="FFFFFF"/>
      </a:lt1>
      <a:dk2>
        <a:srgbClr val="00004B"/>
      </a:dk2>
      <a:lt2>
        <a:srgbClr val="FFFFFF"/>
      </a:lt2>
      <a:accent1>
        <a:srgbClr val="17AAE2"/>
      </a:accent1>
      <a:accent2>
        <a:srgbClr val="ADD6EE"/>
      </a:accent2>
      <a:accent3>
        <a:srgbClr val="E9F2FA"/>
      </a:accent3>
      <a:accent4>
        <a:srgbClr val="00004B"/>
      </a:accent4>
      <a:accent5>
        <a:srgbClr val="7BC70F"/>
      </a:accent5>
      <a:accent6>
        <a:srgbClr val="A01966"/>
      </a:accent6>
      <a:hlink>
        <a:srgbClr val="00AEEF"/>
      </a:hlink>
      <a:folHlink>
        <a:srgbClr val="FBB040"/>
      </a:folHlink>
    </a:clrScheme>
    <a:fontScheme name="Ellab Sans">
      <a:majorFont>
        <a:latin typeface="Ellab Sans"/>
        <a:ea typeface=""/>
        <a:cs typeface=""/>
      </a:majorFont>
      <a:minorFont>
        <a:latin typeface="Ella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llab PowerPoint Template - 2025" id="{A4A39508-DA8E-4CE9-A6BE-AD1AE10BEAF0}" vid="{31017088-36D7-45E9-9106-8C64A501F278}"/>
    </a:ext>
  </a:extLst>
</a:theme>
</file>

<file path=ppt/theme/theme2.xml><?xml version="1.0" encoding="utf-8"?>
<a:theme xmlns:a="http://schemas.openxmlformats.org/drawingml/2006/main" name="ellab">
  <a:themeElements>
    <a:clrScheme name="ELLAB">
      <a:dk1>
        <a:srgbClr val="000000"/>
      </a:dk1>
      <a:lt1>
        <a:srgbClr val="FFFFFF"/>
      </a:lt1>
      <a:dk2>
        <a:srgbClr val="00004B"/>
      </a:dk2>
      <a:lt2>
        <a:srgbClr val="FFFFFF"/>
      </a:lt2>
      <a:accent1>
        <a:srgbClr val="17AAE2"/>
      </a:accent1>
      <a:accent2>
        <a:srgbClr val="ADD6EE"/>
      </a:accent2>
      <a:accent3>
        <a:srgbClr val="E9F2FA"/>
      </a:accent3>
      <a:accent4>
        <a:srgbClr val="00004B"/>
      </a:accent4>
      <a:accent5>
        <a:srgbClr val="7BC70F"/>
      </a:accent5>
      <a:accent6>
        <a:srgbClr val="A01966"/>
      </a:accent6>
      <a:hlink>
        <a:srgbClr val="00AEEF"/>
      </a:hlink>
      <a:folHlink>
        <a:srgbClr val="FBB040"/>
      </a:folHlink>
    </a:clrScheme>
    <a:fontScheme name="Ellab Sans">
      <a:majorFont>
        <a:latin typeface="Ellab Sans"/>
        <a:ea typeface=""/>
        <a:cs typeface=""/>
      </a:majorFont>
      <a:minorFont>
        <a:latin typeface="Ella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llab PowerPoint Template - 2025" id="{A4A39508-DA8E-4CE9-A6BE-AD1AE10BEAF0}" vid="{38D3DC4F-CBF3-41EA-92C1-7B7AFD63B46E}"/>
    </a:ext>
  </a:extLst>
</a:theme>
</file>

<file path=ppt/theme/theme3.xml><?xml version="1.0" encoding="utf-8"?>
<a:theme xmlns:a="http://schemas.openxmlformats.org/drawingml/2006/main" name="2_ellab">
  <a:themeElements>
    <a:clrScheme name="Custom 5">
      <a:dk1>
        <a:srgbClr val="000000"/>
      </a:dk1>
      <a:lt1>
        <a:srgbClr val="FFFFFF"/>
      </a:lt1>
      <a:dk2>
        <a:srgbClr val="00004B"/>
      </a:dk2>
      <a:lt2>
        <a:srgbClr val="FFFFFF"/>
      </a:lt2>
      <a:accent1>
        <a:srgbClr val="17AAE2"/>
      </a:accent1>
      <a:accent2>
        <a:srgbClr val="ADD6EE"/>
      </a:accent2>
      <a:accent3>
        <a:srgbClr val="7BC70F"/>
      </a:accent3>
      <a:accent4>
        <a:srgbClr val="00004B"/>
      </a:accent4>
      <a:accent5>
        <a:srgbClr val="FBB040"/>
      </a:accent5>
      <a:accent6>
        <a:srgbClr val="A01966"/>
      </a:accent6>
      <a:hlink>
        <a:srgbClr val="00AEEF"/>
      </a:hlink>
      <a:folHlink>
        <a:srgbClr val="7F7F7F"/>
      </a:folHlink>
    </a:clrScheme>
    <a:fontScheme name="Ellab Sans">
      <a:majorFont>
        <a:latin typeface="Ellab Sans"/>
        <a:ea typeface=""/>
        <a:cs typeface=""/>
      </a:majorFont>
      <a:minorFont>
        <a:latin typeface="Ella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llab PowerPoint Template - 2025" id="{A4A39508-DA8E-4CE9-A6BE-AD1AE10BEAF0}" vid="{ED1DF473-2E3E-4D8A-A5F2-0AFC77710401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9ADEA1D4D052C40A8862A7201693DCD" ma:contentTypeVersion="19" ma:contentTypeDescription="Opret et nyt dokument." ma:contentTypeScope="" ma:versionID="455c7ffbfd89688fca5a4694ad552a1f">
  <xsd:schema xmlns:xsd="http://www.w3.org/2001/XMLSchema" xmlns:xs="http://www.w3.org/2001/XMLSchema" xmlns:p="http://schemas.microsoft.com/office/2006/metadata/properties" xmlns:ns2="5aa58c2a-f017-428b-bbaa-fa514989d33c" xmlns:ns3="664ca7e1-e14f-440d-a513-c6c708b31b07" targetNamespace="http://schemas.microsoft.com/office/2006/metadata/properties" ma:root="true" ma:fieldsID="bb9258140964867f89f827e9598e57ee" ns2:_="" ns3:_="">
    <xsd:import namespace="5aa58c2a-f017-428b-bbaa-fa514989d33c"/>
    <xsd:import namespace="664ca7e1-e14f-440d-a513-c6c708b31b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8c2a-f017-428b-bbaa-fa514989d3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ledmærker" ma:readOnly="false" ma:fieldId="{5cf76f15-5ced-4ddc-b409-7134ff3c332f}" ma:taxonomyMulti="true" ma:sspId="2449fb74-ddce-4354-82c8-d456aa319e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4ca7e1-e14f-440d-a513-c6c708b31b0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a35717b-af10-4d7e-bd89-df9a2ed079bd}" ma:internalName="TaxCatchAll" ma:showField="CatchAllData" ma:web="664ca7e1-e14f-440d-a513-c6c708b31b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aa58c2a-f017-428b-bbaa-fa514989d33c">
      <Terms xmlns="http://schemas.microsoft.com/office/infopath/2007/PartnerControls"/>
    </lcf76f155ced4ddcb4097134ff3c332f>
    <TaxCatchAll xmlns="664ca7e1-e14f-440d-a513-c6c708b31b0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A650DD-E5A5-4B43-B954-93B50EA3F5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a58c2a-f017-428b-bbaa-fa514989d33c"/>
    <ds:schemaRef ds:uri="664ca7e1-e14f-440d-a513-c6c708b31b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C83DAA-853C-437C-B82B-B636A6EE8D1A}">
  <ds:schemaRefs>
    <ds:schemaRef ds:uri="1b56d729-4f7b-4b6d-bded-94e2c20c3e19"/>
    <ds:schemaRef ds:uri="5aa58c2a-f017-428b-bbaa-fa514989d33c"/>
    <ds:schemaRef ds:uri="664ca7e1-e14f-440d-a513-c6c708b31b0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152EEB7-FEF9-42EB-817A-C2264CECDD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2803</TotalTime>
  <Words>3226</Words>
  <Application>Microsoft Office PowerPoint</Application>
  <PresentationFormat>Widescreen</PresentationFormat>
  <Paragraphs>610</Paragraphs>
  <Slides>42</Slides>
  <Notes>2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Ellab Sans Medium</vt:lpstr>
      <vt:lpstr>Ellab Sans Black</vt:lpstr>
      <vt:lpstr>Ellab Sans</vt:lpstr>
      <vt:lpstr>Arial</vt:lpstr>
      <vt:lpstr>Aptos</vt:lpstr>
      <vt:lpstr>1_ellab</vt:lpstr>
      <vt:lpstr>ellab</vt:lpstr>
      <vt:lpstr>2_ellab</vt:lpstr>
      <vt:lpstr>think-cell Slide</vt:lpstr>
      <vt:lpstr>PowerPoint Presentation</vt:lpstr>
      <vt:lpstr>Agenda</vt:lpstr>
      <vt:lpstr>Our Validation Options in Market</vt:lpstr>
      <vt:lpstr>Agenda</vt:lpstr>
      <vt:lpstr>Agenda</vt:lpstr>
      <vt:lpstr>E-Val Pro Plus: Wired Validation</vt:lpstr>
      <vt:lpstr>Agenda</vt:lpstr>
      <vt:lpstr>System Highlights</vt:lpstr>
      <vt:lpstr>System Highlights</vt:lpstr>
      <vt:lpstr>Technical Highlights</vt:lpstr>
      <vt:lpstr>Components</vt:lpstr>
      <vt:lpstr>E-Val Pro Plus  Design: Module</vt:lpstr>
      <vt:lpstr>E-Val Pro Plus  Design: Module</vt:lpstr>
      <vt:lpstr>Sensor Arrays</vt:lpstr>
      <vt:lpstr>Sensor Arrays</vt:lpstr>
      <vt:lpstr>Smart Plug</vt:lpstr>
      <vt:lpstr>Smart Plug</vt:lpstr>
      <vt:lpstr>Thermocouples</vt:lpstr>
      <vt:lpstr>Sensor Interface</vt:lpstr>
      <vt:lpstr>Sensor Interface</vt:lpstr>
      <vt:lpstr>Agenda</vt:lpstr>
      <vt:lpstr>E-Val Pro Plus versus E-Val Pro</vt:lpstr>
      <vt:lpstr>E-Val Pro Plus versus Competitor A</vt:lpstr>
      <vt:lpstr>E-Val Pro Plus versus Competitor A</vt:lpstr>
      <vt:lpstr>E-Val Pro Plus versus Competitor A</vt:lpstr>
      <vt:lpstr>PowerPoint Presentation</vt:lpstr>
      <vt:lpstr>Back Up Slides</vt:lpstr>
      <vt:lpstr>E-Val Pro Plus</vt:lpstr>
      <vt:lpstr>E-Val Pro Plus</vt:lpstr>
      <vt:lpstr>PowerPoint Presentation</vt:lpstr>
      <vt:lpstr>E-Val Pro Plus Hands-On</vt:lpstr>
      <vt:lpstr>E-Val Pro Plus Hands-On</vt:lpstr>
      <vt:lpstr>E-Val Pro Plus Hands-On</vt:lpstr>
      <vt:lpstr>E-Val Pro Plus Hands-On</vt:lpstr>
      <vt:lpstr>E-Val Pro Plus Hands-On</vt:lpstr>
      <vt:lpstr>E-Val Pro Plus Hands-On</vt:lpstr>
      <vt:lpstr>E-Val Pro Plus Hands-On</vt:lpstr>
      <vt:lpstr>E-Val Pro Plus Hands-On</vt:lpstr>
      <vt:lpstr>E-Val Pro Plus Hands-On</vt:lpstr>
      <vt:lpstr>E-Val Pro Plus Hands-On</vt:lpstr>
      <vt:lpstr>E-Val Pro Plus Hands-On</vt:lpstr>
      <vt:lpstr>E-Val Pro Plus Hands-On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Aleksandra Szejko</dc:creator>
  <cp:lastModifiedBy>Aleksandra Szejko</cp:lastModifiedBy>
  <cp:revision>1</cp:revision>
  <cp:lastPrinted>2025-04-04T12:58:46Z</cp:lastPrinted>
  <dcterms:created xsi:type="dcterms:W3CDTF">2025-03-26T08:34:25Z</dcterms:created>
  <dcterms:modified xsi:type="dcterms:W3CDTF">2026-05-06T10:15:19Z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0x010100E9ADEA1D4D052C40A8862A7201693DCD</vt:lpwstr>
  </property>
  <property fmtid="{D5CDD505-2E9C-101B-9397-08002B2CF9AE}" pid="3" name="MediaServiceImageTags">
    <vt:lpwstr/>
  </property>
</Properties>
</file>