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900" r:id="rId4"/>
    <p:sldMasterId id="2147483852" r:id="rId5"/>
    <p:sldMasterId id="2147483907" r:id="rId6"/>
  </p:sldMasterIdLst>
  <p:notesMasterIdLst>
    <p:notesMasterId r:id="rId16"/>
  </p:notesMasterIdLst>
  <p:handoutMasterIdLst>
    <p:handoutMasterId r:id="rId17"/>
  </p:handoutMasterIdLst>
  <p:sldIdLst>
    <p:sldId id="260" r:id="rId7"/>
    <p:sldId id="2147475560" r:id="rId8"/>
    <p:sldId id="2147475568" r:id="rId9"/>
    <p:sldId id="10241" r:id="rId10"/>
    <p:sldId id="297" r:id="rId11"/>
    <p:sldId id="10254" r:id="rId12"/>
    <p:sldId id="10247" r:id="rId13"/>
    <p:sldId id="287" r:id="rId14"/>
    <p:sldId id="10248" r:id="rId15"/>
  </p:sldIdLst>
  <p:sldSz cx="12192000" cy="6858000"/>
  <p:notesSz cx="6858000" cy="9144000"/>
  <p:embeddedFontLst>
    <p:embeddedFont>
      <p:font typeface="Ellab Sans" panose="02000503000000020004" pitchFamily="2" charset="0"/>
      <p:regular r:id="rId18"/>
      <p:bold r:id="rId19"/>
      <p:italic r:id="rId20"/>
      <p:boldItalic r:id="rId21"/>
    </p:embeddedFont>
    <p:embeddedFont>
      <p:font typeface="Ellab Sans Light" panose="02000403000000020004" pitchFamily="2" charset="0"/>
      <p:regular r:id="rId22"/>
      <p:italic r:id="rId23"/>
    </p:embeddedFont>
    <p:embeddedFont>
      <p:font typeface="Ellab Sans SemiBold" panose="02000703000000020004" pitchFamily="2" charset="0"/>
      <p:bold r:id="rId24"/>
      <p:boldItalic r:id="rId25"/>
    </p:embeddedFont>
    <p:embeddedFont>
      <p:font typeface="Segoe UI" panose="020B0502040204020203" pitchFamily="34" charset="0"/>
      <p:regular r:id="rId26"/>
      <p:bold r:id="rId27"/>
      <p:italic r:id="rId28"/>
      <p:boldItalic r:id="rId29"/>
    </p:embeddedFont>
  </p:embeddedFontLst>
  <p:defaultTextStyle>
    <a:defPPr>
      <a:defRPr lang="da-DK"/>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E25C0D-383D-4069-BB9F-436C5AB1BB87}" name="Thomas W. Flanagan" initials="TW" userId="S::twf@ellab.com::2859ba47-2415-45f6-8b6c-b1e23376e9ef" providerId="AD"/>
  <p188:author id="{E121EB18-4429-E5A4-0A43-8BB2A29D0824}" name="Victoria Andujar" initials="VA" userId="S::via@ellab.com::da35105e-7009-4bc5-9014-c57e60e7d7e2" providerId="AD"/>
  <p188:author id="{521FBD36-F0A6-19BD-116E-31257BF2366F}" name="Jakob Mieritz" initials="JM" userId="S::jkm@ellab.com::16959310-aab0-46a8-b301-c6b04acd9bf4" providerId="AD"/>
  <p188:author id="{092F0238-F3F5-DBA1-4983-10C0C767AC5F}" name="Aleksandra Szejko" initials="AS" userId="S::asz@ellab.com::72bb44d8-1e0c-4109-be82-c57a4fb81907" providerId="AD"/>
  <p188:author id="{71F9E13F-5EAC-71D4-FFBD-D4A7543D1D6C}" name="Jason Daoust" initials="JD" userId="S::jda@ellab.com::4f35f1d3-4151-4c6d-8a1e-d90f6ca45986" providerId="AD"/>
  <p188:author id="{660D5641-7714-E43B-4EDD-9B9EC585A4E2}" name="Andreas Kößler" initials="AK" userId="S::ako@ellab.com::00c157eb-ce4c-456e-be81-305662002215" providerId="AD"/>
  <p188:author id="{E99B3E83-AE35-9B0F-ED7C-FAD6DF3E90F4}" name="Christina Giordano Olsen" initials="CG" userId="S::cgo@ellab.com::27af2493-c95b-47aa-b539-29097e282e0c" providerId="AD"/>
  <p188:author id="{9AA64FB2-F0E7-BBE9-AC24-5FF4096187A0}" name="Christian Grønbech" initials="CG" userId="S::cgr@ellab.com::5a0fdb57-2dfb-4f3d-ae3d-ebd357106f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BEC"/>
    <a:srgbClr val="17AAE2"/>
    <a:srgbClr val="00AEEF"/>
    <a:srgbClr val="F7F7F7"/>
    <a:srgbClr val="F3F3F3"/>
    <a:srgbClr val="E9F2FA"/>
    <a:srgbClr val="FFFFFF"/>
    <a:srgbClr val="1F1D59"/>
    <a:srgbClr val="8DC8ED"/>
    <a:srgbClr val="0C5B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1138" y="5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92BB4A-5A60-47D4-9679-FC2EFBD80DCC}" type="doc">
      <dgm:prSet loTypeId="urn:microsoft.com/office/officeart/2005/8/layout/hChevron3" loCatId="process" qsTypeId="urn:microsoft.com/office/officeart/2005/8/quickstyle/simple2" qsCatId="simple" csTypeId="urn:microsoft.com/office/officeart/2005/8/colors/accent1_2" csCatId="accent1" phldr="1"/>
      <dgm:spPr/>
    </dgm:pt>
    <dgm:pt modelId="{F4A5F1F9-9309-46A7-8762-8690165E9D8A}">
      <dgm:prSet phldrT="[Text]" custT="1"/>
      <dgm:spPr>
        <a:solidFill>
          <a:srgbClr val="42BBEC"/>
        </a:solidFill>
        <a:ln>
          <a:noFill/>
        </a:ln>
      </dgm:spPr>
      <dgm:t>
        <a:bodyPr/>
        <a:lstStyle/>
        <a:p>
          <a:r>
            <a:rPr lang="en-US" sz="1800" b="1"/>
            <a:t>Qualification</a:t>
          </a:r>
        </a:p>
      </dgm:t>
    </dgm:pt>
    <dgm:pt modelId="{29B45E80-837D-40F7-AE4A-5C758CD9E3E9}" type="parTrans" cxnId="{8B7422ED-21CC-40A4-842E-88C34B0BDCDD}">
      <dgm:prSet/>
      <dgm:spPr/>
      <dgm:t>
        <a:bodyPr/>
        <a:lstStyle/>
        <a:p>
          <a:endParaRPr lang="en-US" sz="1400" b="1"/>
        </a:p>
      </dgm:t>
    </dgm:pt>
    <dgm:pt modelId="{040FF4C1-AFE8-497C-A5EA-1E0E94D80E87}" type="sibTrans" cxnId="{8B7422ED-21CC-40A4-842E-88C34B0BDCDD}">
      <dgm:prSet/>
      <dgm:spPr/>
      <dgm:t>
        <a:bodyPr/>
        <a:lstStyle/>
        <a:p>
          <a:endParaRPr lang="en-US" sz="1400" b="1"/>
        </a:p>
      </dgm:t>
    </dgm:pt>
    <dgm:pt modelId="{8D5E1A87-FB7C-4CBB-9E69-61E7D97E78D0}">
      <dgm:prSet phldrT="[Text]" custT="1"/>
      <dgm:spPr>
        <a:solidFill>
          <a:srgbClr val="17AAE2"/>
        </a:solidFill>
        <a:ln>
          <a:noFill/>
        </a:ln>
      </dgm:spPr>
      <dgm:t>
        <a:bodyPr/>
        <a:lstStyle/>
        <a:p>
          <a:pPr marL="720000" algn="l"/>
          <a:r>
            <a:rPr lang="en-US" sz="1800" b="1"/>
            <a:t>Continuous Process Verification</a:t>
          </a:r>
        </a:p>
      </dgm:t>
    </dgm:pt>
    <dgm:pt modelId="{3AF42FB9-B9AB-4EF6-AE21-7693D0B59F63}" type="parTrans" cxnId="{C8031315-6B3C-4883-BF23-70877D9AE94B}">
      <dgm:prSet/>
      <dgm:spPr/>
      <dgm:t>
        <a:bodyPr/>
        <a:lstStyle/>
        <a:p>
          <a:endParaRPr lang="en-US" sz="1400" b="1"/>
        </a:p>
      </dgm:t>
    </dgm:pt>
    <dgm:pt modelId="{B6C8E169-B405-4E97-AE96-9235913C1770}" type="sibTrans" cxnId="{C8031315-6B3C-4883-BF23-70877D9AE94B}">
      <dgm:prSet/>
      <dgm:spPr/>
      <dgm:t>
        <a:bodyPr/>
        <a:lstStyle/>
        <a:p>
          <a:endParaRPr lang="en-US" sz="1400" b="1"/>
        </a:p>
      </dgm:t>
    </dgm:pt>
    <dgm:pt modelId="{F0373FBA-B2AB-4283-89D9-3850C2285C99}" type="pres">
      <dgm:prSet presAssocID="{DC92BB4A-5A60-47D4-9679-FC2EFBD80DCC}" presName="Name0" presStyleCnt="0">
        <dgm:presLayoutVars>
          <dgm:dir/>
          <dgm:resizeHandles val="exact"/>
        </dgm:presLayoutVars>
      </dgm:prSet>
      <dgm:spPr/>
    </dgm:pt>
    <dgm:pt modelId="{A29DBCF2-F735-4C42-96C7-C17B946580AB}" type="pres">
      <dgm:prSet presAssocID="{F4A5F1F9-9309-46A7-8762-8690165E9D8A}" presName="parTxOnly" presStyleLbl="node1" presStyleIdx="0" presStyleCnt="2" custScaleX="1066442" custScaleY="326535" custLinFactNeighborX="10332" custLinFactNeighborY="0">
        <dgm:presLayoutVars>
          <dgm:bulletEnabled val="1"/>
        </dgm:presLayoutVars>
      </dgm:prSet>
      <dgm:spPr/>
    </dgm:pt>
    <dgm:pt modelId="{DC175A97-CA40-4ADA-94F0-F830808B688B}" type="pres">
      <dgm:prSet presAssocID="{040FF4C1-AFE8-497C-A5EA-1E0E94D80E87}" presName="parSpace" presStyleCnt="0"/>
      <dgm:spPr/>
    </dgm:pt>
    <dgm:pt modelId="{6244AA54-28EB-402B-BB17-5A60FC23DC8A}" type="pres">
      <dgm:prSet presAssocID="{8D5E1A87-FB7C-4CBB-9E69-61E7D97E78D0}" presName="parTxOnly" presStyleLbl="node1" presStyleIdx="1" presStyleCnt="2" custScaleX="985372" custScaleY="331004" custLinFactX="-25813" custLinFactNeighborX="-100000" custLinFactNeighborY="3745">
        <dgm:presLayoutVars>
          <dgm:bulletEnabled val="1"/>
        </dgm:presLayoutVars>
      </dgm:prSet>
      <dgm:spPr/>
    </dgm:pt>
  </dgm:ptLst>
  <dgm:cxnLst>
    <dgm:cxn modelId="{C8031315-6B3C-4883-BF23-70877D9AE94B}" srcId="{DC92BB4A-5A60-47D4-9679-FC2EFBD80DCC}" destId="{8D5E1A87-FB7C-4CBB-9E69-61E7D97E78D0}" srcOrd="1" destOrd="0" parTransId="{3AF42FB9-B9AB-4EF6-AE21-7693D0B59F63}" sibTransId="{B6C8E169-B405-4E97-AE96-9235913C1770}"/>
    <dgm:cxn modelId="{D1909517-6235-42D5-B6FB-71B5538E42CE}" type="presOf" srcId="{F4A5F1F9-9309-46A7-8762-8690165E9D8A}" destId="{A29DBCF2-F735-4C42-96C7-C17B946580AB}" srcOrd="0" destOrd="0" presId="urn:microsoft.com/office/officeart/2005/8/layout/hChevron3"/>
    <dgm:cxn modelId="{6C192450-E61F-47F4-A8D6-1059504D1785}" type="presOf" srcId="{8D5E1A87-FB7C-4CBB-9E69-61E7D97E78D0}" destId="{6244AA54-28EB-402B-BB17-5A60FC23DC8A}" srcOrd="0" destOrd="0" presId="urn:microsoft.com/office/officeart/2005/8/layout/hChevron3"/>
    <dgm:cxn modelId="{0C6CA4D3-4196-457E-AD73-977C4065A320}" type="presOf" srcId="{DC92BB4A-5A60-47D4-9679-FC2EFBD80DCC}" destId="{F0373FBA-B2AB-4283-89D9-3850C2285C99}" srcOrd="0" destOrd="0" presId="urn:microsoft.com/office/officeart/2005/8/layout/hChevron3"/>
    <dgm:cxn modelId="{8B7422ED-21CC-40A4-842E-88C34B0BDCDD}" srcId="{DC92BB4A-5A60-47D4-9679-FC2EFBD80DCC}" destId="{F4A5F1F9-9309-46A7-8762-8690165E9D8A}" srcOrd="0" destOrd="0" parTransId="{29B45E80-837D-40F7-AE4A-5C758CD9E3E9}" sibTransId="{040FF4C1-AFE8-497C-A5EA-1E0E94D80E87}"/>
    <dgm:cxn modelId="{CB4BBABB-3597-4B09-B91E-34255DF634C0}" type="presParOf" srcId="{F0373FBA-B2AB-4283-89D9-3850C2285C99}" destId="{A29DBCF2-F735-4C42-96C7-C17B946580AB}" srcOrd="0" destOrd="0" presId="urn:microsoft.com/office/officeart/2005/8/layout/hChevron3"/>
    <dgm:cxn modelId="{5B3F373B-E910-4D0B-98E9-33A9E9D4E313}" type="presParOf" srcId="{F0373FBA-B2AB-4283-89D9-3850C2285C99}" destId="{DC175A97-CA40-4ADA-94F0-F830808B688B}" srcOrd="1" destOrd="0" presId="urn:microsoft.com/office/officeart/2005/8/layout/hChevron3"/>
    <dgm:cxn modelId="{CF26EAA0-46C6-4D9E-9B0D-EF9A745A50BB}" type="presParOf" srcId="{F0373FBA-B2AB-4283-89D9-3850C2285C99}" destId="{6244AA54-28EB-402B-BB17-5A60FC23DC8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DBCF2-F735-4C42-96C7-C17B946580AB}">
      <dsp:nvSpPr>
        <dsp:cNvPr id="0" name=""/>
        <dsp:cNvSpPr/>
      </dsp:nvSpPr>
      <dsp:spPr>
        <a:xfrm>
          <a:off x="11221" y="406975"/>
          <a:ext cx="4717924" cy="577834"/>
        </a:xfrm>
        <a:prstGeom prst="homePlate">
          <a:avLst/>
        </a:prstGeom>
        <a:solidFill>
          <a:srgbClr val="42BBEC"/>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b="1" kern="1200"/>
            <a:t>Qualification</a:t>
          </a:r>
        </a:p>
      </dsp:txBody>
      <dsp:txXfrm>
        <a:off x="11221" y="406975"/>
        <a:ext cx="4573466" cy="577834"/>
      </dsp:txXfrm>
    </dsp:sp>
    <dsp:sp modelId="{6244AA54-28EB-402B-BB17-5A60FC23DC8A}">
      <dsp:nvSpPr>
        <dsp:cNvPr id="0" name=""/>
        <dsp:cNvSpPr/>
      </dsp:nvSpPr>
      <dsp:spPr>
        <a:xfrm>
          <a:off x="4428848" y="409648"/>
          <a:ext cx="4359271" cy="585742"/>
        </a:xfrm>
        <a:prstGeom prst="chevron">
          <a:avLst/>
        </a:prstGeom>
        <a:solidFill>
          <a:srgbClr val="17AAE2"/>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009" tIns="48006" rIns="24003" bIns="48006" numCol="1" spcCol="1270" anchor="ctr" anchorCtr="0">
          <a:noAutofit/>
        </a:bodyPr>
        <a:lstStyle/>
        <a:p>
          <a:pPr marL="720000" lvl="0" indent="0" algn="l" defTabSz="800100">
            <a:lnSpc>
              <a:spcPct val="90000"/>
            </a:lnSpc>
            <a:spcBef>
              <a:spcPct val="0"/>
            </a:spcBef>
            <a:spcAft>
              <a:spcPct val="35000"/>
            </a:spcAft>
            <a:buNone/>
          </a:pPr>
          <a:r>
            <a:rPr lang="en-US" sz="1800" b="1" kern="1200"/>
            <a:t>Continuous Process Verification</a:t>
          </a:r>
        </a:p>
      </dsp:txBody>
      <dsp:txXfrm>
        <a:off x="4721719" y="409648"/>
        <a:ext cx="3773529" cy="58574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059432E-F7F7-21CD-BF99-27DBE878B5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a-DK">
              <a:latin typeface="Ellab Sans" panose="02000503000000020004" pitchFamily="2" charset="0"/>
            </a:endParaRPr>
          </a:p>
        </p:txBody>
      </p:sp>
      <p:sp>
        <p:nvSpPr>
          <p:cNvPr id="3" name="Pladsholder til dato 2">
            <a:extLst>
              <a:ext uri="{FF2B5EF4-FFF2-40B4-BE49-F238E27FC236}">
                <a16:creationId xmlns:a16="http://schemas.microsoft.com/office/drawing/2014/main" id="{A6F6D48D-6D58-7445-0C02-8529149D2F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0B0AE310-B012-674C-8A21-80655F57D4E0}" type="datetimeFigureOut">
              <a:rPr lang="da-DK">
                <a:latin typeface="Ellab Sans" panose="02000503000000020004" pitchFamily="2" charset="0"/>
              </a:rPr>
              <a:pPr>
                <a:defRPr/>
              </a:pPr>
              <a:t>18-07-2025</a:t>
            </a:fld>
            <a:endParaRPr lang="da-DK">
              <a:latin typeface="Ellab Sans" panose="02000503000000020004" pitchFamily="2" charset="0"/>
            </a:endParaRPr>
          </a:p>
        </p:txBody>
      </p:sp>
      <p:sp>
        <p:nvSpPr>
          <p:cNvPr id="4" name="Pladsholder til sidefod 3">
            <a:extLst>
              <a:ext uri="{FF2B5EF4-FFF2-40B4-BE49-F238E27FC236}">
                <a16:creationId xmlns:a16="http://schemas.microsoft.com/office/drawing/2014/main" id="{B170C1B7-A827-80EA-9006-39EC43743F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a-DK">
              <a:latin typeface="Ellab Sans" panose="02000503000000020004" pitchFamily="2" charset="0"/>
            </a:endParaRPr>
          </a:p>
        </p:txBody>
      </p:sp>
      <p:sp>
        <p:nvSpPr>
          <p:cNvPr id="5" name="Pladsholder til slidenummer 4">
            <a:extLst>
              <a:ext uri="{FF2B5EF4-FFF2-40B4-BE49-F238E27FC236}">
                <a16:creationId xmlns:a16="http://schemas.microsoft.com/office/drawing/2014/main" id="{9DC846A4-6D5A-89D1-D05A-24055E0A1D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A8A2EB59-D83D-7A45-98D9-85F928BE1804}" type="slidenum">
              <a:rPr lang="da-DK">
                <a:latin typeface="Ellab Sans" panose="02000503000000020004" pitchFamily="2" charset="0"/>
              </a:rPr>
              <a:pPr>
                <a:defRPr/>
              </a:pPr>
              <a:t>‹#›</a:t>
            </a:fld>
            <a:endParaRPr lang="da-DK">
              <a:latin typeface="Ellab Sans" panose="02000503000000020004"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92DE11E4-B5D1-F19A-DCE8-2E248CB45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llab Sans" panose="02000503000000020004" pitchFamily="2" charset="0"/>
              </a:defRPr>
            </a:lvl1pPr>
          </a:lstStyle>
          <a:p>
            <a:pPr>
              <a:defRPr/>
            </a:pPr>
            <a:endParaRPr lang="da-DK"/>
          </a:p>
        </p:txBody>
      </p:sp>
      <p:sp>
        <p:nvSpPr>
          <p:cNvPr id="3" name="Pladsholder til dato 2">
            <a:extLst>
              <a:ext uri="{FF2B5EF4-FFF2-40B4-BE49-F238E27FC236}">
                <a16:creationId xmlns:a16="http://schemas.microsoft.com/office/drawing/2014/main" id="{9DFADC95-83CC-16AD-BCB9-3375A34DB3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atin typeface="Ellab Sans" panose="02000503000000020004" pitchFamily="2" charset="0"/>
              </a:defRPr>
            </a:lvl1pPr>
          </a:lstStyle>
          <a:p>
            <a:pPr>
              <a:defRPr/>
            </a:pPr>
            <a:fld id="{AAFF2690-4DF5-C147-9830-1EEC22D7D0B2}" type="datetimeFigureOut">
              <a:rPr lang="da-DK" smtClean="0"/>
              <a:pPr>
                <a:defRPr/>
              </a:pPr>
              <a:t>18-07-2025</a:t>
            </a:fld>
            <a:endParaRPr lang="da-DK"/>
          </a:p>
        </p:txBody>
      </p:sp>
      <p:sp>
        <p:nvSpPr>
          <p:cNvPr id="4" name="Pladsholder til slidebillede 3">
            <a:extLst>
              <a:ext uri="{FF2B5EF4-FFF2-40B4-BE49-F238E27FC236}">
                <a16:creationId xmlns:a16="http://schemas.microsoft.com/office/drawing/2014/main" id="{044BB79E-78C4-EDDA-CC0B-15D2F7EE3B0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a:extLst>
              <a:ext uri="{FF2B5EF4-FFF2-40B4-BE49-F238E27FC236}">
                <a16:creationId xmlns:a16="http://schemas.microsoft.com/office/drawing/2014/main" id="{56FD0AF4-84CB-1B48-C099-F4F75666C3E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a:extLst>
              <a:ext uri="{FF2B5EF4-FFF2-40B4-BE49-F238E27FC236}">
                <a16:creationId xmlns:a16="http://schemas.microsoft.com/office/drawing/2014/main" id="{4350BC10-2840-688B-8C79-DD0C0C4DA7B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llab Sans" panose="02000503000000020004" pitchFamily="2" charset="0"/>
              </a:defRPr>
            </a:lvl1pPr>
          </a:lstStyle>
          <a:p>
            <a:pPr>
              <a:defRPr/>
            </a:pPr>
            <a:endParaRPr lang="da-DK"/>
          </a:p>
        </p:txBody>
      </p:sp>
      <p:sp>
        <p:nvSpPr>
          <p:cNvPr id="7" name="Pladsholder til slidenummer 6">
            <a:extLst>
              <a:ext uri="{FF2B5EF4-FFF2-40B4-BE49-F238E27FC236}">
                <a16:creationId xmlns:a16="http://schemas.microsoft.com/office/drawing/2014/main" id="{D941D331-EA74-6095-250E-BF55BB2110D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atin typeface="Ellab Sans" panose="02000503000000020004" pitchFamily="2" charset="0"/>
              </a:defRPr>
            </a:lvl1pPr>
          </a:lstStyle>
          <a:p>
            <a:pPr>
              <a:defRPr/>
            </a:pPr>
            <a:fld id="{BC49A242-0154-F74C-A511-93BF6AB15D8C}" type="slidenum">
              <a:rPr lang="da-DK" smtClean="0"/>
              <a:pPr>
                <a:defRPr/>
              </a:pPr>
              <a:t>‹#›</a:t>
            </a:fld>
            <a:endParaRPr lang="da-DK"/>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Ellab Sans" panose="02000503000000020004" pitchFamily="2" charset="0"/>
        <a:ea typeface="+mn-ea"/>
        <a:cs typeface="+mn-cs"/>
      </a:defRPr>
    </a:lvl1pPr>
    <a:lvl2pPr marL="457200" algn="l" rtl="0" fontAlgn="base">
      <a:spcBef>
        <a:spcPct val="30000"/>
      </a:spcBef>
      <a:spcAft>
        <a:spcPct val="0"/>
      </a:spcAft>
      <a:defRPr sz="1200" kern="1200">
        <a:solidFill>
          <a:schemeClr val="tx1"/>
        </a:solidFill>
        <a:latin typeface="Ellab Sans" panose="02000503000000020004" pitchFamily="2" charset="0"/>
        <a:ea typeface="+mn-ea"/>
        <a:cs typeface="+mn-cs"/>
      </a:defRPr>
    </a:lvl2pPr>
    <a:lvl3pPr marL="914400" algn="l" rtl="0" fontAlgn="base">
      <a:spcBef>
        <a:spcPct val="30000"/>
      </a:spcBef>
      <a:spcAft>
        <a:spcPct val="0"/>
      </a:spcAft>
      <a:defRPr sz="1200" kern="1200">
        <a:solidFill>
          <a:schemeClr val="tx1"/>
        </a:solidFill>
        <a:latin typeface="Ellab Sans" panose="02000503000000020004" pitchFamily="2" charset="0"/>
        <a:ea typeface="+mn-ea"/>
        <a:cs typeface="+mn-cs"/>
      </a:defRPr>
    </a:lvl3pPr>
    <a:lvl4pPr marL="1371600" algn="l" rtl="0" fontAlgn="base">
      <a:spcBef>
        <a:spcPct val="30000"/>
      </a:spcBef>
      <a:spcAft>
        <a:spcPct val="0"/>
      </a:spcAft>
      <a:defRPr sz="1200" kern="1200">
        <a:solidFill>
          <a:schemeClr val="tx1"/>
        </a:solidFill>
        <a:latin typeface="Ellab Sans" panose="02000503000000020004" pitchFamily="2" charset="0"/>
        <a:ea typeface="+mn-ea"/>
        <a:cs typeface="+mn-cs"/>
      </a:defRPr>
    </a:lvl4pPr>
    <a:lvl5pPr marL="1828800" algn="l" rtl="0" fontAlgn="base">
      <a:spcBef>
        <a:spcPct val="30000"/>
      </a:spcBef>
      <a:spcAft>
        <a:spcPct val="0"/>
      </a:spcAft>
      <a:defRPr sz="1200" kern="1200">
        <a:solidFill>
          <a:schemeClr val="tx1"/>
        </a:solidFill>
        <a:latin typeface="Ellab Sans"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33BDB-9A72-0F4B-FB7E-103439973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28C27B-F2B0-2B2E-9A8A-691D3AF6F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8FED0-7CE8-07C3-239A-17585FDDE01C}"/>
              </a:ext>
            </a:extLst>
          </p:cNvPr>
          <p:cNvSpPr>
            <a:spLocks noGrp="1"/>
          </p:cNvSpPr>
          <p:nvPr>
            <p:ph type="body" idx="1"/>
          </p:nvPr>
        </p:nvSpPr>
        <p:spPr/>
        <p:txBody>
          <a:bodyPr/>
          <a:lstStyle/>
          <a:p>
            <a:r>
              <a:rPr lang="en-US">
                <a:latin typeface="Ellab Sans"/>
                <a:ea typeface="Ellab Sans"/>
              </a:rPr>
              <a:t>Those 4 Core offerings are made to create awareness of the capabilities of Ellab throughout our </a:t>
            </a:r>
            <a:r>
              <a:rPr lang="en-US" err="1">
                <a:latin typeface="Ellab Sans"/>
                <a:ea typeface="Ellab Sans"/>
              </a:rPr>
              <a:t>organisation</a:t>
            </a:r>
            <a:r>
              <a:rPr lang="en-US">
                <a:latin typeface="Ellab Sans"/>
                <a:ea typeface="Ellab Sans"/>
              </a:rPr>
              <a:t> and facing the customer. </a:t>
            </a:r>
            <a:endParaRPr lang="en-US">
              <a:ea typeface="Ellab Sans" panose="02000503000000020004" pitchFamily="2" charset="0"/>
            </a:endParaRPr>
          </a:p>
        </p:txBody>
      </p:sp>
      <p:sp>
        <p:nvSpPr>
          <p:cNvPr id="4" name="Slide Number Placeholder 3">
            <a:extLst>
              <a:ext uri="{FF2B5EF4-FFF2-40B4-BE49-F238E27FC236}">
                <a16:creationId xmlns:a16="http://schemas.microsoft.com/office/drawing/2014/main" id="{DD4AB375-DCC7-2ED9-6C45-F0CB8D36E3E5}"/>
              </a:ext>
            </a:extLst>
          </p:cNvPr>
          <p:cNvSpPr>
            <a:spLocks noGrp="1"/>
          </p:cNvSpPr>
          <p:nvPr>
            <p:ph type="sldNum" sz="quarter" idx="5"/>
          </p:nvPr>
        </p:nvSpPr>
        <p:spPr/>
        <p:txBody>
          <a:bodyPr/>
          <a:lstStyle/>
          <a:p>
            <a:pPr>
              <a:defRPr/>
            </a:pPr>
            <a:fld id="{BC49A242-0154-F74C-A511-93BF6AB15D8C}" type="slidenum">
              <a:rPr lang="da-DK" smtClean="0"/>
              <a:pPr>
                <a:defRPr/>
              </a:pPr>
              <a:t>2</a:t>
            </a:fld>
            <a:endParaRPr lang="da-DK"/>
          </a:p>
        </p:txBody>
      </p:sp>
    </p:spTree>
    <p:extLst>
      <p:ext uri="{BB962C8B-B14F-4D97-AF65-F5344CB8AC3E}">
        <p14:creationId xmlns:p14="http://schemas.microsoft.com/office/powerpoint/2010/main" val="136228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Ellab is able to support your full life cycle. Any thermal validation project from beginning until the end. </a:t>
            </a:r>
            <a:endParaRPr lang="en-US"/>
          </a:p>
          <a:p>
            <a:r>
              <a:rPr lang="en-US">
                <a:latin typeface="Calibri"/>
                <a:ea typeface="Calibri"/>
                <a:cs typeface="Calibri"/>
              </a:rPr>
              <a:t>As we are able to do so, it eases up vender complexity and guarantees consistency for our customers.</a:t>
            </a:r>
            <a:endParaRPr lang="en-US"/>
          </a:p>
          <a:p>
            <a:r>
              <a:rPr lang="en-US">
                <a:latin typeface="Calibri"/>
                <a:ea typeface="Calibri"/>
                <a:cs typeface="Calibri"/>
              </a:rPr>
              <a:t>We are able to scale up our solution by simultaneous mappings and the massive fleet of equipment behind. That will lead to massive time savings for our customers. </a:t>
            </a:r>
          </a:p>
          <a:p>
            <a:r>
              <a:rPr lang="en-US">
                <a:latin typeface="Calibri"/>
                <a:ea typeface="Calibri"/>
                <a:cs typeface="Calibri"/>
              </a:rPr>
              <a:t>What makes us unique is the combination of equipment and manpower. </a:t>
            </a:r>
          </a:p>
          <a:p>
            <a:r>
              <a:rPr lang="en-US">
                <a:latin typeface="Calibri"/>
                <a:ea typeface="Calibri"/>
                <a:cs typeface="Calibri"/>
              </a:rPr>
              <a:t>The flexible delivery options like, buy, rent or lease equipment and hiring engineers to do the job is one of our advantages on the market.</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4</a:t>
            </a:fld>
            <a:endParaRPr lang="da-DK"/>
          </a:p>
        </p:txBody>
      </p:sp>
    </p:spTree>
    <p:extLst>
      <p:ext uri="{BB962C8B-B14F-4D97-AF65-F5344CB8AC3E}">
        <p14:creationId xmlns:p14="http://schemas.microsoft.com/office/powerpoint/2010/main" val="235047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5</a:t>
            </a:fld>
            <a:endParaRPr lang="da-DK"/>
          </a:p>
        </p:txBody>
      </p:sp>
    </p:spTree>
    <p:extLst>
      <p:ext uri="{BB962C8B-B14F-4D97-AF65-F5344CB8AC3E}">
        <p14:creationId xmlns:p14="http://schemas.microsoft.com/office/powerpoint/2010/main" val="71298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a:latin typeface="Ellab Sans"/>
                <a:ea typeface="Ellab Sans"/>
              </a:rPr>
              <a:t>Here some deeper details of our services in Thermal validation. What exactly can we do for our clients straight away on a very short notice. </a:t>
            </a:r>
          </a:p>
          <a:p>
            <a:endParaRPr lang="en-GB" i="1">
              <a:latin typeface="Ellab Sans"/>
              <a:ea typeface="Ellab Sans"/>
            </a:endParaRPr>
          </a:p>
          <a:p>
            <a:pPr>
              <a:buNone/>
            </a:pPr>
            <a:r>
              <a:rPr lang="en-GB" i="1">
                <a:latin typeface="Ellab Sans"/>
                <a:ea typeface="Ellab Sans"/>
              </a:rPr>
              <a:t>- No one else combines equipment, expertise, and scale like we do – and we do it globally.</a:t>
            </a:r>
            <a:endParaRPr lang="en-GB">
              <a:latin typeface="Ellab Sans"/>
              <a:ea typeface="Ellab Sans"/>
            </a:endParaRPr>
          </a:p>
          <a:p>
            <a:pPr>
              <a:buNone/>
            </a:pPr>
            <a:r>
              <a:rPr lang="en-GB" i="1">
                <a:latin typeface="Ellab Sans"/>
                <a:ea typeface="Ellab Sans"/>
              </a:rPr>
              <a:t>- We support our clients throughout the entire GMP journey – from beginning to end.</a:t>
            </a:r>
            <a:endParaRPr lang="en-GB">
              <a:latin typeface="Ellab Sans"/>
              <a:ea typeface="Ellab Sans"/>
            </a:endParaRPr>
          </a:p>
          <a:p>
            <a:pPr>
              <a:buNone/>
            </a:pPr>
            <a:r>
              <a:rPr lang="en-GB" i="1">
                <a:latin typeface="Ellab Sans"/>
                <a:ea typeface="Ellab Sans"/>
              </a:rPr>
              <a:t>- Our resident consultants are not just resources – they help us see needs before the client does.</a:t>
            </a:r>
            <a:endParaRPr lang="en-GB">
              <a:latin typeface="Ellab Sans"/>
              <a:ea typeface="Ellab Sans"/>
            </a:endParaRPr>
          </a:p>
          <a:p>
            <a:pPr>
              <a:buNone/>
            </a:pPr>
            <a:r>
              <a:rPr lang="en-GB" i="1">
                <a:latin typeface="Ellab Sans"/>
                <a:ea typeface="Ellab Sans"/>
              </a:rPr>
              <a:t>- </a:t>
            </a:r>
            <a:r>
              <a:rPr lang="en-GB" i="1" err="1">
                <a:latin typeface="Ellab Sans"/>
                <a:ea typeface="Ellab Sans"/>
              </a:rPr>
              <a:t>CapEx</a:t>
            </a:r>
            <a:r>
              <a:rPr lang="en-GB" i="1">
                <a:latin typeface="Ellab Sans"/>
                <a:ea typeface="Ellab Sans"/>
              </a:rPr>
              <a:t> projects strengthen trust and let us deliver seamlessly across borders.</a:t>
            </a:r>
            <a:endParaRPr lang="en-GB">
              <a:latin typeface="Ellab Sans"/>
              <a:ea typeface="Ellab Sans"/>
            </a:endParaRPr>
          </a:p>
          <a:p>
            <a:pPr>
              <a:buNone/>
            </a:pPr>
            <a:r>
              <a:rPr lang="en-GB" i="1">
                <a:latin typeface="Ellab Sans"/>
                <a:ea typeface="Ellab Sans"/>
              </a:rPr>
              <a:t>- We sell structured solutions – not just time or bodies.</a:t>
            </a:r>
            <a:endParaRPr lang="en-GB">
              <a:latin typeface="Ellab Sans"/>
              <a:ea typeface="Ellab Sans"/>
            </a:endParaRPr>
          </a:p>
          <a:p>
            <a:endParaRPr lang="en-GB" i="1"/>
          </a:p>
          <a:p>
            <a:r>
              <a:rPr lang="en-GB" i="1">
                <a:latin typeface="Ellab Sans"/>
                <a:ea typeface="Ellab Sans"/>
              </a:rPr>
              <a:t>This is what positions Ellab as a strategic partner, not a service provider.</a:t>
            </a:r>
            <a:endParaRPr lang="en-GB">
              <a:latin typeface="Ellab Sans"/>
              <a:ea typeface="Ellab Sans"/>
            </a:endParaRPr>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6</a:t>
            </a:fld>
            <a:endParaRPr lang="da-DK"/>
          </a:p>
        </p:txBody>
      </p:sp>
    </p:spTree>
    <p:extLst>
      <p:ext uri="{BB962C8B-B14F-4D97-AF65-F5344CB8AC3E}">
        <p14:creationId xmlns:p14="http://schemas.microsoft.com/office/powerpoint/2010/main" val="775694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1417-FC4B-7E12-CA6D-D91448365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8544A7-F8BF-AEBA-0ECE-BF7F777FB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24B02F-2D23-F3F5-226B-2F8F72EDD439}"/>
              </a:ext>
            </a:extLst>
          </p:cNvPr>
          <p:cNvSpPr>
            <a:spLocks noGrp="1"/>
          </p:cNvSpPr>
          <p:nvPr>
            <p:ph type="body" idx="1"/>
          </p:nvPr>
        </p:nvSpPr>
        <p:spPr/>
        <p:txBody>
          <a:bodyPr/>
          <a:lstStyle/>
          <a:p>
            <a:r>
              <a:rPr lang="en-US">
                <a:latin typeface="Ellab Sans"/>
                <a:ea typeface="Ellab Sans"/>
              </a:rPr>
              <a:t>All those services if done by our teams or the customers teams, are supported by  the best software on the market for thermal validation projects. </a:t>
            </a:r>
          </a:p>
          <a:p>
            <a:pPr marL="171450" indent="-171450">
              <a:buFont typeface="Calibri"/>
              <a:buChar char="-"/>
            </a:pPr>
            <a:r>
              <a:rPr lang="en-US">
                <a:latin typeface="Ellab Sans"/>
                <a:ea typeface="Ellab Sans"/>
              </a:rPr>
              <a:t>Easy setup and various installation options to meet the customers requirements. </a:t>
            </a:r>
          </a:p>
          <a:p>
            <a:pPr marL="171450" indent="-171450">
              <a:buFont typeface="Calibri"/>
              <a:buChar char="-"/>
            </a:pPr>
            <a:r>
              <a:rPr lang="en-US">
                <a:latin typeface="Ellab Sans"/>
                <a:ea typeface="Ellab Sans"/>
              </a:rPr>
              <a:t>Compliant to the global standards. </a:t>
            </a:r>
          </a:p>
          <a:p>
            <a:pPr marL="171450" indent="-171450">
              <a:buFont typeface="Calibri"/>
              <a:buChar char="-"/>
            </a:pPr>
            <a:r>
              <a:rPr lang="en-US">
                <a:latin typeface="Ellab Sans"/>
                <a:ea typeface="Ellab Sans"/>
              </a:rPr>
              <a:t>Quick results &amp; fast evaluation as well as compatibility with 3rd party validation software like KNEAT.</a:t>
            </a:r>
            <a:endParaRPr lang="en-US">
              <a:ea typeface="Ellab Sans"/>
            </a:endParaRPr>
          </a:p>
          <a:p>
            <a:pPr marL="171450" indent="-171450">
              <a:buFont typeface="Calibri"/>
              <a:buChar char="-"/>
            </a:pPr>
            <a:r>
              <a:rPr lang="en-US">
                <a:latin typeface="Ellab Sans"/>
                <a:ea typeface="Ellab Sans"/>
              </a:rPr>
              <a:t>A real time saver, as you can repeat studies easily or start them with out any setup. You also can work offline and at the same time do reports somewhere else with the dual dynamic installation. </a:t>
            </a:r>
          </a:p>
          <a:p>
            <a:pPr marL="171450" indent="-171450">
              <a:buFont typeface="Calibri"/>
              <a:buChar char="-"/>
            </a:pPr>
            <a:endParaRPr lang="en-US">
              <a:ea typeface="Ellab Sans"/>
            </a:endParaRPr>
          </a:p>
        </p:txBody>
      </p:sp>
      <p:sp>
        <p:nvSpPr>
          <p:cNvPr id="4" name="Slide Number Placeholder 3">
            <a:extLst>
              <a:ext uri="{FF2B5EF4-FFF2-40B4-BE49-F238E27FC236}">
                <a16:creationId xmlns:a16="http://schemas.microsoft.com/office/drawing/2014/main" id="{725EB816-EF42-DD00-7454-54832210F573}"/>
              </a:ext>
            </a:extLst>
          </p:cNvPr>
          <p:cNvSpPr>
            <a:spLocks noGrp="1"/>
          </p:cNvSpPr>
          <p:nvPr>
            <p:ph type="sldNum" sz="quarter" idx="5"/>
          </p:nvPr>
        </p:nvSpPr>
        <p:spPr/>
        <p:txBody>
          <a:bodyPr/>
          <a:lstStyle/>
          <a:p>
            <a:pPr>
              <a:defRPr/>
            </a:pPr>
            <a:fld id="{BC49A242-0154-F74C-A511-93BF6AB15D8C}" type="slidenum">
              <a:rPr lang="da-DK" smtClean="0"/>
              <a:pPr>
                <a:defRPr/>
              </a:pPr>
              <a:t>7</a:t>
            </a:fld>
            <a:endParaRPr lang="da-DK"/>
          </a:p>
        </p:txBody>
      </p:sp>
    </p:spTree>
    <p:extLst>
      <p:ext uri="{BB962C8B-B14F-4D97-AF65-F5344CB8AC3E}">
        <p14:creationId xmlns:p14="http://schemas.microsoft.com/office/powerpoint/2010/main" val="317192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Ellab Sans"/>
                <a:ea typeface="Ellab Sans"/>
              </a:rPr>
              <a:t>Important as well is to choose the right Hardware for the application the customer needs to be mapped or qualified. </a:t>
            </a:r>
            <a:endParaRPr lang="en-US">
              <a:ea typeface="Ellab Sans"/>
            </a:endParaRPr>
          </a:p>
          <a:p>
            <a:r>
              <a:rPr lang="en-US">
                <a:latin typeface="Ellab Sans"/>
                <a:ea typeface="Ellab Sans"/>
              </a:rPr>
              <a:t>Here a short overview to give more details about the existing options. </a:t>
            </a:r>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8</a:t>
            </a:fld>
            <a:endParaRPr lang="da-DK"/>
          </a:p>
        </p:txBody>
      </p:sp>
    </p:spTree>
    <p:extLst>
      <p:ext uri="{BB962C8B-B14F-4D97-AF65-F5344CB8AC3E}">
        <p14:creationId xmlns:p14="http://schemas.microsoft.com/office/powerpoint/2010/main" val="1829655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 very strong selling point for validation equipment, is the aftermarket support in regards of turnaround times for calibration. </a:t>
            </a:r>
            <a:endParaRPr lang="en-US"/>
          </a:p>
          <a:p>
            <a:r>
              <a:rPr lang="en-US">
                <a:latin typeface="Calibri"/>
                <a:ea typeface="Calibri"/>
                <a:cs typeface="Calibri"/>
              </a:rPr>
              <a:t>We are working on a global agreement that puts </a:t>
            </a:r>
            <a:r>
              <a:rPr lang="en-US" err="1">
                <a:latin typeface="Calibri"/>
                <a:ea typeface="Calibri"/>
                <a:cs typeface="Calibri"/>
              </a:rPr>
              <a:t>ellab</a:t>
            </a:r>
            <a:r>
              <a:rPr lang="en-US">
                <a:latin typeface="Calibri"/>
                <a:ea typeface="Calibri"/>
                <a:cs typeface="Calibri"/>
              </a:rPr>
              <a:t> in a advanced position to the competitors and guarantees a high satisfaction for our customers.  </a:t>
            </a:r>
            <a:endParaRPr lang="en-US"/>
          </a:p>
        </p:txBody>
      </p:sp>
      <p:sp>
        <p:nvSpPr>
          <p:cNvPr id="4" name="Slide Number Placeholder 3"/>
          <p:cNvSpPr>
            <a:spLocks noGrp="1"/>
          </p:cNvSpPr>
          <p:nvPr>
            <p:ph type="sldNum" sz="quarter" idx="5"/>
          </p:nvPr>
        </p:nvSpPr>
        <p:spPr/>
        <p:txBody>
          <a:bodyPr/>
          <a:lstStyle/>
          <a:p>
            <a:pPr>
              <a:defRPr/>
            </a:pPr>
            <a:fld id="{BC49A242-0154-F74C-A511-93BF6AB15D8C}" type="slidenum">
              <a:rPr lang="da-DK" smtClean="0"/>
              <a:pPr>
                <a:defRPr/>
              </a:pPr>
              <a:t>9</a:t>
            </a:fld>
            <a:endParaRPr lang="da-DK"/>
          </a:p>
        </p:txBody>
      </p:sp>
    </p:spTree>
    <p:extLst>
      <p:ext uri="{BB962C8B-B14F-4D97-AF65-F5344CB8AC3E}">
        <p14:creationId xmlns:p14="http://schemas.microsoft.com/office/powerpoint/2010/main" val="898228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svg"/><Relationship Id="rId2" Type="http://schemas.openxmlformats.org/officeDocument/2006/relationships/image" Target="../media/image25.jpe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hyperlink" Target="https://www.linkedin.com/company/ellab/" TargetMode="External"/><Relationship Id="rId4" Type="http://schemas.openxmlformats.org/officeDocument/2006/relationships/hyperlink" Target="https://www.ellab.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2741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content slide 2">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2520000"/>
            <a:ext cx="6464040" cy="3644964"/>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371476" y="1566000"/>
            <a:ext cx="6464040"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6464040" cy="365125"/>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7532688" y="935999"/>
            <a:ext cx="4324350" cy="5228965"/>
          </a:xfrm>
        </p:spPr>
        <p:txBody>
          <a:bodyPr/>
          <a:lstStyle/>
          <a:p>
            <a:r>
              <a:rPr lang="da-DK"/>
              <a:t>Klik på ikonet for at tilføje et billede</a:t>
            </a:r>
          </a:p>
        </p:txBody>
      </p:sp>
      <p:pic>
        <p:nvPicPr>
          <p:cNvPr id="4" name="Billede 5">
            <a:extLst>
              <a:ext uri="{FF2B5EF4-FFF2-40B4-BE49-F238E27FC236}">
                <a16:creationId xmlns:a16="http://schemas.microsoft.com/office/drawing/2014/main" id="{FE58F630-A0D5-4635-7102-2A2F6E3C831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321893462"/>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content slide 3">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4275201149"/>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White content slide 3">
    <p:bg>
      <p:bgPr>
        <a:solidFill>
          <a:schemeClr val="bg1"/>
        </a:solidFill>
        <a:effectLst/>
      </p:bgPr>
    </p:bg>
    <p:spTree>
      <p:nvGrpSpPr>
        <p:cNvPr id="1" name=""/>
        <p:cNvGrpSpPr/>
        <p:nvPr/>
      </p:nvGrpSpPr>
      <p:grpSpPr>
        <a:xfrm>
          <a:off x="0" y="0"/>
          <a:ext cx="0" cy="0"/>
          <a:chOff x="0" y="0"/>
          <a:chExt cx="0" cy="0"/>
        </a:xfrm>
      </p:grpSpPr>
      <p:sp>
        <p:nvSpPr>
          <p:cNvPr id="2" name="Pladsholder til tekst 3"/>
          <p:cNvSpPr>
            <a:spLocks noGrp="1"/>
          </p:cNvSpPr>
          <p:nvPr>
            <p:ph type="body" sz="half" idx="10"/>
          </p:nvPr>
        </p:nvSpPr>
        <p:spPr>
          <a:xfrm>
            <a:off x="5404473" y="2520000"/>
            <a:ext cx="6452565"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27" name="Pladsholder til tekst 3"/>
          <p:cNvSpPr>
            <a:spLocks noGrp="1"/>
          </p:cNvSpPr>
          <p:nvPr>
            <p:ph type="body" sz="half" idx="2"/>
          </p:nvPr>
        </p:nvSpPr>
        <p:spPr>
          <a:xfrm>
            <a:off x="5404474" y="1566000"/>
            <a:ext cx="6452564"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5392998" y="965049"/>
            <a:ext cx="6464040" cy="360000"/>
          </a:xfrm>
        </p:spPr>
        <p:txBody>
          <a:bodyPr wrap="square">
            <a:noAutofit/>
          </a:bodyPr>
          <a:lstStyle>
            <a:lvl1pPr>
              <a:lnSpc>
                <a:spcPts val="3800"/>
              </a:lnSpc>
              <a:defRPr sz="3600"/>
            </a:lvl1pPr>
          </a:lstStyle>
          <a:p>
            <a:r>
              <a:rPr lang="da-DK"/>
              <a:t>Klik for at redigere titeltypografien i masteren</a:t>
            </a:r>
          </a:p>
        </p:txBody>
      </p:sp>
      <p:sp>
        <p:nvSpPr>
          <p:cNvPr id="9" name="Pladsholder til billede 8">
            <a:extLst>
              <a:ext uri="{FF2B5EF4-FFF2-40B4-BE49-F238E27FC236}">
                <a16:creationId xmlns:a16="http://schemas.microsoft.com/office/drawing/2014/main" id="{4C2D7A45-F5DF-7918-0C72-44D531DB7095}"/>
              </a:ext>
            </a:extLst>
          </p:cNvPr>
          <p:cNvSpPr>
            <a:spLocks noGrp="1"/>
          </p:cNvSpPr>
          <p:nvPr>
            <p:ph type="pic" sz="quarter" idx="14"/>
          </p:nvPr>
        </p:nvSpPr>
        <p:spPr>
          <a:xfrm>
            <a:off x="371475" y="936000"/>
            <a:ext cx="4324350" cy="5229850"/>
          </a:xfrm>
        </p:spPr>
        <p:txBody>
          <a:bodyPr/>
          <a:lstStyle/>
          <a:p>
            <a:r>
              <a:rPr lang="da-DK"/>
              <a:t>Klik på ikonet for at tilføje et billede</a:t>
            </a:r>
          </a:p>
        </p:txBody>
      </p:sp>
      <p:pic>
        <p:nvPicPr>
          <p:cNvPr id="4" name="Picture 3" descr="A person in a suit talking on a cell phone&#10;&#10;AI-generated content may be incorrect.">
            <a:extLst>
              <a:ext uri="{FF2B5EF4-FFF2-40B4-BE49-F238E27FC236}">
                <a16:creationId xmlns:a16="http://schemas.microsoft.com/office/drawing/2014/main" id="{CDE7E739-0154-DC53-83E9-57310D326765}"/>
              </a:ext>
            </a:extLst>
          </p:cNvPr>
          <p:cNvPicPr>
            <a:picLocks noChangeAspect="1"/>
          </p:cNvPicPr>
          <p:nvPr userDrawn="1"/>
        </p:nvPicPr>
        <p:blipFill>
          <a:blip r:embed="rId2"/>
          <a:stretch>
            <a:fillRect/>
          </a:stretch>
        </p:blipFill>
        <p:spPr>
          <a:xfrm>
            <a:off x="-654519" y="620842"/>
            <a:ext cx="9355737" cy="6237158"/>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5">
            <a:extLst>
              <a:ext uri="{FF2B5EF4-FFF2-40B4-BE49-F238E27FC236}">
                <a16:creationId xmlns:a16="http://schemas.microsoft.com/office/drawing/2014/main" id="{AD4D8A8E-012A-80EF-4E00-3E736B28E8A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2327108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content slide 4">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Pladsholder til tekst 3"/>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0"/>
            <a:ext cx="11497038" cy="360000"/>
          </a:xfrm>
        </p:spPr>
        <p:txBody>
          <a:bodyPr wrap="square">
            <a:noAutofit/>
          </a:bodyPr>
          <a:lstStyle>
            <a:lvl1pPr>
              <a:lnSpc>
                <a:spcPts val="3800"/>
              </a:lnSpc>
              <a:defRPr sz="3600"/>
            </a:lvl1pPr>
          </a:lstStyle>
          <a:p>
            <a:r>
              <a:rPr lang="da-DK"/>
              <a:t>Klik for at redigere titeltypografien i masteren</a:t>
            </a:r>
          </a:p>
        </p:txBody>
      </p:sp>
      <p:sp>
        <p:nvSpPr>
          <p:cNvPr id="5" name="Pladsholder til indhold 4">
            <a:extLst>
              <a:ext uri="{FF2B5EF4-FFF2-40B4-BE49-F238E27FC236}">
                <a16:creationId xmlns:a16="http://schemas.microsoft.com/office/drawing/2014/main" id="{48C364EF-8BA1-3690-B05C-45C03F05CCAB}"/>
              </a:ext>
            </a:extLst>
          </p:cNvPr>
          <p:cNvSpPr>
            <a:spLocks noGrp="1"/>
          </p:cNvSpPr>
          <p:nvPr>
            <p:ph sz="quarter" idx="14"/>
          </p:nvPr>
        </p:nvSpPr>
        <p:spPr>
          <a:xfrm>
            <a:off x="371474" y="2520000"/>
            <a:ext cx="5400000" cy="3645850"/>
          </a:xfrm>
        </p:spPr>
        <p:txBody>
          <a:bodyPr/>
          <a:lstStyle>
            <a:lvl1pPr>
              <a:lnSpc>
                <a:spcPts val="1600"/>
              </a:lnSpc>
              <a:defRPr sz="1400" b="0"/>
            </a:lvl1pPr>
          </a:lstStyle>
          <a:p>
            <a:pPr lvl="0"/>
            <a:r>
              <a:rPr lang="da-DK"/>
              <a:t>Klik for at redigere teksttypografierne i masteren</a:t>
            </a:r>
          </a:p>
        </p:txBody>
      </p:sp>
      <p:sp>
        <p:nvSpPr>
          <p:cNvPr id="6" name="Pladsholder til indhold 4">
            <a:extLst>
              <a:ext uri="{FF2B5EF4-FFF2-40B4-BE49-F238E27FC236}">
                <a16:creationId xmlns:a16="http://schemas.microsoft.com/office/drawing/2014/main" id="{2ABA36BD-9324-6825-8DB4-BA7CC7BCF5EC}"/>
              </a:ext>
            </a:extLst>
          </p:cNvPr>
          <p:cNvSpPr>
            <a:spLocks noGrp="1"/>
          </p:cNvSpPr>
          <p:nvPr>
            <p:ph sz="quarter" idx="15"/>
          </p:nvPr>
        </p:nvSpPr>
        <p:spPr>
          <a:xfrm>
            <a:off x="6457038" y="2520000"/>
            <a:ext cx="5400000" cy="3645850"/>
          </a:xfrm>
        </p:spPr>
        <p:txBody>
          <a:bodyPr/>
          <a:lstStyle>
            <a:lvl1pPr>
              <a:lnSpc>
                <a:spcPts val="1600"/>
              </a:lnSpc>
              <a:defRPr sz="1400" b="0"/>
            </a:lvl1pPr>
          </a:lstStyle>
          <a:p>
            <a:pPr lvl="0"/>
            <a:r>
              <a:rPr lang="da-DK"/>
              <a:t>Klik for at redigere teksttypografierne i masteren</a:t>
            </a:r>
          </a:p>
        </p:txBody>
      </p:sp>
      <p:pic>
        <p:nvPicPr>
          <p:cNvPr id="4" name="Billede 5">
            <a:extLst>
              <a:ext uri="{FF2B5EF4-FFF2-40B4-BE49-F238E27FC236}">
                <a16:creationId xmlns:a16="http://schemas.microsoft.com/office/drawing/2014/main" id="{32144073-8049-9F66-3EC9-D55F7E8C60B6}"/>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50109819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dark blue">
    <p:bg>
      <p:bgPr>
        <a:solidFill>
          <a:schemeClr val="tx2"/>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222748" y="693053"/>
            <a:ext cx="1746504" cy="5151082"/>
          </a:xfrm>
          <a:prstGeom prst="rect">
            <a:avLst/>
          </a:prstGeom>
        </p:spPr>
      </p:pic>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Body Text</a:t>
            </a:r>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Subtitle</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p>
        </p:txBody>
      </p:sp>
      <p:pic>
        <p:nvPicPr>
          <p:cNvPr id="4" name="Billede 5">
            <a:extLst>
              <a:ext uri="{FF2B5EF4-FFF2-40B4-BE49-F238E27FC236}">
                <a16:creationId xmlns:a16="http://schemas.microsoft.com/office/drawing/2014/main" id="{5448ED32-B925-AA4A-EF8E-139E026961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5952347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reaker slide cy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BE42792-7D13-C021-931E-6B6395283508}"/>
              </a:ext>
            </a:extLst>
          </p:cNvPr>
          <p:cNvPicPr>
            <a:picLocks noGrp="1" noRot="1" noChangeAspect="1" noMove="1" noResize="1" noEditPoints="1" noAdjustHandles="1" noChangeArrowheads="1" noChangeShapeType="1" noCrop="1"/>
          </p:cNvPicPr>
          <p:nvPr userDrawn="1"/>
        </p:nvPicPr>
        <p:blipFill>
          <a:blip r:embed="rId3">
            <a:extLst>
              <a:ext uri="{96DAC541-7B7A-43D3-8B79-37D633B846F1}">
                <asvg:svgBlip xmlns:asvg="http://schemas.microsoft.com/office/drawing/2016/SVG/main" r:embed="rId4"/>
              </a:ext>
            </a:extLst>
          </a:blip>
          <a:stretch>
            <a:fillRect/>
          </a:stretch>
        </p:blipFill>
        <p:spPr>
          <a:xfrm>
            <a:off x="5222748" y="693053"/>
            <a:ext cx="1746504" cy="5151082"/>
          </a:xfrm>
          <a:prstGeom prst="rect">
            <a:avLst/>
          </a:prstGeom>
        </p:spPr>
      </p:pic>
      <p:sp>
        <p:nvSpPr>
          <p:cNvPr id="2" name="Pladsholder til tekst 3"/>
          <p:cNvSpPr>
            <a:spLocks noGrp="1"/>
          </p:cNvSpPr>
          <p:nvPr>
            <p:ph type="body" sz="half" idx="10" hasCustomPrompt="1"/>
          </p:nvPr>
        </p:nvSpPr>
        <p:spPr>
          <a:xfrm>
            <a:off x="371475" y="3868069"/>
            <a:ext cx="4237101" cy="205184"/>
          </a:xfrm>
        </p:spPr>
        <p:txBody>
          <a:bodyPr wrap="square">
            <a:spAutoFit/>
          </a:bodyPr>
          <a:lstStyle>
            <a:lvl1pPr marL="0" indent="0">
              <a:lnSpc>
                <a:spcPts val="1600"/>
              </a:lnSpc>
              <a:buNone/>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Body </a:t>
            </a:r>
            <a:r>
              <a:rPr lang="da-DK" err="1"/>
              <a:t>text</a:t>
            </a:r>
            <a:endParaRPr lang="da-DK"/>
          </a:p>
        </p:txBody>
      </p:sp>
      <p:sp>
        <p:nvSpPr>
          <p:cNvPr id="27" name="Pladsholder til tekst 3"/>
          <p:cNvSpPr>
            <a:spLocks noGrp="1"/>
          </p:cNvSpPr>
          <p:nvPr>
            <p:ph type="body" sz="half" idx="2" hasCustomPrompt="1"/>
          </p:nvPr>
        </p:nvSpPr>
        <p:spPr>
          <a:xfrm>
            <a:off x="371475" y="3026546"/>
            <a:ext cx="4237101" cy="314510"/>
          </a:xfrm>
        </p:spPr>
        <p:txBody>
          <a:bodyPr wrap="square">
            <a:spAutoFit/>
          </a:bodyPr>
          <a:lstStyle>
            <a:lvl1pPr marL="0" indent="0">
              <a:lnSpc>
                <a:spcPts val="2600"/>
              </a:lnSpc>
              <a:buNone/>
              <a:defRPr sz="2100" b="1">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err="1"/>
              <a:t>Subtitle</a:t>
            </a:r>
            <a:endParaRPr lang="da-DK"/>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59999" y="1728000"/>
            <a:ext cx="4248577" cy="1102866"/>
          </a:xfrm>
        </p:spPr>
        <p:txBody>
          <a:bodyPr wrap="square">
            <a:spAutoFit/>
          </a:bodyPr>
          <a:lstStyle>
            <a:lvl1pPr>
              <a:defRPr>
                <a:solidFill>
                  <a:schemeClr val="bg1"/>
                </a:solidFill>
              </a:defRPr>
            </a:lvl1pPr>
          </a:lstStyle>
          <a:p>
            <a:r>
              <a:rPr lang="en-US" noProof="0"/>
              <a:t>Insert Your Title Here</a:t>
            </a:r>
            <a:endParaRPr lang="da-DK"/>
          </a:p>
        </p:txBody>
      </p:sp>
      <p:pic>
        <p:nvPicPr>
          <p:cNvPr id="7" name="Billede 1">
            <a:extLst>
              <a:ext uri="{FF2B5EF4-FFF2-40B4-BE49-F238E27FC236}">
                <a16:creationId xmlns:a16="http://schemas.microsoft.com/office/drawing/2014/main" id="{A42DB8ED-5D3C-6FA8-0BBF-D50FE7DAEBF7}"/>
              </a:ext>
            </a:extLst>
          </p:cNvPr>
          <p:cNvPicPr>
            <a:picLocks noChangeAspect="1" noChangeArrowheads="1"/>
          </p:cNvPicPr>
          <p:nvPr userDrawn="1"/>
        </p:nvPicPr>
        <p:blipFill>
          <a:blip r:embed="rId5"/>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lede 5">
            <a:extLst>
              <a:ext uri="{FF2B5EF4-FFF2-40B4-BE49-F238E27FC236}">
                <a16:creationId xmlns:a16="http://schemas.microsoft.com/office/drawing/2014/main" id="{0C08EC35-69EE-AD1E-CB40-57F679FBF14E}"/>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32073998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slide 1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4137AC0D-7540-76C8-C1AE-A09D24A2CA8A}"/>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32ADEE3F-41B3-E072-2393-677D26B9C4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286901820"/>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slide 2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sp>
        <p:nvSpPr>
          <p:cNvPr id="2" name="Pladsholder til tekst 3">
            <a:extLst>
              <a:ext uri="{FF2B5EF4-FFF2-40B4-BE49-F238E27FC236}">
                <a16:creationId xmlns:a16="http://schemas.microsoft.com/office/drawing/2014/main" id="{29B56DD9-5B8D-56AE-78E5-C66BDAE7814B}"/>
              </a:ext>
            </a:extLst>
          </p:cNvPr>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pic>
        <p:nvPicPr>
          <p:cNvPr id="4" name="Billede 5">
            <a:extLst>
              <a:ext uri="{FF2B5EF4-FFF2-40B4-BE49-F238E27FC236}">
                <a16:creationId xmlns:a16="http://schemas.microsoft.com/office/drawing/2014/main" id="{D4BDF3EF-1FCD-1E2C-99AF-BEF35A92BD1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862924041"/>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slide 3 + agenda poi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5" y="3821950"/>
            <a:ext cx="5724525" cy="205184"/>
          </a:xfrm>
        </p:spPr>
        <p:txBody>
          <a:bodyPr wrap="square">
            <a:spAutoFit/>
          </a:bodyPr>
          <a:lstStyle>
            <a:lvl1pPr marL="285750" indent="-285750">
              <a:lnSpc>
                <a:spcPts val="1600"/>
              </a:lnSpc>
              <a:buClr>
                <a:schemeClr val="tx2"/>
              </a:buClr>
              <a:buSzPct val="120000"/>
              <a:buFont typeface="Arial" panose="020B0604020202020204" pitchFamily="34" charset="0"/>
              <a:buChar char="•"/>
              <a:defRPr sz="1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1728000"/>
            <a:ext cx="5736000" cy="1654299"/>
          </a:xfrm>
        </p:spPr>
        <p:txBody>
          <a:bodyPr wrap="square">
            <a:spAutoFit/>
          </a:bodyPr>
          <a:lstStyle>
            <a:lvl1pPr>
              <a:defRPr>
                <a:solidFill>
                  <a:schemeClr val="bg1"/>
                </a:solidFill>
              </a:defRPr>
            </a:lvl1pPr>
          </a:lstStyle>
          <a:p>
            <a:r>
              <a:rPr lang="en-US" noProof="0"/>
              <a:t>Insert Your Title Here</a:t>
            </a:r>
            <a:br>
              <a:rPr lang="en-US" noProof="0"/>
            </a:br>
            <a:r>
              <a:rPr lang="en-US" noProof="0"/>
              <a:t>Up to </a:t>
            </a:r>
            <a:br>
              <a:rPr lang="en-US" noProof="0"/>
            </a:br>
            <a:r>
              <a:rPr lang="en-US" noProof="0"/>
              <a:t>3 lines</a:t>
            </a:r>
            <a:endParaRPr lang="da-DK"/>
          </a:p>
        </p:txBody>
      </p:sp>
      <p:pic>
        <p:nvPicPr>
          <p:cNvPr id="4" name="Billede 5">
            <a:extLst>
              <a:ext uri="{FF2B5EF4-FFF2-40B4-BE49-F238E27FC236}">
                <a16:creationId xmlns:a16="http://schemas.microsoft.com/office/drawing/2014/main" id="{7016FFF3-4074-E198-B0F4-80A26178A06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2348706008"/>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lede 1">
            <a:extLst>
              <a:ext uri="{FF2B5EF4-FFF2-40B4-BE49-F238E27FC236}">
                <a16:creationId xmlns:a16="http://schemas.microsoft.com/office/drawing/2014/main" id="{62635703-E52F-71BC-D1F4-BF990A797E69}"/>
              </a:ext>
            </a:extLst>
          </p:cNvPr>
          <p:cNvPicPr>
            <a:picLocks noChangeAspect="1" noChangeArrowheads="1"/>
          </p:cNvPicPr>
          <p:nvPr/>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9">
            <a:extLst>
              <a:ext uri="{FF2B5EF4-FFF2-40B4-BE49-F238E27FC236}">
                <a16:creationId xmlns:a16="http://schemas.microsoft.com/office/drawing/2014/main" id="{971C7391-1C94-64BD-92E9-61CBC1F84BD0}"/>
              </a:ext>
            </a:extLst>
          </p:cNvPr>
          <p:cNvSpPr>
            <a:spLocks noGrp="1"/>
          </p:cNvSpPr>
          <p:nvPr>
            <p:ph type="title" hasCustomPrompt="1"/>
          </p:nvPr>
        </p:nvSpPr>
        <p:spPr>
          <a:xfrm>
            <a:off x="360000" y="944563"/>
            <a:ext cx="11497038" cy="1102866"/>
          </a:xfrm>
        </p:spPr>
        <p:txBody>
          <a:bodyPr wrap="square">
            <a:spAutoFit/>
          </a:bodyPr>
          <a:lstStyle>
            <a:lvl1pPr>
              <a:defRPr>
                <a:solidFill>
                  <a:schemeClr val="bg1"/>
                </a:solidFill>
              </a:defRPr>
            </a:lvl1pPr>
          </a:lstStyle>
          <a:p>
            <a:r>
              <a:rPr lang="en-US" noProof="0"/>
              <a:t>Insert Your Title Here</a:t>
            </a:r>
            <a:br>
              <a:rPr lang="en-US" noProof="0"/>
            </a:br>
            <a:r>
              <a:rPr lang="en-US" noProof="0"/>
              <a:t>Up to 2 lines</a:t>
            </a:r>
            <a:endParaRPr lang="da-DK"/>
          </a:p>
        </p:txBody>
      </p:sp>
      <p:sp>
        <p:nvSpPr>
          <p:cNvPr id="5" name="Pladsholder til medieklip 4">
            <a:extLst>
              <a:ext uri="{FF2B5EF4-FFF2-40B4-BE49-F238E27FC236}">
                <a16:creationId xmlns:a16="http://schemas.microsoft.com/office/drawing/2014/main" id="{59F1AD72-C172-CBE2-C555-993FF5F511DE}"/>
              </a:ext>
            </a:extLst>
          </p:cNvPr>
          <p:cNvSpPr>
            <a:spLocks noGrp="1"/>
          </p:cNvSpPr>
          <p:nvPr>
            <p:ph type="media" sz="quarter" idx="14"/>
          </p:nvPr>
        </p:nvSpPr>
        <p:spPr>
          <a:xfrm>
            <a:off x="2840451" y="2257805"/>
            <a:ext cx="6511098" cy="3896428"/>
          </a:xfrm>
        </p:spPr>
        <p:txBody>
          <a:bodyPr/>
          <a:lstStyle/>
          <a:p>
            <a:r>
              <a:rPr lang="da-DK"/>
              <a:t>Klik på ikonet for at tilføje et medie</a:t>
            </a:r>
          </a:p>
        </p:txBody>
      </p:sp>
      <p:pic>
        <p:nvPicPr>
          <p:cNvPr id="2" name="Billede 5">
            <a:extLst>
              <a:ext uri="{FF2B5EF4-FFF2-40B4-BE49-F238E27FC236}">
                <a16:creationId xmlns:a16="http://schemas.microsoft.com/office/drawing/2014/main" id="{E881B0EB-12D2-9055-F003-E560E963C07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1001279497"/>
      </p:ext>
    </p:extLst>
  </p:cSld>
  <p:clrMapOvr>
    <a:masterClrMapping/>
  </p:clrMapOvr>
  <p:extLst>
    <p:ext uri="{DCECCB84-F9BA-43D5-87BE-67443E8EF086}">
      <p15:sldGuideLst xmlns:p15="http://schemas.microsoft.com/office/powerpoint/2012/main">
        <p15:guide id="1" pos="767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da-DK" err="1"/>
              <a:t>Insert</a:t>
            </a:r>
            <a:r>
              <a:rPr lang="da-DK"/>
              <a:t> </a:t>
            </a:r>
            <a:r>
              <a:rPr lang="da-DK" err="1"/>
              <a:t>Your</a:t>
            </a:r>
            <a:r>
              <a:rPr lang="da-DK"/>
              <a:t> Title Here</a:t>
            </a:r>
          </a:p>
        </p:txBody>
      </p:sp>
    </p:spTree>
    <p:extLst>
      <p:ext uri="{BB962C8B-B14F-4D97-AF65-F5344CB8AC3E}">
        <p14:creationId xmlns:p14="http://schemas.microsoft.com/office/powerpoint/2010/main" val="254620637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Billede 1">
            <a:extLst>
              <a:ext uri="{FF2B5EF4-FFF2-40B4-BE49-F238E27FC236}">
                <a16:creationId xmlns:a16="http://schemas.microsoft.com/office/drawing/2014/main" id="{AD0F86D2-6CBC-B132-2F53-416B3C9BD645}"/>
              </a:ext>
            </a:extLst>
          </p:cNvPr>
          <p:cNvPicPr>
            <a:picLocks noChangeAspect="1" noChangeArrowheads="1"/>
          </p:cNvPicPr>
          <p:nvPr userDrawn="1"/>
        </p:nvPicPr>
        <p:blipFill>
          <a:blip r:embed="rId3"/>
          <a:srcRect/>
          <a:stretch/>
        </p:blipFill>
        <p:spPr bwMode="auto">
          <a:xfrm>
            <a:off x="155671" y="192075"/>
            <a:ext cx="549405"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a:hlinkClick r:id="rId4"/>
            <a:extLst>
              <a:ext uri="{FF2B5EF4-FFF2-40B4-BE49-F238E27FC236}">
                <a16:creationId xmlns:a16="http://schemas.microsoft.com/office/drawing/2014/main" id="{C59D8A96-938A-E83F-A089-2B4359555F33}"/>
              </a:ext>
            </a:extLst>
          </p:cNvPr>
          <p:cNvSpPr/>
          <p:nvPr userDrawn="1"/>
        </p:nvSpPr>
        <p:spPr>
          <a:xfrm>
            <a:off x="1725853" y="4426665"/>
            <a:ext cx="2502435" cy="2482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hlinkClick r:id="rId5"/>
            <a:extLst>
              <a:ext uri="{FF2B5EF4-FFF2-40B4-BE49-F238E27FC236}">
                <a16:creationId xmlns:a16="http://schemas.microsoft.com/office/drawing/2014/main" id="{9226D4BF-70A2-3657-700D-D60918386FCE}"/>
              </a:ext>
            </a:extLst>
          </p:cNvPr>
          <p:cNvSpPr/>
          <p:nvPr userDrawn="1"/>
        </p:nvSpPr>
        <p:spPr>
          <a:xfrm>
            <a:off x="1725853" y="4805464"/>
            <a:ext cx="4000496" cy="2788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Billede 5">
            <a:extLst>
              <a:ext uri="{FF2B5EF4-FFF2-40B4-BE49-F238E27FC236}">
                <a16:creationId xmlns:a16="http://schemas.microsoft.com/office/drawing/2014/main" id="{74F8FD49-2D02-8955-23DE-BA689703FB04}"/>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155576" y="6392545"/>
            <a:ext cx="818506" cy="310770"/>
          </a:xfrm>
          <a:prstGeom prst="rect">
            <a:avLst/>
          </a:prstGeom>
        </p:spPr>
      </p:pic>
    </p:spTree>
    <p:extLst>
      <p:ext uri="{BB962C8B-B14F-4D97-AF65-F5344CB8AC3E}">
        <p14:creationId xmlns:p14="http://schemas.microsoft.com/office/powerpoint/2010/main" val="350097541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18080825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 4">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131AF1-63AB-3BE4-572F-86E6886982A5}"/>
              </a:ext>
            </a:extLst>
          </p:cNvPr>
          <p:cNvSpPr>
            <a:spLocks noGrp="1"/>
          </p:cNvSpPr>
          <p:nvPr>
            <p:ph type="title" hasCustomPrompt="1"/>
          </p:nvPr>
        </p:nvSpPr>
        <p:spPr>
          <a:xfrm>
            <a:off x="9132525" y="4852200"/>
            <a:ext cx="2903900" cy="1701000"/>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61139069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84968060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305279792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C548BDC-2B65-1D20-133B-D9F1A4E45B16}"/>
              </a:ext>
            </a:extLst>
          </p:cNvPr>
          <p:cNvSpPr>
            <a:spLocks noGrp="1"/>
          </p:cNvSpPr>
          <p:nvPr>
            <p:ph type="title" hasCustomPrompt="1"/>
          </p:nvPr>
        </p:nvSpPr>
        <p:spPr>
          <a:xfrm>
            <a:off x="1439500" y="1119187"/>
            <a:ext cx="2802300" cy="1725613"/>
          </a:xfrm>
        </p:spPr>
        <p:txBody>
          <a:bodyPr/>
          <a:lstStyle>
            <a:lvl1pPr>
              <a:lnSpc>
                <a:spcPts val="3200"/>
              </a:lnSpc>
              <a:defRPr sz="3000">
                <a:solidFill>
                  <a:schemeClr val="bg2"/>
                </a:solidFill>
              </a:defRPr>
            </a:lvl1pPr>
          </a:lstStyle>
          <a:p>
            <a:pPr lvl="0"/>
            <a:r>
              <a:rPr lang="en-US" noProof="0"/>
              <a:t>Insert Your Title Here</a:t>
            </a:r>
          </a:p>
        </p:txBody>
      </p:sp>
    </p:spTree>
    <p:extLst>
      <p:ext uri="{BB962C8B-B14F-4D97-AF65-F5344CB8AC3E}">
        <p14:creationId xmlns:p14="http://schemas.microsoft.com/office/powerpoint/2010/main" val="24287760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689545112"/>
      </p:ext>
    </p:extLst>
  </p:cSld>
  <p:clrMapOvr>
    <a:masterClrMapping/>
  </p:clrMapOvr>
  <p:extLst>
    <p:ext uri="{DCECCB84-F9BA-43D5-87BE-67443E8EF086}">
      <p15:sldGuideLst xmlns:p15="http://schemas.microsoft.com/office/powerpoint/2012/main">
        <p15:guide id="1" orient="horz" pos="4156">
          <p15:clr>
            <a:srgbClr val="FBAE40"/>
          </p15:clr>
        </p15:guide>
        <p15:guide id="2" orient="horz" pos="420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content slide 1">
    <p:bg>
      <p:bgPr>
        <a:solidFill>
          <a:schemeClr val="bg1"/>
        </a:solidFill>
        <a:effectLst/>
      </p:bgPr>
    </p:bg>
    <p:spTree>
      <p:nvGrpSpPr>
        <p:cNvPr id="1" name=""/>
        <p:cNvGrpSpPr/>
        <p:nvPr/>
      </p:nvGrpSpPr>
      <p:grpSpPr>
        <a:xfrm>
          <a:off x="0" y="0"/>
          <a:ext cx="0" cy="0"/>
          <a:chOff x="0" y="0"/>
          <a:chExt cx="0" cy="0"/>
        </a:xfrm>
      </p:grpSpPr>
      <p:pic>
        <p:nvPicPr>
          <p:cNvPr id="3" name="Billede 1" descr="Et billede, der indeholder Grafik, Font/skrifttype, grafisk design, logo&#10;&#10;Indhold genereret af kunstig intelligens kan være forkert.">
            <a:extLst>
              <a:ext uri="{FF2B5EF4-FFF2-40B4-BE49-F238E27FC236}">
                <a16:creationId xmlns:a16="http://schemas.microsoft.com/office/drawing/2014/main" id="{62635703-E52F-71BC-D1F4-BF990A79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tekst 3"/>
          <p:cNvSpPr>
            <a:spLocks noGrp="1"/>
          </p:cNvSpPr>
          <p:nvPr>
            <p:ph type="body" sz="half" idx="10"/>
          </p:nvPr>
        </p:nvSpPr>
        <p:spPr>
          <a:xfrm>
            <a:off x="371474" y="2520000"/>
            <a:ext cx="11485563" cy="3645850"/>
          </a:xfrm>
        </p:spPr>
        <p:txBody>
          <a:bodyPr wrap="square">
            <a:normAutofit/>
          </a:bodyPr>
          <a:lstStyle>
            <a:lvl1pPr marL="0" indent="0">
              <a:lnSpc>
                <a:spcPts val="1600"/>
              </a:lnSpc>
              <a:buNone/>
              <a:defRPr sz="14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10" name="Titel 9">
            <a:extLst>
              <a:ext uri="{FF2B5EF4-FFF2-40B4-BE49-F238E27FC236}">
                <a16:creationId xmlns:a16="http://schemas.microsoft.com/office/drawing/2014/main" id="{971C7391-1C94-64BD-92E9-61CBC1F84BD0}"/>
              </a:ext>
            </a:extLst>
          </p:cNvPr>
          <p:cNvSpPr>
            <a:spLocks noGrp="1"/>
          </p:cNvSpPr>
          <p:nvPr>
            <p:ph type="title"/>
          </p:nvPr>
        </p:nvSpPr>
        <p:spPr>
          <a:xfrm>
            <a:off x="360000" y="936001"/>
            <a:ext cx="11497038" cy="365126"/>
          </a:xfrm>
        </p:spPr>
        <p:txBody>
          <a:bodyPr>
            <a:noAutofit/>
          </a:bodyPr>
          <a:lstStyle>
            <a:lvl1pPr>
              <a:lnSpc>
                <a:spcPts val="3800"/>
              </a:lnSpc>
              <a:defRPr sz="3600"/>
            </a:lvl1pPr>
          </a:lstStyle>
          <a:p>
            <a:r>
              <a:rPr lang="da-DK"/>
              <a:t>Klik for at redigere titeltypografien i masteren</a:t>
            </a:r>
          </a:p>
        </p:txBody>
      </p:sp>
      <p:sp>
        <p:nvSpPr>
          <p:cNvPr id="4" name="Pladsholder til tekst 3">
            <a:extLst>
              <a:ext uri="{FF2B5EF4-FFF2-40B4-BE49-F238E27FC236}">
                <a16:creationId xmlns:a16="http://schemas.microsoft.com/office/drawing/2014/main" id="{29433069-D272-B607-8B74-A7D7FC4E2331}"/>
              </a:ext>
            </a:extLst>
          </p:cNvPr>
          <p:cNvSpPr>
            <a:spLocks noGrp="1"/>
          </p:cNvSpPr>
          <p:nvPr>
            <p:ph type="body" sz="half" idx="2"/>
          </p:nvPr>
        </p:nvSpPr>
        <p:spPr>
          <a:xfrm>
            <a:off x="371476" y="1566000"/>
            <a:ext cx="11485562" cy="720000"/>
          </a:xfrm>
        </p:spPr>
        <p:txBody>
          <a:bodyPr wrap="square">
            <a:noAutofit/>
          </a:bodyPr>
          <a:lstStyle>
            <a:lvl1pPr marL="0" indent="0">
              <a:lnSpc>
                <a:spcPts val="1800"/>
              </a:lnSpc>
              <a:buNone/>
              <a:defRPr sz="1600" b="1">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da-DK"/>
          </a:p>
        </p:txBody>
      </p:sp>
      <p:pic>
        <p:nvPicPr>
          <p:cNvPr id="6" name="Billede 5">
            <a:extLst>
              <a:ext uri="{FF2B5EF4-FFF2-40B4-BE49-F238E27FC236}">
                <a16:creationId xmlns:a16="http://schemas.microsoft.com/office/drawing/2014/main" id="{C6876B20-1E4A-5FDF-79AA-90606B7B7E0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02702077"/>
      </p:ext>
    </p:extLst>
  </p:cSld>
  <p:clrMapOvr>
    <a:masterClrMapping/>
  </p:clrMapOvr>
  <p:extLst>
    <p:ext uri="{DCECCB84-F9BA-43D5-87BE-67443E8EF086}">
      <p15:sldGuideLst xmlns:p15="http://schemas.microsoft.com/office/powerpoint/2012/main">
        <p15:guide id="1" orient="horz" pos="4156" userDrawn="1">
          <p15:clr>
            <a:srgbClr val="FBAE40"/>
          </p15:clr>
        </p15:guide>
        <p15:guide id="2" orient="horz" pos="4201"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Tree>
    <p:extLst>
      <p:ext uri="{BB962C8B-B14F-4D97-AF65-F5344CB8AC3E}">
        <p14:creationId xmlns:p14="http://schemas.microsoft.com/office/powerpoint/2010/main" val="3046822313"/>
      </p:ext>
    </p:extLst>
  </p:cSld>
  <p:clrMap bg1="lt1" tx1="dk1" bg2="lt2" tx2="dk2" accent1="accent1" accent2="accent2" accent3="accent3" accent4="accent4" accent5="accent5" accent6="accent6" hlink="hlink" folHlink="folHlink"/>
  <p:sldLayoutIdLst>
    <p:sldLayoutId id="2147483901" r:id="rId1"/>
    <p:sldLayoutId id="2147483918" r:id="rId2"/>
    <p:sldLayoutId id="2147483902" r:id="rId3"/>
    <p:sldLayoutId id="2147483903" r:id="rId4"/>
    <p:sldLayoutId id="2147483904" r:id="rId5"/>
    <p:sldLayoutId id="2147483905" r:id="rId6"/>
    <p:sldLayoutId id="2147483906" r:id="rId7"/>
    <p:sldLayoutId id="2147483923" r:id="rId8"/>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accent1"/>
                </a:solidFill>
                <a:latin typeface="+mn-lt"/>
              </a:rPr>
              <a:pPr algn="r">
                <a:lnSpc>
                  <a:spcPts val="1600"/>
                </a:lnSpc>
              </a:pPr>
              <a:t>‹#›</a:t>
            </a:fld>
            <a:endParaRPr lang="da-DK" sz="1400">
              <a:solidFill>
                <a:schemeClr val="accent1"/>
              </a:solidFill>
              <a:latin typeface="+mn-lt"/>
            </a:endParaRPr>
          </a:p>
        </p:txBody>
      </p:sp>
    </p:spTree>
    <p:extLst>
      <p:ext uri="{BB962C8B-B14F-4D97-AF65-F5344CB8AC3E}">
        <p14:creationId xmlns:p14="http://schemas.microsoft.com/office/powerpoint/2010/main" val="166638926"/>
      </p:ext>
    </p:extLst>
  </p:cSld>
  <p:clrMap bg1="lt1" tx1="dk1" bg2="lt2" tx2="dk2" accent1="accent1" accent2="accent2" accent3="accent3" accent4="accent4" accent5="accent5" accent6="accent6" hlink="hlink" folHlink="folHlink"/>
  <p:sldLayoutIdLst>
    <p:sldLayoutId id="2147483856" r:id="rId1"/>
    <p:sldLayoutId id="2147483887" r:id="rId2"/>
    <p:sldLayoutId id="2147483889" r:id="rId3"/>
    <p:sldLayoutId id="2147483922" r:id="rId4"/>
    <p:sldLayoutId id="2147483888" r:id="rId5"/>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3"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9" orient="horz" pos="278" userDrawn="1">
          <p15:clr>
            <a:srgbClr val="F26B43"/>
          </p15:clr>
        </p15:guide>
        <p15:guide id="10" orient="horz" pos="3884" userDrawn="1">
          <p15:clr>
            <a:srgbClr val="F26B43"/>
          </p15:clr>
        </p15:guide>
        <p15:guide id="11" orient="horz" pos="98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Pladsholder til tekst 2">
            <a:extLst>
              <a:ext uri="{FF2B5EF4-FFF2-40B4-BE49-F238E27FC236}">
                <a16:creationId xmlns:a16="http://schemas.microsoft.com/office/drawing/2014/main" id="{3D8D2EA0-B3A3-95C8-662B-F82FB3C37E07}"/>
              </a:ext>
            </a:extLst>
          </p:cNvPr>
          <p:cNvSpPr>
            <a:spLocks noGrp="1" noChangeArrowheads="1"/>
          </p:cNvSpPr>
          <p:nvPr>
            <p:ph type="body" idx="1"/>
          </p:nvPr>
        </p:nvSpPr>
        <p:spPr bwMode="auto">
          <a:xfrm>
            <a:off x="360000" y="2242192"/>
            <a:ext cx="11497038" cy="354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a:p>
            <a:pPr lvl="1"/>
            <a:r>
              <a:rPr lang="en-US" altLang="da-DK" noProof="0"/>
              <a:t>Second level</a:t>
            </a:r>
          </a:p>
          <a:p>
            <a:pPr lvl="2"/>
            <a:r>
              <a:rPr lang="en-US" altLang="da-DK" noProof="0"/>
              <a:t>Third level</a:t>
            </a:r>
          </a:p>
          <a:p>
            <a:pPr lvl="3"/>
            <a:r>
              <a:rPr lang="en-US" altLang="da-DK" noProof="0"/>
              <a:t>Fourth level</a:t>
            </a:r>
          </a:p>
          <a:p>
            <a:pPr lvl="4"/>
            <a:r>
              <a:rPr lang="en-US" altLang="da-DK" noProof="0"/>
              <a:t>Fifth level</a:t>
            </a:r>
          </a:p>
        </p:txBody>
      </p:sp>
      <p:sp>
        <p:nvSpPr>
          <p:cNvPr id="1027" name="Pladsholder til titel 11">
            <a:extLst>
              <a:ext uri="{FF2B5EF4-FFF2-40B4-BE49-F238E27FC236}">
                <a16:creationId xmlns:a16="http://schemas.microsoft.com/office/drawing/2014/main" id="{A4C73BC1-F159-B3CC-D5A6-7EF3319DECF4}"/>
              </a:ext>
            </a:extLst>
          </p:cNvPr>
          <p:cNvSpPr>
            <a:spLocks noGrp="1" noChangeArrowheads="1"/>
          </p:cNvSpPr>
          <p:nvPr>
            <p:ph type="title"/>
          </p:nvPr>
        </p:nvSpPr>
        <p:spPr bwMode="auto">
          <a:xfrm>
            <a:off x="360000" y="936000"/>
            <a:ext cx="1149703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da-DK" noProof="0"/>
              <a:t>Click to add text</a:t>
            </a:r>
          </a:p>
        </p:txBody>
      </p:sp>
      <p:sp>
        <p:nvSpPr>
          <p:cNvPr id="2" name="Tekstfelt 1">
            <a:extLst>
              <a:ext uri="{FF2B5EF4-FFF2-40B4-BE49-F238E27FC236}">
                <a16:creationId xmlns:a16="http://schemas.microsoft.com/office/drawing/2014/main" id="{1E9F2AEA-39CB-64E8-EFC7-15F8793B04D6}"/>
              </a:ext>
            </a:extLst>
          </p:cNvPr>
          <p:cNvSpPr txBox="1"/>
          <p:nvPr userDrawn="1"/>
        </p:nvSpPr>
        <p:spPr>
          <a:xfrm>
            <a:off x="11222129" y="6441893"/>
            <a:ext cx="645834" cy="301429"/>
          </a:xfrm>
          <a:prstGeom prst="rect">
            <a:avLst/>
          </a:prstGeom>
          <a:noFill/>
        </p:spPr>
        <p:txBody>
          <a:bodyPr wrap="square" rIns="0" rtlCol="0">
            <a:spAutoFit/>
          </a:bodyPr>
          <a:lstStyle/>
          <a:p>
            <a:pPr algn="r">
              <a:lnSpc>
                <a:spcPts val="1600"/>
              </a:lnSpc>
            </a:pPr>
            <a:fld id="{21BE3427-6350-7449-907E-202CD6E1E8BD}" type="slidenum">
              <a:rPr lang="da-DK" sz="1400" smtClean="0">
                <a:solidFill>
                  <a:schemeClr val="bg2"/>
                </a:solidFill>
                <a:latin typeface="+mn-lt"/>
              </a:rPr>
              <a:pPr algn="r">
                <a:lnSpc>
                  <a:spcPts val="1600"/>
                </a:lnSpc>
              </a:pPr>
              <a:t>‹#›</a:t>
            </a:fld>
            <a:endParaRPr lang="da-DK" sz="1400">
              <a:solidFill>
                <a:schemeClr val="bg2"/>
              </a:solidFill>
              <a:latin typeface="+mn-lt"/>
            </a:endParaRPr>
          </a:p>
        </p:txBody>
      </p:sp>
    </p:spTree>
    <p:extLst>
      <p:ext uri="{BB962C8B-B14F-4D97-AF65-F5344CB8AC3E}">
        <p14:creationId xmlns:p14="http://schemas.microsoft.com/office/powerpoint/2010/main" val="2861826084"/>
      </p:ext>
    </p:extLst>
  </p:cSld>
  <p:clrMap bg1="lt1" tx1="dk1" bg2="lt2" tx2="dk2" accent1="accent1" accent2="accent2" accent3="accent3" accent4="accent4" accent5="accent5" accent6="accent6" hlink="hlink" folHlink="folHlink"/>
  <p:sldLayoutIdLst>
    <p:sldLayoutId id="2147483912" r:id="rId1"/>
    <p:sldLayoutId id="2147483919" r:id="rId2"/>
    <p:sldLayoutId id="2147483913" r:id="rId3"/>
    <p:sldLayoutId id="2147483914" r:id="rId4"/>
    <p:sldLayoutId id="2147483915" r:id="rId5"/>
    <p:sldLayoutId id="2147483916" r:id="rId6"/>
    <p:sldLayoutId id="2147483917" r:id="rId7"/>
  </p:sldLayoutIdLst>
  <p:hf hdr="0"/>
  <p:txStyles>
    <p:titleStyle>
      <a:lvl1pPr algn="l" rtl="0" eaLnBrk="1" fontAlgn="base" hangingPunct="1">
        <a:lnSpc>
          <a:spcPts val="4300"/>
        </a:lnSpc>
        <a:spcBef>
          <a:spcPct val="0"/>
        </a:spcBef>
        <a:spcAft>
          <a:spcPct val="0"/>
        </a:spcAft>
        <a:defRPr sz="42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p:titleStyle>
    <p:bodyStyle>
      <a:lvl1pPr marL="0" indent="0" algn="l" rtl="0" eaLnBrk="1" fontAlgn="base" hangingPunct="1">
        <a:lnSpc>
          <a:spcPts val="2600"/>
        </a:lnSpc>
        <a:spcBef>
          <a:spcPct val="0"/>
        </a:spcBef>
        <a:spcAft>
          <a:spcPct val="0"/>
        </a:spcAft>
        <a:buFont typeface="Arial" panose="020B0604020202020204" pitchFamily="34" charset="0"/>
        <a:buNone/>
        <a:defRPr sz="2100" b="1" kern="1200">
          <a:solidFill>
            <a:schemeClr val="tx2"/>
          </a:solidFill>
          <a:latin typeface="+mn-lt"/>
          <a:ea typeface="Ellab Sans" panose="02000503000000020004" pitchFamily="2" charset="0"/>
          <a:cs typeface="Ellab Sans" panose="02000503000000020004" pitchFamily="2" charset="0"/>
        </a:defRPr>
      </a:lvl1pPr>
      <a:lvl2pPr marL="800100" indent="-342900" algn="l" rtl="0" eaLnBrk="1" fontAlgn="base" hangingPunct="1">
        <a:lnSpc>
          <a:spcPts val="1600"/>
        </a:lnSpc>
        <a:spcBef>
          <a:spcPts val="500"/>
        </a:spcBef>
        <a:spcAft>
          <a:spcPct val="0"/>
        </a:spcAft>
        <a:buClr>
          <a:schemeClr val="accent1"/>
        </a:buClr>
        <a:buSzPct val="120000"/>
        <a:buFont typeface="Arial" panose="020B0604020202020204" pitchFamily="34" charset="0"/>
        <a:buChar char="•"/>
        <a:defRPr sz="1400" b="0" kern="1200">
          <a:solidFill>
            <a:schemeClr val="tx2"/>
          </a:solidFill>
          <a:latin typeface="+mn-lt"/>
          <a:ea typeface="Ellab Sans" panose="02000503000000020004" pitchFamily="2" charset="0"/>
          <a:cs typeface="Ellab Sans" panose="02000503000000020004" pitchFamily="2" charset="0"/>
        </a:defRPr>
      </a:lvl2pPr>
      <a:lvl3pPr marL="1257300" indent="-34290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200" b="1" kern="1200">
          <a:solidFill>
            <a:schemeClr val="tx2"/>
          </a:solidFill>
          <a:latin typeface="+mn-lt"/>
          <a:ea typeface="Ellab Sans" panose="02000503000000020004" pitchFamily="2" charset="0"/>
          <a:cs typeface="Ellab Sans" panose="02000503000000020004" pitchFamily="2" charset="0"/>
        </a:defRPr>
      </a:lvl3pPr>
      <a:lvl4pPr marL="16573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1000" kern="1200">
          <a:solidFill>
            <a:schemeClr val="tx2"/>
          </a:solidFill>
          <a:latin typeface="+mn-lt"/>
          <a:ea typeface="Ellab Sans" panose="02000503000000020004" pitchFamily="2" charset="0"/>
          <a:cs typeface="Ellab Sans" panose="02000503000000020004" pitchFamily="2" charset="0"/>
        </a:defRPr>
      </a:lvl4pPr>
      <a:lvl5pPr marL="2114550" indent="-285750" algn="l" rtl="0" eaLnBrk="1" fontAlgn="base" hangingPunct="1">
        <a:lnSpc>
          <a:spcPct val="90000"/>
        </a:lnSpc>
        <a:spcBef>
          <a:spcPts val="500"/>
        </a:spcBef>
        <a:spcAft>
          <a:spcPct val="0"/>
        </a:spcAft>
        <a:buClr>
          <a:schemeClr val="accent1"/>
        </a:buClr>
        <a:buSzPct val="120000"/>
        <a:buFont typeface="Arial" panose="020B0604020202020204" pitchFamily="34" charset="0"/>
        <a:buChar char="•"/>
        <a:defRPr sz="900" kern="1200">
          <a:solidFill>
            <a:schemeClr val="tx2"/>
          </a:solidFill>
          <a:latin typeface="+mn-lt"/>
          <a:ea typeface="Ellab Sans" panose="02000503000000020004" pitchFamily="2" charset="0"/>
          <a:cs typeface="Ellab Sans"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06" userDrawn="1">
          <p15:clr>
            <a:srgbClr val="F26B43"/>
          </p15:clr>
        </p15:guide>
        <p15:guide id="2" pos="3840">
          <p15:clr>
            <a:srgbClr val="F26B43"/>
          </p15:clr>
        </p15:guide>
        <p15:guide id="3" pos="98" userDrawn="1">
          <p15:clr>
            <a:srgbClr val="F26B43"/>
          </p15:clr>
        </p15:guide>
        <p15:guide id="4" pos="234" userDrawn="1">
          <p15:clr>
            <a:srgbClr val="F26B43"/>
          </p15:clr>
        </p15:guide>
        <p15:guide id="5" pos="7469" userDrawn="1">
          <p15:clr>
            <a:srgbClr val="F26B43"/>
          </p15:clr>
        </p15:guide>
        <p15:guide id="6" pos="7582" userDrawn="1">
          <p15:clr>
            <a:srgbClr val="F26B43"/>
          </p15:clr>
        </p15:guide>
        <p15:guide id="7" orient="horz" pos="595" userDrawn="1">
          <p15:clr>
            <a:srgbClr val="F26B43"/>
          </p15:clr>
        </p15:guide>
        <p15:guide id="8" orient="horz" pos="1412" userDrawn="1">
          <p15:clr>
            <a:srgbClr val="F26B43"/>
          </p15:clr>
        </p15:guide>
        <p15:guide id="9" orient="horz" pos="278" userDrawn="1">
          <p15:clr>
            <a:srgbClr val="F26B43"/>
          </p15:clr>
        </p15:guide>
        <p15:guide id="10" orient="horz" pos="3884" userDrawn="1">
          <p15:clr>
            <a:srgbClr val="F26B43"/>
          </p15:clr>
        </p15:guide>
        <p15:guide id="11"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svg"/></Relationships>
</file>

<file path=ppt/slides/_rels/slide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6.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45.png"/><Relationship Id="rId5" Type="http://schemas.openxmlformats.org/officeDocument/2006/relationships/diagramQuickStyle" Target="../diagrams/quickStyle1.xml"/><Relationship Id="rId10" Type="http://schemas.openxmlformats.org/officeDocument/2006/relationships/image" Target="../media/image44.svg"/><Relationship Id="rId4" Type="http://schemas.openxmlformats.org/officeDocument/2006/relationships/diagramLayout" Target="../diagrams/layout1.xml"/><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5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441B0C-CFBC-B566-A41C-4C1CB8320C01}"/>
              </a:ext>
            </a:extLst>
          </p:cNvPr>
          <p:cNvSpPr>
            <a:spLocks noGrp="1"/>
          </p:cNvSpPr>
          <p:nvPr>
            <p:ph type="title"/>
          </p:nvPr>
        </p:nvSpPr>
        <p:spPr>
          <a:xfrm>
            <a:off x="7489371" y="5508170"/>
            <a:ext cx="4547054" cy="1045029"/>
          </a:xfrm>
        </p:spPr>
        <p:txBody>
          <a:bodyPr/>
          <a:lstStyle/>
          <a:p>
            <a:pPr>
              <a:lnSpc>
                <a:spcPct val="100000"/>
              </a:lnSpc>
            </a:pPr>
            <a:r>
              <a:rPr lang="en-US" sz="3600" noProof="0" dirty="0">
                <a:ea typeface="Ellab Sans"/>
              </a:rPr>
              <a:t>Thermal Validation</a:t>
            </a:r>
            <a:br>
              <a:rPr lang="en-US" sz="3600" noProof="0" dirty="0">
                <a:ea typeface="Ellab Sans"/>
              </a:rPr>
            </a:br>
            <a:r>
              <a:rPr lang="en-US" sz="2800" b="0" noProof="0" dirty="0">
                <a:solidFill>
                  <a:schemeClr val="tx2"/>
                </a:solidFill>
                <a:ea typeface="Ellab Sans"/>
              </a:rPr>
              <a:t>The Ellab Way…</a:t>
            </a:r>
            <a:endParaRPr lang="en-US" sz="3600" b="0" noProof="0" dirty="0">
              <a:solidFill>
                <a:schemeClr val="tx2"/>
              </a:solidFill>
              <a:ea typeface="Ellab Sans"/>
            </a:endParaRPr>
          </a:p>
        </p:txBody>
      </p:sp>
    </p:spTree>
    <p:extLst>
      <p:ext uri="{BB962C8B-B14F-4D97-AF65-F5344CB8AC3E}">
        <p14:creationId xmlns:p14="http://schemas.microsoft.com/office/powerpoint/2010/main" val="424995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383EB-C88E-14D9-D97C-F8548D9D2904}"/>
            </a:ext>
          </a:extLst>
        </p:cNvPr>
        <p:cNvGrpSpPr/>
        <p:nvPr/>
      </p:nvGrpSpPr>
      <p:grpSpPr>
        <a:xfrm>
          <a:off x="0" y="0"/>
          <a:ext cx="0" cy="0"/>
          <a:chOff x="0" y="0"/>
          <a:chExt cx="0" cy="0"/>
        </a:xfrm>
      </p:grpSpPr>
      <p:sp>
        <p:nvSpPr>
          <p:cNvPr id="32" name="Rectangle 3">
            <a:extLst>
              <a:ext uri="{FF2B5EF4-FFF2-40B4-BE49-F238E27FC236}">
                <a16:creationId xmlns:a16="http://schemas.microsoft.com/office/drawing/2014/main" id="{EB9E0BF7-72C6-B3EF-CF0F-AFF8F9505157}"/>
              </a:ext>
            </a:extLst>
          </p:cNvPr>
          <p:cNvSpPr/>
          <p:nvPr/>
        </p:nvSpPr>
        <p:spPr>
          <a:xfrm rot="10800000">
            <a:off x="8752113" y="-2"/>
            <a:ext cx="2764435" cy="6858002"/>
          </a:xfrm>
          <a:prstGeom prst="rect">
            <a:avLst/>
          </a:prstGeom>
          <a:solidFill>
            <a:schemeClr val="accent1"/>
          </a:solidFill>
          <a:ln>
            <a:noFill/>
          </a:ln>
          <a:effectLst>
            <a:outerShdw blurRad="546100" sx="102000" sy="102000" algn="ctr" rotWithShape="0">
              <a:schemeClr val="bg2">
                <a:lumMod val="6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8ED47888-01F4-8C9D-4B46-1F3ECDAEBA38}"/>
              </a:ext>
            </a:extLst>
          </p:cNvPr>
          <p:cNvSpPr>
            <a:spLocks noGrp="1"/>
          </p:cNvSpPr>
          <p:nvPr>
            <p:ph type="title"/>
          </p:nvPr>
        </p:nvSpPr>
        <p:spPr>
          <a:xfrm>
            <a:off x="371475" y="936000"/>
            <a:ext cx="11497038" cy="365126"/>
          </a:xfrm>
        </p:spPr>
        <p:txBody>
          <a:bodyPr/>
          <a:lstStyle/>
          <a:p>
            <a:r>
              <a:rPr lang="en-GB" dirty="0"/>
              <a:t>What We Offer</a:t>
            </a:r>
            <a:endParaRPr lang="da-DK" dirty="0"/>
          </a:p>
        </p:txBody>
      </p:sp>
      <p:sp>
        <p:nvSpPr>
          <p:cNvPr id="4" name="Pladsholder til tekst 3">
            <a:extLst>
              <a:ext uri="{FF2B5EF4-FFF2-40B4-BE49-F238E27FC236}">
                <a16:creationId xmlns:a16="http://schemas.microsoft.com/office/drawing/2014/main" id="{6029054F-7362-2AEF-693A-2A13DB073FD0}"/>
              </a:ext>
            </a:extLst>
          </p:cNvPr>
          <p:cNvSpPr>
            <a:spLocks noGrp="1"/>
          </p:cNvSpPr>
          <p:nvPr>
            <p:ph type="body" sz="half" idx="2"/>
          </p:nvPr>
        </p:nvSpPr>
        <p:spPr/>
        <p:txBody>
          <a:bodyPr/>
          <a:lstStyle/>
          <a:p>
            <a:r>
              <a:rPr lang="en-GB" b="0"/>
              <a:t>Your life science compliance partner. </a:t>
            </a:r>
            <a:br>
              <a:rPr lang="en-GB" b="0"/>
            </a:br>
            <a:r>
              <a:rPr lang="en-GB"/>
              <a:t>Consistent across the globe.</a:t>
            </a:r>
            <a:endParaRPr lang="da-DK"/>
          </a:p>
        </p:txBody>
      </p:sp>
      <p:sp>
        <p:nvSpPr>
          <p:cNvPr id="5" name="Pladsholder til tekst 1">
            <a:extLst>
              <a:ext uri="{FF2B5EF4-FFF2-40B4-BE49-F238E27FC236}">
                <a16:creationId xmlns:a16="http://schemas.microsoft.com/office/drawing/2014/main" id="{8F12C6D2-D5F2-C2EF-0E87-638E1ACB9D29}"/>
              </a:ext>
            </a:extLst>
          </p:cNvPr>
          <p:cNvSpPr txBox="1">
            <a:spLocks/>
          </p:cNvSpPr>
          <p:nvPr/>
        </p:nvSpPr>
        <p:spPr bwMode="auto">
          <a:xfrm>
            <a:off x="371475" y="2941412"/>
            <a:ext cx="2882747" cy="2869259"/>
          </a:xfrm>
          <a:custGeom>
            <a:avLst/>
            <a:gdLst>
              <a:gd name="connsiteX0" fmla="*/ 0 w 3528208"/>
              <a:gd name="connsiteY0" fmla="*/ 0 h 2320902"/>
              <a:gd name="connsiteX1" fmla="*/ 3528208 w 3528208"/>
              <a:gd name="connsiteY1" fmla="*/ 0 h 2320902"/>
              <a:gd name="connsiteX2" fmla="*/ 3528208 w 3528208"/>
              <a:gd name="connsiteY2" fmla="*/ 2320902 h 2320902"/>
              <a:gd name="connsiteX3" fmla="*/ 0 w 3528208"/>
              <a:gd name="connsiteY3" fmla="*/ 2320902 h 2320902"/>
              <a:gd name="connsiteX4" fmla="*/ 0 w 3528208"/>
              <a:gd name="connsiteY4" fmla="*/ 0 h 2320902"/>
              <a:gd name="connsiteX0" fmla="*/ 0 w 3528208"/>
              <a:gd name="connsiteY0" fmla="*/ 0 h 2327726"/>
              <a:gd name="connsiteX1" fmla="*/ 3528208 w 3528208"/>
              <a:gd name="connsiteY1" fmla="*/ 0 h 2327726"/>
              <a:gd name="connsiteX2" fmla="*/ 1801766 w 3528208"/>
              <a:gd name="connsiteY2" fmla="*/ 2327726 h 2327726"/>
              <a:gd name="connsiteX3" fmla="*/ 0 w 3528208"/>
              <a:gd name="connsiteY3" fmla="*/ 2320902 h 2327726"/>
              <a:gd name="connsiteX4" fmla="*/ 0 w 3528208"/>
              <a:gd name="connsiteY4" fmla="*/ 0 h 2327726"/>
              <a:gd name="connsiteX0" fmla="*/ 0 w 3343963"/>
              <a:gd name="connsiteY0" fmla="*/ 6823 h 2334549"/>
              <a:gd name="connsiteX1" fmla="*/ 3343963 w 3343963"/>
              <a:gd name="connsiteY1" fmla="*/ 0 h 2334549"/>
              <a:gd name="connsiteX2" fmla="*/ 1801766 w 3343963"/>
              <a:gd name="connsiteY2" fmla="*/ 2334549 h 2334549"/>
              <a:gd name="connsiteX3" fmla="*/ 0 w 3343963"/>
              <a:gd name="connsiteY3" fmla="*/ 2327725 h 2334549"/>
              <a:gd name="connsiteX4" fmla="*/ 0 w 3343963"/>
              <a:gd name="connsiteY4" fmla="*/ 6823 h 2334549"/>
              <a:gd name="connsiteX0" fmla="*/ 0 w 3343963"/>
              <a:gd name="connsiteY0" fmla="*/ 6823 h 2327725"/>
              <a:gd name="connsiteX1" fmla="*/ 3343963 w 3343963"/>
              <a:gd name="connsiteY1" fmla="*/ 0 h 2327725"/>
              <a:gd name="connsiteX2" fmla="*/ 3338362 w 3343963"/>
              <a:gd name="connsiteY2" fmla="*/ 2293605 h 2327725"/>
              <a:gd name="connsiteX3" fmla="*/ 0 w 3343963"/>
              <a:gd name="connsiteY3" fmla="*/ 2327725 h 2327725"/>
              <a:gd name="connsiteX4" fmla="*/ 0 w 3343963"/>
              <a:gd name="connsiteY4" fmla="*/ 6823 h 232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963" h="2327725">
                <a:moveTo>
                  <a:pt x="0" y="6823"/>
                </a:moveTo>
                <a:lnTo>
                  <a:pt x="3343963" y="0"/>
                </a:lnTo>
                <a:lnTo>
                  <a:pt x="3338362" y="2293605"/>
                </a:lnTo>
                <a:lnTo>
                  <a:pt x="0" y="2327725"/>
                </a:lnTo>
                <a:lnTo>
                  <a:pt x="0" y="682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20000"/>
              </a:lnSpc>
            </a:pPr>
            <a:r>
              <a:rPr lang="en-GB" sz="1600"/>
              <a:t>Ellab combines </a:t>
            </a:r>
            <a:r>
              <a:rPr lang="en-GB" sz="1600" b="1"/>
              <a:t>services</a:t>
            </a:r>
            <a:r>
              <a:rPr lang="en-GB" sz="1600"/>
              <a:t> and </a:t>
            </a:r>
            <a:r>
              <a:rPr lang="en-GB" sz="1600" b="1"/>
              <a:t>products</a:t>
            </a:r>
            <a:r>
              <a:rPr lang="en-GB" sz="1600"/>
              <a:t> to support your projects and daily operations – ensuring long-term compliance within </a:t>
            </a:r>
            <a:r>
              <a:rPr lang="en-GB" sz="1600" b="1"/>
              <a:t>validation</a:t>
            </a:r>
            <a:r>
              <a:rPr lang="en-GB" sz="1600"/>
              <a:t>, </a:t>
            </a:r>
            <a:r>
              <a:rPr lang="en-GB" sz="1600" b="1"/>
              <a:t>monitoring</a:t>
            </a:r>
            <a:r>
              <a:rPr lang="en-GB" sz="1600"/>
              <a:t>, </a:t>
            </a:r>
            <a:br>
              <a:rPr lang="en-GB" sz="1600"/>
            </a:br>
            <a:r>
              <a:rPr lang="en-GB" sz="1600"/>
              <a:t>and </a:t>
            </a:r>
            <a:r>
              <a:rPr lang="en-GB" sz="1600" b="1"/>
              <a:t>calibration</a:t>
            </a:r>
            <a:r>
              <a:rPr lang="en-GB" sz="1600"/>
              <a:t>.</a:t>
            </a:r>
            <a:endParaRPr lang="da-DK" sz="1600"/>
          </a:p>
        </p:txBody>
      </p:sp>
      <p:sp>
        <p:nvSpPr>
          <p:cNvPr id="6" name="Pladsholder til tekst 1">
            <a:extLst>
              <a:ext uri="{FF2B5EF4-FFF2-40B4-BE49-F238E27FC236}">
                <a16:creationId xmlns:a16="http://schemas.microsoft.com/office/drawing/2014/main" id="{0F2290EE-652F-3A00-DBBC-22A04240B61E}"/>
              </a:ext>
            </a:extLst>
          </p:cNvPr>
          <p:cNvSpPr txBox="1">
            <a:spLocks/>
          </p:cNvSpPr>
          <p:nvPr/>
        </p:nvSpPr>
        <p:spPr bwMode="auto">
          <a:xfrm>
            <a:off x="9149001" y="2852533"/>
            <a:ext cx="1998532" cy="19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GB" sz="2400" b="1" dirty="0">
                <a:solidFill>
                  <a:schemeClr val="bg2"/>
                </a:solidFill>
              </a:rPr>
              <a:t>Equipment. </a:t>
            </a:r>
            <a:br>
              <a:rPr lang="en-GB" sz="2400" b="1" dirty="0">
                <a:solidFill>
                  <a:schemeClr val="bg2"/>
                </a:solidFill>
              </a:rPr>
            </a:br>
            <a:r>
              <a:rPr lang="en-GB" sz="2400" b="1" dirty="0">
                <a:solidFill>
                  <a:schemeClr val="bg2"/>
                </a:solidFill>
              </a:rPr>
              <a:t>Services. </a:t>
            </a:r>
            <a:br>
              <a:rPr lang="en-GB" sz="2400" b="1" dirty="0">
                <a:solidFill>
                  <a:schemeClr val="bg2"/>
                </a:solidFill>
              </a:rPr>
            </a:br>
            <a:r>
              <a:rPr lang="en-GB" sz="2400" b="1" dirty="0">
                <a:solidFill>
                  <a:schemeClr val="bg2"/>
                </a:solidFill>
              </a:rPr>
              <a:t>Expertise. </a:t>
            </a:r>
            <a:br>
              <a:rPr lang="en-GB" sz="2400" b="1" dirty="0"/>
            </a:br>
            <a:r>
              <a:rPr lang="en-GB" sz="2400" b="1" dirty="0"/>
              <a:t>Tailored to </a:t>
            </a:r>
            <a:br>
              <a:rPr lang="en-GB" sz="2400" b="1" dirty="0"/>
            </a:br>
            <a:r>
              <a:rPr lang="en-GB" sz="2400" b="1" dirty="0"/>
              <a:t>Your Needs</a:t>
            </a:r>
          </a:p>
        </p:txBody>
      </p:sp>
      <p:cxnSp>
        <p:nvCxnSpPr>
          <p:cNvPr id="14" name="Straight Connector 13">
            <a:extLst>
              <a:ext uri="{FF2B5EF4-FFF2-40B4-BE49-F238E27FC236}">
                <a16:creationId xmlns:a16="http://schemas.microsoft.com/office/drawing/2014/main" id="{D4FE3A0A-60B1-3908-1E75-EFAD8E0C6F78}"/>
              </a:ext>
            </a:extLst>
          </p:cNvPr>
          <p:cNvCxnSpPr>
            <a:cxnSpLocks/>
          </p:cNvCxnSpPr>
          <p:nvPr/>
        </p:nvCxnSpPr>
        <p:spPr>
          <a:xfrm>
            <a:off x="775370" y="5011829"/>
            <a:ext cx="11449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8FDA7E1-08FC-6C78-4B8B-D9D5744600D7}"/>
              </a:ext>
            </a:extLst>
          </p:cNvPr>
          <p:cNvCxnSpPr>
            <a:cxnSpLocks/>
          </p:cNvCxnSpPr>
          <p:nvPr/>
        </p:nvCxnSpPr>
        <p:spPr>
          <a:xfrm>
            <a:off x="371475" y="4705591"/>
            <a:ext cx="1162357" cy="0"/>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164B09AB-2702-6481-5844-5E303A71C9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0917" y="7452532"/>
            <a:ext cx="4326837" cy="2899116"/>
          </a:xfrm>
          <a:prstGeom prst="rect">
            <a:avLst/>
          </a:prstGeom>
        </p:spPr>
      </p:pic>
      <p:sp>
        <p:nvSpPr>
          <p:cNvPr id="15" name="TextBox 14">
            <a:extLst>
              <a:ext uri="{FF2B5EF4-FFF2-40B4-BE49-F238E27FC236}">
                <a16:creationId xmlns:a16="http://schemas.microsoft.com/office/drawing/2014/main" id="{6EDE2491-3A0A-69EE-525F-FDC02CEF0806}"/>
              </a:ext>
            </a:extLst>
          </p:cNvPr>
          <p:cNvSpPr txBox="1"/>
          <p:nvPr/>
        </p:nvSpPr>
        <p:spPr>
          <a:xfrm rot="6914407">
            <a:off x="3786565" y="2296674"/>
            <a:ext cx="4228913" cy="4230000"/>
          </a:xfrm>
          <a:prstGeom prst="rect">
            <a:avLst/>
          </a:prstGeom>
          <a:noFill/>
        </p:spPr>
        <p:txBody>
          <a:bodyPr wrap="square" rtlCol="0">
            <a:prstTxWarp prst="textCircle">
              <a:avLst/>
            </a:prstTxWarp>
            <a:spAutoFit/>
          </a:bodyPr>
          <a:lstStyle/>
          <a:p>
            <a:r>
              <a:rPr lang="en-GB" b="1" dirty="0">
                <a:solidFill>
                  <a:schemeClr val="accent1"/>
                </a:solidFill>
                <a:latin typeface="+mj-lt"/>
              </a:rPr>
              <a:t>Purchase  </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a:t>
            </a:r>
            <a:r>
              <a:rPr lang="en-GB" b="1" dirty="0">
                <a:solidFill>
                  <a:schemeClr val="accent1"/>
                </a:solidFill>
                <a:latin typeface="+mj-lt"/>
              </a:rPr>
              <a:t>Rent</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a:t>
            </a:r>
            <a:r>
              <a:rPr lang="en-GB" b="1" dirty="0">
                <a:solidFill>
                  <a:schemeClr val="accent1"/>
                </a:solidFill>
                <a:latin typeface="+mj-lt"/>
              </a:rPr>
              <a:t>Lease</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SaaS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a:t>
            </a:r>
            <a:r>
              <a:rPr lang="en-GB" b="1" dirty="0">
                <a:solidFill>
                  <a:schemeClr val="accent1"/>
                </a:solidFill>
                <a:latin typeface="+mj-lt"/>
              </a:rPr>
              <a:t>On-Site</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a:t>
            </a:r>
            <a:r>
              <a:rPr lang="en-GB" b="1" dirty="0">
                <a:solidFill>
                  <a:schemeClr val="accent1"/>
                </a:solidFill>
                <a:latin typeface="+mj-lt"/>
              </a:rPr>
              <a:t>In-Lab</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a:t>
            </a:r>
            <a:r>
              <a:rPr lang="en-GB" b="1" dirty="0">
                <a:solidFill>
                  <a:schemeClr val="accent1"/>
                </a:solidFill>
                <a:latin typeface="+mj-lt"/>
              </a:rPr>
              <a:t>Consulting &amp; Engineering   </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Staffing</a:t>
            </a:r>
            <a:r>
              <a:rPr lang="en-GB" b="1" dirty="0">
                <a:solidFill>
                  <a:schemeClr val="accent1"/>
                </a:solidFill>
                <a:latin typeface="+mj-lt"/>
              </a:rPr>
              <a:t>    </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r>
              <a:rPr lang="en-GB" b="1" dirty="0">
                <a:solidFill>
                  <a:schemeClr val="accent1"/>
                </a:solidFill>
                <a:latin typeface="+mj-lt"/>
                <a:ea typeface="Ellab Sans" panose="02000503000000020004" pitchFamily="2" charset="0"/>
              </a:rPr>
              <a:t>    </a:t>
            </a:r>
            <a:r>
              <a:rPr lang="en-GB" b="1" dirty="0">
                <a:solidFill>
                  <a:schemeClr val="accent1"/>
                </a:solidFill>
                <a:latin typeface="+mj-lt"/>
              </a:rPr>
              <a:t>Managed Services</a:t>
            </a:r>
            <a:r>
              <a:rPr lang="en-GB" b="1" dirty="0">
                <a:solidFill>
                  <a:schemeClr val="accent1"/>
                </a:solidFill>
                <a:latin typeface="+mj-lt"/>
                <a:ea typeface="Ellab Sans" panose="02000503000000020004" pitchFamily="2" charset="0"/>
              </a:rPr>
              <a:t>     </a:t>
            </a:r>
            <a:r>
              <a:rPr lang="en-GB" b="1" dirty="0">
                <a:solidFill>
                  <a:schemeClr val="tx2"/>
                </a:solidFill>
                <a:latin typeface="+mj-lt"/>
                <a:ea typeface="Ellab Sans" panose="02000503000000020004" pitchFamily="2" charset="0"/>
              </a:rPr>
              <a:t></a:t>
            </a:r>
            <a:endParaRPr lang="da-DK" b="1" dirty="0">
              <a:solidFill>
                <a:schemeClr val="tx2"/>
              </a:solidFill>
              <a:latin typeface="+mj-lt"/>
            </a:endParaRPr>
          </a:p>
        </p:txBody>
      </p:sp>
      <p:pic>
        <p:nvPicPr>
          <p:cNvPr id="13" name="Picture 12" descr="A blue and white logo&#10;&#10;AI-generated content may be incorrect.">
            <a:extLst>
              <a:ext uri="{FF2B5EF4-FFF2-40B4-BE49-F238E27FC236}">
                <a16:creationId xmlns:a16="http://schemas.microsoft.com/office/drawing/2014/main" id="{78E61990-5851-44F6-269A-4ACFECFE3E43}"/>
              </a:ext>
            </a:extLst>
          </p:cNvPr>
          <p:cNvPicPr>
            <a:picLocks noChangeAspect="1"/>
          </p:cNvPicPr>
          <p:nvPr/>
        </p:nvPicPr>
        <p:blipFill>
          <a:blip r:embed="rId5"/>
          <a:stretch>
            <a:fillRect/>
          </a:stretch>
        </p:blipFill>
        <p:spPr>
          <a:xfrm>
            <a:off x="4161579" y="3190875"/>
            <a:ext cx="3541513" cy="2359250"/>
          </a:xfrm>
          <a:prstGeom prst="rect">
            <a:avLst/>
          </a:prstGeom>
        </p:spPr>
      </p:pic>
      <p:cxnSp>
        <p:nvCxnSpPr>
          <p:cNvPr id="7" name="Straight Connector 6">
            <a:extLst>
              <a:ext uri="{FF2B5EF4-FFF2-40B4-BE49-F238E27FC236}">
                <a16:creationId xmlns:a16="http://schemas.microsoft.com/office/drawing/2014/main" id="{B66747D4-4C25-1625-B489-1154B9776AC9}"/>
              </a:ext>
            </a:extLst>
          </p:cNvPr>
          <p:cNvCxnSpPr>
            <a:cxnSpLocks/>
          </p:cNvCxnSpPr>
          <p:nvPr/>
        </p:nvCxnSpPr>
        <p:spPr>
          <a:xfrm>
            <a:off x="2182761" y="4410624"/>
            <a:ext cx="107146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6117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02782-B2C3-B92B-E2AB-D1DB53D14721}"/>
            </a:ext>
          </a:extLst>
        </p:cNvPr>
        <p:cNvGrpSpPr/>
        <p:nvPr/>
      </p:nvGrpSpPr>
      <p:grpSpPr>
        <a:xfrm>
          <a:off x="0" y="0"/>
          <a:ext cx="0" cy="0"/>
          <a:chOff x="0" y="0"/>
          <a:chExt cx="0" cy="0"/>
        </a:xfrm>
      </p:grpSpPr>
      <p:pic>
        <p:nvPicPr>
          <p:cNvPr id="6" name="Picture 5" descr="A person wearing a lab coat and glasses&#10;&#10;AI-generated content may be incorrect.">
            <a:extLst>
              <a:ext uri="{FF2B5EF4-FFF2-40B4-BE49-F238E27FC236}">
                <a16:creationId xmlns:a16="http://schemas.microsoft.com/office/drawing/2014/main" id="{5568CC84-09F3-EAA4-BD3F-395E61068389}"/>
              </a:ext>
            </a:extLst>
          </p:cNvPr>
          <p:cNvPicPr>
            <a:picLocks noChangeAspect="1"/>
          </p:cNvPicPr>
          <p:nvPr/>
        </p:nvPicPr>
        <p:blipFill>
          <a:blip r:embed="rId2">
            <a:duotone>
              <a:schemeClr val="accent1">
                <a:shade val="45000"/>
                <a:satMod val="135000"/>
              </a:schemeClr>
              <a:prstClr val="white"/>
            </a:duotone>
            <a:alphaModFix amt="70000"/>
          </a:blip>
          <a:srcRect t="22249" b="39093"/>
          <a:stretch>
            <a:fillRect/>
          </a:stretch>
        </p:blipFill>
        <p:spPr>
          <a:xfrm>
            <a:off x="0" y="3722254"/>
            <a:ext cx="12192000" cy="3142673"/>
          </a:xfrm>
          <a:prstGeom prst="rect">
            <a:avLst/>
          </a:prstGeom>
        </p:spPr>
      </p:pic>
      <p:sp>
        <p:nvSpPr>
          <p:cNvPr id="2" name="Rectangle 1">
            <a:extLst>
              <a:ext uri="{FF2B5EF4-FFF2-40B4-BE49-F238E27FC236}">
                <a16:creationId xmlns:a16="http://schemas.microsoft.com/office/drawing/2014/main" id="{14283829-4D67-B49E-A09A-B7013C81ECD4}"/>
              </a:ext>
            </a:extLst>
          </p:cNvPr>
          <p:cNvSpPr/>
          <p:nvPr/>
        </p:nvSpPr>
        <p:spPr>
          <a:xfrm rot="10800000">
            <a:off x="-7" y="3722253"/>
            <a:ext cx="12192001" cy="1776845"/>
          </a:xfrm>
          <a:prstGeom prst="rect">
            <a:avLst/>
          </a:prstGeom>
          <a:gradFill>
            <a:gsLst>
              <a:gs pos="0">
                <a:schemeClr val="accent1">
                  <a:lumMod val="5000"/>
                  <a:lumOff val="95000"/>
                  <a:alpha val="0"/>
                </a:schemeClr>
              </a:gs>
              <a:gs pos="10000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8D6BF2A1-BC4A-C0C6-A07D-28B4CEDBF22F}"/>
              </a:ext>
            </a:extLst>
          </p:cNvPr>
          <p:cNvSpPr>
            <a:spLocks noGrp="1"/>
          </p:cNvSpPr>
          <p:nvPr>
            <p:ph type="body" sz="half" idx="2"/>
          </p:nvPr>
        </p:nvSpPr>
        <p:spPr>
          <a:xfrm>
            <a:off x="2913808" y="1595538"/>
            <a:ext cx="6364381" cy="518984"/>
          </a:xfrm>
        </p:spPr>
        <p:txBody>
          <a:bodyPr/>
          <a:lstStyle/>
          <a:p>
            <a:pPr algn="ctr"/>
            <a:r>
              <a:rPr lang="en-US" b="0">
                <a:solidFill>
                  <a:schemeClr val="tx2"/>
                </a:solidFill>
                <a:latin typeface="Ellab Sans Light" panose="02000403000000020004" pitchFamily="2" charset="0"/>
                <a:ea typeface="Ellab Sans Light" panose="02000403000000020004" pitchFamily="2" charset="0"/>
                <a:cs typeface="Ellab Sans Light" panose="02000403000000020004" pitchFamily="2" charset="0"/>
              </a:rPr>
              <a:t>Your challenges are our daily business. Together, we find the perfect balance of Ellab’s equipment and service offerings.</a:t>
            </a:r>
          </a:p>
        </p:txBody>
      </p:sp>
      <p:sp>
        <p:nvSpPr>
          <p:cNvPr id="4" name="Title 3">
            <a:extLst>
              <a:ext uri="{FF2B5EF4-FFF2-40B4-BE49-F238E27FC236}">
                <a16:creationId xmlns:a16="http://schemas.microsoft.com/office/drawing/2014/main" id="{FFD63E05-BEB7-4240-3A76-AEE74A905CA2}"/>
              </a:ext>
            </a:extLst>
          </p:cNvPr>
          <p:cNvSpPr>
            <a:spLocks noGrp="1"/>
          </p:cNvSpPr>
          <p:nvPr>
            <p:ph type="title"/>
          </p:nvPr>
        </p:nvSpPr>
        <p:spPr>
          <a:xfrm>
            <a:off x="2705794" y="1006713"/>
            <a:ext cx="6780412" cy="352188"/>
          </a:xfrm>
        </p:spPr>
        <p:txBody>
          <a:bodyPr/>
          <a:lstStyle/>
          <a:p>
            <a:pPr algn="ctr"/>
            <a:r>
              <a:rPr lang="en-US" sz="4400" dirty="0"/>
              <a:t>Thermal Validation</a:t>
            </a:r>
          </a:p>
        </p:txBody>
      </p:sp>
      <p:sp>
        <p:nvSpPr>
          <p:cNvPr id="14" name="TextBox 13">
            <a:extLst>
              <a:ext uri="{FF2B5EF4-FFF2-40B4-BE49-F238E27FC236}">
                <a16:creationId xmlns:a16="http://schemas.microsoft.com/office/drawing/2014/main" id="{396F4B97-7BA3-F915-D309-E6F2AAFB2B0A}"/>
              </a:ext>
            </a:extLst>
          </p:cNvPr>
          <p:cNvSpPr txBox="1"/>
          <p:nvPr/>
        </p:nvSpPr>
        <p:spPr>
          <a:xfrm>
            <a:off x="911509" y="2521059"/>
            <a:ext cx="1036898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2"/>
                </a:solidFill>
                <a:latin typeface="+mj-lt"/>
              </a:rPr>
              <a:t>Ellab enables you to </a:t>
            </a:r>
            <a:r>
              <a:rPr lang="en-US" sz="2800" b="1" dirty="0">
                <a:solidFill>
                  <a:schemeClr val="accent1"/>
                </a:solidFill>
                <a:latin typeface="+mj-lt"/>
              </a:rPr>
              <a:t>minimize production downtime</a:t>
            </a:r>
            <a:r>
              <a:rPr lang="en-US" sz="2800" dirty="0">
                <a:solidFill>
                  <a:schemeClr val="accent1"/>
                </a:solidFill>
                <a:latin typeface="+mj-lt"/>
              </a:rPr>
              <a:t> </a:t>
            </a:r>
            <a:r>
              <a:rPr lang="en-US" sz="2800" dirty="0">
                <a:solidFill>
                  <a:schemeClr val="tx2"/>
                </a:solidFill>
                <a:latin typeface="+mj-lt"/>
              </a:rPr>
              <a:t>and keep your life science processes in a validated state by </a:t>
            </a:r>
            <a:r>
              <a:rPr lang="en-US" sz="2800" b="1" dirty="0">
                <a:solidFill>
                  <a:schemeClr val="accent1"/>
                </a:solidFill>
                <a:latin typeface="+mj-lt"/>
              </a:rPr>
              <a:t>combining</a:t>
            </a:r>
            <a:r>
              <a:rPr lang="en-US" sz="2800" dirty="0">
                <a:solidFill>
                  <a:schemeClr val="tx2"/>
                </a:solidFill>
                <a:latin typeface="+mj-lt"/>
              </a:rPr>
              <a:t> thermal validation </a:t>
            </a:r>
            <a:r>
              <a:rPr lang="en-US" sz="2800" b="1" dirty="0">
                <a:solidFill>
                  <a:schemeClr val="accent1"/>
                </a:solidFill>
                <a:latin typeface="+mj-lt"/>
              </a:rPr>
              <a:t>equipment</a:t>
            </a:r>
            <a:r>
              <a:rPr lang="en-US" sz="2800" dirty="0">
                <a:solidFill>
                  <a:schemeClr val="tx2"/>
                </a:solidFill>
                <a:latin typeface="+mj-lt"/>
              </a:rPr>
              <a:t>,</a:t>
            </a:r>
            <a:r>
              <a:rPr lang="en-US" sz="2800" b="1" dirty="0">
                <a:solidFill>
                  <a:schemeClr val="accent1"/>
                </a:solidFill>
                <a:latin typeface="+mj-lt"/>
              </a:rPr>
              <a:t> services </a:t>
            </a:r>
            <a:r>
              <a:rPr lang="en-US" sz="2800" dirty="0">
                <a:solidFill>
                  <a:schemeClr val="tx2"/>
                </a:solidFill>
                <a:latin typeface="+mj-lt"/>
              </a:rPr>
              <a:t>and </a:t>
            </a:r>
            <a:r>
              <a:rPr lang="en-US" sz="2800" b="1" dirty="0">
                <a:solidFill>
                  <a:schemeClr val="accent1"/>
                </a:solidFill>
                <a:latin typeface="+mj-lt"/>
              </a:rPr>
              <a:t>expertise</a:t>
            </a:r>
            <a:r>
              <a:rPr lang="en-US" sz="2800" dirty="0">
                <a:solidFill>
                  <a:schemeClr val="tx2"/>
                </a:solidFill>
                <a:latin typeface="+mj-lt"/>
              </a:rPr>
              <a:t> – tailored to your needs.</a:t>
            </a:r>
          </a:p>
        </p:txBody>
      </p:sp>
    </p:spTree>
    <p:extLst>
      <p:ext uri="{BB962C8B-B14F-4D97-AF65-F5344CB8AC3E}">
        <p14:creationId xmlns:p14="http://schemas.microsoft.com/office/powerpoint/2010/main" val="172792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8C76-471B-BA0B-FAD9-FA2FED55EF7E}"/>
            </a:ext>
          </a:extLst>
        </p:cNvPr>
        <p:cNvGrpSpPr/>
        <p:nvPr/>
      </p:nvGrpSpPr>
      <p:grpSpPr>
        <a:xfrm>
          <a:off x="0" y="0"/>
          <a:ext cx="0" cy="0"/>
          <a:chOff x="0" y="0"/>
          <a:chExt cx="0" cy="0"/>
        </a:xfrm>
      </p:grpSpPr>
      <p:sp>
        <p:nvSpPr>
          <p:cNvPr id="50" name="Oval 49">
            <a:extLst>
              <a:ext uri="{FF2B5EF4-FFF2-40B4-BE49-F238E27FC236}">
                <a16:creationId xmlns:a16="http://schemas.microsoft.com/office/drawing/2014/main" id="{73CFADCB-8C98-CD92-CE9E-5BA8BCB629B3}"/>
              </a:ext>
            </a:extLst>
          </p:cNvPr>
          <p:cNvSpPr/>
          <p:nvPr/>
        </p:nvSpPr>
        <p:spPr>
          <a:xfrm>
            <a:off x="6061749" y="3209675"/>
            <a:ext cx="491930" cy="491930"/>
          </a:xfrm>
          <a:prstGeom prst="ellipse">
            <a:avLst/>
          </a:prstGeom>
          <a:solidFill>
            <a:schemeClr val="bg1"/>
          </a:solidFill>
          <a:ln>
            <a:noFill/>
          </a:ln>
          <a:effectLst>
            <a:outerShdw blurRad="330200" dir="5400000" algn="ctr" rotWithShape="0">
              <a:schemeClr val="bg1">
                <a:lumMod val="8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2811F32-4586-FCD5-2BBD-61A8C6FD5634}"/>
              </a:ext>
            </a:extLst>
          </p:cNvPr>
          <p:cNvSpPr/>
          <p:nvPr/>
        </p:nvSpPr>
        <p:spPr>
          <a:xfrm>
            <a:off x="6061749" y="5247700"/>
            <a:ext cx="491930" cy="491930"/>
          </a:xfrm>
          <a:prstGeom prst="ellipse">
            <a:avLst/>
          </a:prstGeom>
          <a:solidFill>
            <a:schemeClr val="accent4"/>
          </a:solidFill>
          <a:ln>
            <a:noFill/>
          </a:ln>
          <a:effectLst>
            <a:outerShdw blurRad="304800" dir="5400000" algn="ctr" rotWithShape="0">
              <a:schemeClr val="tx2">
                <a:alpha val="58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7AF5842-947A-388B-FA37-3C539A4FC5E0}"/>
              </a:ext>
            </a:extLst>
          </p:cNvPr>
          <p:cNvSpPr/>
          <p:nvPr/>
        </p:nvSpPr>
        <p:spPr>
          <a:xfrm>
            <a:off x="6069095" y="4523492"/>
            <a:ext cx="491930" cy="491930"/>
          </a:xfrm>
          <a:prstGeom prst="ellipse">
            <a:avLst/>
          </a:prstGeom>
          <a:solidFill>
            <a:schemeClr val="accent1"/>
          </a:solidFill>
          <a:ln>
            <a:noFill/>
          </a:ln>
          <a:effectLst>
            <a:outerShdw blurRad="393700" dir="5400000" sx="112000" sy="112000" algn="ctr" rotWithShape="0">
              <a:schemeClr val="accent1">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D4C1F8-7A44-C5B7-56BB-F33681FD6F17}"/>
              </a:ext>
            </a:extLst>
          </p:cNvPr>
          <p:cNvSpPr/>
          <p:nvPr/>
        </p:nvSpPr>
        <p:spPr>
          <a:xfrm>
            <a:off x="6061749" y="2445703"/>
            <a:ext cx="491930" cy="491930"/>
          </a:xfrm>
          <a:prstGeom prst="ellipse">
            <a:avLst/>
          </a:prstGeom>
          <a:solidFill>
            <a:schemeClr val="accent5"/>
          </a:solidFill>
          <a:ln>
            <a:noFill/>
          </a:ln>
          <a:effectLst>
            <a:outerShdw blurRad="330200" dir="5400000" algn="ctr" rotWithShape="0">
              <a:schemeClr val="accent5">
                <a:alpha val="7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platzhalter 1">
            <a:extLst>
              <a:ext uri="{FF2B5EF4-FFF2-40B4-BE49-F238E27FC236}">
                <a16:creationId xmlns:a16="http://schemas.microsoft.com/office/drawing/2014/main" id="{50C1B0B4-3ECA-ADEC-3E45-09929612E39F}"/>
              </a:ext>
            </a:extLst>
          </p:cNvPr>
          <p:cNvSpPr>
            <a:spLocks noGrp="1"/>
          </p:cNvSpPr>
          <p:nvPr>
            <p:ph type="body" sz="half" idx="10"/>
          </p:nvPr>
        </p:nvSpPr>
        <p:spPr>
          <a:xfrm>
            <a:off x="369181" y="2511139"/>
            <a:ext cx="4809934" cy="2982526"/>
          </a:xfrm>
        </p:spPr>
        <p:txBody>
          <a:bodyPr>
            <a:normAutofit fontScale="92500" lnSpcReduction="10000"/>
          </a:bodyPr>
          <a:lstStyle/>
          <a:p>
            <a:pPr algn="r">
              <a:lnSpc>
                <a:spcPct val="110000"/>
              </a:lnSpc>
            </a:pPr>
            <a:r>
              <a:rPr lang="en-GB" sz="2400" b="1">
                <a:solidFill>
                  <a:schemeClr val="accent1"/>
                </a:solidFill>
                <a:ea typeface="Ellab Sans"/>
              </a:rPr>
              <a:t>Stay In Control </a:t>
            </a:r>
            <a:r>
              <a:rPr lang="en-GB" sz="2400" b="1">
                <a:ea typeface="Ellab Sans"/>
              </a:rPr>
              <a:t>of Your </a:t>
            </a:r>
          </a:p>
          <a:p>
            <a:pPr algn="r">
              <a:lnSpc>
                <a:spcPct val="110000"/>
              </a:lnSpc>
            </a:pPr>
            <a:r>
              <a:rPr lang="en-GB" sz="2400" b="1">
                <a:ea typeface="Ellab Sans"/>
              </a:rPr>
              <a:t>Thermal Environments &amp; Processes </a:t>
            </a:r>
          </a:p>
          <a:p>
            <a:pPr algn="r">
              <a:lnSpc>
                <a:spcPct val="110000"/>
              </a:lnSpc>
            </a:pPr>
            <a:endParaRPr lang="en-GB" sz="1600"/>
          </a:p>
          <a:p>
            <a:pPr algn="r">
              <a:lnSpc>
                <a:spcPct val="110000"/>
              </a:lnSpc>
            </a:pPr>
            <a:r>
              <a:rPr lang="en-GB" sz="1800">
                <a:effectLst/>
                <a:latin typeface="Segoe UI" panose="020B0502040204020203" pitchFamily="34" charset="0"/>
              </a:rPr>
              <a:t>Keep your projects and daily operations on schedule with Ellab’s thermal validation solutions.</a:t>
            </a:r>
            <a:br>
              <a:rPr lang="en-GB" sz="1800">
                <a:effectLst/>
                <a:latin typeface="Segoe UI" panose="020B0502040204020203" pitchFamily="34" charset="0"/>
              </a:rPr>
            </a:br>
            <a:br>
              <a:rPr lang="en-GB" sz="1800">
                <a:effectLst/>
                <a:latin typeface="Segoe UI" panose="020B0502040204020203" pitchFamily="34" charset="0"/>
              </a:rPr>
            </a:br>
            <a:r>
              <a:rPr lang="en-GB" sz="1800">
                <a:effectLst/>
                <a:latin typeface="Segoe UI" panose="020B0502040204020203" pitchFamily="34" charset="0"/>
              </a:rPr>
              <a:t>Our unique combination of equipment and skilled manpower prevents bottlenecks and ensures consistent high-quality execution on site.</a:t>
            </a:r>
            <a:endParaRPr lang="en-GB" sz="1200">
              <a:ea typeface="Ellab Sans"/>
            </a:endParaRPr>
          </a:p>
        </p:txBody>
      </p:sp>
      <p:sp>
        <p:nvSpPr>
          <p:cNvPr id="3" name="Titel 2">
            <a:extLst>
              <a:ext uri="{FF2B5EF4-FFF2-40B4-BE49-F238E27FC236}">
                <a16:creationId xmlns:a16="http://schemas.microsoft.com/office/drawing/2014/main" id="{B0790220-5513-D54D-2693-80961C3DF05B}"/>
              </a:ext>
            </a:extLst>
          </p:cNvPr>
          <p:cNvSpPr>
            <a:spLocks noGrp="1"/>
          </p:cNvSpPr>
          <p:nvPr>
            <p:ph type="title"/>
          </p:nvPr>
        </p:nvSpPr>
        <p:spPr>
          <a:xfrm>
            <a:off x="369180" y="936001"/>
            <a:ext cx="10771810" cy="365126"/>
          </a:xfrm>
        </p:spPr>
        <p:txBody>
          <a:bodyPr/>
          <a:lstStyle/>
          <a:p>
            <a:r>
              <a:rPr lang="de-DE">
                <a:ea typeface="Ellab Sans"/>
              </a:rPr>
              <a:t>Thermal Validation</a:t>
            </a:r>
            <a:endParaRPr lang="de-DE"/>
          </a:p>
        </p:txBody>
      </p:sp>
      <p:sp>
        <p:nvSpPr>
          <p:cNvPr id="4" name="Textplatzhalter 3">
            <a:extLst>
              <a:ext uri="{FF2B5EF4-FFF2-40B4-BE49-F238E27FC236}">
                <a16:creationId xmlns:a16="http://schemas.microsoft.com/office/drawing/2014/main" id="{935E9549-F4A5-29EA-EFE5-27874D9633EC}"/>
              </a:ext>
            </a:extLst>
          </p:cNvPr>
          <p:cNvSpPr>
            <a:spLocks noGrp="1"/>
          </p:cNvSpPr>
          <p:nvPr>
            <p:ph type="body" sz="half" idx="2"/>
          </p:nvPr>
        </p:nvSpPr>
        <p:spPr>
          <a:xfrm>
            <a:off x="371476" y="1566000"/>
            <a:ext cx="5107304" cy="283272"/>
          </a:xfrm>
        </p:spPr>
        <p:txBody>
          <a:bodyPr/>
          <a:lstStyle/>
          <a:p>
            <a:r>
              <a:rPr lang="en-US">
                <a:ea typeface="Ellab Sans"/>
              </a:rPr>
              <a:t>Validation Equipment &amp; Mapping Services</a:t>
            </a:r>
          </a:p>
        </p:txBody>
      </p:sp>
      <p:sp>
        <p:nvSpPr>
          <p:cNvPr id="7" name="Textplatzhalter 1">
            <a:extLst>
              <a:ext uri="{FF2B5EF4-FFF2-40B4-BE49-F238E27FC236}">
                <a16:creationId xmlns:a16="http://schemas.microsoft.com/office/drawing/2014/main" id="{1F5759E7-C535-35B0-A854-FF2856632AC0}"/>
              </a:ext>
            </a:extLst>
          </p:cNvPr>
          <p:cNvSpPr txBox="1">
            <a:spLocks/>
          </p:cNvSpPr>
          <p:nvPr/>
        </p:nvSpPr>
        <p:spPr bwMode="auto">
          <a:xfrm>
            <a:off x="6096000" y="1970998"/>
            <a:ext cx="5053593" cy="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None/>
            </a:pPr>
            <a:r>
              <a:rPr lang="en-GB" sz="1800" b="1">
                <a:solidFill>
                  <a:schemeClr val="accent1"/>
                </a:solidFill>
              </a:rPr>
              <a:t>Full Life Cycle Coverage, Globally</a:t>
            </a:r>
            <a:endParaRPr lang="en-GB" sz="1800">
              <a:solidFill>
                <a:schemeClr val="accent1"/>
              </a:solidFill>
            </a:endParaRPr>
          </a:p>
          <a:p>
            <a:endParaRPr lang="en-GB" sz="1800"/>
          </a:p>
        </p:txBody>
      </p:sp>
      <p:sp>
        <p:nvSpPr>
          <p:cNvPr id="9" name="Rectangle: Rounded Corners 8">
            <a:extLst>
              <a:ext uri="{FF2B5EF4-FFF2-40B4-BE49-F238E27FC236}">
                <a16:creationId xmlns:a16="http://schemas.microsoft.com/office/drawing/2014/main" id="{FB9E6030-AAAC-3A71-AB0C-93924DA17E2D}"/>
              </a:ext>
            </a:extLst>
          </p:cNvPr>
          <p:cNvSpPr/>
          <p:nvPr/>
        </p:nvSpPr>
        <p:spPr>
          <a:xfrm>
            <a:off x="6511748" y="2368585"/>
            <a:ext cx="4856829" cy="6517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solidFill>
                  <a:schemeClr val="tx2"/>
                </a:solidFill>
                <a:latin typeface="+mj-lt"/>
              </a:rPr>
              <a:t>Support from initial concept to ongoing process verification and decommissioning.</a:t>
            </a:r>
            <a:endParaRPr lang="en-US" sz="1400" b="1">
              <a:solidFill>
                <a:schemeClr val="tx2"/>
              </a:solidFill>
              <a:latin typeface="+mj-lt"/>
            </a:endParaRPr>
          </a:p>
        </p:txBody>
      </p:sp>
      <p:sp>
        <p:nvSpPr>
          <p:cNvPr id="11" name="Rectangle: Rounded Corners 10">
            <a:extLst>
              <a:ext uri="{FF2B5EF4-FFF2-40B4-BE49-F238E27FC236}">
                <a16:creationId xmlns:a16="http://schemas.microsoft.com/office/drawing/2014/main" id="{C8334EAF-3941-4A66-90EA-C2029C1B14A5}"/>
              </a:ext>
            </a:extLst>
          </p:cNvPr>
          <p:cNvSpPr/>
          <p:nvPr/>
        </p:nvSpPr>
        <p:spPr>
          <a:xfrm>
            <a:off x="6504545" y="4300247"/>
            <a:ext cx="4939968" cy="94104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solidFill>
                  <a:schemeClr val="tx2"/>
                </a:solidFill>
                <a:latin typeface="+mj-lt"/>
              </a:rPr>
              <a:t>Access to massive fleet of validation equipment means simultaneous studies and reduced downtime.</a:t>
            </a:r>
            <a:endParaRPr lang="en-US" sz="1400" b="1">
              <a:solidFill>
                <a:schemeClr val="tx2"/>
              </a:solidFill>
              <a:latin typeface="+mj-lt"/>
            </a:endParaRPr>
          </a:p>
        </p:txBody>
      </p:sp>
      <p:sp>
        <p:nvSpPr>
          <p:cNvPr id="12" name="Rectangle: Rounded Corners 11">
            <a:extLst>
              <a:ext uri="{FF2B5EF4-FFF2-40B4-BE49-F238E27FC236}">
                <a16:creationId xmlns:a16="http://schemas.microsoft.com/office/drawing/2014/main" id="{33DAB525-2137-F367-79C1-7E9F3409581A}"/>
              </a:ext>
            </a:extLst>
          </p:cNvPr>
          <p:cNvSpPr/>
          <p:nvPr/>
        </p:nvSpPr>
        <p:spPr>
          <a:xfrm>
            <a:off x="6530053" y="5204396"/>
            <a:ext cx="4838527" cy="55631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b="1">
                <a:solidFill>
                  <a:schemeClr val="tx2"/>
                </a:solidFill>
                <a:latin typeface="+mj-lt"/>
              </a:rPr>
              <a:t>Purchase, rent, or lease equipment for projects or peak periods – or hire engineers for the task.</a:t>
            </a:r>
          </a:p>
        </p:txBody>
      </p:sp>
      <p:pic>
        <p:nvPicPr>
          <p:cNvPr id="14" name="Graphic 13" descr="Circles with arrows with solid fill">
            <a:extLst>
              <a:ext uri="{FF2B5EF4-FFF2-40B4-BE49-F238E27FC236}">
                <a16:creationId xmlns:a16="http://schemas.microsoft.com/office/drawing/2014/main" id="{4AD37B41-4818-420B-3AFE-04B39BC905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73577" y="2460857"/>
            <a:ext cx="457200" cy="457200"/>
          </a:xfrm>
          <a:prstGeom prst="rect">
            <a:avLst/>
          </a:prstGeom>
        </p:spPr>
      </p:pic>
      <p:pic>
        <p:nvPicPr>
          <p:cNvPr id="18" name="Graphic 17" descr="Earth globe: Africa and Europe with solid fill">
            <a:extLst>
              <a:ext uri="{FF2B5EF4-FFF2-40B4-BE49-F238E27FC236}">
                <a16:creationId xmlns:a16="http://schemas.microsoft.com/office/drawing/2014/main" id="{D750D1AD-1B37-73CA-782F-2E7AAB9C09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2714" y="4545769"/>
            <a:ext cx="450000" cy="450000"/>
          </a:xfrm>
          <a:prstGeom prst="rect">
            <a:avLst/>
          </a:prstGeom>
        </p:spPr>
      </p:pic>
      <p:pic>
        <p:nvPicPr>
          <p:cNvPr id="30" name="Graphic 29" descr="Upward trend with solid fill">
            <a:extLst>
              <a:ext uri="{FF2B5EF4-FFF2-40B4-BE49-F238E27FC236}">
                <a16:creationId xmlns:a16="http://schemas.microsoft.com/office/drawing/2014/main" id="{0CF83242-331E-F1CC-1CD0-C8859256C1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76299" y="5277788"/>
            <a:ext cx="435450" cy="435450"/>
          </a:xfrm>
          <a:prstGeom prst="rect">
            <a:avLst/>
          </a:prstGeom>
        </p:spPr>
      </p:pic>
      <p:sp>
        <p:nvSpPr>
          <p:cNvPr id="19" name="Rectangle: Rounded Corners 18">
            <a:extLst>
              <a:ext uri="{FF2B5EF4-FFF2-40B4-BE49-F238E27FC236}">
                <a16:creationId xmlns:a16="http://schemas.microsoft.com/office/drawing/2014/main" id="{AE67D05E-ADE4-7DF8-48A0-8D2894F712BD}"/>
              </a:ext>
            </a:extLst>
          </p:cNvPr>
          <p:cNvSpPr/>
          <p:nvPr/>
        </p:nvSpPr>
        <p:spPr>
          <a:xfrm>
            <a:off x="6511749" y="3129754"/>
            <a:ext cx="4856830" cy="65177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400" b="1">
                <a:solidFill>
                  <a:schemeClr val="tx2"/>
                </a:solidFill>
                <a:latin typeface="+mj-lt"/>
              </a:rPr>
              <a:t>Consistent approach with standardized methods, tools, and documentation – tailored to your needs and deployed globally.</a:t>
            </a:r>
            <a:endParaRPr lang="en-US" sz="1400" b="1">
              <a:solidFill>
                <a:schemeClr val="tx2"/>
              </a:solidFill>
              <a:latin typeface="+mj-lt"/>
            </a:endParaRPr>
          </a:p>
        </p:txBody>
      </p:sp>
      <p:pic>
        <p:nvPicPr>
          <p:cNvPr id="37" name="Graphic 36" descr="Alarm Ringing with solid fill">
            <a:extLst>
              <a:ext uri="{FF2B5EF4-FFF2-40B4-BE49-F238E27FC236}">
                <a16:creationId xmlns:a16="http://schemas.microsoft.com/office/drawing/2014/main" id="{2E2EE5A8-7C76-5105-BB1D-2A546BB4CA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7023" y="3261829"/>
            <a:ext cx="399860" cy="399860"/>
          </a:xfrm>
          <a:prstGeom prst="rect">
            <a:avLst/>
          </a:prstGeom>
        </p:spPr>
      </p:pic>
      <p:cxnSp>
        <p:nvCxnSpPr>
          <p:cNvPr id="53" name="Straight Connector 52">
            <a:extLst>
              <a:ext uri="{FF2B5EF4-FFF2-40B4-BE49-F238E27FC236}">
                <a16:creationId xmlns:a16="http://schemas.microsoft.com/office/drawing/2014/main" id="{46ACBC86-F322-8F97-947B-14D355B9752F}"/>
              </a:ext>
            </a:extLst>
          </p:cNvPr>
          <p:cNvCxnSpPr>
            <a:cxnSpLocks/>
          </p:cNvCxnSpPr>
          <p:nvPr/>
        </p:nvCxnSpPr>
        <p:spPr>
          <a:xfrm>
            <a:off x="5577840" y="1895475"/>
            <a:ext cx="0" cy="4623062"/>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platzhalter 1">
            <a:extLst>
              <a:ext uri="{FF2B5EF4-FFF2-40B4-BE49-F238E27FC236}">
                <a16:creationId xmlns:a16="http://schemas.microsoft.com/office/drawing/2014/main" id="{408648EA-6AF0-FFF3-6BFB-C6CDF7B99A07}"/>
              </a:ext>
            </a:extLst>
          </p:cNvPr>
          <p:cNvSpPr txBox="1">
            <a:spLocks/>
          </p:cNvSpPr>
          <p:nvPr/>
        </p:nvSpPr>
        <p:spPr bwMode="auto">
          <a:xfrm>
            <a:off x="6096000" y="4217642"/>
            <a:ext cx="5053593" cy="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None/>
            </a:pPr>
            <a:r>
              <a:rPr lang="en-GB" sz="1800" b="1">
                <a:solidFill>
                  <a:schemeClr val="accent1"/>
                </a:solidFill>
              </a:rPr>
              <a:t>Scalable Solutions &amp; Minimized Downtime</a:t>
            </a:r>
            <a:endParaRPr lang="en-GB" sz="1800">
              <a:solidFill>
                <a:schemeClr val="accent1"/>
              </a:solidFill>
            </a:endParaRPr>
          </a:p>
          <a:p>
            <a:endParaRPr lang="en-GB" sz="1800"/>
          </a:p>
        </p:txBody>
      </p:sp>
    </p:spTree>
    <p:extLst>
      <p:ext uri="{BB962C8B-B14F-4D97-AF65-F5344CB8AC3E}">
        <p14:creationId xmlns:p14="http://schemas.microsoft.com/office/powerpoint/2010/main" val="2625978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8443F73-050E-7DB0-E003-2F4FE2784AD6}"/>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1FE33BA-BE1B-7C57-397B-928CFA469A3A}"/>
              </a:ext>
            </a:extLst>
          </p:cNvPr>
          <p:cNvSpPr>
            <a:spLocks noGrp="1" noRot="1" noMove="1" noResize="1" noEditPoints="1" noAdjustHandles="1" noChangeArrowheads="1" noChangeShapeType="1"/>
          </p:cNvSpPr>
          <p:nvPr/>
        </p:nvSpPr>
        <p:spPr>
          <a:xfrm>
            <a:off x="-1" y="6374607"/>
            <a:ext cx="988219" cy="48339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3B236E06-9B53-8A89-3D25-95F00CF21E64}"/>
              </a:ext>
            </a:extLst>
          </p:cNvPr>
          <p:cNvSpPr/>
          <p:nvPr/>
        </p:nvSpPr>
        <p:spPr>
          <a:xfrm>
            <a:off x="6325631" y="4143269"/>
            <a:ext cx="3805131" cy="2507512"/>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4000">
                  <a:schemeClr val="accent1">
                    <a:lumMod val="5000"/>
                    <a:lumOff val="95000"/>
                    <a:alpha val="0"/>
                  </a:schemeClr>
                </a:gs>
                <a:gs pos="100000">
                  <a:schemeClr val="accent1"/>
                </a:gs>
              </a:gsLst>
              <a:lin ang="10800000" scaled="0"/>
            </a:gra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10000"/>
              </a:lnSpc>
            </a:pPr>
            <a:endParaRPr lang="en-GB" sz="400" b="1">
              <a:solidFill>
                <a:schemeClr val="accent1"/>
              </a:solidFill>
            </a:endParaRPr>
          </a:p>
          <a:p>
            <a:pPr>
              <a:lnSpc>
                <a:spcPct val="110000"/>
              </a:lnSpc>
            </a:pPr>
            <a:r>
              <a:rPr lang="en-GB" sz="1800" b="1">
                <a:solidFill>
                  <a:schemeClr val="accent1"/>
                </a:solidFill>
              </a:rPr>
              <a:t>With Access to a Massive</a:t>
            </a:r>
            <a:r>
              <a:rPr lang="en-GB" sz="1800" b="1">
                <a:solidFill>
                  <a:schemeClr val="bg2"/>
                </a:solidFill>
              </a:rPr>
              <a:t> </a:t>
            </a:r>
            <a:br>
              <a:rPr lang="en-GB" sz="1800" b="1">
                <a:solidFill>
                  <a:schemeClr val="bg2"/>
                </a:solidFill>
              </a:rPr>
            </a:br>
            <a:r>
              <a:rPr lang="en-GB" sz="1800" b="1">
                <a:solidFill>
                  <a:schemeClr val="bg2"/>
                </a:solidFill>
              </a:rPr>
              <a:t>Fleet of </a:t>
            </a:r>
            <a:r>
              <a:rPr lang="en-GB" b="1">
                <a:solidFill>
                  <a:schemeClr val="bg2"/>
                </a:solidFill>
              </a:rPr>
              <a:t>validation equipment</a:t>
            </a:r>
            <a:endParaRPr lang="en-GB" sz="1800" b="1">
              <a:solidFill>
                <a:schemeClr val="bg2"/>
              </a:solidFill>
              <a:ea typeface="Ellab Sans"/>
            </a:endParaRPr>
          </a:p>
        </p:txBody>
      </p:sp>
      <p:sp>
        <p:nvSpPr>
          <p:cNvPr id="4" name="Oval 3">
            <a:extLst>
              <a:ext uri="{FF2B5EF4-FFF2-40B4-BE49-F238E27FC236}">
                <a16:creationId xmlns:a16="http://schemas.microsoft.com/office/drawing/2014/main" id="{A28D00D9-4245-C418-BD47-C4FF61E6A29E}"/>
              </a:ext>
            </a:extLst>
          </p:cNvPr>
          <p:cNvSpPr/>
          <p:nvPr/>
        </p:nvSpPr>
        <p:spPr>
          <a:xfrm>
            <a:off x="1970386" y="3270726"/>
            <a:ext cx="6282624" cy="6282624"/>
          </a:xfrm>
          <a:prstGeom prst="ellipse">
            <a:avLst/>
          </a:prstGeom>
          <a:gradFill flip="none" rotWithShape="1">
            <a:gsLst>
              <a:gs pos="55000">
                <a:schemeClr val="accent1">
                  <a:lumMod val="5000"/>
                  <a:lumOff val="95000"/>
                  <a:alpha val="0"/>
                </a:schemeClr>
              </a:gs>
              <a:gs pos="0">
                <a:schemeClr val="accent1">
                  <a:alpha val="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067847DC-2A7E-4193-0A3D-A1ED74A55C32}"/>
              </a:ext>
            </a:extLst>
          </p:cNvPr>
          <p:cNvSpPr/>
          <p:nvPr/>
        </p:nvSpPr>
        <p:spPr>
          <a:xfrm>
            <a:off x="7032328" y="359385"/>
            <a:ext cx="4225904" cy="3499977"/>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sz="500" b="1">
              <a:solidFill>
                <a:schemeClr val="bg1"/>
              </a:solidFill>
            </a:endParaRPr>
          </a:p>
          <a:p>
            <a:pPr>
              <a:lnSpc>
                <a:spcPct val="110000"/>
              </a:lnSpc>
            </a:pPr>
            <a:r>
              <a:rPr lang="en-GB" sz="1800" b="1">
                <a:solidFill>
                  <a:schemeClr val="accent1"/>
                </a:solidFill>
              </a:rPr>
              <a:t>Experts in a Wide Range of </a:t>
            </a:r>
            <a:r>
              <a:rPr lang="en-GB" sz="1800" b="1">
                <a:solidFill>
                  <a:schemeClr val="bg1"/>
                </a:solidFill>
              </a:rPr>
              <a:t>Applications…</a:t>
            </a:r>
          </a:p>
          <a:p>
            <a:pPr algn="ctr"/>
            <a:endParaRPr lang="en-US"/>
          </a:p>
        </p:txBody>
      </p:sp>
      <p:sp>
        <p:nvSpPr>
          <p:cNvPr id="12" name="Rectangle: Rounded Corners 11">
            <a:extLst>
              <a:ext uri="{FF2B5EF4-FFF2-40B4-BE49-F238E27FC236}">
                <a16:creationId xmlns:a16="http://schemas.microsoft.com/office/drawing/2014/main" id="{E923A90D-F475-B120-EEFF-FB16EB057419}"/>
              </a:ext>
            </a:extLst>
          </p:cNvPr>
          <p:cNvSpPr/>
          <p:nvPr/>
        </p:nvSpPr>
        <p:spPr>
          <a:xfrm>
            <a:off x="453911" y="2035410"/>
            <a:ext cx="3891612" cy="3319421"/>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5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GB" sz="1800" b="1">
              <a:solidFill>
                <a:schemeClr val="bg1"/>
              </a:solidFill>
            </a:endParaRPr>
          </a:p>
          <a:p>
            <a:r>
              <a:rPr lang="en-GB" sz="1800" b="1">
                <a:solidFill>
                  <a:schemeClr val="accent1"/>
                </a:solidFill>
              </a:rPr>
              <a:t>Local Validation Engineers</a:t>
            </a:r>
            <a:br>
              <a:rPr lang="en-GB" b="1">
                <a:solidFill>
                  <a:schemeClr val="accent1"/>
                </a:solidFill>
              </a:rPr>
            </a:br>
            <a:r>
              <a:rPr lang="en-GB" sz="1800" b="1">
                <a:solidFill>
                  <a:schemeClr val="bg2"/>
                </a:solidFill>
              </a:rPr>
              <a:t>Across the World…</a:t>
            </a:r>
          </a:p>
          <a:p>
            <a:pPr algn="ctr"/>
            <a:endParaRPr lang="en-US"/>
          </a:p>
        </p:txBody>
      </p:sp>
      <p:sp>
        <p:nvSpPr>
          <p:cNvPr id="9" name="Title 2">
            <a:extLst>
              <a:ext uri="{FF2B5EF4-FFF2-40B4-BE49-F238E27FC236}">
                <a16:creationId xmlns:a16="http://schemas.microsoft.com/office/drawing/2014/main" id="{FC849F4B-B79C-D47C-5084-63801FD17A7B}"/>
              </a:ext>
            </a:extLst>
          </p:cNvPr>
          <p:cNvSpPr>
            <a:spLocks noGrp="1"/>
          </p:cNvSpPr>
          <p:nvPr>
            <p:ph type="title"/>
          </p:nvPr>
        </p:nvSpPr>
        <p:spPr>
          <a:xfrm>
            <a:off x="360000" y="936001"/>
            <a:ext cx="6469940" cy="365126"/>
          </a:xfrm>
        </p:spPr>
        <p:txBody>
          <a:bodyPr/>
          <a:lstStyle/>
          <a:p>
            <a:r>
              <a:rPr lang="en-US">
                <a:solidFill>
                  <a:schemeClr val="bg2"/>
                </a:solidFill>
              </a:rPr>
              <a:t>Thermal Validation </a:t>
            </a:r>
            <a:r>
              <a:rPr lang="en-US">
                <a:solidFill>
                  <a:schemeClr val="accent1"/>
                </a:solidFill>
              </a:rPr>
              <a:t>Scope</a:t>
            </a:r>
          </a:p>
        </p:txBody>
      </p:sp>
      <p:sp>
        <p:nvSpPr>
          <p:cNvPr id="13" name="Textplatzhalter 1">
            <a:extLst>
              <a:ext uri="{FF2B5EF4-FFF2-40B4-BE49-F238E27FC236}">
                <a16:creationId xmlns:a16="http://schemas.microsoft.com/office/drawing/2014/main" id="{99D112C2-324B-D6C0-39D4-F22300C2B8BA}"/>
              </a:ext>
            </a:extLst>
          </p:cNvPr>
          <p:cNvSpPr txBox="1">
            <a:spLocks/>
          </p:cNvSpPr>
          <p:nvPr/>
        </p:nvSpPr>
        <p:spPr bwMode="auto">
          <a:xfrm>
            <a:off x="7498394" y="1244897"/>
            <a:ext cx="3759838" cy="226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71450" indent="-171450">
              <a:lnSpc>
                <a:spcPct val="150000"/>
              </a:lnSpc>
              <a:buClr>
                <a:schemeClr val="accent1"/>
              </a:buClr>
              <a:buSzPct val="120000"/>
              <a:buFont typeface="Arial" panose="020B0604020202020204" pitchFamily="34" charset="0"/>
              <a:buChar char="•"/>
            </a:pPr>
            <a:r>
              <a:rPr lang="en-GB" sz="1600" dirty="0">
                <a:solidFill>
                  <a:schemeClr val="bg2"/>
                </a:solidFill>
                <a:latin typeface="Ellab Sans Light" panose="02000503000000020004" pitchFamily="2" charset="0"/>
                <a:ea typeface="Ellab Sans Light" panose="02000503000000020004" pitchFamily="2" charset="0"/>
              </a:rPr>
              <a:t>Temperature-Controlled Storage</a:t>
            </a:r>
          </a:p>
          <a:p>
            <a:pPr marL="171450" indent="-171450">
              <a:lnSpc>
                <a:spcPct val="150000"/>
              </a:lnSpc>
              <a:buClr>
                <a:schemeClr val="accent1"/>
              </a:buClr>
              <a:buSzPct val="120000"/>
              <a:buFont typeface="Arial" panose="020B0604020202020204" pitchFamily="34" charset="0"/>
              <a:buChar char="•"/>
            </a:pPr>
            <a:r>
              <a:rPr lang="en-GB" sz="1600" dirty="0">
                <a:solidFill>
                  <a:schemeClr val="bg2"/>
                </a:solidFill>
                <a:effectLst/>
                <a:latin typeface="Ellab Sans Light" panose="02000503000000020004" pitchFamily="2" charset="0"/>
                <a:ea typeface="Ellab Sans Light" panose="02000503000000020004" pitchFamily="2" charset="0"/>
              </a:rPr>
              <a:t>Sterilization &amp; Decontamination</a:t>
            </a:r>
            <a:endParaRPr lang="en-GB" sz="1600" dirty="0">
              <a:solidFill>
                <a:schemeClr val="bg2"/>
              </a:solidFill>
              <a:latin typeface="Ellab Sans Light" panose="02000503000000020004" pitchFamily="2" charset="0"/>
              <a:ea typeface="Ellab Sans Light" panose="02000503000000020004" pitchFamily="2" charset="0"/>
            </a:endParaRPr>
          </a:p>
          <a:p>
            <a:pPr marL="171450" indent="-171450">
              <a:lnSpc>
                <a:spcPct val="150000"/>
              </a:lnSpc>
              <a:buClr>
                <a:schemeClr val="accent1"/>
              </a:buClr>
              <a:buSzPct val="120000"/>
              <a:buFont typeface="Arial" panose="020B0604020202020204" pitchFamily="34" charset="0"/>
              <a:buChar char="•"/>
            </a:pPr>
            <a:r>
              <a:rPr lang="en-GB" sz="1600" dirty="0">
                <a:solidFill>
                  <a:schemeClr val="bg2"/>
                </a:solidFill>
                <a:effectLst/>
                <a:latin typeface="Ellab Sans Light" panose="02000503000000020004" pitchFamily="2" charset="0"/>
                <a:ea typeface="Ellab Sans Light" panose="02000503000000020004" pitchFamily="2" charset="0"/>
              </a:rPr>
              <a:t>Bioprocessing &amp; Manufacturing</a:t>
            </a:r>
            <a:endParaRPr lang="en-GB" sz="1600" dirty="0">
              <a:solidFill>
                <a:schemeClr val="bg2"/>
              </a:solidFill>
              <a:latin typeface="Ellab Sans Light" panose="02000503000000020004" pitchFamily="2" charset="0"/>
              <a:ea typeface="Ellab Sans Light" panose="02000503000000020004" pitchFamily="2" charset="0"/>
            </a:endParaRPr>
          </a:p>
          <a:p>
            <a:pPr marL="171450" indent="-171450">
              <a:lnSpc>
                <a:spcPct val="150000"/>
              </a:lnSpc>
              <a:buClr>
                <a:schemeClr val="accent1"/>
              </a:buClr>
              <a:buSzPct val="120000"/>
              <a:buFont typeface="Arial" panose="020B0604020202020204" pitchFamily="34" charset="0"/>
              <a:buChar char="•"/>
            </a:pPr>
            <a:r>
              <a:rPr lang="en-GB" sz="1600" dirty="0">
                <a:solidFill>
                  <a:schemeClr val="bg2"/>
                </a:solidFill>
                <a:effectLst/>
                <a:latin typeface="Ellab Sans Light" panose="02000503000000020004" pitchFamily="2" charset="0"/>
                <a:ea typeface="Ellab Sans Light" panose="02000503000000020004" pitchFamily="2" charset="0"/>
              </a:rPr>
              <a:t>Environmental &amp; Stability Testing</a:t>
            </a:r>
            <a:endParaRPr lang="en-GB" sz="1600" dirty="0">
              <a:solidFill>
                <a:schemeClr val="bg2"/>
              </a:solidFill>
              <a:latin typeface="Ellab Sans Light" panose="02000503000000020004" pitchFamily="2" charset="0"/>
              <a:ea typeface="Ellab Sans Light" panose="02000503000000020004" pitchFamily="2" charset="0"/>
            </a:endParaRPr>
          </a:p>
          <a:p>
            <a:pPr marL="171450" indent="-171450">
              <a:lnSpc>
                <a:spcPct val="150000"/>
              </a:lnSpc>
              <a:buClr>
                <a:schemeClr val="accent1"/>
              </a:buClr>
              <a:buSzPct val="120000"/>
              <a:buFont typeface="Arial" panose="020B0604020202020204" pitchFamily="34" charset="0"/>
              <a:buChar char="•"/>
            </a:pPr>
            <a:r>
              <a:rPr lang="en-GB" sz="1600" dirty="0">
                <a:solidFill>
                  <a:schemeClr val="bg2"/>
                </a:solidFill>
                <a:effectLst/>
                <a:latin typeface="Ellab Sans Light" panose="02000503000000020004" pitchFamily="2" charset="0"/>
                <a:ea typeface="Ellab Sans Light" panose="02000503000000020004" pitchFamily="2" charset="0"/>
              </a:rPr>
              <a:t>Utilities &amp; Facility Systems </a:t>
            </a:r>
            <a:br>
              <a:rPr lang="en-GB" sz="1600" dirty="0">
                <a:solidFill>
                  <a:schemeClr val="bg2"/>
                </a:solidFill>
                <a:effectLst/>
                <a:latin typeface="Ellab Sans Light" panose="02000503000000020004" pitchFamily="2" charset="0"/>
                <a:ea typeface="Ellab Sans Light" panose="02000503000000020004" pitchFamily="2" charset="0"/>
              </a:rPr>
            </a:br>
            <a:endParaRPr lang="en-GB" sz="1600" dirty="0">
              <a:solidFill>
                <a:schemeClr val="bg2"/>
              </a:solidFill>
              <a:latin typeface="Ellab Sans Light" panose="02000503000000020004" pitchFamily="2" charset="0"/>
              <a:ea typeface="Ellab Sans Light" panose="02000503000000020004" pitchFamily="2" charset="0"/>
            </a:endParaRPr>
          </a:p>
        </p:txBody>
      </p:sp>
      <p:pic>
        <p:nvPicPr>
          <p:cNvPr id="25" name="Graphic 24">
            <a:extLst>
              <a:ext uri="{FF2B5EF4-FFF2-40B4-BE49-F238E27FC236}">
                <a16:creationId xmlns:a16="http://schemas.microsoft.com/office/drawing/2014/main" id="{224A13D5-1351-2203-32FE-55F92EC297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5523" y="1336700"/>
            <a:ext cx="3118169" cy="1614546"/>
          </a:xfrm>
          <a:prstGeom prst="rect">
            <a:avLst/>
          </a:prstGeom>
        </p:spPr>
      </p:pic>
      <p:sp>
        <p:nvSpPr>
          <p:cNvPr id="14" name="Textplatzhalter 1">
            <a:extLst>
              <a:ext uri="{FF2B5EF4-FFF2-40B4-BE49-F238E27FC236}">
                <a16:creationId xmlns:a16="http://schemas.microsoft.com/office/drawing/2014/main" id="{F4F77359-A9F7-6F59-5238-F05B8F5B7D03}"/>
              </a:ext>
            </a:extLst>
          </p:cNvPr>
          <p:cNvSpPr txBox="1">
            <a:spLocks/>
          </p:cNvSpPr>
          <p:nvPr/>
        </p:nvSpPr>
        <p:spPr bwMode="auto">
          <a:xfrm>
            <a:off x="6481345" y="5094678"/>
            <a:ext cx="3483114" cy="116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0000"/>
              </a:lnSpc>
            </a:pPr>
            <a:r>
              <a:rPr lang="en-GB" sz="2000" b="1">
                <a:solidFill>
                  <a:schemeClr val="bg1"/>
                </a:solidFill>
                <a:ea typeface="Ellab Sans"/>
              </a:rPr>
              <a:t>+8.000</a:t>
            </a:r>
            <a:r>
              <a:rPr lang="en-GB" sz="2000">
                <a:solidFill>
                  <a:schemeClr val="bg1"/>
                </a:solidFill>
                <a:ea typeface="Ellab Sans"/>
              </a:rPr>
              <a:t> </a:t>
            </a:r>
            <a:r>
              <a:rPr lang="en-GB" sz="2000">
                <a:solidFill>
                  <a:schemeClr val="accent1"/>
                </a:solidFill>
                <a:latin typeface="Ellab Sans Light"/>
                <a:ea typeface="Ellab Sans Light"/>
              </a:rPr>
              <a:t>in North America</a:t>
            </a:r>
            <a:br>
              <a:rPr lang="en-GB" sz="2000"/>
            </a:br>
            <a:endParaRPr lang="en-GB" sz="2000">
              <a:solidFill>
                <a:schemeClr val="accent1"/>
              </a:solidFill>
            </a:endParaRPr>
          </a:p>
          <a:p>
            <a:pPr>
              <a:lnSpc>
                <a:spcPct val="110000"/>
              </a:lnSpc>
            </a:pPr>
            <a:r>
              <a:rPr lang="en-GB" sz="2000" b="1">
                <a:solidFill>
                  <a:schemeClr val="bg1"/>
                </a:solidFill>
                <a:ea typeface="Ellab Sans"/>
              </a:rPr>
              <a:t>+4.500</a:t>
            </a:r>
            <a:r>
              <a:rPr lang="en-GB" sz="2000">
                <a:solidFill>
                  <a:schemeClr val="bg1"/>
                </a:solidFill>
                <a:ea typeface="Ellab Sans"/>
              </a:rPr>
              <a:t> </a:t>
            </a:r>
            <a:r>
              <a:rPr lang="en-GB" sz="2000">
                <a:solidFill>
                  <a:schemeClr val="accent1"/>
                </a:solidFill>
                <a:latin typeface="Ellab Sans Light"/>
                <a:ea typeface="Ellab Sans Light"/>
              </a:rPr>
              <a:t>in Mainland Europe</a:t>
            </a:r>
          </a:p>
          <a:p>
            <a:pPr>
              <a:lnSpc>
                <a:spcPct val="110000"/>
              </a:lnSpc>
            </a:pPr>
            <a:br>
              <a:rPr lang="en-GB" sz="2000"/>
            </a:br>
            <a:endParaRPr lang="en-GB" sz="2000"/>
          </a:p>
        </p:txBody>
      </p:sp>
      <p:sp>
        <p:nvSpPr>
          <p:cNvPr id="8" name="Textplatzhalter 1">
            <a:extLst>
              <a:ext uri="{FF2B5EF4-FFF2-40B4-BE49-F238E27FC236}">
                <a16:creationId xmlns:a16="http://schemas.microsoft.com/office/drawing/2014/main" id="{8E24F53C-C0D7-8779-A678-BE28B3169750}"/>
              </a:ext>
            </a:extLst>
          </p:cNvPr>
          <p:cNvSpPr txBox="1">
            <a:spLocks/>
          </p:cNvSpPr>
          <p:nvPr/>
        </p:nvSpPr>
        <p:spPr bwMode="auto">
          <a:xfrm>
            <a:off x="762781" y="3281255"/>
            <a:ext cx="2844000" cy="145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GB" sz="2000" b="1">
                <a:solidFill>
                  <a:schemeClr val="bg2"/>
                </a:solidFill>
                <a:ea typeface="Ellab Sans"/>
              </a:rPr>
              <a:t>150</a:t>
            </a:r>
            <a:r>
              <a:rPr lang="en-GB" sz="2000">
                <a:solidFill>
                  <a:schemeClr val="accent1"/>
                </a:solidFill>
                <a:ea typeface="Ellab Sans"/>
              </a:rPr>
              <a:t> </a:t>
            </a:r>
            <a:r>
              <a:rPr lang="en-GB" sz="2000">
                <a:solidFill>
                  <a:schemeClr val="accent1"/>
                </a:solidFill>
                <a:latin typeface="Ellab Sans Light"/>
                <a:ea typeface="Ellab Sans Light"/>
              </a:rPr>
              <a:t>in North America</a:t>
            </a:r>
          </a:p>
          <a:p>
            <a:pPr>
              <a:lnSpc>
                <a:spcPct val="100000"/>
              </a:lnSpc>
            </a:pPr>
            <a:endParaRPr lang="en-GB" sz="2000">
              <a:solidFill>
                <a:schemeClr val="accent1"/>
              </a:solidFill>
            </a:endParaRPr>
          </a:p>
          <a:p>
            <a:pPr>
              <a:lnSpc>
                <a:spcPct val="100000"/>
              </a:lnSpc>
            </a:pPr>
            <a:r>
              <a:rPr lang="en-GB" sz="2000" b="1">
                <a:solidFill>
                  <a:schemeClr val="bg2"/>
                </a:solidFill>
                <a:ea typeface="Ellab Sans"/>
              </a:rPr>
              <a:t>140</a:t>
            </a:r>
            <a:r>
              <a:rPr lang="en-GB" sz="2000">
                <a:solidFill>
                  <a:schemeClr val="accent1"/>
                </a:solidFill>
                <a:ea typeface="Ellab Sans"/>
              </a:rPr>
              <a:t> </a:t>
            </a:r>
            <a:r>
              <a:rPr lang="en-GB" sz="2000">
                <a:solidFill>
                  <a:schemeClr val="accent1"/>
                </a:solidFill>
                <a:latin typeface="Ellab Sans Light"/>
                <a:ea typeface="Ellab Sans Light"/>
              </a:rPr>
              <a:t>in UK &amp; Ireland</a:t>
            </a:r>
            <a:br>
              <a:rPr lang="en-GB" sz="2000"/>
            </a:br>
            <a:br>
              <a:rPr lang="en-GB" sz="2000"/>
            </a:br>
            <a:r>
              <a:rPr lang="en-GB" sz="2000" b="1">
                <a:solidFill>
                  <a:schemeClr val="bg2"/>
                </a:solidFill>
                <a:ea typeface="Ellab Sans"/>
              </a:rPr>
              <a:t>90 </a:t>
            </a:r>
            <a:r>
              <a:rPr lang="en-GB" sz="2000">
                <a:solidFill>
                  <a:schemeClr val="accent1"/>
                </a:solidFill>
                <a:latin typeface="Ellab Sans Light"/>
                <a:ea typeface="Ellab Sans Light"/>
              </a:rPr>
              <a:t>in Mainland Europe</a:t>
            </a:r>
          </a:p>
        </p:txBody>
      </p:sp>
      <p:pic>
        <p:nvPicPr>
          <p:cNvPr id="23" name="Graphic 22">
            <a:extLst>
              <a:ext uri="{FF2B5EF4-FFF2-40B4-BE49-F238E27FC236}">
                <a16:creationId xmlns:a16="http://schemas.microsoft.com/office/drawing/2014/main" id="{9D0A5E3A-D90B-6DB8-EE17-12C2EA2490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37831" y="3853803"/>
            <a:ext cx="1461777" cy="2241860"/>
          </a:xfrm>
          <a:prstGeom prst="rect">
            <a:avLst/>
          </a:prstGeom>
          <a:effectLst/>
        </p:spPr>
      </p:pic>
      <p:sp>
        <p:nvSpPr>
          <p:cNvPr id="2" name="Textplatzhalter 1">
            <a:extLst>
              <a:ext uri="{FF2B5EF4-FFF2-40B4-BE49-F238E27FC236}">
                <a16:creationId xmlns:a16="http://schemas.microsoft.com/office/drawing/2014/main" id="{B3950EF0-68B0-34FA-4CA5-8291F2744CB6}"/>
              </a:ext>
            </a:extLst>
          </p:cNvPr>
          <p:cNvSpPr txBox="1">
            <a:spLocks/>
          </p:cNvSpPr>
          <p:nvPr/>
        </p:nvSpPr>
        <p:spPr bwMode="auto">
          <a:xfrm>
            <a:off x="6829940" y="6350636"/>
            <a:ext cx="3483114" cy="29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600"/>
              </a:lnSpc>
              <a:spcBef>
                <a:spcPct val="0"/>
              </a:spcBef>
              <a:spcAft>
                <a:spcPct val="0"/>
              </a:spcAft>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10000"/>
              </a:lnSpc>
            </a:pPr>
            <a:r>
              <a:rPr lang="en-GB" sz="1100">
                <a:solidFill>
                  <a:schemeClr val="bg1"/>
                </a:solidFill>
                <a:latin typeface="+mj-lt"/>
                <a:ea typeface="Ellab Sans ExtraLight" panose="02000503000000020004" pitchFamily="2" charset="0"/>
              </a:rPr>
              <a:t>… that can be shipped across the globe.</a:t>
            </a:r>
            <a:r>
              <a:rPr lang="en-GB" sz="1000">
                <a:solidFill>
                  <a:schemeClr val="accent1"/>
                </a:solidFill>
                <a:latin typeface="+mj-lt"/>
                <a:ea typeface="Ellab Sans ExtraLight" panose="02000503000000020004" pitchFamily="2" charset="0"/>
              </a:rPr>
              <a:t> </a:t>
            </a:r>
            <a:br>
              <a:rPr lang="en-GB" sz="2000"/>
            </a:br>
            <a:endParaRPr lang="en-GB" sz="2000"/>
          </a:p>
        </p:txBody>
      </p:sp>
      <p:pic>
        <p:nvPicPr>
          <p:cNvPr id="35" name="Picture 34" descr="A person wearing a white protective suit and face mask&#10;&#10;AI-generated content may be incorrect.">
            <a:extLst>
              <a:ext uri="{FF2B5EF4-FFF2-40B4-BE49-F238E27FC236}">
                <a16:creationId xmlns:a16="http://schemas.microsoft.com/office/drawing/2014/main" id="{4235507F-5EB0-B042-E521-CA278EA3B420}"/>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460"/>
                    </a14:imgEffect>
                    <a14:imgEffect>
                      <a14:saturation sat="120000"/>
                    </a14:imgEffect>
                  </a14:imgLayer>
                </a14:imgProps>
              </a:ext>
            </a:extLst>
          </a:blip>
          <a:srcRect b="12003"/>
          <a:stretch/>
        </p:blipFill>
        <p:spPr>
          <a:xfrm>
            <a:off x="3433294" y="2986819"/>
            <a:ext cx="2767711" cy="3871181"/>
          </a:xfrm>
          <a:prstGeom prst="rect">
            <a:avLst/>
          </a:prstGeom>
        </p:spPr>
      </p:pic>
      <p:sp>
        <p:nvSpPr>
          <p:cNvPr id="3" name="TextBox 2">
            <a:extLst>
              <a:ext uri="{FF2B5EF4-FFF2-40B4-BE49-F238E27FC236}">
                <a16:creationId xmlns:a16="http://schemas.microsoft.com/office/drawing/2014/main" id="{F4017EA1-CB93-8D4E-17A5-9BCFE40576A6}"/>
              </a:ext>
            </a:extLst>
          </p:cNvPr>
          <p:cNvSpPr txBox="1">
            <a:spLocks noGrp="1" noRot="1" noMove="1" noResize="1" noEditPoints="1" noAdjustHandles="1" noChangeArrowheads="1" noChangeShapeType="1"/>
          </p:cNvSpPr>
          <p:nvPr/>
        </p:nvSpPr>
        <p:spPr>
          <a:xfrm>
            <a:off x="76057" y="6339397"/>
            <a:ext cx="1279420" cy="415498"/>
          </a:xfrm>
          <a:prstGeom prst="rect">
            <a:avLst/>
          </a:prstGeom>
          <a:noFill/>
        </p:spPr>
        <p:txBody>
          <a:bodyPr wrap="square" rtlCol="0">
            <a:spAutoFit/>
          </a:bodyPr>
          <a:lstStyle/>
          <a:p>
            <a:r>
              <a:rPr lang="en-US" sz="70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r>
              <a:rPr lang="en-US" sz="70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Compliance</a:t>
            </a:r>
          </a:p>
          <a:p>
            <a:r>
              <a:rPr lang="en-US" sz="700">
                <a:solidFill>
                  <a:schemeClr val="bg2"/>
                </a:solidFill>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1844732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8EC07-546B-623A-2BBE-610B94E2C557}"/>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427D0D43-82B8-5F07-A5FC-913895C4E2D2}"/>
              </a:ext>
            </a:extLst>
          </p:cNvPr>
          <p:cNvSpPr/>
          <p:nvPr/>
        </p:nvSpPr>
        <p:spPr>
          <a:xfrm>
            <a:off x="0" y="1"/>
            <a:ext cx="4348214" cy="3580617"/>
          </a:xfrm>
          <a:custGeom>
            <a:avLst/>
            <a:gdLst>
              <a:gd name="connsiteX0" fmla="*/ 0 w 4348214"/>
              <a:gd name="connsiteY0" fmla="*/ 0 h 3580617"/>
              <a:gd name="connsiteX1" fmla="*/ 732812 w 4348214"/>
              <a:gd name="connsiteY1" fmla="*/ 0 h 3580617"/>
              <a:gd name="connsiteX2" fmla="*/ 4348214 w 4348214"/>
              <a:gd name="connsiteY2" fmla="*/ 3580617 h 3580617"/>
              <a:gd name="connsiteX3" fmla="*/ 0 w 4348214"/>
              <a:gd name="connsiteY3" fmla="*/ 3580617 h 3580617"/>
            </a:gdLst>
            <a:ahLst/>
            <a:cxnLst>
              <a:cxn ang="0">
                <a:pos x="connsiteX0" y="connsiteY0"/>
              </a:cxn>
              <a:cxn ang="0">
                <a:pos x="connsiteX1" y="connsiteY1"/>
              </a:cxn>
              <a:cxn ang="0">
                <a:pos x="connsiteX2" y="connsiteY2"/>
              </a:cxn>
              <a:cxn ang="0">
                <a:pos x="connsiteX3" y="connsiteY3"/>
              </a:cxn>
            </a:cxnLst>
            <a:rect l="l" t="t" r="r" b="b"/>
            <a:pathLst>
              <a:path w="4348214" h="3580617">
                <a:moveTo>
                  <a:pt x="0" y="0"/>
                </a:moveTo>
                <a:lnTo>
                  <a:pt x="732812" y="0"/>
                </a:lnTo>
                <a:lnTo>
                  <a:pt x="4348214" y="3580617"/>
                </a:lnTo>
                <a:lnTo>
                  <a:pt x="0" y="3580617"/>
                </a:lnTo>
                <a:close/>
              </a:path>
            </a:pathLst>
          </a:custGeom>
          <a:solidFill>
            <a:srgbClr val="F7F7F7">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12EAB315-BA7A-85B7-934D-3B619C8CA0C1}"/>
              </a:ext>
            </a:extLst>
          </p:cNvPr>
          <p:cNvSpPr/>
          <p:nvPr/>
        </p:nvSpPr>
        <p:spPr>
          <a:xfrm>
            <a:off x="1" y="3002756"/>
            <a:ext cx="1800224" cy="572798"/>
          </a:xfrm>
          <a:prstGeom prst="rect">
            <a:avLst/>
          </a:prstGeom>
          <a:gradFill>
            <a:gsLst>
              <a:gs pos="0">
                <a:schemeClr val="accent1">
                  <a:lumMod val="5000"/>
                  <a:lumOff val="95000"/>
                  <a:alpha val="0"/>
                </a:schemeClr>
              </a:gs>
              <a:gs pos="95000">
                <a:srgbClr val="42BBE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15D3E4B-3571-62C2-EB30-935BE3EBB9B7}"/>
              </a:ext>
            </a:extLst>
          </p:cNvPr>
          <p:cNvSpPr/>
          <p:nvPr/>
        </p:nvSpPr>
        <p:spPr>
          <a:xfrm>
            <a:off x="2540564" y="3566090"/>
            <a:ext cx="3608668" cy="3291910"/>
          </a:xfrm>
          <a:prstGeom prst="rect">
            <a:avLst/>
          </a:prstGeom>
          <a:solidFill>
            <a:srgbClr val="17AA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E6B3B0-AAF8-2318-C89E-90DB6521B4E9}"/>
              </a:ext>
            </a:extLst>
          </p:cNvPr>
          <p:cNvSpPr/>
          <p:nvPr/>
        </p:nvSpPr>
        <p:spPr>
          <a:xfrm>
            <a:off x="6531337" y="3575554"/>
            <a:ext cx="3681241" cy="3282446"/>
          </a:xfrm>
          <a:prstGeom prst="rect">
            <a:avLst/>
          </a:prstGeom>
          <a:solidFill>
            <a:srgbClr val="42BB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86C669F-6FC4-644F-B3EE-0D819C606A92}"/>
              </a:ext>
            </a:extLst>
          </p:cNvPr>
          <p:cNvSpPr/>
          <p:nvPr/>
        </p:nvSpPr>
        <p:spPr>
          <a:xfrm>
            <a:off x="3390880" y="1"/>
            <a:ext cx="7034411" cy="3562917"/>
          </a:xfrm>
          <a:custGeom>
            <a:avLst/>
            <a:gdLst>
              <a:gd name="connsiteX0" fmla="*/ 0 w 7034411"/>
              <a:gd name="connsiteY0" fmla="*/ 0 h 3562917"/>
              <a:gd name="connsiteX1" fmla="*/ 3765607 w 7034411"/>
              <a:gd name="connsiteY1" fmla="*/ 0 h 3562917"/>
              <a:gd name="connsiteX2" fmla="*/ 7034411 w 7034411"/>
              <a:gd name="connsiteY2" fmla="*/ 3227773 h 3562917"/>
              <a:gd name="connsiteX3" fmla="*/ 6647462 w 7034411"/>
              <a:gd name="connsiteY3" fmla="*/ 3556045 h 3562917"/>
              <a:gd name="connsiteX4" fmla="*/ 3276072 w 7034411"/>
              <a:gd name="connsiteY4" fmla="*/ 3562917 h 3562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34411" h="3562917">
                <a:moveTo>
                  <a:pt x="0" y="0"/>
                </a:moveTo>
                <a:lnTo>
                  <a:pt x="3765607" y="0"/>
                </a:lnTo>
                <a:lnTo>
                  <a:pt x="7034411" y="3227773"/>
                </a:lnTo>
                <a:lnTo>
                  <a:pt x="6647462" y="3556045"/>
                </a:lnTo>
                <a:lnTo>
                  <a:pt x="3276072" y="3562917"/>
                </a:lnTo>
                <a:close/>
              </a:path>
            </a:pathLst>
          </a:custGeom>
          <a:solidFill>
            <a:srgbClr val="F7F7F7">
              <a:alpha val="7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4BDDC91E-3F69-2AD4-F507-BEB1B9B7EBBF}"/>
              </a:ext>
            </a:extLst>
          </p:cNvPr>
          <p:cNvSpPr>
            <a:spLocks noGrp="1"/>
          </p:cNvSpPr>
          <p:nvPr>
            <p:ph type="title"/>
          </p:nvPr>
        </p:nvSpPr>
        <p:spPr/>
        <p:txBody>
          <a:bodyPr/>
          <a:lstStyle/>
          <a:p>
            <a:r>
              <a:rPr lang="en-US">
                <a:ea typeface="Ellab Sans"/>
              </a:rPr>
              <a:t>Thermal Validation Services</a:t>
            </a:r>
            <a:endParaRPr lang="en-DK">
              <a:ea typeface="Ellab Sans"/>
            </a:endParaRPr>
          </a:p>
        </p:txBody>
      </p:sp>
      <p:sp>
        <p:nvSpPr>
          <p:cNvPr id="5" name="Text Placeholder 4">
            <a:extLst>
              <a:ext uri="{FF2B5EF4-FFF2-40B4-BE49-F238E27FC236}">
                <a16:creationId xmlns:a16="http://schemas.microsoft.com/office/drawing/2014/main" id="{F2DA506F-15C7-362F-35E4-A73A5D3BEEBF}"/>
              </a:ext>
            </a:extLst>
          </p:cNvPr>
          <p:cNvSpPr>
            <a:spLocks noGrp="1"/>
          </p:cNvSpPr>
          <p:nvPr>
            <p:ph type="body" sz="half" idx="2"/>
          </p:nvPr>
        </p:nvSpPr>
        <p:spPr>
          <a:xfrm>
            <a:off x="371476" y="1566000"/>
            <a:ext cx="11485562" cy="417115"/>
          </a:xfrm>
        </p:spPr>
        <p:txBody>
          <a:bodyPr/>
          <a:lstStyle/>
          <a:p>
            <a:pPr>
              <a:lnSpc>
                <a:spcPts val="1600"/>
              </a:lnSpc>
            </a:pPr>
            <a:r>
              <a:rPr lang="en-GB" sz="1800">
                <a:latin typeface="+mj-lt"/>
                <a:ea typeface="Ellab Sans"/>
              </a:rPr>
              <a:t>Our offering spans from providing validation mapping equipment to turn-key on-site validation support</a:t>
            </a:r>
            <a:endParaRPr lang="en-US" sz="1800">
              <a:latin typeface="+mj-lt"/>
              <a:ea typeface="Ellab Sans"/>
            </a:endParaRPr>
          </a:p>
          <a:p>
            <a:endParaRPr lang="en-US" sz="1800"/>
          </a:p>
          <a:p>
            <a:endParaRPr lang="en-US" sz="1800"/>
          </a:p>
          <a:p>
            <a:endParaRPr lang="en-DK" sz="1800"/>
          </a:p>
        </p:txBody>
      </p:sp>
      <p:graphicFrame>
        <p:nvGraphicFramePr>
          <p:cNvPr id="2" name="Diagram 1">
            <a:extLst>
              <a:ext uri="{FF2B5EF4-FFF2-40B4-BE49-F238E27FC236}">
                <a16:creationId xmlns:a16="http://schemas.microsoft.com/office/drawing/2014/main" id="{1AF99DB9-0262-D0CB-861A-2D538DD8BA0C}"/>
              </a:ext>
            </a:extLst>
          </p:cNvPr>
          <p:cNvGraphicFramePr/>
          <p:nvPr>
            <p:extLst>
              <p:ext uri="{D42A27DB-BD31-4B8C-83A1-F6EECF244321}">
                <p14:modId xmlns:p14="http://schemas.microsoft.com/office/powerpoint/2010/main" val="3979356668"/>
              </p:ext>
            </p:extLst>
          </p:nvPr>
        </p:nvGraphicFramePr>
        <p:xfrm>
          <a:off x="1716286" y="2595173"/>
          <a:ext cx="8992876" cy="1391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E6819219-E0D9-5A2D-E813-75CA11FCD456}"/>
              </a:ext>
            </a:extLst>
          </p:cNvPr>
          <p:cNvSpPr txBox="1"/>
          <p:nvPr/>
        </p:nvSpPr>
        <p:spPr>
          <a:xfrm>
            <a:off x="274841" y="2073776"/>
            <a:ext cx="10585527" cy="646331"/>
          </a:xfrm>
          <a:prstGeom prst="rect">
            <a:avLst/>
          </a:prstGeom>
          <a:noFill/>
        </p:spPr>
        <p:txBody>
          <a:bodyPr wrap="square">
            <a:spAutoFit/>
          </a:bodyPr>
          <a:lstStyle/>
          <a:p>
            <a:pPr>
              <a:buClr>
                <a:schemeClr val="accent1"/>
              </a:buClr>
              <a:buSzPct val="120000"/>
            </a:pPr>
            <a:r>
              <a:rPr lang="en-US">
                <a:solidFill>
                  <a:schemeClr val="tx2"/>
                </a:solidFill>
                <a:latin typeface="+mj-lt"/>
                <a:ea typeface="Ellab Sans"/>
              </a:rPr>
              <a:t>Deep expertise in </a:t>
            </a:r>
            <a:r>
              <a:rPr lang="en-US" b="1">
                <a:solidFill>
                  <a:schemeClr val="tx2"/>
                </a:solidFill>
                <a:latin typeface="+mj-lt"/>
                <a:ea typeface="Ellab Sans"/>
              </a:rPr>
              <a:t>Qualification</a:t>
            </a:r>
            <a:r>
              <a:rPr lang="en-US">
                <a:solidFill>
                  <a:schemeClr val="tx2"/>
                </a:solidFill>
                <a:latin typeface="+mj-lt"/>
                <a:ea typeface="Ellab Sans"/>
              </a:rPr>
              <a:t> and capability of ramping up on manpower and equipment to meet strict project </a:t>
            </a:r>
            <a:r>
              <a:rPr lang="en-US">
                <a:solidFill>
                  <a:srgbClr val="00AEEF"/>
                </a:solidFill>
                <a:latin typeface="+mj-lt"/>
                <a:ea typeface="Ellab Sans"/>
              </a:rPr>
              <a:t>timelines.</a:t>
            </a:r>
            <a:endParaRPr lang="en-US" b="1">
              <a:solidFill>
                <a:srgbClr val="00AEEF"/>
              </a:solidFill>
              <a:latin typeface="+mj-lt"/>
              <a:ea typeface="Ellab Sans"/>
            </a:endParaRPr>
          </a:p>
        </p:txBody>
      </p:sp>
      <p:sp>
        <p:nvSpPr>
          <p:cNvPr id="23" name="TextBox 22">
            <a:extLst>
              <a:ext uri="{FF2B5EF4-FFF2-40B4-BE49-F238E27FC236}">
                <a16:creationId xmlns:a16="http://schemas.microsoft.com/office/drawing/2014/main" id="{A99DC58F-C68D-D883-9C0C-71A2C1534BD4}"/>
              </a:ext>
            </a:extLst>
          </p:cNvPr>
          <p:cNvSpPr txBox="1"/>
          <p:nvPr/>
        </p:nvSpPr>
        <p:spPr>
          <a:xfrm>
            <a:off x="2745234" y="3800886"/>
            <a:ext cx="3235025" cy="2015936"/>
          </a:xfrm>
          <a:prstGeom prst="rect">
            <a:avLst/>
          </a:prstGeom>
          <a:noFill/>
        </p:spPr>
        <p:txBody>
          <a:bodyPr wrap="square" lIns="91440" tIns="45720" rIns="91440" bIns="45720" anchor="t">
            <a:spAutoFit/>
          </a:bodyPr>
          <a:lstStyle/>
          <a:p>
            <a:pPr>
              <a:buClr>
                <a:schemeClr val="accent1"/>
              </a:buClr>
              <a:buSzPct val="120000"/>
            </a:pPr>
            <a:r>
              <a:rPr lang="en-US" sz="1600" b="1">
                <a:solidFill>
                  <a:schemeClr val="bg2"/>
                </a:solidFill>
                <a:latin typeface="+mj-lt"/>
                <a:ea typeface="Ellab Sans"/>
              </a:rPr>
              <a:t>Thermal Mapping Services</a:t>
            </a:r>
          </a:p>
          <a:p>
            <a:pPr>
              <a:buClr>
                <a:schemeClr val="accent1"/>
              </a:buClr>
              <a:buSzPct val="120000"/>
            </a:pPr>
            <a:endParaRPr lang="en-US" sz="1400" b="1">
              <a:solidFill>
                <a:schemeClr val="tx2"/>
              </a:solidFill>
              <a:latin typeface="+mj-lt"/>
              <a:ea typeface="Ellab Sans"/>
            </a:endParaRP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Protocol Generation</a:t>
            </a: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IQ/OQ/PQ qualifications</a:t>
            </a: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Temperature mapping studies</a:t>
            </a: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Process validation</a:t>
            </a: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Summary Reports</a:t>
            </a:r>
          </a:p>
        </p:txBody>
      </p:sp>
      <p:sp>
        <p:nvSpPr>
          <p:cNvPr id="26" name="TextBox 25">
            <a:extLst>
              <a:ext uri="{FF2B5EF4-FFF2-40B4-BE49-F238E27FC236}">
                <a16:creationId xmlns:a16="http://schemas.microsoft.com/office/drawing/2014/main" id="{C172378A-67AA-6749-1798-C9BFA250B8C2}"/>
              </a:ext>
            </a:extLst>
          </p:cNvPr>
          <p:cNvSpPr txBox="1"/>
          <p:nvPr/>
        </p:nvSpPr>
        <p:spPr>
          <a:xfrm>
            <a:off x="6786994" y="3827790"/>
            <a:ext cx="3482619" cy="1646605"/>
          </a:xfrm>
          <a:prstGeom prst="rect">
            <a:avLst/>
          </a:prstGeom>
          <a:noFill/>
        </p:spPr>
        <p:txBody>
          <a:bodyPr wrap="square">
            <a:spAutoFit/>
          </a:bodyPr>
          <a:lstStyle/>
          <a:p>
            <a:pPr>
              <a:buClr>
                <a:schemeClr val="accent1"/>
              </a:buClr>
              <a:buSzPct val="120000"/>
            </a:pPr>
            <a:r>
              <a:rPr lang="en-US" sz="1600" b="1">
                <a:solidFill>
                  <a:schemeClr val="bg2"/>
                </a:solidFill>
                <a:latin typeface="+mj-lt"/>
                <a:ea typeface="Ellab Sans"/>
              </a:rPr>
              <a:t>Requalification Services</a:t>
            </a:r>
          </a:p>
          <a:p>
            <a:pPr>
              <a:buClr>
                <a:schemeClr val="accent1"/>
              </a:buClr>
              <a:buSzPct val="120000"/>
            </a:pPr>
            <a:endParaRPr lang="en-US" sz="1400" b="1">
              <a:solidFill>
                <a:schemeClr val="tx2"/>
              </a:solidFill>
              <a:latin typeface="+mj-lt"/>
              <a:ea typeface="Ellab Sans"/>
            </a:endParaRP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Requalification &amp; mapping studies</a:t>
            </a: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Review &amp; update IQ/OQ documentation</a:t>
            </a:r>
          </a:p>
          <a:p>
            <a:pPr marL="171450" indent="-171450">
              <a:spcBef>
                <a:spcPts val="600"/>
              </a:spcBef>
              <a:buClr>
                <a:schemeClr val="bg2"/>
              </a:buClr>
              <a:buSzPct val="120000"/>
              <a:buFont typeface="Arial" panose="020B0604020202020204" pitchFamily="34" charset="0"/>
              <a:buChar char="•"/>
            </a:pPr>
            <a:r>
              <a:rPr lang="en-US" sz="1400">
                <a:solidFill>
                  <a:schemeClr val="tx2"/>
                </a:solidFill>
                <a:latin typeface="+mj-lt"/>
                <a:ea typeface="Ellab Sans"/>
              </a:rPr>
              <a:t>Process validation enhancements</a:t>
            </a:r>
          </a:p>
        </p:txBody>
      </p:sp>
      <p:pic>
        <p:nvPicPr>
          <p:cNvPr id="30" name="Billede 1" descr="Et billede, der indeholder Grafik, Font/skrifttype, grafisk design, logo&#10;&#10;Indhold genereret af kunstig intelligens kan være forkert.">
            <a:extLst>
              <a:ext uri="{FF2B5EF4-FFF2-40B4-BE49-F238E27FC236}">
                <a16:creationId xmlns:a16="http://schemas.microsoft.com/office/drawing/2014/main" id="{2BE63E5C-262E-48CD-A06E-4DC70A5AAA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 y="192075"/>
            <a:ext cx="549598" cy="2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a:extLst>
              <a:ext uri="{FF2B5EF4-FFF2-40B4-BE49-F238E27FC236}">
                <a16:creationId xmlns:a16="http://schemas.microsoft.com/office/drawing/2014/main" id="{DA4E1228-4AE8-76F0-5CFF-831598BE7D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40564" y="3077726"/>
            <a:ext cx="409340" cy="409340"/>
          </a:xfrm>
          <a:prstGeom prst="rect">
            <a:avLst/>
          </a:prstGeom>
        </p:spPr>
      </p:pic>
      <p:pic>
        <p:nvPicPr>
          <p:cNvPr id="11" name="Graphic 10">
            <a:extLst>
              <a:ext uri="{FF2B5EF4-FFF2-40B4-BE49-F238E27FC236}">
                <a16:creationId xmlns:a16="http://schemas.microsoft.com/office/drawing/2014/main" id="{EADF8F05-3C23-43B3-50FD-D6F6FB3BCE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74469" y="3059514"/>
            <a:ext cx="486059" cy="486059"/>
          </a:xfrm>
          <a:prstGeom prst="rect">
            <a:avLst/>
          </a:prstGeom>
        </p:spPr>
      </p:pic>
    </p:spTree>
    <p:extLst>
      <p:ext uri="{BB962C8B-B14F-4D97-AF65-F5344CB8AC3E}">
        <p14:creationId xmlns:p14="http://schemas.microsoft.com/office/powerpoint/2010/main" val="394326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984ABE7-554A-3225-BB14-0D8FEB612604}"/>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81C5D13B-35FB-7B93-C82C-46B66D68BE86}"/>
              </a:ext>
            </a:extLst>
          </p:cNvPr>
          <p:cNvSpPr/>
          <p:nvPr/>
        </p:nvSpPr>
        <p:spPr>
          <a:xfrm>
            <a:off x="360858" y="4064155"/>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9" name="Rectangle: Rounded Corners 18">
            <a:extLst>
              <a:ext uri="{FF2B5EF4-FFF2-40B4-BE49-F238E27FC236}">
                <a16:creationId xmlns:a16="http://schemas.microsoft.com/office/drawing/2014/main" id="{5E686D91-CF68-C846-09F1-34698C58F3D7}"/>
              </a:ext>
            </a:extLst>
          </p:cNvPr>
          <p:cNvSpPr/>
          <p:nvPr/>
        </p:nvSpPr>
        <p:spPr>
          <a:xfrm>
            <a:off x="7200930" y="1568084"/>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21" name="Rectangle: Rounded Corners 20">
            <a:extLst>
              <a:ext uri="{FF2B5EF4-FFF2-40B4-BE49-F238E27FC236}">
                <a16:creationId xmlns:a16="http://schemas.microsoft.com/office/drawing/2014/main" id="{C58CB1C0-4CE5-CE0F-FA5F-AC4200C765CE}"/>
              </a:ext>
            </a:extLst>
          </p:cNvPr>
          <p:cNvSpPr/>
          <p:nvPr/>
        </p:nvSpPr>
        <p:spPr>
          <a:xfrm>
            <a:off x="7200929" y="4064155"/>
            <a:ext cx="4531679" cy="2230546"/>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2" name="Rectangle: Rounded Corners 1">
            <a:extLst>
              <a:ext uri="{FF2B5EF4-FFF2-40B4-BE49-F238E27FC236}">
                <a16:creationId xmlns:a16="http://schemas.microsoft.com/office/drawing/2014/main" id="{AF7E312C-517D-9247-AEAC-C0CDB6F203EA}"/>
              </a:ext>
            </a:extLst>
          </p:cNvPr>
          <p:cNvSpPr/>
          <p:nvPr/>
        </p:nvSpPr>
        <p:spPr>
          <a:xfrm>
            <a:off x="360858" y="1893420"/>
            <a:ext cx="4531679" cy="1929730"/>
          </a:xfrm>
          <a:prstGeom prst="roundRect">
            <a:avLst>
              <a:gd name="adj" fmla="val 4392"/>
            </a:avLst>
          </a:prstGeom>
          <a:gradFill>
            <a:gsLst>
              <a:gs pos="0">
                <a:schemeClr val="accent1">
                  <a:lumMod val="5000"/>
                  <a:lumOff val="95000"/>
                  <a:alpha val="0"/>
                </a:schemeClr>
              </a:gs>
              <a:gs pos="100000">
                <a:schemeClr val="accent1">
                  <a:alpha val="49000"/>
                </a:schemeClr>
              </a:gs>
            </a:gsLst>
            <a:lin ang="2700000" scaled="0"/>
          </a:gradFill>
          <a:ln w="12700">
            <a:gradFill>
              <a:gsLst>
                <a:gs pos="32000">
                  <a:schemeClr val="accent1">
                    <a:lumMod val="5000"/>
                    <a:lumOff val="95000"/>
                    <a:alpha val="0"/>
                  </a:schemeClr>
                </a:gs>
                <a:gs pos="100000">
                  <a:schemeClr val="accent1"/>
                </a:gs>
              </a:gsLst>
              <a:lin ang="270000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6" name="Title 5">
            <a:extLst>
              <a:ext uri="{FF2B5EF4-FFF2-40B4-BE49-F238E27FC236}">
                <a16:creationId xmlns:a16="http://schemas.microsoft.com/office/drawing/2014/main" id="{ED298855-B30A-C60D-A9EE-0975582FF320}"/>
              </a:ext>
            </a:extLst>
          </p:cNvPr>
          <p:cNvSpPr txBox="1">
            <a:spLocks/>
          </p:cNvSpPr>
          <p:nvPr/>
        </p:nvSpPr>
        <p:spPr bwMode="auto">
          <a:xfrm>
            <a:off x="732320" y="2933896"/>
            <a:ext cx="1362783" cy="25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DK" sz="1400">
                <a:solidFill>
                  <a:schemeClr val="accent1"/>
                </a:solidFill>
                <a:ea typeface="Ellab Sans"/>
              </a:rPr>
              <a:t>Easy </a:t>
            </a:r>
            <a:r>
              <a:rPr lang="en-GB" sz="1400">
                <a:solidFill>
                  <a:schemeClr val="accent1"/>
                </a:solidFill>
                <a:ea typeface="Ellab Sans"/>
              </a:rPr>
              <a:t>s</a:t>
            </a:r>
            <a:r>
              <a:rPr lang="en-DK" sz="1400">
                <a:solidFill>
                  <a:schemeClr val="accent1"/>
                </a:solidFill>
                <a:ea typeface="Ellab Sans"/>
              </a:rPr>
              <a:t>etup:</a:t>
            </a:r>
            <a:br>
              <a:rPr lang="en-DK" sz="1400"/>
            </a:br>
            <a:r>
              <a:rPr lang="en-DK" sz="1400">
                <a:solidFill>
                  <a:schemeClr val="bg2"/>
                </a:solidFill>
                <a:ea typeface="Ellab Sans"/>
              </a:rPr>
              <a:t> Installation &amp; user setup </a:t>
            </a:r>
            <a:br>
              <a:rPr lang="en-DK" sz="1400"/>
            </a:br>
            <a:endParaRPr lang="en-US" sz="1400"/>
          </a:p>
        </p:txBody>
      </p:sp>
      <p:grpSp>
        <p:nvGrpSpPr>
          <p:cNvPr id="5" name="Group 4">
            <a:extLst>
              <a:ext uri="{FF2B5EF4-FFF2-40B4-BE49-F238E27FC236}">
                <a16:creationId xmlns:a16="http://schemas.microsoft.com/office/drawing/2014/main" id="{2F97FEB1-BD22-5EF5-0DA4-2643121B1EC4}"/>
              </a:ext>
            </a:extLst>
          </p:cNvPr>
          <p:cNvGrpSpPr/>
          <p:nvPr/>
        </p:nvGrpSpPr>
        <p:grpSpPr>
          <a:xfrm>
            <a:off x="1018689" y="2058516"/>
            <a:ext cx="787602" cy="787595"/>
            <a:chOff x="745760" y="1984970"/>
            <a:chExt cx="787602" cy="787595"/>
          </a:xfrm>
        </p:grpSpPr>
        <p:sp>
          <p:nvSpPr>
            <p:cNvPr id="15" name="Freeform: Shape 14">
              <a:extLst>
                <a:ext uri="{FF2B5EF4-FFF2-40B4-BE49-F238E27FC236}">
                  <a16:creationId xmlns:a16="http://schemas.microsoft.com/office/drawing/2014/main" id="{6F49E8F3-04D6-C20C-2803-BDD90F44D731}"/>
                </a:ext>
              </a:extLst>
            </p:cNvPr>
            <p:cNvSpPr/>
            <p:nvPr/>
          </p:nvSpPr>
          <p:spPr>
            <a:xfrm>
              <a:off x="895006" y="21342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a:latin typeface="Ellab Sans" panose="02000503000000020004" pitchFamily="2" charset="0"/>
              </a:endParaRPr>
            </a:p>
          </p:txBody>
        </p:sp>
        <p:sp>
          <p:nvSpPr>
            <p:cNvPr id="17" name="Freeform: Shape 16">
              <a:extLst>
                <a:ext uri="{FF2B5EF4-FFF2-40B4-BE49-F238E27FC236}">
                  <a16:creationId xmlns:a16="http://schemas.microsoft.com/office/drawing/2014/main" id="{B23FA900-C945-6A57-CE74-4FF657C79DFA}"/>
                </a:ext>
              </a:extLst>
            </p:cNvPr>
            <p:cNvSpPr/>
            <p:nvPr/>
          </p:nvSpPr>
          <p:spPr>
            <a:xfrm>
              <a:off x="745760" y="19849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a:latin typeface="Ellab Sans" panose="02000503000000020004" pitchFamily="2" charset="0"/>
              </a:endParaRPr>
            </a:p>
          </p:txBody>
        </p:sp>
      </p:grpSp>
      <p:sp>
        <p:nvSpPr>
          <p:cNvPr id="10" name="Title 5">
            <a:extLst>
              <a:ext uri="{FF2B5EF4-FFF2-40B4-BE49-F238E27FC236}">
                <a16:creationId xmlns:a16="http://schemas.microsoft.com/office/drawing/2014/main" id="{5EA49CC2-163D-C409-4EC3-8B08220E1996}"/>
              </a:ext>
            </a:extLst>
          </p:cNvPr>
          <p:cNvSpPr txBox="1">
            <a:spLocks/>
          </p:cNvSpPr>
          <p:nvPr/>
        </p:nvSpPr>
        <p:spPr bwMode="auto">
          <a:xfrm>
            <a:off x="7325263" y="2933896"/>
            <a:ext cx="1460659" cy="86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a:solidFill>
                  <a:schemeClr val="accent1"/>
                </a:solidFill>
                <a:ea typeface="Ellab Sans"/>
              </a:rPr>
              <a:t>Result orientated:</a:t>
            </a:r>
            <a:r>
              <a:rPr lang="en-US" sz="1400" noProof="0">
                <a:solidFill>
                  <a:schemeClr val="accent1"/>
                </a:solidFill>
                <a:ea typeface="Ellab Sans"/>
              </a:rPr>
              <a:t> </a:t>
            </a:r>
            <a:endParaRPr lang="en-US">
              <a:solidFill>
                <a:schemeClr val="accent1"/>
              </a:solidFill>
            </a:endParaRPr>
          </a:p>
          <a:p>
            <a:pPr algn="ctr">
              <a:lnSpc>
                <a:spcPct val="100000"/>
              </a:lnSpc>
            </a:pPr>
            <a:r>
              <a:rPr lang="en-US" sz="1400">
                <a:solidFill>
                  <a:schemeClr val="bg2"/>
                </a:solidFill>
                <a:ea typeface="Ellab Sans"/>
              </a:rPr>
              <a:t>Fast evaluation</a:t>
            </a:r>
          </a:p>
        </p:txBody>
      </p:sp>
      <p:sp>
        <p:nvSpPr>
          <p:cNvPr id="14" name="Title 5">
            <a:extLst>
              <a:ext uri="{FF2B5EF4-FFF2-40B4-BE49-F238E27FC236}">
                <a16:creationId xmlns:a16="http://schemas.microsoft.com/office/drawing/2014/main" id="{2342F9B9-67A9-B854-2FE7-23A2B27D1858}"/>
              </a:ext>
            </a:extLst>
          </p:cNvPr>
          <p:cNvSpPr txBox="1">
            <a:spLocks/>
          </p:cNvSpPr>
          <p:nvPr/>
        </p:nvSpPr>
        <p:spPr bwMode="auto">
          <a:xfrm>
            <a:off x="617646" y="5288812"/>
            <a:ext cx="1548313" cy="82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DK" sz="1400">
                <a:solidFill>
                  <a:schemeClr val="accent1"/>
                </a:solidFill>
                <a:ea typeface="Ellab Sans"/>
              </a:rPr>
              <a:t>Compliant</a:t>
            </a:r>
            <a:r>
              <a:rPr lang="en-DK" sz="1400" noProof="0">
                <a:solidFill>
                  <a:schemeClr val="accent1"/>
                </a:solidFill>
                <a:ea typeface="Ellab Sans"/>
              </a:rPr>
              <a:t>: </a:t>
            </a:r>
          </a:p>
          <a:p>
            <a:pPr algn="ctr">
              <a:lnSpc>
                <a:spcPct val="100000"/>
              </a:lnSpc>
            </a:pPr>
            <a:r>
              <a:rPr lang="en-DK" sz="1400">
                <a:solidFill>
                  <a:schemeClr val="bg2"/>
                </a:solidFill>
                <a:ea typeface="Ellab Sans"/>
              </a:rPr>
              <a:t>21</a:t>
            </a:r>
            <a:r>
              <a:rPr lang="en-GB" sz="1400">
                <a:solidFill>
                  <a:schemeClr val="bg2"/>
                </a:solidFill>
                <a:ea typeface="Ellab Sans"/>
              </a:rPr>
              <a:t> </a:t>
            </a:r>
            <a:r>
              <a:rPr lang="en-DK" sz="1400">
                <a:solidFill>
                  <a:schemeClr val="bg2"/>
                </a:solidFill>
                <a:ea typeface="Ellab Sans"/>
              </a:rPr>
              <a:t>CFR Part 11 </a:t>
            </a:r>
          </a:p>
          <a:p>
            <a:pPr algn="ctr">
              <a:lnSpc>
                <a:spcPct val="100000"/>
              </a:lnSpc>
            </a:pPr>
            <a:r>
              <a:rPr lang="en-US" sz="1400">
                <a:solidFill>
                  <a:schemeClr val="bg2"/>
                </a:solidFill>
                <a:ea typeface="Ellab Sans"/>
              </a:rPr>
              <a:t>&amp; EU Annex 11</a:t>
            </a:r>
            <a:endParaRPr lang="en-US" sz="1400" noProof="0">
              <a:solidFill>
                <a:schemeClr val="bg2"/>
              </a:solidFill>
              <a:ea typeface="Ellab Sans"/>
            </a:endParaRPr>
          </a:p>
        </p:txBody>
      </p:sp>
      <p:sp>
        <p:nvSpPr>
          <p:cNvPr id="18" name="Title 5">
            <a:extLst>
              <a:ext uri="{FF2B5EF4-FFF2-40B4-BE49-F238E27FC236}">
                <a16:creationId xmlns:a16="http://schemas.microsoft.com/office/drawing/2014/main" id="{845B22E4-2F6B-7DAD-295E-CAFBD0323647}"/>
              </a:ext>
            </a:extLst>
          </p:cNvPr>
          <p:cNvSpPr txBox="1">
            <a:spLocks/>
          </p:cNvSpPr>
          <p:nvPr/>
        </p:nvSpPr>
        <p:spPr bwMode="auto">
          <a:xfrm>
            <a:off x="7348723" y="5147824"/>
            <a:ext cx="1451332" cy="1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a:solidFill>
                  <a:schemeClr val="accent1"/>
                </a:solidFill>
                <a:ea typeface="Ellab Sans"/>
              </a:rPr>
              <a:t>Time saving:</a:t>
            </a:r>
            <a:endParaRPr lang="en-US" sz="1400">
              <a:solidFill>
                <a:schemeClr val="accent1"/>
              </a:solidFill>
            </a:endParaRPr>
          </a:p>
          <a:p>
            <a:pPr algn="ctr">
              <a:lnSpc>
                <a:spcPct val="100000"/>
              </a:lnSpc>
            </a:pPr>
            <a:r>
              <a:rPr lang="en-US" sz="1400">
                <a:solidFill>
                  <a:schemeClr val="bg2"/>
                </a:solidFill>
                <a:ea typeface="Ellab Sans"/>
              </a:rPr>
              <a:t>Pre-defined names &amp;  templates</a:t>
            </a:r>
          </a:p>
        </p:txBody>
      </p:sp>
      <p:sp>
        <p:nvSpPr>
          <p:cNvPr id="30" name="TextBox 29">
            <a:extLst>
              <a:ext uri="{FF2B5EF4-FFF2-40B4-BE49-F238E27FC236}">
                <a16:creationId xmlns:a16="http://schemas.microsoft.com/office/drawing/2014/main" id="{A18C2996-7237-C33D-8B47-AA4CD152C2AB}"/>
              </a:ext>
            </a:extLst>
          </p:cNvPr>
          <p:cNvSpPr txBox="1"/>
          <p:nvPr/>
        </p:nvSpPr>
        <p:spPr>
          <a:xfrm>
            <a:off x="2413130" y="2114781"/>
            <a:ext cx="1554079" cy="147732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000">
                <a:solidFill>
                  <a:schemeClr val="bg2"/>
                </a:solidFill>
                <a:latin typeface="+mj-lt"/>
                <a:ea typeface="Ellab Sans"/>
              </a:rPr>
              <a:t>Local or client server installation.</a:t>
            </a:r>
            <a:br>
              <a:rPr lang="en-US" sz="1000">
                <a:latin typeface="+mj-lt"/>
                <a:ea typeface="Ellab Sans"/>
              </a:rPr>
            </a:br>
            <a:endParaRPr lang="en-US" sz="1000">
              <a:solidFill>
                <a:schemeClr val="bg2"/>
              </a:solidFill>
              <a:latin typeface="+mj-lt"/>
              <a:ea typeface="Ellab Sans"/>
            </a:endParaRPr>
          </a:p>
          <a:p>
            <a:pPr marL="171450" indent="-171450">
              <a:buFont typeface="Arial" panose="020B0604020202020204" pitchFamily="34" charset="0"/>
              <a:buChar char="•"/>
            </a:pPr>
            <a:r>
              <a:rPr lang="en-US" sz="1000">
                <a:solidFill>
                  <a:schemeClr val="bg2"/>
                </a:solidFill>
                <a:latin typeface="+mj-lt"/>
                <a:ea typeface="Ellab Sans"/>
              </a:rPr>
              <a:t>Windows AD integrated security.</a:t>
            </a:r>
          </a:p>
          <a:p>
            <a:endParaRPr lang="en-US" sz="1000">
              <a:solidFill>
                <a:schemeClr val="bg2"/>
              </a:solidFill>
              <a:latin typeface="+mj-lt"/>
              <a:ea typeface="Ellab Sans"/>
            </a:endParaRPr>
          </a:p>
          <a:p>
            <a:pPr marL="171450" indent="-171450">
              <a:buFont typeface="Arial" panose="020B0604020202020204" pitchFamily="34" charset="0"/>
              <a:buChar char="•"/>
            </a:pPr>
            <a:r>
              <a:rPr lang="en-US" sz="1000">
                <a:solidFill>
                  <a:schemeClr val="bg2"/>
                </a:solidFill>
                <a:latin typeface="+mj-lt"/>
                <a:ea typeface="Ellab Sans"/>
              </a:rPr>
              <a:t>Citrix installation options.</a:t>
            </a:r>
          </a:p>
          <a:p>
            <a:endParaRPr lang="en-US" sz="1000">
              <a:solidFill>
                <a:schemeClr val="bg2"/>
              </a:solidFill>
              <a:latin typeface="+mj-lt"/>
              <a:ea typeface="Ellab Sans"/>
            </a:endParaRPr>
          </a:p>
        </p:txBody>
      </p:sp>
      <p:sp>
        <p:nvSpPr>
          <p:cNvPr id="34" name="TextBox 33">
            <a:extLst>
              <a:ext uri="{FF2B5EF4-FFF2-40B4-BE49-F238E27FC236}">
                <a16:creationId xmlns:a16="http://schemas.microsoft.com/office/drawing/2014/main" id="{FD17CE86-6922-839E-BBE0-254BE951F73D}"/>
              </a:ext>
            </a:extLst>
          </p:cNvPr>
          <p:cNvSpPr txBox="1"/>
          <p:nvPr/>
        </p:nvSpPr>
        <p:spPr>
          <a:xfrm>
            <a:off x="9333420" y="4521836"/>
            <a:ext cx="2340000" cy="1323439"/>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DK" sz="1000">
                <a:solidFill>
                  <a:schemeClr val="bg2"/>
                </a:solidFill>
                <a:latin typeface="+mj-lt"/>
              </a:rPr>
              <a:t>Repeat sessions using </a:t>
            </a:r>
            <a:r>
              <a:rPr lang="en-GB" sz="1000">
                <a:solidFill>
                  <a:schemeClr val="bg2"/>
                </a:solidFill>
                <a:latin typeface="+mj-lt"/>
              </a:rPr>
              <a:t>the </a:t>
            </a:r>
            <a:r>
              <a:rPr lang="en-DK" sz="1000">
                <a:solidFill>
                  <a:schemeClr val="bg2"/>
                </a:solidFill>
                <a:latin typeface="+mj-lt"/>
              </a:rPr>
              <a:t>same setup</a:t>
            </a:r>
            <a:r>
              <a:rPr lang="en-GB" sz="1000">
                <a:solidFill>
                  <a:schemeClr val="bg2"/>
                </a:solidFill>
                <a:latin typeface="+mj-lt"/>
              </a:rPr>
              <a:t>.</a:t>
            </a:r>
            <a:endParaRPr lang="en-DK" sz="1000">
              <a:solidFill>
                <a:schemeClr val="bg2"/>
              </a:solidFill>
              <a:latin typeface="+mj-lt"/>
            </a:endParaRPr>
          </a:p>
          <a:p>
            <a:endParaRPr lang="en-DK" sz="1000">
              <a:solidFill>
                <a:schemeClr val="bg2"/>
              </a:solidFill>
              <a:latin typeface="+mj-lt"/>
            </a:endParaRPr>
          </a:p>
          <a:p>
            <a:pPr marL="171450" indent="-171450">
              <a:buFont typeface="Arial" panose="020B0604020202020204" pitchFamily="34" charset="0"/>
              <a:buChar char="•"/>
            </a:pPr>
            <a:r>
              <a:rPr lang="en-US" sz="1000">
                <a:solidFill>
                  <a:schemeClr val="bg2"/>
                </a:solidFill>
                <a:latin typeface="+mj-lt"/>
                <a:ea typeface="Ellab Sans"/>
              </a:rPr>
              <a:t>Dual dynamic Auto transfer to work online and offline.</a:t>
            </a:r>
            <a:br>
              <a:rPr lang="en-US" sz="1000" noProof="0">
                <a:latin typeface="+mj-lt"/>
                <a:ea typeface="Ellab Sans"/>
              </a:rPr>
            </a:br>
            <a:endParaRPr lang="en-US" sz="1000" noProof="0">
              <a:solidFill>
                <a:schemeClr val="bg2"/>
              </a:solidFill>
              <a:latin typeface="+mj-lt"/>
              <a:ea typeface="Ellab Sans"/>
            </a:endParaRPr>
          </a:p>
          <a:p>
            <a:pPr marL="171450" indent="-171450">
              <a:buFont typeface="Arial" panose="020B0604020202020204" pitchFamily="34" charset="0"/>
              <a:buChar char="•"/>
            </a:pPr>
            <a:r>
              <a:rPr lang="en-US" sz="1000" noProof="0">
                <a:solidFill>
                  <a:schemeClr val="bg2"/>
                </a:solidFill>
                <a:latin typeface="+mj-lt"/>
                <a:ea typeface="Ellab Sans"/>
              </a:rPr>
              <a:t>Drag-and-drop pictures in templates. </a:t>
            </a:r>
          </a:p>
        </p:txBody>
      </p:sp>
      <p:sp>
        <p:nvSpPr>
          <p:cNvPr id="40" name="TextBox 39">
            <a:extLst>
              <a:ext uri="{FF2B5EF4-FFF2-40B4-BE49-F238E27FC236}">
                <a16:creationId xmlns:a16="http://schemas.microsoft.com/office/drawing/2014/main" id="{08037FD9-4895-A9A1-3122-892E07008358}"/>
              </a:ext>
            </a:extLst>
          </p:cNvPr>
          <p:cNvSpPr txBox="1"/>
          <p:nvPr/>
        </p:nvSpPr>
        <p:spPr>
          <a:xfrm>
            <a:off x="2413049" y="4414464"/>
            <a:ext cx="2340000" cy="1631216"/>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000">
                <a:solidFill>
                  <a:schemeClr val="bg2"/>
                </a:solidFill>
                <a:latin typeface="+mj-lt"/>
                <a:ea typeface="Ellab Sans"/>
              </a:rPr>
              <a:t>Guaranteed data integrity.</a:t>
            </a:r>
            <a:br>
              <a:rPr lang="en-US" sz="1000">
                <a:solidFill>
                  <a:schemeClr val="bg2"/>
                </a:solidFill>
                <a:latin typeface="+mj-lt"/>
                <a:ea typeface="Ellab Sans"/>
              </a:rPr>
            </a:br>
            <a:r>
              <a:rPr lang="en-US" sz="1000">
                <a:solidFill>
                  <a:schemeClr val="bg2"/>
                </a:solidFill>
                <a:latin typeface="+mj-lt"/>
                <a:ea typeface="Ellab Sans"/>
              </a:rPr>
              <a:t> </a:t>
            </a:r>
          </a:p>
          <a:p>
            <a:pPr marL="171450" indent="-171450">
              <a:buFont typeface="Arial" panose="020B0604020202020204" pitchFamily="34" charset="0"/>
              <a:buChar char="•"/>
            </a:pPr>
            <a:r>
              <a:rPr lang="en-US" sz="1000">
                <a:solidFill>
                  <a:schemeClr val="bg2"/>
                </a:solidFill>
                <a:latin typeface="+mj-lt"/>
                <a:ea typeface="Ellab Sans"/>
              </a:rPr>
              <a:t>Full system validation on site.</a:t>
            </a:r>
          </a:p>
          <a:p>
            <a:endParaRPr lang="en-DK" sz="1000">
              <a:solidFill>
                <a:schemeClr val="bg2"/>
              </a:solidFill>
              <a:latin typeface="+mj-lt"/>
            </a:endParaRPr>
          </a:p>
          <a:p>
            <a:pPr marL="171450" indent="-171450">
              <a:buFont typeface="Arial" panose="020B0604020202020204" pitchFamily="34" charset="0"/>
              <a:buChar char="•"/>
            </a:pPr>
            <a:r>
              <a:rPr lang="en-US" sz="1000" noProof="0">
                <a:solidFill>
                  <a:schemeClr val="bg2"/>
                </a:solidFill>
                <a:latin typeface="+mj-lt"/>
              </a:rPr>
              <a:t>Data saved in encrypted database – no tampering possible. </a:t>
            </a:r>
            <a:br>
              <a:rPr lang="en-US" sz="1000" noProof="0">
                <a:solidFill>
                  <a:schemeClr val="bg2"/>
                </a:solidFill>
                <a:latin typeface="+mj-lt"/>
              </a:rPr>
            </a:br>
            <a:endParaRPr lang="en-US" sz="1000" noProof="0">
              <a:solidFill>
                <a:schemeClr val="bg2"/>
              </a:solidFill>
              <a:latin typeface="+mj-lt"/>
              <a:ea typeface="Ellab Sans"/>
            </a:endParaRPr>
          </a:p>
          <a:p>
            <a:pPr marL="171450" indent="-171450">
              <a:buFont typeface="Arial" panose="020B0604020202020204" pitchFamily="34" charset="0"/>
              <a:buChar char="•"/>
            </a:pPr>
            <a:r>
              <a:rPr lang="en-US" sz="1000" noProof="0">
                <a:solidFill>
                  <a:schemeClr val="bg2"/>
                </a:solidFill>
                <a:latin typeface="+mj-lt"/>
                <a:ea typeface="Ellab Sans"/>
              </a:rPr>
              <a:t>Password protected – user profile operated.</a:t>
            </a:r>
          </a:p>
        </p:txBody>
      </p:sp>
      <p:sp>
        <p:nvSpPr>
          <p:cNvPr id="42" name="Title 41">
            <a:extLst>
              <a:ext uri="{FF2B5EF4-FFF2-40B4-BE49-F238E27FC236}">
                <a16:creationId xmlns:a16="http://schemas.microsoft.com/office/drawing/2014/main" id="{F7EC45B0-B91E-7788-15B5-83DD6192D24F}"/>
              </a:ext>
            </a:extLst>
          </p:cNvPr>
          <p:cNvSpPr>
            <a:spLocks noGrp="1"/>
          </p:cNvSpPr>
          <p:nvPr>
            <p:ph type="title"/>
          </p:nvPr>
        </p:nvSpPr>
        <p:spPr/>
        <p:txBody>
          <a:bodyPr/>
          <a:lstStyle/>
          <a:p>
            <a:r>
              <a:rPr lang="en-US">
                <a:solidFill>
                  <a:schemeClr val="bg2"/>
                </a:solidFill>
                <a:ea typeface="Ellab Sans"/>
              </a:rPr>
              <a:t>Validation Software</a:t>
            </a:r>
            <a:endParaRPr lang="en-US">
              <a:solidFill>
                <a:schemeClr val="bg2"/>
              </a:solidFill>
            </a:endParaRPr>
          </a:p>
        </p:txBody>
      </p:sp>
      <p:sp>
        <p:nvSpPr>
          <p:cNvPr id="49" name="TextBox 48">
            <a:extLst>
              <a:ext uri="{FF2B5EF4-FFF2-40B4-BE49-F238E27FC236}">
                <a16:creationId xmlns:a16="http://schemas.microsoft.com/office/drawing/2014/main" id="{2059515E-6C5B-4388-1253-79D5C9844107}"/>
              </a:ext>
            </a:extLst>
          </p:cNvPr>
          <p:cNvSpPr txBox="1"/>
          <p:nvPr/>
        </p:nvSpPr>
        <p:spPr>
          <a:xfrm>
            <a:off x="9315136" y="1928538"/>
            <a:ext cx="2340000" cy="1502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ts val="1125"/>
              </a:lnSpc>
              <a:buFont typeface="Arial" panose="020B0604020202020204" pitchFamily="34" charset="0"/>
              <a:buChar char="•"/>
            </a:pPr>
            <a:r>
              <a:rPr lang="en-US" sz="1000">
                <a:solidFill>
                  <a:schemeClr val="bg2"/>
                </a:solidFill>
                <a:latin typeface="Ellab Sans"/>
                <a:ea typeface="Ellab Sans"/>
                <a:cs typeface="Segoe UI"/>
              </a:rPr>
              <a:t>Direct Pass/Fail criteria.</a:t>
            </a:r>
          </a:p>
          <a:p>
            <a:pPr>
              <a:lnSpc>
                <a:spcPts val="1125"/>
              </a:lnSpc>
            </a:pPr>
            <a:endParaRPr lang="en-US" sz="100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a:solidFill>
                  <a:schemeClr val="bg2"/>
                </a:solidFill>
                <a:latin typeface="Ellab Sans"/>
                <a:ea typeface="Ellab Sans"/>
                <a:cs typeface="Segoe UI"/>
              </a:rPr>
              <a:t>KNEAT integration </a:t>
            </a:r>
            <a:br>
              <a:rPr lang="en-US" sz="1000" noProof="0">
                <a:latin typeface="Ellab Sans"/>
                <a:ea typeface="Ellab Sans"/>
                <a:cs typeface="Segoe UI"/>
              </a:rPr>
            </a:br>
            <a:endParaRPr lang="en-US" sz="1000" noProof="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noProof="0">
                <a:solidFill>
                  <a:schemeClr val="bg2"/>
                </a:solidFill>
                <a:latin typeface="Ellab Sans"/>
                <a:ea typeface="Ellab Sans"/>
                <a:cs typeface="Segoe UI"/>
              </a:rPr>
              <a:t>Merge sessions to detect trends.</a:t>
            </a:r>
            <a:br>
              <a:rPr lang="en-US" sz="1000" noProof="0">
                <a:latin typeface="Ellab Sans"/>
                <a:ea typeface="Ellab Sans"/>
                <a:cs typeface="Segoe UI"/>
              </a:rPr>
            </a:br>
            <a:endParaRPr lang="en-US" sz="1000" noProof="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noProof="0">
                <a:solidFill>
                  <a:schemeClr val="bg2"/>
                </a:solidFill>
                <a:latin typeface="Ellab Sans"/>
                <a:ea typeface="Ellab Sans"/>
                <a:cs typeface="Segoe UI"/>
              </a:rPr>
              <a:t>Periodic evaluation. </a:t>
            </a:r>
            <a:br>
              <a:rPr lang="en-US" sz="1000" noProof="0">
                <a:latin typeface="Ellab Sans"/>
                <a:ea typeface="Ellab Sans"/>
                <a:cs typeface="Segoe UI"/>
              </a:rPr>
            </a:br>
            <a:endParaRPr lang="en-US" sz="1000" noProof="0">
              <a:solidFill>
                <a:schemeClr val="bg2"/>
              </a:solidFill>
              <a:latin typeface="Ellab Sans"/>
              <a:ea typeface="Ellab Sans"/>
              <a:cs typeface="Segoe UI"/>
            </a:endParaRPr>
          </a:p>
          <a:p>
            <a:pPr marL="171450" indent="-171450">
              <a:lnSpc>
                <a:spcPts val="1125"/>
              </a:lnSpc>
              <a:buFont typeface="Arial" panose="020B0604020202020204" pitchFamily="34" charset="0"/>
              <a:buChar char="•"/>
            </a:pPr>
            <a:r>
              <a:rPr lang="en-US" sz="1000" noProof="0">
                <a:solidFill>
                  <a:schemeClr val="bg2"/>
                </a:solidFill>
                <a:latin typeface="Ellab Sans"/>
                <a:ea typeface="Ellab Sans"/>
                <a:cs typeface="Segoe UI"/>
              </a:rPr>
              <a:t>Pre-defined reports according to ISO norms.</a:t>
            </a:r>
          </a:p>
        </p:txBody>
      </p:sp>
      <p:pic>
        <p:nvPicPr>
          <p:cNvPr id="51" name="Picture 50" descr="Ellab Wired Validation Solution | Safeguard your Biopharmaceuticals">
            <a:extLst>
              <a:ext uri="{FF2B5EF4-FFF2-40B4-BE49-F238E27FC236}">
                <a16:creationId xmlns:a16="http://schemas.microsoft.com/office/drawing/2014/main" id="{500E18D9-1FFD-6830-BB87-2023105DEE81}"/>
              </a:ext>
            </a:extLst>
          </p:cNvPr>
          <p:cNvPicPr>
            <a:picLocks noChangeAspect="1"/>
          </p:cNvPicPr>
          <p:nvPr/>
        </p:nvPicPr>
        <p:blipFill>
          <a:blip r:embed="rId3"/>
          <a:srcRect l="16741" t="24355"/>
          <a:stretch/>
        </p:blipFill>
        <p:spPr>
          <a:xfrm>
            <a:off x="4294403" y="2707766"/>
            <a:ext cx="3965986" cy="2917811"/>
          </a:xfrm>
          <a:prstGeom prst="rect">
            <a:avLst/>
          </a:prstGeom>
        </p:spPr>
      </p:pic>
      <p:sp>
        <p:nvSpPr>
          <p:cNvPr id="3" name="Text Placeholder 4">
            <a:extLst>
              <a:ext uri="{FF2B5EF4-FFF2-40B4-BE49-F238E27FC236}">
                <a16:creationId xmlns:a16="http://schemas.microsoft.com/office/drawing/2014/main" id="{B005F419-7C6F-3169-9D26-2EC9C817E974}"/>
              </a:ext>
            </a:extLst>
          </p:cNvPr>
          <p:cNvSpPr txBox="1">
            <a:spLocks/>
          </p:cNvSpPr>
          <p:nvPr/>
        </p:nvSpPr>
        <p:spPr bwMode="auto">
          <a:xfrm>
            <a:off x="381609" y="1454353"/>
            <a:ext cx="11485562" cy="33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rtl="0" eaLnBrk="1" fontAlgn="base" hangingPunct="1">
              <a:lnSpc>
                <a:spcPts val="1800"/>
              </a:lnSpc>
              <a:spcBef>
                <a:spcPct val="0"/>
              </a:spcBef>
              <a:spcAft>
                <a:spcPct val="0"/>
              </a:spcAft>
              <a:buFont typeface="Arial" panose="020B0604020202020204" pitchFamily="34" charset="0"/>
              <a:buNone/>
              <a:defRPr sz="1600" b="1" kern="1200">
                <a:solidFill>
                  <a:schemeClr val="accent1"/>
                </a:solidFill>
                <a:latin typeface="+mn-lt"/>
                <a:ea typeface="Ellab Sans" panose="02000503000000020004" pitchFamily="2" charset="0"/>
                <a:cs typeface="Ellab Sans" panose="02000503000000020004" pitchFamily="2" charset="0"/>
              </a:defRPr>
            </a:lvl1pPr>
            <a:lvl2pPr marL="457200" indent="0" algn="l" rtl="0" eaLnBrk="1" fontAlgn="base" hangingPunct="1">
              <a:lnSpc>
                <a:spcPts val="1600"/>
              </a:lnSpc>
              <a:spcBef>
                <a:spcPts val="500"/>
              </a:spcBef>
              <a:spcAft>
                <a:spcPct val="0"/>
              </a:spcAft>
              <a:buClr>
                <a:schemeClr val="accent1"/>
              </a:buClr>
              <a:buSzPct val="120000"/>
              <a:buFont typeface="Arial" panose="020B0604020202020204" pitchFamily="34" charset="0"/>
              <a:buNone/>
              <a:defRPr sz="1400" b="0" kern="1200">
                <a:solidFill>
                  <a:schemeClr val="tx2"/>
                </a:solidFill>
                <a:latin typeface="+mn-lt"/>
                <a:ea typeface="Ellab Sans" panose="02000503000000020004" pitchFamily="2" charset="0"/>
                <a:cs typeface="Ellab Sans" panose="02000503000000020004" pitchFamily="2" charset="0"/>
              </a:defRPr>
            </a:lvl2pPr>
            <a:lvl3pPr marL="9144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200" b="1" kern="1200">
                <a:solidFill>
                  <a:schemeClr val="tx2"/>
                </a:solidFill>
                <a:latin typeface="+mn-lt"/>
                <a:ea typeface="Ellab Sans" panose="02000503000000020004" pitchFamily="2" charset="0"/>
                <a:cs typeface="Ellab Sans" panose="02000503000000020004" pitchFamily="2" charset="0"/>
              </a:defRPr>
            </a:lvl3pPr>
            <a:lvl4pPr marL="13716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4pPr>
            <a:lvl5pPr marL="1828800" indent="0" algn="l" rtl="0" eaLnBrk="1" fontAlgn="base" hangingPunct="1">
              <a:lnSpc>
                <a:spcPct val="90000"/>
              </a:lnSpc>
              <a:spcBef>
                <a:spcPts val="500"/>
              </a:spcBef>
              <a:spcAft>
                <a:spcPct val="0"/>
              </a:spcAft>
              <a:buClr>
                <a:schemeClr val="accent1"/>
              </a:buClr>
              <a:buSzPct val="120000"/>
              <a:buFont typeface="Arial" panose="020B0604020202020204" pitchFamily="34" charset="0"/>
              <a:buNone/>
              <a:defRPr sz="1000" kern="1200">
                <a:solidFill>
                  <a:schemeClr val="tx2"/>
                </a:solidFill>
                <a:latin typeface="+mn-lt"/>
                <a:ea typeface="Ellab Sans" panose="02000503000000020004" pitchFamily="2" charset="0"/>
                <a:cs typeface="Ellab Sans"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sz="1600">
                <a:effectLst/>
                <a:latin typeface="+mj-lt"/>
              </a:rPr>
              <a:t>Everyday mapping made quicker with ValSuite</a:t>
            </a:r>
            <a:r>
              <a:rPr lang="en-GB">
                <a:latin typeface="+mj-lt"/>
              </a:rPr>
              <a:t>®</a:t>
            </a:r>
            <a:endParaRPr lang="en-DK">
              <a:latin typeface="+mj-lt"/>
            </a:endParaRPr>
          </a:p>
        </p:txBody>
      </p:sp>
      <p:sp>
        <p:nvSpPr>
          <p:cNvPr id="25" name="Freeform: Shape 24">
            <a:extLst>
              <a:ext uri="{FF2B5EF4-FFF2-40B4-BE49-F238E27FC236}">
                <a16:creationId xmlns:a16="http://schemas.microsoft.com/office/drawing/2014/main" id="{4F11E236-5E98-3434-5803-0F08667A035F}"/>
              </a:ext>
            </a:extLst>
          </p:cNvPr>
          <p:cNvSpPr/>
          <p:nvPr/>
        </p:nvSpPr>
        <p:spPr>
          <a:xfrm>
            <a:off x="7844359" y="4414060"/>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a:latin typeface="Ellab Sans" panose="02000503000000020004" pitchFamily="2" charset="0"/>
            </a:endParaRPr>
          </a:p>
        </p:txBody>
      </p:sp>
      <p:sp>
        <p:nvSpPr>
          <p:cNvPr id="27" name="Freeform: Shape 26">
            <a:extLst>
              <a:ext uri="{FF2B5EF4-FFF2-40B4-BE49-F238E27FC236}">
                <a16:creationId xmlns:a16="http://schemas.microsoft.com/office/drawing/2014/main" id="{C28041B5-E8E9-DC2D-730A-197AF9F1C88A}"/>
              </a:ext>
            </a:extLst>
          </p:cNvPr>
          <p:cNvSpPr/>
          <p:nvPr/>
        </p:nvSpPr>
        <p:spPr>
          <a:xfrm>
            <a:off x="7695113" y="4271645"/>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a:latin typeface="Ellab Sans" panose="02000503000000020004" pitchFamily="2" charset="0"/>
            </a:endParaRPr>
          </a:p>
        </p:txBody>
      </p:sp>
      <p:grpSp>
        <p:nvGrpSpPr>
          <p:cNvPr id="32" name="Group 31">
            <a:extLst>
              <a:ext uri="{FF2B5EF4-FFF2-40B4-BE49-F238E27FC236}">
                <a16:creationId xmlns:a16="http://schemas.microsoft.com/office/drawing/2014/main" id="{A551E692-5D40-AE3D-49CF-EB3EE6BF5FF4}"/>
              </a:ext>
            </a:extLst>
          </p:cNvPr>
          <p:cNvGrpSpPr/>
          <p:nvPr/>
        </p:nvGrpSpPr>
        <p:grpSpPr>
          <a:xfrm>
            <a:off x="7680588" y="1921673"/>
            <a:ext cx="787602" cy="787595"/>
            <a:chOff x="898160" y="2137370"/>
            <a:chExt cx="787602" cy="787595"/>
          </a:xfrm>
        </p:grpSpPr>
        <p:sp>
          <p:nvSpPr>
            <p:cNvPr id="29" name="Freeform: Shape 28">
              <a:extLst>
                <a:ext uri="{FF2B5EF4-FFF2-40B4-BE49-F238E27FC236}">
                  <a16:creationId xmlns:a16="http://schemas.microsoft.com/office/drawing/2014/main" id="{E7543356-B79E-B674-4680-56F745388CCF}"/>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a:latin typeface="Ellab Sans" panose="02000503000000020004" pitchFamily="2" charset="0"/>
              </a:endParaRPr>
            </a:p>
          </p:txBody>
        </p:sp>
        <p:sp>
          <p:nvSpPr>
            <p:cNvPr id="31" name="Freeform: Shape 30">
              <a:extLst>
                <a:ext uri="{FF2B5EF4-FFF2-40B4-BE49-F238E27FC236}">
                  <a16:creationId xmlns:a16="http://schemas.microsoft.com/office/drawing/2014/main" id="{0B7187E9-5CAF-C7B6-AFEF-CA1B73469A07}"/>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a:latin typeface="Ellab Sans" panose="02000503000000020004" pitchFamily="2" charset="0"/>
              </a:endParaRPr>
            </a:p>
          </p:txBody>
        </p:sp>
      </p:grpSp>
      <p:grpSp>
        <p:nvGrpSpPr>
          <p:cNvPr id="33" name="Group 32">
            <a:extLst>
              <a:ext uri="{FF2B5EF4-FFF2-40B4-BE49-F238E27FC236}">
                <a16:creationId xmlns:a16="http://schemas.microsoft.com/office/drawing/2014/main" id="{704B9019-11FA-42ED-063A-8BC648606551}"/>
              </a:ext>
            </a:extLst>
          </p:cNvPr>
          <p:cNvGrpSpPr/>
          <p:nvPr/>
        </p:nvGrpSpPr>
        <p:grpSpPr>
          <a:xfrm>
            <a:off x="993432" y="4389756"/>
            <a:ext cx="787602" cy="787595"/>
            <a:chOff x="898160" y="2137370"/>
            <a:chExt cx="787602" cy="787595"/>
          </a:xfrm>
        </p:grpSpPr>
        <p:sp>
          <p:nvSpPr>
            <p:cNvPr id="35" name="Freeform: Shape 34">
              <a:extLst>
                <a:ext uri="{FF2B5EF4-FFF2-40B4-BE49-F238E27FC236}">
                  <a16:creationId xmlns:a16="http://schemas.microsoft.com/office/drawing/2014/main" id="{E46A7819-6F9F-8D5E-E003-623D7B387A26}"/>
                </a:ext>
              </a:extLst>
            </p:cNvPr>
            <p:cNvSpPr/>
            <p:nvPr/>
          </p:nvSpPr>
          <p:spPr>
            <a:xfrm>
              <a:off x="1047406" y="2286609"/>
              <a:ext cx="489117" cy="489117"/>
            </a:xfrm>
            <a:custGeom>
              <a:avLst/>
              <a:gdLst>
                <a:gd name="connsiteX0" fmla="*/ 244559 w 489117"/>
                <a:gd name="connsiteY0" fmla="*/ 0 h 489117"/>
                <a:gd name="connsiteX1" fmla="*/ 0 w 489117"/>
                <a:gd name="connsiteY1" fmla="*/ 244559 h 489117"/>
                <a:gd name="connsiteX2" fmla="*/ 244559 w 489117"/>
                <a:gd name="connsiteY2" fmla="*/ 489118 h 489117"/>
                <a:gd name="connsiteX3" fmla="*/ 489118 w 489117"/>
                <a:gd name="connsiteY3" fmla="*/ 244559 h 489117"/>
                <a:gd name="connsiteX4" fmla="*/ 244559 w 489117"/>
                <a:gd name="connsiteY4" fmla="*/ 0 h 489117"/>
                <a:gd name="connsiteX5" fmla="*/ 209789 w 489117"/>
                <a:gd name="connsiteY5" fmla="*/ 344126 h 489117"/>
                <a:gd name="connsiteX6" fmla="*/ 103214 w 489117"/>
                <a:gd name="connsiteY6" fmla="*/ 237541 h 489117"/>
                <a:gd name="connsiteX7" fmla="*/ 139430 w 489117"/>
                <a:gd name="connsiteY7" fmla="*/ 201325 h 489117"/>
                <a:gd name="connsiteX8" fmla="*/ 209789 w 489117"/>
                <a:gd name="connsiteY8" fmla="*/ 271684 h 489117"/>
                <a:gd name="connsiteX9" fmla="*/ 353887 w 489117"/>
                <a:gd name="connsiteY9" fmla="*/ 127596 h 489117"/>
                <a:gd name="connsiteX10" fmla="*/ 390103 w 489117"/>
                <a:gd name="connsiteY10" fmla="*/ 163812 h 48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117" h="489117">
                  <a:moveTo>
                    <a:pt x="244559" y="0"/>
                  </a:moveTo>
                  <a:cubicBezTo>
                    <a:pt x="109493" y="0"/>
                    <a:pt x="0" y="109493"/>
                    <a:pt x="0" y="244559"/>
                  </a:cubicBezTo>
                  <a:cubicBezTo>
                    <a:pt x="0" y="379624"/>
                    <a:pt x="109493" y="489118"/>
                    <a:pt x="244559" y="489118"/>
                  </a:cubicBezTo>
                  <a:cubicBezTo>
                    <a:pt x="379625" y="489118"/>
                    <a:pt x="489118" y="379624"/>
                    <a:pt x="489118" y="244559"/>
                  </a:cubicBezTo>
                  <a:cubicBezTo>
                    <a:pt x="488965" y="109556"/>
                    <a:pt x="379562" y="152"/>
                    <a:pt x="244559" y="0"/>
                  </a:cubicBezTo>
                  <a:close/>
                  <a:moveTo>
                    <a:pt x="209789" y="344126"/>
                  </a:moveTo>
                  <a:lnTo>
                    <a:pt x="103214" y="237541"/>
                  </a:lnTo>
                  <a:lnTo>
                    <a:pt x="139430" y="201325"/>
                  </a:lnTo>
                  <a:lnTo>
                    <a:pt x="209789" y="271684"/>
                  </a:lnTo>
                  <a:lnTo>
                    <a:pt x="353887" y="127596"/>
                  </a:lnTo>
                  <a:lnTo>
                    <a:pt x="390103" y="163812"/>
                  </a:lnTo>
                  <a:close/>
                </a:path>
              </a:pathLst>
            </a:custGeom>
            <a:solidFill>
              <a:schemeClr val="accent1"/>
            </a:solidFill>
            <a:ln w="10616" cap="flat">
              <a:noFill/>
              <a:prstDash val="solid"/>
              <a:miter/>
            </a:ln>
          </p:spPr>
          <p:txBody>
            <a:bodyPr rtlCol="0" anchor="ctr"/>
            <a:lstStyle/>
            <a:p>
              <a:endParaRPr lang="en-US">
                <a:latin typeface="Ellab Sans" panose="02000503000000020004" pitchFamily="2" charset="0"/>
              </a:endParaRPr>
            </a:p>
          </p:txBody>
        </p:sp>
        <p:sp>
          <p:nvSpPr>
            <p:cNvPr id="36" name="Freeform: Shape 35">
              <a:extLst>
                <a:ext uri="{FF2B5EF4-FFF2-40B4-BE49-F238E27FC236}">
                  <a16:creationId xmlns:a16="http://schemas.microsoft.com/office/drawing/2014/main" id="{90C50259-CB36-2B10-B61A-22E93EB9CB44}"/>
                </a:ext>
              </a:extLst>
            </p:cNvPr>
            <p:cNvSpPr/>
            <p:nvPr/>
          </p:nvSpPr>
          <p:spPr>
            <a:xfrm>
              <a:off x="898160" y="2137370"/>
              <a:ext cx="787602" cy="787595"/>
            </a:xfrm>
            <a:custGeom>
              <a:avLst/>
              <a:gdLst>
                <a:gd name="connsiteX0" fmla="*/ 756602 w 787602"/>
                <a:gd name="connsiteY0" fmla="*/ 407249 h 787595"/>
                <a:gd name="connsiteX1" fmla="*/ 756602 w 787602"/>
                <a:gd name="connsiteY1" fmla="*/ 380347 h 787595"/>
                <a:gd name="connsiteX2" fmla="*/ 782802 w 787602"/>
                <a:gd name="connsiteY2" fmla="*/ 348246 h 787595"/>
                <a:gd name="connsiteX3" fmla="*/ 779790 w 787602"/>
                <a:gd name="connsiteY3" fmla="*/ 318323 h 787595"/>
                <a:gd name="connsiteX4" fmla="*/ 777847 w 787602"/>
                <a:gd name="connsiteY4" fmla="*/ 316911 h 787595"/>
                <a:gd name="connsiteX5" fmla="*/ 743003 w 787602"/>
                <a:gd name="connsiteY5" fmla="*/ 294475 h 787595"/>
                <a:gd name="connsiteX6" fmla="*/ 734688 w 787602"/>
                <a:gd name="connsiteY6" fmla="*/ 268903 h 787595"/>
                <a:gd name="connsiteX7" fmla="*/ 749691 w 787602"/>
                <a:gd name="connsiteY7" fmla="*/ 230263 h 787595"/>
                <a:gd name="connsiteX8" fmla="*/ 737568 w 787602"/>
                <a:gd name="connsiteY8" fmla="*/ 202739 h 787595"/>
                <a:gd name="connsiteX9" fmla="*/ 735294 w 787602"/>
                <a:gd name="connsiteY9" fmla="*/ 202000 h 787595"/>
                <a:gd name="connsiteX10" fmla="*/ 695218 w 787602"/>
                <a:gd name="connsiteY10" fmla="*/ 191431 h 787595"/>
                <a:gd name="connsiteX11" fmla="*/ 679407 w 787602"/>
                <a:gd name="connsiteY11" fmla="*/ 169676 h 787595"/>
                <a:gd name="connsiteX12" fmla="*/ 681736 w 787602"/>
                <a:gd name="connsiteY12" fmla="*/ 128292 h 787595"/>
                <a:gd name="connsiteX13" fmla="*/ 661696 w 787602"/>
                <a:gd name="connsiteY13" fmla="*/ 105867 h 787595"/>
                <a:gd name="connsiteX14" fmla="*/ 659311 w 787602"/>
                <a:gd name="connsiteY14" fmla="*/ 105867 h 787595"/>
                <a:gd name="connsiteX15" fmla="*/ 617927 w 787602"/>
                <a:gd name="connsiteY15" fmla="*/ 108196 h 787595"/>
                <a:gd name="connsiteX16" fmla="*/ 596172 w 787602"/>
                <a:gd name="connsiteY16" fmla="*/ 92385 h 787595"/>
                <a:gd name="connsiteX17" fmla="*/ 585603 w 787602"/>
                <a:gd name="connsiteY17" fmla="*/ 52309 h 787595"/>
                <a:gd name="connsiteX18" fmla="*/ 559615 w 787602"/>
                <a:gd name="connsiteY18" fmla="*/ 37173 h 787595"/>
                <a:gd name="connsiteX19" fmla="*/ 557340 w 787602"/>
                <a:gd name="connsiteY19" fmla="*/ 37912 h 787595"/>
                <a:gd name="connsiteX20" fmla="*/ 518700 w 787602"/>
                <a:gd name="connsiteY20" fmla="*/ 52915 h 787595"/>
                <a:gd name="connsiteX21" fmla="*/ 493128 w 787602"/>
                <a:gd name="connsiteY21" fmla="*/ 44600 h 787595"/>
                <a:gd name="connsiteX22" fmla="*/ 470692 w 787602"/>
                <a:gd name="connsiteY22" fmla="*/ 9756 h 787595"/>
                <a:gd name="connsiteX23" fmla="*/ 441299 w 787602"/>
                <a:gd name="connsiteY23" fmla="*/ 3389 h 787595"/>
                <a:gd name="connsiteX24" fmla="*/ 439357 w 787602"/>
                <a:gd name="connsiteY24" fmla="*/ 4801 h 787595"/>
                <a:gd name="connsiteX25" fmla="*/ 407256 w 787602"/>
                <a:gd name="connsiteY25" fmla="*/ 31000 h 787595"/>
                <a:gd name="connsiteX26" fmla="*/ 380354 w 787602"/>
                <a:gd name="connsiteY26" fmla="*/ 31000 h 787595"/>
                <a:gd name="connsiteX27" fmla="*/ 348253 w 787602"/>
                <a:gd name="connsiteY27" fmla="*/ 4801 h 787595"/>
                <a:gd name="connsiteX28" fmla="*/ 318330 w 787602"/>
                <a:gd name="connsiteY28" fmla="*/ 7813 h 787595"/>
                <a:gd name="connsiteX29" fmla="*/ 316918 w 787602"/>
                <a:gd name="connsiteY29" fmla="*/ 9756 h 787595"/>
                <a:gd name="connsiteX30" fmla="*/ 294482 w 787602"/>
                <a:gd name="connsiteY30" fmla="*/ 44600 h 787595"/>
                <a:gd name="connsiteX31" fmla="*/ 268910 w 787602"/>
                <a:gd name="connsiteY31" fmla="*/ 52915 h 787595"/>
                <a:gd name="connsiteX32" fmla="*/ 230269 w 787602"/>
                <a:gd name="connsiteY32" fmla="*/ 37912 h 787595"/>
                <a:gd name="connsiteX33" fmla="*/ 202746 w 787602"/>
                <a:gd name="connsiteY33" fmla="*/ 50034 h 787595"/>
                <a:gd name="connsiteX34" fmla="*/ 202007 w 787602"/>
                <a:gd name="connsiteY34" fmla="*/ 52309 h 787595"/>
                <a:gd name="connsiteX35" fmla="*/ 191438 w 787602"/>
                <a:gd name="connsiteY35" fmla="*/ 92385 h 787595"/>
                <a:gd name="connsiteX36" fmla="*/ 169683 w 787602"/>
                <a:gd name="connsiteY36" fmla="*/ 108196 h 787595"/>
                <a:gd name="connsiteX37" fmla="*/ 128299 w 787602"/>
                <a:gd name="connsiteY37" fmla="*/ 105867 h 787595"/>
                <a:gd name="connsiteX38" fmla="*/ 105874 w 787602"/>
                <a:gd name="connsiteY38" fmla="*/ 125907 h 787595"/>
                <a:gd name="connsiteX39" fmla="*/ 105874 w 787602"/>
                <a:gd name="connsiteY39" fmla="*/ 128292 h 787595"/>
                <a:gd name="connsiteX40" fmla="*/ 108203 w 787602"/>
                <a:gd name="connsiteY40" fmla="*/ 169676 h 787595"/>
                <a:gd name="connsiteX41" fmla="*/ 92392 w 787602"/>
                <a:gd name="connsiteY41" fmla="*/ 191431 h 787595"/>
                <a:gd name="connsiteX42" fmla="*/ 52316 w 787602"/>
                <a:gd name="connsiteY42" fmla="*/ 202000 h 787595"/>
                <a:gd name="connsiteX43" fmla="*/ 37180 w 787602"/>
                <a:gd name="connsiteY43" fmla="*/ 227988 h 787595"/>
                <a:gd name="connsiteX44" fmla="*/ 37919 w 787602"/>
                <a:gd name="connsiteY44" fmla="*/ 230263 h 787595"/>
                <a:gd name="connsiteX45" fmla="*/ 52922 w 787602"/>
                <a:gd name="connsiteY45" fmla="*/ 268903 h 787595"/>
                <a:gd name="connsiteX46" fmla="*/ 44607 w 787602"/>
                <a:gd name="connsiteY46" fmla="*/ 294475 h 787595"/>
                <a:gd name="connsiteX47" fmla="*/ 9763 w 787602"/>
                <a:gd name="connsiteY47" fmla="*/ 316911 h 787595"/>
                <a:gd name="connsiteX48" fmla="*/ 3384 w 787602"/>
                <a:gd name="connsiteY48" fmla="*/ 346301 h 787595"/>
                <a:gd name="connsiteX49" fmla="*/ 4797 w 787602"/>
                <a:gd name="connsiteY49" fmla="*/ 348246 h 787595"/>
                <a:gd name="connsiteX50" fmla="*/ 31007 w 787602"/>
                <a:gd name="connsiteY50" fmla="*/ 380347 h 787595"/>
                <a:gd name="connsiteX51" fmla="*/ 31007 w 787602"/>
                <a:gd name="connsiteY51" fmla="*/ 407249 h 787595"/>
                <a:gd name="connsiteX52" fmla="*/ 4797 w 787602"/>
                <a:gd name="connsiteY52" fmla="*/ 439350 h 787595"/>
                <a:gd name="connsiteX53" fmla="*/ 7818 w 787602"/>
                <a:gd name="connsiteY53" fmla="*/ 469272 h 787595"/>
                <a:gd name="connsiteX54" fmla="*/ 9763 w 787602"/>
                <a:gd name="connsiteY54" fmla="*/ 470685 h 787595"/>
                <a:gd name="connsiteX55" fmla="*/ 44607 w 787602"/>
                <a:gd name="connsiteY55" fmla="*/ 493121 h 787595"/>
                <a:gd name="connsiteX56" fmla="*/ 52922 w 787602"/>
                <a:gd name="connsiteY56" fmla="*/ 518693 h 787595"/>
                <a:gd name="connsiteX57" fmla="*/ 37919 w 787602"/>
                <a:gd name="connsiteY57" fmla="*/ 557333 h 787595"/>
                <a:gd name="connsiteX58" fmla="*/ 50041 w 787602"/>
                <a:gd name="connsiteY58" fmla="*/ 584857 h 787595"/>
                <a:gd name="connsiteX59" fmla="*/ 52316 w 787602"/>
                <a:gd name="connsiteY59" fmla="*/ 585596 h 787595"/>
                <a:gd name="connsiteX60" fmla="*/ 92392 w 787602"/>
                <a:gd name="connsiteY60" fmla="*/ 596165 h 787595"/>
                <a:gd name="connsiteX61" fmla="*/ 108203 w 787602"/>
                <a:gd name="connsiteY61" fmla="*/ 617920 h 787595"/>
                <a:gd name="connsiteX62" fmla="*/ 105874 w 787602"/>
                <a:gd name="connsiteY62" fmla="*/ 659304 h 787595"/>
                <a:gd name="connsiteX63" fmla="*/ 125914 w 787602"/>
                <a:gd name="connsiteY63" fmla="*/ 681729 h 787595"/>
                <a:gd name="connsiteX64" fmla="*/ 128299 w 787602"/>
                <a:gd name="connsiteY64" fmla="*/ 681729 h 787595"/>
                <a:gd name="connsiteX65" fmla="*/ 169683 w 787602"/>
                <a:gd name="connsiteY65" fmla="*/ 679400 h 787595"/>
                <a:gd name="connsiteX66" fmla="*/ 191438 w 787602"/>
                <a:gd name="connsiteY66" fmla="*/ 695211 h 787595"/>
                <a:gd name="connsiteX67" fmla="*/ 202007 w 787602"/>
                <a:gd name="connsiteY67" fmla="*/ 735287 h 787595"/>
                <a:gd name="connsiteX68" fmla="*/ 227995 w 787602"/>
                <a:gd name="connsiteY68" fmla="*/ 750423 h 787595"/>
                <a:gd name="connsiteX69" fmla="*/ 230269 w 787602"/>
                <a:gd name="connsiteY69" fmla="*/ 749684 h 787595"/>
                <a:gd name="connsiteX70" fmla="*/ 268910 w 787602"/>
                <a:gd name="connsiteY70" fmla="*/ 734681 h 787595"/>
                <a:gd name="connsiteX71" fmla="*/ 294482 w 787602"/>
                <a:gd name="connsiteY71" fmla="*/ 742996 h 787595"/>
                <a:gd name="connsiteX72" fmla="*/ 316918 w 787602"/>
                <a:gd name="connsiteY72" fmla="*/ 777840 h 787595"/>
                <a:gd name="connsiteX73" fmla="*/ 346310 w 787602"/>
                <a:gd name="connsiteY73" fmla="*/ 784207 h 787595"/>
                <a:gd name="connsiteX74" fmla="*/ 348253 w 787602"/>
                <a:gd name="connsiteY74" fmla="*/ 782795 h 787595"/>
                <a:gd name="connsiteX75" fmla="*/ 380354 w 787602"/>
                <a:gd name="connsiteY75" fmla="*/ 756596 h 787595"/>
                <a:gd name="connsiteX76" fmla="*/ 407256 w 787602"/>
                <a:gd name="connsiteY76" fmla="*/ 756596 h 787595"/>
                <a:gd name="connsiteX77" fmla="*/ 439357 w 787602"/>
                <a:gd name="connsiteY77" fmla="*/ 782795 h 787595"/>
                <a:gd name="connsiteX78" fmla="*/ 469280 w 787602"/>
                <a:gd name="connsiteY78" fmla="*/ 779783 h 787595"/>
                <a:gd name="connsiteX79" fmla="*/ 470692 w 787602"/>
                <a:gd name="connsiteY79" fmla="*/ 777840 h 787595"/>
                <a:gd name="connsiteX80" fmla="*/ 493128 w 787602"/>
                <a:gd name="connsiteY80" fmla="*/ 742996 h 787595"/>
                <a:gd name="connsiteX81" fmla="*/ 518700 w 787602"/>
                <a:gd name="connsiteY81" fmla="*/ 734681 h 787595"/>
                <a:gd name="connsiteX82" fmla="*/ 557340 w 787602"/>
                <a:gd name="connsiteY82" fmla="*/ 749684 h 787595"/>
                <a:gd name="connsiteX83" fmla="*/ 584864 w 787602"/>
                <a:gd name="connsiteY83" fmla="*/ 737562 h 787595"/>
                <a:gd name="connsiteX84" fmla="*/ 585603 w 787602"/>
                <a:gd name="connsiteY84" fmla="*/ 735287 h 787595"/>
                <a:gd name="connsiteX85" fmla="*/ 596172 w 787602"/>
                <a:gd name="connsiteY85" fmla="*/ 695211 h 787595"/>
                <a:gd name="connsiteX86" fmla="*/ 617927 w 787602"/>
                <a:gd name="connsiteY86" fmla="*/ 679400 h 787595"/>
                <a:gd name="connsiteX87" fmla="*/ 659311 w 787602"/>
                <a:gd name="connsiteY87" fmla="*/ 681729 h 787595"/>
                <a:gd name="connsiteX88" fmla="*/ 681736 w 787602"/>
                <a:gd name="connsiteY88" fmla="*/ 661689 h 787595"/>
                <a:gd name="connsiteX89" fmla="*/ 681736 w 787602"/>
                <a:gd name="connsiteY89" fmla="*/ 659304 h 787595"/>
                <a:gd name="connsiteX90" fmla="*/ 679407 w 787602"/>
                <a:gd name="connsiteY90" fmla="*/ 617920 h 787595"/>
                <a:gd name="connsiteX91" fmla="*/ 695218 w 787602"/>
                <a:gd name="connsiteY91" fmla="*/ 596165 h 787595"/>
                <a:gd name="connsiteX92" fmla="*/ 735294 w 787602"/>
                <a:gd name="connsiteY92" fmla="*/ 585596 h 787595"/>
                <a:gd name="connsiteX93" fmla="*/ 750430 w 787602"/>
                <a:gd name="connsiteY93" fmla="*/ 559608 h 787595"/>
                <a:gd name="connsiteX94" fmla="*/ 749691 w 787602"/>
                <a:gd name="connsiteY94" fmla="*/ 557333 h 787595"/>
                <a:gd name="connsiteX95" fmla="*/ 734688 w 787602"/>
                <a:gd name="connsiteY95" fmla="*/ 518693 h 787595"/>
                <a:gd name="connsiteX96" fmla="*/ 743003 w 787602"/>
                <a:gd name="connsiteY96" fmla="*/ 493121 h 787595"/>
                <a:gd name="connsiteX97" fmla="*/ 777847 w 787602"/>
                <a:gd name="connsiteY97" fmla="*/ 470685 h 787595"/>
                <a:gd name="connsiteX98" fmla="*/ 784214 w 787602"/>
                <a:gd name="connsiteY98" fmla="*/ 441292 h 787595"/>
                <a:gd name="connsiteX99" fmla="*/ 782802 w 787602"/>
                <a:gd name="connsiteY99" fmla="*/ 439350 h 787595"/>
                <a:gd name="connsiteX100" fmla="*/ 393805 w 787602"/>
                <a:gd name="connsiteY100" fmla="*/ 670256 h 787595"/>
                <a:gd name="connsiteX101" fmla="*/ 117347 w 787602"/>
                <a:gd name="connsiteY101" fmla="*/ 393798 h 787595"/>
                <a:gd name="connsiteX102" fmla="*/ 393805 w 787602"/>
                <a:gd name="connsiteY102" fmla="*/ 117340 h 787595"/>
                <a:gd name="connsiteX103" fmla="*/ 670263 w 787602"/>
                <a:gd name="connsiteY103" fmla="*/ 393798 h 787595"/>
                <a:gd name="connsiteX104" fmla="*/ 393805 w 787602"/>
                <a:gd name="connsiteY104" fmla="*/ 670256 h 7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787602" h="787595">
                  <a:moveTo>
                    <a:pt x="756602" y="407249"/>
                  </a:moveTo>
                  <a:cubicBezTo>
                    <a:pt x="750210" y="399421"/>
                    <a:pt x="750210" y="388175"/>
                    <a:pt x="756602" y="380347"/>
                  </a:cubicBezTo>
                  <a:lnTo>
                    <a:pt x="782802" y="348246"/>
                  </a:lnTo>
                  <a:cubicBezTo>
                    <a:pt x="790234" y="339151"/>
                    <a:pt x="788884" y="325754"/>
                    <a:pt x="779790" y="318323"/>
                  </a:cubicBezTo>
                  <a:cubicBezTo>
                    <a:pt x="779169" y="317816"/>
                    <a:pt x="778520" y="317345"/>
                    <a:pt x="777847" y="316911"/>
                  </a:cubicBezTo>
                  <a:lnTo>
                    <a:pt x="743003" y="294475"/>
                  </a:lnTo>
                  <a:cubicBezTo>
                    <a:pt x="734509" y="289008"/>
                    <a:pt x="731034" y="278319"/>
                    <a:pt x="734688" y="268903"/>
                  </a:cubicBezTo>
                  <a:lnTo>
                    <a:pt x="749691" y="230263"/>
                  </a:lnTo>
                  <a:cubicBezTo>
                    <a:pt x="753944" y="219315"/>
                    <a:pt x="748516" y="206992"/>
                    <a:pt x="737568" y="202739"/>
                  </a:cubicBezTo>
                  <a:cubicBezTo>
                    <a:pt x="736825" y="202451"/>
                    <a:pt x="736066" y="202203"/>
                    <a:pt x="735294" y="202000"/>
                  </a:cubicBezTo>
                  <a:lnTo>
                    <a:pt x="695218" y="191431"/>
                  </a:lnTo>
                  <a:cubicBezTo>
                    <a:pt x="685450" y="188856"/>
                    <a:pt x="678841" y="179762"/>
                    <a:pt x="679407" y="169676"/>
                  </a:cubicBezTo>
                  <a:lnTo>
                    <a:pt x="681736" y="128292"/>
                  </a:lnTo>
                  <a:cubicBezTo>
                    <a:pt x="682394" y="116566"/>
                    <a:pt x="673422" y="106525"/>
                    <a:pt x="661696" y="105867"/>
                  </a:cubicBezTo>
                  <a:cubicBezTo>
                    <a:pt x="660901" y="105823"/>
                    <a:pt x="660105" y="105823"/>
                    <a:pt x="659311" y="105867"/>
                  </a:cubicBezTo>
                  <a:lnTo>
                    <a:pt x="617927" y="108196"/>
                  </a:lnTo>
                  <a:cubicBezTo>
                    <a:pt x="607841" y="108762"/>
                    <a:pt x="598747" y="102153"/>
                    <a:pt x="596172" y="92385"/>
                  </a:cubicBezTo>
                  <a:lnTo>
                    <a:pt x="585603" y="52309"/>
                  </a:lnTo>
                  <a:cubicBezTo>
                    <a:pt x="582606" y="40953"/>
                    <a:pt x="570971" y="34176"/>
                    <a:pt x="559615" y="37173"/>
                  </a:cubicBezTo>
                  <a:cubicBezTo>
                    <a:pt x="558844" y="37376"/>
                    <a:pt x="558083" y="37623"/>
                    <a:pt x="557340" y="37912"/>
                  </a:cubicBezTo>
                  <a:lnTo>
                    <a:pt x="518700" y="52915"/>
                  </a:lnTo>
                  <a:cubicBezTo>
                    <a:pt x="509282" y="56568"/>
                    <a:pt x="498595" y="53093"/>
                    <a:pt x="493128" y="44600"/>
                  </a:cubicBezTo>
                  <a:lnTo>
                    <a:pt x="470692" y="9756"/>
                  </a:lnTo>
                  <a:cubicBezTo>
                    <a:pt x="464333" y="-119"/>
                    <a:pt x="451174" y="-2970"/>
                    <a:pt x="441299" y="3389"/>
                  </a:cubicBezTo>
                  <a:cubicBezTo>
                    <a:pt x="440625" y="3822"/>
                    <a:pt x="439977" y="4293"/>
                    <a:pt x="439357" y="4801"/>
                  </a:cubicBezTo>
                  <a:lnTo>
                    <a:pt x="407256" y="31000"/>
                  </a:lnTo>
                  <a:cubicBezTo>
                    <a:pt x="399428" y="37393"/>
                    <a:pt x="388182" y="37393"/>
                    <a:pt x="380354" y="31000"/>
                  </a:cubicBezTo>
                  <a:lnTo>
                    <a:pt x="348253" y="4801"/>
                  </a:lnTo>
                  <a:cubicBezTo>
                    <a:pt x="339158" y="-2631"/>
                    <a:pt x="325761" y="-1281"/>
                    <a:pt x="318330" y="7813"/>
                  </a:cubicBezTo>
                  <a:cubicBezTo>
                    <a:pt x="317823" y="8434"/>
                    <a:pt x="317352" y="9083"/>
                    <a:pt x="316918" y="9756"/>
                  </a:cubicBezTo>
                  <a:lnTo>
                    <a:pt x="294482" y="44600"/>
                  </a:lnTo>
                  <a:cubicBezTo>
                    <a:pt x="289015" y="53093"/>
                    <a:pt x="278326" y="56568"/>
                    <a:pt x="268910" y="52915"/>
                  </a:cubicBezTo>
                  <a:lnTo>
                    <a:pt x="230269" y="37912"/>
                  </a:lnTo>
                  <a:cubicBezTo>
                    <a:pt x="219322" y="33659"/>
                    <a:pt x="206999" y="39087"/>
                    <a:pt x="202746" y="50034"/>
                  </a:cubicBezTo>
                  <a:cubicBezTo>
                    <a:pt x="202458" y="50778"/>
                    <a:pt x="202210" y="51537"/>
                    <a:pt x="202007" y="52309"/>
                  </a:cubicBezTo>
                  <a:lnTo>
                    <a:pt x="191438" y="92385"/>
                  </a:lnTo>
                  <a:cubicBezTo>
                    <a:pt x="188862" y="102153"/>
                    <a:pt x="179769" y="108762"/>
                    <a:pt x="169683" y="108196"/>
                  </a:cubicBezTo>
                  <a:lnTo>
                    <a:pt x="128299" y="105867"/>
                  </a:lnTo>
                  <a:cubicBezTo>
                    <a:pt x="116573" y="105209"/>
                    <a:pt x="106532" y="114181"/>
                    <a:pt x="105874" y="125907"/>
                  </a:cubicBezTo>
                  <a:cubicBezTo>
                    <a:pt x="105829" y="126702"/>
                    <a:pt x="105829" y="127498"/>
                    <a:pt x="105874" y="128292"/>
                  </a:cubicBezTo>
                  <a:lnTo>
                    <a:pt x="108203" y="169676"/>
                  </a:lnTo>
                  <a:cubicBezTo>
                    <a:pt x="108768" y="179762"/>
                    <a:pt x="102160" y="188856"/>
                    <a:pt x="92392" y="191431"/>
                  </a:cubicBezTo>
                  <a:lnTo>
                    <a:pt x="52316" y="202000"/>
                  </a:lnTo>
                  <a:cubicBezTo>
                    <a:pt x="40960" y="204996"/>
                    <a:pt x="34183" y="216632"/>
                    <a:pt x="37180" y="227988"/>
                  </a:cubicBezTo>
                  <a:cubicBezTo>
                    <a:pt x="37383" y="228759"/>
                    <a:pt x="37629" y="229519"/>
                    <a:pt x="37919" y="230263"/>
                  </a:cubicBezTo>
                  <a:lnTo>
                    <a:pt x="52922" y="268903"/>
                  </a:lnTo>
                  <a:cubicBezTo>
                    <a:pt x="56575" y="278321"/>
                    <a:pt x="53099" y="289008"/>
                    <a:pt x="44607" y="294475"/>
                  </a:cubicBezTo>
                  <a:lnTo>
                    <a:pt x="9763" y="316911"/>
                  </a:lnTo>
                  <a:cubicBezTo>
                    <a:pt x="-114" y="323265"/>
                    <a:pt x="-2970" y="336424"/>
                    <a:pt x="3384" y="346301"/>
                  </a:cubicBezTo>
                  <a:cubicBezTo>
                    <a:pt x="3818" y="346976"/>
                    <a:pt x="4290" y="347625"/>
                    <a:pt x="4797" y="348246"/>
                  </a:cubicBezTo>
                  <a:lnTo>
                    <a:pt x="31007" y="380347"/>
                  </a:lnTo>
                  <a:cubicBezTo>
                    <a:pt x="37400" y="388175"/>
                    <a:pt x="37400" y="399421"/>
                    <a:pt x="31007" y="407249"/>
                  </a:cubicBezTo>
                  <a:lnTo>
                    <a:pt x="4797" y="439350"/>
                  </a:lnTo>
                  <a:cubicBezTo>
                    <a:pt x="-2632" y="448446"/>
                    <a:pt x="-1280" y="461844"/>
                    <a:pt x="7818" y="469272"/>
                  </a:cubicBezTo>
                  <a:cubicBezTo>
                    <a:pt x="8439" y="469779"/>
                    <a:pt x="9088" y="470251"/>
                    <a:pt x="9763" y="470685"/>
                  </a:cubicBezTo>
                  <a:lnTo>
                    <a:pt x="44607" y="493121"/>
                  </a:lnTo>
                  <a:cubicBezTo>
                    <a:pt x="53099" y="498588"/>
                    <a:pt x="56575" y="509277"/>
                    <a:pt x="52922" y="518693"/>
                  </a:cubicBezTo>
                  <a:lnTo>
                    <a:pt x="37919" y="557333"/>
                  </a:lnTo>
                  <a:cubicBezTo>
                    <a:pt x="33665" y="568281"/>
                    <a:pt x="39094" y="580604"/>
                    <a:pt x="50041" y="584857"/>
                  </a:cubicBezTo>
                  <a:cubicBezTo>
                    <a:pt x="50785" y="585145"/>
                    <a:pt x="51544" y="585393"/>
                    <a:pt x="52316" y="585596"/>
                  </a:cubicBezTo>
                  <a:lnTo>
                    <a:pt x="92392" y="596165"/>
                  </a:lnTo>
                  <a:cubicBezTo>
                    <a:pt x="102160" y="598740"/>
                    <a:pt x="108768" y="607834"/>
                    <a:pt x="108203" y="617920"/>
                  </a:cubicBezTo>
                  <a:lnTo>
                    <a:pt x="105874" y="659304"/>
                  </a:lnTo>
                  <a:cubicBezTo>
                    <a:pt x="105216" y="671030"/>
                    <a:pt x="114188" y="681071"/>
                    <a:pt x="125914" y="681729"/>
                  </a:cubicBezTo>
                  <a:cubicBezTo>
                    <a:pt x="126708" y="681773"/>
                    <a:pt x="127505" y="681773"/>
                    <a:pt x="128299" y="681729"/>
                  </a:cubicBezTo>
                  <a:lnTo>
                    <a:pt x="169683" y="679400"/>
                  </a:lnTo>
                  <a:cubicBezTo>
                    <a:pt x="179769" y="678834"/>
                    <a:pt x="188862" y="685443"/>
                    <a:pt x="191438" y="695211"/>
                  </a:cubicBezTo>
                  <a:lnTo>
                    <a:pt x="202007" y="735287"/>
                  </a:lnTo>
                  <a:cubicBezTo>
                    <a:pt x="205003" y="746643"/>
                    <a:pt x="216639" y="753419"/>
                    <a:pt x="227995" y="750423"/>
                  </a:cubicBezTo>
                  <a:cubicBezTo>
                    <a:pt x="228766" y="750220"/>
                    <a:pt x="229526" y="749973"/>
                    <a:pt x="230269" y="749684"/>
                  </a:cubicBezTo>
                  <a:lnTo>
                    <a:pt x="268910" y="734681"/>
                  </a:lnTo>
                  <a:cubicBezTo>
                    <a:pt x="278326" y="731028"/>
                    <a:pt x="289015" y="734503"/>
                    <a:pt x="294482" y="742996"/>
                  </a:cubicBezTo>
                  <a:lnTo>
                    <a:pt x="316918" y="777840"/>
                  </a:lnTo>
                  <a:cubicBezTo>
                    <a:pt x="323276" y="787715"/>
                    <a:pt x="336436" y="790566"/>
                    <a:pt x="346310" y="784207"/>
                  </a:cubicBezTo>
                  <a:cubicBezTo>
                    <a:pt x="346985" y="783774"/>
                    <a:pt x="347633" y="783302"/>
                    <a:pt x="348253" y="782795"/>
                  </a:cubicBezTo>
                  <a:lnTo>
                    <a:pt x="380354" y="756596"/>
                  </a:lnTo>
                  <a:cubicBezTo>
                    <a:pt x="388182" y="750203"/>
                    <a:pt x="399428" y="750203"/>
                    <a:pt x="407256" y="756596"/>
                  </a:cubicBezTo>
                  <a:lnTo>
                    <a:pt x="439357" y="782795"/>
                  </a:lnTo>
                  <a:cubicBezTo>
                    <a:pt x="448452" y="790227"/>
                    <a:pt x="461849" y="788877"/>
                    <a:pt x="469280" y="779783"/>
                  </a:cubicBezTo>
                  <a:cubicBezTo>
                    <a:pt x="469787" y="779162"/>
                    <a:pt x="470258" y="778513"/>
                    <a:pt x="470692" y="777840"/>
                  </a:cubicBezTo>
                  <a:lnTo>
                    <a:pt x="493128" y="742996"/>
                  </a:lnTo>
                  <a:cubicBezTo>
                    <a:pt x="498595" y="734503"/>
                    <a:pt x="509283" y="731028"/>
                    <a:pt x="518700" y="734681"/>
                  </a:cubicBezTo>
                  <a:lnTo>
                    <a:pt x="557340" y="749684"/>
                  </a:lnTo>
                  <a:cubicBezTo>
                    <a:pt x="568288" y="753937"/>
                    <a:pt x="580611" y="748509"/>
                    <a:pt x="584864" y="737562"/>
                  </a:cubicBezTo>
                  <a:cubicBezTo>
                    <a:pt x="585152" y="736818"/>
                    <a:pt x="585400" y="736059"/>
                    <a:pt x="585603" y="735287"/>
                  </a:cubicBezTo>
                  <a:lnTo>
                    <a:pt x="596172" y="695211"/>
                  </a:lnTo>
                  <a:cubicBezTo>
                    <a:pt x="598747" y="685443"/>
                    <a:pt x="607841" y="678834"/>
                    <a:pt x="617927" y="679400"/>
                  </a:cubicBezTo>
                  <a:lnTo>
                    <a:pt x="659311" y="681729"/>
                  </a:lnTo>
                  <a:cubicBezTo>
                    <a:pt x="671037" y="682387"/>
                    <a:pt x="681077" y="673415"/>
                    <a:pt x="681736" y="661689"/>
                  </a:cubicBezTo>
                  <a:cubicBezTo>
                    <a:pt x="681780" y="660894"/>
                    <a:pt x="681780" y="660098"/>
                    <a:pt x="681736" y="659304"/>
                  </a:cubicBezTo>
                  <a:lnTo>
                    <a:pt x="679407" y="617920"/>
                  </a:lnTo>
                  <a:cubicBezTo>
                    <a:pt x="678841" y="607834"/>
                    <a:pt x="685450" y="598740"/>
                    <a:pt x="695218" y="596165"/>
                  </a:cubicBezTo>
                  <a:lnTo>
                    <a:pt x="735294" y="585596"/>
                  </a:lnTo>
                  <a:cubicBezTo>
                    <a:pt x="746650" y="582600"/>
                    <a:pt x="753426" y="570964"/>
                    <a:pt x="750430" y="559608"/>
                  </a:cubicBezTo>
                  <a:cubicBezTo>
                    <a:pt x="750227" y="558837"/>
                    <a:pt x="749980" y="558077"/>
                    <a:pt x="749691" y="557333"/>
                  </a:cubicBezTo>
                  <a:lnTo>
                    <a:pt x="734688" y="518693"/>
                  </a:lnTo>
                  <a:cubicBezTo>
                    <a:pt x="731034" y="509275"/>
                    <a:pt x="734510" y="498588"/>
                    <a:pt x="743003" y="493121"/>
                  </a:cubicBezTo>
                  <a:lnTo>
                    <a:pt x="777847" y="470685"/>
                  </a:lnTo>
                  <a:cubicBezTo>
                    <a:pt x="787722" y="464327"/>
                    <a:pt x="790573" y="451167"/>
                    <a:pt x="784214" y="441292"/>
                  </a:cubicBezTo>
                  <a:cubicBezTo>
                    <a:pt x="783780" y="440618"/>
                    <a:pt x="783309" y="439970"/>
                    <a:pt x="782802" y="439350"/>
                  </a:cubicBezTo>
                  <a:close/>
                  <a:moveTo>
                    <a:pt x="393805" y="670256"/>
                  </a:moveTo>
                  <a:cubicBezTo>
                    <a:pt x="241122" y="670256"/>
                    <a:pt x="117347" y="546481"/>
                    <a:pt x="117347" y="393798"/>
                  </a:cubicBezTo>
                  <a:cubicBezTo>
                    <a:pt x="117347" y="241115"/>
                    <a:pt x="241122" y="117340"/>
                    <a:pt x="393805" y="117340"/>
                  </a:cubicBezTo>
                  <a:cubicBezTo>
                    <a:pt x="546488" y="117340"/>
                    <a:pt x="670263" y="241115"/>
                    <a:pt x="670263" y="393798"/>
                  </a:cubicBezTo>
                  <a:cubicBezTo>
                    <a:pt x="670092" y="546411"/>
                    <a:pt x="546418" y="670086"/>
                    <a:pt x="393805" y="670256"/>
                  </a:cubicBezTo>
                  <a:close/>
                </a:path>
              </a:pathLst>
            </a:custGeom>
            <a:solidFill>
              <a:schemeClr val="bg2"/>
            </a:solidFill>
            <a:ln w="10616" cap="flat">
              <a:noFill/>
              <a:prstDash val="solid"/>
              <a:miter/>
            </a:ln>
          </p:spPr>
          <p:txBody>
            <a:bodyPr rtlCol="0" anchor="ctr"/>
            <a:lstStyle/>
            <a:p>
              <a:endParaRPr lang="en-US">
                <a:latin typeface="Ellab Sans" panose="02000503000000020004" pitchFamily="2" charset="0"/>
              </a:endParaRPr>
            </a:p>
          </p:txBody>
        </p:sp>
      </p:grpSp>
      <p:sp>
        <p:nvSpPr>
          <p:cNvPr id="4" name="TextBox 3">
            <a:extLst>
              <a:ext uri="{FF2B5EF4-FFF2-40B4-BE49-F238E27FC236}">
                <a16:creationId xmlns:a16="http://schemas.microsoft.com/office/drawing/2014/main" id="{0E55603F-89E9-0EC1-B3FC-44AD324485E1}"/>
              </a:ext>
            </a:extLst>
          </p:cNvPr>
          <p:cNvSpPr txBox="1"/>
          <p:nvPr/>
        </p:nvSpPr>
        <p:spPr>
          <a:xfrm>
            <a:off x="76057" y="6339397"/>
            <a:ext cx="1279420" cy="415498"/>
          </a:xfrm>
          <a:prstGeom prst="rect">
            <a:avLst/>
          </a:prstGeom>
          <a:noFill/>
        </p:spPr>
        <p:txBody>
          <a:bodyPr wrap="square" rtlCol="0">
            <a:spAutoFit/>
          </a:bodyPr>
          <a:lstStyle/>
          <a:p>
            <a:r>
              <a:rPr lang="en-US" sz="70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Your Life Science</a:t>
            </a:r>
          </a:p>
          <a:p>
            <a:r>
              <a:rPr lang="en-US" sz="700">
                <a:solidFill>
                  <a:schemeClr val="accent1"/>
                </a:solidFill>
                <a:latin typeface="Ellab Sans SemiBold" panose="02000503000000020004" pitchFamily="2" charset="0"/>
                <a:ea typeface="Ellab Sans SemiBold" panose="02000503000000020004" pitchFamily="2" charset="0"/>
                <a:cs typeface="Ellab Sans SemiBold" panose="02000503000000020004" pitchFamily="2" charset="0"/>
              </a:rPr>
              <a:t>Compliance</a:t>
            </a:r>
          </a:p>
          <a:p>
            <a:r>
              <a:rPr lang="en-US" sz="700">
                <a:solidFill>
                  <a:schemeClr val="bg2"/>
                </a:solidFill>
                <a:latin typeface="Ellab Sans SemiBold" panose="02000503000000020004" pitchFamily="2" charset="0"/>
                <a:ea typeface="Ellab Sans SemiBold" panose="02000503000000020004" pitchFamily="2" charset="0"/>
                <a:cs typeface="Ellab Sans SemiBold" panose="02000503000000020004" pitchFamily="2" charset="0"/>
              </a:rPr>
              <a:t>Partner</a:t>
            </a:r>
          </a:p>
        </p:txBody>
      </p:sp>
    </p:spTree>
    <p:extLst>
      <p:ext uri="{BB962C8B-B14F-4D97-AF65-F5344CB8AC3E}">
        <p14:creationId xmlns:p14="http://schemas.microsoft.com/office/powerpoint/2010/main" val="1988924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A5058E5-FE09-32B6-1F45-499743B0C54C}"/>
              </a:ext>
            </a:extLst>
          </p:cNvPr>
          <p:cNvSpPr/>
          <p:nvPr/>
        </p:nvSpPr>
        <p:spPr>
          <a:xfrm>
            <a:off x="-3777193" y="5114862"/>
            <a:ext cx="8534400" cy="6237158"/>
          </a:xfrm>
          <a:prstGeom prst="ellipse">
            <a:avLst/>
          </a:prstGeom>
          <a:gradFill flip="none" rotWithShape="1">
            <a:gsLst>
              <a:gs pos="66000">
                <a:schemeClr val="accent1">
                  <a:lumMod val="5000"/>
                  <a:lumOff val="95000"/>
                  <a:alpha val="0"/>
                </a:schemeClr>
              </a:gs>
              <a:gs pos="0">
                <a:schemeClr val="accent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46E84E6-2EBC-C76C-FCE8-B3C0D27A60E3}"/>
              </a:ext>
            </a:extLst>
          </p:cNvPr>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screenshot of a computer&#10;&#10;AI-generated content may be incorrect.">
            <a:extLst>
              <a:ext uri="{FF2B5EF4-FFF2-40B4-BE49-F238E27FC236}">
                <a16:creationId xmlns:a16="http://schemas.microsoft.com/office/drawing/2014/main" id="{FED0F332-1B6E-DE6B-16C0-511740AAE9C1}"/>
              </a:ext>
            </a:extLst>
          </p:cNvPr>
          <p:cNvPicPr>
            <a:picLocks noChangeAspect="1"/>
          </p:cNvPicPr>
          <p:nvPr/>
        </p:nvPicPr>
        <p:blipFill>
          <a:blip r:embed="rId3"/>
          <a:stretch>
            <a:fillRect/>
          </a:stretch>
        </p:blipFill>
        <p:spPr>
          <a:xfrm>
            <a:off x="827860" y="614676"/>
            <a:ext cx="9815836" cy="6428507"/>
          </a:xfrm>
          <a:prstGeom prst="rect">
            <a:avLst/>
          </a:prstGeom>
        </p:spPr>
      </p:pic>
      <p:sp>
        <p:nvSpPr>
          <p:cNvPr id="3" name="Title 2">
            <a:extLst>
              <a:ext uri="{FF2B5EF4-FFF2-40B4-BE49-F238E27FC236}">
                <a16:creationId xmlns:a16="http://schemas.microsoft.com/office/drawing/2014/main" id="{0776E332-FBC8-E0FE-0877-AB8829895B5E}"/>
              </a:ext>
            </a:extLst>
          </p:cNvPr>
          <p:cNvSpPr>
            <a:spLocks noGrp="1"/>
          </p:cNvSpPr>
          <p:nvPr>
            <p:ph type="title"/>
          </p:nvPr>
        </p:nvSpPr>
        <p:spPr>
          <a:xfrm>
            <a:off x="341639" y="614676"/>
            <a:ext cx="11497038" cy="365126"/>
          </a:xfrm>
        </p:spPr>
        <p:txBody>
          <a:bodyPr anchor="t" anchorCtr="0"/>
          <a:lstStyle/>
          <a:p>
            <a:r>
              <a:rPr lang="en-US">
                <a:ea typeface="Ellab Sans"/>
              </a:rPr>
              <a:t>Validation Hardware</a:t>
            </a:r>
          </a:p>
        </p:txBody>
      </p:sp>
      <p:pic>
        <p:nvPicPr>
          <p:cNvPr id="4" name="Picture 3" descr="A white device with three metal tubes&#10;&#10;AI-generated content may be incorrect.">
            <a:extLst>
              <a:ext uri="{FF2B5EF4-FFF2-40B4-BE49-F238E27FC236}">
                <a16:creationId xmlns:a16="http://schemas.microsoft.com/office/drawing/2014/main" id="{DA5050B3-0DDD-1B70-2EA4-81FF795E210A}"/>
              </a:ext>
            </a:extLst>
          </p:cNvPr>
          <p:cNvPicPr>
            <a:picLocks noChangeAspect="1"/>
          </p:cNvPicPr>
          <p:nvPr/>
        </p:nvPicPr>
        <p:blipFill>
          <a:blip r:embed="rId4"/>
          <a:stretch>
            <a:fillRect/>
          </a:stretch>
        </p:blipFill>
        <p:spPr>
          <a:xfrm>
            <a:off x="-1247776" y="3158846"/>
            <a:ext cx="3360030" cy="3429000"/>
          </a:xfrm>
          <a:prstGeom prst="rect">
            <a:avLst/>
          </a:prstGeom>
        </p:spPr>
      </p:pic>
      <p:pic>
        <p:nvPicPr>
          <p:cNvPr id="7" name="Picture 6" descr="A close-up of a computer&#10;&#10;AI-generated content may be incorrect.">
            <a:extLst>
              <a:ext uri="{FF2B5EF4-FFF2-40B4-BE49-F238E27FC236}">
                <a16:creationId xmlns:a16="http://schemas.microsoft.com/office/drawing/2014/main" id="{79A18F2A-3187-89E1-AE46-C51D8B3964CC}"/>
              </a:ext>
            </a:extLst>
          </p:cNvPr>
          <p:cNvPicPr>
            <a:picLocks noChangeAspect="1"/>
          </p:cNvPicPr>
          <p:nvPr/>
        </p:nvPicPr>
        <p:blipFill>
          <a:blip r:embed="rId5"/>
          <a:stretch>
            <a:fillRect/>
          </a:stretch>
        </p:blipFill>
        <p:spPr>
          <a:xfrm>
            <a:off x="8455858" y="3263901"/>
            <a:ext cx="5662543" cy="3502530"/>
          </a:xfrm>
          <a:prstGeom prst="rect">
            <a:avLst/>
          </a:prstGeom>
        </p:spPr>
      </p:pic>
      <p:sp>
        <p:nvSpPr>
          <p:cNvPr id="5" name="TextBox 4">
            <a:extLst>
              <a:ext uri="{FF2B5EF4-FFF2-40B4-BE49-F238E27FC236}">
                <a16:creationId xmlns:a16="http://schemas.microsoft.com/office/drawing/2014/main" id="{8F8C77FE-742D-E6DF-0FB5-6CFC890E7DC4}"/>
              </a:ext>
            </a:extLst>
          </p:cNvPr>
          <p:cNvSpPr txBox="1"/>
          <p:nvPr/>
        </p:nvSpPr>
        <p:spPr>
          <a:xfrm>
            <a:off x="345195" y="1143919"/>
            <a:ext cx="102254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17AAE2"/>
                </a:solidFill>
                <a:latin typeface="Ellab Sans"/>
              </a:rPr>
              <a:t>For each application, the perfect measurement solution </a:t>
            </a:r>
            <a:endParaRPr lang="en-GB" b="1">
              <a:solidFill>
                <a:srgbClr val="17AAE2"/>
              </a:solidFill>
              <a:latin typeface="Ellab Sans"/>
              <a:ea typeface="Ellab Sans"/>
            </a:endParaRPr>
          </a:p>
        </p:txBody>
      </p:sp>
      <p:pic>
        <p:nvPicPr>
          <p:cNvPr id="34" name="Graphic 33" descr="Checkmark with solid fill">
            <a:extLst>
              <a:ext uri="{FF2B5EF4-FFF2-40B4-BE49-F238E27FC236}">
                <a16:creationId xmlns:a16="http://schemas.microsoft.com/office/drawing/2014/main" id="{92876AD1-1320-6943-D6EB-732F29919D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43901" y="5353171"/>
            <a:ext cx="85725" cy="85725"/>
          </a:xfrm>
          <a:prstGeom prst="rect">
            <a:avLst/>
          </a:prstGeom>
        </p:spPr>
      </p:pic>
    </p:spTree>
    <p:extLst>
      <p:ext uri="{BB962C8B-B14F-4D97-AF65-F5344CB8AC3E}">
        <p14:creationId xmlns:p14="http://schemas.microsoft.com/office/powerpoint/2010/main" val="763695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0200D-76D4-DB97-E955-05A0EF913399}"/>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35E1D6F-5013-8C73-5CB8-FF0D26245DA7}"/>
              </a:ext>
            </a:extLst>
          </p:cNvPr>
          <p:cNvSpPr/>
          <p:nvPr/>
        </p:nvSpPr>
        <p:spPr>
          <a:xfrm>
            <a:off x="6714349" y="-34351"/>
            <a:ext cx="5473633" cy="6900838"/>
          </a:xfrm>
          <a:prstGeom prst="roundRect">
            <a:avLst>
              <a:gd name="adj" fmla="val 0"/>
            </a:avLst>
          </a:prstGeom>
          <a:gradFill flip="none" rotWithShape="1">
            <a:gsLst>
              <a:gs pos="9000">
                <a:schemeClr val="accent1">
                  <a:lumMod val="5000"/>
                  <a:lumOff val="95000"/>
                  <a:alpha val="0"/>
                </a:schemeClr>
              </a:gs>
              <a:gs pos="100000">
                <a:schemeClr val="accent1">
                  <a:alpha val="13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FB824E4-CF08-97AC-28AD-CEC1621A0CD7}"/>
              </a:ext>
            </a:extLst>
          </p:cNvPr>
          <p:cNvSpPr/>
          <p:nvPr/>
        </p:nvSpPr>
        <p:spPr>
          <a:xfrm>
            <a:off x="-1879600" y="1918224"/>
            <a:ext cx="8534400" cy="6237158"/>
          </a:xfrm>
          <a:prstGeom prst="ellipse">
            <a:avLst/>
          </a:prstGeom>
          <a:gradFill flip="none" rotWithShape="1">
            <a:gsLst>
              <a:gs pos="71000">
                <a:schemeClr val="accent1">
                  <a:lumMod val="5000"/>
                  <a:lumOff val="95000"/>
                  <a:alpha val="0"/>
                </a:schemeClr>
              </a:gs>
              <a:gs pos="0">
                <a:schemeClr val="accent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F83EB23-1B6E-1531-609B-1485A8EA9B6C}"/>
              </a:ext>
            </a:extLst>
          </p:cNvPr>
          <p:cNvGrpSpPr/>
          <p:nvPr/>
        </p:nvGrpSpPr>
        <p:grpSpPr>
          <a:xfrm>
            <a:off x="3682004" y="1974716"/>
            <a:ext cx="1903960" cy="2192030"/>
            <a:chOff x="9819520" y="2498821"/>
            <a:chExt cx="1697142" cy="1953921"/>
          </a:xfrm>
        </p:grpSpPr>
        <p:sp>
          <p:nvSpPr>
            <p:cNvPr id="5" name="Rectangle: Rounded Corners 4">
              <a:extLst>
                <a:ext uri="{FF2B5EF4-FFF2-40B4-BE49-F238E27FC236}">
                  <a16:creationId xmlns:a16="http://schemas.microsoft.com/office/drawing/2014/main" id="{2BB45A93-3719-85D9-3BD9-0C0C40256E95}"/>
                </a:ext>
              </a:extLst>
            </p:cNvPr>
            <p:cNvSpPr/>
            <p:nvPr/>
          </p:nvSpPr>
          <p:spPr>
            <a:xfrm>
              <a:off x="9819520" y="2510983"/>
              <a:ext cx="1697142" cy="1941759"/>
            </a:xfrm>
            <a:prstGeom prst="roundRect">
              <a:avLst>
                <a:gd name="adj" fmla="val 3759"/>
              </a:avLst>
            </a:prstGeom>
            <a:gradFill flip="none" rotWithShape="1">
              <a:gsLst>
                <a:gs pos="100000">
                  <a:schemeClr val="accent1">
                    <a:lumMod val="5000"/>
                    <a:lumOff val="95000"/>
                    <a:alpha val="0"/>
                  </a:schemeClr>
                </a:gs>
                <a:gs pos="0">
                  <a:schemeClr val="accent1"/>
                </a:gs>
              </a:gsLst>
              <a:lin ang="2700000" scaled="1"/>
              <a:tileRect/>
            </a:gradFill>
            <a:ln w="6350">
              <a:gradFill>
                <a:gsLst>
                  <a:gs pos="0">
                    <a:schemeClr val="accent1">
                      <a:lumMod val="5000"/>
                      <a:lumOff val="95000"/>
                    </a:schemeClr>
                  </a:gs>
                  <a:gs pos="100000">
                    <a:schemeClr val="tx2"/>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5">
              <a:extLst>
                <a:ext uri="{FF2B5EF4-FFF2-40B4-BE49-F238E27FC236}">
                  <a16:creationId xmlns:a16="http://schemas.microsoft.com/office/drawing/2014/main" id="{CFFD4501-6DF2-FE77-2C46-7F99DD48A1A6}"/>
                </a:ext>
              </a:extLst>
            </p:cNvPr>
            <p:cNvSpPr txBox="1">
              <a:spLocks/>
            </p:cNvSpPr>
            <p:nvPr/>
          </p:nvSpPr>
          <p:spPr bwMode="auto">
            <a:xfrm>
              <a:off x="9905334" y="3540489"/>
              <a:ext cx="1451332" cy="13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algn="l" rtl="0" eaLnBrk="1" fontAlgn="base" hangingPunct="1">
                <a:lnSpc>
                  <a:spcPts val="3800"/>
                </a:lnSpc>
                <a:spcBef>
                  <a:spcPct val="0"/>
                </a:spcBef>
                <a:spcAft>
                  <a:spcPct val="0"/>
                </a:spcAft>
                <a:defRPr sz="3600" b="1" kern="1200">
                  <a:solidFill>
                    <a:schemeClr val="tx2"/>
                  </a:solidFill>
                  <a:latin typeface="+mj-lt"/>
                  <a:ea typeface="Ellab Sans" panose="02000503000000020004" pitchFamily="2" charset="0"/>
                  <a:cs typeface="Ellab Sans" panose="02000503000000020004" pitchFamily="2" charset="0"/>
                </a:defRPr>
              </a:lvl1pPr>
              <a:lvl2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2pPr>
              <a:lvl3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3pPr>
              <a:lvl4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4pPr>
              <a:lvl5pPr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5pPr>
              <a:lvl6pPr marL="4572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6pPr>
              <a:lvl7pPr marL="9144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7pPr>
              <a:lvl8pPr marL="13716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8pPr>
              <a:lvl9pPr marL="1828800" algn="l" rtl="0" eaLnBrk="1" fontAlgn="base" hangingPunct="1">
                <a:lnSpc>
                  <a:spcPts val="5000"/>
                </a:lnSpc>
                <a:spcBef>
                  <a:spcPct val="0"/>
                </a:spcBef>
                <a:spcAft>
                  <a:spcPct val="0"/>
                </a:spcAft>
                <a:defRPr sz="5000" b="1">
                  <a:solidFill>
                    <a:schemeClr val="tx2"/>
                  </a:solidFill>
                  <a:latin typeface="Ellab Sans" panose="02000503000000020004" pitchFamily="2" charset="0"/>
                  <a:ea typeface="Ellab Sans" panose="02000503000000020004" pitchFamily="2" charset="0"/>
                  <a:cs typeface="Ellab Sans" panose="02000503000000020004" pitchFamily="2" charset="0"/>
                </a:defRPr>
              </a:lvl9pPr>
            </a:lstStyle>
            <a:p>
              <a:pPr algn="ctr">
                <a:lnSpc>
                  <a:spcPct val="100000"/>
                </a:lnSpc>
              </a:pPr>
              <a:r>
                <a:rPr lang="en-US" sz="1400">
                  <a:ea typeface="Ellab Sans"/>
                </a:rPr>
                <a:t>Superior Support</a:t>
              </a:r>
              <a:endParaRPr lang="en-US" sz="1400"/>
            </a:p>
            <a:p>
              <a:pPr algn="ctr">
                <a:lnSpc>
                  <a:spcPct val="100000"/>
                </a:lnSpc>
              </a:pPr>
              <a:r>
                <a:rPr lang="en-US" sz="1400">
                  <a:solidFill>
                    <a:schemeClr val="accent1"/>
                  </a:solidFill>
                  <a:ea typeface="Ellab Sans"/>
                </a:rPr>
                <a:t>We take care of your equipment</a:t>
              </a:r>
            </a:p>
            <a:p>
              <a:pPr algn="ctr">
                <a:lnSpc>
                  <a:spcPct val="100000"/>
                </a:lnSpc>
              </a:pPr>
              <a:endParaRPr lang="en-US" sz="1400">
                <a:ea typeface="Ellab Sans"/>
              </a:endParaRPr>
            </a:p>
          </p:txBody>
        </p:sp>
        <p:pic>
          <p:nvPicPr>
            <p:cNvPr id="4" name="Graphic 3" descr="Badge Tick with solid fill">
              <a:extLst>
                <a:ext uri="{FF2B5EF4-FFF2-40B4-BE49-F238E27FC236}">
                  <a16:creationId xmlns:a16="http://schemas.microsoft.com/office/drawing/2014/main" id="{43D89B59-165B-92D3-A3FE-24BE9ED732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5205" y="2498821"/>
              <a:ext cx="1011590" cy="1011590"/>
            </a:xfrm>
            <a:prstGeom prst="rect">
              <a:avLst/>
            </a:prstGeom>
          </p:spPr>
        </p:pic>
      </p:grpSp>
      <p:pic>
        <p:nvPicPr>
          <p:cNvPr id="16" name="Picture 15" descr="A person in a suit talking on a cell phone&#10;&#10;AI-generated content may be incorrect.">
            <a:extLst>
              <a:ext uri="{FF2B5EF4-FFF2-40B4-BE49-F238E27FC236}">
                <a16:creationId xmlns:a16="http://schemas.microsoft.com/office/drawing/2014/main" id="{6C6EA9E5-E289-C4CE-41EA-85F97B38286E}"/>
              </a:ext>
            </a:extLst>
          </p:cNvPr>
          <p:cNvPicPr>
            <a:picLocks noChangeAspect="1"/>
          </p:cNvPicPr>
          <p:nvPr/>
        </p:nvPicPr>
        <p:blipFill>
          <a:blip r:embed="rId5"/>
          <a:srcRect l="-1" t="7330" r="39347"/>
          <a:stretch/>
        </p:blipFill>
        <p:spPr>
          <a:xfrm>
            <a:off x="-750118" y="861060"/>
            <a:ext cx="5887569" cy="5996940"/>
          </a:xfrm>
          <a:prstGeom prst="rect">
            <a:avLst/>
          </a:prstGeom>
        </p:spPr>
      </p:pic>
      <p:sp>
        <p:nvSpPr>
          <p:cNvPr id="3" name="Title 2">
            <a:extLst>
              <a:ext uri="{FF2B5EF4-FFF2-40B4-BE49-F238E27FC236}">
                <a16:creationId xmlns:a16="http://schemas.microsoft.com/office/drawing/2014/main" id="{7619C0B0-64D7-350B-4BEF-63BCC4740F01}"/>
              </a:ext>
            </a:extLst>
          </p:cNvPr>
          <p:cNvSpPr>
            <a:spLocks noGrp="1"/>
          </p:cNvSpPr>
          <p:nvPr>
            <p:ph type="title"/>
          </p:nvPr>
        </p:nvSpPr>
        <p:spPr>
          <a:xfrm>
            <a:off x="6231160" y="633755"/>
            <a:ext cx="5968282" cy="622805"/>
          </a:xfrm>
        </p:spPr>
        <p:txBody>
          <a:bodyPr/>
          <a:lstStyle/>
          <a:p>
            <a:r>
              <a:rPr lang="en-US">
                <a:ea typeface="Ellab Sans"/>
              </a:rPr>
              <a:t>Calibration &amp; Service Agreement </a:t>
            </a:r>
            <a:endParaRPr lang="en-US"/>
          </a:p>
        </p:txBody>
      </p:sp>
      <p:sp>
        <p:nvSpPr>
          <p:cNvPr id="11" name="Text Placeholder 10">
            <a:extLst>
              <a:ext uri="{FF2B5EF4-FFF2-40B4-BE49-F238E27FC236}">
                <a16:creationId xmlns:a16="http://schemas.microsoft.com/office/drawing/2014/main" id="{846686A8-1FCC-A29A-DC10-AAE3871BE106}"/>
              </a:ext>
            </a:extLst>
          </p:cNvPr>
          <p:cNvSpPr>
            <a:spLocks noGrp="1"/>
          </p:cNvSpPr>
          <p:nvPr>
            <p:ph type="body" sz="half" idx="10"/>
          </p:nvPr>
        </p:nvSpPr>
        <p:spPr>
          <a:xfrm>
            <a:off x="6233455" y="2532514"/>
            <a:ext cx="6452565" cy="3645850"/>
          </a:xfrm>
        </p:spPr>
        <p:txBody>
          <a:bodyPr>
            <a:normAutofit lnSpcReduction="10000"/>
          </a:bodyPr>
          <a:lstStyle/>
          <a:p>
            <a:pPr>
              <a:lnSpc>
                <a:spcPct val="100000"/>
              </a:lnSpc>
              <a:buClr>
                <a:schemeClr val="accent5"/>
              </a:buClr>
            </a:pPr>
            <a:r>
              <a:rPr lang="en-US" sz="2000" b="1">
                <a:ea typeface="Ellab Sans"/>
              </a:rPr>
              <a:t>Reduce </a:t>
            </a:r>
            <a:r>
              <a:rPr lang="en-US" sz="2000" b="1">
                <a:solidFill>
                  <a:schemeClr val="accent1"/>
                </a:solidFill>
                <a:ea typeface="Ellab Sans"/>
              </a:rPr>
              <a:t>Downtime</a:t>
            </a:r>
          </a:p>
          <a:p>
            <a:pPr marL="285750" indent="-285750">
              <a:lnSpc>
                <a:spcPct val="100000"/>
              </a:lnSpc>
              <a:spcBef>
                <a:spcPts val="600"/>
              </a:spcBef>
              <a:buClr>
                <a:schemeClr val="accent5"/>
              </a:buClr>
              <a:buFont typeface="Wingdings" panose="05000000000000000000" pitchFamily="2" charset="2"/>
              <a:buChar char="ü"/>
            </a:pPr>
            <a:r>
              <a:rPr lang="en-US">
                <a:ea typeface="Ellab Sans"/>
              </a:rPr>
              <a:t>Fast track calibrations</a:t>
            </a:r>
          </a:p>
          <a:p>
            <a:pPr marL="285750" indent="-285750">
              <a:lnSpc>
                <a:spcPct val="100000"/>
              </a:lnSpc>
              <a:spcBef>
                <a:spcPts val="600"/>
              </a:spcBef>
              <a:buClr>
                <a:schemeClr val="accent5"/>
              </a:buClr>
              <a:buFont typeface="Wingdings" panose="05000000000000000000" pitchFamily="2" charset="2"/>
              <a:buChar char="ü"/>
            </a:pPr>
            <a:r>
              <a:rPr lang="en-US">
                <a:ea typeface="Ellab Sans"/>
              </a:rPr>
              <a:t>Immediate remote support</a:t>
            </a:r>
          </a:p>
          <a:p>
            <a:pPr marL="285750" indent="-285750">
              <a:lnSpc>
                <a:spcPct val="100000"/>
              </a:lnSpc>
              <a:buClr>
                <a:schemeClr val="accent5"/>
              </a:buClr>
              <a:buFont typeface="Wingdings" panose="05000000000000000000" pitchFamily="2" charset="2"/>
              <a:buChar char="ü"/>
            </a:pPr>
            <a:endParaRPr lang="en-US">
              <a:ea typeface="Ellab Sans"/>
            </a:endParaRPr>
          </a:p>
          <a:p>
            <a:pPr>
              <a:lnSpc>
                <a:spcPct val="100000"/>
              </a:lnSpc>
              <a:buClr>
                <a:schemeClr val="accent5"/>
              </a:buClr>
            </a:pPr>
            <a:r>
              <a:rPr lang="en-US" sz="2000" b="1">
                <a:ea typeface="Ellab Sans"/>
              </a:rPr>
              <a:t>Reduce </a:t>
            </a:r>
            <a:r>
              <a:rPr lang="en-US" sz="2000" b="1">
                <a:solidFill>
                  <a:schemeClr val="accent1"/>
                </a:solidFill>
                <a:ea typeface="Ellab Sans"/>
              </a:rPr>
              <a:t>Costs</a:t>
            </a:r>
          </a:p>
          <a:p>
            <a:pPr marL="285750" indent="-285750">
              <a:lnSpc>
                <a:spcPct val="100000"/>
              </a:lnSpc>
              <a:spcBef>
                <a:spcPts val="600"/>
              </a:spcBef>
              <a:buClr>
                <a:schemeClr val="accent5"/>
              </a:buClr>
              <a:buFont typeface="Wingdings" panose="05000000000000000000" pitchFamily="2" charset="2"/>
              <a:buChar char="ü"/>
            </a:pPr>
            <a:r>
              <a:rPr lang="en-US">
                <a:ea typeface="Ellab Sans"/>
              </a:rPr>
              <a:t>Included data logger batteries</a:t>
            </a:r>
          </a:p>
          <a:p>
            <a:pPr marL="285750" indent="-285750">
              <a:lnSpc>
                <a:spcPct val="100000"/>
              </a:lnSpc>
              <a:spcBef>
                <a:spcPts val="600"/>
              </a:spcBef>
              <a:buClr>
                <a:schemeClr val="accent5"/>
              </a:buClr>
              <a:buFont typeface="Wingdings" panose="05000000000000000000" pitchFamily="2" charset="2"/>
              <a:buChar char="ü"/>
            </a:pPr>
            <a:r>
              <a:rPr lang="en-US">
                <a:ea typeface="Ellab Sans"/>
              </a:rPr>
              <a:t>Discount on repairs &amp; parts</a:t>
            </a:r>
          </a:p>
          <a:p>
            <a:pPr marL="285750" indent="-285750">
              <a:lnSpc>
                <a:spcPct val="100000"/>
              </a:lnSpc>
              <a:spcBef>
                <a:spcPts val="600"/>
              </a:spcBef>
              <a:buClr>
                <a:schemeClr val="accent5"/>
              </a:buClr>
              <a:buFont typeface="Wingdings" panose="05000000000000000000" pitchFamily="2" charset="2"/>
              <a:buChar char="ü"/>
            </a:pPr>
            <a:r>
              <a:rPr lang="en-US">
                <a:ea typeface="Ellab Sans"/>
              </a:rPr>
              <a:t>Free firmware updates </a:t>
            </a:r>
          </a:p>
          <a:p>
            <a:pPr marL="285750" indent="-285750">
              <a:lnSpc>
                <a:spcPct val="100000"/>
              </a:lnSpc>
              <a:spcBef>
                <a:spcPts val="600"/>
              </a:spcBef>
              <a:buClr>
                <a:schemeClr val="accent5"/>
              </a:buClr>
              <a:buFont typeface="Wingdings" panose="05000000000000000000" pitchFamily="2" charset="2"/>
              <a:buChar char="ü"/>
            </a:pPr>
            <a:r>
              <a:rPr lang="en-GB">
                <a:ea typeface="Ellab Sans"/>
              </a:rPr>
              <a:t>Free software updates within version numbers</a:t>
            </a:r>
            <a:endParaRPr lang="en-US">
              <a:ea typeface="Ellab Sans"/>
            </a:endParaRPr>
          </a:p>
          <a:p>
            <a:pPr marL="285750" indent="-285750">
              <a:lnSpc>
                <a:spcPct val="100000"/>
              </a:lnSpc>
              <a:spcBef>
                <a:spcPts val="600"/>
              </a:spcBef>
              <a:buClr>
                <a:schemeClr val="accent5"/>
              </a:buClr>
              <a:buFont typeface="Wingdings" panose="05000000000000000000" pitchFamily="2" charset="2"/>
              <a:buChar char="ü"/>
            </a:pPr>
            <a:r>
              <a:rPr lang="en-US">
                <a:ea typeface="Ellab Sans"/>
              </a:rPr>
              <a:t>Free delivery</a:t>
            </a:r>
          </a:p>
          <a:p>
            <a:pPr marL="285750" indent="-285750">
              <a:lnSpc>
                <a:spcPct val="100000"/>
              </a:lnSpc>
              <a:buClr>
                <a:schemeClr val="accent5"/>
              </a:buClr>
              <a:buFont typeface="Wingdings" panose="05000000000000000000" pitchFamily="2" charset="2"/>
              <a:buChar char="ü"/>
            </a:pPr>
            <a:endParaRPr lang="en-US">
              <a:ea typeface="Ellab Sans"/>
            </a:endParaRPr>
          </a:p>
          <a:p>
            <a:pPr>
              <a:lnSpc>
                <a:spcPct val="100000"/>
              </a:lnSpc>
              <a:buClr>
                <a:schemeClr val="accent5"/>
              </a:buClr>
            </a:pPr>
            <a:r>
              <a:rPr lang="en-US" sz="2000" b="1">
                <a:ea typeface="Ellab Sans"/>
              </a:rPr>
              <a:t>Reduce </a:t>
            </a:r>
            <a:r>
              <a:rPr lang="en-US" sz="2000" b="1">
                <a:solidFill>
                  <a:schemeClr val="accent1"/>
                </a:solidFill>
                <a:ea typeface="Ellab Sans"/>
              </a:rPr>
              <a:t>Errors</a:t>
            </a:r>
          </a:p>
          <a:p>
            <a:pPr marL="285750" indent="-285750">
              <a:lnSpc>
                <a:spcPct val="100000"/>
              </a:lnSpc>
              <a:spcBef>
                <a:spcPts val="600"/>
              </a:spcBef>
              <a:buClr>
                <a:schemeClr val="accent5"/>
              </a:buClr>
              <a:buFont typeface="Wingdings" panose="05000000000000000000" pitchFamily="2" charset="2"/>
              <a:buChar char="ü"/>
            </a:pPr>
            <a:r>
              <a:rPr lang="en-US">
                <a:ea typeface="Ellab Sans"/>
              </a:rPr>
              <a:t>Annual maintenance &amp; inspection</a:t>
            </a:r>
          </a:p>
          <a:p>
            <a:pPr marL="285750" indent="-285750">
              <a:lnSpc>
                <a:spcPct val="100000"/>
              </a:lnSpc>
              <a:spcBef>
                <a:spcPts val="600"/>
              </a:spcBef>
              <a:buClr>
                <a:schemeClr val="accent5"/>
              </a:buClr>
              <a:buFont typeface="Wingdings" panose="05000000000000000000" pitchFamily="2" charset="2"/>
              <a:buChar char="ü"/>
            </a:pPr>
            <a:r>
              <a:rPr lang="en-US">
                <a:ea typeface="Ellab Sans"/>
              </a:rPr>
              <a:t>Continuous training</a:t>
            </a:r>
            <a:endParaRPr lang="en-GB"/>
          </a:p>
          <a:p>
            <a:pPr>
              <a:lnSpc>
                <a:spcPct val="100000"/>
              </a:lnSpc>
              <a:buClr>
                <a:schemeClr val="accent5"/>
              </a:buClr>
            </a:pPr>
            <a:endParaRPr lang="en-GB"/>
          </a:p>
        </p:txBody>
      </p:sp>
      <p:sp>
        <p:nvSpPr>
          <p:cNvPr id="10" name="Text Placeholder 9">
            <a:extLst>
              <a:ext uri="{FF2B5EF4-FFF2-40B4-BE49-F238E27FC236}">
                <a16:creationId xmlns:a16="http://schemas.microsoft.com/office/drawing/2014/main" id="{BC230AEA-1800-E122-653E-57216B5108F0}"/>
              </a:ext>
            </a:extLst>
          </p:cNvPr>
          <p:cNvSpPr>
            <a:spLocks noGrp="1"/>
          </p:cNvSpPr>
          <p:nvPr>
            <p:ph type="body" sz="half" idx="2"/>
          </p:nvPr>
        </p:nvSpPr>
        <p:spPr>
          <a:xfrm>
            <a:off x="6233456" y="1657783"/>
            <a:ext cx="5249407" cy="552404"/>
          </a:xfrm>
        </p:spPr>
        <p:txBody>
          <a:bodyPr/>
          <a:lstStyle/>
          <a:p>
            <a:r>
              <a:rPr lang="en-GB">
                <a:ea typeface="Ellab Sans"/>
              </a:rPr>
              <a:t>We lighten the compliance burden to ensure your equipment is always ready to use</a:t>
            </a:r>
          </a:p>
        </p:txBody>
      </p:sp>
      <p:pic>
        <p:nvPicPr>
          <p:cNvPr id="19" name="Billede 5">
            <a:extLst>
              <a:ext uri="{FF2B5EF4-FFF2-40B4-BE49-F238E27FC236}">
                <a16:creationId xmlns:a16="http://schemas.microsoft.com/office/drawing/2014/main" id="{09F85DBF-D272-F221-7D65-10902F75B84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55575" y="6392545"/>
            <a:ext cx="818509" cy="310770"/>
          </a:xfrm>
          <a:prstGeom prst="rect">
            <a:avLst/>
          </a:prstGeom>
        </p:spPr>
      </p:pic>
    </p:spTree>
    <p:extLst>
      <p:ext uri="{BB962C8B-B14F-4D97-AF65-F5344CB8AC3E}">
        <p14:creationId xmlns:p14="http://schemas.microsoft.com/office/powerpoint/2010/main" val="3545398893"/>
      </p:ext>
    </p:extLst>
  </p:cSld>
  <p:clrMapOvr>
    <a:masterClrMapping/>
  </p:clrMapOvr>
</p:sld>
</file>

<file path=ppt/theme/theme1.xml><?xml version="1.0" encoding="utf-8"?>
<a:theme xmlns:a="http://schemas.openxmlformats.org/drawingml/2006/main" name="1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potx" id="{7C5CE329-F3E0-43FA-AEFD-F7B06114F798}" vid="{846A703A-37B8-40C9-BC6A-041B4E4E9098}"/>
    </a:ext>
  </a:extLst>
</a:theme>
</file>

<file path=ppt/theme/theme2.xml><?xml version="1.0" encoding="utf-8"?>
<a:theme xmlns:a="http://schemas.openxmlformats.org/drawingml/2006/main" name="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potx" id="{7C5CE329-F3E0-43FA-AEFD-F7B06114F798}" vid="{E9CF0FE7-DCC1-4D82-9F6C-4D1D10017C68}"/>
    </a:ext>
  </a:extLst>
</a:theme>
</file>

<file path=ppt/theme/theme3.xml><?xml version="1.0" encoding="utf-8"?>
<a:theme xmlns:a="http://schemas.openxmlformats.org/drawingml/2006/main" name="2_ellab">
  <a:themeElements>
    <a:clrScheme name="ELLAB">
      <a:dk1>
        <a:srgbClr val="000000"/>
      </a:dk1>
      <a:lt1>
        <a:srgbClr val="FFFFFF"/>
      </a:lt1>
      <a:dk2>
        <a:srgbClr val="00004B"/>
      </a:dk2>
      <a:lt2>
        <a:srgbClr val="FFFFFF"/>
      </a:lt2>
      <a:accent1>
        <a:srgbClr val="17AAE2"/>
      </a:accent1>
      <a:accent2>
        <a:srgbClr val="ADD6EE"/>
      </a:accent2>
      <a:accent3>
        <a:srgbClr val="E9F2FA"/>
      </a:accent3>
      <a:accent4>
        <a:srgbClr val="00004B"/>
      </a:accent4>
      <a:accent5>
        <a:srgbClr val="7BC70F"/>
      </a:accent5>
      <a:accent6>
        <a:srgbClr val="A01966"/>
      </a:accent6>
      <a:hlink>
        <a:srgbClr val="00AEEF"/>
      </a:hlink>
      <a:folHlink>
        <a:srgbClr val="FBB040"/>
      </a:folHlink>
    </a:clrScheme>
    <a:fontScheme name="Ellab Sans">
      <a:majorFont>
        <a:latin typeface="Ellab Sans"/>
        <a:ea typeface=""/>
        <a:cs typeface=""/>
      </a:majorFont>
      <a:minorFont>
        <a:latin typeface="Ella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llab PowerPoint Template - 2025.potx" id="{7C5CE329-F3E0-43FA-AEFD-F7B06114F798}" vid="{25B2F1AD-6BBC-4E21-8BA6-D89248397DB5}"/>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a51b8d0-4da9-4caa-b0ff-564e0068717f">
      <Terms xmlns="http://schemas.microsoft.com/office/infopath/2007/PartnerControls"/>
    </lcf76f155ced4ddcb4097134ff3c332f>
    <TaxCatchAll xmlns="23e63393-fd02-47f9-9482-492fd2da00d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EED5D9CBCD1A34BB106AAC8A95B3522" ma:contentTypeVersion="14" ma:contentTypeDescription="Opret et nyt dokument." ma:contentTypeScope="" ma:versionID="014ada2333883dbce5c08ba81f23558d">
  <xsd:schema xmlns:xsd="http://www.w3.org/2001/XMLSchema" xmlns:xs="http://www.w3.org/2001/XMLSchema" xmlns:p="http://schemas.microsoft.com/office/2006/metadata/properties" xmlns:ns2="5a51b8d0-4da9-4caa-b0ff-564e0068717f" xmlns:ns3="23e63393-fd02-47f9-9482-492fd2da00d7" targetNamespace="http://schemas.microsoft.com/office/2006/metadata/properties" ma:root="true" ma:fieldsID="865014861e2b68de067c1934bf419ded" ns2:_="" ns3:_="">
    <xsd:import namespace="5a51b8d0-4da9-4caa-b0ff-564e0068717f"/>
    <xsd:import namespace="23e63393-fd02-47f9-9482-492fd2da00d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1b8d0-4da9-4caa-b0ff-564e006871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Billedmærker" ma:readOnly="false" ma:fieldId="{5cf76f15-5ced-4ddc-b409-7134ff3c332f}" ma:taxonomyMulti="true" ma:sspId="2449fb74-ddce-4354-82c8-d456aa319ee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e63393-fd02-47f9-9482-492fd2da00d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16e85e13-9911-4569-9b93-bafd70ef1123}" ma:internalName="TaxCatchAll" ma:showField="CatchAllData" ma:web="23e63393-fd02-47f9-9482-492fd2da00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52EEB7-FEF9-42EB-817A-C2264CECDDF9}">
  <ds:schemaRefs>
    <ds:schemaRef ds:uri="http://schemas.microsoft.com/sharepoint/v3/contenttype/forms"/>
  </ds:schemaRefs>
</ds:datastoreItem>
</file>

<file path=customXml/itemProps2.xml><?xml version="1.0" encoding="utf-8"?>
<ds:datastoreItem xmlns:ds="http://schemas.openxmlformats.org/officeDocument/2006/customXml" ds:itemID="{97C83DAA-853C-437C-B82B-B636A6EE8D1A}">
  <ds:schemaRefs>
    <ds:schemaRef ds:uri="http://purl.org/dc/terms/"/>
    <ds:schemaRef ds:uri="http://www.w3.org/XML/1998/namespace"/>
    <ds:schemaRef ds:uri="http://purl.org/dc/dcmitype/"/>
    <ds:schemaRef ds:uri="http://schemas.openxmlformats.org/package/2006/metadata/core-properties"/>
    <ds:schemaRef ds:uri="5a51b8d0-4da9-4caa-b0ff-564e0068717f"/>
    <ds:schemaRef ds:uri="http://schemas.microsoft.com/office/2006/documentManagement/types"/>
    <ds:schemaRef ds:uri="http://purl.org/dc/elements/1.1/"/>
    <ds:schemaRef ds:uri="http://schemas.microsoft.com/office/infopath/2007/PartnerControls"/>
    <ds:schemaRef ds:uri="23e63393-fd02-47f9-9482-492fd2da00d7"/>
    <ds:schemaRef ds:uri="http://schemas.microsoft.com/office/2006/metadata/properties"/>
  </ds:schemaRefs>
</ds:datastoreItem>
</file>

<file path=customXml/itemProps3.xml><?xml version="1.0" encoding="utf-8"?>
<ds:datastoreItem xmlns:ds="http://schemas.openxmlformats.org/officeDocument/2006/customXml" ds:itemID="{08C04E01-D4A4-4D10-AA7B-FDD5861399B9}">
  <ds:schemaRefs>
    <ds:schemaRef ds:uri="23e63393-fd02-47f9-9482-492fd2da00d7"/>
    <ds:schemaRef ds:uri="5a51b8d0-4da9-4caa-b0ff-564e0068717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1084</Words>
  <Application>Microsoft Office PowerPoint</Application>
  <PresentationFormat>Widescreen</PresentationFormat>
  <Paragraphs>144</Paragraphs>
  <Slides>9</Slides>
  <Notes>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vt:i4>
      </vt:variant>
    </vt:vector>
  </HeadingPairs>
  <TitlesOfParts>
    <vt:vector size="20" baseType="lpstr">
      <vt:lpstr>Ellab Sans Light</vt:lpstr>
      <vt:lpstr>Aptos</vt:lpstr>
      <vt:lpstr>Wingdings</vt:lpstr>
      <vt:lpstr>Ellab Sans</vt:lpstr>
      <vt:lpstr>Ellab Sans SemiBold</vt:lpstr>
      <vt:lpstr>Arial</vt:lpstr>
      <vt:lpstr>Segoe UI</vt:lpstr>
      <vt:lpstr>Calibri</vt:lpstr>
      <vt:lpstr>1_ellab</vt:lpstr>
      <vt:lpstr>ellab</vt:lpstr>
      <vt:lpstr>2_ellab</vt:lpstr>
      <vt:lpstr>Thermal Validation The Ellab Way…</vt:lpstr>
      <vt:lpstr>What We Offer</vt:lpstr>
      <vt:lpstr>Thermal Validation</vt:lpstr>
      <vt:lpstr>Thermal Validation</vt:lpstr>
      <vt:lpstr>Thermal Validation Scope</vt:lpstr>
      <vt:lpstr>Thermal Validation Services</vt:lpstr>
      <vt:lpstr>Validation Software</vt:lpstr>
      <vt:lpstr>Validation Hardware</vt:lpstr>
      <vt:lpstr>Calibration &amp; Service Agreement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Aleksandra Szejko</dc:creator>
  <cp:lastModifiedBy>Thomas W. Flanagan</cp:lastModifiedBy>
  <cp:revision>2</cp:revision>
  <dcterms:created xsi:type="dcterms:W3CDTF">2025-03-12T08:40:50Z</dcterms:created>
  <dcterms:modified xsi:type="dcterms:W3CDTF">2025-07-18T12:17:48Z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0x010100BEED5D9CBCD1A34BB106AAC8A95B3522</vt:lpwstr>
  </property>
  <property fmtid="{D5CDD505-2E9C-101B-9397-08002B2CF9AE}" pid="3" name="MediaServiceImageTags">
    <vt:lpwstr/>
  </property>
</Properties>
</file>